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4.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5.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6.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7.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1" r:id="rId3"/>
    <p:sldMasterId id="2147483745" r:id="rId4"/>
    <p:sldMasterId id="2147483833" r:id="rId5"/>
    <p:sldMasterId id="2147483860" r:id="rId6"/>
    <p:sldMasterId id="2147483868" r:id="rId7"/>
    <p:sldMasterId id="2147483892" r:id="rId8"/>
  </p:sldMasterIdLst>
  <p:notesMasterIdLst>
    <p:notesMasterId r:id="rId23"/>
  </p:notesMasterIdLst>
  <p:sldIdLst>
    <p:sldId id="10647" r:id="rId9"/>
    <p:sldId id="2141412418" r:id="rId10"/>
    <p:sldId id="281" r:id="rId11"/>
    <p:sldId id="2141412436" r:id="rId12"/>
    <p:sldId id="2141412429" r:id="rId13"/>
    <p:sldId id="2147473173" r:id="rId14"/>
    <p:sldId id="260" r:id="rId15"/>
    <p:sldId id="2147473176" r:id="rId16"/>
    <p:sldId id="2147473166" r:id="rId17"/>
    <p:sldId id="10953" r:id="rId18"/>
    <p:sldId id="2141412405" r:id="rId19"/>
    <p:sldId id="2147473165" r:id="rId20"/>
    <p:sldId id="2147473175" r:id="rId21"/>
    <p:sldId id="2147473174" r:id="rId22"/>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38" userDrawn="1">
          <p15:clr>
            <a:srgbClr val="A4A3A4"/>
          </p15:clr>
        </p15:guide>
        <p15:guide id="2" pos="6584" userDrawn="1">
          <p15:clr>
            <a:srgbClr val="A4A3A4"/>
          </p15:clr>
        </p15:guide>
        <p15:guide id="3" orient="horz" pos="1896" userDrawn="1">
          <p15:clr>
            <a:srgbClr val="A4A3A4"/>
          </p15:clr>
        </p15:guide>
        <p15:guide id="4" orient="horz" pos="890" userDrawn="1">
          <p15:clr>
            <a:srgbClr val="A4A3A4"/>
          </p15:clr>
        </p15:guide>
        <p15:guide id="5" orient="horz" pos="290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B500"/>
    <a:srgbClr val="6F8E30"/>
    <a:srgbClr val="F2F2F2"/>
    <a:srgbClr val="E46C0A"/>
    <a:srgbClr val="72A2DC"/>
    <a:srgbClr val="3276C8"/>
    <a:srgbClr val="8FC432"/>
    <a:srgbClr val="77A22A"/>
    <a:srgbClr val="D9D9D9"/>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enhum Estilo, Nenhuma Grad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Estilo com Tema 1 - Ênfase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94660"/>
  </p:normalViewPr>
  <p:slideViewPr>
    <p:cSldViewPr snapToGrid="0">
      <p:cViewPr varScale="1">
        <p:scale>
          <a:sx n="75" d="100"/>
          <a:sy n="75" d="100"/>
        </p:scale>
        <p:origin x="749" y="43"/>
      </p:cViewPr>
      <p:guideLst>
        <p:guide pos="438"/>
        <p:guide pos="6584"/>
        <p:guide orient="horz" pos="1896"/>
        <p:guide orient="horz" pos="890"/>
        <p:guide orient="horz" pos="2908"/>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2" d="100"/>
          <a:sy n="62" d="100"/>
        </p:scale>
        <p:origin x="3154"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rodrigovieira\Downloads\An&#225;lisesCustos_RR%20(version%20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'Resumo com IPCA'!$B$94</c:f>
              <c:strCache>
                <c:ptCount val="1"/>
                <c:pt idx="0">
                  <c:v>Custo Direto</c:v>
                </c:pt>
              </c:strCache>
            </c:strRef>
          </c:tx>
          <c:spPr>
            <a:solidFill>
              <a:srgbClr val="002060"/>
            </a:solidFill>
            <a:ln>
              <a:noFill/>
            </a:ln>
            <a:effectLst/>
          </c:spPr>
          <c:invertIfNegative val="0"/>
          <c:cat>
            <c:strRef>
              <c:f>'Resumo com IPCA'!$C$93:$H$93</c:f>
              <c:strCache>
                <c:ptCount val="6"/>
                <c:pt idx="0">
                  <c:v>Eólica</c:v>
                </c:pt>
                <c:pt idx="1">
                  <c:v>Solar</c:v>
                </c:pt>
                <c:pt idx="2">
                  <c:v>Hidro</c:v>
                </c:pt>
                <c:pt idx="3">
                  <c:v>UTE</c:v>
                </c:pt>
                <c:pt idx="4">
                  <c:v>PCH</c:v>
                </c:pt>
                <c:pt idx="5">
                  <c:v>GD</c:v>
                </c:pt>
              </c:strCache>
            </c:strRef>
          </c:cat>
          <c:val>
            <c:numRef>
              <c:f>'Resumo com IPCA'!$C$94:$H$94</c:f>
              <c:numCache>
                <c:formatCode>_-* #,##0.0_-;\-* #,##0.0_-;_-* "-"??_-;_-@_-</c:formatCode>
                <c:ptCount val="6"/>
                <c:pt idx="0">
                  <c:v>187.61312293267773</c:v>
                </c:pt>
                <c:pt idx="1">
                  <c:v>183.42095893187812</c:v>
                </c:pt>
                <c:pt idx="2">
                  <c:v>252.63799823011553</c:v>
                </c:pt>
                <c:pt idx="3">
                  <c:v>402.76096757529012</c:v>
                </c:pt>
                <c:pt idx="4">
                  <c:v>298.19582902911122</c:v>
                </c:pt>
                <c:pt idx="5">
                  <c:v>0</c:v>
                </c:pt>
              </c:numCache>
            </c:numRef>
          </c:val>
          <c:extLst>
            <c:ext xmlns:c16="http://schemas.microsoft.com/office/drawing/2014/chart" uri="{C3380CC4-5D6E-409C-BE32-E72D297353CC}">
              <c16:uniqueId val="{00000000-8559-4350-8F37-A6D7B4B8E4E6}"/>
            </c:ext>
          </c:extLst>
        </c:ser>
        <c:ser>
          <c:idx val="1"/>
          <c:order val="1"/>
          <c:tx>
            <c:strRef>
              <c:f>'Resumo com IPCA'!$B$95</c:f>
              <c:strCache>
                <c:ptCount val="1"/>
                <c:pt idx="0">
                  <c:v>Incentivada</c:v>
                </c:pt>
              </c:strCache>
            </c:strRef>
          </c:tx>
          <c:spPr>
            <a:solidFill>
              <a:srgbClr val="A3C517"/>
            </a:solidFill>
            <a:ln>
              <a:noFill/>
            </a:ln>
            <a:effectLst/>
          </c:spPr>
          <c:invertIfNegative val="0"/>
          <c:cat>
            <c:strRef>
              <c:f>'Resumo com IPCA'!$C$93:$H$93</c:f>
              <c:strCache>
                <c:ptCount val="6"/>
                <c:pt idx="0">
                  <c:v>Eólica</c:v>
                </c:pt>
                <c:pt idx="1">
                  <c:v>Solar</c:v>
                </c:pt>
                <c:pt idx="2">
                  <c:v>Hidro</c:v>
                </c:pt>
                <c:pt idx="3">
                  <c:v>UTE</c:v>
                </c:pt>
                <c:pt idx="4">
                  <c:v>PCH</c:v>
                </c:pt>
                <c:pt idx="5">
                  <c:v>GD</c:v>
                </c:pt>
              </c:strCache>
            </c:strRef>
          </c:cat>
          <c:val>
            <c:numRef>
              <c:f>'Resumo com IPCA'!$C$95:$H$95</c:f>
              <c:numCache>
                <c:formatCode>_-* #,##0.0_-;\-* #,##0.0_-;_-* "-"??_-;_-@_-</c:formatCode>
                <c:ptCount val="6"/>
                <c:pt idx="0">
                  <c:v>108.0725683538579</c:v>
                </c:pt>
                <c:pt idx="1">
                  <c:v>108.52581756280715</c:v>
                </c:pt>
                <c:pt idx="2">
                  <c:v>0</c:v>
                </c:pt>
                <c:pt idx="3">
                  <c:v>14.777478034807347</c:v>
                </c:pt>
                <c:pt idx="4">
                  <c:v>102.59449408820348</c:v>
                </c:pt>
                <c:pt idx="5">
                  <c:v>0</c:v>
                </c:pt>
              </c:numCache>
            </c:numRef>
          </c:val>
          <c:extLst>
            <c:ext xmlns:c16="http://schemas.microsoft.com/office/drawing/2014/chart" uri="{C3380CC4-5D6E-409C-BE32-E72D297353CC}">
              <c16:uniqueId val="{00000001-8559-4350-8F37-A6D7B4B8E4E6}"/>
            </c:ext>
          </c:extLst>
        </c:ser>
        <c:ser>
          <c:idx val="2"/>
          <c:order val="2"/>
          <c:tx>
            <c:strRef>
              <c:f>'Resumo com IPCA'!$B$96</c:f>
              <c:strCache>
                <c:ptCount val="1"/>
                <c:pt idx="0">
                  <c:v>Autoprodutor</c:v>
                </c:pt>
              </c:strCache>
            </c:strRef>
          </c:tx>
          <c:spPr>
            <a:solidFill>
              <a:srgbClr val="A3C517"/>
            </a:solidFill>
            <a:ln>
              <a:noFill/>
            </a:ln>
            <a:effectLst/>
          </c:spPr>
          <c:invertIfNegative val="0"/>
          <c:cat>
            <c:strRef>
              <c:f>'Resumo com IPCA'!$C$93:$H$93</c:f>
              <c:strCache>
                <c:ptCount val="6"/>
                <c:pt idx="0">
                  <c:v>Eólica</c:v>
                </c:pt>
                <c:pt idx="1">
                  <c:v>Solar</c:v>
                </c:pt>
                <c:pt idx="2">
                  <c:v>Hidro</c:v>
                </c:pt>
                <c:pt idx="3">
                  <c:v>UTE</c:v>
                </c:pt>
                <c:pt idx="4">
                  <c:v>PCH</c:v>
                </c:pt>
                <c:pt idx="5">
                  <c:v>GD</c:v>
                </c:pt>
              </c:strCache>
            </c:strRef>
          </c:cat>
          <c:val>
            <c:numRef>
              <c:f>'Resumo com IPCA'!$C$96:$H$96</c:f>
              <c:numCache>
                <c:formatCode>_-* #,##0.0_-;\-* #,##0.0_-;_-* "-"??_-;_-@_-</c:formatCode>
                <c:ptCount val="6"/>
                <c:pt idx="0">
                  <c:v>2.0922645612516538E-2</c:v>
                </c:pt>
                <c:pt idx="1">
                  <c:v>53.943423187011184</c:v>
                </c:pt>
                <c:pt idx="2">
                  <c:v>13.357351165423129</c:v>
                </c:pt>
                <c:pt idx="3">
                  <c:v>5.6222607942586889</c:v>
                </c:pt>
                <c:pt idx="4">
                  <c:v>2.4993713010255454</c:v>
                </c:pt>
                <c:pt idx="5">
                  <c:v>0</c:v>
                </c:pt>
              </c:numCache>
            </c:numRef>
          </c:val>
          <c:extLst>
            <c:ext xmlns:c16="http://schemas.microsoft.com/office/drawing/2014/chart" uri="{C3380CC4-5D6E-409C-BE32-E72D297353CC}">
              <c16:uniqueId val="{00000002-8559-4350-8F37-A6D7B4B8E4E6}"/>
            </c:ext>
          </c:extLst>
        </c:ser>
        <c:ser>
          <c:idx val="3"/>
          <c:order val="3"/>
          <c:tx>
            <c:strRef>
              <c:f>'Resumo com IPCA'!$B$97</c:f>
              <c:strCache>
                <c:ptCount val="1"/>
                <c:pt idx="0">
                  <c:v>GD</c:v>
                </c:pt>
              </c:strCache>
            </c:strRef>
          </c:tx>
          <c:spPr>
            <a:solidFill>
              <a:srgbClr val="A3C517"/>
            </a:solidFill>
            <a:ln>
              <a:noFill/>
            </a:ln>
            <a:effectLst/>
          </c:spPr>
          <c:invertIfNegative val="0"/>
          <c:cat>
            <c:strRef>
              <c:f>'Resumo com IPCA'!$C$93:$H$93</c:f>
              <c:strCache>
                <c:ptCount val="6"/>
                <c:pt idx="0">
                  <c:v>Eólica</c:v>
                </c:pt>
                <c:pt idx="1">
                  <c:v>Solar</c:v>
                </c:pt>
                <c:pt idx="2">
                  <c:v>Hidro</c:v>
                </c:pt>
                <c:pt idx="3">
                  <c:v>UTE</c:v>
                </c:pt>
                <c:pt idx="4">
                  <c:v>PCH</c:v>
                </c:pt>
                <c:pt idx="5">
                  <c:v>GD</c:v>
                </c:pt>
              </c:strCache>
            </c:strRef>
          </c:cat>
          <c:val>
            <c:numRef>
              <c:f>'Resumo com IPCA'!$C$97:$H$97</c:f>
              <c:numCache>
                <c:formatCode>_-* #,##0.0_-;\-* #,##0.0_-;_-* "-"??_-;_-@_-</c:formatCode>
                <c:ptCount val="6"/>
                <c:pt idx="0">
                  <c:v>0</c:v>
                </c:pt>
                <c:pt idx="1">
                  <c:v>0</c:v>
                </c:pt>
                <c:pt idx="2">
                  <c:v>0</c:v>
                </c:pt>
                <c:pt idx="3">
                  <c:v>0</c:v>
                </c:pt>
                <c:pt idx="4">
                  <c:v>0</c:v>
                </c:pt>
                <c:pt idx="5">
                  <c:v>753.08291396711331</c:v>
                </c:pt>
              </c:numCache>
            </c:numRef>
          </c:val>
          <c:extLst>
            <c:ext xmlns:c16="http://schemas.microsoft.com/office/drawing/2014/chart" uri="{C3380CC4-5D6E-409C-BE32-E72D297353CC}">
              <c16:uniqueId val="{00000003-8559-4350-8F37-A6D7B4B8E4E6}"/>
            </c:ext>
          </c:extLst>
        </c:ser>
        <c:ser>
          <c:idx val="4"/>
          <c:order val="4"/>
          <c:tx>
            <c:strRef>
              <c:f>'Resumo com IPCA'!$B$98</c:f>
              <c:strCache>
                <c:ptCount val="1"/>
                <c:pt idx="0">
                  <c:v>GSF</c:v>
                </c:pt>
              </c:strCache>
            </c:strRef>
          </c:tx>
          <c:spPr>
            <a:solidFill>
              <a:srgbClr val="A3C517"/>
            </a:solidFill>
            <a:ln>
              <a:noFill/>
            </a:ln>
            <a:effectLst/>
          </c:spPr>
          <c:invertIfNegative val="0"/>
          <c:cat>
            <c:strRef>
              <c:f>'Resumo com IPCA'!$C$93:$H$93</c:f>
              <c:strCache>
                <c:ptCount val="6"/>
                <c:pt idx="0">
                  <c:v>Eólica</c:v>
                </c:pt>
                <c:pt idx="1">
                  <c:v>Solar</c:v>
                </c:pt>
                <c:pt idx="2">
                  <c:v>Hidro</c:v>
                </c:pt>
                <c:pt idx="3">
                  <c:v>UTE</c:v>
                </c:pt>
                <c:pt idx="4">
                  <c:v>PCH</c:v>
                </c:pt>
                <c:pt idx="5">
                  <c:v>GD</c:v>
                </c:pt>
              </c:strCache>
            </c:strRef>
          </c:cat>
          <c:val>
            <c:numRef>
              <c:f>'Resumo com IPCA'!$C$98:$H$98</c:f>
              <c:numCache>
                <c:formatCode>_-* #,##0.0_-;\-* #,##0.0_-;_-* "-"??_-;_-@_-</c:formatCode>
                <c:ptCount val="6"/>
                <c:pt idx="0">
                  <c:v>0</c:v>
                </c:pt>
                <c:pt idx="1">
                  <c:v>0</c:v>
                </c:pt>
                <c:pt idx="2">
                  <c:v>30.8504107079529</c:v>
                </c:pt>
                <c:pt idx="3">
                  <c:v>0</c:v>
                </c:pt>
                <c:pt idx="4">
                  <c:v>6.3754347428344298</c:v>
                </c:pt>
                <c:pt idx="5">
                  <c:v>0</c:v>
                </c:pt>
              </c:numCache>
            </c:numRef>
          </c:val>
          <c:extLst>
            <c:ext xmlns:c16="http://schemas.microsoft.com/office/drawing/2014/chart" uri="{C3380CC4-5D6E-409C-BE32-E72D297353CC}">
              <c16:uniqueId val="{00000004-8559-4350-8F37-A6D7B4B8E4E6}"/>
            </c:ext>
          </c:extLst>
        </c:ser>
        <c:ser>
          <c:idx val="5"/>
          <c:order val="5"/>
          <c:tx>
            <c:strRef>
              <c:f>'Resumo com IPCA'!$B$99</c:f>
              <c:strCache>
                <c:ptCount val="1"/>
                <c:pt idx="0">
                  <c:v>CDE</c:v>
                </c:pt>
              </c:strCache>
            </c:strRef>
          </c:tx>
          <c:spPr>
            <a:solidFill>
              <a:srgbClr val="A3C517"/>
            </a:solidFill>
            <a:ln>
              <a:noFill/>
            </a:ln>
            <a:effectLst/>
          </c:spPr>
          <c:invertIfNegative val="0"/>
          <c:cat>
            <c:strRef>
              <c:f>'Resumo com IPCA'!$C$93:$H$93</c:f>
              <c:strCache>
                <c:ptCount val="6"/>
                <c:pt idx="0">
                  <c:v>Eólica</c:v>
                </c:pt>
                <c:pt idx="1">
                  <c:v>Solar</c:v>
                </c:pt>
                <c:pt idx="2">
                  <c:v>Hidro</c:v>
                </c:pt>
                <c:pt idx="3">
                  <c:v>UTE</c:v>
                </c:pt>
                <c:pt idx="4">
                  <c:v>PCH</c:v>
                </c:pt>
                <c:pt idx="5">
                  <c:v>GD</c:v>
                </c:pt>
              </c:strCache>
            </c:strRef>
          </c:cat>
          <c:val>
            <c:numRef>
              <c:f>'Resumo com IPCA'!$C$99:$H$99</c:f>
              <c:numCache>
                <c:formatCode>_-* #,##0.0_-;\-* #,##0.0_-;_-* "-"??_-;_-@_-</c:formatCode>
                <c:ptCount val="6"/>
                <c:pt idx="0">
                  <c:v>0</c:v>
                </c:pt>
                <c:pt idx="1">
                  <c:v>0</c:v>
                </c:pt>
                <c:pt idx="2">
                  <c:v>0</c:v>
                </c:pt>
                <c:pt idx="3">
                  <c:v>55.756272250498448</c:v>
                </c:pt>
                <c:pt idx="4">
                  <c:v>0</c:v>
                </c:pt>
                <c:pt idx="5">
                  <c:v>0</c:v>
                </c:pt>
              </c:numCache>
            </c:numRef>
          </c:val>
          <c:extLst>
            <c:ext xmlns:c16="http://schemas.microsoft.com/office/drawing/2014/chart" uri="{C3380CC4-5D6E-409C-BE32-E72D297353CC}">
              <c16:uniqueId val="{00000005-8559-4350-8F37-A6D7B4B8E4E6}"/>
            </c:ext>
          </c:extLst>
        </c:ser>
        <c:ser>
          <c:idx val="6"/>
          <c:order val="6"/>
          <c:tx>
            <c:strRef>
              <c:f>'Resumo com IPCA'!$B$100</c:f>
              <c:strCache>
                <c:ptCount val="1"/>
                <c:pt idx="0">
                  <c:v>Transmissão</c:v>
                </c:pt>
              </c:strCache>
            </c:strRef>
          </c:tx>
          <c:spPr>
            <a:solidFill>
              <a:srgbClr val="A3C517"/>
            </a:solidFill>
            <a:ln>
              <a:noFill/>
            </a:ln>
            <a:effectLst/>
          </c:spPr>
          <c:invertIfNegative val="0"/>
          <c:cat>
            <c:strRef>
              <c:f>'Resumo com IPCA'!$C$93:$H$93</c:f>
              <c:strCache>
                <c:ptCount val="6"/>
                <c:pt idx="0">
                  <c:v>Eólica</c:v>
                </c:pt>
                <c:pt idx="1">
                  <c:v>Solar</c:v>
                </c:pt>
                <c:pt idx="2">
                  <c:v>Hidro</c:v>
                </c:pt>
                <c:pt idx="3">
                  <c:v>UTE</c:v>
                </c:pt>
                <c:pt idx="4">
                  <c:v>PCH</c:v>
                </c:pt>
                <c:pt idx="5">
                  <c:v>GD</c:v>
                </c:pt>
              </c:strCache>
            </c:strRef>
          </c:cat>
          <c:val>
            <c:numRef>
              <c:f>'Resumo com IPCA'!$C$100:$H$100</c:f>
              <c:numCache>
                <c:formatCode>_-* #,##0.0_-;\-* #,##0.0_-;_-* "-"??_-;_-@_-</c:formatCode>
                <c:ptCount val="6"/>
                <c:pt idx="0">
                  <c:v>89.569924256676842</c:v>
                </c:pt>
                <c:pt idx="1">
                  <c:v>156.59571428206115</c:v>
                </c:pt>
                <c:pt idx="2">
                  <c:v>0</c:v>
                </c:pt>
                <c:pt idx="3">
                  <c:v>0</c:v>
                </c:pt>
                <c:pt idx="4">
                  <c:v>0</c:v>
                </c:pt>
                <c:pt idx="5">
                  <c:v>0</c:v>
                </c:pt>
              </c:numCache>
            </c:numRef>
          </c:val>
          <c:extLst>
            <c:ext xmlns:c16="http://schemas.microsoft.com/office/drawing/2014/chart" uri="{C3380CC4-5D6E-409C-BE32-E72D297353CC}">
              <c16:uniqueId val="{00000006-8559-4350-8F37-A6D7B4B8E4E6}"/>
            </c:ext>
          </c:extLst>
        </c:ser>
        <c:ser>
          <c:idx val="7"/>
          <c:order val="7"/>
          <c:tx>
            <c:strRef>
              <c:f>'Resumo com IPCA'!$B$101</c:f>
              <c:strCache>
                <c:ptCount val="1"/>
                <c:pt idx="0">
                  <c:v>Reserva de Capacidade</c:v>
                </c:pt>
              </c:strCache>
            </c:strRef>
          </c:tx>
          <c:spPr>
            <a:solidFill>
              <a:srgbClr val="A3C517"/>
            </a:solidFill>
            <a:ln>
              <a:noFill/>
            </a:ln>
            <a:effectLst/>
          </c:spPr>
          <c:invertIfNegative val="0"/>
          <c:cat>
            <c:strRef>
              <c:f>'Resumo com IPCA'!$C$93:$H$93</c:f>
              <c:strCache>
                <c:ptCount val="6"/>
                <c:pt idx="0">
                  <c:v>Eólica</c:v>
                </c:pt>
                <c:pt idx="1">
                  <c:v>Solar</c:v>
                </c:pt>
                <c:pt idx="2">
                  <c:v>Hidro</c:v>
                </c:pt>
                <c:pt idx="3">
                  <c:v>UTE</c:v>
                </c:pt>
                <c:pt idx="4">
                  <c:v>PCH</c:v>
                </c:pt>
                <c:pt idx="5">
                  <c:v>GD</c:v>
                </c:pt>
              </c:strCache>
            </c:strRef>
          </c:cat>
          <c:val>
            <c:numRef>
              <c:f>'Resumo com IPCA'!$C$101:$H$101</c:f>
              <c:numCache>
                <c:formatCode>_-* #,##0.0_-;\-* #,##0.0_-;_-* "-"??_-;_-@_-</c:formatCode>
                <c:ptCount val="6"/>
                <c:pt idx="0">
                  <c:v>25.923623862236887</c:v>
                </c:pt>
                <c:pt idx="1">
                  <c:v>45.322449797470476</c:v>
                </c:pt>
                <c:pt idx="2">
                  <c:v>0</c:v>
                </c:pt>
                <c:pt idx="3">
                  <c:v>0</c:v>
                </c:pt>
                <c:pt idx="4">
                  <c:v>0</c:v>
                </c:pt>
                <c:pt idx="5">
                  <c:v>0</c:v>
                </c:pt>
              </c:numCache>
            </c:numRef>
          </c:val>
          <c:extLst>
            <c:ext xmlns:c16="http://schemas.microsoft.com/office/drawing/2014/chart" uri="{C3380CC4-5D6E-409C-BE32-E72D297353CC}">
              <c16:uniqueId val="{00000007-8559-4350-8F37-A6D7B4B8E4E6}"/>
            </c:ext>
          </c:extLst>
        </c:ser>
        <c:ser>
          <c:idx val="8"/>
          <c:order val="8"/>
          <c:tx>
            <c:strRef>
              <c:f>'Resumo com IPCA'!$B$102</c:f>
              <c:strCache>
                <c:ptCount val="1"/>
                <c:pt idx="0">
                  <c:v>Custo 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B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'Resumo com IPCA'!$C$93:$H$93</c:f>
              <c:strCache>
                <c:ptCount val="6"/>
                <c:pt idx="0">
                  <c:v>Eólica</c:v>
                </c:pt>
                <c:pt idx="1">
                  <c:v>Solar</c:v>
                </c:pt>
                <c:pt idx="2">
                  <c:v>Hidro</c:v>
                </c:pt>
                <c:pt idx="3">
                  <c:v>UTE</c:v>
                </c:pt>
                <c:pt idx="4">
                  <c:v>PCH</c:v>
                </c:pt>
                <c:pt idx="5">
                  <c:v>GD</c:v>
                </c:pt>
              </c:strCache>
            </c:strRef>
          </c:cat>
          <c:val>
            <c:numRef>
              <c:f>'Resumo com IPCA'!$C$102:$H$102</c:f>
              <c:numCache>
                <c:formatCode>_-* #,##0.0_-;\-* #,##0.0_-;_-* "-"??_-;_-@_-</c:formatCode>
                <c:ptCount val="6"/>
                <c:pt idx="0">
                  <c:v>411.20016205106191</c:v>
                </c:pt>
                <c:pt idx="1">
                  <c:v>547.80836376122807</c:v>
                </c:pt>
                <c:pt idx="2">
                  <c:v>296.84576010349156</c:v>
                </c:pt>
                <c:pt idx="3">
                  <c:v>478.91697865485463</c:v>
                </c:pt>
                <c:pt idx="4">
                  <c:v>409.66512916117466</c:v>
                </c:pt>
                <c:pt idx="5">
                  <c:v>753.08291396711331</c:v>
                </c:pt>
              </c:numCache>
            </c:numRef>
          </c:val>
          <c:extLst>
            <c:ext xmlns:c16="http://schemas.microsoft.com/office/drawing/2014/chart" uri="{C3380CC4-5D6E-409C-BE32-E72D297353CC}">
              <c16:uniqueId val="{00000008-8559-4350-8F37-A6D7B4B8E4E6}"/>
            </c:ext>
          </c:extLst>
        </c:ser>
        <c:dLbls>
          <c:showLegendKey val="0"/>
          <c:showVal val="0"/>
          <c:showCatName val="0"/>
          <c:showSerName val="0"/>
          <c:showPercent val="0"/>
          <c:showBubbleSize val="0"/>
        </c:dLbls>
        <c:gapWidth val="150"/>
        <c:overlap val="100"/>
        <c:axId val="746826143"/>
        <c:axId val="746816063"/>
      </c:barChart>
      <c:catAx>
        <c:axId val="7468261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746816063"/>
        <c:crosses val="autoZero"/>
        <c:auto val="1"/>
        <c:lblAlgn val="ctr"/>
        <c:lblOffset val="100"/>
        <c:noMultiLvlLbl val="0"/>
      </c:catAx>
      <c:valAx>
        <c:axId val="746816063"/>
        <c:scaling>
          <c:orientation val="minMax"/>
          <c:max val="8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1" i="0" u="none" strike="noStrike" kern="1200" baseline="0" dirty="0" err="1">
                    <a:solidFill>
                      <a:sysClr val="windowText" lastClr="000000"/>
                    </a:solidFill>
                  </a:rPr>
                  <a:t>Custo</a:t>
                </a:r>
                <a:r>
                  <a:rPr lang="en-US" sz="1000" b="1" i="0" u="none" strike="noStrike" kern="1200" baseline="0" dirty="0">
                    <a:solidFill>
                      <a:sysClr val="windowText" lastClr="000000"/>
                    </a:solidFill>
                  </a:rPr>
                  <a:t> [R$ MM]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t-BR"/>
            </a:p>
          </c:txPr>
        </c:title>
        <c:numFmt formatCode="_-* #,##0.0_-;\-* #,##0.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74682614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pt-B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EE455-322C-4B1C-8FC6-393A2863F121}" type="datetimeFigureOut">
              <a:rPr lang="pt-BR" smtClean="0"/>
              <a:t>16/09/2024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3F83A1-C526-43E5-8B73-602598A58740}" type="slidenum">
              <a:rPr lang="pt-BR" smtClean="0"/>
              <a:t>‹nº›</a:t>
            </a:fld>
            <a:endParaRPr lang="pt-BR"/>
          </a:p>
        </p:txBody>
      </p:sp>
    </p:spTree>
    <p:extLst>
      <p:ext uri="{BB962C8B-B14F-4D97-AF65-F5344CB8AC3E}">
        <p14:creationId xmlns:p14="http://schemas.microsoft.com/office/powerpoint/2010/main" val="112237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1143000"/>
            <a:ext cx="5486400" cy="3086100"/>
          </a:xfrm>
        </p:spPr>
      </p:sp>
      <p:sp>
        <p:nvSpPr>
          <p:cNvPr id="3" name="Espaço Reservado para Anotações 2"/>
          <p:cNvSpPr>
            <a:spLocks noGrp="1"/>
          </p:cNvSpPr>
          <p:nvPr>
            <p:ph type="body" idx="1"/>
          </p:nvPr>
        </p:nvSpPr>
        <p:spPr/>
        <p:txBody>
          <a:bodyPr/>
          <a:lstStyle/>
          <a:p>
            <a:r>
              <a:rPr lang="pt-BR" dirty="0" err="1"/>
              <a:t>Luisa</a:t>
            </a:r>
            <a:r>
              <a:rPr lang="pt-BR" dirty="0"/>
              <a:t>, na versão, deixar esse número em vermelho, por gentileza.</a:t>
            </a: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94FCF-C16F-43C3-A16B-AD48902378F2}"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9018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9E3F83A1-C526-43E5-8B73-602598A58740}" type="slidenum">
              <a:rPr lang="pt-BR" smtClean="0"/>
              <a:t>3</a:t>
            </a:fld>
            <a:endParaRPr lang="pt-BR"/>
          </a:p>
        </p:txBody>
      </p:sp>
    </p:spTree>
    <p:extLst>
      <p:ext uri="{BB962C8B-B14F-4D97-AF65-F5344CB8AC3E}">
        <p14:creationId xmlns:p14="http://schemas.microsoft.com/office/powerpoint/2010/main" val="2250016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22275" y="1241425"/>
            <a:ext cx="5953125" cy="3349625"/>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94FCF-C16F-43C3-A16B-AD48902378F2}"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9261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1143000"/>
            <a:ext cx="54864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94FCF-C16F-43C3-A16B-AD48902378F2}"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7249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8113" y="1347788"/>
            <a:ext cx="6462712" cy="3636962"/>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94FCF-C16F-43C3-A16B-AD48902378F2}"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966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0C910-7242-5E62-82CC-5F5FCA7EC41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A26298D-53BD-D545-A53E-21165175D5B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A22DACC-EA7C-76A6-AEF7-08198F7D2667}"/>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6471BF05-72F2-A0E6-D9F8-36561D62FE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BDAFFF-24FF-4D88-839E-631A54EB4E83}"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238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22275" y="1241425"/>
            <a:ext cx="5953125" cy="3349625"/>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94FCF-C16F-43C3-A16B-AD48902378F2}"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914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22275" y="1241425"/>
            <a:ext cx="5953125" cy="3349625"/>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94FCF-C16F-43C3-A16B-AD48902378F2}"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844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hyperlink" Target="https://www.linkedin.com/" TargetMode="External"/><Relationship Id="rId2" Type="http://schemas.openxmlformats.org/officeDocument/2006/relationships/hyperlink" Target="https://www.facebook.com" TargetMode="External"/><Relationship Id="rId1" Type="http://schemas.openxmlformats.org/officeDocument/2006/relationships/slideMaster" Target="../slideMasters/slideMaster5.xml"/><Relationship Id="rId4" Type="http://schemas.openxmlformats.org/officeDocument/2006/relationships/hyperlink" Target="https://twitter.com/" TargetMode="External"/></Relationships>
</file>

<file path=ppt/slideLayouts/_rels/slideLayout97.xml.rels><?xml version="1.0" encoding="UTF-8" standalone="yes"?>
<Relationships xmlns="http://schemas.openxmlformats.org/package/2006/relationships"><Relationship Id="rId3" Type="http://schemas.openxmlformats.org/officeDocument/2006/relationships/hyperlink" Target="https://www.linkedin.com/" TargetMode="External"/><Relationship Id="rId2" Type="http://schemas.openxmlformats.org/officeDocument/2006/relationships/hyperlink" Target="https://www.facebook.com" TargetMode="External"/><Relationship Id="rId1" Type="http://schemas.openxmlformats.org/officeDocument/2006/relationships/slideMaster" Target="../slideMasters/slideMaster5.xml"/><Relationship Id="rId4" Type="http://schemas.openxmlformats.org/officeDocument/2006/relationships/hyperlink" Target="https://twitter.com/" TargetMode="Externa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a:t>Clique para editar o estilo do título mestre</a:t>
            </a:r>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6" name="Espaço Reservado para Número de Slide 5"/>
          <p:cNvSpPr>
            <a:spLocks noGrp="1"/>
          </p:cNvSpPr>
          <p:nvPr>
            <p:ph type="sldNum" sz="quarter" idx="12"/>
          </p:nvPr>
        </p:nvSpPr>
        <p:spPr/>
        <p:txBody>
          <a:bodyPr/>
          <a:lstStyle/>
          <a:p>
            <a:fld id="{FE2CAFE2-DFC2-444B-82DD-ED2C709CFAD0}" type="slidenum">
              <a:rPr lang="pt-BR" smtClean="0"/>
              <a:pPr/>
              <a:t>‹nº›</a:t>
            </a:fld>
            <a:endParaRPr lang="pt-BR"/>
          </a:p>
        </p:txBody>
      </p:sp>
    </p:spTree>
    <p:extLst>
      <p:ext uri="{BB962C8B-B14F-4D97-AF65-F5344CB8AC3E}">
        <p14:creationId xmlns:p14="http://schemas.microsoft.com/office/powerpoint/2010/main" val="2685050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Número de Slide 6"/>
          <p:cNvSpPr>
            <a:spLocks noGrp="1"/>
          </p:cNvSpPr>
          <p:nvPr>
            <p:ph type="sldNum" sz="quarter" idx="12"/>
          </p:nvPr>
        </p:nvSpPr>
        <p:spPr/>
        <p:txBody>
          <a:bodyPr/>
          <a:lstStyle/>
          <a:p>
            <a:fld id="{FE2CAFE2-DFC2-444B-82DD-ED2C709CFAD0}" type="slidenum">
              <a:rPr lang="pt-BR" smtClean="0">
                <a:solidFill>
                  <a:prstClr val="white"/>
                </a:solidFill>
              </a:rPr>
              <a:pPr/>
              <a:t>‹nº›</a:t>
            </a:fld>
            <a:endParaRPr lang="pt-BR">
              <a:solidFill>
                <a:prstClr val="white"/>
              </a:solidFill>
            </a:endParaRPr>
          </a:p>
        </p:txBody>
      </p:sp>
    </p:spTree>
    <p:extLst>
      <p:ext uri="{BB962C8B-B14F-4D97-AF65-F5344CB8AC3E}">
        <p14:creationId xmlns:p14="http://schemas.microsoft.com/office/powerpoint/2010/main" val="29834902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6" name="Espaço Reservado para Número de Slide 5"/>
          <p:cNvSpPr>
            <a:spLocks noGrp="1"/>
          </p:cNvSpPr>
          <p:nvPr>
            <p:ph type="sldNum" sz="quarter" idx="12"/>
          </p:nvPr>
        </p:nvSpPr>
        <p:spPr/>
        <p:txBody>
          <a:bodyPr/>
          <a:lstStyle/>
          <a:p>
            <a:fld id="{FE2CAFE2-DFC2-444B-82DD-ED2C709CFAD0}" type="slidenum">
              <a:rPr lang="pt-BR" smtClean="0"/>
              <a:pPr/>
              <a:t>‹nº›</a:t>
            </a:fld>
            <a:endParaRPr lang="pt-BR"/>
          </a:p>
        </p:txBody>
      </p:sp>
    </p:spTree>
    <p:extLst>
      <p:ext uri="{BB962C8B-B14F-4D97-AF65-F5344CB8AC3E}">
        <p14:creationId xmlns:p14="http://schemas.microsoft.com/office/powerpoint/2010/main" val="12200592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Número de Slide 6"/>
          <p:cNvSpPr>
            <a:spLocks noGrp="1"/>
          </p:cNvSpPr>
          <p:nvPr>
            <p:ph type="sldNum" sz="quarter" idx="12"/>
          </p:nvPr>
        </p:nvSpPr>
        <p:spPr/>
        <p:txBody>
          <a:bodyPr/>
          <a:lstStyle/>
          <a:p>
            <a:fld id="{FE2CAFE2-DFC2-444B-82DD-ED2C709CFAD0}" type="slidenum">
              <a:rPr lang="pt-BR" smtClean="0"/>
              <a:pPr/>
              <a:t>‹nº›</a:t>
            </a:fld>
            <a:endParaRPr lang="pt-BR"/>
          </a:p>
        </p:txBody>
      </p:sp>
    </p:spTree>
    <p:extLst>
      <p:ext uri="{BB962C8B-B14F-4D97-AF65-F5344CB8AC3E}">
        <p14:creationId xmlns:p14="http://schemas.microsoft.com/office/powerpoint/2010/main" val="18859463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5" name="Espaço Reservado para Número de Slide 4"/>
          <p:cNvSpPr>
            <a:spLocks noGrp="1"/>
          </p:cNvSpPr>
          <p:nvPr>
            <p:ph type="sldNum" sz="quarter" idx="12"/>
          </p:nvPr>
        </p:nvSpPr>
        <p:spPr/>
        <p:txBody>
          <a:bodyPr/>
          <a:lstStyle/>
          <a:p>
            <a:fld id="{FE2CAFE2-DFC2-444B-82DD-ED2C709CFAD0}" type="slidenum">
              <a:rPr lang="pt-BR" smtClean="0"/>
              <a:pPr/>
              <a:t>‹nº›</a:t>
            </a:fld>
            <a:endParaRPr lang="pt-BR"/>
          </a:p>
        </p:txBody>
      </p:sp>
    </p:spTree>
    <p:extLst>
      <p:ext uri="{BB962C8B-B14F-4D97-AF65-F5344CB8AC3E}">
        <p14:creationId xmlns:p14="http://schemas.microsoft.com/office/powerpoint/2010/main" val="31862153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FE2CAFE2-DFC2-444B-82DD-ED2C709CFAD0}" type="slidenum">
              <a:rPr lang="pt-BR" smtClean="0"/>
              <a:pPr/>
              <a:t>‹nº›</a:t>
            </a:fld>
            <a:endParaRPr lang="pt-BR"/>
          </a:p>
        </p:txBody>
      </p:sp>
    </p:spTree>
    <p:extLst>
      <p:ext uri="{BB962C8B-B14F-4D97-AF65-F5344CB8AC3E}">
        <p14:creationId xmlns:p14="http://schemas.microsoft.com/office/powerpoint/2010/main" val="4108707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15562B8-40F2-4731-9234-F72F7B0C8FA9}"/>
              </a:ext>
            </a:extLst>
          </p:cNvPr>
          <p:cNvSpPr/>
          <p:nvPr userDrawn="1"/>
        </p:nvSpPr>
        <p:spPr>
          <a:xfrm rot="5400000">
            <a:off x="5941864" y="-5484724"/>
            <a:ext cx="491719" cy="1146116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Rectangle 1">
            <a:extLst>
              <a:ext uri="{FF2B5EF4-FFF2-40B4-BE49-F238E27FC236}">
                <a16:creationId xmlns:a16="http://schemas.microsoft.com/office/drawing/2014/main" id="{EED1674B-7819-4290-8EC6-DD14B5462434}"/>
              </a:ext>
            </a:extLst>
          </p:cNvPr>
          <p:cNvSpPr/>
          <p:nvPr userDrawn="1"/>
        </p:nvSpPr>
        <p:spPr>
          <a:xfrm>
            <a:off x="0" y="0"/>
            <a:ext cx="491655"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Rectangle 17">
            <a:extLst>
              <a:ext uri="{FF2B5EF4-FFF2-40B4-BE49-F238E27FC236}">
                <a16:creationId xmlns:a16="http://schemas.microsoft.com/office/drawing/2014/main" id="{9B4CB942-6ECB-49C3-BCDF-B7B7905525F3}"/>
              </a:ext>
            </a:extLst>
          </p:cNvPr>
          <p:cNvSpPr/>
          <p:nvPr userDrawn="1"/>
        </p:nvSpPr>
        <p:spPr>
          <a:xfrm rot="5400000">
            <a:off x="6078711" y="744711"/>
            <a:ext cx="491719" cy="1173486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Rectangle 18">
            <a:extLst>
              <a:ext uri="{FF2B5EF4-FFF2-40B4-BE49-F238E27FC236}">
                <a16:creationId xmlns:a16="http://schemas.microsoft.com/office/drawing/2014/main" id="{12A7B87B-45E7-4AE7-9E9F-48F570D39556}"/>
              </a:ext>
            </a:extLst>
          </p:cNvPr>
          <p:cNvSpPr/>
          <p:nvPr userDrawn="1"/>
        </p:nvSpPr>
        <p:spPr>
          <a:xfrm>
            <a:off x="11700345" y="0"/>
            <a:ext cx="491655"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24" name="Straight Connector 23">
            <a:extLst>
              <a:ext uri="{FF2B5EF4-FFF2-40B4-BE49-F238E27FC236}">
                <a16:creationId xmlns:a16="http://schemas.microsoft.com/office/drawing/2014/main" id="{DE83E7B4-D919-418E-8C79-FE532F656603}"/>
              </a:ext>
            </a:extLst>
          </p:cNvPr>
          <p:cNvCxnSpPr/>
          <p:nvPr userDrawn="1"/>
        </p:nvCxnSpPr>
        <p:spPr>
          <a:xfrm>
            <a:off x="120026" y="152363"/>
            <a:ext cx="238296" cy="0"/>
          </a:xfrm>
          <a:prstGeom prst="line">
            <a:avLst/>
          </a:prstGeom>
          <a:ln w="50800">
            <a:solidFill>
              <a:schemeClr val="tx1">
                <a:alpha val="32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9D18541-68C2-4DF9-AC8A-1ECB0677CF50}"/>
              </a:ext>
            </a:extLst>
          </p:cNvPr>
          <p:cNvCxnSpPr>
            <a:cxnSpLocks/>
          </p:cNvCxnSpPr>
          <p:nvPr userDrawn="1"/>
        </p:nvCxnSpPr>
        <p:spPr>
          <a:xfrm>
            <a:off x="120026" y="227882"/>
            <a:ext cx="101742" cy="0"/>
          </a:xfrm>
          <a:prstGeom prst="line">
            <a:avLst/>
          </a:prstGeom>
          <a:ln w="50800">
            <a:solidFill>
              <a:schemeClr val="tx1">
                <a:alpha val="32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F6FCAEE-47CD-4C71-94C3-830250430BF7}"/>
              </a:ext>
            </a:extLst>
          </p:cNvPr>
          <p:cNvCxnSpPr>
            <a:cxnSpLocks/>
          </p:cNvCxnSpPr>
          <p:nvPr userDrawn="1"/>
        </p:nvCxnSpPr>
        <p:spPr>
          <a:xfrm>
            <a:off x="120026" y="303402"/>
            <a:ext cx="181333" cy="0"/>
          </a:xfrm>
          <a:prstGeom prst="line">
            <a:avLst/>
          </a:prstGeom>
          <a:ln w="50800">
            <a:solidFill>
              <a:schemeClr val="tx1">
                <a:alpha val="32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35970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vazio">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0162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Foto fundo">
    <p:bg>
      <p:bgPr>
        <a:solidFill>
          <a:schemeClr val="bg1">
            <a:lumMod val="95000"/>
          </a:schemeClr>
        </a:solidFill>
        <a:effectLst/>
      </p:bgPr>
    </p:bg>
    <p:spTree>
      <p:nvGrpSpPr>
        <p:cNvPr id="1" name=""/>
        <p:cNvGrpSpPr/>
        <p:nvPr/>
      </p:nvGrpSpPr>
      <p:grpSpPr>
        <a:xfrm>
          <a:off x="0" y="0"/>
          <a:ext cx="0" cy="0"/>
          <a:chOff x="0" y="0"/>
          <a:chExt cx="0" cy="0"/>
        </a:xfrm>
      </p:grpSpPr>
      <p:sp>
        <p:nvSpPr>
          <p:cNvPr id="4" name="Espaço Reservado para Imagem 3">
            <a:extLst>
              <a:ext uri="{FF2B5EF4-FFF2-40B4-BE49-F238E27FC236}">
                <a16:creationId xmlns:a16="http://schemas.microsoft.com/office/drawing/2014/main" id="{B8B2175F-2276-7559-DAFC-B7F782F1E2FF}"/>
              </a:ext>
            </a:extLst>
          </p:cNvPr>
          <p:cNvSpPr>
            <a:spLocks noGrp="1"/>
          </p:cNvSpPr>
          <p:nvPr>
            <p:ph type="pic" sz="quarter" idx="10"/>
          </p:nvPr>
        </p:nvSpPr>
        <p:spPr>
          <a:xfrm>
            <a:off x="0" y="0"/>
            <a:ext cx="12192000" cy="6857999"/>
          </a:xfrm>
          <a:prstGeom prst="rect">
            <a:avLst/>
          </a:prstGeom>
          <a:solidFill>
            <a:srgbClr val="F7F7F7"/>
          </a:solidFill>
        </p:spPr>
        <p:txBody>
          <a:bodyPr/>
          <a:lstStyle/>
          <a:p>
            <a:endParaRPr lang="pt-BR"/>
          </a:p>
        </p:txBody>
      </p:sp>
    </p:spTree>
    <p:extLst>
      <p:ext uri="{BB962C8B-B14F-4D97-AF65-F5344CB8AC3E}">
        <p14:creationId xmlns:p14="http://schemas.microsoft.com/office/powerpoint/2010/main" val="364188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Righ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foto esquerda">
    <p:bg>
      <p:bgPr>
        <a:solidFill>
          <a:schemeClr val="bg1">
            <a:lumMod val="95000"/>
          </a:schemeClr>
        </a:solidFill>
        <a:effectLst/>
      </p:bgPr>
    </p:bg>
    <p:spTree>
      <p:nvGrpSpPr>
        <p:cNvPr id="1" name=""/>
        <p:cNvGrpSpPr/>
        <p:nvPr/>
      </p:nvGrpSpPr>
      <p:grpSpPr>
        <a:xfrm>
          <a:off x="0" y="0"/>
          <a:ext cx="0" cy="0"/>
          <a:chOff x="0" y="0"/>
          <a:chExt cx="0" cy="0"/>
        </a:xfrm>
      </p:grpSpPr>
      <p:sp>
        <p:nvSpPr>
          <p:cNvPr id="4" name="Espaço Reservado para Imagem 3">
            <a:extLst>
              <a:ext uri="{FF2B5EF4-FFF2-40B4-BE49-F238E27FC236}">
                <a16:creationId xmlns:a16="http://schemas.microsoft.com/office/drawing/2014/main" id="{B8B2175F-2276-7559-DAFC-B7F782F1E2FF}"/>
              </a:ext>
            </a:extLst>
          </p:cNvPr>
          <p:cNvSpPr>
            <a:spLocks noGrp="1"/>
          </p:cNvSpPr>
          <p:nvPr>
            <p:ph type="pic" sz="quarter" idx="10"/>
          </p:nvPr>
        </p:nvSpPr>
        <p:spPr>
          <a:xfrm>
            <a:off x="0" y="0"/>
            <a:ext cx="5069306" cy="6857999"/>
          </a:xfrm>
          <a:prstGeom prst="rect">
            <a:avLst/>
          </a:prstGeom>
          <a:gradFill flip="none" rotWithShape="1">
            <a:gsLst>
              <a:gs pos="0">
                <a:schemeClr val="bg1">
                  <a:alpha val="0"/>
                </a:schemeClr>
              </a:gs>
              <a:gs pos="100000">
                <a:schemeClr val="accent1">
                  <a:lumMod val="60000"/>
                  <a:lumOff val="40000"/>
                </a:schemeClr>
              </a:gs>
            </a:gsLst>
            <a:lin ang="5400000" scaled="1"/>
            <a:tileRect/>
          </a:gradFill>
          <a:effectLst/>
        </p:spPr>
        <p:txBody>
          <a:bodyPr/>
          <a:lstStyle/>
          <a:p>
            <a:endParaRPr lang="pt-BR"/>
          </a:p>
        </p:txBody>
      </p:sp>
    </p:spTree>
    <p:extLst>
      <p:ext uri="{BB962C8B-B14F-4D97-AF65-F5344CB8AC3E}">
        <p14:creationId xmlns:p14="http://schemas.microsoft.com/office/powerpoint/2010/main" val="2029976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foto esquerda">
    <p:bg>
      <p:bgPr>
        <a:solidFill>
          <a:schemeClr val="bg1">
            <a:lumMod val="95000"/>
          </a:schemeClr>
        </a:solidFill>
        <a:effectLst/>
      </p:bgPr>
    </p:bg>
    <p:spTree>
      <p:nvGrpSpPr>
        <p:cNvPr id="1" name=""/>
        <p:cNvGrpSpPr/>
        <p:nvPr/>
      </p:nvGrpSpPr>
      <p:grpSpPr>
        <a:xfrm>
          <a:off x="0" y="0"/>
          <a:ext cx="0" cy="0"/>
          <a:chOff x="0" y="0"/>
          <a:chExt cx="0" cy="0"/>
        </a:xfrm>
      </p:grpSpPr>
      <p:sp>
        <p:nvSpPr>
          <p:cNvPr id="4" name="Espaço Reservado para Imagem 3">
            <a:extLst>
              <a:ext uri="{FF2B5EF4-FFF2-40B4-BE49-F238E27FC236}">
                <a16:creationId xmlns:a16="http://schemas.microsoft.com/office/drawing/2014/main" id="{B8B2175F-2276-7559-DAFC-B7F782F1E2FF}"/>
              </a:ext>
            </a:extLst>
          </p:cNvPr>
          <p:cNvSpPr>
            <a:spLocks noGrp="1"/>
          </p:cNvSpPr>
          <p:nvPr>
            <p:ph type="pic" sz="quarter" idx="10"/>
          </p:nvPr>
        </p:nvSpPr>
        <p:spPr>
          <a:xfrm>
            <a:off x="7122694" y="0"/>
            <a:ext cx="5069306" cy="6857999"/>
          </a:xfrm>
          <a:prstGeom prst="rect">
            <a:avLst/>
          </a:prstGeom>
          <a:solidFill>
            <a:srgbClr val="F7F7F7"/>
          </a:solidFill>
          <a:effectLst/>
        </p:spPr>
        <p:txBody>
          <a:bodyPr/>
          <a:lstStyle/>
          <a:p>
            <a:endParaRPr lang="pt-BR"/>
          </a:p>
        </p:txBody>
      </p:sp>
    </p:spTree>
    <p:extLst>
      <p:ext uri="{BB962C8B-B14F-4D97-AF65-F5344CB8AC3E}">
        <p14:creationId xmlns:p14="http://schemas.microsoft.com/office/powerpoint/2010/main" val="42221281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Layout Personalizado">
    <p:bg>
      <p:bgPr>
        <a:solidFill>
          <a:schemeClr val="bg1">
            <a:lumMod val="95000"/>
          </a:schemeClr>
        </a:solidFill>
        <a:effectLst/>
      </p:bgPr>
    </p:bg>
    <p:spTree>
      <p:nvGrpSpPr>
        <p:cNvPr id="1" name=""/>
        <p:cNvGrpSpPr/>
        <p:nvPr/>
      </p:nvGrpSpPr>
      <p:grpSpPr>
        <a:xfrm>
          <a:off x="0" y="0"/>
          <a:ext cx="0" cy="0"/>
          <a:chOff x="0" y="0"/>
          <a:chExt cx="0" cy="0"/>
        </a:xfrm>
      </p:grpSpPr>
      <p:sp>
        <p:nvSpPr>
          <p:cNvPr id="6" name="Espaço Reservado para Imagem 5">
            <a:extLst>
              <a:ext uri="{FF2B5EF4-FFF2-40B4-BE49-F238E27FC236}">
                <a16:creationId xmlns:a16="http://schemas.microsoft.com/office/drawing/2014/main" id="{7634E39B-F3E3-471C-B4B4-056133FA981E}"/>
              </a:ext>
            </a:extLst>
          </p:cNvPr>
          <p:cNvSpPr>
            <a:spLocks noGrp="1"/>
          </p:cNvSpPr>
          <p:nvPr>
            <p:ph type="pic" sz="quarter" idx="10"/>
          </p:nvPr>
        </p:nvSpPr>
        <p:spPr>
          <a:xfrm>
            <a:off x="569844" y="0"/>
            <a:ext cx="2517913" cy="2973457"/>
          </a:xfrm>
          <a:prstGeom prst="round2SameRect">
            <a:avLst>
              <a:gd name="adj1" fmla="val 0"/>
              <a:gd name="adj2" fmla="val 8421"/>
            </a:avLst>
          </a:prstGeom>
          <a:solidFill>
            <a:srgbClr val="F7F7F7"/>
          </a:solidFill>
          <a:effectLst>
            <a:outerShdw blurRad="254000" dist="127000" dir="2700000" algn="tl" rotWithShape="0">
              <a:prstClr val="black">
                <a:alpha val="30000"/>
              </a:prstClr>
            </a:outerShdw>
          </a:effectLst>
        </p:spPr>
        <p:txBody>
          <a:bodyPr/>
          <a:lstStyle>
            <a:lvl1pPr>
              <a:defRPr lang="pt-BR"/>
            </a:lvl1pPr>
          </a:lstStyle>
          <a:p>
            <a:pPr lvl="0"/>
            <a:endParaRPr lang="pt-BR"/>
          </a:p>
        </p:txBody>
      </p:sp>
    </p:spTree>
    <p:extLst>
      <p:ext uri="{BB962C8B-B14F-4D97-AF65-F5344CB8AC3E}">
        <p14:creationId xmlns:p14="http://schemas.microsoft.com/office/powerpoint/2010/main" val="164739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5" name="Espaço Reservado para Número de Slide 4"/>
          <p:cNvSpPr>
            <a:spLocks noGrp="1"/>
          </p:cNvSpPr>
          <p:nvPr>
            <p:ph type="sldNum" sz="quarter" idx="12"/>
          </p:nvPr>
        </p:nvSpPr>
        <p:spPr/>
        <p:txBody>
          <a:bodyPr/>
          <a:lstStyle/>
          <a:p>
            <a:fld id="{FE2CAFE2-DFC2-444B-82DD-ED2C709CFAD0}" type="slidenum">
              <a:rPr lang="pt-BR" smtClean="0">
                <a:solidFill>
                  <a:prstClr val="white"/>
                </a:solidFill>
              </a:rPr>
              <a:pPr/>
              <a:t>‹nº›</a:t>
            </a:fld>
            <a:endParaRPr lang="pt-BR">
              <a:solidFill>
                <a:prstClr val="white"/>
              </a:solidFill>
            </a:endParaRPr>
          </a:p>
        </p:txBody>
      </p:sp>
    </p:spTree>
    <p:extLst>
      <p:ext uri="{BB962C8B-B14F-4D97-AF65-F5344CB8AC3E}">
        <p14:creationId xmlns:p14="http://schemas.microsoft.com/office/powerpoint/2010/main" val="314134915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Layout Personalizado">
    <p:bg>
      <p:bgPr>
        <a:solidFill>
          <a:schemeClr val="bg1">
            <a:lumMod val="95000"/>
          </a:schemeClr>
        </a:solidFill>
        <a:effectLst/>
      </p:bgPr>
    </p:bg>
    <p:spTree>
      <p:nvGrpSpPr>
        <p:cNvPr id="1" name=""/>
        <p:cNvGrpSpPr/>
        <p:nvPr/>
      </p:nvGrpSpPr>
      <p:grpSpPr>
        <a:xfrm>
          <a:off x="0" y="0"/>
          <a:ext cx="0" cy="0"/>
          <a:chOff x="0" y="0"/>
          <a:chExt cx="0" cy="0"/>
        </a:xfrm>
      </p:grpSpPr>
      <p:sp>
        <p:nvSpPr>
          <p:cNvPr id="6" name="Espaço Reservado para Imagem 5">
            <a:extLst>
              <a:ext uri="{FF2B5EF4-FFF2-40B4-BE49-F238E27FC236}">
                <a16:creationId xmlns:a16="http://schemas.microsoft.com/office/drawing/2014/main" id="{A8DF6E62-C1A9-9DC0-C7D2-43E367670570}"/>
              </a:ext>
            </a:extLst>
          </p:cNvPr>
          <p:cNvSpPr>
            <a:spLocks noGrp="1"/>
          </p:cNvSpPr>
          <p:nvPr>
            <p:ph type="pic" sz="quarter" idx="10"/>
          </p:nvPr>
        </p:nvSpPr>
        <p:spPr>
          <a:xfrm>
            <a:off x="606340" y="-1"/>
            <a:ext cx="4411579" cy="5727035"/>
          </a:xfrm>
          <a:prstGeom prst="round2SameRect">
            <a:avLst>
              <a:gd name="adj1" fmla="val 0"/>
              <a:gd name="adj2" fmla="val 9312"/>
            </a:avLst>
          </a:prstGeom>
          <a:solidFill>
            <a:srgbClr val="F7F7F7"/>
          </a:solidFill>
          <a:effectLst>
            <a:outerShdw blurRad="254000" dist="127000" dir="2700000" algn="tl" rotWithShape="0">
              <a:prstClr val="black">
                <a:alpha val="30000"/>
              </a:prstClr>
            </a:outerShdw>
          </a:effectLst>
        </p:spPr>
        <p:txBody>
          <a:bodyPr/>
          <a:lstStyle>
            <a:lvl1pPr>
              <a:defRPr lang="pt-BR"/>
            </a:lvl1pPr>
          </a:lstStyle>
          <a:p>
            <a:pPr lvl="0"/>
            <a:endParaRPr lang="pt-BR"/>
          </a:p>
        </p:txBody>
      </p:sp>
    </p:spTree>
    <p:extLst>
      <p:ext uri="{BB962C8B-B14F-4D97-AF65-F5344CB8AC3E}">
        <p14:creationId xmlns:p14="http://schemas.microsoft.com/office/powerpoint/2010/main" val="7224038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8_Layout Personalizado">
    <p:bg>
      <p:bgPr>
        <a:solidFill>
          <a:schemeClr val="bg1">
            <a:lumMod val="95000"/>
          </a:schemeClr>
        </a:solidFill>
        <a:effectLst/>
      </p:bgPr>
    </p:bg>
    <p:spTree>
      <p:nvGrpSpPr>
        <p:cNvPr id="1" name=""/>
        <p:cNvGrpSpPr/>
        <p:nvPr/>
      </p:nvGrpSpPr>
      <p:grpSpPr>
        <a:xfrm>
          <a:off x="0" y="0"/>
          <a:ext cx="0" cy="0"/>
          <a:chOff x="0" y="0"/>
          <a:chExt cx="0" cy="0"/>
        </a:xfrm>
      </p:grpSpPr>
      <p:sp>
        <p:nvSpPr>
          <p:cNvPr id="9" name="Espaço Reservado para Imagem 8">
            <a:extLst>
              <a:ext uri="{FF2B5EF4-FFF2-40B4-BE49-F238E27FC236}">
                <a16:creationId xmlns:a16="http://schemas.microsoft.com/office/drawing/2014/main" id="{6C012ED2-7392-0448-BCE5-6CB1C229A140}"/>
              </a:ext>
            </a:extLst>
          </p:cNvPr>
          <p:cNvSpPr>
            <a:spLocks noGrp="1"/>
          </p:cNvSpPr>
          <p:nvPr>
            <p:ph type="pic" sz="quarter" idx="10"/>
          </p:nvPr>
        </p:nvSpPr>
        <p:spPr>
          <a:xfrm>
            <a:off x="4728000" y="2480686"/>
            <a:ext cx="2736000" cy="2736000"/>
          </a:xfrm>
          <a:custGeom>
            <a:avLst/>
            <a:gdLst>
              <a:gd name="connsiteX0" fmla="*/ 1368000 w 2736000"/>
              <a:gd name="connsiteY0" fmla="*/ 0 h 2736000"/>
              <a:gd name="connsiteX1" fmla="*/ 2736000 w 2736000"/>
              <a:gd name="connsiteY1" fmla="*/ 1368000 h 2736000"/>
              <a:gd name="connsiteX2" fmla="*/ 1368000 w 2736000"/>
              <a:gd name="connsiteY2" fmla="*/ 2736000 h 2736000"/>
              <a:gd name="connsiteX3" fmla="*/ 0 w 2736000"/>
              <a:gd name="connsiteY3" fmla="*/ 1368000 h 2736000"/>
              <a:gd name="connsiteX4" fmla="*/ 1368000 w 2736000"/>
              <a:gd name="connsiteY4" fmla="*/ 0 h 273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6000" h="2736000">
                <a:moveTo>
                  <a:pt x="1368000" y="0"/>
                </a:moveTo>
                <a:cubicBezTo>
                  <a:pt x="2123526" y="0"/>
                  <a:pt x="2736000" y="612474"/>
                  <a:pt x="2736000" y="1368000"/>
                </a:cubicBezTo>
                <a:cubicBezTo>
                  <a:pt x="2736000" y="2123526"/>
                  <a:pt x="2123526" y="2736000"/>
                  <a:pt x="1368000" y="2736000"/>
                </a:cubicBezTo>
                <a:cubicBezTo>
                  <a:pt x="612474" y="2736000"/>
                  <a:pt x="0" y="2123526"/>
                  <a:pt x="0" y="1368000"/>
                </a:cubicBezTo>
                <a:cubicBezTo>
                  <a:pt x="0" y="612474"/>
                  <a:pt x="612474" y="0"/>
                  <a:pt x="1368000" y="0"/>
                </a:cubicBezTo>
                <a:close/>
              </a:path>
            </a:pathLst>
          </a:custGeom>
          <a:solidFill>
            <a:schemeClr val="accent2">
              <a:alpha val="58943"/>
            </a:schemeClr>
          </a:solidFill>
          <a:effectLst>
            <a:innerShdw blurRad="127000">
              <a:prstClr val="black"/>
            </a:innerShdw>
          </a:effectLst>
        </p:spPr>
        <p:txBody>
          <a:bodyPr wrap="square">
            <a:noAutofit/>
          </a:bodyPr>
          <a:lstStyle>
            <a:lvl1pPr>
              <a:defRPr sz="1800"/>
            </a:lvl1pPr>
          </a:lstStyle>
          <a:p>
            <a:endParaRPr lang="pt-BR"/>
          </a:p>
        </p:txBody>
      </p:sp>
    </p:spTree>
    <p:extLst>
      <p:ext uri="{BB962C8B-B14F-4D97-AF65-F5344CB8AC3E}">
        <p14:creationId xmlns:p14="http://schemas.microsoft.com/office/powerpoint/2010/main" val="308669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userDrawn="1">
  <p:cSld name="11_Title Slide">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7187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Timelines 26">
    <p:bg>
      <p:bgPr>
        <a:solidFill>
          <a:schemeClr val="bg1">
            <a:lumMod val="95000"/>
          </a:schemeClr>
        </a:solidFill>
        <a:effectLst/>
      </p:bgPr>
    </p:bg>
    <p:spTree>
      <p:nvGrpSpPr>
        <p:cNvPr id="1" name=""/>
        <p:cNvGrpSpPr/>
        <p:nvPr/>
      </p:nvGrpSpPr>
      <p:grpSpPr>
        <a:xfrm>
          <a:off x="0" y="0"/>
          <a:ext cx="0" cy="0"/>
          <a:chOff x="0" y="0"/>
          <a:chExt cx="0" cy="0"/>
        </a:xfrm>
      </p:grpSpPr>
      <p:sp>
        <p:nvSpPr>
          <p:cNvPr id="4" name="Picture Placeholder 2"/>
          <p:cNvSpPr>
            <a:spLocks noGrp="1"/>
          </p:cNvSpPr>
          <p:nvPr>
            <p:ph type="pic" sz="quarter" idx="14"/>
          </p:nvPr>
        </p:nvSpPr>
        <p:spPr>
          <a:xfrm>
            <a:off x="1744198" y="0"/>
            <a:ext cx="3429529" cy="6858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66079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Timelines sem animacao">
    <p:bg>
      <p:bgPr>
        <a:solidFill>
          <a:schemeClr val="bg1">
            <a:lumMod val="95000"/>
          </a:schemeClr>
        </a:solidFill>
        <a:effectLst/>
      </p:bgPr>
    </p:bg>
    <p:spTree>
      <p:nvGrpSpPr>
        <p:cNvPr id="1" name=""/>
        <p:cNvGrpSpPr/>
        <p:nvPr/>
      </p:nvGrpSpPr>
      <p:grpSpPr>
        <a:xfrm>
          <a:off x="0" y="0"/>
          <a:ext cx="0" cy="0"/>
          <a:chOff x="0" y="0"/>
          <a:chExt cx="0" cy="0"/>
        </a:xfrm>
      </p:grpSpPr>
      <p:sp>
        <p:nvSpPr>
          <p:cNvPr id="4" name="Picture Placeholder 2"/>
          <p:cNvSpPr>
            <a:spLocks noGrp="1"/>
          </p:cNvSpPr>
          <p:nvPr>
            <p:ph type="pic" sz="quarter" idx="14"/>
          </p:nvPr>
        </p:nvSpPr>
        <p:spPr>
          <a:xfrm>
            <a:off x="1744198" y="0"/>
            <a:ext cx="3429529" cy="6858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66724286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Timelines 26 Non anmated">
    <p:bg>
      <p:bgPr>
        <a:solidFill>
          <a:schemeClr val="bg1">
            <a:lumMod val="95000"/>
          </a:schemeClr>
        </a:solidFill>
        <a:effectLst/>
      </p:bgPr>
    </p:bg>
    <p:spTree>
      <p:nvGrpSpPr>
        <p:cNvPr id="1" name=""/>
        <p:cNvGrpSpPr/>
        <p:nvPr/>
      </p:nvGrpSpPr>
      <p:grpSpPr>
        <a:xfrm>
          <a:off x="0" y="0"/>
          <a:ext cx="0" cy="0"/>
          <a:chOff x="0" y="0"/>
          <a:chExt cx="0" cy="0"/>
        </a:xfrm>
      </p:grpSpPr>
      <p:sp>
        <p:nvSpPr>
          <p:cNvPr id="4" name="Picture Placeholder 2"/>
          <p:cNvSpPr>
            <a:spLocks noGrp="1"/>
          </p:cNvSpPr>
          <p:nvPr>
            <p:ph type="pic" sz="quarter" idx="14"/>
          </p:nvPr>
        </p:nvSpPr>
        <p:spPr>
          <a:xfrm>
            <a:off x="1744198" y="0"/>
            <a:ext cx="3429529" cy="3429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Picture Placeholder 2">
            <a:extLst>
              <a:ext uri="{FF2B5EF4-FFF2-40B4-BE49-F238E27FC236}">
                <a16:creationId xmlns:a16="http://schemas.microsoft.com/office/drawing/2014/main" id="{C41109FE-451A-4C52-B942-8451EBE6AE9E}"/>
              </a:ext>
            </a:extLst>
          </p:cNvPr>
          <p:cNvSpPr>
            <a:spLocks noGrp="1"/>
          </p:cNvSpPr>
          <p:nvPr>
            <p:ph type="pic" sz="quarter" idx="15"/>
          </p:nvPr>
        </p:nvSpPr>
        <p:spPr>
          <a:xfrm>
            <a:off x="1744198" y="3429000"/>
            <a:ext cx="3429529" cy="3429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1327607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Portifolio rotativo">
    <p:bg>
      <p:bgPr>
        <a:gradFill>
          <a:gsLst>
            <a:gs pos="100000">
              <a:schemeClr val="accent1">
                <a:lumMod val="60000"/>
                <a:lumOff val="40000"/>
              </a:schemeClr>
            </a:gs>
            <a:gs pos="0">
              <a:schemeClr val="accent3"/>
            </a:gs>
            <a:gs pos="50000">
              <a:schemeClr val="accent1"/>
            </a:gs>
          </a:gsLst>
          <a:lin ang="2700000" scaled="1"/>
        </a:gradFill>
        <a:effectLst/>
      </p:bgPr>
    </p:bg>
    <p:spTree>
      <p:nvGrpSpPr>
        <p:cNvPr id="1" name=""/>
        <p:cNvGrpSpPr/>
        <p:nvPr/>
      </p:nvGrpSpPr>
      <p:grpSpPr>
        <a:xfrm>
          <a:off x="0" y="0"/>
          <a:ext cx="0" cy="0"/>
          <a:chOff x="0" y="0"/>
          <a:chExt cx="0" cy="0"/>
        </a:xfrm>
      </p:grpSpPr>
      <p:sp>
        <p:nvSpPr>
          <p:cNvPr id="10" name="Espaço Reservado para Imagem 9">
            <a:extLst>
              <a:ext uri="{FF2B5EF4-FFF2-40B4-BE49-F238E27FC236}">
                <a16:creationId xmlns:a16="http://schemas.microsoft.com/office/drawing/2014/main" id="{6DD44EB4-6C5A-320E-3D95-B1479E8C0545}"/>
              </a:ext>
            </a:extLst>
          </p:cNvPr>
          <p:cNvSpPr>
            <a:spLocks noGrp="1"/>
          </p:cNvSpPr>
          <p:nvPr>
            <p:ph type="pic" sz="quarter" idx="10"/>
          </p:nvPr>
        </p:nvSpPr>
        <p:spPr>
          <a:xfrm>
            <a:off x="-1262261" y="3228540"/>
            <a:ext cx="1130150" cy="1130150"/>
          </a:xfrm>
          <a:custGeom>
            <a:avLst/>
            <a:gdLst>
              <a:gd name="connsiteX0" fmla="*/ 138296 w 1130150"/>
              <a:gd name="connsiteY0" fmla="*/ 0 h 1130150"/>
              <a:gd name="connsiteX1" fmla="*/ 991854 w 1130150"/>
              <a:gd name="connsiteY1" fmla="*/ 0 h 1130150"/>
              <a:gd name="connsiteX2" fmla="*/ 1130150 w 1130150"/>
              <a:gd name="connsiteY2" fmla="*/ 138296 h 1130150"/>
              <a:gd name="connsiteX3" fmla="*/ 1130150 w 1130150"/>
              <a:gd name="connsiteY3" fmla="*/ 991854 h 1130150"/>
              <a:gd name="connsiteX4" fmla="*/ 991854 w 1130150"/>
              <a:gd name="connsiteY4" fmla="*/ 1130150 h 1130150"/>
              <a:gd name="connsiteX5" fmla="*/ 138296 w 1130150"/>
              <a:gd name="connsiteY5" fmla="*/ 1130150 h 1130150"/>
              <a:gd name="connsiteX6" fmla="*/ 0 w 1130150"/>
              <a:gd name="connsiteY6" fmla="*/ 991854 h 1130150"/>
              <a:gd name="connsiteX7" fmla="*/ 0 w 1130150"/>
              <a:gd name="connsiteY7" fmla="*/ 138296 h 1130150"/>
              <a:gd name="connsiteX8" fmla="*/ 138296 w 1130150"/>
              <a:gd name="connsiteY8" fmla="*/ 0 h 113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150" h="1130150">
                <a:moveTo>
                  <a:pt x="138296" y="0"/>
                </a:moveTo>
                <a:lnTo>
                  <a:pt x="991854" y="0"/>
                </a:lnTo>
                <a:cubicBezTo>
                  <a:pt x="1068233" y="0"/>
                  <a:pt x="1130150" y="61917"/>
                  <a:pt x="1130150" y="138296"/>
                </a:cubicBezTo>
                <a:lnTo>
                  <a:pt x="1130150" y="991854"/>
                </a:lnTo>
                <a:cubicBezTo>
                  <a:pt x="1130150" y="1068233"/>
                  <a:pt x="1068233" y="1130150"/>
                  <a:pt x="991854" y="1130150"/>
                </a:cubicBezTo>
                <a:lnTo>
                  <a:pt x="138296" y="1130150"/>
                </a:lnTo>
                <a:cubicBezTo>
                  <a:pt x="61917" y="1130150"/>
                  <a:pt x="0" y="1068233"/>
                  <a:pt x="0" y="991854"/>
                </a:cubicBezTo>
                <a:lnTo>
                  <a:pt x="0" y="138296"/>
                </a:lnTo>
                <a:cubicBezTo>
                  <a:pt x="0" y="61917"/>
                  <a:pt x="61917" y="0"/>
                  <a:pt x="138296" y="0"/>
                </a:cubicBezTo>
                <a:close/>
              </a:path>
            </a:pathLst>
          </a:custGeom>
          <a:solidFill>
            <a:schemeClr val="bg1">
              <a:alpha val="54000"/>
            </a:schemeClr>
          </a:solidFill>
          <a:ln w="25400">
            <a:solidFill>
              <a:schemeClr val="bg1"/>
            </a:solidFill>
          </a:ln>
          <a:effectLst>
            <a:outerShdw blurRad="254000" dist="127000" dir="2700000" algn="tl" rotWithShape="0">
              <a:prstClr val="black">
                <a:alpha val="40000"/>
              </a:prstClr>
            </a:outerShdw>
          </a:effectLst>
        </p:spPr>
        <p:txBody>
          <a:bodyPr wrap="square">
            <a:noAutofit/>
          </a:bodyPr>
          <a:lstStyle>
            <a:lvl1pPr>
              <a:defRPr lang="pt-BR" sz="1400"/>
            </a:lvl1pPr>
          </a:lstStyle>
          <a:p>
            <a:pPr lvl="0"/>
            <a:endParaRPr lang="pt-BR"/>
          </a:p>
        </p:txBody>
      </p:sp>
      <p:sp>
        <p:nvSpPr>
          <p:cNvPr id="25" name="Espaço Reservado para Imagem 24">
            <a:extLst>
              <a:ext uri="{FF2B5EF4-FFF2-40B4-BE49-F238E27FC236}">
                <a16:creationId xmlns:a16="http://schemas.microsoft.com/office/drawing/2014/main" id="{1AA24C50-1083-273A-CBE3-2F78ACB99F23}"/>
              </a:ext>
            </a:extLst>
          </p:cNvPr>
          <p:cNvSpPr>
            <a:spLocks noGrp="1"/>
          </p:cNvSpPr>
          <p:nvPr>
            <p:ph type="pic" sz="quarter" idx="15"/>
          </p:nvPr>
        </p:nvSpPr>
        <p:spPr>
          <a:xfrm>
            <a:off x="12311725" y="3228540"/>
            <a:ext cx="1130150" cy="1130150"/>
          </a:xfrm>
          <a:custGeom>
            <a:avLst/>
            <a:gdLst>
              <a:gd name="connsiteX0" fmla="*/ 138296 w 1130150"/>
              <a:gd name="connsiteY0" fmla="*/ 0 h 1130150"/>
              <a:gd name="connsiteX1" fmla="*/ 991854 w 1130150"/>
              <a:gd name="connsiteY1" fmla="*/ 0 h 1130150"/>
              <a:gd name="connsiteX2" fmla="*/ 1130150 w 1130150"/>
              <a:gd name="connsiteY2" fmla="*/ 138296 h 1130150"/>
              <a:gd name="connsiteX3" fmla="*/ 1130150 w 1130150"/>
              <a:gd name="connsiteY3" fmla="*/ 991854 h 1130150"/>
              <a:gd name="connsiteX4" fmla="*/ 991854 w 1130150"/>
              <a:gd name="connsiteY4" fmla="*/ 1130150 h 1130150"/>
              <a:gd name="connsiteX5" fmla="*/ 138296 w 1130150"/>
              <a:gd name="connsiteY5" fmla="*/ 1130150 h 1130150"/>
              <a:gd name="connsiteX6" fmla="*/ 0 w 1130150"/>
              <a:gd name="connsiteY6" fmla="*/ 991854 h 1130150"/>
              <a:gd name="connsiteX7" fmla="*/ 0 w 1130150"/>
              <a:gd name="connsiteY7" fmla="*/ 138296 h 1130150"/>
              <a:gd name="connsiteX8" fmla="*/ 138296 w 1130150"/>
              <a:gd name="connsiteY8" fmla="*/ 0 h 113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150" h="1130150">
                <a:moveTo>
                  <a:pt x="138296" y="0"/>
                </a:moveTo>
                <a:lnTo>
                  <a:pt x="991854" y="0"/>
                </a:lnTo>
                <a:cubicBezTo>
                  <a:pt x="1068233" y="0"/>
                  <a:pt x="1130150" y="61917"/>
                  <a:pt x="1130150" y="138296"/>
                </a:cubicBezTo>
                <a:lnTo>
                  <a:pt x="1130150" y="991854"/>
                </a:lnTo>
                <a:cubicBezTo>
                  <a:pt x="1130150" y="1068233"/>
                  <a:pt x="1068233" y="1130150"/>
                  <a:pt x="991854" y="1130150"/>
                </a:cubicBezTo>
                <a:lnTo>
                  <a:pt x="138296" y="1130150"/>
                </a:lnTo>
                <a:cubicBezTo>
                  <a:pt x="61917" y="1130150"/>
                  <a:pt x="0" y="1068233"/>
                  <a:pt x="0" y="991854"/>
                </a:cubicBezTo>
                <a:lnTo>
                  <a:pt x="0" y="138296"/>
                </a:lnTo>
                <a:cubicBezTo>
                  <a:pt x="0" y="61917"/>
                  <a:pt x="61917" y="0"/>
                  <a:pt x="138296" y="0"/>
                </a:cubicBezTo>
                <a:close/>
              </a:path>
            </a:pathLst>
          </a:custGeom>
          <a:solidFill>
            <a:schemeClr val="bg1">
              <a:alpha val="54000"/>
            </a:schemeClr>
          </a:solidFill>
          <a:ln w="25400">
            <a:solidFill>
              <a:schemeClr val="bg1"/>
            </a:solidFill>
          </a:ln>
          <a:effectLst>
            <a:outerShdw blurRad="254000" dist="127000" dir="2700000" algn="tl" rotWithShape="0">
              <a:prstClr val="black">
                <a:alpha val="40000"/>
              </a:prstClr>
            </a:outerShdw>
          </a:effectLst>
        </p:spPr>
        <p:txBody>
          <a:bodyPr wrap="square">
            <a:noAutofit/>
          </a:bodyPr>
          <a:lstStyle>
            <a:lvl1pPr>
              <a:defRPr sz="1400"/>
            </a:lvl1pPr>
          </a:lstStyle>
          <a:p>
            <a:endParaRPr lang="pt-BR"/>
          </a:p>
        </p:txBody>
      </p:sp>
      <p:sp>
        <p:nvSpPr>
          <p:cNvPr id="24" name="Espaço Reservado para Imagem 23">
            <a:extLst>
              <a:ext uri="{FF2B5EF4-FFF2-40B4-BE49-F238E27FC236}">
                <a16:creationId xmlns:a16="http://schemas.microsoft.com/office/drawing/2014/main" id="{254EDDF3-94C9-27B5-3928-C3CDAB4F7E34}"/>
              </a:ext>
            </a:extLst>
          </p:cNvPr>
          <p:cNvSpPr>
            <a:spLocks noGrp="1"/>
          </p:cNvSpPr>
          <p:nvPr>
            <p:ph type="pic" sz="quarter" idx="14"/>
          </p:nvPr>
        </p:nvSpPr>
        <p:spPr>
          <a:xfrm>
            <a:off x="10380573" y="3073058"/>
            <a:ext cx="1440748" cy="1441114"/>
          </a:xfrm>
          <a:custGeom>
            <a:avLst/>
            <a:gdLst>
              <a:gd name="connsiteX0" fmla="*/ 175983 w 1440748"/>
              <a:gd name="connsiteY0" fmla="*/ 0 h 1441114"/>
              <a:gd name="connsiteX1" fmla="*/ 1264399 w 1440748"/>
              <a:gd name="connsiteY1" fmla="*/ 0 h 1441114"/>
              <a:gd name="connsiteX2" fmla="*/ 1440748 w 1440748"/>
              <a:gd name="connsiteY2" fmla="*/ 176349 h 1441114"/>
              <a:gd name="connsiteX3" fmla="*/ 1440748 w 1440748"/>
              <a:gd name="connsiteY3" fmla="*/ 1264765 h 1441114"/>
              <a:gd name="connsiteX4" fmla="*/ 1264399 w 1440748"/>
              <a:gd name="connsiteY4" fmla="*/ 1441114 h 1441114"/>
              <a:gd name="connsiteX5" fmla="*/ 175983 w 1440748"/>
              <a:gd name="connsiteY5" fmla="*/ 1441114 h 1441114"/>
              <a:gd name="connsiteX6" fmla="*/ 13492 w 1440748"/>
              <a:gd name="connsiteY6" fmla="*/ 1333408 h 1441114"/>
              <a:gd name="connsiteX7" fmla="*/ 0 w 1440748"/>
              <a:gd name="connsiteY7" fmla="*/ 1266578 h 1441114"/>
              <a:gd name="connsiteX8" fmla="*/ 0 w 1440748"/>
              <a:gd name="connsiteY8" fmla="*/ 174536 h 1441114"/>
              <a:gd name="connsiteX9" fmla="*/ 13492 w 1440748"/>
              <a:gd name="connsiteY9" fmla="*/ 107706 h 1441114"/>
              <a:gd name="connsiteX10" fmla="*/ 175983 w 1440748"/>
              <a:gd name="connsiteY10" fmla="*/ 0 h 144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0748" h="1441114">
                <a:moveTo>
                  <a:pt x="175983" y="0"/>
                </a:moveTo>
                <a:lnTo>
                  <a:pt x="1264399" y="0"/>
                </a:lnTo>
                <a:cubicBezTo>
                  <a:pt x="1361794" y="0"/>
                  <a:pt x="1440748" y="78954"/>
                  <a:pt x="1440748" y="176349"/>
                </a:cubicBezTo>
                <a:lnTo>
                  <a:pt x="1440748" y="1264765"/>
                </a:lnTo>
                <a:cubicBezTo>
                  <a:pt x="1440748" y="1362160"/>
                  <a:pt x="1361794" y="1441114"/>
                  <a:pt x="1264399" y="1441114"/>
                </a:cubicBezTo>
                <a:lnTo>
                  <a:pt x="175983" y="1441114"/>
                </a:lnTo>
                <a:cubicBezTo>
                  <a:pt x="102937" y="1441114"/>
                  <a:pt x="40264" y="1396703"/>
                  <a:pt x="13492" y="1333408"/>
                </a:cubicBezTo>
                <a:lnTo>
                  <a:pt x="0" y="1266578"/>
                </a:lnTo>
                <a:lnTo>
                  <a:pt x="0" y="174536"/>
                </a:lnTo>
                <a:lnTo>
                  <a:pt x="13492" y="107706"/>
                </a:lnTo>
                <a:cubicBezTo>
                  <a:pt x="40264" y="44412"/>
                  <a:pt x="102937" y="0"/>
                  <a:pt x="175983" y="0"/>
                </a:cubicBezTo>
                <a:close/>
              </a:path>
            </a:pathLst>
          </a:custGeom>
          <a:solidFill>
            <a:schemeClr val="bg1">
              <a:alpha val="54000"/>
            </a:schemeClr>
          </a:solidFill>
          <a:ln w="50800">
            <a:solidFill>
              <a:schemeClr val="bg1"/>
            </a:solidFill>
          </a:ln>
          <a:effectLst>
            <a:outerShdw blurRad="508000" dist="254000" dir="2700000" algn="tl" rotWithShape="0">
              <a:prstClr val="black">
                <a:alpha val="40000"/>
              </a:prstClr>
            </a:outerShdw>
          </a:effectLst>
        </p:spPr>
        <p:txBody>
          <a:bodyPr wrap="square">
            <a:noAutofit/>
          </a:bodyPr>
          <a:lstStyle>
            <a:lvl1pPr>
              <a:defRPr sz="1400"/>
            </a:lvl1pPr>
          </a:lstStyle>
          <a:p>
            <a:endParaRPr lang="pt-BR"/>
          </a:p>
        </p:txBody>
      </p:sp>
      <p:sp>
        <p:nvSpPr>
          <p:cNvPr id="21" name="Espaço Reservado para Imagem 20">
            <a:extLst>
              <a:ext uri="{FF2B5EF4-FFF2-40B4-BE49-F238E27FC236}">
                <a16:creationId xmlns:a16="http://schemas.microsoft.com/office/drawing/2014/main" id="{B2798431-9B74-7A67-E235-121FF4C39E97}"/>
              </a:ext>
            </a:extLst>
          </p:cNvPr>
          <p:cNvSpPr>
            <a:spLocks noGrp="1"/>
          </p:cNvSpPr>
          <p:nvPr>
            <p:ph type="pic" sz="quarter" idx="11"/>
          </p:nvPr>
        </p:nvSpPr>
        <p:spPr>
          <a:xfrm>
            <a:off x="1793077" y="2893615"/>
            <a:ext cx="1800000" cy="1800000"/>
          </a:xfrm>
          <a:custGeom>
            <a:avLst/>
            <a:gdLst>
              <a:gd name="connsiteX0" fmla="*/ 220266 w 1800000"/>
              <a:gd name="connsiteY0" fmla="*/ 0 h 1800000"/>
              <a:gd name="connsiteX1" fmla="*/ 1579734 w 1800000"/>
              <a:gd name="connsiteY1" fmla="*/ 0 h 1800000"/>
              <a:gd name="connsiteX2" fmla="*/ 1800000 w 1800000"/>
              <a:gd name="connsiteY2" fmla="*/ 220266 h 1800000"/>
              <a:gd name="connsiteX3" fmla="*/ 1800000 w 1800000"/>
              <a:gd name="connsiteY3" fmla="*/ 1579734 h 1800000"/>
              <a:gd name="connsiteX4" fmla="*/ 1579734 w 1800000"/>
              <a:gd name="connsiteY4" fmla="*/ 1800000 h 1800000"/>
              <a:gd name="connsiteX5" fmla="*/ 220266 w 1800000"/>
              <a:gd name="connsiteY5" fmla="*/ 1800000 h 1800000"/>
              <a:gd name="connsiteX6" fmla="*/ 0 w 1800000"/>
              <a:gd name="connsiteY6" fmla="*/ 1579734 h 1800000"/>
              <a:gd name="connsiteX7" fmla="*/ 0 w 1800000"/>
              <a:gd name="connsiteY7" fmla="*/ 220266 h 1800000"/>
              <a:gd name="connsiteX8" fmla="*/ 220266 w 1800000"/>
              <a:gd name="connsiteY8" fmla="*/ 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000" h="1800000">
                <a:moveTo>
                  <a:pt x="220266" y="0"/>
                </a:moveTo>
                <a:lnTo>
                  <a:pt x="1579734" y="0"/>
                </a:lnTo>
                <a:cubicBezTo>
                  <a:pt x="1701384" y="0"/>
                  <a:pt x="1800000" y="98616"/>
                  <a:pt x="1800000" y="220266"/>
                </a:cubicBezTo>
                <a:lnTo>
                  <a:pt x="1800000" y="1579734"/>
                </a:lnTo>
                <a:cubicBezTo>
                  <a:pt x="1800000" y="1701384"/>
                  <a:pt x="1701384" y="1800000"/>
                  <a:pt x="1579734" y="1800000"/>
                </a:cubicBezTo>
                <a:lnTo>
                  <a:pt x="220266" y="1800000"/>
                </a:lnTo>
                <a:cubicBezTo>
                  <a:pt x="98616" y="1800000"/>
                  <a:pt x="0" y="1701384"/>
                  <a:pt x="0" y="1579734"/>
                </a:cubicBezTo>
                <a:lnTo>
                  <a:pt x="0" y="220266"/>
                </a:lnTo>
                <a:cubicBezTo>
                  <a:pt x="0" y="98616"/>
                  <a:pt x="98616" y="0"/>
                  <a:pt x="220266" y="0"/>
                </a:cubicBezTo>
                <a:close/>
              </a:path>
            </a:pathLst>
          </a:custGeom>
          <a:solidFill>
            <a:schemeClr val="bg1">
              <a:alpha val="54000"/>
            </a:schemeClr>
          </a:solidFill>
          <a:ln w="76200">
            <a:solidFill>
              <a:schemeClr val="bg1"/>
            </a:solidFill>
          </a:ln>
          <a:effectLst>
            <a:outerShdw blurRad="635000" dist="381000" dir="2700000" algn="tl" rotWithShape="0">
              <a:prstClr val="black">
                <a:alpha val="40000"/>
              </a:prstClr>
            </a:outerShdw>
          </a:effectLst>
        </p:spPr>
        <p:txBody>
          <a:bodyPr wrap="square">
            <a:noAutofit/>
          </a:bodyPr>
          <a:lstStyle>
            <a:lvl1pPr>
              <a:defRPr lang="pt-BR" sz="1400"/>
            </a:lvl1pPr>
          </a:lstStyle>
          <a:p>
            <a:pPr lvl="0"/>
            <a:endParaRPr lang="pt-BR"/>
          </a:p>
        </p:txBody>
      </p:sp>
      <p:sp>
        <p:nvSpPr>
          <p:cNvPr id="23" name="Espaço Reservado para Imagem 22">
            <a:extLst>
              <a:ext uri="{FF2B5EF4-FFF2-40B4-BE49-F238E27FC236}">
                <a16:creationId xmlns:a16="http://schemas.microsoft.com/office/drawing/2014/main" id="{2BFA984F-64B1-4C4A-F43E-3A9C78D5340B}"/>
              </a:ext>
            </a:extLst>
          </p:cNvPr>
          <p:cNvSpPr>
            <a:spLocks noGrp="1"/>
          </p:cNvSpPr>
          <p:nvPr>
            <p:ph type="pic" sz="quarter" idx="13"/>
          </p:nvPr>
        </p:nvSpPr>
        <p:spPr>
          <a:xfrm>
            <a:off x="8090167" y="2893615"/>
            <a:ext cx="1800000" cy="1800000"/>
          </a:xfrm>
          <a:custGeom>
            <a:avLst/>
            <a:gdLst>
              <a:gd name="connsiteX0" fmla="*/ 220266 w 1800000"/>
              <a:gd name="connsiteY0" fmla="*/ 0 h 1800000"/>
              <a:gd name="connsiteX1" fmla="*/ 1579734 w 1800000"/>
              <a:gd name="connsiteY1" fmla="*/ 0 h 1800000"/>
              <a:gd name="connsiteX2" fmla="*/ 1800000 w 1800000"/>
              <a:gd name="connsiteY2" fmla="*/ 220266 h 1800000"/>
              <a:gd name="connsiteX3" fmla="*/ 1800000 w 1800000"/>
              <a:gd name="connsiteY3" fmla="*/ 1579734 h 1800000"/>
              <a:gd name="connsiteX4" fmla="*/ 1579734 w 1800000"/>
              <a:gd name="connsiteY4" fmla="*/ 1800000 h 1800000"/>
              <a:gd name="connsiteX5" fmla="*/ 220266 w 1800000"/>
              <a:gd name="connsiteY5" fmla="*/ 1800000 h 1800000"/>
              <a:gd name="connsiteX6" fmla="*/ 0 w 1800000"/>
              <a:gd name="connsiteY6" fmla="*/ 1579734 h 1800000"/>
              <a:gd name="connsiteX7" fmla="*/ 0 w 1800000"/>
              <a:gd name="connsiteY7" fmla="*/ 220266 h 1800000"/>
              <a:gd name="connsiteX8" fmla="*/ 220266 w 1800000"/>
              <a:gd name="connsiteY8" fmla="*/ 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000" h="1800000">
                <a:moveTo>
                  <a:pt x="220266" y="0"/>
                </a:moveTo>
                <a:lnTo>
                  <a:pt x="1579734" y="0"/>
                </a:lnTo>
                <a:cubicBezTo>
                  <a:pt x="1701384" y="0"/>
                  <a:pt x="1800000" y="98616"/>
                  <a:pt x="1800000" y="220266"/>
                </a:cubicBezTo>
                <a:lnTo>
                  <a:pt x="1800000" y="1579734"/>
                </a:lnTo>
                <a:cubicBezTo>
                  <a:pt x="1800000" y="1701384"/>
                  <a:pt x="1701384" y="1800000"/>
                  <a:pt x="1579734" y="1800000"/>
                </a:cubicBezTo>
                <a:lnTo>
                  <a:pt x="220266" y="1800000"/>
                </a:lnTo>
                <a:cubicBezTo>
                  <a:pt x="98616" y="1800000"/>
                  <a:pt x="0" y="1701384"/>
                  <a:pt x="0" y="1579734"/>
                </a:cubicBezTo>
                <a:lnTo>
                  <a:pt x="0" y="220266"/>
                </a:lnTo>
                <a:cubicBezTo>
                  <a:pt x="0" y="98616"/>
                  <a:pt x="98616" y="0"/>
                  <a:pt x="220266" y="0"/>
                </a:cubicBezTo>
                <a:close/>
              </a:path>
            </a:pathLst>
          </a:custGeom>
          <a:solidFill>
            <a:schemeClr val="bg1">
              <a:alpha val="54000"/>
            </a:schemeClr>
          </a:solidFill>
          <a:ln w="76200">
            <a:solidFill>
              <a:schemeClr val="bg1"/>
            </a:solidFill>
          </a:ln>
          <a:effectLst>
            <a:outerShdw blurRad="635000" dist="381000" dir="2700000" algn="tl" rotWithShape="0">
              <a:prstClr val="black">
                <a:alpha val="40000"/>
              </a:prstClr>
            </a:outerShdw>
          </a:effectLst>
        </p:spPr>
        <p:txBody>
          <a:bodyPr wrap="square">
            <a:noAutofit/>
          </a:bodyPr>
          <a:lstStyle>
            <a:lvl1pPr>
              <a:defRPr sz="1400"/>
            </a:lvl1pPr>
          </a:lstStyle>
          <a:p>
            <a:endParaRPr lang="pt-BR"/>
          </a:p>
        </p:txBody>
      </p:sp>
      <p:sp>
        <p:nvSpPr>
          <p:cNvPr id="22" name="Espaço Reservado para Imagem 21">
            <a:extLst>
              <a:ext uri="{FF2B5EF4-FFF2-40B4-BE49-F238E27FC236}">
                <a16:creationId xmlns:a16="http://schemas.microsoft.com/office/drawing/2014/main" id="{58CB489D-729A-AF04-8F67-96B7D585695A}"/>
              </a:ext>
            </a:extLst>
          </p:cNvPr>
          <p:cNvSpPr>
            <a:spLocks noGrp="1"/>
          </p:cNvSpPr>
          <p:nvPr>
            <p:ph type="pic" sz="quarter" idx="12"/>
          </p:nvPr>
        </p:nvSpPr>
        <p:spPr>
          <a:xfrm>
            <a:off x="4083483" y="2035476"/>
            <a:ext cx="3516278" cy="3516278"/>
          </a:xfrm>
          <a:custGeom>
            <a:avLst/>
            <a:gdLst>
              <a:gd name="connsiteX0" fmla="*/ 430287 w 3516278"/>
              <a:gd name="connsiteY0" fmla="*/ 0 h 3516278"/>
              <a:gd name="connsiteX1" fmla="*/ 3085991 w 3516278"/>
              <a:gd name="connsiteY1" fmla="*/ 0 h 3516278"/>
              <a:gd name="connsiteX2" fmla="*/ 3516278 w 3516278"/>
              <a:gd name="connsiteY2" fmla="*/ 430287 h 3516278"/>
              <a:gd name="connsiteX3" fmla="*/ 3516278 w 3516278"/>
              <a:gd name="connsiteY3" fmla="*/ 3085991 h 3516278"/>
              <a:gd name="connsiteX4" fmla="*/ 3085991 w 3516278"/>
              <a:gd name="connsiteY4" fmla="*/ 3516278 h 3516278"/>
              <a:gd name="connsiteX5" fmla="*/ 430287 w 3516278"/>
              <a:gd name="connsiteY5" fmla="*/ 3516278 h 3516278"/>
              <a:gd name="connsiteX6" fmla="*/ 0 w 3516278"/>
              <a:gd name="connsiteY6" fmla="*/ 3085991 h 3516278"/>
              <a:gd name="connsiteX7" fmla="*/ 0 w 3516278"/>
              <a:gd name="connsiteY7" fmla="*/ 430287 h 3516278"/>
              <a:gd name="connsiteX8" fmla="*/ 430287 w 3516278"/>
              <a:gd name="connsiteY8" fmla="*/ 0 h 351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6278" h="3516278">
                <a:moveTo>
                  <a:pt x="430287" y="0"/>
                </a:moveTo>
                <a:lnTo>
                  <a:pt x="3085991" y="0"/>
                </a:lnTo>
                <a:cubicBezTo>
                  <a:pt x="3323632" y="0"/>
                  <a:pt x="3516278" y="192646"/>
                  <a:pt x="3516278" y="430287"/>
                </a:cubicBezTo>
                <a:lnTo>
                  <a:pt x="3516278" y="3085991"/>
                </a:lnTo>
                <a:cubicBezTo>
                  <a:pt x="3516278" y="3323632"/>
                  <a:pt x="3323632" y="3516278"/>
                  <a:pt x="3085991" y="3516278"/>
                </a:cubicBezTo>
                <a:lnTo>
                  <a:pt x="430287" y="3516278"/>
                </a:lnTo>
                <a:cubicBezTo>
                  <a:pt x="192646" y="3516278"/>
                  <a:pt x="0" y="3323632"/>
                  <a:pt x="0" y="3085991"/>
                </a:cubicBezTo>
                <a:lnTo>
                  <a:pt x="0" y="430287"/>
                </a:lnTo>
                <a:cubicBezTo>
                  <a:pt x="0" y="192646"/>
                  <a:pt x="192646" y="0"/>
                  <a:pt x="430287" y="0"/>
                </a:cubicBezTo>
                <a:close/>
              </a:path>
            </a:pathLst>
          </a:custGeom>
          <a:solidFill>
            <a:schemeClr val="bg1">
              <a:alpha val="54000"/>
            </a:schemeClr>
          </a:solidFill>
          <a:ln w="101600">
            <a:solidFill>
              <a:schemeClr val="bg1"/>
            </a:solidFill>
          </a:ln>
          <a:effectLst>
            <a:outerShdw blurRad="1016000" dist="635000" dir="2700000" algn="tl" rotWithShape="0">
              <a:prstClr val="black">
                <a:alpha val="40000"/>
              </a:prstClr>
            </a:outerShdw>
          </a:effectLst>
        </p:spPr>
        <p:txBody>
          <a:bodyPr wrap="square">
            <a:noAutofit/>
          </a:bodyPr>
          <a:lstStyle>
            <a:lvl1pPr>
              <a:defRPr sz="1400"/>
            </a:lvl1pPr>
          </a:lstStyle>
          <a:p>
            <a:endParaRPr lang="pt-BR"/>
          </a:p>
        </p:txBody>
      </p:sp>
    </p:spTree>
    <p:extLst>
      <p:ext uri="{BB962C8B-B14F-4D97-AF65-F5344CB8AC3E}">
        <p14:creationId xmlns:p14="http://schemas.microsoft.com/office/powerpoint/2010/main" val="360648851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83_Title Slide">
    <p:bg>
      <p:bgPr>
        <a:solidFill>
          <a:schemeClr val="bg1">
            <a:lumMod val="95000"/>
          </a:schemeClr>
        </a:solidFill>
        <a:effectLst/>
      </p:bgPr>
    </p:bg>
    <p:spTree>
      <p:nvGrpSpPr>
        <p:cNvPr id="1" name=""/>
        <p:cNvGrpSpPr/>
        <p:nvPr/>
      </p:nvGrpSpPr>
      <p:grpSpPr>
        <a:xfrm>
          <a:off x="0" y="0"/>
          <a:ext cx="0" cy="0"/>
          <a:chOff x="0" y="0"/>
          <a:chExt cx="0" cy="0"/>
        </a:xfrm>
      </p:grpSpPr>
      <p:sp>
        <p:nvSpPr>
          <p:cNvPr id="7" name="Espaço Reservado para Imagem 6">
            <a:extLst>
              <a:ext uri="{FF2B5EF4-FFF2-40B4-BE49-F238E27FC236}">
                <a16:creationId xmlns:a16="http://schemas.microsoft.com/office/drawing/2014/main" id="{E35F2EEF-90E1-AB34-5930-7EF7F52AF0C1}"/>
              </a:ext>
            </a:extLst>
          </p:cNvPr>
          <p:cNvSpPr>
            <a:spLocks noGrp="1" noChangeAspect="1"/>
          </p:cNvSpPr>
          <p:nvPr>
            <p:ph type="pic" sz="quarter" idx="11" hasCustomPrompt="1"/>
          </p:nvPr>
        </p:nvSpPr>
        <p:spPr>
          <a:xfrm rot="2566964">
            <a:off x="6813591" y="2888411"/>
            <a:ext cx="1080000" cy="1440000"/>
          </a:xfrm>
          <a:prstGeom prst="roundRect">
            <a:avLst>
              <a:gd name="adj" fmla="val 7309"/>
            </a:avLst>
          </a:prstGeom>
          <a:solidFill>
            <a:schemeClr val="bg1">
              <a:lumMod val="75000"/>
              <a:alpha val="22000"/>
            </a:schemeClr>
          </a:solidFill>
          <a:ln w="3175">
            <a:solidFill>
              <a:schemeClr val="bg1"/>
            </a:solidFill>
          </a:ln>
        </p:spPr>
        <p:txBody>
          <a:bodyPr/>
          <a:lstStyle>
            <a:lvl1pPr marL="0" indent="0">
              <a:lnSpc>
                <a:spcPct val="100000"/>
              </a:lnSpc>
              <a:buNone/>
              <a:defRPr sz="1050"/>
            </a:lvl1pPr>
          </a:lstStyle>
          <a:p>
            <a:r>
              <a:rPr lang="pt-BR" dirty="0"/>
              <a:t>Clique no ícone para inserir uma foto no crachá</a:t>
            </a:r>
          </a:p>
        </p:txBody>
      </p:sp>
      <p:sp>
        <p:nvSpPr>
          <p:cNvPr id="13" name="Espaço Reservado para Imagem 6">
            <a:extLst>
              <a:ext uri="{FF2B5EF4-FFF2-40B4-BE49-F238E27FC236}">
                <a16:creationId xmlns:a16="http://schemas.microsoft.com/office/drawing/2014/main" id="{5627DC68-6571-645F-96B3-07023EB09AFC}"/>
              </a:ext>
            </a:extLst>
          </p:cNvPr>
          <p:cNvSpPr>
            <a:spLocks noGrp="1" noChangeAspect="1"/>
          </p:cNvSpPr>
          <p:nvPr>
            <p:ph type="pic" sz="quarter" idx="12" hasCustomPrompt="1"/>
          </p:nvPr>
        </p:nvSpPr>
        <p:spPr>
          <a:xfrm rot="2566964">
            <a:off x="7564154" y="2586710"/>
            <a:ext cx="1080000" cy="423044"/>
          </a:xfrm>
          <a:prstGeom prst="roundRect">
            <a:avLst>
              <a:gd name="adj" fmla="val 10760"/>
            </a:avLst>
          </a:prstGeom>
          <a:solidFill>
            <a:schemeClr val="accent1">
              <a:alpha val="22000"/>
            </a:schemeClr>
          </a:solidFill>
        </p:spPr>
        <p:txBody>
          <a:bodyPr/>
          <a:lstStyle>
            <a:lvl1pPr marL="0" indent="0">
              <a:lnSpc>
                <a:spcPct val="100000"/>
              </a:lnSpc>
              <a:buNone/>
              <a:defRPr sz="1050"/>
            </a:lvl1pPr>
          </a:lstStyle>
          <a:p>
            <a:r>
              <a:rPr lang="pt-BR" dirty="0"/>
              <a:t>Insira o logo da empresa</a:t>
            </a:r>
          </a:p>
        </p:txBody>
      </p:sp>
    </p:spTree>
    <p:extLst>
      <p:ext uri="{BB962C8B-B14F-4D97-AF65-F5344CB8AC3E}">
        <p14:creationId xmlns:p14="http://schemas.microsoft.com/office/powerpoint/2010/main" val="385849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63" presetClass="path" presetSubtype="0" accel="14000" decel="86000" fill="hold" grpId="1" nodeType="withEffect">
                                  <p:stCondLst>
                                    <p:cond delay="0"/>
                                  </p:stCondLst>
                                  <p:childTnLst>
                                    <p:animMotion origin="layout" path="M -2.70833E-6 -1.85185E-6 L -2.70833E-6 -0.3331 " pathEditMode="relative" rAng="0" ptsTypes="AA">
                                      <p:cBhvr>
                                        <p:cTn id="9" dur="1250" spd="-100000" fill="hold"/>
                                        <p:tgtEl>
                                          <p:spTgt spid="13"/>
                                        </p:tgtEl>
                                        <p:attrNameLst>
                                          <p:attrName>ppt_x</p:attrName>
                                          <p:attrName>ppt_y</p:attrName>
                                        </p:attrNameLst>
                                      </p:cBhvr>
                                      <p:rCtr x="0" y="-16667"/>
                                    </p:animMotion>
                                  </p:childTnLst>
                                </p:cTn>
                              </p:par>
                              <p:par>
                                <p:cTn id="10" presetID="10"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3" grpId="1"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Timelines 24">
    <p:bg>
      <p:bgPr>
        <a:solidFill>
          <a:schemeClr val="bg1">
            <a:lumMod val="95000"/>
          </a:schemeClr>
        </a:solidFill>
        <a:effectLst/>
      </p:bgPr>
    </p:bg>
    <p:spTree>
      <p:nvGrpSpPr>
        <p:cNvPr id="1" name=""/>
        <p:cNvGrpSpPr/>
        <p:nvPr/>
      </p:nvGrpSpPr>
      <p:grpSpPr>
        <a:xfrm>
          <a:off x="0" y="0"/>
          <a:ext cx="0" cy="0"/>
          <a:chOff x="0" y="0"/>
          <a:chExt cx="0" cy="0"/>
        </a:xfrm>
      </p:grpSpPr>
      <p:sp>
        <p:nvSpPr>
          <p:cNvPr id="10" name="Freeform 33">
            <a:extLst>
              <a:ext uri="{FF2B5EF4-FFF2-40B4-BE49-F238E27FC236}">
                <a16:creationId xmlns:a16="http://schemas.microsoft.com/office/drawing/2014/main" id="{6B90B702-E686-40BB-BDE7-74030249FE2C}"/>
              </a:ext>
            </a:extLst>
          </p:cNvPr>
          <p:cNvSpPr>
            <a:spLocks noGrp="1"/>
          </p:cNvSpPr>
          <p:nvPr>
            <p:ph type="pic" sz="quarter" idx="20"/>
          </p:nvPr>
        </p:nvSpPr>
        <p:spPr bwMode="auto">
          <a:xfrm>
            <a:off x="4972651" y="4075475"/>
            <a:ext cx="1812962" cy="2033341"/>
          </a:xfrm>
          <a:custGeom>
            <a:avLst/>
            <a:gdLst>
              <a:gd name="T0" fmla="*/ 1989 w 1989"/>
              <a:gd name="T1" fmla="*/ 1115 h 2230"/>
              <a:gd name="T2" fmla="*/ 1989 w 1989"/>
              <a:gd name="T3" fmla="*/ 1574 h 2230"/>
              <a:gd name="T4" fmla="*/ 1984 w 1989"/>
              <a:gd name="T5" fmla="*/ 1605 h 2230"/>
              <a:gd name="T6" fmla="*/ 1977 w 1989"/>
              <a:gd name="T7" fmla="*/ 1634 h 2230"/>
              <a:gd name="T8" fmla="*/ 1967 w 1989"/>
              <a:gd name="T9" fmla="*/ 1659 h 2230"/>
              <a:gd name="T10" fmla="*/ 1953 w 1989"/>
              <a:gd name="T11" fmla="*/ 1684 h 2230"/>
              <a:gd name="T12" fmla="*/ 1934 w 1989"/>
              <a:gd name="T13" fmla="*/ 1707 h 2230"/>
              <a:gd name="T14" fmla="*/ 1914 w 1989"/>
              <a:gd name="T15" fmla="*/ 1729 h 2230"/>
              <a:gd name="T16" fmla="*/ 1889 w 1989"/>
              <a:gd name="T17" fmla="*/ 1746 h 2230"/>
              <a:gd name="T18" fmla="*/ 1492 w 1989"/>
              <a:gd name="T19" fmla="*/ 1976 h 2230"/>
              <a:gd name="T20" fmla="*/ 1093 w 1989"/>
              <a:gd name="T21" fmla="*/ 2207 h 2230"/>
              <a:gd name="T22" fmla="*/ 1066 w 1989"/>
              <a:gd name="T23" fmla="*/ 2218 h 2230"/>
              <a:gd name="T24" fmla="*/ 1037 w 1989"/>
              <a:gd name="T25" fmla="*/ 2226 h 2230"/>
              <a:gd name="T26" fmla="*/ 1009 w 1989"/>
              <a:gd name="T27" fmla="*/ 2230 h 2230"/>
              <a:gd name="T28" fmla="*/ 981 w 1989"/>
              <a:gd name="T29" fmla="*/ 2230 h 2230"/>
              <a:gd name="T30" fmla="*/ 952 w 1989"/>
              <a:gd name="T31" fmla="*/ 2226 h 2230"/>
              <a:gd name="T32" fmla="*/ 923 w 1989"/>
              <a:gd name="T33" fmla="*/ 2218 h 2230"/>
              <a:gd name="T34" fmla="*/ 896 w 1989"/>
              <a:gd name="T35" fmla="*/ 2207 h 2230"/>
              <a:gd name="T36" fmla="*/ 497 w 1989"/>
              <a:gd name="T37" fmla="*/ 1976 h 2230"/>
              <a:gd name="T38" fmla="*/ 99 w 1989"/>
              <a:gd name="T39" fmla="*/ 1746 h 2230"/>
              <a:gd name="T40" fmla="*/ 75 w 1989"/>
              <a:gd name="T41" fmla="*/ 1729 h 2230"/>
              <a:gd name="T42" fmla="*/ 55 w 1989"/>
              <a:gd name="T43" fmla="*/ 1707 h 2230"/>
              <a:gd name="T44" fmla="*/ 36 w 1989"/>
              <a:gd name="T45" fmla="*/ 1684 h 2230"/>
              <a:gd name="T46" fmla="*/ 22 w 1989"/>
              <a:gd name="T47" fmla="*/ 1659 h 2230"/>
              <a:gd name="T48" fmla="*/ 11 w 1989"/>
              <a:gd name="T49" fmla="*/ 1634 h 2230"/>
              <a:gd name="T50" fmla="*/ 4 w 1989"/>
              <a:gd name="T51" fmla="*/ 1605 h 2230"/>
              <a:gd name="T52" fmla="*/ 0 w 1989"/>
              <a:gd name="T53" fmla="*/ 1574 h 2230"/>
              <a:gd name="T54" fmla="*/ 0 w 1989"/>
              <a:gd name="T55" fmla="*/ 1115 h 2230"/>
              <a:gd name="T56" fmla="*/ 0 w 1989"/>
              <a:gd name="T57" fmla="*/ 655 h 2230"/>
              <a:gd name="T58" fmla="*/ 4 w 1989"/>
              <a:gd name="T59" fmla="*/ 625 h 2230"/>
              <a:gd name="T60" fmla="*/ 11 w 1989"/>
              <a:gd name="T61" fmla="*/ 596 h 2230"/>
              <a:gd name="T62" fmla="*/ 22 w 1989"/>
              <a:gd name="T63" fmla="*/ 570 h 2230"/>
              <a:gd name="T64" fmla="*/ 36 w 1989"/>
              <a:gd name="T65" fmla="*/ 544 h 2230"/>
              <a:gd name="T66" fmla="*/ 55 w 1989"/>
              <a:gd name="T67" fmla="*/ 523 h 2230"/>
              <a:gd name="T68" fmla="*/ 75 w 1989"/>
              <a:gd name="T69" fmla="*/ 501 h 2230"/>
              <a:gd name="T70" fmla="*/ 99 w 1989"/>
              <a:gd name="T71" fmla="*/ 484 h 2230"/>
              <a:gd name="T72" fmla="*/ 497 w 1989"/>
              <a:gd name="T73" fmla="*/ 253 h 2230"/>
              <a:gd name="T74" fmla="*/ 896 w 1989"/>
              <a:gd name="T75" fmla="*/ 23 h 2230"/>
              <a:gd name="T76" fmla="*/ 923 w 1989"/>
              <a:gd name="T77" fmla="*/ 11 h 2230"/>
              <a:gd name="T78" fmla="*/ 952 w 1989"/>
              <a:gd name="T79" fmla="*/ 4 h 2230"/>
              <a:gd name="T80" fmla="*/ 981 w 1989"/>
              <a:gd name="T81" fmla="*/ 0 h 2230"/>
              <a:gd name="T82" fmla="*/ 1009 w 1989"/>
              <a:gd name="T83" fmla="*/ 0 h 2230"/>
              <a:gd name="T84" fmla="*/ 1037 w 1989"/>
              <a:gd name="T85" fmla="*/ 4 h 2230"/>
              <a:gd name="T86" fmla="*/ 1066 w 1989"/>
              <a:gd name="T87" fmla="*/ 11 h 2230"/>
              <a:gd name="T88" fmla="*/ 1093 w 1989"/>
              <a:gd name="T89" fmla="*/ 23 h 2230"/>
              <a:gd name="T90" fmla="*/ 1492 w 1989"/>
              <a:gd name="T91" fmla="*/ 253 h 2230"/>
              <a:gd name="T92" fmla="*/ 1889 w 1989"/>
              <a:gd name="T93" fmla="*/ 484 h 2230"/>
              <a:gd name="T94" fmla="*/ 1914 w 1989"/>
              <a:gd name="T95" fmla="*/ 501 h 2230"/>
              <a:gd name="T96" fmla="*/ 1934 w 1989"/>
              <a:gd name="T97" fmla="*/ 523 h 2230"/>
              <a:gd name="T98" fmla="*/ 1953 w 1989"/>
              <a:gd name="T99" fmla="*/ 544 h 2230"/>
              <a:gd name="T100" fmla="*/ 1967 w 1989"/>
              <a:gd name="T101" fmla="*/ 570 h 2230"/>
              <a:gd name="T102" fmla="*/ 1977 w 1989"/>
              <a:gd name="T103" fmla="*/ 596 h 2230"/>
              <a:gd name="T104" fmla="*/ 1984 w 1989"/>
              <a:gd name="T105" fmla="*/ 625 h 2230"/>
              <a:gd name="T106" fmla="*/ 1989 w 1989"/>
              <a:gd name="T107" fmla="*/ 655 h 2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89" h="2230">
                <a:moveTo>
                  <a:pt x="1989" y="670"/>
                </a:moveTo>
                <a:lnTo>
                  <a:pt x="1989" y="1115"/>
                </a:lnTo>
                <a:lnTo>
                  <a:pt x="1989" y="1560"/>
                </a:lnTo>
                <a:lnTo>
                  <a:pt x="1989" y="1574"/>
                </a:lnTo>
                <a:lnTo>
                  <a:pt x="1987" y="1590"/>
                </a:lnTo>
                <a:lnTo>
                  <a:pt x="1984" y="1605"/>
                </a:lnTo>
                <a:lnTo>
                  <a:pt x="1981" y="1619"/>
                </a:lnTo>
                <a:lnTo>
                  <a:pt x="1977" y="1634"/>
                </a:lnTo>
                <a:lnTo>
                  <a:pt x="1973" y="1647"/>
                </a:lnTo>
                <a:lnTo>
                  <a:pt x="1967" y="1659"/>
                </a:lnTo>
                <a:lnTo>
                  <a:pt x="1960" y="1672"/>
                </a:lnTo>
                <a:lnTo>
                  <a:pt x="1953" y="1684"/>
                </a:lnTo>
                <a:lnTo>
                  <a:pt x="1944" y="1697"/>
                </a:lnTo>
                <a:lnTo>
                  <a:pt x="1934" y="1707"/>
                </a:lnTo>
                <a:lnTo>
                  <a:pt x="1925" y="1719"/>
                </a:lnTo>
                <a:lnTo>
                  <a:pt x="1914" y="1729"/>
                </a:lnTo>
                <a:lnTo>
                  <a:pt x="1902" y="1737"/>
                </a:lnTo>
                <a:lnTo>
                  <a:pt x="1889" y="1746"/>
                </a:lnTo>
                <a:lnTo>
                  <a:pt x="1876" y="1755"/>
                </a:lnTo>
                <a:lnTo>
                  <a:pt x="1492" y="1976"/>
                </a:lnTo>
                <a:lnTo>
                  <a:pt x="1107" y="2200"/>
                </a:lnTo>
                <a:lnTo>
                  <a:pt x="1093" y="2207"/>
                </a:lnTo>
                <a:lnTo>
                  <a:pt x="1080" y="2213"/>
                </a:lnTo>
                <a:lnTo>
                  <a:pt x="1066" y="2218"/>
                </a:lnTo>
                <a:lnTo>
                  <a:pt x="1051" y="2223"/>
                </a:lnTo>
                <a:lnTo>
                  <a:pt x="1037" y="2226"/>
                </a:lnTo>
                <a:lnTo>
                  <a:pt x="1024" y="2229"/>
                </a:lnTo>
                <a:lnTo>
                  <a:pt x="1009" y="2230"/>
                </a:lnTo>
                <a:lnTo>
                  <a:pt x="995" y="2230"/>
                </a:lnTo>
                <a:lnTo>
                  <a:pt x="981" y="2230"/>
                </a:lnTo>
                <a:lnTo>
                  <a:pt x="966" y="2229"/>
                </a:lnTo>
                <a:lnTo>
                  <a:pt x="952" y="2226"/>
                </a:lnTo>
                <a:lnTo>
                  <a:pt x="937" y="2223"/>
                </a:lnTo>
                <a:lnTo>
                  <a:pt x="923" y="2218"/>
                </a:lnTo>
                <a:lnTo>
                  <a:pt x="909" y="2213"/>
                </a:lnTo>
                <a:lnTo>
                  <a:pt x="896" y="2207"/>
                </a:lnTo>
                <a:lnTo>
                  <a:pt x="883" y="2200"/>
                </a:lnTo>
                <a:lnTo>
                  <a:pt x="497" y="1976"/>
                </a:lnTo>
                <a:lnTo>
                  <a:pt x="112" y="1755"/>
                </a:lnTo>
                <a:lnTo>
                  <a:pt x="99" y="1746"/>
                </a:lnTo>
                <a:lnTo>
                  <a:pt x="86" y="1737"/>
                </a:lnTo>
                <a:lnTo>
                  <a:pt x="75" y="1729"/>
                </a:lnTo>
                <a:lnTo>
                  <a:pt x="65" y="1719"/>
                </a:lnTo>
                <a:lnTo>
                  <a:pt x="55" y="1707"/>
                </a:lnTo>
                <a:lnTo>
                  <a:pt x="45" y="1697"/>
                </a:lnTo>
                <a:lnTo>
                  <a:pt x="36" y="1684"/>
                </a:lnTo>
                <a:lnTo>
                  <a:pt x="29" y="1672"/>
                </a:lnTo>
                <a:lnTo>
                  <a:pt x="22" y="1659"/>
                </a:lnTo>
                <a:lnTo>
                  <a:pt x="16" y="1647"/>
                </a:lnTo>
                <a:lnTo>
                  <a:pt x="11" y="1634"/>
                </a:lnTo>
                <a:lnTo>
                  <a:pt x="7" y="1619"/>
                </a:lnTo>
                <a:lnTo>
                  <a:pt x="4" y="1605"/>
                </a:lnTo>
                <a:lnTo>
                  <a:pt x="1" y="1590"/>
                </a:lnTo>
                <a:lnTo>
                  <a:pt x="0" y="1574"/>
                </a:lnTo>
                <a:lnTo>
                  <a:pt x="0" y="1560"/>
                </a:lnTo>
                <a:lnTo>
                  <a:pt x="0" y="1115"/>
                </a:lnTo>
                <a:lnTo>
                  <a:pt x="0" y="670"/>
                </a:lnTo>
                <a:lnTo>
                  <a:pt x="0" y="655"/>
                </a:lnTo>
                <a:lnTo>
                  <a:pt x="1" y="639"/>
                </a:lnTo>
                <a:lnTo>
                  <a:pt x="4" y="625"/>
                </a:lnTo>
                <a:lnTo>
                  <a:pt x="7" y="611"/>
                </a:lnTo>
                <a:lnTo>
                  <a:pt x="11" y="596"/>
                </a:lnTo>
                <a:lnTo>
                  <a:pt x="16" y="583"/>
                </a:lnTo>
                <a:lnTo>
                  <a:pt x="22" y="570"/>
                </a:lnTo>
                <a:lnTo>
                  <a:pt x="29" y="557"/>
                </a:lnTo>
                <a:lnTo>
                  <a:pt x="36" y="544"/>
                </a:lnTo>
                <a:lnTo>
                  <a:pt x="45" y="533"/>
                </a:lnTo>
                <a:lnTo>
                  <a:pt x="55" y="523"/>
                </a:lnTo>
                <a:lnTo>
                  <a:pt x="65" y="511"/>
                </a:lnTo>
                <a:lnTo>
                  <a:pt x="75" y="501"/>
                </a:lnTo>
                <a:lnTo>
                  <a:pt x="86" y="493"/>
                </a:lnTo>
                <a:lnTo>
                  <a:pt x="99" y="484"/>
                </a:lnTo>
                <a:lnTo>
                  <a:pt x="112" y="475"/>
                </a:lnTo>
                <a:lnTo>
                  <a:pt x="497" y="253"/>
                </a:lnTo>
                <a:lnTo>
                  <a:pt x="883" y="30"/>
                </a:lnTo>
                <a:lnTo>
                  <a:pt x="896" y="23"/>
                </a:lnTo>
                <a:lnTo>
                  <a:pt x="909" y="17"/>
                </a:lnTo>
                <a:lnTo>
                  <a:pt x="923" y="11"/>
                </a:lnTo>
                <a:lnTo>
                  <a:pt x="937" y="7"/>
                </a:lnTo>
                <a:lnTo>
                  <a:pt x="952" y="4"/>
                </a:lnTo>
                <a:lnTo>
                  <a:pt x="966" y="1"/>
                </a:lnTo>
                <a:lnTo>
                  <a:pt x="981" y="0"/>
                </a:lnTo>
                <a:lnTo>
                  <a:pt x="995" y="0"/>
                </a:lnTo>
                <a:lnTo>
                  <a:pt x="1009" y="0"/>
                </a:lnTo>
                <a:lnTo>
                  <a:pt x="1024" y="1"/>
                </a:lnTo>
                <a:lnTo>
                  <a:pt x="1037" y="4"/>
                </a:lnTo>
                <a:lnTo>
                  <a:pt x="1051" y="7"/>
                </a:lnTo>
                <a:lnTo>
                  <a:pt x="1066" y="11"/>
                </a:lnTo>
                <a:lnTo>
                  <a:pt x="1080" y="17"/>
                </a:lnTo>
                <a:lnTo>
                  <a:pt x="1093" y="23"/>
                </a:lnTo>
                <a:lnTo>
                  <a:pt x="1107" y="30"/>
                </a:lnTo>
                <a:lnTo>
                  <a:pt x="1492" y="253"/>
                </a:lnTo>
                <a:lnTo>
                  <a:pt x="1876" y="475"/>
                </a:lnTo>
                <a:lnTo>
                  <a:pt x="1889" y="484"/>
                </a:lnTo>
                <a:lnTo>
                  <a:pt x="1902" y="493"/>
                </a:lnTo>
                <a:lnTo>
                  <a:pt x="1914" y="501"/>
                </a:lnTo>
                <a:lnTo>
                  <a:pt x="1925" y="511"/>
                </a:lnTo>
                <a:lnTo>
                  <a:pt x="1934" y="523"/>
                </a:lnTo>
                <a:lnTo>
                  <a:pt x="1944" y="533"/>
                </a:lnTo>
                <a:lnTo>
                  <a:pt x="1953" y="544"/>
                </a:lnTo>
                <a:lnTo>
                  <a:pt x="1960" y="557"/>
                </a:lnTo>
                <a:lnTo>
                  <a:pt x="1967" y="570"/>
                </a:lnTo>
                <a:lnTo>
                  <a:pt x="1973" y="583"/>
                </a:lnTo>
                <a:lnTo>
                  <a:pt x="1977" y="596"/>
                </a:lnTo>
                <a:lnTo>
                  <a:pt x="1981" y="611"/>
                </a:lnTo>
                <a:lnTo>
                  <a:pt x="1984" y="625"/>
                </a:lnTo>
                <a:lnTo>
                  <a:pt x="1987" y="639"/>
                </a:lnTo>
                <a:lnTo>
                  <a:pt x="1989" y="655"/>
                </a:lnTo>
                <a:lnTo>
                  <a:pt x="1989" y="670"/>
                </a:lnTo>
                <a:close/>
              </a:path>
            </a:pathLst>
          </a:custGeom>
          <a:solidFill>
            <a:schemeClr val="bg1"/>
          </a:solidFill>
          <a:ln w="6350">
            <a:solidFill>
              <a:schemeClr val="bg1">
                <a:lumMod val="75000"/>
              </a:schemeClr>
            </a:solidFill>
          </a:ln>
          <a:effectLst/>
        </p:spPr>
        <p:txBody>
          <a:bodyPr vert="horz" wrap="square" lIns="91440" tIns="45720" rIns="91440" bIns="45720" numCol="1" anchor="t" anchorCtr="0" compatLnSpc="1">
            <a:prstTxWarp prst="textNoShape">
              <a:avLst/>
            </a:prstTxWarp>
          </a:bodyPr>
          <a:lstStyle>
            <a:lvl1pPr>
              <a:defRPr lang="ru-RU" sz="100">
                <a:solidFill>
                  <a:schemeClr val="lt1"/>
                </a:solidFill>
              </a:defRPr>
            </a:lvl1pPr>
          </a:lstStyle>
          <a:p>
            <a:pPr lvl="0"/>
            <a:endParaRPr lang="ru-RU">
              <a:solidFill>
                <a:schemeClr val="lt1"/>
              </a:solidFill>
              <a:latin typeface="+mn-lt"/>
            </a:endParaRPr>
          </a:p>
        </p:txBody>
      </p:sp>
      <p:sp>
        <p:nvSpPr>
          <p:cNvPr id="15" name="Freeform 33">
            <a:extLst>
              <a:ext uri="{FF2B5EF4-FFF2-40B4-BE49-F238E27FC236}">
                <a16:creationId xmlns:a16="http://schemas.microsoft.com/office/drawing/2014/main" id="{DDC7B43A-C4CE-40FC-A392-DBAA822CACD4}"/>
              </a:ext>
            </a:extLst>
          </p:cNvPr>
          <p:cNvSpPr>
            <a:spLocks noGrp="1"/>
          </p:cNvSpPr>
          <p:nvPr>
            <p:ph type="pic" sz="quarter" idx="21"/>
          </p:nvPr>
        </p:nvSpPr>
        <p:spPr bwMode="auto">
          <a:xfrm>
            <a:off x="9773171" y="2412330"/>
            <a:ext cx="1812962" cy="2033341"/>
          </a:xfrm>
          <a:custGeom>
            <a:avLst/>
            <a:gdLst>
              <a:gd name="T0" fmla="*/ 1989 w 1989"/>
              <a:gd name="T1" fmla="*/ 1115 h 2230"/>
              <a:gd name="T2" fmla="*/ 1989 w 1989"/>
              <a:gd name="T3" fmla="*/ 1574 h 2230"/>
              <a:gd name="T4" fmla="*/ 1984 w 1989"/>
              <a:gd name="T5" fmla="*/ 1605 h 2230"/>
              <a:gd name="T6" fmla="*/ 1977 w 1989"/>
              <a:gd name="T7" fmla="*/ 1634 h 2230"/>
              <a:gd name="T8" fmla="*/ 1967 w 1989"/>
              <a:gd name="T9" fmla="*/ 1659 h 2230"/>
              <a:gd name="T10" fmla="*/ 1953 w 1989"/>
              <a:gd name="T11" fmla="*/ 1684 h 2230"/>
              <a:gd name="T12" fmla="*/ 1934 w 1989"/>
              <a:gd name="T13" fmla="*/ 1707 h 2230"/>
              <a:gd name="T14" fmla="*/ 1914 w 1989"/>
              <a:gd name="T15" fmla="*/ 1729 h 2230"/>
              <a:gd name="T16" fmla="*/ 1889 w 1989"/>
              <a:gd name="T17" fmla="*/ 1746 h 2230"/>
              <a:gd name="T18" fmla="*/ 1492 w 1989"/>
              <a:gd name="T19" fmla="*/ 1976 h 2230"/>
              <a:gd name="T20" fmla="*/ 1093 w 1989"/>
              <a:gd name="T21" fmla="*/ 2207 h 2230"/>
              <a:gd name="T22" fmla="*/ 1066 w 1989"/>
              <a:gd name="T23" fmla="*/ 2218 h 2230"/>
              <a:gd name="T24" fmla="*/ 1037 w 1989"/>
              <a:gd name="T25" fmla="*/ 2226 h 2230"/>
              <a:gd name="T26" fmla="*/ 1009 w 1989"/>
              <a:gd name="T27" fmla="*/ 2230 h 2230"/>
              <a:gd name="T28" fmla="*/ 981 w 1989"/>
              <a:gd name="T29" fmla="*/ 2230 h 2230"/>
              <a:gd name="T30" fmla="*/ 952 w 1989"/>
              <a:gd name="T31" fmla="*/ 2226 h 2230"/>
              <a:gd name="T32" fmla="*/ 923 w 1989"/>
              <a:gd name="T33" fmla="*/ 2218 h 2230"/>
              <a:gd name="T34" fmla="*/ 896 w 1989"/>
              <a:gd name="T35" fmla="*/ 2207 h 2230"/>
              <a:gd name="T36" fmla="*/ 497 w 1989"/>
              <a:gd name="T37" fmla="*/ 1976 h 2230"/>
              <a:gd name="T38" fmla="*/ 99 w 1989"/>
              <a:gd name="T39" fmla="*/ 1746 h 2230"/>
              <a:gd name="T40" fmla="*/ 75 w 1989"/>
              <a:gd name="T41" fmla="*/ 1729 h 2230"/>
              <a:gd name="T42" fmla="*/ 55 w 1989"/>
              <a:gd name="T43" fmla="*/ 1707 h 2230"/>
              <a:gd name="T44" fmla="*/ 36 w 1989"/>
              <a:gd name="T45" fmla="*/ 1684 h 2230"/>
              <a:gd name="T46" fmla="*/ 22 w 1989"/>
              <a:gd name="T47" fmla="*/ 1659 h 2230"/>
              <a:gd name="T48" fmla="*/ 11 w 1989"/>
              <a:gd name="T49" fmla="*/ 1634 h 2230"/>
              <a:gd name="T50" fmla="*/ 4 w 1989"/>
              <a:gd name="T51" fmla="*/ 1605 h 2230"/>
              <a:gd name="T52" fmla="*/ 0 w 1989"/>
              <a:gd name="T53" fmla="*/ 1574 h 2230"/>
              <a:gd name="T54" fmla="*/ 0 w 1989"/>
              <a:gd name="T55" fmla="*/ 1115 h 2230"/>
              <a:gd name="T56" fmla="*/ 0 w 1989"/>
              <a:gd name="T57" fmla="*/ 655 h 2230"/>
              <a:gd name="T58" fmla="*/ 4 w 1989"/>
              <a:gd name="T59" fmla="*/ 625 h 2230"/>
              <a:gd name="T60" fmla="*/ 11 w 1989"/>
              <a:gd name="T61" fmla="*/ 596 h 2230"/>
              <a:gd name="T62" fmla="*/ 22 w 1989"/>
              <a:gd name="T63" fmla="*/ 570 h 2230"/>
              <a:gd name="T64" fmla="*/ 36 w 1989"/>
              <a:gd name="T65" fmla="*/ 544 h 2230"/>
              <a:gd name="T66" fmla="*/ 55 w 1989"/>
              <a:gd name="T67" fmla="*/ 523 h 2230"/>
              <a:gd name="T68" fmla="*/ 75 w 1989"/>
              <a:gd name="T69" fmla="*/ 501 h 2230"/>
              <a:gd name="T70" fmla="*/ 99 w 1989"/>
              <a:gd name="T71" fmla="*/ 484 h 2230"/>
              <a:gd name="T72" fmla="*/ 497 w 1989"/>
              <a:gd name="T73" fmla="*/ 253 h 2230"/>
              <a:gd name="T74" fmla="*/ 896 w 1989"/>
              <a:gd name="T75" fmla="*/ 23 h 2230"/>
              <a:gd name="T76" fmla="*/ 923 w 1989"/>
              <a:gd name="T77" fmla="*/ 11 h 2230"/>
              <a:gd name="T78" fmla="*/ 952 w 1989"/>
              <a:gd name="T79" fmla="*/ 4 h 2230"/>
              <a:gd name="T80" fmla="*/ 981 w 1989"/>
              <a:gd name="T81" fmla="*/ 0 h 2230"/>
              <a:gd name="T82" fmla="*/ 1009 w 1989"/>
              <a:gd name="T83" fmla="*/ 0 h 2230"/>
              <a:gd name="T84" fmla="*/ 1037 w 1989"/>
              <a:gd name="T85" fmla="*/ 4 h 2230"/>
              <a:gd name="T86" fmla="*/ 1066 w 1989"/>
              <a:gd name="T87" fmla="*/ 11 h 2230"/>
              <a:gd name="T88" fmla="*/ 1093 w 1989"/>
              <a:gd name="T89" fmla="*/ 23 h 2230"/>
              <a:gd name="T90" fmla="*/ 1492 w 1989"/>
              <a:gd name="T91" fmla="*/ 253 h 2230"/>
              <a:gd name="T92" fmla="*/ 1889 w 1989"/>
              <a:gd name="T93" fmla="*/ 484 h 2230"/>
              <a:gd name="T94" fmla="*/ 1914 w 1989"/>
              <a:gd name="T95" fmla="*/ 501 h 2230"/>
              <a:gd name="T96" fmla="*/ 1934 w 1989"/>
              <a:gd name="T97" fmla="*/ 523 h 2230"/>
              <a:gd name="T98" fmla="*/ 1953 w 1989"/>
              <a:gd name="T99" fmla="*/ 544 h 2230"/>
              <a:gd name="T100" fmla="*/ 1967 w 1989"/>
              <a:gd name="T101" fmla="*/ 570 h 2230"/>
              <a:gd name="T102" fmla="*/ 1977 w 1989"/>
              <a:gd name="T103" fmla="*/ 596 h 2230"/>
              <a:gd name="T104" fmla="*/ 1984 w 1989"/>
              <a:gd name="T105" fmla="*/ 625 h 2230"/>
              <a:gd name="T106" fmla="*/ 1989 w 1989"/>
              <a:gd name="T107" fmla="*/ 655 h 2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89" h="2230">
                <a:moveTo>
                  <a:pt x="1989" y="670"/>
                </a:moveTo>
                <a:lnTo>
                  <a:pt x="1989" y="1115"/>
                </a:lnTo>
                <a:lnTo>
                  <a:pt x="1989" y="1560"/>
                </a:lnTo>
                <a:lnTo>
                  <a:pt x="1989" y="1574"/>
                </a:lnTo>
                <a:lnTo>
                  <a:pt x="1987" y="1590"/>
                </a:lnTo>
                <a:lnTo>
                  <a:pt x="1984" y="1605"/>
                </a:lnTo>
                <a:lnTo>
                  <a:pt x="1981" y="1619"/>
                </a:lnTo>
                <a:lnTo>
                  <a:pt x="1977" y="1634"/>
                </a:lnTo>
                <a:lnTo>
                  <a:pt x="1973" y="1647"/>
                </a:lnTo>
                <a:lnTo>
                  <a:pt x="1967" y="1659"/>
                </a:lnTo>
                <a:lnTo>
                  <a:pt x="1960" y="1672"/>
                </a:lnTo>
                <a:lnTo>
                  <a:pt x="1953" y="1684"/>
                </a:lnTo>
                <a:lnTo>
                  <a:pt x="1944" y="1697"/>
                </a:lnTo>
                <a:lnTo>
                  <a:pt x="1934" y="1707"/>
                </a:lnTo>
                <a:lnTo>
                  <a:pt x="1925" y="1719"/>
                </a:lnTo>
                <a:lnTo>
                  <a:pt x="1914" y="1729"/>
                </a:lnTo>
                <a:lnTo>
                  <a:pt x="1902" y="1737"/>
                </a:lnTo>
                <a:lnTo>
                  <a:pt x="1889" y="1746"/>
                </a:lnTo>
                <a:lnTo>
                  <a:pt x="1876" y="1755"/>
                </a:lnTo>
                <a:lnTo>
                  <a:pt x="1492" y="1976"/>
                </a:lnTo>
                <a:lnTo>
                  <a:pt x="1107" y="2200"/>
                </a:lnTo>
                <a:lnTo>
                  <a:pt x="1093" y="2207"/>
                </a:lnTo>
                <a:lnTo>
                  <a:pt x="1080" y="2213"/>
                </a:lnTo>
                <a:lnTo>
                  <a:pt x="1066" y="2218"/>
                </a:lnTo>
                <a:lnTo>
                  <a:pt x="1051" y="2223"/>
                </a:lnTo>
                <a:lnTo>
                  <a:pt x="1037" y="2226"/>
                </a:lnTo>
                <a:lnTo>
                  <a:pt x="1024" y="2229"/>
                </a:lnTo>
                <a:lnTo>
                  <a:pt x="1009" y="2230"/>
                </a:lnTo>
                <a:lnTo>
                  <a:pt x="995" y="2230"/>
                </a:lnTo>
                <a:lnTo>
                  <a:pt x="981" y="2230"/>
                </a:lnTo>
                <a:lnTo>
                  <a:pt x="966" y="2229"/>
                </a:lnTo>
                <a:lnTo>
                  <a:pt x="952" y="2226"/>
                </a:lnTo>
                <a:lnTo>
                  <a:pt x="937" y="2223"/>
                </a:lnTo>
                <a:lnTo>
                  <a:pt x="923" y="2218"/>
                </a:lnTo>
                <a:lnTo>
                  <a:pt x="909" y="2213"/>
                </a:lnTo>
                <a:lnTo>
                  <a:pt x="896" y="2207"/>
                </a:lnTo>
                <a:lnTo>
                  <a:pt x="883" y="2200"/>
                </a:lnTo>
                <a:lnTo>
                  <a:pt x="497" y="1976"/>
                </a:lnTo>
                <a:lnTo>
                  <a:pt x="112" y="1755"/>
                </a:lnTo>
                <a:lnTo>
                  <a:pt x="99" y="1746"/>
                </a:lnTo>
                <a:lnTo>
                  <a:pt x="86" y="1737"/>
                </a:lnTo>
                <a:lnTo>
                  <a:pt x="75" y="1729"/>
                </a:lnTo>
                <a:lnTo>
                  <a:pt x="65" y="1719"/>
                </a:lnTo>
                <a:lnTo>
                  <a:pt x="55" y="1707"/>
                </a:lnTo>
                <a:lnTo>
                  <a:pt x="45" y="1697"/>
                </a:lnTo>
                <a:lnTo>
                  <a:pt x="36" y="1684"/>
                </a:lnTo>
                <a:lnTo>
                  <a:pt x="29" y="1672"/>
                </a:lnTo>
                <a:lnTo>
                  <a:pt x="22" y="1659"/>
                </a:lnTo>
                <a:lnTo>
                  <a:pt x="16" y="1647"/>
                </a:lnTo>
                <a:lnTo>
                  <a:pt x="11" y="1634"/>
                </a:lnTo>
                <a:lnTo>
                  <a:pt x="7" y="1619"/>
                </a:lnTo>
                <a:lnTo>
                  <a:pt x="4" y="1605"/>
                </a:lnTo>
                <a:lnTo>
                  <a:pt x="1" y="1590"/>
                </a:lnTo>
                <a:lnTo>
                  <a:pt x="0" y="1574"/>
                </a:lnTo>
                <a:lnTo>
                  <a:pt x="0" y="1560"/>
                </a:lnTo>
                <a:lnTo>
                  <a:pt x="0" y="1115"/>
                </a:lnTo>
                <a:lnTo>
                  <a:pt x="0" y="670"/>
                </a:lnTo>
                <a:lnTo>
                  <a:pt x="0" y="655"/>
                </a:lnTo>
                <a:lnTo>
                  <a:pt x="1" y="639"/>
                </a:lnTo>
                <a:lnTo>
                  <a:pt x="4" y="625"/>
                </a:lnTo>
                <a:lnTo>
                  <a:pt x="7" y="611"/>
                </a:lnTo>
                <a:lnTo>
                  <a:pt x="11" y="596"/>
                </a:lnTo>
                <a:lnTo>
                  <a:pt x="16" y="583"/>
                </a:lnTo>
                <a:lnTo>
                  <a:pt x="22" y="570"/>
                </a:lnTo>
                <a:lnTo>
                  <a:pt x="29" y="557"/>
                </a:lnTo>
                <a:lnTo>
                  <a:pt x="36" y="544"/>
                </a:lnTo>
                <a:lnTo>
                  <a:pt x="45" y="533"/>
                </a:lnTo>
                <a:lnTo>
                  <a:pt x="55" y="523"/>
                </a:lnTo>
                <a:lnTo>
                  <a:pt x="65" y="511"/>
                </a:lnTo>
                <a:lnTo>
                  <a:pt x="75" y="501"/>
                </a:lnTo>
                <a:lnTo>
                  <a:pt x="86" y="493"/>
                </a:lnTo>
                <a:lnTo>
                  <a:pt x="99" y="484"/>
                </a:lnTo>
                <a:lnTo>
                  <a:pt x="112" y="475"/>
                </a:lnTo>
                <a:lnTo>
                  <a:pt x="497" y="253"/>
                </a:lnTo>
                <a:lnTo>
                  <a:pt x="883" y="30"/>
                </a:lnTo>
                <a:lnTo>
                  <a:pt x="896" y="23"/>
                </a:lnTo>
                <a:lnTo>
                  <a:pt x="909" y="17"/>
                </a:lnTo>
                <a:lnTo>
                  <a:pt x="923" y="11"/>
                </a:lnTo>
                <a:lnTo>
                  <a:pt x="937" y="7"/>
                </a:lnTo>
                <a:lnTo>
                  <a:pt x="952" y="4"/>
                </a:lnTo>
                <a:lnTo>
                  <a:pt x="966" y="1"/>
                </a:lnTo>
                <a:lnTo>
                  <a:pt x="981" y="0"/>
                </a:lnTo>
                <a:lnTo>
                  <a:pt x="995" y="0"/>
                </a:lnTo>
                <a:lnTo>
                  <a:pt x="1009" y="0"/>
                </a:lnTo>
                <a:lnTo>
                  <a:pt x="1024" y="1"/>
                </a:lnTo>
                <a:lnTo>
                  <a:pt x="1037" y="4"/>
                </a:lnTo>
                <a:lnTo>
                  <a:pt x="1051" y="7"/>
                </a:lnTo>
                <a:lnTo>
                  <a:pt x="1066" y="11"/>
                </a:lnTo>
                <a:lnTo>
                  <a:pt x="1080" y="17"/>
                </a:lnTo>
                <a:lnTo>
                  <a:pt x="1093" y="23"/>
                </a:lnTo>
                <a:lnTo>
                  <a:pt x="1107" y="30"/>
                </a:lnTo>
                <a:lnTo>
                  <a:pt x="1492" y="253"/>
                </a:lnTo>
                <a:lnTo>
                  <a:pt x="1876" y="475"/>
                </a:lnTo>
                <a:lnTo>
                  <a:pt x="1889" y="484"/>
                </a:lnTo>
                <a:lnTo>
                  <a:pt x="1902" y="493"/>
                </a:lnTo>
                <a:lnTo>
                  <a:pt x="1914" y="501"/>
                </a:lnTo>
                <a:lnTo>
                  <a:pt x="1925" y="511"/>
                </a:lnTo>
                <a:lnTo>
                  <a:pt x="1934" y="523"/>
                </a:lnTo>
                <a:lnTo>
                  <a:pt x="1944" y="533"/>
                </a:lnTo>
                <a:lnTo>
                  <a:pt x="1953" y="544"/>
                </a:lnTo>
                <a:lnTo>
                  <a:pt x="1960" y="557"/>
                </a:lnTo>
                <a:lnTo>
                  <a:pt x="1967" y="570"/>
                </a:lnTo>
                <a:lnTo>
                  <a:pt x="1973" y="583"/>
                </a:lnTo>
                <a:lnTo>
                  <a:pt x="1977" y="596"/>
                </a:lnTo>
                <a:lnTo>
                  <a:pt x="1981" y="611"/>
                </a:lnTo>
                <a:lnTo>
                  <a:pt x="1984" y="625"/>
                </a:lnTo>
                <a:lnTo>
                  <a:pt x="1987" y="639"/>
                </a:lnTo>
                <a:lnTo>
                  <a:pt x="1989" y="655"/>
                </a:lnTo>
                <a:lnTo>
                  <a:pt x="1989" y="670"/>
                </a:lnTo>
                <a:close/>
              </a:path>
            </a:pathLst>
          </a:custGeom>
          <a:solidFill>
            <a:schemeClr val="bg1"/>
          </a:solidFill>
          <a:ln w="6350">
            <a:solidFill>
              <a:schemeClr val="bg1">
                <a:lumMod val="75000"/>
              </a:schemeClr>
            </a:solidFill>
          </a:ln>
          <a:effectLst/>
        </p:spPr>
        <p:txBody>
          <a:bodyPr vert="horz" wrap="square" lIns="91440" tIns="45720" rIns="91440" bIns="45720" numCol="1" anchor="t" anchorCtr="0" compatLnSpc="1">
            <a:prstTxWarp prst="textNoShape">
              <a:avLst/>
            </a:prstTxWarp>
          </a:bodyPr>
          <a:lstStyle>
            <a:lvl1pPr>
              <a:defRPr lang="ru-RU" sz="100">
                <a:solidFill>
                  <a:schemeClr val="lt1"/>
                </a:solidFill>
              </a:defRPr>
            </a:lvl1pPr>
          </a:lstStyle>
          <a:p>
            <a:pPr lvl="0"/>
            <a:endParaRPr lang="ru-RU">
              <a:solidFill>
                <a:schemeClr val="lt1"/>
              </a:solidFill>
              <a:latin typeface="+mn-lt"/>
            </a:endParaRPr>
          </a:p>
        </p:txBody>
      </p:sp>
      <p:sp>
        <p:nvSpPr>
          <p:cNvPr id="20" name="Freeform 33">
            <a:extLst>
              <a:ext uri="{FF2B5EF4-FFF2-40B4-BE49-F238E27FC236}">
                <a16:creationId xmlns:a16="http://schemas.microsoft.com/office/drawing/2014/main" id="{EA26854E-B620-47EA-B705-8E677DFE887E}"/>
              </a:ext>
            </a:extLst>
          </p:cNvPr>
          <p:cNvSpPr>
            <a:spLocks noGrp="1"/>
          </p:cNvSpPr>
          <p:nvPr>
            <p:ph type="pic" sz="quarter" idx="22"/>
          </p:nvPr>
        </p:nvSpPr>
        <p:spPr bwMode="auto">
          <a:xfrm>
            <a:off x="1132862" y="4075475"/>
            <a:ext cx="1812962" cy="2033341"/>
          </a:xfrm>
          <a:custGeom>
            <a:avLst/>
            <a:gdLst>
              <a:gd name="T0" fmla="*/ 1989 w 1989"/>
              <a:gd name="T1" fmla="*/ 1115 h 2230"/>
              <a:gd name="T2" fmla="*/ 1989 w 1989"/>
              <a:gd name="T3" fmla="*/ 1574 h 2230"/>
              <a:gd name="T4" fmla="*/ 1984 w 1989"/>
              <a:gd name="T5" fmla="*/ 1605 h 2230"/>
              <a:gd name="T6" fmla="*/ 1977 w 1989"/>
              <a:gd name="T7" fmla="*/ 1634 h 2230"/>
              <a:gd name="T8" fmla="*/ 1967 w 1989"/>
              <a:gd name="T9" fmla="*/ 1659 h 2230"/>
              <a:gd name="T10" fmla="*/ 1953 w 1989"/>
              <a:gd name="T11" fmla="*/ 1684 h 2230"/>
              <a:gd name="T12" fmla="*/ 1934 w 1989"/>
              <a:gd name="T13" fmla="*/ 1707 h 2230"/>
              <a:gd name="T14" fmla="*/ 1914 w 1989"/>
              <a:gd name="T15" fmla="*/ 1729 h 2230"/>
              <a:gd name="T16" fmla="*/ 1889 w 1989"/>
              <a:gd name="T17" fmla="*/ 1746 h 2230"/>
              <a:gd name="T18" fmla="*/ 1492 w 1989"/>
              <a:gd name="T19" fmla="*/ 1976 h 2230"/>
              <a:gd name="T20" fmla="*/ 1093 w 1989"/>
              <a:gd name="T21" fmla="*/ 2207 h 2230"/>
              <a:gd name="T22" fmla="*/ 1066 w 1989"/>
              <a:gd name="T23" fmla="*/ 2218 h 2230"/>
              <a:gd name="T24" fmla="*/ 1037 w 1989"/>
              <a:gd name="T25" fmla="*/ 2226 h 2230"/>
              <a:gd name="T26" fmla="*/ 1009 w 1989"/>
              <a:gd name="T27" fmla="*/ 2230 h 2230"/>
              <a:gd name="T28" fmla="*/ 981 w 1989"/>
              <a:gd name="T29" fmla="*/ 2230 h 2230"/>
              <a:gd name="T30" fmla="*/ 952 w 1989"/>
              <a:gd name="T31" fmla="*/ 2226 h 2230"/>
              <a:gd name="T32" fmla="*/ 923 w 1989"/>
              <a:gd name="T33" fmla="*/ 2218 h 2230"/>
              <a:gd name="T34" fmla="*/ 896 w 1989"/>
              <a:gd name="T35" fmla="*/ 2207 h 2230"/>
              <a:gd name="T36" fmla="*/ 497 w 1989"/>
              <a:gd name="T37" fmla="*/ 1976 h 2230"/>
              <a:gd name="T38" fmla="*/ 99 w 1989"/>
              <a:gd name="T39" fmla="*/ 1746 h 2230"/>
              <a:gd name="T40" fmla="*/ 75 w 1989"/>
              <a:gd name="T41" fmla="*/ 1729 h 2230"/>
              <a:gd name="T42" fmla="*/ 55 w 1989"/>
              <a:gd name="T43" fmla="*/ 1707 h 2230"/>
              <a:gd name="T44" fmla="*/ 36 w 1989"/>
              <a:gd name="T45" fmla="*/ 1684 h 2230"/>
              <a:gd name="T46" fmla="*/ 22 w 1989"/>
              <a:gd name="T47" fmla="*/ 1659 h 2230"/>
              <a:gd name="T48" fmla="*/ 11 w 1989"/>
              <a:gd name="T49" fmla="*/ 1634 h 2230"/>
              <a:gd name="T50" fmla="*/ 4 w 1989"/>
              <a:gd name="T51" fmla="*/ 1605 h 2230"/>
              <a:gd name="T52" fmla="*/ 0 w 1989"/>
              <a:gd name="T53" fmla="*/ 1574 h 2230"/>
              <a:gd name="T54" fmla="*/ 0 w 1989"/>
              <a:gd name="T55" fmla="*/ 1115 h 2230"/>
              <a:gd name="T56" fmla="*/ 0 w 1989"/>
              <a:gd name="T57" fmla="*/ 655 h 2230"/>
              <a:gd name="T58" fmla="*/ 4 w 1989"/>
              <a:gd name="T59" fmla="*/ 625 h 2230"/>
              <a:gd name="T60" fmla="*/ 11 w 1989"/>
              <a:gd name="T61" fmla="*/ 596 h 2230"/>
              <a:gd name="T62" fmla="*/ 22 w 1989"/>
              <a:gd name="T63" fmla="*/ 570 h 2230"/>
              <a:gd name="T64" fmla="*/ 36 w 1989"/>
              <a:gd name="T65" fmla="*/ 544 h 2230"/>
              <a:gd name="T66" fmla="*/ 55 w 1989"/>
              <a:gd name="T67" fmla="*/ 523 h 2230"/>
              <a:gd name="T68" fmla="*/ 75 w 1989"/>
              <a:gd name="T69" fmla="*/ 501 h 2230"/>
              <a:gd name="T70" fmla="*/ 99 w 1989"/>
              <a:gd name="T71" fmla="*/ 484 h 2230"/>
              <a:gd name="T72" fmla="*/ 497 w 1989"/>
              <a:gd name="T73" fmla="*/ 253 h 2230"/>
              <a:gd name="T74" fmla="*/ 896 w 1989"/>
              <a:gd name="T75" fmla="*/ 23 h 2230"/>
              <a:gd name="T76" fmla="*/ 923 w 1989"/>
              <a:gd name="T77" fmla="*/ 11 h 2230"/>
              <a:gd name="T78" fmla="*/ 952 w 1989"/>
              <a:gd name="T79" fmla="*/ 4 h 2230"/>
              <a:gd name="T80" fmla="*/ 981 w 1989"/>
              <a:gd name="T81" fmla="*/ 0 h 2230"/>
              <a:gd name="T82" fmla="*/ 1009 w 1989"/>
              <a:gd name="T83" fmla="*/ 0 h 2230"/>
              <a:gd name="T84" fmla="*/ 1037 w 1989"/>
              <a:gd name="T85" fmla="*/ 4 h 2230"/>
              <a:gd name="T86" fmla="*/ 1066 w 1989"/>
              <a:gd name="T87" fmla="*/ 11 h 2230"/>
              <a:gd name="T88" fmla="*/ 1093 w 1989"/>
              <a:gd name="T89" fmla="*/ 23 h 2230"/>
              <a:gd name="T90" fmla="*/ 1492 w 1989"/>
              <a:gd name="T91" fmla="*/ 253 h 2230"/>
              <a:gd name="T92" fmla="*/ 1889 w 1989"/>
              <a:gd name="T93" fmla="*/ 484 h 2230"/>
              <a:gd name="T94" fmla="*/ 1914 w 1989"/>
              <a:gd name="T95" fmla="*/ 501 h 2230"/>
              <a:gd name="T96" fmla="*/ 1934 w 1989"/>
              <a:gd name="T97" fmla="*/ 523 h 2230"/>
              <a:gd name="T98" fmla="*/ 1953 w 1989"/>
              <a:gd name="T99" fmla="*/ 544 h 2230"/>
              <a:gd name="T100" fmla="*/ 1967 w 1989"/>
              <a:gd name="T101" fmla="*/ 570 h 2230"/>
              <a:gd name="T102" fmla="*/ 1977 w 1989"/>
              <a:gd name="T103" fmla="*/ 596 h 2230"/>
              <a:gd name="T104" fmla="*/ 1984 w 1989"/>
              <a:gd name="T105" fmla="*/ 625 h 2230"/>
              <a:gd name="T106" fmla="*/ 1989 w 1989"/>
              <a:gd name="T107" fmla="*/ 655 h 2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89" h="2230">
                <a:moveTo>
                  <a:pt x="1989" y="670"/>
                </a:moveTo>
                <a:lnTo>
                  <a:pt x="1989" y="1115"/>
                </a:lnTo>
                <a:lnTo>
                  <a:pt x="1989" y="1560"/>
                </a:lnTo>
                <a:lnTo>
                  <a:pt x="1989" y="1574"/>
                </a:lnTo>
                <a:lnTo>
                  <a:pt x="1987" y="1590"/>
                </a:lnTo>
                <a:lnTo>
                  <a:pt x="1984" y="1605"/>
                </a:lnTo>
                <a:lnTo>
                  <a:pt x="1981" y="1619"/>
                </a:lnTo>
                <a:lnTo>
                  <a:pt x="1977" y="1634"/>
                </a:lnTo>
                <a:lnTo>
                  <a:pt x="1973" y="1647"/>
                </a:lnTo>
                <a:lnTo>
                  <a:pt x="1967" y="1659"/>
                </a:lnTo>
                <a:lnTo>
                  <a:pt x="1960" y="1672"/>
                </a:lnTo>
                <a:lnTo>
                  <a:pt x="1953" y="1684"/>
                </a:lnTo>
                <a:lnTo>
                  <a:pt x="1944" y="1697"/>
                </a:lnTo>
                <a:lnTo>
                  <a:pt x="1934" y="1707"/>
                </a:lnTo>
                <a:lnTo>
                  <a:pt x="1925" y="1719"/>
                </a:lnTo>
                <a:lnTo>
                  <a:pt x="1914" y="1729"/>
                </a:lnTo>
                <a:lnTo>
                  <a:pt x="1902" y="1737"/>
                </a:lnTo>
                <a:lnTo>
                  <a:pt x="1889" y="1746"/>
                </a:lnTo>
                <a:lnTo>
                  <a:pt x="1876" y="1755"/>
                </a:lnTo>
                <a:lnTo>
                  <a:pt x="1492" y="1976"/>
                </a:lnTo>
                <a:lnTo>
                  <a:pt x="1107" y="2200"/>
                </a:lnTo>
                <a:lnTo>
                  <a:pt x="1093" y="2207"/>
                </a:lnTo>
                <a:lnTo>
                  <a:pt x="1080" y="2213"/>
                </a:lnTo>
                <a:lnTo>
                  <a:pt x="1066" y="2218"/>
                </a:lnTo>
                <a:lnTo>
                  <a:pt x="1051" y="2223"/>
                </a:lnTo>
                <a:lnTo>
                  <a:pt x="1037" y="2226"/>
                </a:lnTo>
                <a:lnTo>
                  <a:pt x="1024" y="2229"/>
                </a:lnTo>
                <a:lnTo>
                  <a:pt x="1009" y="2230"/>
                </a:lnTo>
                <a:lnTo>
                  <a:pt x="995" y="2230"/>
                </a:lnTo>
                <a:lnTo>
                  <a:pt x="981" y="2230"/>
                </a:lnTo>
                <a:lnTo>
                  <a:pt x="966" y="2229"/>
                </a:lnTo>
                <a:lnTo>
                  <a:pt x="952" y="2226"/>
                </a:lnTo>
                <a:lnTo>
                  <a:pt x="937" y="2223"/>
                </a:lnTo>
                <a:lnTo>
                  <a:pt x="923" y="2218"/>
                </a:lnTo>
                <a:lnTo>
                  <a:pt x="909" y="2213"/>
                </a:lnTo>
                <a:lnTo>
                  <a:pt x="896" y="2207"/>
                </a:lnTo>
                <a:lnTo>
                  <a:pt x="883" y="2200"/>
                </a:lnTo>
                <a:lnTo>
                  <a:pt x="497" y="1976"/>
                </a:lnTo>
                <a:lnTo>
                  <a:pt x="112" y="1755"/>
                </a:lnTo>
                <a:lnTo>
                  <a:pt x="99" y="1746"/>
                </a:lnTo>
                <a:lnTo>
                  <a:pt x="86" y="1737"/>
                </a:lnTo>
                <a:lnTo>
                  <a:pt x="75" y="1729"/>
                </a:lnTo>
                <a:lnTo>
                  <a:pt x="65" y="1719"/>
                </a:lnTo>
                <a:lnTo>
                  <a:pt x="55" y="1707"/>
                </a:lnTo>
                <a:lnTo>
                  <a:pt x="45" y="1697"/>
                </a:lnTo>
                <a:lnTo>
                  <a:pt x="36" y="1684"/>
                </a:lnTo>
                <a:lnTo>
                  <a:pt x="29" y="1672"/>
                </a:lnTo>
                <a:lnTo>
                  <a:pt x="22" y="1659"/>
                </a:lnTo>
                <a:lnTo>
                  <a:pt x="16" y="1647"/>
                </a:lnTo>
                <a:lnTo>
                  <a:pt x="11" y="1634"/>
                </a:lnTo>
                <a:lnTo>
                  <a:pt x="7" y="1619"/>
                </a:lnTo>
                <a:lnTo>
                  <a:pt x="4" y="1605"/>
                </a:lnTo>
                <a:lnTo>
                  <a:pt x="1" y="1590"/>
                </a:lnTo>
                <a:lnTo>
                  <a:pt x="0" y="1574"/>
                </a:lnTo>
                <a:lnTo>
                  <a:pt x="0" y="1560"/>
                </a:lnTo>
                <a:lnTo>
                  <a:pt x="0" y="1115"/>
                </a:lnTo>
                <a:lnTo>
                  <a:pt x="0" y="670"/>
                </a:lnTo>
                <a:lnTo>
                  <a:pt x="0" y="655"/>
                </a:lnTo>
                <a:lnTo>
                  <a:pt x="1" y="639"/>
                </a:lnTo>
                <a:lnTo>
                  <a:pt x="4" y="625"/>
                </a:lnTo>
                <a:lnTo>
                  <a:pt x="7" y="611"/>
                </a:lnTo>
                <a:lnTo>
                  <a:pt x="11" y="596"/>
                </a:lnTo>
                <a:lnTo>
                  <a:pt x="16" y="583"/>
                </a:lnTo>
                <a:lnTo>
                  <a:pt x="22" y="570"/>
                </a:lnTo>
                <a:lnTo>
                  <a:pt x="29" y="557"/>
                </a:lnTo>
                <a:lnTo>
                  <a:pt x="36" y="544"/>
                </a:lnTo>
                <a:lnTo>
                  <a:pt x="45" y="533"/>
                </a:lnTo>
                <a:lnTo>
                  <a:pt x="55" y="523"/>
                </a:lnTo>
                <a:lnTo>
                  <a:pt x="65" y="511"/>
                </a:lnTo>
                <a:lnTo>
                  <a:pt x="75" y="501"/>
                </a:lnTo>
                <a:lnTo>
                  <a:pt x="86" y="493"/>
                </a:lnTo>
                <a:lnTo>
                  <a:pt x="99" y="484"/>
                </a:lnTo>
                <a:lnTo>
                  <a:pt x="112" y="475"/>
                </a:lnTo>
                <a:lnTo>
                  <a:pt x="497" y="253"/>
                </a:lnTo>
                <a:lnTo>
                  <a:pt x="883" y="30"/>
                </a:lnTo>
                <a:lnTo>
                  <a:pt x="896" y="23"/>
                </a:lnTo>
                <a:lnTo>
                  <a:pt x="909" y="17"/>
                </a:lnTo>
                <a:lnTo>
                  <a:pt x="923" y="11"/>
                </a:lnTo>
                <a:lnTo>
                  <a:pt x="937" y="7"/>
                </a:lnTo>
                <a:lnTo>
                  <a:pt x="952" y="4"/>
                </a:lnTo>
                <a:lnTo>
                  <a:pt x="966" y="1"/>
                </a:lnTo>
                <a:lnTo>
                  <a:pt x="981" y="0"/>
                </a:lnTo>
                <a:lnTo>
                  <a:pt x="995" y="0"/>
                </a:lnTo>
                <a:lnTo>
                  <a:pt x="1009" y="0"/>
                </a:lnTo>
                <a:lnTo>
                  <a:pt x="1024" y="1"/>
                </a:lnTo>
                <a:lnTo>
                  <a:pt x="1037" y="4"/>
                </a:lnTo>
                <a:lnTo>
                  <a:pt x="1051" y="7"/>
                </a:lnTo>
                <a:lnTo>
                  <a:pt x="1066" y="11"/>
                </a:lnTo>
                <a:lnTo>
                  <a:pt x="1080" y="17"/>
                </a:lnTo>
                <a:lnTo>
                  <a:pt x="1093" y="23"/>
                </a:lnTo>
                <a:lnTo>
                  <a:pt x="1107" y="30"/>
                </a:lnTo>
                <a:lnTo>
                  <a:pt x="1492" y="253"/>
                </a:lnTo>
                <a:lnTo>
                  <a:pt x="1876" y="475"/>
                </a:lnTo>
                <a:lnTo>
                  <a:pt x="1889" y="484"/>
                </a:lnTo>
                <a:lnTo>
                  <a:pt x="1902" y="493"/>
                </a:lnTo>
                <a:lnTo>
                  <a:pt x="1914" y="501"/>
                </a:lnTo>
                <a:lnTo>
                  <a:pt x="1925" y="511"/>
                </a:lnTo>
                <a:lnTo>
                  <a:pt x="1934" y="523"/>
                </a:lnTo>
                <a:lnTo>
                  <a:pt x="1944" y="533"/>
                </a:lnTo>
                <a:lnTo>
                  <a:pt x="1953" y="544"/>
                </a:lnTo>
                <a:lnTo>
                  <a:pt x="1960" y="557"/>
                </a:lnTo>
                <a:lnTo>
                  <a:pt x="1967" y="570"/>
                </a:lnTo>
                <a:lnTo>
                  <a:pt x="1973" y="583"/>
                </a:lnTo>
                <a:lnTo>
                  <a:pt x="1977" y="596"/>
                </a:lnTo>
                <a:lnTo>
                  <a:pt x="1981" y="611"/>
                </a:lnTo>
                <a:lnTo>
                  <a:pt x="1984" y="625"/>
                </a:lnTo>
                <a:lnTo>
                  <a:pt x="1987" y="639"/>
                </a:lnTo>
                <a:lnTo>
                  <a:pt x="1989" y="655"/>
                </a:lnTo>
                <a:lnTo>
                  <a:pt x="1989" y="670"/>
                </a:lnTo>
                <a:close/>
              </a:path>
            </a:pathLst>
          </a:custGeom>
          <a:solidFill>
            <a:schemeClr val="bg1"/>
          </a:solidFill>
          <a:ln w="6350">
            <a:solidFill>
              <a:schemeClr val="bg1">
                <a:lumMod val="75000"/>
              </a:schemeClr>
            </a:solidFill>
          </a:ln>
          <a:effectLst/>
        </p:spPr>
        <p:txBody>
          <a:bodyPr vert="horz" wrap="square" lIns="91440" tIns="45720" rIns="91440" bIns="45720" numCol="1" anchor="t" anchorCtr="0" compatLnSpc="1">
            <a:prstTxWarp prst="textNoShape">
              <a:avLst/>
            </a:prstTxWarp>
          </a:bodyPr>
          <a:lstStyle>
            <a:lvl1pPr>
              <a:defRPr lang="ru-RU" sz="100"/>
            </a:lvl1pPr>
          </a:lstStyle>
          <a:p>
            <a:pPr lvl="0"/>
            <a:endParaRPr lang="ru-RU">
              <a:solidFill>
                <a:schemeClr val="lt1"/>
              </a:solidFill>
              <a:latin typeface="+mn-lt"/>
            </a:endParaRPr>
          </a:p>
        </p:txBody>
      </p:sp>
      <p:sp>
        <p:nvSpPr>
          <p:cNvPr id="21" name="Freeform 33">
            <a:extLst>
              <a:ext uri="{FF2B5EF4-FFF2-40B4-BE49-F238E27FC236}">
                <a16:creationId xmlns:a16="http://schemas.microsoft.com/office/drawing/2014/main" id="{FB2C32D2-79FA-447E-AB51-7FD48B890091}"/>
              </a:ext>
            </a:extLst>
          </p:cNvPr>
          <p:cNvSpPr>
            <a:spLocks noGrp="1"/>
          </p:cNvSpPr>
          <p:nvPr>
            <p:ph type="pic" sz="quarter" idx="23"/>
          </p:nvPr>
        </p:nvSpPr>
        <p:spPr bwMode="auto">
          <a:xfrm>
            <a:off x="6893224" y="749184"/>
            <a:ext cx="1812962" cy="2033341"/>
          </a:xfrm>
          <a:custGeom>
            <a:avLst/>
            <a:gdLst>
              <a:gd name="T0" fmla="*/ 1989 w 1989"/>
              <a:gd name="T1" fmla="*/ 1115 h 2230"/>
              <a:gd name="T2" fmla="*/ 1989 w 1989"/>
              <a:gd name="T3" fmla="*/ 1574 h 2230"/>
              <a:gd name="T4" fmla="*/ 1984 w 1989"/>
              <a:gd name="T5" fmla="*/ 1605 h 2230"/>
              <a:gd name="T6" fmla="*/ 1977 w 1989"/>
              <a:gd name="T7" fmla="*/ 1634 h 2230"/>
              <a:gd name="T8" fmla="*/ 1967 w 1989"/>
              <a:gd name="T9" fmla="*/ 1659 h 2230"/>
              <a:gd name="T10" fmla="*/ 1953 w 1989"/>
              <a:gd name="T11" fmla="*/ 1684 h 2230"/>
              <a:gd name="T12" fmla="*/ 1934 w 1989"/>
              <a:gd name="T13" fmla="*/ 1707 h 2230"/>
              <a:gd name="T14" fmla="*/ 1914 w 1989"/>
              <a:gd name="T15" fmla="*/ 1729 h 2230"/>
              <a:gd name="T16" fmla="*/ 1889 w 1989"/>
              <a:gd name="T17" fmla="*/ 1746 h 2230"/>
              <a:gd name="T18" fmla="*/ 1492 w 1989"/>
              <a:gd name="T19" fmla="*/ 1976 h 2230"/>
              <a:gd name="T20" fmla="*/ 1093 w 1989"/>
              <a:gd name="T21" fmla="*/ 2207 h 2230"/>
              <a:gd name="T22" fmla="*/ 1066 w 1989"/>
              <a:gd name="T23" fmla="*/ 2218 h 2230"/>
              <a:gd name="T24" fmla="*/ 1037 w 1989"/>
              <a:gd name="T25" fmla="*/ 2226 h 2230"/>
              <a:gd name="T26" fmla="*/ 1009 w 1989"/>
              <a:gd name="T27" fmla="*/ 2230 h 2230"/>
              <a:gd name="T28" fmla="*/ 981 w 1989"/>
              <a:gd name="T29" fmla="*/ 2230 h 2230"/>
              <a:gd name="T30" fmla="*/ 952 w 1989"/>
              <a:gd name="T31" fmla="*/ 2226 h 2230"/>
              <a:gd name="T32" fmla="*/ 923 w 1989"/>
              <a:gd name="T33" fmla="*/ 2218 h 2230"/>
              <a:gd name="T34" fmla="*/ 896 w 1989"/>
              <a:gd name="T35" fmla="*/ 2207 h 2230"/>
              <a:gd name="T36" fmla="*/ 497 w 1989"/>
              <a:gd name="T37" fmla="*/ 1976 h 2230"/>
              <a:gd name="T38" fmla="*/ 99 w 1989"/>
              <a:gd name="T39" fmla="*/ 1746 h 2230"/>
              <a:gd name="T40" fmla="*/ 75 w 1989"/>
              <a:gd name="T41" fmla="*/ 1729 h 2230"/>
              <a:gd name="T42" fmla="*/ 55 w 1989"/>
              <a:gd name="T43" fmla="*/ 1707 h 2230"/>
              <a:gd name="T44" fmla="*/ 36 w 1989"/>
              <a:gd name="T45" fmla="*/ 1684 h 2230"/>
              <a:gd name="T46" fmla="*/ 22 w 1989"/>
              <a:gd name="T47" fmla="*/ 1659 h 2230"/>
              <a:gd name="T48" fmla="*/ 11 w 1989"/>
              <a:gd name="T49" fmla="*/ 1634 h 2230"/>
              <a:gd name="T50" fmla="*/ 4 w 1989"/>
              <a:gd name="T51" fmla="*/ 1605 h 2230"/>
              <a:gd name="T52" fmla="*/ 0 w 1989"/>
              <a:gd name="T53" fmla="*/ 1574 h 2230"/>
              <a:gd name="T54" fmla="*/ 0 w 1989"/>
              <a:gd name="T55" fmla="*/ 1115 h 2230"/>
              <a:gd name="T56" fmla="*/ 0 w 1989"/>
              <a:gd name="T57" fmla="*/ 655 h 2230"/>
              <a:gd name="T58" fmla="*/ 4 w 1989"/>
              <a:gd name="T59" fmla="*/ 625 h 2230"/>
              <a:gd name="T60" fmla="*/ 11 w 1989"/>
              <a:gd name="T61" fmla="*/ 596 h 2230"/>
              <a:gd name="T62" fmla="*/ 22 w 1989"/>
              <a:gd name="T63" fmla="*/ 570 h 2230"/>
              <a:gd name="T64" fmla="*/ 36 w 1989"/>
              <a:gd name="T65" fmla="*/ 544 h 2230"/>
              <a:gd name="T66" fmla="*/ 55 w 1989"/>
              <a:gd name="T67" fmla="*/ 523 h 2230"/>
              <a:gd name="T68" fmla="*/ 75 w 1989"/>
              <a:gd name="T69" fmla="*/ 501 h 2230"/>
              <a:gd name="T70" fmla="*/ 99 w 1989"/>
              <a:gd name="T71" fmla="*/ 484 h 2230"/>
              <a:gd name="T72" fmla="*/ 497 w 1989"/>
              <a:gd name="T73" fmla="*/ 253 h 2230"/>
              <a:gd name="T74" fmla="*/ 896 w 1989"/>
              <a:gd name="T75" fmla="*/ 23 h 2230"/>
              <a:gd name="T76" fmla="*/ 923 w 1989"/>
              <a:gd name="T77" fmla="*/ 11 h 2230"/>
              <a:gd name="T78" fmla="*/ 952 w 1989"/>
              <a:gd name="T79" fmla="*/ 4 h 2230"/>
              <a:gd name="T80" fmla="*/ 981 w 1989"/>
              <a:gd name="T81" fmla="*/ 0 h 2230"/>
              <a:gd name="T82" fmla="*/ 1009 w 1989"/>
              <a:gd name="T83" fmla="*/ 0 h 2230"/>
              <a:gd name="T84" fmla="*/ 1037 w 1989"/>
              <a:gd name="T85" fmla="*/ 4 h 2230"/>
              <a:gd name="T86" fmla="*/ 1066 w 1989"/>
              <a:gd name="T87" fmla="*/ 11 h 2230"/>
              <a:gd name="T88" fmla="*/ 1093 w 1989"/>
              <a:gd name="T89" fmla="*/ 23 h 2230"/>
              <a:gd name="T90" fmla="*/ 1492 w 1989"/>
              <a:gd name="T91" fmla="*/ 253 h 2230"/>
              <a:gd name="T92" fmla="*/ 1889 w 1989"/>
              <a:gd name="T93" fmla="*/ 484 h 2230"/>
              <a:gd name="T94" fmla="*/ 1914 w 1989"/>
              <a:gd name="T95" fmla="*/ 501 h 2230"/>
              <a:gd name="T96" fmla="*/ 1934 w 1989"/>
              <a:gd name="T97" fmla="*/ 523 h 2230"/>
              <a:gd name="T98" fmla="*/ 1953 w 1989"/>
              <a:gd name="T99" fmla="*/ 544 h 2230"/>
              <a:gd name="T100" fmla="*/ 1967 w 1989"/>
              <a:gd name="T101" fmla="*/ 570 h 2230"/>
              <a:gd name="T102" fmla="*/ 1977 w 1989"/>
              <a:gd name="T103" fmla="*/ 596 h 2230"/>
              <a:gd name="T104" fmla="*/ 1984 w 1989"/>
              <a:gd name="T105" fmla="*/ 625 h 2230"/>
              <a:gd name="T106" fmla="*/ 1989 w 1989"/>
              <a:gd name="T107" fmla="*/ 655 h 2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89" h="2230">
                <a:moveTo>
                  <a:pt x="1989" y="670"/>
                </a:moveTo>
                <a:lnTo>
                  <a:pt x="1989" y="1115"/>
                </a:lnTo>
                <a:lnTo>
                  <a:pt x="1989" y="1560"/>
                </a:lnTo>
                <a:lnTo>
                  <a:pt x="1989" y="1574"/>
                </a:lnTo>
                <a:lnTo>
                  <a:pt x="1987" y="1590"/>
                </a:lnTo>
                <a:lnTo>
                  <a:pt x="1984" y="1605"/>
                </a:lnTo>
                <a:lnTo>
                  <a:pt x="1981" y="1619"/>
                </a:lnTo>
                <a:lnTo>
                  <a:pt x="1977" y="1634"/>
                </a:lnTo>
                <a:lnTo>
                  <a:pt x="1973" y="1647"/>
                </a:lnTo>
                <a:lnTo>
                  <a:pt x="1967" y="1659"/>
                </a:lnTo>
                <a:lnTo>
                  <a:pt x="1960" y="1672"/>
                </a:lnTo>
                <a:lnTo>
                  <a:pt x="1953" y="1684"/>
                </a:lnTo>
                <a:lnTo>
                  <a:pt x="1944" y="1697"/>
                </a:lnTo>
                <a:lnTo>
                  <a:pt x="1934" y="1707"/>
                </a:lnTo>
                <a:lnTo>
                  <a:pt x="1925" y="1719"/>
                </a:lnTo>
                <a:lnTo>
                  <a:pt x="1914" y="1729"/>
                </a:lnTo>
                <a:lnTo>
                  <a:pt x="1902" y="1737"/>
                </a:lnTo>
                <a:lnTo>
                  <a:pt x="1889" y="1746"/>
                </a:lnTo>
                <a:lnTo>
                  <a:pt x="1876" y="1755"/>
                </a:lnTo>
                <a:lnTo>
                  <a:pt x="1492" y="1976"/>
                </a:lnTo>
                <a:lnTo>
                  <a:pt x="1107" y="2200"/>
                </a:lnTo>
                <a:lnTo>
                  <a:pt x="1093" y="2207"/>
                </a:lnTo>
                <a:lnTo>
                  <a:pt x="1080" y="2213"/>
                </a:lnTo>
                <a:lnTo>
                  <a:pt x="1066" y="2218"/>
                </a:lnTo>
                <a:lnTo>
                  <a:pt x="1051" y="2223"/>
                </a:lnTo>
                <a:lnTo>
                  <a:pt x="1037" y="2226"/>
                </a:lnTo>
                <a:lnTo>
                  <a:pt x="1024" y="2229"/>
                </a:lnTo>
                <a:lnTo>
                  <a:pt x="1009" y="2230"/>
                </a:lnTo>
                <a:lnTo>
                  <a:pt x="995" y="2230"/>
                </a:lnTo>
                <a:lnTo>
                  <a:pt x="981" y="2230"/>
                </a:lnTo>
                <a:lnTo>
                  <a:pt x="966" y="2229"/>
                </a:lnTo>
                <a:lnTo>
                  <a:pt x="952" y="2226"/>
                </a:lnTo>
                <a:lnTo>
                  <a:pt x="937" y="2223"/>
                </a:lnTo>
                <a:lnTo>
                  <a:pt x="923" y="2218"/>
                </a:lnTo>
                <a:lnTo>
                  <a:pt x="909" y="2213"/>
                </a:lnTo>
                <a:lnTo>
                  <a:pt x="896" y="2207"/>
                </a:lnTo>
                <a:lnTo>
                  <a:pt x="883" y="2200"/>
                </a:lnTo>
                <a:lnTo>
                  <a:pt x="497" y="1976"/>
                </a:lnTo>
                <a:lnTo>
                  <a:pt x="112" y="1755"/>
                </a:lnTo>
                <a:lnTo>
                  <a:pt x="99" y="1746"/>
                </a:lnTo>
                <a:lnTo>
                  <a:pt x="86" y="1737"/>
                </a:lnTo>
                <a:lnTo>
                  <a:pt x="75" y="1729"/>
                </a:lnTo>
                <a:lnTo>
                  <a:pt x="65" y="1719"/>
                </a:lnTo>
                <a:lnTo>
                  <a:pt x="55" y="1707"/>
                </a:lnTo>
                <a:lnTo>
                  <a:pt x="45" y="1697"/>
                </a:lnTo>
                <a:lnTo>
                  <a:pt x="36" y="1684"/>
                </a:lnTo>
                <a:lnTo>
                  <a:pt x="29" y="1672"/>
                </a:lnTo>
                <a:lnTo>
                  <a:pt x="22" y="1659"/>
                </a:lnTo>
                <a:lnTo>
                  <a:pt x="16" y="1647"/>
                </a:lnTo>
                <a:lnTo>
                  <a:pt x="11" y="1634"/>
                </a:lnTo>
                <a:lnTo>
                  <a:pt x="7" y="1619"/>
                </a:lnTo>
                <a:lnTo>
                  <a:pt x="4" y="1605"/>
                </a:lnTo>
                <a:lnTo>
                  <a:pt x="1" y="1590"/>
                </a:lnTo>
                <a:lnTo>
                  <a:pt x="0" y="1574"/>
                </a:lnTo>
                <a:lnTo>
                  <a:pt x="0" y="1560"/>
                </a:lnTo>
                <a:lnTo>
                  <a:pt x="0" y="1115"/>
                </a:lnTo>
                <a:lnTo>
                  <a:pt x="0" y="670"/>
                </a:lnTo>
                <a:lnTo>
                  <a:pt x="0" y="655"/>
                </a:lnTo>
                <a:lnTo>
                  <a:pt x="1" y="639"/>
                </a:lnTo>
                <a:lnTo>
                  <a:pt x="4" y="625"/>
                </a:lnTo>
                <a:lnTo>
                  <a:pt x="7" y="611"/>
                </a:lnTo>
                <a:lnTo>
                  <a:pt x="11" y="596"/>
                </a:lnTo>
                <a:lnTo>
                  <a:pt x="16" y="583"/>
                </a:lnTo>
                <a:lnTo>
                  <a:pt x="22" y="570"/>
                </a:lnTo>
                <a:lnTo>
                  <a:pt x="29" y="557"/>
                </a:lnTo>
                <a:lnTo>
                  <a:pt x="36" y="544"/>
                </a:lnTo>
                <a:lnTo>
                  <a:pt x="45" y="533"/>
                </a:lnTo>
                <a:lnTo>
                  <a:pt x="55" y="523"/>
                </a:lnTo>
                <a:lnTo>
                  <a:pt x="65" y="511"/>
                </a:lnTo>
                <a:lnTo>
                  <a:pt x="75" y="501"/>
                </a:lnTo>
                <a:lnTo>
                  <a:pt x="86" y="493"/>
                </a:lnTo>
                <a:lnTo>
                  <a:pt x="99" y="484"/>
                </a:lnTo>
                <a:lnTo>
                  <a:pt x="112" y="475"/>
                </a:lnTo>
                <a:lnTo>
                  <a:pt x="497" y="253"/>
                </a:lnTo>
                <a:lnTo>
                  <a:pt x="883" y="30"/>
                </a:lnTo>
                <a:lnTo>
                  <a:pt x="896" y="23"/>
                </a:lnTo>
                <a:lnTo>
                  <a:pt x="909" y="17"/>
                </a:lnTo>
                <a:lnTo>
                  <a:pt x="923" y="11"/>
                </a:lnTo>
                <a:lnTo>
                  <a:pt x="937" y="7"/>
                </a:lnTo>
                <a:lnTo>
                  <a:pt x="952" y="4"/>
                </a:lnTo>
                <a:lnTo>
                  <a:pt x="966" y="1"/>
                </a:lnTo>
                <a:lnTo>
                  <a:pt x="981" y="0"/>
                </a:lnTo>
                <a:lnTo>
                  <a:pt x="995" y="0"/>
                </a:lnTo>
                <a:lnTo>
                  <a:pt x="1009" y="0"/>
                </a:lnTo>
                <a:lnTo>
                  <a:pt x="1024" y="1"/>
                </a:lnTo>
                <a:lnTo>
                  <a:pt x="1037" y="4"/>
                </a:lnTo>
                <a:lnTo>
                  <a:pt x="1051" y="7"/>
                </a:lnTo>
                <a:lnTo>
                  <a:pt x="1066" y="11"/>
                </a:lnTo>
                <a:lnTo>
                  <a:pt x="1080" y="17"/>
                </a:lnTo>
                <a:lnTo>
                  <a:pt x="1093" y="23"/>
                </a:lnTo>
                <a:lnTo>
                  <a:pt x="1107" y="30"/>
                </a:lnTo>
                <a:lnTo>
                  <a:pt x="1492" y="253"/>
                </a:lnTo>
                <a:lnTo>
                  <a:pt x="1876" y="475"/>
                </a:lnTo>
                <a:lnTo>
                  <a:pt x="1889" y="484"/>
                </a:lnTo>
                <a:lnTo>
                  <a:pt x="1902" y="493"/>
                </a:lnTo>
                <a:lnTo>
                  <a:pt x="1914" y="501"/>
                </a:lnTo>
                <a:lnTo>
                  <a:pt x="1925" y="511"/>
                </a:lnTo>
                <a:lnTo>
                  <a:pt x="1934" y="523"/>
                </a:lnTo>
                <a:lnTo>
                  <a:pt x="1944" y="533"/>
                </a:lnTo>
                <a:lnTo>
                  <a:pt x="1953" y="544"/>
                </a:lnTo>
                <a:lnTo>
                  <a:pt x="1960" y="557"/>
                </a:lnTo>
                <a:lnTo>
                  <a:pt x="1967" y="570"/>
                </a:lnTo>
                <a:lnTo>
                  <a:pt x="1973" y="583"/>
                </a:lnTo>
                <a:lnTo>
                  <a:pt x="1977" y="596"/>
                </a:lnTo>
                <a:lnTo>
                  <a:pt x="1981" y="611"/>
                </a:lnTo>
                <a:lnTo>
                  <a:pt x="1984" y="625"/>
                </a:lnTo>
                <a:lnTo>
                  <a:pt x="1987" y="639"/>
                </a:lnTo>
                <a:lnTo>
                  <a:pt x="1989" y="655"/>
                </a:lnTo>
                <a:lnTo>
                  <a:pt x="1989" y="670"/>
                </a:lnTo>
                <a:close/>
              </a:path>
            </a:pathLst>
          </a:custGeom>
          <a:solidFill>
            <a:schemeClr val="bg1"/>
          </a:solidFill>
          <a:ln w="6350">
            <a:solidFill>
              <a:schemeClr val="bg1">
                <a:lumMod val="75000"/>
              </a:schemeClr>
            </a:solidFill>
          </a:ln>
          <a:effectLst/>
        </p:spPr>
        <p:txBody>
          <a:bodyPr vert="horz" wrap="square" lIns="91440" tIns="45720" rIns="91440" bIns="45720" numCol="1" anchor="t" anchorCtr="0" compatLnSpc="1">
            <a:prstTxWarp prst="textNoShape">
              <a:avLst/>
            </a:prstTxWarp>
          </a:bodyPr>
          <a:lstStyle>
            <a:lvl1pPr>
              <a:defRPr lang="ru-RU" sz="100">
                <a:solidFill>
                  <a:schemeClr val="lt1"/>
                </a:solidFill>
              </a:defRPr>
            </a:lvl1pPr>
          </a:lstStyle>
          <a:p>
            <a:pPr lvl="0"/>
            <a:endParaRPr lang="ru-RU">
              <a:solidFill>
                <a:schemeClr val="lt1"/>
              </a:solidFill>
              <a:latin typeface="+mn-lt"/>
            </a:endParaRPr>
          </a:p>
        </p:txBody>
      </p:sp>
    </p:spTree>
    <p:extLst>
      <p:ext uri="{BB962C8B-B14F-4D97-AF65-F5344CB8AC3E}">
        <p14:creationId xmlns:p14="http://schemas.microsoft.com/office/powerpoint/2010/main" val="168312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20" grpId="0" animBg="1"/>
      <p:bldP spid="21" grpId="0" animBg="1"/>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Timelines 25">
    <p:bg>
      <p:bgPr>
        <a:solidFill>
          <a:schemeClr val="bg1">
            <a:lumMod val="95000"/>
          </a:schemeClr>
        </a:solidFill>
        <a:effectLst/>
      </p:bgPr>
    </p:bg>
    <p:spTree>
      <p:nvGrpSpPr>
        <p:cNvPr id="1" name=""/>
        <p:cNvGrpSpPr/>
        <p:nvPr/>
      </p:nvGrpSpPr>
      <p:grpSpPr>
        <a:xfrm>
          <a:off x="0" y="0"/>
          <a:ext cx="0" cy="0"/>
          <a:chOff x="0" y="0"/>
          <a:chExt cx="0" cy="0"/>
        </a:xfrm>
      </p:grpSpPr>
      <p:sp>
        <p:nvSpPr>
          <p:cNvPr id="11" name="Freeform 33">
            <a:extLst>
              <a:ext uri="{FF2B5EF4-FFF2-40B4-BE49-F238E27FC236}">
                <a16:creationId xmlns:a16="http://schemas.microsoft.com/office/drawing/2014/main" id="{DAA0BDC6-6A71-4C20-A8C3-F61154740BB2}"/>
              </a:ext>
            </a:extLst>
          </p:cNvPr>
          <p:cNvSpPr>
            <a:spLocks noGrp="1"/>
          </p:cNvSpPr>
          <p:nvPr>
            <p:ph type="pic" sz="quarter" idx="22"/>
          </p:nvPr>
        </p:nvSpPr>
        <p:spPr bwMode="auto">
          <a:xfrm>
            <a:off x="1420493" y="2412330"/>
            <a:ext cx="1812962" cy="2033341"/>
          </a:xfrm>
          <a:custGeom>
            <a:avLst/>
            <a:gdLst>
              <a:gd name="T0" fmla="*/ 1989 w 1989"/>
              <a:gd name="T1" fmla="*/ 1115 h 2230"/>
              <a:gd name="T2" fmla="*/ 1989 w 1989"/>
              <a:gd name="T3" fmla="*/ 1574 h 2230"/>
              <a:gd name="T4" fmla="*/ 1984 w 1989"/>
              <a:gd name="T5" fmla="*/ 1605 h 2230"/>
              <a:gd name="T6" fmla="*/ 1977 w 1989"/>
              <a:gd name="T7" fmla="*/ 1634 h 2230"/>
              <a:gd name="T8" fmla="*/ 1967 w 1989"/>
              <a:gd name="T9" fmla="*/ 1659 h 2230"/>
              <a:gd name="T10" fmla="*/ 1953 w 1989"/>
              <a:gd name="T11" fmla="*/ 1684 h 2230"/>
              <a:gd name="T12" fmla="*/ 1934 w 1989"/>
              <a:gd name="T13" fmla="*/ 1707 h 2230"/>
              <a:gd name="T14" fmla="*/ 1914 w 1989"/>
              <a:gd name="T15" fmla="*/ 1729 h 2230"/>
              <a:gd name="T16" fmla="*/ 1889 w 1989"/>
              <a:gd name="T17" fmla="*/ 1746 h 2230"/>
              <a:gd name="T18" fmla="*/ 1492 w 1989"/>
              <a:gd name="T19" fmla="*/ 1976 h 2230"/>
              <a:gd name="T20" fmla="*/ 1093 w 1989"/>
              <a:gd name="T21" fmla="*/ 2207 h 2230"/>
              <a:gd name="T22" fmla="*/ 1066 w 1989"/>
              <a:gd name="T23" fmla="*/ 2218 h 2230"/>
              <a:gd name="T24" fmla="*/ 1037 w 1989"/>
              <a:gd name="T25" fmla="*/ 2226 h 2230"/>
              <a:gd name="T26" fmla="*/ 1009 w 1989"/>
              <a:gd name="T27" fmla="*/ 2230 h 2230"/>
              <a:gd name="T28" fmla="*/ 981 w 1989"/>
              <a:gd name="T29" fmla="*/ 2230 h 2230"/>
              <a:gd name="T30" fmla="*/ 952 w 1989"/>
              <a:gd name="T31" fmla="*/ 2226 h 2230"/>
              <a:gd name="T32" fmla="*/ 923 w 1989"/>
              <a:gd name="T33" fmla="*/ 2218 h 2230"/>
              <a:gd name="T34" fmla="*/ 896 w 1989"/>
              <a:gd name="T35" fmla="*/ 2207 h 2230"/>
              <a:gd name="T36" fmla="*/ 497 w 1989"/>
              <a:gd name="T37" fmla="*/ 1976 h 2230"/>
              <a:gd name="T38" fmla="*/ 99 w 1989"/>
              <a:gd name="T39" fmla="*/ 1746 h 2230"/>
              <a:gd name="T40" fmla="*/ 75 w 1989"/>
              <a:gd name="T41" fmla="*/ 1729 h 2230"/>
              <a:gd name="T42" fmla="*/ 55 w 1989"/>
              <a:gd name="T43" fmla="*/ 1707 h 2230"/>
              <a:gd name="T44" fmla="*/ 36 w 1989"/>
              <a:gd name="T45" fmla="*/ 1684 h 2230"/>
              <a:gd name="T46" fmla="*/ 22 w 1989"/>
              <a:gd name="T47" fmla="*/ 1659 h 2230"/>
              <a:gd name="T48" fmla="*/ 11 w 1989"/>
              <a:gd name="T49" fmla="*/ 1634 h 2230"/>
              <a:gd name="T50" fmla="*/ 4 w 1989"/>
              <a:gd name="T51" fmla="*/ 1605 h 2230"/>
              <a:gd name="T52" fmla="*/ 0 w 1989"/>
              <a:gd name="T53" fmla="*/ 1574 h 2230"/>
              <a:gd name="T54" fmla="*/ 0 w 1989"/>
              <a:gd name="T55" fmla="*/ 1115 h 2230"/>
              <a:gd name="T56" fmla="*/ 0 w 1989"/>
              <a:gd name="T57" fmla="*/ 655 h 2230"/>
              <a:gd name="T58" fmla="*/ 4 w 1989"/>
              <a:gd name="T59" fmla="*/ 625 h 2230"/>
              <a:gd name="T60" fmla="*/ 11 w 1989"/>
              <a:gd name="T61" fmla="*/ 596 h 2230"/>
              <a:gd name="T62" fmla="*/ 22 w 1989"/>
              <a:gd name="T63" fmla="*/ 570 h 2230"/>
              <a:gd name="T64" fmla="*/ 36 w 1989"/>
              <a:gd name="T65" fmla="*/ 544 h 2230"/>
              <a:gd name="T66" fmla="*/ 55 w 1989"/>
              <a:gd name="T67" fmla="*/ 523 h 2230"/>
              <a:gd name="T68" fmla="*/ 75 w 1989"/>
              <a:gd name="T69" fmla="*/ 501 h 2230"/>
              <a:gd name="T70" fmla="*/ 99 w 1989"/>
              <a:gd name="T71" fmla="*/ 484 h 2230"/>
              <a:gd name="T72" fmla="*/ 497 w 1989"/>
              <a:gd name="T73" fmla="*/ 253 h 2230"/>
              <a:gd name="T74" fmla="*/ 896 w 1989"/>
              <a:gd name="T75" fmla="*/ 23 h 2230"/>
              <a:gd name="T76" fmla="*/ 923 w 1989"/>
              <a:gd name="T77" fmla="*/ 11 h 2230"/>
              <a:gd name="T78" fmla="*/ 952 w 1989"/>
              <a:gd name="T79" fmla="*/ 4 h 2230"/>
              <a:gd name="T80" fmla="*/ 981 w 1989"/>
              <a:gd name="T81" fmla="*/ 0 h 2230"/>
              <a:gd name="T82" fmla="*/ 1009 w 1989"/>
              <a:gd name="T83" fmla="*/ 0 h 2230"/>
              <a:gd name="T84" fmla="*/ 1037 w 1989"/>
              <a:gd name="T85" fmla="*/ 4 h 2230"/>
              <a:gd name="T86" fmla="*/ 1066 w 1989"/>
              <a:gd name="T87" fmla="*/ 11 h 2230"/>
              <a:gd name="T88" fmla="*/ 1093 w 1989"/>
              <a:gd name="T89" fmla="*/ 23 h 2230"/>
              <a:gd name="T90" fmla="*/ 1492 w 1989"/>
              <a:gd name="T91" fmla="*/ 253 h 2230"/>
              <a:gd name="T92" fmla="*/ 1889 w 1989"/>
              <a:gd name="T93" fmla="*/ 484 h 2230"/>
              <a:gd name="T94" fmla="*/ 1914 w 1989"/>
              <a:gd name="T95" fmla="*/ 501 h 2230"/>
              <a:gd name="T96" fmla="*/ 1934 w 1989"/>
              <a:gd name="T97" fmla="*/ 523 h 2230"/>
              <a:gd name="T98" fmla="*/ 1953 w 1989"/>
              <a:gd name="T99" fmla="*/ 544 h 2230"/>
              <a:gd name="T100" fmla="*/ 1967 w 1989"/>
              <a:gd name="T101" fmla="*/ 570 h 2230"/>
              <a:gd name="T102" fmla="*/ 1977 w 1989"/>
              <a:gd name="T103" fmla="*/ 596 h 2230"/>
              <a:gd name="T104" fmla="*/ 1984 w 1989"/>
              <a:gd name="T105" fmla="*/ 625 h 2230"/>
              <a:gd name="T106" fmla="*/ 1989 w 1989"/>
              <a:gd name="T107" fmla="*/ 655 h 2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89" h="2230">
                <a:moveTo>
                  <a:pt x="1989" y="670"/>
                </a:moveTo>
                <a:lnTo>
                  <a:pt x="1989" y="1115"/>
                </a:lnTo>
                <a:lnTo>
                  <a:pt x="1989" y="1560"/>
                </a:lnTo>
                <a:lnTo>
                  <a:pt x="1989" y="1574"/>
                </a:lnTo>
                <a:lnTo>
                  <a:pt x="1987" y="1590"/>
                </a:lnTo>
                <a:lnTo>
                  <a:pt x="1984" y="1605"/>
                </a:lnTo>
                <a:lnTo>
                  <a:pt x="1981" y="1619"/>
                </a:lnTo>
                <a:lnTo>
                  <a:pt x="1977" y="1634"/>
                </a:lnTo>
                <a:lnTo>
                  <a:pt x="1973" y="1647"/>
                </a:lnTo>
                <a:lnTo>
                  <a:pt x="1967" y="1659"/>
                </a:lnTo>
                <a:lnTo>
                  <a:pt x="1960" y="1672"/>
                </a:lnTo>
                <a:lnTo>
                  <a:pt x="1953" y="1684"/>
                </a:lnTo>
                <a:lnTo>
                  <a:pt x="1944" y="1697"/>
                </a:lnTo>
                <a:lnTo>
                  <a:pt x="1934" y="1707"/>
                </a:lnTo>
                <a:lnTo>
                  <a:pt x="1925" y="1719"/>
                </a:lnTo>
                <a:lnTo>
                  <a:pt x="1914" y="1729"/>
                </a:lnTo>
                <a:lnTo>
                  <a:pt x="1902" y="1737"/>
                </a:lnTo>
                <a:lnTo>
                  <a:pt x="1889" y="1746"/>
                </a:lnTo>
                <a:lnTo>
                  <a:pt x="1876" y="1755"/>
                </a:lnTo>
                <a:lnTo>
                  <a:pt x="1492" y="1976"/>
                </a:lnTo>
                <a:lnTo>
                  <a:pt x="1107" y="2200"/>
                </a:lnTo>
                <a:lnTo>
                  <a:pt x="1093" y="2207"/>
                </a:lnTo>
                <a:lnTo>
                  <a:pt x="1080" y="2213"/>
                </a:lnTo>
                <a:lnTo>
                  <a:pt x="1066" y="2218"/>
                </a:lnTo>
                <a:lnTo>
                  <a:pt x="1051" y="2223"/>
                </a:lnTo>
                <a:lnTo>
                  <a:pt x="1037" y="2226"/>
                </a:lnTo>
                <a:lnTo>
                  <a:pt x="1024" y="2229"/>
                </a:lnTo>
                <a:lnTo>
                  <a:pt x="1009" y="2230"/>
                </a:lnTo>
                <a:lnTo>
                  <a:pt x="995" y="2230"/>
                </a:lnTo>
                <a:lnTo>
                  <a:pt x="981" y="2230"/>
                </a:lnTo>
                <a:lnTo>
                  <a:pt x="966" y="2229"/>
                </a:lnTo>
                <a:lnTo>
                  <a:pt x="952" y="2226"/>
                </a:lnTo>
                <a:lnTo>
                  <a:pt x="937" y="2223"/>
                </a:lnTo>
                <a:lnTo>
                  <a:pt x="923" y="2218"/>
                </a:lnTo>
                <a:lnTo>
                  <a:pt x="909" y="2213"/>
                </a:lnTo>
                <a:lnTo>
                  <a:pt x="896" y="2207"/>
                </a:lnTo>
                <a:lnTo>
                  <a:pt x="883" y="2200"/>
                </a:lnTo>
                <a:lnTo>
                  <a:pt x="497" y="1976"/>
                </a:lnTo>
                <a:lnTo>
                  <a:pt x="112" y="1755"/>
                </a:lnTo>
                <a:lnTo>
                  <a:pt x="99" y="1746"/>
                </a:lnTo>
                <a:lnTo>
                  <a:pt x="86" y="1737"/>
                </a:lnTo>
                <a:lnTo>
                  <a:pt x="75" y="1729"/>
                </a:lnTo>
                <a:lnTo>
                  <a:pt x="65" y="1719"/>
                </a:lnTo>
                <a:lnTo>
                  <a:pt x="55" y="1707"/>
                </a:lnTo>
                <a:lnTo>
                  <a:pt x="45" y="1697"/>
                </a:lnTo>
                <a:lnTo>
                  <a:pt x="36" y="1684"/>
                </a:lnTo>
                <a:lnTo>
                  <a:pt x="29" y="1672"/>
                </a:lnTo>
                <a:lnTo>
                  <a:pt x="22" y="1659"/>
                </a:lnTo>
                <a:lnTo>
                  <a:pt x="16" y="1647"/>
                </a:lnTo>
                <a:lnTo>
                  <a:pt x="11" y="1634"/>
                </a:lnTo>
                <a:lnTo>
                  <a:pt x="7" y="1619"/>
                </a:lnTo>
                <a:lnTo>
                  <a:pt x="4" y="1605"/>
                </a:lnTo>
                <a:lnTo>
                  <a:pt x="1" y="1590"/>
                </a:lnTo>
                <a:lnTo>
                  <a:pt x="0" y="1574"/>
                </a:lnTo>
                <a:lnTo>
                  <a:pt x="0" y="1560"/>
                </a:lnTo>
                <a:lnTo>
                  <a:pt x="0" y="1115"/>
                </a:lnTo>
                <a:lnTo>
                  <a:pt x="0" y="670"/>
                </a:lnTo>
                <a:lnTo>
                  <a:pt x="0" y="655"/>
                </a:lnTo>
                <a:lnTo>
                  <a:pt x="1" y="639"/>
                </a:lnTo>
                <a:lnTo>
                  <a:pt x="4" y="625"/>
                </a:lnTo>
                <a:lnTo>
                  <a:pt x="7" y="611"/>
                </a:lnTo>
                <a:lnTo>
                  <a:pt x="11" y="596"/>
                </a:lnTo>
                <a:lnTo>
                  <a:pt x="16" y="583"/>
                </a:lnTo>
                <a:lnTo>
                  <a:pt x="22" y="570"/>
                </a:lnTo>
                <a:lnTo>
                  <a:pt x="29" y="557"/>
                </a:lnTo>
                <a:lnTo>
                  <a:pt x="36" y="544"/>
                </a:lnTo>
                <a:lnTo>
                  <a:pt x="45" y="533"/>
                </a:lnTo>
                <a:lnTo>
                  <a:pt x="55" y="523"/>
                </a:lnTo>
                <a:lnTo>
                  <a:pt x="65" y="511"/>
                </a:lnTo>
                <a:lnTo>
                  <a:pt x="75" y="501"/>
                </a:lnTo>
                <a:lnTo>
                  <a:pt x="86" y="493"/>
                </a:lnTo>
                <a:lnTo>
                  <a:pt x="99" y="484"/>
                </a:lnTo>
                <a:lnTo>
                  <a:pt x="112" y="475"/>
                </a:lnTo>
                <a:lnTo>
                  <a:pt x="497" y="253"/>
                </a:lnTo>
                <a:lnTo>
                  <a:pt x="883" y="30"/>
                </a:lnTo>
                <a:lnTo>
                  <a:pt x="896" y="23"/>
                </a:lnTo>
                <a:lnTo>
                  <a:pt x="909" y="17"/>
                </a:lnTo>
                <a:lnTo>
                  <a:pt x="923" y="11"/>
                </a:lnTo>
                <a:lnTo>
                  <a:pt x="937" y="7"/>
                </a:lnTo>
                <a:lnTo>
                  <a:pt x="952" y="4"/>
                </a:lnTo>
                <a:lnTo>
                  <a:pt x="966" y="1"/>
                </a:lnTo>
                <a:lnTo>
                  <a:pt x="981" y="0"/>
                </a:lnTo>
                <a:lnTo>
                  <a:pt x="995" y="0"/>
                </a:lnTo>
                <a:lnTo>
                  <a:pt x="1009" y="0"/>
                </a:lnTo>
                <a:lnTo>
                  <a:pt x="1024" y="1"/>
                </a:lnTo>
                <a:lnTo>
                  <a:pt x="1037" y="4"/>
                </a:lnTo>
                <a:lnTo>
                  <a:pt x="1051" y="7"/>
                </a:lnTo>
                <a:lnTo>
                  <a:pt x="1066" y="11"/>
                </a:lnTo>
                <a:lnTo>
                  <a:pt x="1080" y="17"/>
                </a:lnTo>
                <a:lnTo>
                  <a:pt x="1093" y="23"/>
                </a:lnTo>
                <a:lnTo>
                  <a:pt x="1107" y="30"/>
                </a:lnTo>
                <a:lnTo>
                  <a:pt x="1492" y="253"/>
                </a:lnTo>
                <a:lnTo>
                  <a:pt x="1876" y="475"/>
                </a:lnTo>
                <a:lnTo>
                  <a:pt x="1889" y="484"/>
                </a:lnTo>
                <a:lnTo>
                  <a:pt x="1902" y="493"/>
                </a:lnTo>
                <a:lnTo>
                  <a:pt x="1914" y="501"/>
                </a:lnTo>
                <a:lnTo>
                  <a:pt x="1925" y="511"/>
                </a:lnTo>
                <a:lnTo>
                  <a:pt x="1934" y="523"/>
                </a:lnTo>
                <a:lnTo>
                  <a:pt x="1944" y="533"/>
                </a:lnTo>
                <a:lnTo>
                  <a:pt x="1953" y="544"/>
                </a:lnTo>
                <a:lnTo>
                  <a:pt x="1960" y="557"/>
                </a:lnTo>
                <a:lnTo>
                  <a:pt x="1967" y="570"/>
                </a:lnTo>
                <a:lnTo>
                  <a:pt x="1973" y="583"/>
                </a:lnTo>
                <a:lnTo>
                  <a:pt x="1977" y="596"/>
                </a:lnTo>
                <a:lnTo>
                  <a:pt x="1981" y="611"/>
                </a:lnTo>
                <a:lnTo>
                  <a:pt x="1984" y="625"/>
                </a:lnTo>
                <a:lnTo>
                  <a:pt x="1987" y="639"/>
                </a:lnTo>
                <a:lnTo>
                  <a:pt x="1989" y="655"/>
                </a:lnTo>
                <a:lnTo>
                  <a:pt x="1989" y="670"/>
                </a:lnTo>
                <a:close/>
              </a:path>
            </a:pathLst>
          </a:custGeom>
          <a:solidFill>
            <a:schemeClr val="bg1"/>
          </a:solidFill>
          <a:ln w="6350">
            <a:solidFill>
              <a:schemeClr val="bg1">
                <a:lumMod val="75000"/>
              </a:schemeClr>
            </a:solidFill>
          </a:ln>
          <a:effectLst/>
        </p:spPr>
        <p:txBody>
          <a:bodyPr vert="horz" wrap="square" lIns="91440" tIns="45720" rIns="91440" bIns="45720" numCol="1" anchor="t" anchorCtr="0" compatLnSpc="1">
            <a:prstTxWarp prst="textNoShape">
              <a:avLst/>
            </a:prstTxWarp>
          </a:bodyPr>
          <a:lstStyle>
            <a:lvl1pPr>
              <a:defRPr lang="ru-RU" sz="100">
                <a:solidFill>
                  <a:schemeClr val="lt1"/>
                </a:solidFill>
              </a:defRPr>
            </a:lvl1pPr>
          </a:lstStyle>
          <a:p>
            <a:pPr lvl="0"/>
            <a:endParaRPr lang="ru-RU">
              <a:solidFill>
                <a:schemeClr val="lt1"/>
              </a:solidFill>
              <a:latin typeface="+mn-lt"/>
            </a:endParaRPr>
          </a:p>
        </p:txBody>
      </p:sp>
      <p:sp>
        <p:nvSpPr>
          <p:cNvPr id="12" name="Freeform 33">
            <a:extLst>
              <a:ext uri="{FF2B5EF4-FFF2-40B4-BE49-F238E27FC236}">
                <a16:creationId xmlns:a16="http://schemas.microsoft.com/office/drawing/2014/main" id="{CDD84B77-6BA4-4558-9B19-E55C79686DD8}"/>
              </a:ext>
            </a:extLst>
          </p:cNvPr>
          <p:cNvSpPr>
            <a:spLocks noGrp="1"/>
          </p:cNvSpPr>
          <p:nvPr>
            <p:ph type="pic" sz="quarter" idx="23"/>
          </p:nvPr>
        </p:nvSpPr>
        <p:spPr bwMode="auto">
          <a:xfrm>
            <a:off x="3341066" y="2412330"/>
            <a:ext cx="1812962" cy="2033341"/>
          </a:xfrm>
          <a:custGeom>
            <a:avLst/>
            <a:gdLst>
              <a:gd name="T0" fmla="*/ 1989 w 1989"/>
              <a:gd name="T1" fmla="*/ 1115 h 2230"/>
              <a:gd name="T2" fmla="*/ 1989 w 1989"/>
              <a:gd name="T3" fmla="*/ 1574 h 2230"/>
              <a:gd name="T4" fmla="*/ 1984 w 1989"/>
              <a:gd name="T5" fmla="*/ 1605 h 2230"/>
              <a:gd name="T6" fmla="*/ 1977 w 1989"/>
              <a:gd name="T7" fmla="*/ 1634 h 2230"/>
              <a:gd name="T8" fmla="*/ 1967 w 1989"/>
              <a:gd name="T9" fmla="*/ 1659 h 2230"/>
              <a:gd name="T10" fmla="*/ 1953 w 1989"/>
              <a:gd name="T11" fmla="*/ 1684 h 2230"/>
              <a:gd name="T12" fmla="*/ 1934 w 1989"/>
              <a:gd name="T13" fmla="*/ 1707 h 2230"/>
              <a:gd name="T14" fmla="*/ 1914 w 1989"/>
              <a:gd name="T15" fmla="*/ 1729 h 2230"/>
              <a:gd name="T16" fmla="*/ 1889 w 1989"/>
              <a:gd name="T17" fmla="*/ 1746 h 2230"/>
              <a:gd name="T18" fmla="*/ 1492 w 1989"/>
              <a:gd name="T19" fmla="*/ 1976 h 2230"/>
              <a:gd name="T20" fmla="*/ 1093 w 1989"/>
              <a:gd name="T21" fmla="*/ 2207 h 2230"/>
              <a:gd name="T22" fmla="*/ 1066 w 1989"/>
              <a:gd name="T23" fmla="*/ 2218 h 2230"/>
              <a:gd name="T24" fmla="*/ 1037 w 1989"/>
              <a:gd name="T25" fmla="*/ 2226 h 2230"/>
              <a:gd name="T26" fmla="*/ 1009 w 1989"/>
              <a:gd name="T27" fmla="*/ 2230 h 2230"/>
              <a:gd name="T28" fmla="*/ 981 w 1989"/>
              <a:gd name="T29" fmla="*/ 2230 h 2230"/>
              <a:gd name="T30" fmla="*/ 952 w 1989"/>
              <a:gd name="T31" fmla="*/ 2226 h 2230"/>
              <a:gd name="T32" fmla="*/ 923 w 1989"/>
              <a:gd name="T33" fmla="*/ 2218 h 2230"/>
              <a:gd name="T34" fmla="*/ 896 w 1989"/>
              <a:gd name="T35" fmla="*/ 2207 h 2230"/>
              <a:gd name="T36" fmla="*/ 497 w 1989"/>
              <a:gd name="T37" fmla="*/ 1976 h 2230"/>
              <a:gd name="T38" fmla="*/ 99 w 1989"/>
              <a:gd name="T39" fmla="*/ 1746 h 2230"/>
              <a:gd name="T40" fmla="*/ 75 w 1989"/>
              <a:gd name="T41" fmla="*/ 1729 h 2230"/>
              <a:gd name="T42" fmla="*/ 55 w 1989"/>
              <a:gd name="T43" fmla="*/ 1707 h 2230"/>
              <a:gd name="T44" fmla="*/ 36 w 1989"/>
              <a:gd name="T45" fmla="*/ 1684 h 2230"/>
              <a:gd name="T46" fmla="*/ 22 w 1989"/>
              <a:gd name="T47" fmla="*/ 1659 h 2230"/>
              <a:gd name="T48" fmla="*/ 11 w 1989"/>
              <a:gd name="T49" fmla="*/ 1634 h 2230"/>
              <a:gd name="T50" fmla="*/ 4 w 1989"/>
              <a:gd name="T51" fmla="*/ 1605 h 2230"/>
              <a:gd name="T52" fmla="*/ 0 w 1989"/>
              <a:gd name="T53" fmla="*/ 1574 h 2230"/>
              <a:gd name="T54" fmla="*/ 0 w 1989"/>
              <a:gd name="T55" fmla="*/ 1115 h 2230"/>
              <a:gd name="T56" fmla="*/ 0 w 1989"/>
              <a:gd name="T57" fmla="*/ 655 h 2230"/>
              <a:gd name="T58" fmla="*/ 4 w 1989"/>
              <a:gd name="T59" fmla="*/ 625 h 2230"/>
              <a:gd name="T60" fmla="*/ 11 w 1989"/>
              <a:gd name="T61" fmla="*/ 596 h 2230"/>
              <a:gd name="T62" fmla="*/ 22 w 1989"/>
              <a:gd name="T63" fmla="*/ 570 h 2230"/>
              <a:gd name="T64" fmla="*/ 36 w 1989"/>
              <a:gd name="T65" fmla="*/ 544 h 2230"/>
              <a:gd name="T66" fmla="*/ 55 w 1989"/>
              <a:gd name="T67" fmla="*/ 523 h 2230"/>
              <a:gd name="T68" fmla="*/ 75 w 1989"/>
              <a:gd name="T69" fmla="*/ 501 h 2230"/>
              <a:gd name="T70" fmla="*/ 99 w 1989"/>
              <a:gd name="T71" fmla="*/ 484 h 2230"/>
              <a:gd name="T72" fmla="*/ 497 w 1989"/>
              <a:gd name="T73" fmla="*/ 253 h 2230"/>
              <a:gd name="T74" fmla="*/ 896 w 1989"/>
              <a:gd name="T75" fmla="*/ 23 h 2230"/>
              <a:gd name="T76" fmla="*/ 923 w 1989"/>
              <a:gd name="T77" fmla="*/ 11 h 2230"/>
              <a:gd name="T78" fmla="*/ 952 w 1989"/>
              <a:gd name="T79" fmla="*/ 4 h 2230"/>
              <a:gd name="T80" fmla="*/ 981 w 1989"/>
              <a:gd name="T81" fmla="*/ 0 h 2230"/>
              <a:gd name="T82" fmla="*/ 1009 w 1989"/>
              <a:gd name="T83" fmla="*/ 0 h 2230"/>
              <a:gd name="T84" fmla="*/ 1037 w 1989"/>
              <a:gd name="T85" fmla="*/ 4 h 2230"/>
              <a:gd name="T86" fmla="*/ 1066 w 1989"/>
              <a:gd name="T87" fmla="*/ 11 h 2230"/>
              <a:gd name="T88" fmla="*/ 1093 w 1989"/>
              <a:gd name="T89" fmla="*/ 23 h 2230"/>
              <a:gd name="T90" fmla="*/ 1492 w 1989"/>
              <a:gd name="T91" fmla="*/ 253 h 2230"/>
              <a:gd name="T92" fmla="*/ 1889 w 1989"/>
              <a:gd name="T93" fmla="*/ 484 h 2230"/>
              <a:gd name="T94" fmla="*/ 1914 w 1989"/>
              <a:gd name="T95" fmla="*/ 501 h 2230"/>
              <a:gd name="T96" fmla="*/ 1934 w 1989"/>
              <a:gd name="T97" fmla="*/ 523 h 2230"/>
              <a:gd name="T98" fmla="*/ 1953 w 1989"/>
              <a:gd name="T99" fmla="*/ 544 h 2230"/>
              <a:gd name="T100" fmla="*/ 1967 w 1989"/>
              <a:gd name="T101" fmla="*/ 570 h 2230"/>
              <a:gd name="T102" fmla="*/ 1977 w 1989"/>
              <a:gd name="T103" fmla="*/ 596 h 2230"/>
              <a:gd name="T104" fmla="*/ 1984 w 1989"/>
              <a:gd name="T105" fmla="*/ 625 h 2230"/>
              <a:gd name="T106" fmla="*/ 1989 w 1989"/>
              <a:gd name="T107" fmla="*/ 655 h 2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89" h="2230">
                <a:moveTo>
                  <a:pt x="1989" y="670"/>
                </a:moveTo>
                <a:lnTo>
                  <a:pt x="1989" y="1115"/>
                </a:lnTo>
                <a:lnTo>
                  <a:pt x="1989" y="1560"/>
                </a:lnTo>
                <a:lnTo>
                  <a:pt x="1989" y="1574"/>
                </a:lnTo>
                <a:lnTo>
                  <a:pt x="1987" y="1590"/>
                </a:lnTo>
                <a:lnTo>
                  <a:pt x="1984" y="1605"/>
                </a:lnTo>
                <a:lnTo>
                  <a:pt x="1981" y="1619"/>
                </a:lnTo>
                <a:lnTo>
                  <a:pt x="1977" y="1634"/>
                </a:lnTo>
                <a:lnTo>
                  <a:pt x="1973" y="1647"/>
                </a:lnTo>
                <a:lnTo>
                  <a:pt x="1967" y="1659"/>
                </a:lnTo>
                <a:lnTo>
                  <a:pt x="1960" y="1672"/>
                </a:lnTo>
                <a:lnTo>
                  <a:pt x="1953" y="1684"/>
                </a:lnTo>
                <a:lnTo>
                  <a:pt x="1944" y="1697"/>
                </a:lnTo>
                <a:lnTo>
                  <a:pt x="1934" y="1707"/>
                </a:lnTo>
                <a:lnTo>
                  <a:pt x="1925" y="1719"/>
                </a:lnTo>
                <a:lnTo>
                  <a:pt x="1914" y="1729"/>
                </a:lnTo>
                <a:lnTo>
                  <a:pt x="1902" y="1737"/>
                </a:lnTo>
                <a:lnTo>
                  <a:pt x="1889" y="1746"/>
                </a:lnTo>
                <a:lnTo>
                  <a:pt x="1876" y="1755"/>
                </a:lnTo>
                <a:lnTo>
                  <a:pt x="1492" y="1976"/>
                </a:lnTo>
                <a:lnTo>
                  <a:pt x="1107" y="2200"/>
                </a:lnTo>
                <a:lnTo>
                  <a:pt x="1093" y="2207"/>
                </a:lnTo>
                <a:lnTo>
                  <a:pt x="1080" y="2213"/>
                </a:lnTo>
                <a:lnTo>
                  <a:pt x="1066" y="2218"/>
                </a:lnTo>
                <a:lnTo>
                  <a:pt x="1051" y="2223"/>
                </a:lnTo>
                <a:lnTo>
                  <a:pt x="1037" y="2226"/>
                </a:lnTo>
                <a:lnTo>
                  <a:pt x="1024" y="2229"/>
                </a:lnTo>
                <a:lnTo>
                  <a:pt x="1009" y="2230"/>
                </a:lnTo>
                <a:lnTo>
                  <a:pt x="995" y="2230"/>
                </a:lnTo>
                <a:lnTo>
                  <a:pt x="981" y="2230"/>
                </a:lnTo>
                <a:lnTo>
                  <a:pt x="966" y="2229"/>
                </a:lnTo>
                <a:lnTo>
                  <a:pt x="952" y="2226"/>
                </a:lnTo>
                <a:lnTo>
                  <a:pt x="937" y="2223"/>
                </a:lnTo>
                <a:lnTo>
                  <a:pt x="923" y="2218"/>
                </a:lnTo>
                <a:lnTo>
                  <a:pt x="909" y="2213"/>
                </a:lnTo>
                <a:lnTo>
                  <a:pt x="896" y="2207"/>
                </a:lnTo>
                <a:lnTo>
                  <a:pt x="883" y="2200"/>
                </a:lnTo>
                <a:lnTo>
                  <a:pt x="497" y="1976"/>
                </a:lnTo>
                <a:lnTo>
                  <a:pt x="112" y="1755"/>
                </a:lnTo>
                <a:lnTo>
                  <a:pt x="99" y="1746"/>
                </a:lnTo>
                <a:lnTo>
                  <a:pt x="86" y="1737"/>
                </a:lnTo>
                <a:lnTo>
                  <a:pt x="75" y="1729"/>
                </a:lnTo>
                <a:lnTo>
                  <a:pt x="65" y="1719"/>
                </a:lnTo>
                <a:lnTo>
                  <a:pt x="55" y="1707"/>
                </a:lnTo>
                <a:lnTo>
                  <a:pt x="45" y="1697"/>
                </a:lnTo>
                <a:lnTo>
                  <a:pt x="36" y="1684"/>
                </a:lnTo>
                <a:lnTo>
                  <a:pt x="29" y="1672"/>
                </a:lnTo>
                <a:lnTo>
                  <a:pt x="22" y="1659"/>
                </a:lnTo>
                <a:lnTo>
                  <a:pt x="16" y="1647"/>
                </a:lnTo>
                <a:lnTo>
                  <a:pt x="11" y="1634"/>
                </a:lnTo>
                <a:lnTo>
                  <a:pt x="7" y="1619"/>
                </a:lnTo>
                <a:lnTo>
                  <a:pt x="4" y="1605"/>
                </a:lnTo>
                <a:lnTo>
                  <a:pt x="1" y="1590"/>
                </a:lnTo>
                <a:lnTo>
                  <a:pt x="0" y="1574"/>
                </a:lnTo>
                <a:lnTo>
                  <a:pt x="0" y="1560"/>
                </a:lnTo>
                <a:lnTo>
                  <a:pt x="0" y="1115"/>
                </a:lnTo>
                <a:lnTo>
                  <a:pt x="0" y="670"/>
                </a:lnTo>
                <a:lnTo>
                  <a:pt x="0" y="655"/>
                </a:lnTo>
                <a:lnTo>
                  <a:pt x="1" y="639"/>
                </a:lnTo>
                <a:lnTo>
                  <a:pt x="4" y="625"/>
                </a:lnTo>
                <a:lnTo>
                  <a:pt x="7" y="611"/>
                </a:lnTo>
                <a:lnTo>
                  <a:pt x="11" y="596"/>
                </a:lnTo>
                <a:lnTo>
                  <a:pt x="16" y="583"/>
                </a:lnTo>
                <a:lnTo>
                  <a:pt x="22" y="570"/>
                </a:lnTo>
                <a:lnTo>
                  <a:pt x="29" y="557"/>
                </a:lnTo>
                <a:lnTo>
                  <a:pt x="36" y="544"/>
                </a:lnTo>
                <a:lnTo>
                  <a:pt x="45" y="533"/>
                </a:lnTo>
                <a:lnTo>
                  <a:pt x="55" y="523"/>
                </a:lnTo>
                <a:lnTo>
                  <a:pt x="65" y="511"/>
                </a:lnTo>
                <a:lnTo>
                  <a:pt x="75" y="501"/>
                </a:lnTo>
                <a:lnTo>
                  <a:pt x="86" y="493"/>
                </a:lnTo>
                <a:lnTo>
                  <a:pt x="99" y="484"/>
                </a:lnTo>
                <a:lnTo>
                  <a:pt x="112" y="475"/>
                </a:lnTo>
                <a:lnTo>
                  <a:pt x="497" y="253"/>
                </a:lnTo>
                <a:lnTo>
                  <a:pt x="883" y="30"/>
                </a:lnTo>
                <a:lnTo>
                  <a:pt x="896" y="23"/>
                </a:lnTo>
                <a:lnTo>
                  <a:pt x="909" y="17"/>
                </a:lnTo>
                <a:lnTo>
                  <a:pt x="923" y="11"/>
                </a:lnTo>
                <a:lnTo>
                  <a:pt x="937" y="7"/>
                </a:lnTo>
                <a:lnTo>
                  <a:pt x="952" y="4"/>
                </a:lnTo>
                <a:lnTo>
                  <a:pt x="966" y="1"/>
                </a:lnTo>
                <a:lnTo>
                  <a:pt x="981" y="0"/>
                </a:lnTo>
                <a:lnTo>
                  <a:pt x="995" y="0"/>
                </a:lnTo>
                <a:lnTo>
                  <a:pt x="1009" y="0"/>
                </a:lnTo>
                <a:lnTo>
                  <a:pt x="1024" y="1"/>
                </a:lnTo>
                <a:lnTo>
                  <a:pt x="1037" y="4"/>
                </a:lnTo>
                <a:lnTo>
                  <a:pt x="1051" y="7"/>
                </a:lnTo>
                <a:lnTo>
                  <a:pt x="1066" y="11"/>
                </a:lnTo>
                <a:lnTo>
                  <a:pt x="1080" y="17"/>
                </a:lnTo>
                <a:lnTo>
                  <a:pt x="1093" y="23"/>
                </a:lnTo>
                <a:lnTo>
                  <a:pt x="1107" y="30"/>
                </a:lnTo>
                <a:lnTo>
                  <a:pt x="1492" y="253"/>
                </a:lnTo>
                <a:lnTo>
                  <a:pt x="1876" y="475"/>
                </a:lnTo>
                <a:lnTo>
                  <a:pt x="1889" y="484"/>
                </a:lnTo>
                <a:lnTo>
                  <a:pt x="1902" y="493"/>
                </a:lnTo>
                <a:lnTo>
                  <a:pt x="1914" y="501"/>
                </a:lnTo>
                <a:lnTo>
                  <a:pt x="1925" y="511"/>
                </a:lnTo>
                <a:lnTo>
                  <a:pt x="1934" y="523"/>
                </a:lnTo>
                <a:lnTo>
                  <a:pt x="1944" y="533"/>
                </a:lnTo>
                <a:lnTo>
                  <a:pt x="1953" y="544"/>
                </a:lnTo>
                <a:lnTo>
                  <a:pt x="1960" y="557"/>
                </a:lnTo>
                <a:lnTo>
                  <a:pt x="1967" y="570"/>
                </a:lnTo>
                <a:lnTo>
                  <a:pt x="1973" y="583"/>
                </a:lnTo>
                <a:lnTo>
                  <a:pt x="1977" y="596"/>
                </a:lnTo>
                <a:lnTo>
                  <a:pt x="1981" y="611"/>
                </a:lnTo>
                <a:lnTo>
                  <a:pt x="1984" y="625"/>
                </a:lnTo>
                <a:lnTo>
                  <a:pt x="1987" y="639"/>
                </a:lnTo>
                <a:lnTo>
                  <a:pt x="1989" y="655"/>
                </a:lnTo>
                <a:lnTo>
                  <a:pt x="1989" y="670"/>
                </a:lnTo>
                <a:close/>
              </a:path>
            </a:pathLst>
          </a:custGeom>
          <a:solidFill>
            <a:schemeClr val="bg1"/>
          </a:solidFill>
          <a:ln w="6350">
            <a:solidFill>
              <a:schemeClr val="bg1">
                <a:lumMod val="75000"/>
              </a:schemeClr>
            </a:solidFill>
          </a:ln>
          <a:effectLst/>
        </p:spPr>
        <p:txBody>
          <a:bodyPr vert="horz" wrap="square" lIns="91440" tIns="45720" rIns="91440" bIns="45720" numCol="1" anchor="t" anchorCtr="0" compatLnSpc="1">
            <a:prstTxWarp prst="textNoShape">
              <a:avLst/>
            </a:prstTxWarp>
          </a:bodyPr>
          <a:lstStyle>
            <a:lvl1pPr>
              <a:defRPr lang="ru-RU" sz="100">
                <a:solidFill>
                  <a:schemeClr val="lt1"/>
                </a:solidFill>
              </a:defRPr>
            </a:lvl1pPr>
          </a:lstStyle>
          <a:p>
            <a:pPr lvl="0"/>
            <a:endParaRPr lang="ru-RU">
              <a:solidFill>
                <a:schemeClr val="lt1"/>
              </a:solidFill>
              <a:latin typeface="+mn-lt"/>
            </a:endParaRPr>
          </a:p>
        </p:txBody>
      </p:sp>
      <p:sp>
        <p:nvSpPr>
          <p:cNvPr id="13" name="Freeform 33">
            <a:extLst>
              <a:ext uri="{FF2B5EF4-FFF2-40B4-BE49-F238E27FC236}">
                <a16:creationId xmlns:a16="http://schemas.microsoft.com/office/drawing/2014/main" id="{E635DF1E-D688-4010-9D73-17A400E570FB}"/>
              </a:ext>
            </a:extLst>
          </p:cNvPr>
          <p:cNvSpPr>
            <a:spLocks noGrp="1"/>
          </p:cNvSpPr>
          <p:nvPr>
            <p:ph type="pic" sz="quarter" idx="24"/>
          </p:nvPr>
        </p:nvSpPr>
        <p:spPr bwMode="auto">
          <a:xfrm>
            <a:off x="8137937" y="4075475"/>
            <a:ext cx="1812962" cy="2033341"/>
          </a:xfrm>
          <a:custGeom>
            <a:avLst/>
            <a:gdLst>
              <a:gd name="T0" fmla="*/ 1989 w 1989"/>
              <a:gd name="T1" fmla="*/ 1115 h 2230"/>
              <a:gd name="T2" fmla="*/ 1989 w 1989"/>
              <a:gd name="T3" fmla="*/ 1574 h 2230"/>
              <a:gd name="T4" fmla="*/ 1984 w 1989"/>
              <a:gd name="T5" fmla="*/ 1605 h 2230"/>
              <a:gd name="T6" fmla="*/ 1977 w 1989"/>
              <a:gd name="T7" fmla="*/ 1634 h 2230"/>
              <a:gd name="T8" fmla="*/ 1967 w 1989"/>
              <a:gd name="T9" fmla="*/ 1659 h 2230"/>
              <a:gd name="T10" fmla="*/ 1953 w 1989"/>
              <a:gd name="T11" fmla="*/ 1684 h 2230"/>
              <a:gd name="T12" fmla="*/ 1934 w 1989"/>
              <a:gd name="T13" fmla="*/ 1707 h 2230"/>
              <a:gd name="T14" fmla="*/ 1914 w 1989"/>
              <a:gd name="T15" fmla="*/ 1729 h 2230"/>
              <a:gd name="T16" fmla="*/ 1889 w 1989"/>
              <a:gd name="T17" fmla="*/ 1746 h 2230"/>
              <a:gd name="T18" fmla="*/ 1492 w 1989"/>
              <a:gd name="T19" fmla="*/ 1976 h 2230"/>
              <a:gd name="T20" fmla="*/ 1093 w 1989"/>
              <a:gd name="T21" fmla="*/ 2207 h 2230"/>
              <a:gd name="T22" fmla="*/ 1066 w 1989"/>
              <a:gd name="T23" fmla="*/ 2218 h 2230"/>
              <a:gd name="T24" fmla="*/ 1037 w 1989"/>
              <a:gd name="T25" fmla="*/ 2226 h 2230"/>
              <a:gd name="T26" fmla="*/ 1009 w 1989"/>
              <a:gd name="T27" fmla="*/ 2230 h 2230"/>
              <a:gd name="T28" fmla="*/ 981 w 1989"/>
              <a:gd name="T29" fmla="*/ 2230 h 2230"/>
              <a:gd name="T30" fmla="*/ 952 w 1989"/>
              <a:gd name="T31" fmla="*/ 2226 h 2230"/>
              <a:gd name="T32" fmla="*/ 923 w 1989"/>
              <a:gd name="T33" fmla="*/ 2218 h 2230"/>
              <a:gd name="T34" fmla="*/ 896 w 1989"/>
              <a:gd name="T35" fmla="*/ 2207 h 2230"/>
              <a:gd name="T36" fmla="*/ 497 w 1989"/>
              <a:gd name="T37" fmla="*/ 1976 h 2230"/>
              <a:gd name="T38" fmla="*/ 99 w 1989"/>
              <a:gd name="T39" fmla="*/ 1746 h 2230"/>
              <a:gd name="T40" fmla="*/ 75 w 1989"/>
              <a:gd name="T41" fmla="*/ 1729 h 2230"/>
              <a:gd name="T42" fmla="*/ 55 w 1989"/>
              <a:gd name="T43" fmla="*/ 1707 h 2230"/>
              <a:gd name="T44" fmla="*/ 36 w 1989"/>
              <a:gd name="T45" fmla="*/ 1684 h 2230"/>
              <a:gd name="T46" fmla="*/ 22 w 1989"/>
              <a:gd name="T47" fmla="*/ 1659 h 2230"/>
              <a:gd name="T48" fmla="*/ 11 w 1989"/>
              <a:gd name="T49" fmla="*/ 1634 h 2230"/>
              <a:gd name="T50" fmla="*/ 4 w 1989"/>
              <a:gd name="T51" fmla="*/ 1605 h 2230"/>
              <a:gd name="T52" fmla="*/ 0 w 1989"/>
              <a:gd name="T53" fmla="*/ 1574 h 2230"/>
              <a:gd name="T54" fmla="*/ 0 w 1989"/>
              <a:gd name="T55" fmla="*/ 1115 h 2230"/>
              <a:gd name="T56" fmla="*/ 0 w 1989"/>
              <a:gd name="T57" fmla="*/ 655 h 2230"/>
              <a:gd name="T58" fmla="*/ 4 w 1989"/>
              <a:gd name="T59" fmla="*/ 625 h 2230"/>
              <a:gd name="T60" fmla="*/ 11 w 1989"/>
              <a:gd name="T61" fmla="*/ 596 h 2230"/>
              <a:gd name="T62" fmla="*/ 22 w 1989"/>
              <a:gd name="T63" fmla="*/ 570 h 2230"/>
              <a:gd name="T64" fmla="*/ 36 w 1989"/>
              <a:gd name="T65" fmla="*/ 544 h 2230"/>
              <a:gd name="T66" fmla="*/ 55 w 1989"/>
              <a:gd name="T67" fmla="*/ 523 h 2230"/>
              <a:gd name="T68" fmla="*/ 75 w 1989"/>
              <a:gd name="T69" fmla="*/ 501 h 2230"/>
              <a:gd name="T70" fmla="*/ 99 w 1989"/>
              <a:gd name="T71" fmla="*/ 484 h 2230"/>
              <a:gd name="T72" fmla="*/ 497 w 1989"/>
              <a:gd name="T73" fmla="*/ 253 h 2230"/>
              <a:gd name="T74" fmla="*/ 896 w 1989"/>
              <a:gd name="T75" fmla="*/ 23 h 2230"/>
              <a:gd name="T76" fmla="*/ 923 w 1989"/>
              <a:gd name="T77" fmla="*/ 11 h 2230"/>
              <a:gd name="T78" fmla="*/ 952 w 1989"/>
              <a:gd name="T79" fmla="*/ 4 h 2230"/>
              <a:gd name="T80" fmla="*/ 981 w 1989"/>
              <a:gd name="T81" fmla="*/ 0 h 2230"/>
              <a:gd name="T82" fmla="*/ 1009 w 1989"/>
              <a:gd name="T83" fmla="*/ 0 h 2230"/>
              <a:gd name="T84" fmla="*/ 1037 w 1989"/>
              <a:gd name="T85" fmla="*/ 4 h 2230"/>
              <a:gd name="T86" fmla="*/ 1066 w 1989"/>
              <a:gd name="T87" fmla="*/ 11 h 2230"/>
              <a:gd name="T88" fmla="*/ 1093 w 1989"/>
              <a:gd name="T89" fmla="*/ 23 h 2230"/>
              <a:gd name="T90" fmla="*/ 1492 w 1989"/>
              <a:gd name="T91" fmla="*/ 253 h 2230"/>
              <a:gd name="T92" fmla="*/ 1889 w 1989"/>
              <a:gd name="T93" fmla="*/ 484 h 2230"/>
              <a:gd name="T94" fmla="*/ 1914 w 1989"/>
              <a:gd name="T95" fmla="*/ 501 h 2230"/>
              <a:gd name="T96" fmla="*/ 1934 w 1989"/>
              <a:gd name="T97" fmla="*/ 523 h 2230"/>
              <a:gd name="T98" fmla="*/ 1953 w 1989"/>
              <a:gd name="T99" fmla="*/ 544 h 2230"/>
              <a:gd name="T100" fmla="*/ 1967 w 1989"/>
              <a:gd name="T101" fmla="*/ 570 h 2230"/>
              <a:gd name="T102" fmla="*/ 1977 w 1989"/>
              <a:gd name="T103" fmla="*/ 596 h 2230"/>
              <a:gd name="T104" fmla="*/ 1984 w 1989"/>
              <a:gd name="T105" fmla="*/ 625 h 2230"/>
              <a:gd name="T106" fmla="*/ 1989 w 1989"/>
              <a:gd name="T107" fmla="*/ 655 h 2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89" h="2230">
                <a:moveTo>
                  <a:pt x="1989" y="670"/>
                </a:moveTo>
                <a:lnTo>
                  <a:pt x="1989" y="1115"/>
                </a:lnTo>
                <a:lnTo>
                  <a:pt x="1989" y="1560"/>
                </a:lnTo>
                <a:lnTo>
                  <a:pt x="1989" y="1574"/>
                </a:lnTo>
                <a:lnTo>
                  <a:pt x="1987" y="1590"/>
                </a:lnTo>
                <a:lnTo>
                  <a:pt x="1984" y="1605"/>
                </a:lnTo>
                <a:lnTo>
                  <a:pt x="1981" y="1619"/>
                </a:lnTo>
                <a:lnTo>
                  <a:pt x="1977" y="1634"/>
                </a:lnTo>
                <a:lnTo>
                  <a:pt x="1973" y="1647"/>
                </a:lnTo>
                <a:lnTo>
                  <a:pt x="1967" y="1659"/>
                </a:lnTo>
                <a:lnTo>
                  <a:pt x="1960" y="1672"/>
                </a:lnTo>
                <a:lnTo>
                  <a:pt x="1953" y="1684"/>
                </a:lnTo>
                <a:lnTo>
                  <a:pt x="1944" y="1697"/>
                </a:lnTo>
                <a:lnTo>
                  <a:pt x="1934" y="1707"/>
                </a:lnTo>
                <a:lnTo>
                  <a:pt x="1925" y="1719"/>
                </a:lnTo>
                <a:lnTo>
                  <a:pt x="1914" y="1729"/>
                </a:lnTo>
                <a:lnTo>
                  <a:pt x="1902" y="1737"/>
                </a:lnTo>
                <a:lnTo>
                  <a:pt x="1889" y="1746"/>
                </a:lnTo>
                <a:lnTo>
                  <a:pt x="1876" y="1755"/>
                </a:lnTo>
                <a:lnTo>
                  <a:pt x="1492" y="1976"/>
                </a:lnTo>
                <a:lnTo>
                  <a:pt x="1107" y="2200"/>
                </a:lnTo>
                <a:lnTo>
                  <a:pt x="1093" y="2207"/>
                </a:lnTo>
                <a:lnTo>
                  <a:pt x="1080" y="2213"/>
                </a:lnTo>
                <a:lnTo>
                  <a:pt x="1066" y="2218"/>
                </a:lnTo>
                <a:lnTo>
                  <a:pt x="1051" y="2223"/>
                </a:lnTo>
                <a:lnTo>
                  <a:pt x="1037" y="2226"/>
                </a:lnTo>
                <a:lnTo>
                  <a:pt x="1024" y="2229"/>
                </a:lnTo>
                <a:lnTo>
                  <a:pt x="1009" y="2230"/>
                </a:lnTo>
                <a:lnTo>
                  <a:pt x="995" y="2230"/>
                </a:lnTo>
                <a:lnTo>
                  <a:pt x="981" y="2230"/>
                </a:lnTo>
                <a:lnTo>
                  <a:pt x="966" y="2229"/>
                </a:lnTo>
                <a:lnTo>
                  <a:pt x="952" y="2226"/>
                </a:lnTo>
                <a:lnTo>
                  <a:pt x="937" y="2223"/>
                </a:lnTo>
                <a:lnTo>
                  <a:pt x="923" y="2218"/>
                </a:lnTo>
                <a:lnTo>
                  <a:pt x="909" y="2213"/>
                </a:lnTo>
                <a:lnTo>
                  <a:pt x="896" y="2207"/>
                </a:lnTo>
                <a:lnTo>
                  <a:pt x="883" y="2200"/>
                </a:lnTo>
                <a:lnTo>
                  <a:pt x="497" y="1976"/>
                </a:lnTo>
                <a:lnTo>
                  <a:pt x="112" y="1755"/>
                </a:lnTo>
                <a:lnTo>
                  <a:pt x="99" y="1746"/>
                </a:lnTo>
                <a:lnTo>
                  <a:pt x="86" y="1737"/>
                </a:lnTo>
                <a:lnTo>
                  <a:pt x="75" y="1729"/>
                </a:lnTo>
                <a:lnTo>
                  <a:pt x="65" y="1719"/>
                </a:lnTo>
                <a:lnTo>
                  <a:pt x="55" y="1707"/>
                </a:lnTo>
                <a:lnTo>
                  <a:pt x="45" y="1697"/>
                </a:lnTo>
                <a:lnTo>
                  <a:pt x="36" y="1684"/>
                </a:lnTo>
                <a:lnTo>
                  <a:pt x="29" y="1672"/>
                </a:lnTo>
                <a:lnTo>
                  <a:pt x="22" y="1659"/>
                </a:lnTo>
                <a:lnTo>
                  <a:pt x="16" y="1647"/>
                </a:lnTo>
                <a:lnTo>
                  <a:pt x="11" y="1634"/>
                </a:lnTo>
                <a:lnTo>
                  <a:pt x="7" y="1619"/>
                </a:lnTo>
                <a:lnTo>
                  <a:pt x="4" y="1605"/>
                </a:lnTo>
                <a:lnTo>
                  <a:pt x="1" y="1590"/>
                </a:lnTo>
                <a:lnTo>
                  <a:pt x="0" y="1574"/>
                </a:lnTo>
                <a:lnTo>
                  <a:pt x="0" y="1560"/>
                </a:lnTo>
                <a:lnTo>
                  <a:pt x="0" y="1115"/>
                </a:lnTo>
                <a:lnTo>
                  <a:pt x="0" y="670"/>
                </a:lnTo>
                <a:lnTo>
                  <a:pt x="0" y="655"/>
                </a:lnTo>
                <a:lnTo>
                  <a:pt x="1" y="639"/>
                </a:lnTo>
                <a:lnTo>
                  <a:pt x="4" y="625"/>
                </a:lnTo>
                <a:lnTo>
                  <a:pt x="7" y="611"/>
                </a:lnTo>
                <a:lnTo>
                  <a:pt x="11" y="596"/>
                </a:lnTo>
                <a:lnTo>
                  <a:pt x="16" y="583"/>
                </a:lnTo>
                <a:lnTo>
                  <a:pt x="22" y="570"/>
                </a:lnTo>
                <a:lnTo>
                  <a:pt x="29" y="557"/>
                </a:lnTo>
                <a:lnTo>
                  <a:pt x="36" y="544"/>
                </a:lnTo>
                <a:lnTo>
                  <a:pt x="45" y="533"/>
                </a:lnTo>
                <a:lnTo>
                  <a:pt x="55" y="523"/>
                </a:lnTo>
                <a:lnTo>
                  <a:pt x="65" y="511"/>
                </a:lnTo>
                <a:lnTo>
                  <a:pt x="75" y="501"/>
                </a:lnTo>
                <a:lnTo>
                  <a:pt x="86" y="493"/>
                </a:lnTo>
                <a:lnTo>
                  <a:pt x="99" y="484"/>
                </a:lnTo>
                <a:lnTo>
                  <a:pt x="112" y="475"/>
                </a:lnTo>
                <a:lnTo>
                  <a:pt x="497" y="253"/>
                </a:lnTo>
                <a:lnTo>
                  <a:pt x="883" y="30"/>
                </a:lnTo>
                <a:lnTo>
                  <a:pt x="896" y="23"/>
                </a:lnTo>
                <a:lnTo>
                  <a:pt x="909" y="17"/>
                </a:lnTo>
                <a:lnTo>
                  <a:pt x="923" y="11"/>
                </a:lnTo>
                <a:lnTo>
                  <a:pt x="937" y="7"/>
                </a:lnTo>
                <a:lnTo>
                  <a:pt x="952" y="4"/>
                </a:lnTo>
                <a:lnTo>
                  <a:pt x="966" y="1"/>
                </a:lnTo>
                <a:lnTo>
                  <a:pt x="981" y="0"/>
                </a:lnTo>
                <a:lnTo>
                  <a:pt x="995" y="0"/>
                </a:lnTo>
                <a:lnTo>
                  <a:pt x="1009" y="0"/>
                </a:lnTo>
                <a:lnTo>
                  <a:pt x="1024" y="1"/>
                </a:lnTo>
                <a:lnTo>
                  <a:pt x="1037" y="4"/>
                </a:lnTo>
                <a:lnTo>
                  <a:pt x="1051" y="7"/>
                </a:lnTo>
                <a:lnTo>
                  <a:pt x="1066" y="11"/>
                </a:lnTo>
                <a:lnTo>
                  <a:pt x="1080" y="17"/>
                </a:lnTo>
                <a:lnTo>
                  <a:pt x="1093" y="23"/>
                </a:lnTo>
                <a:lnTo>
                  <a:pt x="1107" y="30"/>
                </a:lnTo>
                <a:lnTo>
                  <a:pt x="1492" y="253"/>
                </a:lnTo>
                <a:lnTo>
                  <a:pt x="1876" y="475"/>
                </a:lnTo>
                <a:lnTo>
                  <a:pt x="1889" y="484"/>
                </a:lnTo>
                <a:lnTo>
                  <a:pt x="1902" y="493"/>
                </a:lnTo>
                <a:lnTo>
                  <a:pt x="1914" y="501"/>
                </a:lnTo>
                <a:lnTo>
                  <a:pt x="1925" y="511"/>
                </a:lnTo>
                <a:lnTo>
                  <a:pt x="1934" y="523"/>
                </a:lnTo>
                <a:lnTo>
                  <a:pt x="1944" y="533"/>
                </a:lnTo>
                <a:lnTo>
                  <a:pt x="1953" y="544"/>
                </a:lnTo>
                <a:lnTo>
                  <a:pt x="1960" y="557"/>
                </a:lnTo>
                <a:lnTo>
                  <a:pt x="1967" y="570"/>
                </a:lnTo>
                <a:lnTo>
                  <a:pt x="1973" y="583"/>
                </a:lnTo>
                <a:lnTo>
                  <a:pt x="1977" y="596"/>
                </a:lnTo>
                <a:lnTo>
                  <a:pt x="1981" y="611"/>
                </a:lnTo>
                <a:lnTo>
                  <a:pt x="1984" y="625"/>
                </a:lnTo>
                <a:lnTo>
                  <a:pt x="1987" y="639"/>
                </a:lnTo>
                <a:lnTo>
                  <a:pt x="1989" y="655"/>
                </a:lnTo>
                <a:lnTo>
                  <a:pt x="1989" y="670"/>
                </a:lnTo>
                <a:close/>
              </a:path>
            </a:pathLst>
          </a:custGeom>
          <a:solidFill>
            <a:schemeClr val="bg1"/>
          </a:solidFill>
          <a:ln w="6350">
            <a:solidFill>
              <a:schemeClr val="bg1">
                <a:lumMod val="75000"/>
              </a:schemeClr>
            </a:solidFill>
          </a:ln>
          <a:effectLst/>
        </p:spPr>
        <p:txBody>
          <a:bodyPr vert="horz" wrap="square" lIns="91440" tIns="45720" rIns="91440" bIns="45720" numCol="1" anchor="t" anchorCtr="0" compatLnSpc="1">
            <a:prstTxWarp prst="textNoShape">
              <a:avLst/>
            </a:prstTxWarp>
          </a:bodyPr>
          <a:lstStyle>
            <a:lvl1pPr>
              <a:defRPr lang="ru-RU" sz="100">
                <a:solidFill>
                  <a:schemeClr val="lt1"/>
                </a:solidFill>
              </a:defRPr>
            </a:lvl1pPr>
          </a:lstStyle>
          <a:p>
            <a:pPr lvl="0"/>
            <a:endParaRPr lang="ru-RU">
              <a:solidFill>
                <a:schemeClr val="lt1"/>
              </a:solidFill>
              <a:latin typeface="+mn-lt"/>
            </a:endParaRPr>
          </a:p>
        </p:txBody>
      </p:sp>
      <p:sp>
        <p:nvSpPr>
          <p:cNvPr id="14" name="Freeform 33">
            <a:extLst>
              <a:ext uri="{FF2B5EF4-FFF2-40B4-BE49-F238E27FC236}">
                <a16:creationId xmlns:a16="http://schemas.microsoft.com/office/drawing/2014/main" id="{86BDF2F9-54F8-4D08-84A5-7E0366E9F10F}"/>
              </a:ext>
            </a:extLst>
          </p:cNvPr>
          <p:cNvSpPr>
            <a:spLocks noGrp="1"/>
          </p:cNvSpPr>
          <p:nvPr>
            <p:ph type="pic" sz="quarter" idx="25"/>
          </p:nvPr>
        </p:nvSpPr>
        <p:spPr bwMode="auto">
          <a:xfrm>
            <a:off x="9098224" y="2412330"/>
            <a:ext cx="1812962" cy="2033341"/>
          </a:xfrm>
          <a:custGeom>
            <a:avLst/>
            <a:gdLst>
              <a:gd name="T0" fmla="*/ 1989 w 1989"/>
              <a:gd name="T1" fmla="*/ 1115 h 2230"/>
              <a:gd name="T2" fmla="*/ 1989 w 1989"/>
              <a:gd name="T3" fmla="*/ 1574 h 2230"/>
              <a:gd name="T4" fmla="*/ 1984 w 1989"/>
              <a:gd name="T5" fmla="*/ 1605 h 2230"/>
              <a:gd name="T6" fmla="*/ 1977 w 1989"/>
              <a:gd name="T7" fmla="*/ 1634 h 2230"/>
              <a:gd name="T8" fmla="*/ 1967 w 1989"/>
              <a:gd name="T9" fmla="*/ 1659 h 2230"/>
              <a:gd name="T10" fmla="*/ 1953 w 1989"/>
              <a:gd name="T11" fmla="*/ 1684 h 2230"/>
              <a:gd name="T12" fmla="*/ 1934 w 1989"/>
              <a:gd name="T13" fmla="*/ 1707 h 2230"/>
              <a:gd name="T14" fmla="*/ 1914 w 1989"/>
              <a:gd name="T15" fmla="*/ 1729 h 2230"/>
              <a:gd name="T16" fmla="*/ 1889 w 1989"/>
              <a:gd name="T17" fmla="*/ 1746 h 2230"/>
              <a:gd name="T18" fmla="*/ 1492 w 1989"/>
              <a:gd name="T19" fmla="*/ 1976 h 2230"/>
              <a:gd name="T20" fmla="*/ 1093 w 1989"/>
              <a:gd name="T21" fmla="*/ 2207 h 2230"/>
              <a:gd name="T22" fmla="*/ 1066 w 1989"/>
              <a:gd name="T23" fmla="*/ 2218 h 2230"/>
              <a:gd name="T24" fmla="*/ 1037 w 1989"/>
              <a:gd name="T25" fmla="*/ 2226 h 2230"/>
              <a:gd name="T26" fmla="*/ 1009 w 1989"/>
              <a:gd name="T27" fmla="*/ 2230 h 2230"/>
              <a:gd name="T28" fmla="*/ 981 w 1989"/>
              <a:gd name="T29" fmla="*/ 2230 h 2230"/>
              <a:gd name="T30" fmla="*/ 952 w 1989"/>
              <a:gd name="T31" fmla="*/ 2226 h 2230"/>
              <a:gd name="T32" fmla="*/ 923 w 1989"/>
              <a:gd name="T33" fmla="*/ 2218 h 2230"/>
              <a:gd name="T34" fmla="*/ 896 w 1989"/>
              <a:gd name="T35" fmla="*/ 2207 h 2230"/>
              <a:gd name="T36" fmla="*/ 497 w 1989"/>
              <a:gd name="T37" fmla="*/ 1976 h 2230"/>
              <a:gd name="T38" fmla="*/ 99 w 1989"/>
              <a:gd name="T39" fmla="*/ 1746 h 2230"/>
              <a:gd name="T40" fmla="*/ 75 w 1989"/>
              <a:gd name="T41" fmla="*/ 1729 h 2230"/>
              <a:gd name="T42" fmla="*/ 55 w 1989"/>
              <a:gd name="T43" fmla="*/ 1707 h 2230"/>
              <a:gd name="T44" fmla="*/ 36 w 1989"/>
              <a:gd name="T45" fmla="*/ 1684 h 2230"/>
              <a:gd name="T46" fmla="*/ 22 w 1989"/>
              <a:gd name="T47" fmla="*/ 1659 h 2230"/>
              <a:gd name="T48" fmla="*/ 11 w 1989"/>
              <a:gd name="T49" fmla="*/ 1634 h 2230"/>
              <a:gd name="T50" fmla="*/ 4 w 1989"/>
              <a:gd name="T51" fmla="*/ 1605 h 2230"/>
              <a:gd name="T52" fmla="*/ 0 w 1989"/>
              <a:gd name="T53" fmla="*/ 1574 h 2230"/>
              <a:gd name="T54" fmla="*/ 0 w 1989"/>
              <a:gd name="T55" fmla="*/ 1115 h 2230"/>
              <a:gd name="T56" fmla="*/ 0 w 1989"/>
              <a:gd name="T57" fmla="*/ 655 h 2230"/>
              <a:gd name="T58" fmla="*/ 4 w 1989"/>
              <a:gd name="T59" fmla="*/ 625 h 2230"/>
              <a:gd name="T60" fmla="*/ 11 w 1989"/>
              <a:gd name="T61" fmla="*/ 596 h 2230"/>
              <a:gd name="T62" fmla="*/ 22 w 1989"/>
              <a:gd name="T63" fmla="*/ 570 h 2230"/>
              <a:gd name="T64" fmla="*/ 36 w 1989"/>
              <a:gd name="T65" fmla="*/ 544 h 2230"/>
              <a:gd name="T66" fmla="*/ 55 w 1989"/>
              <a:gd name="T67" fmla="*/ 523 h 2230"/>
              <a:gd name="T68" fmla="*/ 75 w 1989"/>
              <a:gd name="T69" fmla="*/ 501 h 2230"/>
              <a:gd name="T70" fmla="*/ 99 w 1989"/>
              <a:gd name="T71" fmla="*/ 484 h 2230"/>
              <a:gd name="T72" fmla="*/ 497 w 1989"/>
              <a:gd name="T73" fmla="*/ 253 h 2230"/>
              <a:gd name="T74" fmla="*/ 896 w 1989"/>
              <a:gd name="T75" fmla="*/ 23 h 2230"/>
              <a:gd name="T76" fmla="*/ 923 w 1989"/>
              <a:gd name="T77" fmla="*/ 11 h 2230"/>
              <a:gd name="T78" fmla="*/ 952 w 1989"/>
              <a:gd name="T79" fmla="*/ 4 h 2230"/>
              <a:gd name="T80" fmla="*/ 981 w 1989"/>
              <a:gd name="T81" fmla="*/ 0 h 2230"/>
              <a:gd name="T82" fmla="*/ 1009 w 1989"/>
              <a:gd name="T83" fmla="*/ 0 h 2230"/>
              <a:gd name="T84" fmla="*/ 1037 w 1989"/>
              <a:gd name="T85" fmla="*/ 4 h 2230"/>
              <a:gd name="T86" fmla="*/ 1066 w 1989"/>
              <a:gd name="T87" fmla="*/ 11 h 2230"/>
              <a:gd name="T88" fmla="*/ 1093 w 1989"/>
              <a:gd name="T89" fmla="*/ 23 h 2230"/>
              <a:gd name="T90" fmla="*/ 1492 w 1989"/>
              <a:gd name="T91" fmla="*/ 253 h 2230"/>
              <a:gd name="T92" fmla="*/ 1889 w 1989"/>
              <a:gd name="T93" fmla="*/ 484 h 2230"/>
              <a:gd name="T94" fmla="*/ 1914 w 1989"/>
              <a:gd name="T95" fmla="*/ 501 h 2230"/>
              <a:gd name="T96" fmla="*/ 1934 w 1989"/>
              <a:gd name="T97" fmla="*/ 523 h 2230"/>
              <a:gd name="T98" fmla="*/ 1953 w 1989"/>
              <a:gd name="T99" fmla="*/ 544 h 2230"/>
              <a:gd name="T100" fmla="*/ 1967 w 1989"/>
              <a:gd name="T101" fmla="*/ 570 h 2230"/>
              <a:gd name="T102" fmla="*/ 1977 w 1989"/>
              <a:gd name="T103" fmla="*/ 596 h 2230"/>
              <a:gd name="T104" fmla="*/ 1984 w 1989"/>
              <a:gd name="T105" fmla="*/ 625 h 2230"/>
              <a:gd name="T106" fmla="*/ 1989 w 1989"/>
              <a:gd name="T107" fmla="*/ 655 h 2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89" h="2230">
                <a:moveTo>
                  <a:pt x="1989" y="670"/>
                </a:moveTo>
                <a:lnTo>
                  <a:pt x="1989" y="1115"/>
                </a:lnTo>
                <a:lnTo>
                  <a:pt x="1989" y="1560"/>
                </a:lnTo>
                <a:lnTo>
                  <a:pt x="1989" y="1574"/>
                </a:lnTo>
                <a:lnTo>
                  <a:pt x="1987" y="1590"/>
                </a:lnTo>
                <a:lnTo>
                  <a:pt x="1984" y="1605"/>
                </a:lnTo>
                <a:lnTo>
                  <a:pt x="1981" y="1619"/>
                </a:lnTo>
                <a:lnTo>
                  <a:pt x="1977" y="1634"/>
                </a:lnTo>
                <a:lnTo>
                  <a:pt x="1973" y="1647"/>
                </a:lnTo>
                <a:lnTo>
                  <a:pt x="1967" y="1659"/>
                </a:lnTo>
                <a:lnTo>
                  <a:pt x="1960" y="1672"/>
                </a:lnTo>
                <a:lnTo>
                  <a:pt x="1953" y="1684"/>
                </a:lnTo>
                <a:lnTo>
                  <a:pt x="1944" y="1697"/>
                </a:lnTo>
                <a:lnTo>
                  <a:pt x="1934" y="1707"/>
                </a:lnTo>
                <a:lnTo>
                  <a:pt x="1925" y="1719"/>
                </a:lnTo>
                <a:lnTo>
                  <a:pt x="1914" y="1729"/>
                </a:lnTo>
                <a:lnTo>
                  <a:pt x="1902" y="1737"/>
                </a:lnTo>
                <a:lnTo>
                  <a:pt x="1889" y="1746"/>
                </a:lnTo>
                <a:lnTo>
                  <a:pt x="1876" y="1755"/>
                </a:lnTo>
                <a:lnTo>
                  <a:pt x="1492" y="1976"/>
                </a:lnTo>
                <a:lnTo>
                  <a:pt x="1107" y="2200"/>
                </a:lnTo>
                <a:lnTo>
                  <a:pt x="1093" y="2207"/>
                </a:lnTo>
                <a:lnTo>
                  <a:pt x="1080" y="2213"/>
                </a:lnTo>
                <a:lnTo>
                  <a:pt x="1066" y="2218"/>
                </a:lnTo>
                <a:lnTo>
                  <a:pt x="1051" y="2223"/>
                </a:lnTo>
                <a:lnTo>
                  <a:pt x="1037" y="2226"/>
                </a:lnTo>
                <a:lnTo>
                  <a:pt x="1024" y="2229"/>
                </a:lnTo>
                <a:lnTo>
                  <a:pt x="1009" y="2230"/>
                </a:lnTo>
                <a:lnTo>
                  <a:pt x="995" y="2230"/>
                </a:lnTo>
                <a:lnTo>
                  <a:pt x="981" y="2230"/>
                </a:lnTo>
                <a:lnTo>
                  <a:pt x="966" y="2229"/>
                </a:lnTo>
                <a:lnTo>
                  <a:pt x="952" y="2226"/>
                </a:lnTo>
                <a:lnTo>
                  <a:pt x="937" y="2223"/>
                </a:lnTo>
                <a:lnTo>
                  <a:pt x="923" y="2218"/>
                </a:lnTo>
                <a:lnTo>
                  <a:pt x="909" y="2213"/>
                </a:lnTo>
                <a:lnTo>
                  <a:pt x="896" y="2207"/>
                </a:lnTo>
                <a:lnTo>
                  <a:pt x="883" y="2200"/>
                </a:lnTo>
                <a:lnTo>
                  <a:pt x="497" y="1976"/>
                </a:lnTo>
                <a:lnTo>
                  <a:pt x="112" y="1755"/>
                </a:lnTo>
                <a:lnTo>
                  <a:pt x="99" y="1746"/>
                </a:lnTo>
                <a:lnTo>
                  <a:pt x="86" y="1737"/>
                </a:lnTo>
                <a:lnTo>
                  <a:pt x="75" y="1729"/>
                </a:lnTo>
                <a:lnTo>
                  <a:pt x="65" y="1719"/>
                </a:lnTo>
                <a:lnTo>
                  <a:pt x="55" y="1707"/>
                </a:lnTo>
                <a:lnTo>
                  <a:pt x="45" y="1697"/>
                </a:lnTo>
                <a:lnTo>
                  <a:pt x="36" y="1684"/>
                </a:lnTo>
                <a:lnTo>
                  <a:pt x="29" y="1672"/>
                </a:lnTo>
                <a:lnTo>
                  <a:pt x="22" y="1659"/>
                </a:lnTo>
                <a:lnTo>
                  <a:pt x="16" y="1647"/>
                </a:lnTo>
                <a:lnTo>
                  <a:pt x="11" y="1634"/>
                </a:lnTo>
                <a:lnTo>
                  <a:pt x="7" y="1619"/>
                </a:lnTo>
                <a:lnTo>
                  <a:pt x="4" y="1605"/>
                </a:lnTo>
                <a:lnTo>
                  <a:pt x="1" y="1590"/>
                </a:lnTo>
                <a:lnTo>
                  <a:pt x="0" y="1574"/>
                </a:lnTo>
                <a:lnTo>
                  <a:pt x="0" y="1560"/>
                </a:lnTo>
                <a:lnTo>
                  <a:pt x="0" y="1115"/>
                </a:lnTo>
                <a:lnTo>
                  <a:pt x="0" y="670"/>
                </a:lnTo>
                <a:lnTo>
                  <a:pt x="0" y="655"/>
                </a:lnTo>
                <a:lnTo>
                  <a:pt x="1" y="639"/>
                </a:lnTo>
                <a:lnTo>
                  <a:pt x="4" y="625"/>
                </a:lnTo>
                <a:lnTo>
                  <a:pt x="7" y="611"/>
                </a:lnTo>
                <a:lnTo>
                  <a:pt x="11" y="596"/>
                </a:lnTo>
                <a:lnTo>
                  <a:pt x="16" y="583"/>
                </a:lnTo>
                <a:lnTo>
                  <a:pt x="22" y="570"/>
                </a:lnTo>
                <a:lnTo>
                  <a:pt x="29" y="557"/>
                </a:lnTo>
                <a:lnTo>
                  <a:pt x="36" y="544"/>
                </a:lnTo>
                <a:lnTo>
                  <a:pt x="45" y="533"/>
                </a:lnTo>
                <a:lnTo>
                  <a:pt x="55" y="523"/>
                </a:lnTo>
                <a:lnTo>
                  <a:pt x="65" y="511"/>
                </a:lnTo>
                <a:lnTo>
                  <a:pt x="75" y="501"/>
                </a:lnTo>
                <a:lnTo>
                  <a:pt x="86" y="493"/>
                </a:lnTo>
                <a:lnTo>
                  <a:pt x="99" y="484"/>
                </a:lnTo>
                <a:lnTo>
                  <a:pt x="112" y="475"/>
                </a:lnTo>
                <a:lnTo>
                  <a:pt x="497" y="253"/>
                </a:lnTo>
                <a:lnTo>
                  <a:pt x="883" y="30"/>
                </a:lnTo>
                <a:lnTo>
                  <a:pt x="896" y="23"/>
                </a:lnTo>
                <a:lnTo>
                  <a:pt x="909" y="17"/>
                </a:lnTo>
                <a:lnTo>
                  <a:pt x="923" y="11"/>
                </a:lnTo>
                <a:lnTo>
                  <a:pt x="937" y="7"/>
                </a:lnTo>
                <a:lnTo>
                  <a:pt x="952" y="4"/>
                </a:lnTo>
                <a:lnTo>
                  <a:pt x="966" y="1"/>
                </a:lnTo>
                <a:lnTo>
                  <a:pt x="981" y="0"/>
                </a:lnTo>
                <a:lnTo>
                  <a:pt x="995" y="0"/>
                </a:lnTo>
                <a:lnTo>
                  <a:pt x="1009" y="0"/>
                </a:lnTo>
                <a:lnTo>
                  <a:pt x="1024" y="1"/>
                </a:lnTo>
                <a:lnTo>
                  <a:pt x="1037" y="4"/>
                </a:lnTo>
                <a:lnTo>
                  <a:pt x="1051" y="7"/>
                </a:lnTo>
                <a:lnTo>
                  <a:pt x="1066" y="11"/>
                </a:lnTo>
                <a:lnTo>
                  <a:pt x="1080" y="17"/>
                </a:lnTo>
                <a:lnTo>
                  <a:pt x="1093" y="23"/>
                </a:lnTo>
                <a:lnTo>
                  <a:pt x="1107" y="30"/>
                </a:lnTo>
                <a:lnTo>
                  <a:pt x="1492" y="253"/>
                </a:lnTo>
                <a:lnTo>
                  <a:pt x="1876" y="475"/>
                </a:lnTo>
                <a:lnTo>
                  <a:pt x="1889" y="484"/>
                </a:lnTo>
                <a:lnTo>
                  <a:pt x="1902" y="493"/>
                </a:lnTo>
                <a:lnTo>
                  <a:pt x="1914" y="501"/>
                </a:lnTo>
                <a:lnTo>
                  <a:pt x="1925" y="511"/>
                </a:lnTo>
                <a:lnTo>
                  <a:pt x="1934" y="523"/>
                </a:lnTo>
                <a:lnTo>
                  <a:pt x="1944" y="533"/>
                </a:lnTo>
                <a:lnTo>
                  <a:pt x="1953" y="544"/>
                </a:lnTo>
                <a:lnTo>
                  <a:pt x="1960" y="557"/>
                </a:lnTo>
                <a:lnTo>
                  <a:pt x="1967" y="570"/>
                </a:lnTo>
                <a:lnTo>
                  <a:pt x="1973" y="583"/>
                </a:lnTo>
                <a:lnTo>
                  <a:pt x="1977" y="596"/>
                </a:lnTo>
                <a:lnTo>
                  <a:pt x="1981" y="611"/>
                </a:lnTo>
                <a:lnTo>
                  <a:pt x="1984" y="625"/>
                </a:lnTo>
                <a:lnTo>
                  <a:pt x="1987" y="639"/>
                </a:lnTo>
                <a:lnTo>
                  <a:pt x="1989" y="655"/>
                </a:lnTo>
                <a:lnTo>
                  <a:pt x="1989" y="670"/>
                </a:lnTo>
                <a:close/>
              </a:path>
            </a:pathLst>
          </a:custGeom>
          <a:solidFill>
            <a:schemeClr val="bg1"/>
          </a:solidFill>
          <a:ln w="6350">
            <a:solidFill>
              <a:schemeClr val="bg1">
                <a:lumMod val="75000"/>
              </a:schemeClr>
            </a:solidFill>
          </a:ln>
          <a:effectLst/>
        </p:spPr>
        <p:txBody>
          <a:bodyPr vert="horz" wrap="square" lIns="91440" tIns="45720" rIns="91440" bIns="45720" numCol="1" anchor="t" anchorCtr="0" compatLnSpc="1">
            <a:prstTxWarp prst="textNoShape">
              <a:avLst/>
            </a:prstTxWarp>
          </a:bodyPr>
          <a:lstStyle>
            <a:lvl1pPr>
              <a:defRPr lang="ru-RU" sz="100">
                <a:solidFill>
                  <a:schemeClr val="lt1"/>
                </a:solidFill>
              </a:defRPr>
            </a:lvl1pPr>
          </a:lstStyle>
          <a:p>
            <a:pPr lvl="0"/>
            <a:endParaRPr lang="ru-RU">
              <a:solidFill>
                <a:schemeClr val="lt1"/>
              </a:solidFill>
              <a:latin typeface="+mn-lt"/>
            </a:endParaRPr>
          </a:p>
        </p:txBody>
      </p:sp>
    </p:spTree>
    <p:extLst>
      <p:ext uri="{BB962C8B-B14F-4D97-AF65-F5344CB8AC3E}">
        <p14:creationId xmlns:p14="http://schemas.microsoft.com/office/powerpoint/2010/main" val="244614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FE2CAFE2-DFC2-444B-82DD-ED2C709CFAD0}" type="slidenum">
              <a:rPr lang="pt-BR" smtClean="0">
                <a:solidFill>
                  <a:prstClr val="white"/>
                </a:solidFill>
              </a:rPr>
              <a:pPr/>
              <a:t>‹nº›</a:t>
            </a:fld>
            <a:endParaRPr lang="pt-BR">
              <a:solidFill>
                <a:prstClr val="white"/>
              </a:solidFill>
            </a:endParaRPr>
          </a:p>
        </p:txBody>
      </p:sp>
    </p:spTree>
    <p:extLst>
      <p:ext uri="{BB962C8B-B14F-4D97-AF65-F5344CB8AC3E}">
        <p14:creationId xmlns:p14="http://schemas.microsoft.com/office/powerpoint/2010/main" val="7328380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Estudo de caso 1">
    <p:bg>
      <p:bgPr>
        <a:solidFill>
          <a:schemeClr val="bg1">
            <a:lumMod val="95000"/>
          </a:schemeClr>
        </a:solidFill>
        <a:effectLst/>
      </p:bgPr>
    </p:bg>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00943569-E335-4AE5-BC40-DCD24BBECDD4}"/>
              </a:ext>
            </a:extLst>
          </p:cNvPr>
          <p:cNvSpPr>
            <a:spLocks noGrp="1"/>
          </p:cNvSpPr>
          <p:nvPr>
            <p:ph type="pic" sz="quarter" idx="10" hasCustomPrompt="1"/>
          </p:nvPr>
        </p:nvSpPr>
        <p:spPr>
          <a:xfrm>
            <a:off x="9119368" y="2873937"/>
            <a:ext cx="2099330" cy="4597907"/>
          </a:xfrm>
          <a:custGeom>
            <a:avLst/>
            <a:gdLst>
              <a:gd name="connsiteX0" fmla="*/ 218529 w 2099330"/>
              <a:gd name="connsiteY0" fmla="*/ 1 h 4597907"/>
              <a:gd name="connsiteX1" fmla="*/ 411270 w 2099330"/>
              <a:gd name="connsiteY1" fmla="*/ 1 h 4597907"/>
              <a:gd name="connsiteX2" fmla="*/ 451489 w 2099330"/>
              <a:gd name="connsiteY2" fmla="*/ 40320 h 4597907"/>
              <a:gd name="connsiteX3" fmla="*/ 451479 w 2099330"/>
              <a:gd name="connsiteY3" fmla="*/ 41206 h 4597907"/>
              <a:gd name="connsiteX4" fmla="*/ 578809 w 2099330"/>
              <a:gd name="connsiteY4" fmla="*/ 167885 h 4597907"/>
              <a:gd name="connsiteX5" fmla="*/ 1525765 w 2099330"/>
              <a:gd name="connsiteY5" fmla="*/ 167885 h 4597907"/>
              <a:gd name="connsiteX6" fmla="*/ 1652512 w 2099330"/>
              <a:gd name="connsiteY6" fmla="*/ 41206 h 4597907"/>
              <a:gd name="connsiteX7" fmla="*/ 1692722 w 2099330"/>
              <a:gd name="connsiteY7" fmla="*/ 732 h 4597907"/>
              <a:gd name="connsiteX8" fmla="*/ 1882112 w 2099330"/>
              <a:gd name="connsiteY8" fmla="*/ 732 h 4597907"/>
              <a:gd name="connsiteX9" fmla="*/ 2099330 w 2099330"/>
              <a:gd name="connsiteY9" fmla="*/ 218441 h 4597907"/>
              <a:gd name="connsiteX10" fmla="*/ 2099330 w 2099330"/>
              <a:gd name="connsiteY10" fmla="*/ 4378736 h 4597907"/>
              <a:gd name="connsiteX11" fmla="*/ 1880801 w 2099330"/>
              <a:gd name="connsiteY11" fmla="*/ 4597907 h 4597907"/>
              <a:gd name="connsiteX12" fmla="*/ 217800 w 2099330"/>
              <a:gd name="connsiteY12" fmla="*/ 4597907 h 4597907"/>
              <a:gd name="connsiteX13" fmla="*/ 0 w 2099330"/>
              <a:gd name="connsiteY13" fmla="*/ 4378736 h 4597907"/>
              <a:gd name="connsiteX14" fmla="*/ 0 w 2099330"/>
              <a:gd name="connsiteY14" fmla="*/ 218441 h 4597907"/>
              <a:gd name="connsiteX15" fmla="*/ 218529 w 2099330"/>
              <a:gd name="connsiteY15" fmla="*/ 1 h 4597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330" h="4597907">
                <a:moveTo>
                  <a:pt x="218529" y="1"/>
                </a:moveTo>
                <a:lnTo>
                  <a:pt x="411270" y="1"/>
                </a:lnTo>
                <a:cubicBezTo>
                  <a:pt x="433477" y="-3"/>
                  <a:pt x="451484" y="18047"/>
                  <a:pt x="451489" y="40320"/>
                </a:cubicBezTo>
                <a:cubicBezTo>
                  <a:pt x="451489" y="40614"/>
                  <a:pt x="451486" y="40909"/>
                  <a:pt x="451479" y="41206"/>
                </a:cubicBezTo>
                <a:cubicBezTo>
                  <a:pt x="451880" y="111401"/>
                  <a:pt x="508818" y="168048"/>
                  <a:pt x="578809" y="167885"/>
                </a:cubicBezTo>
                <a:lnTo>
                  <a:pt x="1525765" y="167885"/>
                </a:lnTo>
                <a:cubicBezTo>
                  <a:pt x="1595529" y="167727"/>
                  <a:pt x="1652112" y="111173"/>
                  <a:pt x="1652512" y="41206"/>
                </a:cubicBezTo>
                <a:cubicBezTo>
                  <a:pt x="1652512" y="18910"/>
                  <a:pt x="1670490" y="812"/>
                  <a:pt x="1692722" y="732"/>
                </a:cubicBezTo>
                <a:lnTo>
                  <a:pt x="1882112" y="732"/>
                </a:lnTo>
                <a:cubicBezTo>
                  <a:pt x="2001724" y="1449"/>
                  <a:pt x="2098534" y="98479"/>
                  <a:pt x="2099330" y="218441"/>
                </a:cubicBezTo>
                <a:lnTo>
                  <a:pt x="2099330" y="4378736"/>
                </a:lnTo>
                <a:cubicBezTo>
                  <a:pt x="2099330" y="4499780"/>
                  <a:pt x="2001491" y="4597907"/>
                  <a:pt x="1880801" y="4597907"/>
                </a:cubicBezTo>
                <a:lnTo>
                  <a:pt x="217800" y="4597907"/>
                </a:lnTo>
                <a:cubicBezTo>
                  <a:pt x="97394" y="4597503"/>
                  <a:pt x="0" y="4499495"/>
                  <a:pt x="0" y="4378736"/>
                </a:cubicBezTo>
                <a:lnTo>
                  <a:pt x="0" y="218441"/>
                </a:lnTo>
                <a:cubicBezTo>
                  <a:pt x="401" y="97682"/>
                  <a:pt x="98122" y="1"/>
                  <a:pt x="218529" y="1"/>
                </a:cubicBezTo>
                <a:close/>
              </a:path>
            </a:pathLst>
          </a:custGeom>
          <a:solidFill>
            <a:schemeClr val="bg1">
              <a:lumMod val="75000"/>
              <a:alpha val="10000"/>
            </a:schemeClr>
          </a:solidFill>
          <a:effectLst/>
        </p:spPr>
        <p:txBody>
          <a:bodyPr wrap="square">
            <a:noAutofit/>
          </a:bodyPr>
          <a:lstStyle>
            <a:lvl1pPr>
              <a:defRPr lang="en-US" sz="1200" dirty="0">
                <a:solidFill>
                  <a:schemeClr val="bg1">
                    <a:lumMod val="75000"/>
                  </a:schemeClr>
                </a:solidFill>
              </a:defRPr>
            </a:lvl1pPr>
          </a:lstStyle>
          <a:p>
            <a:pPr marL="0" lvl="0" indent="0">
              <a:buNone/>
            </a:pPr>
            <a:r>
              <a:rPr lang="pt-BR" noProof="0" dirty="0"/>
              <a:t>Clique no ícone para inserir uma imagem</a:t>
            </a:r>
          </a:p>
        </p:txBody>
      </p:sp>
      <p:sp>
        <p:nvSpPr>
          <p:cNvPr id="3" name="Picture Placeholder 7">
            <a:extLst>
              <a:ext uri="{FF2B5EF4-FFF2-40B4-BE49-F238E27FC236}">
                <a16:creationId xmlns:a16="http://schemas.microsoft.com/office/drawing/2014/main" id="{A8F636CF-9736-4FC1-AB39-DE3BBB4926B9}"/>
              </a:ext>
            </a:extLst>
          </p:cNvPr>
          <p:cNvSpPr>
            <a:spLocks noGrp="1"/>
          </p:cNvSpPr>
          <p:nvPr>
            <p:ph type="pic" sz="quarter" idx="11" hasCustomPrompt="1"/>
          </p:nvPr>
        </p:nvSpPr>
        <p:spPr>
          <a:xfrm>
            <a:off x="6496506" y="644045"/>
            <a:ext cx="2099330" cy="4597907"/>
          </a:xfrm>
          <a:custGeom>
            <a:avLst/>
            <a:gdLst>
              <a:gd name="connsiteX0" fmla="*/ 218529 w 2099330"/>
              <a:gd name="connsiteY0" fmla="*/ 1 h 4597907"/>
              <a:gd name="connsiteX1" fmla="*/ 411270 w 2099330"/>
              <a:gd name="connsiteY1" fmla="*/ 1 h 4597907"/>
              <a:gd name="connsiteX2" fmla="*/ 451489 w 2099330"/>
              <a:gd name="connsiteY2" fmla="*/ 40320 h 4597907"/>
              <a:gd name="connsiteX3" fmla="*/ 451479 w 2099330"/>
              <a:gd name="connsiteY3" fmla="*/ 41206 h 4597907"/>
              <a:gd name="connsiteX4" fmla="*/ 578809 w 2099330"/>
              <a:gd name="connsiteY4" fmla="*/ 167885 h 4597907"/>
              <a:gd name="connsiteX5" fmla="*/ 1525765 w 2099330"/>
              <a:gd name="connsiteY5" fmla="*/ 167885 h 4597907"/>
              <a:gd name="connsiteX6" fmla="*/ 1652512 w 2099330"/>
              <a:gd name="connsiteY6" fmla="*/ 41206 h 4597907"/>
              <a:gd name="connsiteX7" fmla="*/ 1692722 w 2099330"/>
              <a:gd name="connsiteY7" fmla="*/ 732 h 4597907"/>
              <a:gd name="connsiteX8" fmla="*/ 1882112 w 2099330"/>
              <a:gd name="connsiteY8" fmla="*/ 732 h 4597907"/>
              <a:gd name="connsiteX9" fmla="*/ 2099330 w 2099330"/>
              <a:gd name="connsiteY9" fmla="*/ 218441 h 4597907"/>
              <a:gd name="connsiteX10" fmla="*/ 2099330 w 2099330"/>
              <a:gd name="connsiteY10" fmla="*/ 4378736 h 4597907"/>
              <a:gd name="connsiteX11" fmla="*/ 1880801 w 2099330"/>
              <a:gd name="connsiteY11" fmla="*/ 4597907 h 4597907"/>
              <a:gd name="connsiteX12" fmla="*/ 217800 w 2099330"/>
              <a:gd name="connsiteY12" fmla="*/ 4597907 h 4597907"/>
              <a:gd name="connsiteX13" fmla="*/ 0 w 2099330"/>
              <a:gd name="connsiteY13" fmla="*/ 4378736 h 4597907"/>
              <a:gd name="connsiteX14" fmla="*/ 0 w 2099330"/>
              <a:gd name="connsiteY14" fmla="*/ 218441 h 4597907"/>
              <a:gd name="connsiteX15" fmla="*/ 218529 w 2099330"/>
              <a:gd name="connsiteY15" fmla="*/ 1 h 4597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330" h="4597907">
                <a:moveTo>
                  <a:pt x="218529" y="1"/>
                </a:moveTo>
                <a:lnTo>
                  <a:pt x="411270" y="1"/>
                </a:lnTo>
                <a:cubicBezTo>
                  <a:pt x="433477" y="-3"/>
                  <a:pt x="451484" y="18047"/>
                  <a:pt x="451489" y="40320"/>
                </a:cubicBezTo>
                <a:cubicBezTo>
                  <a:pt x="451489" y="40614"/>
                  <a:pt x="451486" y="40909"/>
                  <a:pt x="451479" y="41206"/>
                </a:cubicBezTo>
                <a:cubicBezTo>
                  <a:pt x="451880" y="111401"/>
                  <a:pt x="508818" y="168048"/>
                  <a:pt x="578809" y="167885"/>
                </a:cubicBezTo>
                <a:lnTo>
                  <a:pt x="1525765" y="167885"/>
                </a:lnTo>
                <a:cubicBezTo>
                  <a:pt x="1595529" y="167727"/>
                  <a:pt x="1652112" y="111173"/>
                  <a:pt x="1652512" y="41206"/>
                </a:cubicBezTo>
                <a:cubicBezTo>
                  <a:pt x="1652512" y="18910"/>
                  <a:pt x="1670490" y="812"/>
                  <a:pt x="1692722" y="732"/>
                </a:cubicBezTo>
                <a:lnTo>
                  <a:pt x="1882112" y="732"/>
                </a:lnTo>
                <a:cubicBezTo>
                  <a:pt x="2001724" y="1449"/>
                  <a:pt x="2098534" y="98479"/>
                  <a:pt x="2099330" y="218441"/>
                </a:cubicBezTo>
                <a:lnTo>
                  <a:pt x="2099330" y="4378736"/>
                </a:lnTo>
                <a:cubicBezTo>
                  <a:pt x="2099330" y="4499780"/>
                  <a:pt x="2001491" y="4597907"/>
                  <a:pt x="1880801" y="4597907"/>
                </a:cubicBezTo>
                <a:lnTo>
                  <a:pt x="217800" y="4597907"/>
                </a:lnTo>
                <a:cubicBezTo>
                  <a:pt x="97394" y="4597503"/>
                  <a:pt x="0" y="4499495"/>
                  <a:pt x="0" y="4378736"/>
                </a:cubicBezTo>
                <a:lnTo>
                  <a:pt x="0" y="218441"/>
                </a:lnTo>
                <a:cubicBezTo>
                  <a:pt x="401" y="97682"/>
                  <a:pt x="98122" y="1"/>
                  <a:pt x="218529" y="1"/>
                </a:cubicBezTo>
                <a:close/>
              </a:path>
            </a:pathLst>
          </a:custGeom>
          <a:solidFill>
            <a:schemeClr val="bg1">
              <a:lumMod val="75000"/>
              <a:alpha val="10000"/>
            </a:schemeClr>
          </a:solidFill>
          <a:effectLst/>
        </p:spPr>
        <p:txBody>
          <a:bodyPr wrap="square">
            <a:noAutofit/>
          </a:bodyPr>
          <a:lstStyle>
            <a:lvl1pPr>
              <a:defRPr lang="en-US" sz="1200" dirty="0">
                <a:solidFill>
                  <a:schemeClr val="bg1">
                    <a:lumMod val="75000"/>
                  </a:schemeClr>
                </a:solidFill>
              </a:defRPr>
            </a:lvl1pPr>
          </a:lstStyle>
          <a:p>
            <a:pPr marL="0" lvl="0" indent="0">
              <a:buNone/>
            </a:pPr>
            <a:r>
              <a:rPr lang="pt-BR" noProof="0" dirty="0"/>
              <a:t>Clique no ícone para inserir uma imagem</a:t>
            </a:r>
          </a:p>
        </p:txBody>
      </p:sp>
    </p:spTree>
    <p:extLst>
      <p:ext uri="{BB962C8B-B14F-4D97-AF65-F5344CB8AC3E}">
        <p14:creationId xmlns:p14="http://schemas.microsoft.com/office/powerpoint/2010/main" val="153147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250"/>
                                        <p:tgtEl>
                                          <p:spTgt spid="2"/>
                                        </p:tgtEl>
                                      </p:cBhvr>
                                    </p:animEffect>
                                  </p:childTnLst>
                                </p:cTn>
                              </p:par>
                              <p:par>
                                <p:cTn id="11" presetID="2" presetClass="entr" presetSubtype="4" decel="50000" fill="hold" grpId="1"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ppt_x"/>
                                          </p:val>
                                        </p:tav>
                                        <p:tav tm="100000">
                                          <p:val>
                                            <p:strVal val="#ppt_x"/>
                                          </p:val>
                                        </p:tav>
                                      </p:tavLst>
                                    </p:anim>
                                    <p:anim calcmode="lin" valueType="num">
                                      <p:cBhvr additive="base">
                                        <p:cTn id="14" dur="10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decel="50000" fill="hold" grpId="1" nodeType="withEffect">
                                  <p:stCondLst>
                                    <p:cond delay="20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1000" fill="hold"/>
                                        <p:tgtEl>
                                          <p:spTgt spid="2"/>
                                        </p:tgtEl>
                                        <p:attrNameLst>
                                          <p:attrName>ppt_x</p:attrName>
                                        </p:attrNameLst>
                                      </p:cBhvr>
                                      <p:tavLst>
                                        <p:tav tm="0">
                                          <p:val>
                                            <p:strVal val="#ppt_x"/>
                                          </p:val>
                                        </p:tav>
                                        <p:tav tm="100000">
                                          <p:val>
                                            <p:strVal val="#ppt_x"/>
                                          </p:val>
                                        </p:tav>
                                      </p:tavLst>
                                    </p:anim>
                                    <p:anim calcmode="lin" valueType="num">
                                      <p:cBhvr additive="base">
                                        <p:cTn id="1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77_Title Slide">
    <p:bg>
      <p:bgPr>
        <a:solidFill>
          <a:schemeClr val="bg1">
            <a:lumMod val="95000"/>
          </a:schemeClr>
        </a:solidFill>
        <a:effectLst/>
      </p:bgPr>
    </p:bg>
    <p:spTree>
      <p:nvGrpSpPr>
        <p:cNvPr id="1" name=""/>
        <p:cNvGrpSpPr/>
        <p:nvPr/>
      </p:nvGrpSpPr>
      <p:grpSpPr>
        <a:xfrm>
          <a:off x="0" y="0"/>
          <a:ext cx="0" cy="0"/>
          <a:chOff x="0" y="0"/>
          <a:chExt cx="0" cy="0"/>
        </a:xfrm>
      </p:grpSpPr>
      <p:sp>
        <p:nvSpPr>
          <p:cNvPr id="5" name="Espaço Reservado para Imagem 4">
            <a:extLst>
              <a:ext uri="{FF2B5EF4-FFF2-40B4-BE49-F238E27FC236}">
                <a16:creationId xmlns:a16="http://schemas.microsoft.com/office/drawing/2014/main" id="{45D1092B-723A-D1AD-6CB1-77C073AEC8AD}"/>
              </a:ext>
            </a:extLst>
          </p:cNvPr>
          <p:cNvSpPr>
            <a:spLocks noGrp="1"/>
          </p:cNvSpPr>
          <p:nvPr>
            <p:ph type="pic" sz="quarter" idx="11"/>
          </p:nvPr>
        </p:nvSpPr>
        <p:spPr>
          <a:xfrm rot="1339763">
            <a:off x="7026482" y="1056247"/>
            <a:ext cx="4170000" cy="2520000"/>
          </a:xfrm>
          <a:prstGeom prst="rect">
            <a:avLst/>
          </a:prstGeom>
          <a:solidFill>
            <a:schemeClr val="accent1">
              <a:lumMod val="20000"/>
              <a:lumOff val="80000"/>
            </a:schemeClr>
          </a:solidFill>
          <a:ln>
            <a:noFill/>
          </a:ln>
          <a:scene3d>
            <a:camera prst="perspectiveContrastingLeftFacing" fov="2700000">
              <a:rot lat="0" lon="2100000" rev="0"/>
            </a:camera>
            <a:lightRig rig="threePt" dir="t"/>
          </a:scene3d>
        </p:spPr>
        <p:txBody>
          <a:bodyPr/>
          <a:lstStyle>
            <a:lvl1pPr marL="0" indent="0">
              <a:buNone/>
              <a:defRPr/>
            </a:lvl1pPr>
          </a:lstStyle>
          <a:p>
            <a:endParaRPr lang="pt-BR" dirty="0"/>
          </a:p>
        </p:txBody>
      </p:sp>
    </p:spTree>
    <p:extLst>
      <p:ext uri="{BB962C8B-B14F-4D97-AF65-F5344CB8AC3E}">
        <p14:creationId xmlns:p14="http://schemas.microsoft.com/office/powerpoint/2010/main" val="417924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33_Title Slide">
    <p:bg>
      <p:bgPr>
        <a:solidFill>
          <a:schemeClr val="bg1">
            <a:lumMod val="95000"/>
          </a:schemeClr>
        </a:solidFill>
        <a:effectLst/>
      </p:bgPr>
    </p:bg>
    <p:spTree>
      <p:nvGrpSpPr>
        <p:cNvPr id="1" name=""/>
        <p:cNvGrpSpPr/>
        <p:nvPr/>
      </p:nvGrpSpPr>
      <p:grpSpPr>
        <a:xfrm>
          <a:off x="0" y="0"/>
          <a:ext cx="0" cy="0"/>
          <a:chOff x="0" y="0"/>
          <a:chExt cx="0" cy="0"/>
        </a:xfrm>
      </p:grpSpPr>
      <p:sp>
        <p:nvSpPr>
          <p:cNvPr id="14" name="Espaço reservado 1">
            <a:extLst>
              <a:ext uri="{FF2B5EF4-FFF2-40B4-BE49-F238E27FC236}">
                <a16:creationId xmlns:a16="http://schemas.microsoft.com/office/drawing/2014/main" id="{EC8BD8D4-3637-4A23-AE9D-9FD32E45BA26}"/>
              </a:ext>
            </a:extLst>
          </p:cNvPr>
          <p:cNvSpPr>
            <a:spLocks noGrp="1"/>
          </p:cNvSpPr>
          <p:nvPr userDrawn="1">
            <p:ph type="pic" sz="quarter" idx="11" hasCustomPrompt="1"/>
          </p:nvPr>
        </p:nvSpPr>
        <p:spPr>
          <a:xfrm rot="19800000">
            <a:off x="424816" y="3427607"/>
            <a:ext cx="2491771" cy="3802597"/>
          </a:xfrm>
          <a:prstGeom prst="roundRect">
            <a:avLst>
              <a:gd name="adj" fmla="val 25637"/>
            </a:avLst>
          </a:prstGeom>
          <a:solidFill>
            <a:schemeClr val="bg1">
              <a:lumMod val="65000"/>
              <a:alpha val="10000"/>
            </a:schemeClr>
          </a:solidFill>
          <a:ln w="76200">
            <a:solidFill>
              <a:schemeClr val="bg1"/>
            </a:solidFill>
          </a:ln>
          <a:effectLst>
            <a:outerShdw blurRad="990600" dist="1295400" dir="8700000" sx="90000" sy="90000" algn="tr" rotWithShape="0">
              <a:prstClr val="black">
                <a:alpha val="15000"/>
              </a:prstClr>
            </a:outerShdw>
          </a:effectLst>
        </p:spPr>
        <p:txBody>
          <a:bodyPr wrap="square">
            <a:noAutofit/>
          </a:bodyPr>
          <a:lstStyle>
            <a:lvl1pPr marL="0" indent="0">
              <a:buNone/>
              <a:defRPr sz="1400" baseline="0">
                <a:solidFill>
                  <a:schemeClr val="bg1">
                    <a:lumMod val="65000"/>
                  </a:schemeClr>
                </a:solidFill>
              </a:defRPr>
            </a:lvl1pPr>
          </a:lstStyle>
          <a:p>
            <a:r>
              <a:rPr lang="pt-BR" dirty="0"/>
              <a:t>Clique no ícone para inserir uma foto</a:t>
            </a:r>
            <a:endParaRPr lang="en-US" dirty="0"/>
          </a:p>
        </p:txBody>
      </p:sp>
      <p:sp>
        <p:nvSpPr>
          <p:cNvPr id="15" name="Espaço reservado 3">
            <a:extLst>
              <a:ext uri="{FF2B5EF4-FFF2-40B4-BE49-F238E27FC236}">
                <a16:creationId xmlns:a16="http://schemas.microsoft.com/office/drawing/2014/main" id="{A656442F-C62A-4A22-B21B-08A03B871DC9}"/>
              </a:ext>
            </a:extLst>
          </p:cNvPr>
          <p:cNvSpPr>
            <a:spLocks noGrp="1"/>
          </p:cNvSpPr>
          <p:nvPr userDrawn="1">
            <p:ph type="pic" sz="quarter" idx="12" hasCustomPrompt="1"/>
          </p:nvPr>
        </p:nvSpPr>
        <p:spPr>
          <a:xfrm rot="19800000">
            <a:off x="3920306" y="3329826"/>
            <a:ext cx="2491771" cy="3802597"/>
          </a:xfrm>
          <a:prstGeom prst="roundRect">
            <a:avLst>
              <a:gd name="adj" fmla="val 25637"/>
            </a:avLst>
          </a:prstGeom>
          <a:solidFill>
            <a:schemeClr val="bg1">
              <a:lumMod val="65000"/>
              <a:alpha val="10000"/>
            </a:schemeClr>
          </a:solidFill>
          <a:ln w="76200">
            <a:solidFill>
              <a:schemeClr val="bg1"/>
            </a:solidFill>
          </a:ln>
          <a:effectLst>
            <a:outerShdw blurRad="990600" dist="1295400" dir="8700000" sx="90000" sy="90000" algn="tr" rotWithShape="0">
              <a:prstClr val="black">
                <a:alpha val="15000"/>
              </a:prstClr>
            </a:outerShdw>
          </a:effectLst>
        </p:spPr>
        <p:txBody>
          <a:bodyPr wrap="square">
            <a:noAutofit/>
          </a:bodyPr>
          <a:lstStyle>
            <a:lvl1pPr marL="0" indent="0">
              <a:buNone/>
              <a:defRPr sz="1400">
                <a:solidFill>
                  <a:schemeClr val="bg1">
                    <a:lumMod val="65000"/>
                  </a:schemeClr>
                </a:solidFill>
              </a:defRPr>
            </a:lvl1pPr>
          </a:lstStyle>
          <a:p>
            <a:r>
              <a:rPr lang="pt-BR" dirty="0"/>
              <a:t>Clique no ícone para inserir uma foto</a:t>
            </a:r>
            <a:endParaRPr lang="en-US" dirty="0"/>
          </a:p>
        </p:txBody>
      </p:sp>
      <p:sp>
        <p:nvSpPr>
          <p:cNvPr id="16" name="Espaço reservado 2">
            <a:extLst>
              <a:ext uri="{FF2B5EF4-FFF2-40B4-BE49-F238E27FC236}">
                <a16:creationId xmlns:a16="http://schemas.microsoft.com/office/drawing/2014/main" id="{28134B55-948E-45BF-AEAE-96B95854CC86}"/>
              </a:ext>
            </a:extLst>
          </p:cNvPr>
          <p:cNvSpPr>
            <a:spLocks noGrp="1"/>
          </p:cNvSpPr>
          <p:nvPr userDrawn="1">
            <p:ph type="pic" sz="quarter" idx="13" hasCustomPrompt="1"/>
          </p:nvPr>
        </p:nvSpPr>
        <p:spPr>
          <a:xfrm rot="19800000">
            <a:off x="1789727" y="-385067"/>
            <a:ext cx="2491771" cy="3802597"/>
          </a:xfrm>
          <a:prstGeom prst="roundRect">
            <a:avLst>
              <a:gd name="adj" fmla="val 25637"/>
            </a:avLst>
          </a:prstGeom>
          <a:solidFill>
            <a:schemeClr val="bg1">
              <a:lumMod val="65000"/>
              <a:alpha val="10000"/>
            </a:schemeClr>
          </a:solidFill>
          <a:ln w="76200">
            <a:solidFill>
              <a:schemeClr val="bg1"/>
            </a:solidFill>
          </a:ln>
          <a:effectLst>
            <a:outerShdw blurRad="990600" dist="1295400" dir="8700000" sx="90000" sy="90000" algn="tr" rotWithShape="0">
              <a:prstClr val="black">
                <a:alpha val="15000"/>
              </a:prstClr>
            </a:outerShdw>
          </a:effectLst>
        </p:spPr>
        <p:txBody>
          <a:bodyPr wrap="square">
            <a:noAutofit/>
          </a:bodyPr>
          <a:lstStyle>
            <a:lvl1pPr marL="0" indent="0">
              <a:buNone/>
              <a:defRPr sz="1400">
                <a:solidFill>
                  <a:schemeClr val="bg1">
                    <a:lumMod val="65000"/>
                  </a:schemeClr>
                </a:solidFill>
              </a:defRPr>
            </a:lvl1pPr>
          </a:lstStyle>
          <a:p>
            <a:r>
              <a:rPr lang="pt-BR" dirty="0"/>
              <a:t>Clique no ícone para inserir uma foto</a:t>
            </a:r>
            <a:endParaRPr lang="en-US" dirty="0"/>
          </a:p>
        </p:txBody>
      </p:sp>
      <p:sp>
        <p:nvSpPr>
          <p:cNvPr id="17" name="Espaço reservado 4">
            <a:extLst>
              <a:ext uri="{FF2B5EF4-FFF2-40B4-BE49-F238E27FC236}">
                <a16:creationId xmlns:a16="http://schemas.microsoft.com/office/drawing/2014/main" id="{CB43C7BC-E548-4D32-8BBB-5CB9D35CF989}"/>
              </a:ext>
            </a:extLst>
          </p:cNvPr>
          <p:cNvSpPr>
            <a:spLocks noGrp="1"/>
          </p:cNvSpPr>
          <p:nvPr userDrawn="1">
            <p:ph type="pic" sz="quarter" idx="14" hasCustomPrompt="1"/>
          </p:nvPr>
        </p:nvSpPr>
        <p:spPr>
          <a:xfrm rot="19800000">
            <a:off x="5398335" y="-286920"/>
            <a:ext cx="2491771" cy="3802597"/>
          </a:xfrm>
          <a:prstGeom prst="roundRect">
            <a:avLst>
              <a:gd name="adj" fmla="val 25637"/>
            </a:avLst>
          </a:prstGeom>
          <a:solidFill>
            <a:schemeClr val="bg1">
              <a:lumMod val="65000"/>
              <a:alpha val="10000"/>
            </a:schemeClr>
          </a:solidFill>
          <a:ln w="76200">
            <a:solidFill>
              <a:schemeClr val="bg1"/>
            </a:solidFill>
          </a:ln>
          <a:effectLst>
            <a:outerShdw blurRad="990600" dist="1295400" dir="8700000" sx="90000" sy="90000" algn="tr" rotWithShape="0">
              <a:prstClr val="black">
                <a:alpha val="15000"/>
              </a:prstClr>
            </a:outerShdw>
          </a:effectLst>
        </p:spPr>
        <p:txBody>
          <a:bodyPr wrap="square">
            <a:noAutofit/>
          </a:bodyPr>
          <a:lstStyle>
            <a:lvl1pPr marL="0" indent="0">
              <a:buNone/>
              <a:defRPr sz="1400">
                <a:solidFill>
                  <a:schemeClr val="bg1">
                    <a:lumMod val="65000"/>
                  </a:schemeClr>
                </a:solidFill>
              </a:defRPr>
            </a:lvl1pPr>
          </a:lstStyle>
          <a:p>
            <a:r>
              <a:rPr lang="pt-BR" dirty="0"/>
              <a:t>Clique no ícone para inserir uma foto</a:t>
            </a:r>
            <a:endParaRPr lang="en-US" dirty="0"/>
          </a:p>
        </p:txBody>
      </p:sp>
      <p:sp>
        <p:nvSpPr>
          <p:cNvPr id="18" name="Espaço reservado 5">
            <a:extLst>
              <a:ext uri="{FF2B5EF4-FFF2-40B4-BE49-F238E27FC236}">
                <a16:creationId xmlns:a16="http://schemas.microsoft.com/office/drawing/2014/main" id="{FEED527B-8ED1-4C4E-923B-9D0CA3EE4780}"/>
              </a:ext>
            </a:extLst>
          </p:cNvPr>
          <p:cNvSpPr>
            <a:spLocks noGrp="1"/>
          </p:cNvSpPr>
          <p:nvPr userDrawn="1">
            <p:ph type="pic" sz="quarter" idx="15" hasCustomPrompt="1"/>
          </p:nvPr>
        </p:nvSpPr>
        <p:spPr>
          <a:xfrm rot="19800000">
            <a:off x="7545399" y="3431902"/>
            <a:ext cx="2491771" cy="3802597"/>
          </a:xfrm>
          <a:prstGeom prst="roundRect">
            <a:avLst>
              <a:gd name="adj" fmla="val 25637"/>
            </a:avLst>
          </a:prstGeom>
          <a:solidFill>
            <a:schemeClr val="bg1">
              <a:lumMod val="65000"/>
              <a:alpha val="10000"/>
            </a:schemeClr>
          </a:solidFill>
          <a:ln w="76200">
            <a:solidFill>
              <a:schemeClr val="bg1"/>
            </a:solidFill>
          </a:ln>
          <a:effectLst>
            <a:outerShdw blurRad="990600" dist="1295400" dir="8700000" sx="90000" sy="90000" algn="tr" rotWithShape="0">
              <a:prstClr val="black">
                <a:alpha val="15000"/>
              </a:prstClr>
            </a:outerShdw>
          </a:effectLst>
        </p:spPr>
        <p:txBody>
          <a:bodyPr wrap="square">
            <a:noAutofit/>
          </a:bodyPr>
          <a:lstStyle>
            <a:lvl1pPr marL="0" indent="0">
              <a:buNone/>
              <a:defRPr sz="1400">
                <a:solidFill>
                  <a:schemeClr val="bg1">
                    <a:lumMod val="65000"/>
                  </a:schemeClr>
                </a:solidFill>
              </a:defRPr>
            </a:lvl1pPr>
          </a:lstStyle>
          <a:p>
            <a:r>
              <a:rPr lang="pt-BR" dirty="0"/>
              <a:t>Clique no ícone para inserir uma foto</a:t>
            </a:r>
            <a:endParaRPr lang="en-US" dirty="0"/>
          </a:p>
        </p:txBody>
      </p:sp>
      <p:sp>
        <p:nvSpPr>
          <p:cNvPr id="19" name="Espaço reservado 6">
            <a:extLst>
              <a:ext uri="{FF2B5EF4-FFF2-40B4-BE49-F238E27FC236}">
                <a16:creationId xmlns:a16="http://schemas.microsoft.com/office/drawing/2014/main" id="{118331AE-9EA9-495E-A99D-8617F1F4B37E}"/>
              </a:ext>
            </a:extLst>
          </p:cNvPr>
          <p:cNvSpPr>
            <a:spLocks noGrp="1"/>
          </p:cNvSpPr>
          <p:nvPr userDrawn="1">
            <p:ph type="pic" sz="quarter" idx="16" hasCustomPrompt="1"/>
          </p:nvPr>
        </p:nvSpPr>
        <p:spPr>
          <a:xfrm rot="19800000">
            <a:off x="9269545" y="241442"/>
            <a:ext cx="2491771" cy="3802597"/>
          </a:xfrm>
          <a:prstGeom prst="roundRect">
            <a:avLst>
              <a:gd name="adj" fmla="val 25637"/>
            </a:avLst>
          </a:prstGeom>
          <a:solidFill>
            <a:schemeClr val="bg1">
              <a:lumMod val="65000"/>
              <a:alpha val="10000"/>
            </a:schemeClr>
          </a:solidFill>
          <a:ln w="76200">
            <a:solidFill>
              <a:schemeClr val="bg1"/>
            </a:solidFill>
          </a:ln>
          <a:effectLst>
            <a:outerShdw blurRad="990600" dist="1295400" dir="8700000" sx="90000" sy="90000" algn="tr" rotWithShape="0">
              <a:prstClr val="black">
                <a:alpha val="15000"/>
              </a:prstClr>
            </a:outerShdw>
          </a:effectLst>
        </p:spPr>
        <p:txBody>
          <a:bodyPr wrap="square">
            <a:noAutofit/>
          </a:bodyPr>
          <a:lstStyle>
            <a:lvl1pPr marL="0" indent="0">
              <a:buNone/>
              <a:defRPr sz="1400">
                <a:solidFill>
                  <a:schemeClr val="bg1">
                    <a:lumMod val="65000"/>
                  </a:schemeClr>
                </a:solidFill>
              </a:defRPr>
            </a:lvl1pPr>
          </a:lstStyle>
          <a:p>
            <a:r>
              <a:rPr lang="pt-BR" dirty="0"/>
              <a:t>Clique no ícone para inserir uma foto</a:t>
            </a:r>
            <a:endParaRPr lang="en-US" dirty="0"/>
          </a:p>
        </p:txBody>
      </p:sp>
    </p:spTree>
    <p:extLst>
      <p:ext uri="{BB962C8B-B14F-4D97-AF65-F5344CB8AC3E}">
        <p14:creationId xmlns:p14="http://schemas.microsoft.com/office/powerpoint/2010/main" val="288332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63" presetClass="path" presetSubtype="0" accel="14000" decel="86000" fill="hold" grpId="1" nodeType="withEffect">
                                  <p:stCondLst>
                                    <p:cond delay="0"/>
                                  </p:stCondLst>
                                  <p:childTnLst>
                                    <p:animMotion origin="layout" path="M 4.79167E-6 0 L 0.10468 0.32315 " pathEditMode="relative" rAng="0" ptsTypes="AA">
                                      <p:cBhvr>
                                        <p:cTn id="9" dur="1250" spd="-100000" fill="hold"/>
                                        <p:tgtEl>
                                          <p:spTgt spid="16"/>
                                        </p:tgtEl>
                                        <p:attrNameLst>
                                          <p:attrName>ppt_x</p:attrName>
                                          <p:attrName>ppt_y</p:attrName>
                                        </p:attrNameLst>
                                      </p:cBhvr>
                                      <p:rCtr x="5234" y="16157"/>
                                    </p:animMotion>
                                  </p:childTnLst>
                                </p:cTn>
                              </p:par>
                              <p:par>
                                <p:cTn id="10" presetID="10" presetClass="entr" presetSubtype="0" fill="hold" grpId="0" nodeType="withEffect">
                                  <p:stCondLst>
                                    <p:cond delay="25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63" presetClass="path" presetSubtype="0" accel="14000" decel="86000" fill="hold" grpId="1" nodeType="withEffect">
                                  <p:stCondLst>
                                    <p:cond delay="250"/>
                                  </p:stCondLst>
                                  <p:childTnLst>
                                    <p:animMotion origin="layout" path="M -1.875E-6 3.33333E-6 L 0.11771 0.36319 " pathEditMode="relative" rAng="0" ptsTypes="AA">
                                      <p:cBhvr>
                                        <p:cTn id="14" dur="1250" spd="-100000" fill="hold"/>
                                        <p:tgtEl>
                                          <p:spTgt spid="17"/>
                                        </p:tgtEl>
                                        <p:attrNameLst>
                                          <p:attrName>ppt_x</p:attrName>
                                          <p:attrName>ppt_y</p:attrName>
                                        </p:attrNameLst>
                                      </p:cBhvr>
                                      <p:rCtr x="5885" y="18148"/>
                                    </p:animMotion>
                                  </p:childTnLst>
                                </p:cTn>
                              </p:par>
                              <p:par>
                                <p:cTn id="15" presetID="10" presetClass="entr" presetSubtype="0" fill="hold" grpId="0" nodeType="withEffect">
                                  <p:stCondLst>
                                    <p:cond delay="25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63" presetClass="path" presetSubtype="0" accel="14000" decel="86000" fill="hold" grpId="1" nodeType="withEffect">
                                  <p:stCondLst>
                                    <p:cond delay="250"/>
                                  </p:stCondLst>
                                  <p:childTnLst>
                                    <p:animMotion origin="layout" path="M -1.875E-6 3.33333E-6 L 0.11771 0.36319 " pathEditMode="relative" rAng="0" ptsTypes="AA">
                                      <p:cBhvr>
                                        <p:cTn id="19" dur="1250" spd="-100000" fill="hold"/>
                                        <p:tgtEl>
                                          <p:spTgt spid="14"/>
                                        </p:tgtEl>
                                        <p:attrNameLst>
                                          <p:attrName>ppt_x</p:attrName>
                                          <p:attrName>ppt_y</p:attrName>
                                        </p:attrNameLst>
                                      </p:cBhvr>
                                      <p:rCtr x="5885" y="18148"/>
                                    </p:animMotion>
                                  </p:childTnLst>
                                </p:cTn>
                              </p:par>
                              <p:par>
                                <p:cTn id="20" presetID="10" presetClass="entr" presetSubtype="0" fill="hold" grpId="0" nodeType="withEffect">
                                  <p:stCondLst>
                                    <p:cond delay="5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63" presetClass="path" presetSubtype="0" accel="14000" decel="86000" fill="hold" grpId="1" nodeType="withEffect">
                                  <p:stCondLst>
                                    <p:cond delay="500"/>
                                  </p:stCondLst>
                                  <p:childTnLst>
                                    <p:animMotion origin="layout" path="M 2.08333E-6 -1.48148E-6 L 0.12982 0.40046 " pathEditMode="relative" rAng="0" ptsTypes="AA">
                                      <p:cBhvr>
                                        <p:cTn id="24" dur="1250" spd="-100000" fill="hold"/>
                                        <p:tgtEl>
                                          <p:spTgt spid="15"/>
                                        </p:tgtEl>
                                        <p:attrNameLst>
                                          <p:attrName>ppt_x</p:attrName>
                                          <p:attrName>ppt_y</p:attrName>
                                        </p:attrNameLst>
                                      </p:cBhvr>
                                      <p:rCtr x="6484" y="20023"/>
                                    </p:animMotion>
                                  </p:childTnLst>
                                </p:cTn>
                              </p:par>
                              <p:par>
                                <p:cTn id="25" presetID="10" presetClass="entr" presetSubtype="0" fill="hold" grpId="0" nodeType="withEffect">
                                  <p:stCondLst>
                                    <p:cond delay="50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63" presetClass="path" presetSubtype="0" accel="14000" decel="86000" fill="hold" grpId="1" nodeType="withEffect">
                                  <p:stCondLst>
                                    <p:cond delay="500"/>
                                  </p:stCondLst>
                                  <p:childTnLst>
                                    <p:animMotion origin="layout" path="M 2.08333E-6 -1.48148E-6 L 0.12982 0.40046 " pathEditMode="relative" rAng="0" ptsTypes="AA">
                                      <p:cBhvr>
                                        <p:cTn id="29" dur="1250" spd="-100000" fill="hold"/>
                                        <p:tgtEl>
                                          <p:spTgt spid="19"/>
                                        </p:tgtEl>
                                        <p:attrNameLst>
                                          <p:attrName>ppt_x</p:attrName>
                                          <p:attrName>ppt_y</p:attrName>
                                        </p:attrNameLst>
                                      </p:cBhvr>
                                      <p:rCtr x="6484" y="20023"/>
                                    </p:animMotion>
                                  </p:childTnLst>
                                </p:cTn>
                              </p:par>
                              <p:par>
                                <p:cTn id="30" presetID="10" presetClass="entr" presetSubtype="0" fill="hold" grpId="0" nodeType="withEffect">
                                  <p:stCondLst>
                                    <p:cond delay="75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63" presetClass="path" presetSubtype="0" accel="14000" decel="86000" fill="hold" grpId="1" nodeType="withEffect">
                                  <p:stCondLst>
                                    <p:cond delay="750"/>
                                  </p:stCondLst>
                                  <p:childTnLst>
                                    <p:animMotion origin="layout" path="M -3.75E-6 3.7037E-6 L 0.14245 0.43935 " pathEditMode="relative" rAng="0" ptsTypes="AA">
                                      <p:cBhvr>
                                        <p:cTn id="34" dur="1250" spd="-100000" fill="hold"/>
                                        <p:tgtEl>
                                          <p:spTgt spid="18"/>
                                        </p:tgtEl>
                                        <p:attrNameLst>
                                          <p:attrName>ppt_x</p:attrName>
                                          <p:attrName>ppt_y</p:attrName>
                                        </p:attrNameLst>
                                      </p:cBhvr>
                                      <p:rCtr x="7122" y="219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03_Title Slide">
    <p:bg>
      <p:bgPr>
        <a:solidFill>
          <a:schemeClr val="bg1">
            <a:lumMod val="95000"/>
          </a:schemeClr>
        </a:solid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8BFA3EC7-E6F3-31E7-A355-3CC99A4820C0}"/>
              </a:ext>
            </a:extLst>
          </p:cNvPr>
          <p:cNvSpPr>
            <a:spLocks noGrp="1"/>
          </p:cNvSpPr>
          <p:nvPr>
            <p:ph type="pic" sz="quarter" idx="13"/>
          </p:nvPr>
        </p:nvSpPr>
        <p:spPr>
          <a:xfrm>
            <a:off x="956518" y="1766154"/>
            <a:ext cx="3360839" cy="4248000"/>
          </a:xfrm>
          <a:custGeom>
            <a:avLst/>
            <a:gdLst>
              <a:gd name="connsiteX0" fmla="*/ 188089 w 2313236"/>
              <a:gd name="connsiteY0" fmla="*/ 0 h 2525673"/>
              <a:gd name="connsiteX1" fmla="*/ 2125147 w 2313236"/>
              <a:gd name="connsiteY1" fmla="*/ 0 h 2525673"/>
              <a:gd name="connsiteX2" fmla="*/ 2313236 w 2313236"/>
              <a:gd name="connsiteY2" fmla="*/ 188089 h 2525673"/>
              <a:gd name="connsiteX3" fmla="*/ 2313236 w 2313236"/>
              <a:gd name="connsiteY3" fmla="*/ 2337584 h 2525673"/>
              <a:gd name="connsiteX4" fmla="*/ 2125147 w 2313236"/>
              <a:gd name="connsiteY4" fmla="*/ 2525673 h 2525673"/>
              <a:gd name="connsiteX5" fmla="*/ 188089 w 2313236"/>
              <a:gd name="connsiteY5" fmla="*/ 2525673 h 2525673"/>
              <a:gd name="connsiteX6" fmla="*/ 0 w 2313236"/>
              <a:gd name="connsiteY6" fmla="*/ 2337584 h 2525673"/>
              <a:gd name="connsiteX7" fmla="*/ 0 w 2313236"/>
              <a:gd name="connsiteY7" fmla="*/ 188089 h 2525673"/>
              <a:gd name="connsiteX8" fmla="*/ 188089 w 2313236"/>
              <a:gd name="connsiteY8" fmla="*/ 0 h 2525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3236" h="2525673">
                <a:moveTo>
                  <a:pt x="188089" y="0"/>
                </a:moveTo>
                <a:lnTo>
                  <a:pt x="2125147" y="0"/>
                </a:lnTo>
                <a:cubicBezTo>
                  <a:pt x="2229026" y="0"/>
                  <a:pt x="2313236" y="84210"/>
                  <a:pt x="2313236" y="188089"/>
                </a:cubicBezTo>
                <a:lnTo>
                  <a:pt x="2313236" y="2337584"/>
                </a:lnTo>
                <a:cubicBezTo>
                  <a:pt x="2313236" y="2441463"/>
                  <a:pt x="2229026" y="2525673"/>
                  <a:pt x="2125147" y="2525673"/>
                </a:cubicBezTo>
                <a:lnTo>
                  <a:pt x="188089" y="2525673"/>
                </a:lnTo>
                <a:cubicBezTo>
                  <a:pt x="84210" y="2525673"/>
                  <a:pt x="0" y="2441463"/>
                  <a:pt x="0" y="2337584"/>
                </a:cubicBezTo>
                <a:lnTo>
                  <a:pt x="0" y="188089"/>
                </a:lnTo>
                <a:cubicBezTo>
                  <a:pt x="0" y="84210"/>
                  <a:pt x="84210" y="0"/>
                  <a:pt x="188089" y="0"/>
                </a:cubicBezTo>
                <a:close/>
              </a:path>
            </a:pathLst>
          </a:custGeom>
          <a:solidFill>
            <a:schemeClr val="bg1">
              <a:lumMod val="65000"/>
              <a:alpha val="10000"/>
            </a:schemeClr>
          </a:solidFill>
          <a:effectLst>
            <a:innerShdw blurRad="114300">
              <a:prstClr val="black">
                <a:alpha val="41000"/>
              </a:prstClr>
            </a:innerShdw>
          </a:effectLst>
        </p:spPr>
      </p:sp>
    </p:spTree>
    <p:extLst>
      <p:ext uri="{BB962C8B-B14F-4D97-AF65-F5344CB8AC3E}">
        <p14:creationId xmlns:p14="http://schemas.microsoft.com/office/powerpoint/2010/main" val="372863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3" presetClass="path" presetSubtype="0" accel="14000" decel="86000" fill="hold" nodeType="withEffect">
                                  <p:stCondLst>
                                    <p:cond delay="0"/>
                                  </p:stCondLst>
                                  <p:childTnLst>
                                    <p:animMotion origin="layout" path="M 2.70833E-6 -1.48148E-6 L 2.70833E-6 -0.15741 " pathEditMode="relative" rAng="0" ptsTypes="AA">
                                      <p:cBhvr>
                                        <p:cTn id="9" dur="1250" spd="-100000" fill="hold"/>
                                        <p:tgtEl>
                                          <p:spTgt spid="4"/>
                                        </p:tgtEl>
                                        <p:attrNameLst>
                                          <p:attrName>ppt_x</p:attrName>
                                          <p:attrName>ppt_y</p:attrName>
                                        </p:attrNameLst>
                                      </p:cBhvr>
                                      <p:rCtr x="0" y="-78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04_Title Slide">
    <p:bg>
      <p:bgPr>
        <a:solidFill>
          <a:schemeClr val="bg1">
            <a:lumMod val="95000"/>
          </a:schemeClr>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41BA6533-BB8C-4F6C-8EA5-BE2CEC20E05C}"/>
              </a:ext>
            </a:extLst>
          </p:cNvPr>
          <p:cNvSpPr>
            <a:spLocks noGrp="1"/>
          </p:cNvSpPr>
          <p:nvPr>
            <p:ph type="pic" sz="quarter" idx="12" hasCustomPrompt="1"/>
          </p:nvPr>
        </p:nvSpPr>
        <p:spPr>
          <a:xfrm>
            <a:off x="5544645" y="3703109"/>
            <a:ext cx="1654481" cy="1999051"/>
          </a:xfrm>
          <a:custGeom>
            <a:avLst/>
            <a:gdLst>
              <a:gd name="connsiteX0" fmla="*/ 1519955 w 1654481"/>
              <a:gd name="connsiteY0" fmla="*/ 0 h 1999051"/>
              <a:gd name="connsiteX1" fmla="*/ 1572319 w 1654481"/>
              <a:gd name="connsiteY1" fmla="*/ 10572 h 1999051"/>
              <a:gd name="connsiteX2" fmla="*/ 1654481 w 1654481"/>
              <a:gd name="connsiteY2" fmla="*/ 134526 h 1999051"/>
              <a:gd name="connsiteX3" fmla="*/ 1654481 w 1654481"/>
              <a:gd name="connsiteY3" fmla="*/ 1864525 h 1999051"/>
              <a:gd name="connsiteX4" fmla="*/ 1519955 w 1654481"/>
              <a:gd name="connsiteY4" fmla="*/ 1999051 h 1999051"/>
              <a:gd name="connsiteX5" fmla="*/ 134526 w 1654481"/>
              <a:gd name="connsiteY5" fmla="*/ 1999051 h 1999051"/>
              <a:gd name="connsiteX6" fmla="*/ 0 w 1654481"/>
              <a:gd name="connsiteY6" fmla="*/ 1864525 h 1999051"/>
              <a:gd name="connsiteX7" fmla="*/ 1 w 1654481"/>
              <a:gd name="connsiteY7" fmla="*/ 134527 h 1999051"/>
              <a:gd name="connsiteX8" fmla="*/ 134526 w 1654481"/>
              <a:gd name="connsiteY8" fmla="*/ 1 h 199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4481" h="1999051">
                <a:moveTo>
                  <a:pt x="1519955" y="0"/>
                </a:moveTo>
                <a:cubicBezTo>
                  <a:pt x="1538530" y="0"/>
                  <a:pt x="1556225" y="3764"/>
                  <a:pt x="1572319" y="10572"/>
                </a:cubicBezTo>
                <a:cubicBezTo>
                  <a:pt x="1620602" y="30994"/>
                  <a:pt x="1654482" y="78804"/>
                  <a:pt x="1654481" y="134526"/>
                </a:cubicBezTo>
                <a:lnTo>
                  <a:pt x="1654481" y="1864525"/>
                </a:lnTo>
                <a:cubicBezTo>
                  <a:pt x="1654481" y="1938822"/>
                  <a:pt x="1594252" y="1999050"/>
                  <a:pt x="1519955" y="1999051"/>
                </a:cubicBezTo>
                <a:lnTo>
                  <a:pt x="134526" y="1999051"/>
                </a:lnTo>
                <a:cubicBezTo>
                  <a:pt x="60230" y="1999050"/>
                  <a:pt x="0" y="1938821"/>
                  <a:pt x="0" y="1864525"/>
                </a:cubicBezTo>
                <a:lnTo>
                  <a:pt x="1" y="134527"/>
                </a:lnTo>
                <a:cubicBezTo>
                  <a:pt x="0" y="60229"/>
                  <a:pt x="60229" y="0"/>
                  <a:pt x="134526" y="1"/>
                </a:cubicBezTo>
                <a:close/>
              </a:path>
            </a:pathLst>
          </a:custGeom>
          <a:solidFill>
            <a:schemeClr val="bg1">
              <a:lumMod val="65000"/>
              <a:alpha val="10000"/>
            </a:schemeClr>
          </a:solidFill>
          <a:effectLst>
            <a:innerShdw blurRad="114300">
              <a:prstClr val="black">
                <a:alpha val="41000"/>
              </a:prstClr>
            </a:innerShdw>
          </a:effectLst>
        </p:spPr>
        <p:txBody>
          <a:bodyPr wrap="square">
            <a:noAutofit/>
          </a:bodyPr>
          <a:lstStyle>
            <a:lvl1pPr>
              <a:defRPr lang="en-US" sz="1400" dirty="0">
                <a:solidFill>
                  <a:schemeClr val="bg1">
                    <a:lumMod val="65000"/>
                  </a:schemeClr>
                </a:solidFill>
              </a:defRPr>
            </a:lvl1pPr>
          </a:lstStyle>
          <a:p>
            <a:pPr marL="0" lvl="0" indent="0">
              <a:buNone/>
            </a:pPr>
            <a:r>
              <a:rPr lang="pt-BR" noProof="0" dirty="0"/>
              <a:t>Clique no ícone para inserir uma foto</a:t>
            </a:r>
          </a:p>
        </p:txBody>
      </p:sp>
      <p:sp>
        <p:nvSpPr>
          <p:cNvPr id="15" name="Picture Placeholder 14">
            <a:extLst>
              <a:ext uri="{FF2B5EF4-FFF2-40B4-BE49-F238E27FC236}">
                <a16:creationId xmlns:a16="http://schemas.microsoft.com/office/drawing/2014/main" id="{DE1C0C8B-7F25-4F88-B6E5-28747814C975}"/>
              </a:ext>
            </a:extLst>
          </p:cNvPr>
          <p:cNvSpPr>
            <a:spLocks noGrp="1"/>
          </p:cNvSpPr>
          <p:nvPr>
            <p:ph type="pic" sz="quarter" idx="13" hasCustomPrompt="1"/>
          </p:nvPr>
        </p:nvSpPr>
        <p:spPr>
          <a:xfrm>
            <a:off x="1876213" y="1000569"/>
            <a:ext cx="1654481" cy="1999051"/>
          </a:xfrm>
          <a:custGeom>
            <a:avLst/>
            <a:gdLst>
              <a:gd name="connsiteX0" fmla="*/ 1519955 w 1654481"/>
              <a:gd name="connsiteY0" fmla="*/ 0 h 1999051"/>
              <a:gd name="connsiteX1" fmla="*/ 1572319 w 1654481"/>
              <a:gd name="connsiteY1" fmla="*/ 10572 h 1999051"/>
              <a:gd name="connsiteX2" fmla="*/ 1654481 w 1654481"/>
              <a:gd name="connsiteY2" fmla="*/ 134527 h 1999051"/>
              <a:gd name="connsiteX3" fmla="*/ 1654481 w 1654481"/>
              <a:gd name="connsiteY3" fmla="*/ 1864524 h 1999051"/>
              <a:gd name="connsiteX4" fmla="*/ 1519956 w 1654481"/>
              <a:gd name="connsiteY4" fmla="*/ 1999050 h 1999051"/>
              <a:gd name="connsiteX5" fmla="*/ 134526 w 1654481"/>
              <a:gd name="connsiteY5" fmla="*/ 1999051 h 1999051"/>
              <a:gd name="connsiteX6" fmla="*/ 0 w 1654481"/>
              <a:gd name="connsiteY6" fmla="*/ 1864525 h 1999051"/>
              <a:gd name="connsiteX7" fmla="*/ 0 w 1654481"/>
              <a:gd name="connsiteY7" fmla="*/ 134526 h 1999051"/>
              <a:gd name="connsiteX8" fmla="*/ 134526 w 1654481"/>
              <a:gd name="connsiteY8" fmla="*/ 1 h 199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4481" h="1999051">
                <a:moveTo>
                  <a:pt x="1519955" y="0"/>
                </a:moveTo>
                <a:cubicBezTo>
                  <a:pt x="1538530" y="0"/>
                  <a:pt x="1556224" y="3764"/>
                  <a:pt x="1572319" y="10572"/>
                </a:cubicBezTo>
                <a:cubicBezTo>
                  <a:pt x="1620602" y="30994"/>
                  <a:pt x="1654481" y="78804"/>
                  <a:pt x="1654481" y="134527"/>
                </a:cubicBezTo>
                <a:lnTo>
                  <a:pt x="1654481" y="1864524"/>
                </a:lnTo>
                <a:cubicBezTo>
                  <a:pt x="1654481" y="1938822"/>
                  <a:pt x="1594252" y="1999050"/>
                  <a:pt x="1519956" y="1999050"/>
                </a:cubicBezTo>
                <a:lnTo>
                  <a:pt x="134526" y="1999051"/>
                </a:lnTo>
                <a:cubicBezTo>
                  <a:pt x="60230" y="1999050"/>
                  <a:pt x="0" y="1938821"/>
                  <a:pt x="0" y="1864525"/>
                </a:cubicBezTo>
                <a:lnTo>
                  <a:pt x="0" y="134526"/>
                </a:lnTo>
                <a:cubicBezTo>
                  <a:pt x="0" y="60229"/>
                  <a:pt x="60229" y="0"/>
                  <a:pt x="134526" y="1"/>
                </a:cubicBezTo>
                <a:close/>
              </a:path>
            </a:pathLst>
          </a:custGeom>
          <a:solidFill>
            <a:schemeClr val="bg1">
              <a:lumMod val="65000"/>
              <a:alpha val="10000"/>
            </a:schemeClr>
          </a:solidFill>
          <a:effectLst>
            <a:innerShdw blurRad="114300">
              <a:prstClr val="black">
                <a:alpha val="41000"/>
              </a:prstClr>
            </a:innerShdw>
          </a:effectLst>
        </p:spPr>
        <p:txBody>
          <a:bodyPr wrap="square">
            <a:noAutofit/>
          </a:bodyPr>
          <a:lstStyle>
            <a:lvl1pPr marL="0" indent="0">
              <a:buNone/>
              <a:defRPr sz="1400" baseline="0">
                <a:solidFill>
                  <a:schemeClr val="bg1">
                    <a:lumMod val="65000"/>
                  </a:schemeClr>
                </a:solidFill>
              </a:defRPr>
            </a:lvl1pPr>
          </a:lstStyle>
          <a:p>
            <a:r>
              <a:rPr lang="pt-BR" noProof="0" dirty="0"/>
              <a:t>Clique no ícone para inserir uma foto</a:t>
            </a:r>
          </a:p>
        </p:txBody>
      </p:sp>
    </p:spTree>
    <p:extLst>
      <p:ext uri="{BB962C8B-B14F-4D97-AF65-F5344CB8AC3E}">
        <p14:creationId xmlns:p14="http://schemas.microsoft.com/office/powerpoint/2010/main" val="288267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63" presetClass="path" presetSubtype="0" accel="14000" decel="86000" fill="hold" grpId="1" nodeType="withEffect">
                                  <p:stCondLst>
                                    <p:cond delay="0"/>
                                  </p:stCondLst>
                                  <p:childTnLst>
                                    <p:animMotion origin="layout" path="M -4.79167E-6 3.33333E-6 L -4.79167E-6 0.08287 " pathEditMode="relative" rAng="0" ptsTypes="AA">
                                      <p:cBhvr>
                                        <p:cTn id="9" dur="1250" spd="-100000" fill="hold"/>
                                        <p:tgtEl>
                                          <p:spTgt spid="15"/>
                                        </p:tgtEl>
                                        <p:attrNameLst>
                                          <p:attrName>ppt_x</p:attrName>
                                          <p:attrName>ppt_y</p:attrName>
                                        </p:attrNameLst>
                                      </p:cBhvr>
                                      <p:rCtr x="0" y="4144"/>
                                    </p:animMotion>
                                  </p:childTnLst>
                                </p:cTn>
                              </p:par>
                              <p:par>
                                <p:cTn id="10" presetID="10"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63" presetClass="path" presetSubtype="0" accel="14000" decel="86000" fill="hold" grpId="1" nodeType="withEffect">
                                  <p:stCondLst>
                                    <p:cond delay="0"/>
                                  </p:stCondLst>
                                  <p:childTnLst>
                                    <p:animMotion origin="layout" path="M 3.75E-6 1.85185E-6 L 3.75E-6 0.17685 " pathEditMode="relative" rAng="0" ptsTypes="AA">
                                      <p:cBhvr>
                                        <p:cTn id="14" dur="1250" spd="-100000" fill="hold"/>
                                        <p:tgtEl>
                                          <p:spTgt spid="16"/>
                                        </p:tgtEl>
                                        <p:attrNameLst>
                                          <p:attrName>ppt_x</p:attrName>
                                          <p:attrName>ppt_y</p:attrName>
                                        </p:attrNameLst>
                                      </p:cBhvr>
                                      <p:rCtr x="0" y="88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5" grpId="0" animBg="1"/>
      <p:bldP spid="15" grpId="1" animBg="1"/>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06_Title Slide">
    <p:bg>
      <p:bgPr>
        <a:solidFill>
          <a:schemeClr val="bg1">
            <a:lumMod val="95000"/>
          </a:schemeClr>
        </a:solidFill>
        <a:effectLst/>
      </p:bgPr>
    </p:bg>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9CD09349-25F5-4FBD-B6CF-B4BCD9146BCC}"/>
              </a:ext>
            </a:extLst>
          </p:cNvPr>
          <p:cNvSpPr>
            <a:spLocks noGrp="1"/>
          </p:cNvSpPr>
          <p:nvPr>
            <p:ph type="pic" sz="quarter" idx="13" hasCustomPrompt="1"/>
          </p:nvPr>
        </p:nvSpPr>
        <p:spPr>
          <a:xfrm>
            <a:off x="4206489" y="2499046"/>
            <a:ext cx="598030" cy="598030"/>
          </a:xfrm>
          <a:custGeom>
            <a:avLst/>
            <a:gdLst>
              <a:gd name="connsiteX0" fmla="*/ 299015 w 598030"/>
              <a:gd name="connsiteY0" fmla="*/ 0 h 598030"/>
              <a:gd name="connsiteX1" fmla="*/ 598030 w 598030"/>
              <a:gd name="connsiteY1" fmla="*/ 299015 h 598030"/>
              <a:gd name="connsiteX2" fmla="*/ 299015 w 598030"/>
              <a:gd name="connsiteY2" fmla="*/ 598030 h 598030"/>
              <a:gd name="connsiteX3" fmla="*/ 0 w 598030"/>
              <a:gd name="connsiteY3" fmla="*/ 299015 h 598030"/>
              <a:gd name="connsiteX4" fmla="*/ 299015 w 598030"/>
              <a:gd name="connsiteY4" fmla="*/ 0 h 598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030" h="598030">
                <a:moveTo>
                  <a:pt x="299015" y="0"/>
                </a:moveTo>
                <a:cubicBezTo>
                  <a:pt x="464156" y="0"/>
                  <a:pt x="598030" y="133874"/>
                  <a:pt x="598030" y="299015"/>
                </a:cubicBezTo>
                <a:cubicBezTo>
                  <a:pt x="598030" y="464156"/>
                  <a:pt x="464156" y="598030"/>
                  <a:pt x="299015" y="598030"/>
                </a:cubicBezTo>
                <a:cubicBezTo>
                  <a:pt x="133874" y="598030"/>
                  <a:pt x="0" y="464156"/>
                  <a:pt x="0" y="299015"/>
                </a:cubicBezTo>
                <a:cubicBezTo>
                  <a:pt x="0" y="133874"/>
                  <a:pt x="133874" y="0"/>
                  <a:pt x="299015" y="0"/>
                </a:cubicBezTo>
                <a:close/>
              </a:path>
            </a:pathLst>
          </a:custGeom>
          <a:solidFill>
            <a:schemeClr val="bg1">
              <a:lumMod val="65000"/>
              <a:alpha val="10000"/>
            </a:schemeClr>
          </a:solidFill>
          <a:ln w="63500">
            <a:solidFill>
              <a:schemeClr val="bg1"/>
            </a:solidFill>
          </a:ln>
        </p:spPr>
        <p:txBody>
          <a:bodyPr wrap="square">
            <a:noAutofit/>
          </a:bodyPr>
          <a:lstStyle>
            <a:lvl1pPr marL="0" indent="0">
              <a:buNone/>
              <a:defRPr sz="1400">
                <a:solidFill>
                  <a:schemeClr val="bg1">
                    <a:lumMod val="65000"/>
                  </a:schemeClr>
                </a:solidFill>
              </a:defRPr>
            </a:lvl1pPr>
          </a:lstStyle>
          <a:p>
            <a:r>
              <a:rPr lang="en-150" dirty="0"/>
              <a:t>Image placeholder</a:t>
            </a:r>
            <a:endParaRPr lang="en-US" dirty="0"/>
          </a:p>
        </p:txBody>
      </p:sp>
      <p:sp>
        <p:nvSpPr>
          <p:cNvPr id="20" name="Picture Placeholder 19">
            <a:extLst>
              <a:ext uri="{FF2B5EF4-FFF2-40B4-BE49-F238E27FC236}">
                <a16:creationId xmlns:a16="http://schemas.microsoft.com/office/drawing/2014/main" id="{6FA4C020-3498-4A72-A2BC-917ABC5B6A5D}"/>
              </a:ext>
            </a:extLst>
          </p:cNvPr>
          <p:cNvSpPr>
            <a:spLocks noGrp="1"/>
          </p:cNvSpPr>
          <p:nvPr>
            <p:ph type="pic" sz="quarter" idx="14" hasCustomPrompt="1"/>
          </p:nvPr>
        </p:nvSpPr>
        <p:spPr>
          <a:xfrm>
            <a:off x="7711279" y="2499046"/>
            <a:ext cx="598030" cy="598030"/>
          </a:xfrm>
          <a:custGeom>
            <a:avLst/>
            <a:gdLst>
              <a:gd name="connsiteX0" fmla="*/ 299015 w 598030"/>
              <a:gd name="connsiteY0" fmla="*/ 0 h 598030"/>
              <a:gd name="connsiteX1" fmla="*/ 598030 w 598030"/>
              <a:gd name="connsiteY1" fmla="*/ 299015 h 598030"/>
              <a:gd name="connsiteX2" fmla="*/ 299015 w 598030"/>
              <a:gd name="connsiteY2" fmla="*/ 598030 h 598030"/>
              <a:gd name="connsiteX3" fmla="*/ 0 w 598030"/>
              <a:gd name="connsiteY3" fmla="*/ 299015 h 598030"/>
              <a:gd name="connsiteX4" fmla="*/ 299015 w 598030"/>
              <a:gd name="connsiteY4" fmla="*/ 0 h 598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030" h="598030">
                <a:moveTo>
                  <a:pt x="299015" y="0"/>
                </a:moveTo>
                <a:cubicBezTo>
                  <a:pt x="464156" y="0"/>
                  <a:pt x="598030" y="133874"/>
                  <a:pt x="598030" y="299015"/>
                </a:cubicBezTo>
                <a:cubicBezTo>
                  <a:pt x="598030" y="464156"/>
                  <a:pt x="464156" y="598030"/>
                  <a:pt x="299015" y="598030"/>
                </a:cubicBezTo>
                <a:cubicBezTo>
                  <a:pt x="133874" y="598030"/>
                  <a:pt x="0" y="464156"/>
                  <a:pt x="0" y="299015"/>
                </a:cubicBezTo>
                <a:cubicBezTo>
                  <a:pt x="0" y="133874"/>
                  <a:pt x="133874" y="0"/>
                  <a:pt x="299015" y="0"/>
                </a:cubicBezTo>
                <a:close/>
              </a:path>
            </a:pathLst>
          </a:custGeom>
          <a:solidFill>
            <a:schemeClr val="bg1">
              <a:lumMod val="65000"/>
              <a:alpha val="10000"/>
            </a:schemeClr>
          </a:solidFill>
          <a:ln w="63500">
            <a:solidFill>
              <a:schemeClr val="bg1"/>
            </a:solidFill>
          </a:ln>
        </p:spPr>
        <p:txBody>
          <a:bodyPr wrap="square">
            <a:noAutofit/>
          </a:bodyPr>
          <a:lstStyle>
            <a:lvl1pPr marL="0" indent="0">
              <a:buNone/>
              <a:defRPr sz="1400">
                <a:solidFill>
                  <a:schemeClr val="bg1">
                    <a:lumMod val="65000"/>
                  </a:schemeClr>
                </a:solidFill>
              </a:defRPr>
            </a:lvl1pPr>
          </a:lstStyle>
          <a:p>
            <a:r>
              <a:rPr lang="en-150" dirty="0"/>
              <a:t>Image placeholder</a:t>
            </a:r>
            <a:endParaRPr lang="en-US" dirty="0"/>
          </a:p>
        </p:txBody>
      </p:sp>
      <p:sp>
        <p:nvSpPr>
          <p:cNvPr id="19" name="Picture Placeholder 18">
            <a:extLst>
              <a:ext uri="{FF2B5EF4-FFF2-40B4-BE49-F238E27FC236}">
                <a16:creationId xmlns:a16="http://schemas.microsoft.com/office/drawing/2014/main" id="{73DF9231-A5EC-4252-A733-CC465492C4AB}"/>
              </a:ext>
            </a:extLst>
          </p:cNvPr>
          <p:cNvSpPr>
            <a:spLocks noGrp="1"/>
          </p:cNvSpPr>
          <p:nvPr>
            <p:ph type="pic" sz="quarter" idx="15" hasCustomPrompt="1"/>
          </p:nvPr>
        </p:nvSpPr>
        <p:spPr>
          <a:xfrm>
            <a:off x="4206489" y="5532197"/>
            <a:ext cx="598030" cy="598030"/>
          </a:xfrm>
          <a:custGeom>
            <a:avLst/>
            <a:gdLst>
              <a:gd name="connsiteX0" fmla="*/ 299015 w 598030"/>
              <a:gd name="connsiteY0" fmla="*/ 0 h 598030"/>
              <a:gd name="connsiteX1" fmla="*/ 598030 w 598030"/>
              <a:gd name="connsiteY1" fmla="*/ 299015 h 598030"/>
              <a:gd name="connsiteX2" fmla="*/ 299015 w 598030"/>
              <a:gd name="connsiteY2" fmla="*/ 598030 h 598030"/>
              <a:gd name="connsiteX3" fmla="*/ 0 w 598030"/>
              <a:gd name="connsiteY3" fmla="*/ 299015 h 598030"/>
              <a:gd name="connsiteX4" fmla="*/ 299015 w 598030"/>
              <a:gd name="connsiteY4" fmla="*/ 0 h 598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030" h="598030">
                <a:moveTo>
                  <a:pt x="299015" y="0"/>
                </a:moveTo>
                <a:cubicBezTo>
                  <a:pt x="464156" y="0"/>
                  <a:pt x="598030" y="133874"/>
                  <a:pt x="598030" y="299015"/>
                </a:cubicBezTo>
                <a:cubicBezTo>
                  <a:pt x="598030" y="464156"/>
                  <a:pt x="464156" y="598030"/>
                  <a:pt x="299015" y="598030"/>
                </a:cubicBezTo>
                <a:cubicBezTo>
                  <a:pt x="133874" y="598030"/>
                  <a:pt x="0" y="464156"/>
                  <a:pt x="0" y="299015"/>
                </a:cubicBezTo>
                <a:cubicBezTo>
                  <a:pt x="0" y="133874"/>
                  <a:pt x="133874" y="0"/>
                  <a:pt x="299015" y="0"/>
                </a:cubicBezTo>
                <a:close/>
              </a:path>
            </a:pathLst>
          </a:custGeom>
          <a:solidFill>
            <a:schemeClr val="bg1">
              <a:lumMod val="65000"/>
              <a:alpha val="10000"/>
            </a:schemeClr>
          </a:solidFill>
          <a:ln w="63500">
            <a:solidFill>
              <a:schemeClr val="bg1"/>
            </a:solidFill>
          </a:ln>
        </p:spPr>
        <p:txBody>
          <a:bodyPr wrap="square">
            <a:noAutofit/>
          </a:bodyPr>
          <a:lstStyle>
            <a:lvl1pPr marL="0" indent="0">
              <a:buNone/>
              <a:defRPr sz="1400">
                <a:solidFill>
                  <a:schemeClr val="bg1">
                    <a:lumMod val="65000"/>
                  </a:schemeClr>
                </a:solidFill>
              </a:defRPr>
            </a:lvl1pPr>
          </a:lstStyle>
          <a:p>
            <a:r>
              <a:rPr lang="en-150" dirty="0"/>
              <a:t>Image placeholder</a:t>
            </a:r>
            <a:endParaRPr lang="en-US" dirty="0"/>
          </a:p>
        </p:txBody>
      </p:sp>
      <p:sp>
        <p:nvSpPr>
          <p:cNvPr id="18" name="Picture Placeholder 17">
            <a:extLst>
              <a:ext uri="{FF2B5EF4-FFF2-40B4-BE49-F238E27FC236}">
                <a16:creationId xmlns:a16="http://schemas.microsoft.com/office/drawing/2014/main" id="{C262604A-97A6-44F1-A39F-7740D1A1D79B}"/>
              </a:ext>
            </a:extLst>
          </p:cNvPr>
          <p:cNvSpPr>
            <a:spLocks noGrp="1"/>
          </p:cNvSpPr>
          <p:nvPr>
            <p:ph type="pic" sz="quarter" idx="16" hasCustomPrompt="1"/>
          </p:nvPr>
        </p:nvSpPr>
        <p:spPr>
          <a:xfrm>
            <a:off x="7711279" y="5532197"/>
            <a:ext cx="598030" cy="598030"/>
          </a:xfrm>
          <a:custGeom>
            <a:avLst/>
            <a:gdLst>
              <a:gd name="connsiteX0" fmla="*/ 299015 w 598030"/>
              <a:gd name="connsiteY0" fmla="*/ 0 h 598030"/>
              <a:gd name="connsiteX1" fmla="*/ 598030 w 598030"/>
              <a:gd name="connsiteY1" fmla="*/ 299015 h 598030"/>
              <a:gd name="connsiteX2" fmla="*/ 299015 w 598030"/>
              <a:gd name="connsiteY2" fmla="*/ 598030 h 598030"/>
              <a:gd name="connsiteX3" fmla="*/ 0 w 598030"/>
              <a:gd name="connsiteY3" fmla="*/ 299015 h 598030"/>
              <a:gd name="connsiteX4" fmla="*/ 299015 w 598030"/>
              <a:gd name="connsiteY4" fmla="*/ 0 h 598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030" h="598030">
                <a:moveTo>
                  <a:pt x="299015" y="0"/>
                </a:moveTo>
                <a:cubicBezTo>
                  <a:pt x="464156" y="0"/>
                  <a:pt x="598030" y="133874"/>
                  <a:pt x="598030" y="299015"/>
                </a:cubicBezTo>
                <a:cubicBezTo>
                  <a:pt x="598030" y="464156"/>
                  <a:pt x="464156" y="598030"/>
                  <a:pt x="299015" y="598030"/>
                </a:cubicBezTo>
                <a:cubicBezTo>
                  <a:pt x="133874" y="598030"/>
                  <a:pt x="0" y="464156"/>
                  <a:pt x="0" y="299015"/>
                </a:cubicBezTo>
                <a:cubicBezTo>
                  <a:pt x="0" y="133874"/>
                  <a:pt x="133874" y="0"/>
                  <a:pt x="299015" y="0"/>
                </a:cubicBezTo>
                <a:close/>
              </a:path>
            </a:pathLst>
          </a:custGeom>
          <a:solidFill>
            <a:schemeClr val="bg1">
              <a:lumMod val="65000"/>
              <a:alpha val="10000"/>
            </a:schemeClr>
          </a:solidFill>
          <a:ln w="63500">
            <a:solidFill>
              <a:schemeClr val="bg1"/>
            </a:solidFill>
          </a:ln>
        </p:spPr>
        <p:txBody>
          <a:bodyPr wrap="square">
            <a:noAutofit/>
          </a:bodyPr>
          <a:lstStyle>
            <a:lvl1pPr marL="0" indent="0">
              <a:buNone/>
              <a:defRPr sz="1400">
                <a:solidFill>
                  <a:schemeClr val="bg1">
                    <a:lumMod val="65000"/>
                  </a:schemeClr>
                </a:solidFill>
              </a:defRPr>
            </a:lvl1pPr>
          </a:lstStyle>
          <a:p>
            <a:r>
              <a:rPr lang="en-150" dirty="0"/>
              <a:t>Image placeholder</a:t>
            </a:r>
            <a:endParaRPr lang="en-US" dirty="0"/>
          </a:p>
        </p:txBody>
      </p:sp>
    </p:spTree>
    <p:extLst>
      <p:ext uri="{BB962C8B-B14F-4D97-AF65-F5344CB8AC3E}">
        <p14:creationId xmlns:p14="http://schemas.microsoft.com/office/powerpoint/2010/main" val="69345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63" presetClass="path" presetSubtype="0" accel="14000" decel="86000" fill="hold" grpId="1" nodeType="withEffect">
                                  <p:stCondLst>
                                    <p:cond delay="0"/>
                                  </p:stCondLst>
                                  <p:childTnLst>
                                    <p:animMotion origin="layout" path="M -1.25E-6 -3.7037E-7 L 0.10143 0.00278 " pathEditMode="relative" rAng="0" ptsTypes="AA">
                                      <p:cBhvr>
                                        <p:cTn id="9" dur="1250" spd="-100000" fill="hold"/>
                                        <p:tgtEl>
                                          <p:spTgt spid="21"/>
                                        </p:tgtEl>
                                        <p:attrNameLst>
                                          <p:attrName>ppt_x</p:attrName>
                                          <p:attrName>ppt_y</p:attrName>
                                        </p:attrNameLst>
                                      </p:cBhvr>
                                      <p:rCtr x="5065" y="139"/>
                                    </p:animMotion>
                                  </p:childTnLst>
                                </p:cTn>
                              </p:par>
                              <p:par>
                                <p:cTn id="10" presetID="10"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63" presetClass="path" presetSubtype="0" accel="14000" decel="86000" fill="hold" grpId="1" nodeType="withEffect">
                                  <p:stCondLst>
                                    <p:cond delay="0"/>
                                  </p:stCondLst>
                                  <p:childTnLst>
                                    <p:animMotion origin="layout" path="M -1.04167E-6 -3.7037E-7 L 0.10703 0.00301 " pathEditMode="relative" rAng="0" ptsTypes="AA">
                                      <p:cBhvr>
                                        <p:cTn id="14" dur="1250" spd="-100000" fill="hold"/>
                                        <p:tgtEl>
                                          <p:spTgt spid="20"/>
                                        </p:tgtEl>
                                        <p:attrNameLst>
                                          <p:attrName>ppt_x</p:attrName>
                                          <p:attrName>ppt_y</p:attrName>
                                        </p:attrNameLst>
                                      </p:cBhvr>
                                      <p:rCtr x="5352" y="139"/>
                                    </p:animMotion>
                                  </p:childTnLst>
                                </p:cTn>
                              </p:par>
                              <p:par>
                                <p:cTn id="15" presetID="10"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63" presetClass="path" presetSubtype="0" accel="14000" decel="86000" fill="hold" grpId="1" nodeType="withEffect">
                                  <p:stCondLst>
                                    <p:cond delay="0"/>
                                  </p:stCondLst>
                                  <p:childTnLst>
                                    <p:animMotion origin="layout" path="M -1.25E-6 -1.48148E-6 L 0.10221 -0.00069 " pathEditMode="relative" rAng="0" ptsTypes="AA">
                                      <p:cBhvr>
                                        <p:cTn id="19" dur="1250" spd="-100000" fill="hold"/>
                                        <p:tgtEl>
                                          <p:spTgt spid="19"/>
                                        </p:tgtEl>
                                        <p:attrNameLst>
                                          <p:attrName>ppt_x</p:attrName>
                                          <p:attrName>ppt_y</p:attrName>
                                        </p:attrNameLst>
                                      </p:cBhvr>
                                      <p:rCtr x="5104" y="-46"/>
                                    </p:animMotion>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63" presetClass="path" presetSubtype="0" accel="14000" decel="86000" fill="hold" grpId="1" nodeType="withEffect">
                                  <p:stCondLst>
                                    <p:cond delay="0"/>
                                  </p:stCondLst>
                                  <p:childTnLst>
                                    <p:animMotion origin="layout" path="M -1.04167E-6 -1.48148E-6 L 0.10586 0.00162 " pathEditMode="relative" rAng="0" ptsTypes="AA">
                                      <p:cBhvr>
                                        <p:cTn id="24" dur="1250" spd="-100000" fill="hold"/>
                                        <p:tgtEl>
                                          <p:spTgt spid="18"/>
                                        </p:tgtEl>
                                        <p:attrNameLst>
                                          <p:attrName>ppt_x</p:attrName>
                                          <p:attrName>ppt_y</p:attrName>
                                        </p:attrNameLst>
                                      </p:cBhvr>
                                      <p:rCtr x="5286"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0" grpId="0" animBg="1"/>
      <p:bldP spid="20" grpId="1" animBg="1"/>
      <p:bldP spid="19" grpId="0" animBg="1"/>
      <p:bldP spid="19" grpId="1" animBg="1"/>
      <p:bldP spid="18" grpId="0" animBg="1"/>
      <p:bldP spid="18" grpId="1" animBg="1"/>
    </p:bldLst>
  </p:timing>
  <p:extLst>
    <p:ext uri="{DCECCB84-F9BA-43D5-87BE-67443E8EF086}">
      <p15:sldGuideLst xmlns:p15="http://schemas.microsoft.com/office/powerpoint/2012/main">
        <p15:guide id="1" orient="horz" pos="3680">
          <p15:clr>
            <a:srgbClr val="FBAE40"/>
          </p15:clr>
        </p15:guide>
        <p15:guide id="2" pos="5858">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ECA7F168-4BF9-4D71-B808-C3AE4DEA6E5B}" type="datetimeFigureOut">
              <a:rPr lang="pt-BR" smtClean="0"/>
              <a:t>16/09/2024</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00A34C32-41C1-4A54-B4E3-396D9A1CFD2E}" type="slidenum">
              <a:rPr lang="pt-BR" smtClean="0"/>
              <a:t>‹nº›</a:t>
            </a:fld>
            <a:endParaRPr lang="pt-BR"/>
          </a:p>
        </p:txBody>
      </p:sp>
    </p:spTree>
    <p:extLst>
      <p:ext uri="{BB962C8B-B14F-4D97-AF65-F5344CB8AC3E}">
        <p14:creationId xmlns:p14="http://schemas.microsoft.com/office/powerpoint/2010/main" val="18335932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A7F168-4BF9-4D71-B808-C3AE4DEA6E5B}" type="datetimeFigureOut">
              <a:rPr lang="pt-BR" smtClean="0"/>
              <a:t>16/09/2024</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00A34C32-41C1-4A54-B4E3-396D9A1CFD2E}" type="slidenum">
              <a:rPr lang="pt-BR" smtClean="0"/>
              <a:t>‹nº›</a:t>
            </a:fld>
            <a:endParaRPr lang="pt-BR"/>
          </a:p>
        </p:txBody>
      </p:sp>
    </p:spTree>
    <p:extLst>
      <p:ext uri="{BB962C8B-B14F-4D97-AF65-F5344CB8AC3E}">
        <p14:creationId xmlns:p14="http://schemas.microsoft.com/office/powerpoint/2010/main" val="425302242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x-none"/>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x-none"/>
              <a:t>Click to edit Master subtitle style</a:t>
            </a:r>
            <a:endParaRPr lang="en-US"/>
          </a:p>
        </p:txBody>
      </p:sp>
      <p:sp>
        <p:nvSpPr>
          <p:cNvPr id="4" name="Date Placeholder 3"/>
          <p:cNvSpPr>
            <a:spLocks noGrp="1"/>
          </p:cNvSpPr>
          <p:nvPr>
            <p:ph type="dt" sz="half" idx="10"/>
          </p:nvPr>
        </p:nvSpPr>
        <p:spPr/>
        <p:txBody>
          <a:bodyPr/>
          <a:lstStyle/>
          <a:p>
            <a:fld id="{B8B82E83-FAFF-C24A-BD9E-CCBA9E6F8B77}" type="datetimeFigureOut">
              <a:rPr lang="en-US" smtClean="0"/>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0EA658-0A06-614D-A2E3-8FD722080CC4}" type="slidenum">
              <a:rPr lang="en-US" smtClean="0"/>
              <a:t>‹nº›</a:t>
            </a:fld>
            <a:endParaRPr lang="en-US"/>
          </a:p>
        </p:txBody>
      </p:sp>
    </p:spTree>
    <p:extLst>
      <p:ext uri="{BB962C8B-B14F-4D97-AF65-F5344CB8AC3E}">
        <p14:creationId xmlns:p14="http://schemas.microsoft.com/office/powerpoint/2010/main" val="15530203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B8B82E83-FAFF-C24A-BD9E-CCBA9E6F8B77}" type="datetimeFigureOut">
              <a:rPr lang="en-US" smtClean="0"/>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0EA658-0A06-614D-A2E3-8FD722080CC4}" type="slidenum">
              <a:rPr lang="en-US" smtClean="0"/>
              <a:t>‹nº›</a:t>
            </a:fld>
            <a:endParaRPr lang="en-US"/>
          </a:p>
        </p:txBody>
      </p:sp>
    </p:spTree>
    <p:extLst>
      <p:ext uri="{BB962C8B-B14F-4D97-AF65-F5344CB8AC3E}">
        <p14:creationId xmlns:p14="http://schemas.microsoft.com/office/powerpoint/2010/main" val="2655239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a:t>Clique para editar o estilo do título mestre</a:t>
            </a:r>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6" name="Espaço Reservado para Número de Slide 5"/>
          <p:cNvSpPr>
            <a:spLocks noGrp="1"/>
          </p:cNvSpPr>
          <p:nvPr>
            <p:ph type="sldNum" sz="quarter" idx="12"/>
          </p:nvPr>
        </p:nvSpPr>
        <p:spPr/>
        <p:txBody>
          <a:bodyPr/>
          <a:lstStyle/>
          <a:p>
            <a:fld id="{FE2CAFE2-DFC2-444B-82DD-ED2C709CFAD0}" type="slidenum">
              <a:rPr lang="pt-BR" smtClean="0"/>
              <a:pPr/>
              <a:t>‹nº›</a:t>
            </a:fld>
            <a:endParaRPr lang="pt-BR"/>
          </a:p>
        </p:txBody>
      </p:sp>
    </p:spTree>
    <p:extLst>
      <p:ext uri="{BB962C8B-B14F-4D97-AF65-F5344CB8AC3E}">
        <p14:creationId xmlns:p14="http://schemas.microsoft.com/office/powerpoint/2010/main" val="37697839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x-none"/>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p:txBody>
          <a:bodyPr/>
          <a:lstStyle/>
          <a:p>
            <a:fld id="{B8B82E83-FAFF-C24A-BD9E-CCBA9E6F8B77}" type="datetimeFigureOut">
              <a:rPr lang="en-US" smtClean="0"/>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0EA658-0A06-614D-A2E3-8FD722080CC4}" type="slidenum">
              <a:rPr lang="en-US" smtClean="0"/>
              <a:t>‹nº›</a:t>
            </a:fld>
            <a:endParaRPr lang="en-US"/>
          </a:p>
        </p:txBody>
      </p:sp>
    </p:spTree>
    <p:extLst>
      <p:ext uri="{BB962C8B-B14F-4D97-AF65-F5344CB8AC3E}">
        <p14:creationId xmlns:p14="http://schemas.microsoft.com/office/powerpoint/2010/main" val="132777779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p:txBody>
          <a:bodyPr/>
          <a:lstStyle/>
          <a:p>
            <a:fld id="{B8B82E83-FAFF-C24A-BD9E-CCBA9E6F8B77}" type="datetimeFigureOut">
              <a:rPr lang="en-US" smtClean="0"/>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0EA658-0A06-614D-A2E3-8FD722080CC4}" type="slidenum">
              <a:rPr lang="en-US" smtClean="0"/>
              <a:t>‹nº›</a:t>
            </a:fld>
            <a:endParaRPr lang="en-US"/>
          </a:p>
        </p:txBody>
      </p:sp>
    </p:spTree>
    <p:extLst>
      <p:ext uri="{BB962C8B-B14F-4D97-AF65-F5344CB8AC3E}">
        <p14:creationId xmlns:p14="http://schemas.microsoft.com/office/powerpoint/2010/main" val="93958071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x-none"/>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x-none"/>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p:txBody>
          <a:bodyPr/>
          <a:lstStyle/>
          <a:p>
            <a:fld id="{B8B82E83-FAFF-C24A-BD9E-CCBA9E6F8B77}" type="datetimeFigureOut">
              <a:rPr lang="en-US" smtClean="0"/>
              <a:t>9/16/2024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0EA658-0A06-614D-A2E3-8FD722080CC4}" type="slidenum">
              <a:rPr lang="en-US" smtClean="0"/>
              <a:t>‹nº›</a:t>
            </a:fld>
            <a:endParaRPr lang="en-US"/>
          </a:p>
        </p:txBody>
      </p:sp>
    </p:spTree>
    <p:extLst>
      <p:ext uri="{BB962C8B-B14F-4D97-AF65-F5344CB8AC3E}">
        <p14:creationId xmlns:p14="http://schemas.microsoft.com/office/powerpoint/2010/main" val="217946032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p:txBody>
          <a:bodyPr/>
          <a:lstStyle/>
          <a:p>
            <a:fld id="{B8B82E83-FAFF-C24A-BD9E-CCBA9E6F8B77}" type="datetimeFigureOut">
              <a:rPr lang="en-US" smtClean="0"/>
              <a:t>9/16/2024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0EA658-0A06-614D-A2E3-8FD722080CC4}" type="slidenum">
              <a:rPr lang="en-US" smtClean="0"/>
              <a:t>‹nº›</a:t>
            </a:fld>
            <a:endParaRPr lang="en-US"/>
          </a:p>
        </p:txBody>
      </p:sp>
    </p:spTree>
    <p:extLst>
      <p:ext uri="{BB962C8B-B14F-4D97-AF65-F5344CB8AC3E}">
        <p14:creationId xmlns:p14="http://schemas.microsoft.com/office/powerpoint/2010/main" val="17679559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B82E83-FAFF-C24A-BD9E-CCBA9E6F8B77}" type="datetimeFigureOut">
              <a:rPr lang="en-US" smtClean="0"/>
              <a:t>9/16/2024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0EA658-0A06-614D-A2E3-8FD722080CC4}" type="slidenum">
              <a:rPr lang="en-US" smtClean="0"/>
              <a:t>‹nº›</a:t>
            </a:fld>
            <a:endParaRPr lang="en-US"/>
          </a:p>
        </p:txBody>
      </p:sp>
    </p:spTree>
    <p:extLst>
      <p:ext uri="{BB962C8B-B14F-4D97-AF65-F5344CB8AC3E}">
        <p14:creationId xmlns:p14="http://schemas.microsoft.com/office/powerpoint/2010/main" val="37315337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x-none"/>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x-none"/>
              <a:t>Click to edit Master text styles</a:t>
            </a:r>
          </a:p>
        </p:txBody>
      </p:sp>
      <p:sp>
        <p:nvSpPr>
          <p:cNvPr id="5" name="Date Placeholder 4"/>
          <p:cNvSpPr>
            <a:spLocks noGrp="1"/>
          </p:cNvSpPr>
          <p:nvPr>
            <p:ph type="dt" sz="half" idx="10"/>
          </p:nvPr>
        </p:nvSpPr>
        <p:spPr/>
        <p:txBody>
          <a:bodyPr/>
          <a:lstStyle/>
          <a:p>
            <a:fld id="{B8B82E83-FAFF-C24A-BD9E-CCBA9E6F8B77}" type="datetimeFigureOut">
              <a:rPr lang="en-US" smtClean="0"/>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0EA658-0A06-614D-A2E3-8FD722080CC4}" type="slidenum">
              <a:rPr lang="en-US" smtClean="0"/>
              <a:t>‹nº›</a:t>
            </a:fld>
            <a:endParaRPr lang="en-US"/>
          </a:p>
        </p:txBody>
      </p:sp>
    </p:spTree>
    <p:extLst>
      <p:ext uri="{BB962C8B-B14F-4D97-AF65-F5344CB8AC3E}">
        <p14:creationId xmlns:p14="http://schemas.microsoft.com/office/powerpoint/2010/main" val="45265686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x-none"/>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x-none"/>
              <a:t>Click to edit Master text styles</a:t>
            </a:r>
          </a:p>
        </p:txBody>
      </p:sp>
      <p:sp>
        <p:nvSpPr>
          <p:cNvPr id="5" name="Date Placeholder 4"/>
          <p:cNvSpPr>
            <a:spLocks noGrp="1"/>
          </p:cNvSpPr>
          <p:nvPr>
            <p:ph type="dt" sz="half" idx="10"/>
          </p:nvPr>
        </p:nvSpPr>
        <p:spPr/>
        <p:txBody>
          <a:bodyPr/>
          <a:lstStyle/>
          <a:p>
            <a:fld id="{B8B82E83-FAFF-C24A-BD9E-CCBA9E6F8B77}" type="datetimeFigureOut">
              <a:rPr lang="en-US" smtClean="0"/>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0EA658-0A06-614D-A2E3-8FD722080CC4}" type="slidenum">
              <a:rPr lang="en-US" smtClean="0"/>
              <a:t>‹nº›</a:t>
            </a:fld>
            <a:endParaRPr lang="en-US"/>
          </a:p>
        </p:txBody>
      </p:sp>
    </p:spTree>
    <p:extLst>
      <p:ext uri="{BB962C8B-B14F-4D97-AF65-F5344CB8AC3E}">
        <p14:creationId xmlns:p14="http://schemas.microsoft.com/office/powerpoint/2010/main" val="17867623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B8B82E83-FAFF-C24A-BD9E-CCBA9E6F8B77}" type="datetimeFigureOut">
              <a:rPr lang="en-US" smtClean="0"/>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0EA658-0A06-614D-A2E3-8FD722080CC4}" type="slidenum">
              <a:rPr lang="en-US" smtClean="0"/>
              <a:t>‹nº›</a:t>
            </a:fld>
            <a:endParaRPr lang="en-US"/>
          </a:p>
        </p:txBody>
      </p:sp>
    </p:spTree>
    <p:extLst>
      <p:ext uri="{BB962C8B-B14F-4D97-AF65-F5344CB8AC3E}">
        <p14:creationId xmlns:p14="http://schemas.microsoft.com/office/powerpoint/2010/main" val="178097716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B8B82E83-FAFF-C24A-BD9E-CCBA9E6F8B77}" type="datetimeFigureOut">
              <a:rPr lang="en-US" smtClean="0"/>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0EA658-0A06-614D-A2E3-8FD722080CC4}" type="slidenum">
              <a:rPr lang="en-US" smtClean="0"/>
              <a:t>‹nº›</a:t>
            </a:fld>
            <a:endParaRPr lang="en-US"/>
          </a:p>
        </p:txBody>
      </p:sp>
    </p:spTree>
    <p:extLst>
      <p:ext uri="{BB962C8B-B14F-4D97-AF65-F5344CB8AC3E}">
        <p14:creationId xmlns:p14="http://schemas.microsoft.com/office/powerpoint/2010/main" val="3773697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8" name="Espaço Reservado para Número de Slide 5">
            <a:extLst>
              <a:ext uri="{FF2B5EF4-FFF2-40B4-BE49-F238E27FC236}">
                <a16:creationId xmlns:a16="http://schemas.microsoft.com/office/drawing/2014/main" id="{B4B2D488-B226-4F16-A17C-F7679E6148B0}"/>
              </a:ext>
            </a:extLst>
          </p:cNvPr>
          <p:cNvSpPr>
            <a:spLocks noGrp="1"/>
          </p:cNvSpPr>
          <p:nvPr>
            <p:ph type="sldNum" sz="quarter" idx="12"/>
          </p:nvPr>
        </p:nvSpPr>
        <p:spPr>
          <a:xfrm>
            <a:off x="9696400" y="6381328"/>
            <a:ext cx="432048" cy="288032"/>
          </a:xfrm>
        </p:spPr>
        <p:txBody>
          <a:bodyPr/>
          <a:lstStyle/>
          <a:p>
            <a:fld id="{FE2CAFE2-DFC2-444B-82DD-ED2C709CFAD0}" type="slidenum">
              <a:rPr lang="pt-BR" smtClean="0"/>
              <a:pPr/>
              <a:t>‹nº›</a:t>
            </a:fld>
            <a:endParaRPr lang="pt-BR"/>
          </a:p>
        </p:txBody>
      </p:sp>
    </p:spTree>
    <p:extLst>
      <p:ext uri="{BB962C8B-B14F-4D97-AF65-F5344CB8AC3E}">
        <p14:creationId xmlns:p14="http://schemas.microsoft.com/office/powerpoint/2010/main" val="848710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6" name="Espaço Reservado para Número de Slide 5"/>
          <p:cNvSpPr>
            <a:spLocks noGrp="1"/>
          </p:cNvSpPr>
          <p:nvPr>
            <p:ph type="sldNum" sz="quarter" idx="12"/>
          </p:nvPr>
        </p:nvSpPr>
        <p:spPr/>
        <p:txBody>
          <a:bodyPr/>
          <a:lstStyle/>
          <a:p>
            <a:fld id="{FE2CAFE2-DFC2-444B-82DD-ED2C709CFAD0}" type="slidenum">
              <a:rPr lang="pt-BR" smtClean="0"/>
              <a:pPr/>
              <a:t>‹nº›</a:t>
            </a:fld>
            <a:endParaRPr lang="pt-BR"/>
          </a:p>
        </p:txBody>
      </p:sp>
    </p:spTree>
    <p:extLst>
      <p:ext uri="{BB962C8B-B14F-4D97-AF65-F5344CB8AC3E}">
        <p14:creationId xmlns:p14="http://schemas.microsoft.com/office/powerpoint/2010/main" val="1926260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Número de Slide 6"/>
          <p:cNvSpPr>
            <a:spLocks noGrp="1"/>
          </p:cNvSpPr>
          <p:nvPr>
            <p:ph type="sldNum" sz="quarter" idx="12"/>
          </p:nvPr>
        </p:nvSpPr>
        <p:spPr/>
        <p:txBody>
          <a:bodyPr/>
          <a:lstStyle/>
          <a:p>
            <a:fld id="{FE2CAFE2-DFC2-444B-82DD-ED2C709CFAD0}" type="slidenum">
              <a:rPr lang="pt-BR" smtClean="0"/>
              <a:pPr/>
              <a:t>‹nº›</a:t>
            </a:fld>
            <a:endParaRPr lang="pt-BR"/>
          </a:p>
        </p:txBody>
      </p:sp>
    </p:spTree>
    <p:extLst>
      <p:ext uri="{BB962C8B-B14F-4D97-AF65-F5344CB8AC3E}">
        <p14:creationId xmlns:p14="http://schemas.microsoft.com/office/powerpoint/2010/main" val="29942189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5" name="Espaço Reservado para Número de Slide 4"/>
          <p:cNvSpPr>
            <a:spLocks noGrp="1"/>
          </p:cNvSpPr>
          <p:nvPr>
            <p:ph type="sldNum" sz="quarter" idx="12"/>
          </p:nvPr>
        </p:nvSpPr>
        <p:spPr/>
        <p:txBody>
          <a:bodyPr/>
          <a:lstStyle/>
          <a:p>
            <a:fld id="{FE2CAFE2-DFC2-444B-82DD-ED2C709CFAD0}" type="slidenum">
              <a:rPr lang="pt-BR" smtClean="0"/>
              <a:pPr/>
              <a:t>‹nº›</a:t>
            </a:fld>
            <a:endParaRPr lang="pt-BR"/>
          </a:p>
        </p:txBody>
      </p:sp>
    </p:spTree>
    <p:extLst>
      <p:ext uri="{BB962C8B-B14F-4D97-AF65-F5344CB8AC3E}">
        <p14:creationId xmlns:p14="http://schemas.microsoft.com/office/powerpoint/2010/main" val="35803580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FE2CAFE2-DFC2-444B-82DD-ED2C709CFAD0}" type="slidenum">
              <a:rPr lang="pt-BR" smtClean="0"/>
              <a:pPr/>
              <a:t>‹nº›</a:t>
            </a:fld>
            <a:endParaRPr lang="pt-BR"/>
          </a:p>
        </p:txBody>
      </p:sp>
    </p:spTree>
    <p:extLst>
      <p:ext uri="{BB962C8B-B14F-4D97-AF65-F5344CB8AC3E}">
        <p14:creationId xmlns:p14="http://schemas.microsoft.com/office/powerpoint/2010/main" val="1044386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9" name="Picture Placeholder 98"/>
          <p:cNvSpPr>
            <a:spLocks noGrp="1"/>
          </p:cNvSpPr>
          <p:nvPr>
            <p:ph type="pic" sz="quarter" idx="10"/>
          </p:nvPr>
        </p:nvSpPr>
        <p:spPr>
          <a:xfrm>
            <a:off x="0" y="0"/>
            <a:ext cx="12192000" cy="6858000"/>
          </a:xfrm>
        </p:spPr>
        <p:txBody>
          <a:bodyPr/>
          <a:lstStyle/>
          <a:p>
            <a:endParaRPr lang="ru-RU" dirty="0"/>
          </a:p>
        </p:txBody>
      </p:sp>
    </p:spTree>
    <p:extLst>
      <p:ext uri="{BB962C8B-B14F-4D97-AF65-F5344CB8AC3E}">
        <p14:creationId xmlns:p14="http://schemas.microsoft.com/office/powerpoint/2010/main" val="4030724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8" name="Espaço Reservado para Número de Slide 5">
            <a:extLst>
              <a:ext uri="{FF2B5EF4-FFF2-40B4-BE49-F238E27FC236}">
                <a16:creationId xmlns:a16="http://schemas.microsoft.com/office/drawing/2014/main" id="{B4B2D488-B226-4F16-A17C-F7679E6148B0}"/>
              </a:ext>
            </a:extLst>
          </p:cNvPr>
          <p:cNvSpPr>
            <a:spLocks noGrp="1"/>
          </p:cNvSpPr>
          <p:nvPr>
            <p:ph type="sldNum" sz="quarter" idx="12"/>
          </p:nvPr>
        </p:nvSpPr>
        <p:spPr>
          <a:xfrm>
            <a:off x="9696400" y="6381328"/>
            <a:ext cx="432048" cy="288032"/>
          </a:xfrm>
        </p:spPr>
        <p:txBody>
          <a:bodyPr/>
          <a:lstStyle/>
          <a:p>
            <a:fld id="{FE2CAFE2-DFC2-444B-82DD-ED2C709CFAD0}" type="slidenum">
              <a:rPr lang="pt-BR" smtClean="0"/>
              <a:pPr/>
              <a:t>‹nº›</a:t>
            </a:fld>
            <a:endParaRPr lang="pt-BR"/>
          </a:p>
        </p:txBody>
      </p:sp>
    </p:spTree>
    <p:extLst>
      <p:ext uri="{BB962C8B-B14F-4D97-AF65-F5344CB8AC3E}">
        <p14:creationId xmlns:p14="http://schemas.microsoft.com/office/powerpoint/2010/main" val="2605209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llo_01">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4695825" y="863600"/>
            <a:ext cx="2794000" cy="2795588"/>
          </a:xfrm>
          <a:custGeom>
            <a:avLst/>
            <a:gdLst>
              <a:gd name="connsiteX0" fmla="*/ 1397000 w 2794000"/>
              <a:gd name="connsiteY0" fmla="*/ 0 h 2795588"/>
              <a:gd name="connsiteX1" fmla="*/ 2794000 w 2794000"/>
              <a:gd name="connsiteY1" fmla="*/ 1397794 h 2795588"/>
              <a:gd name="connsiteX2" fmla="*/ 1397000 w 2794000"/>
              <a:gd name="connsiteY2" fmla="*/ 2795588 h 2795588"/>
              <a:gd name="connsiteX3" fmla="*/ 0 w 2794000"/>
              <a:gd name="connsiteY3" fmla="*/ 1397794 h 2795588"/>
              <a:gd name="connsiteX4" fmla="*/ 1397000 w 2794000"/>
              <a:gd name="connsiteY4" fmla="*/ 0 h 2795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000" h="2795588">
                <a:moveTo>
                  <a:pt x="1397000" y="0"/>
                </a:moveTo>
                <a:cubicBezTo>
                  <a:pt x="2168542" y="0"/>
                  <a:pt x="2794000" y="625814"/>
                  <a:pt x="2794000" y="1397794"/>
                </a:cubicBezTo>
                <a:cubicBezTo>
                  <a:pt x="2794000" y="2169774"/>
                  <a:pt x="2168542" y="2795588"/>
                  <a:pt x="1397000" y="2795588"/>
                </a:cubicBezTo>
                <a:cubicBezTo>
                  <a:pt x="625458" y="2795588"/>
                  <a:pt x="0" y="2169774"/>
                  <a:pt x="0" y="1397794"/>
                </a:cubicBezTo>
                <a:cubicBezTo>
                  <a:pt x="0" y="625814"/>
                  <a:pt x="625458" y="0"/>
                  <a:pt x="1397000" y="0"/>
                </a:cubicBezTo>
                <a:close/>
              </a:path>
            </a:pathLst>
          </a:custGeom>
        </p:spPr>
        <p:txBody>
          <a:bodyPr wrap="square">
            <a:noAutofit/>
          </a:bodyPr>
          <a:lstStyle>
            <a:lvl1pPr>
              <a:defRPr sz="1800"/>
            </a:lvl1pPr>
          </a:lstStyle>
          <a:p>
            <a:r>
              <a:rPr lang="en-US" dirty="0"/>
              <a:t>Picture</a:t>
            </a:r>
            <a:endParaRPr lang="ru-RU" dirty="0"/>
          </a:p>
        </p:txBody>
      </p:sp>
    </p:spTree>
    <p:extLst>
      <p:ext uri="{BB962C8B-B14F-4D97-AF65-F5344CB8AC3E}">
        <p14:creationId xmlns:p14="http://schemas.microsoft.com/office/powerpoint/2010/main" val="23275513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llo_0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731963" y="1611313"/>
            <a:ext cx="2794000" cy="2795588"/>
          </a:xfrm>
          <a:custGeom>
            <a:avLst/>
            <a:gdLst>
              <a:gd name="connsiteX0" fmla="*/ 1397000 w 2794000"/>
              <a:gd name="connsiteY0" fmla="*/ 0 h 2795588"/>
              <a:gd name="connsiteX1" fmla="*/ 2794000 w 2794000"/>
              <a:gd name="connsiteY1" fmla="*/ 1397794 h 2795588"/>
              <a:gd name="connsiteX2" fmla="*/ 1397000 w 2794000"/>
              <a:gd name="connsiteY2" fmla="*/ 2795588 h 2795588"/>
              <a:gd name="connsiteX3" fmla="*/ 0 w 2794000"/>
              <a:gd name="connsiteY3" fmla="*/ 1397794 h 2795588"/>
              <a:gd name="connsiteX4" fmla="*/ 1397000 w 2794000"/>
              <a:gd name="connsiteY4" fmla="*/ 0 h 2795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000" h="2795588">
                <a:moveTo>
                  <a:pt x="1397000" y="0"/>
                </a:moveTo>
                <a:cubicBezTo>
                  <a:pt x="2168542" y="0"/>
                  <a:pt x="2794000" y="625814"/>
                  <a:pt x="2794000" y="1397794"/>
                </a:cubicBezTo>
                <a:cubicBezTo>
                  <a:pt x="2794000" y="2169774"/>
                  <a:pt x="2168542" y="2795588"/>
                  <a:pt x="1397000" y="2795588"/>
                </a:cubicBezTo>
                <a:cubicBezTo>
                  <a:pt x="625458" y="2795588"/>
                  <a:pt x="0" y="2169774"/>
                  <a:pt x="0" y="1397794"/>
                </a:cubicBezTo>
                <a:cubicBezTo>
                  <a:pt x="0" y="625814"/>
                  <a:pt x="625458" y="0"/>
                  <a:pt x="1397000" y="0"/>
                </a:cubicBezTo>
                <a:close/>
              </a:path>
            </a:pathLst>
          </a:custGeom>
        </p:spPr>
        <p:txBody>
          <a:bodyPr wrap="square">
            <a:noAutofit/>
          </a:bodyPr>
          <a:lstStyle/>
          <a:p>
            <a:endParaRPr lang="ru-RU"/>
          </a:p>
        </p:txBody>
      </p:sp>
    </p:spTree>
    <p:extLst>
      <p:ext uri="{BB962C8B-B14F-4D97-AF65-F5344CB8AC3E}">
        <p14:creationId xmlns:p14="http://schemas.microsoft.com/office/powerpoint/2010/main" val="206639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llo_03">
    <p:spTree>
      <p:nvGrpSpPr>
        <p:cNvPr id="1" name=""/>
        <p:cNvGrpSpPr/>
        <p:nvPr/>
      </p:nvGrpSpPr>
      <p:grpSpPr>
        <a:xfrm>
          <a:off x="0" y="0"/>
          <a:ext cx="0" cy="0"/>
          <a:chOff x="0" y="0"/>
          <a:chExt cx="0" cy="0"/>
        </a:xfrm>
      </p:grpSpPr>
      <p:sp>
        <p:nvSpPr>
          <p:cNvPr id="9" name="Placeholder"/>
          <p:cNvSpPr>
            <a:spLocks noGrp="1"/>
          </p:cNvSpPr>
          <p:nvPr>
            <p:ph type="pic" sz="quarter" idx="10"/>
          </p:nvPr>
        </p:nvSpPr>
        <p:spPr>
          <a:xfrm>
            <a:off x="3597275" y="673100"/>
            <a:ext cx="8591550" cy="5519738"/>
          </a:xfrm>
          <a:custGeom>
            <a:avLst/>
            <a:gdLst>
              <a:gd name="connsiteX0" fmla="*/ 0 w 8591550"/>
              <a:gd name="connsiteY0" fmla="*/ 0 h 5519738"/>
              <a:gd name="connsiteX1" fmla="*/ 8591550 w 8591550"/>
              <a:gd name="connsiteY1" fmla="*/ 0 h 5519738"/>
              <a:gd name="connsiteX2" fmla="*/ 8591550 w 8591550"/>
              <a:gd name="connsiteY2" fmla="*/ 5519738 h 5519738"/>
              <a:gd name="connsiteX3" fmla="*/ 0 w 8591550"/>
              <a:gd name="connsiteY3" fmla="*/ 5519738 h 5519738"/>
            </a:gdLst>
            <a:ahLst/>
            <a:cxnLst>
              <a:cxn ang="0">
                <a:pos x="connsiteX0" y="connsiteY0"/>
              </a:cxn>
              <a:cxn ang="0">
                <a:pos x="connsiteX1" y="connsiteY1"/>
              </a:cxn>
              <a:cxn ang="0">
                <a:pos x="connsiteX2" y="connsiteY2"/>
              </a:cxn>
              <a:cxn ang="0">
                <a:pos x="connsiteX3" y="connsiteY3"/>
              </a:cxn>
            </a:cxnLst>
            <a:rect l="l" t="t" r="r" b="b"/>
            <a:pathLst>
              <a:path w="8591550" h="5519738">
                <a:moveTo>
                  <a:pt x="0" y="0"/>
                </a:moveTo>
                <a:lnTo>
                  <a:pt x="8591550" y="0"/>
                </a:lnTo>
                <a:lnTo>
                  <a:pt x="8591550" y="5519738"/>
                </a:lnTo>
                <a:lnTo>
                  <a:pt x="0" y="5519738"/>
                </a:lnTo>
                <a:close/>
              </a:path>
            </a:pathLst>
          </a:custGeom>
        </p:spPr>
        <p:txBody>
          <a:bodyPr wrap="square">
            <a:noAutofit/>
          </a:bodyPr>
          <a:lstStyle/>
          <a:p>
            <a:endParaRPr lang="ru-RU" dirty="0"/>
          </a:p>
        </p:txBody>
      </p:sp>
    </p:spTree>
    <p:extLst>
      <p:ext uri="{BB962C8B-B14F-4D97-AF65-F5344CB8AC3E}">
        <p14:creationId xmlns:p14="http://schemas.microsoft.com/office/powerpoint/2010/main" val="42623173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alf Picture Right">
    <p:spTree>
      <p:nvGrpSpPr>
        <p:cNvPr id="1" name=""/>
        <p:cNvGrpSpPr/>
        <p:nvPr/>
      </p:nvGrpSpPr>
      <p:grpSpPr>
        <a:xfrm>
          <a:off x="0" y="0"/>
          <a:ext cx="0" cy="0"/>
          <a:chOff x="0" y="0"/>
          <a:chExt cx="0" cy="0"/>
        </a:xfrm>
      </p:grpSpPr>
      <p:sp>
        <p:nvSpPr>
          <p:cNvPr id="9" name="Placeholder"/>
          <p:cNvSpPr>
            <a:spLocks noGrp="1"/>
          </p:cNvSpPr>
          <p:nvPr>
            <p:ph type="pic" sz="quarter" idx="10"/>
          </p:nvPr>
        </p:nvSpPr>
        <p:spPr>
          <a:xfrm>
            <a:off x="6095999" y="0"/>
            <a:ext cx="6092825" cy="6858000"/>
          </a:xfrm>
          <a:custGeom>
            <a:avLst/>
            <a:gdLst>
              <a:gd name="connsiteX0" fmla="*/ 0 w 8591550"/>
              <a:gd name="connsiteY0" fmla="*/ 0 h 5519738"/>
              <a:gd name="connsiteX1" fmla="*/ 8591550 w 8591550"/>
              <a:gd name="connsiteY1" fmla="*/ 0 h 5519738"/>
              <a:gd name="connsiteX2" fmla="*/ 8591550 w 8591550"/>
              <a:gd name="connsiteY2" fmla="*/ 5519738 h 5519738"/>
              <a:gd name="connsiteX3" fmla="*/ 0 w 8591550"/>
              <a:gd name="connsiteY3" fmla="*/ 5519738 h 5519738"/>
            </a:gdLst>
            <a:ahLst/>
            <a:cxnLst>
              <a:cxn ang="0">
                <a:pos x="connsiteX0" y="connsiteY0"/>
              </a:cxn>
              <a:cxn ang="0">
                <a:pos x="connsiteX1" y="connsiteY1"/>
              </a:cxn>
              <a:cxn ang="0">
                <a:pos x="connsiteX2" y="connsiteY2"/>
              </a:cxn>
              <a:cxn ang="0">
                <a:pos x="connsiteX3" y="connsiteY3"/>
              </a:cxn>
            </a:cxnLst>
            <a:rect l="l" t="t" r="r" b="b"/>
            <a:pathLst>
              <a:path w="8591550" h="5519738">
                <a:moveTo>
                  <a:pt x="0" y="0"/>
                </a:moveTo>
                <a:lnTo>
                  <a:pt x="8591550" y="0"/>
                </a:lnTo>
                <a:lnTo>
                  <a:pt x="8591550" y="5519738"/>
                </a:lnTo>
                <a:lnTo>
                  <a:pt x="0" y="5519738"/>
                </a:lnTo>
                <a:close/>
              </a:path>
            </a:pathLst>
          </a:custGeom>
        </p:spPr>
        <p:txBody>
          <a:bodyPr wrap="square">
            <a:noAutofit/>
          </a:bodyPr>
          <a:lstStyle/>
          <a:p>
            <a:endParaRPr lang="ru-RU" dirty="0"/>
          </a:p>
        </p:txBody>
      </p:sp>
    </p:spTree>
    <p:extLst>
      <p:ext uri="{BB962C8B-B14F-4D97-AF65-F5344CB8AC3E}">
        <p14:creationId xmlns:p14="http://schemas.microsoft.com/office/powerpoint/2010/main" val="33492099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bstract center picture">
    <p:spTree>
      <p:nvGrpSpPr>
        <p:cNvPr id="1" name=""/>
        <p:cNvGrpSpPr/>
        <p:nvPr/>
      </p:nvGrpSpPr>
      <p:grpSpPr>
        <a:xfrm>
          <a:off x="0" y="0"/>
          <a:ext cx="0" cy="0"/>
          <a:chOff x="0" y="0"/>
          <a:chExt cx="0" cy="0"/>
        </a:xfrm>
      </p:grpSpPr>
      <p:sp>
        <p:nvSpPr>
          <p:cNvPr id="4" name="Placeholder"/>
          <p:cNvSpPr>
            <a:spLocks noGrp="1"/>
          </p:cNvSpPr>
          <p:nvPr>
            <p:ph type="pic" sz="quarter" idx="10"/>
          </p:nvPr>
        </p:nvSpPr>
        <p:spPr>
          <a:xfrm>
            <a:off x="1588" y="1438275"/>
            <a:ext cx="12179300" cy="2863850"/>
          </a:xfrm>
          <a:custGeom>
            <a:avLst/>
            <a:gdLst>
              <a:gd name="connsiteX0" fmla="*/ 0 w 12179300"/>
              <a:gd name="connsiteY0" fmla="*/ 0 h 2863850"/>
              <a:gd name="connsiteX1" fmla="*/ 12179300 w 12179300"/>
              <a:gd name="connsiteY1" fmla="*/ 0 h 2863850"/>
              <a:gd name="connsiteX2" fmla="*/ 12179300 w 12179300"/>
              <a:gd name="connsiteY2" fmla="*/ 2863850 h 2863850"/>
              <a:gd name="connsiteX3" fmla="*/ 10561737 w 12179300"/>
              <a:gd name="connsiteY3" fmla="*/ 2863850 h 2863850"/>
              <a:gd name="connsiteX4" fmla="*/ 9568363 w 12179300"/>
              <a:gd name="connsiteY4" fmla="*/ 1873689 h 2863850"/>
              <a:gd name="connsiteX5" fmla="*/ 8578794 w 12179300"/>
              <a:gd name="connsiteY5" fmla="*/ 2863850 h 2863850"/>
              <a:gd name="connsiteX6" fmla="*/ 7083024 w 12179300"/>
              <a:gd name="connsiteY6" fmla="*/ 2863850 h 2863850"/>
              <a:gd name="connsiteX7" fmla="*/ 6089650 w 12179300"/>
              <a:gd name="connsiteY7" fmla="*/ 1873689 h 2863850"/>
              <a:gd name="connsiteX8" fmla="*/ 5096276 w 12179300"/>
              <a:gd name="connsiteY8" fmla="*/ 2863850 h 2863850"/>
              <a:gd name="connsiteX9" fmla="*/ 3600506 w 12179300"/>
              <a:gd name="connsiteY9" fmla="*/ 2863850 h 2863850"/>
              <a:gd name="connsiteX10" fmla="*/ 2610938 w 12179300"/>
              <a:gd name="connsiteY10" fmla="*/ 1873689 h 2863850"/>
              <a:gd name="connsiteX11" fmla="*/ 1617564 w 12179300"/>
              <a:gd name="connsiteY11" fmla="*/ 2863850 h 2863850"/>
              <a:gd name="connsiteX12" fmla="*/ 0 w 12179300"/>
              <a:gd name="connsiteY12" fmla="*/ 2863850 h 2863850"/>
              <a:gd name="connsiteX13" fmla="*/ 0 w 12179300"/>
              <a:gd name="connsiteY13" fmla="*/ 0 h 286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79300" h="2863850">
                <a:moveTo>
                  <a:pt x="0" y="0"/>
                </a:moveTo>
                <a:lnTo>
                  <a:pt x="12179300" y="0"/>
                </a:lnTo>
                <a:cubicBezTo>
                  <a:pt x="12179300" y="0"/>
                  <a:pt x="12179300" y="0"/>
                  <a:pt x="12179300" y="2863850"/>
                </a:cubicBezTo>
                <a:cubicBezTo>
                  <a:pt x="12179300" y="2863850"/>
                  <a:pt x="12179300" y="2863850"/>
                  <a:pt x="10561737" y="2863850"/>
                </a:cubicBezTo>
                <a:cubicBezTo>
                  <a:pt x="10561737" y="2319262"/>
                  <a:pt x="10116431" y="1873689"/>
                  <a:pt x="9568363" y="1873689"/>
                </a:cubicBezTo>
                <a:cubicBezTo>
                  <a:pt x="9024100" y="1873689"/>
                  <a:pt x="8578794" y="2319262"/>
                  <a:pt x="8578794" y="2863850"/>
                </a:cubicBezTo>
                <a:cubicBezTo>
                  <a:pt x="8578794" y="2863850"/>
                  <a:pt x="8578794" y="2863850"/>
                  <a:pt x="7083024" y="2863850"/>
                </a:cubicBezTo>
                <a:cubicBezTo>
                  <a:pt x="7083024" y="2319262"/>
                  <a:pt x="6637719" y="1873689"/>
                  <a:pt x="6089650" y="1873689"/>
                </a:cubicBezTo>
                <a:cubicBezTo>
                  <a:pt x="5541582" y="1873689"/>
                  <a:pt x="5096276" y="2319262"/>
                  <a:pt x="5096276" y="2863850"/>
                </a:cubicBezTo>
                <a:cubicBezTo>
                  <a:pt x="5096276" y="2863850"/>
                  <a:pt x="5096276" y="2863850"/>
                  <a:pt x="3600506" y="2863850"/>
                </a:cubicBezTo>
                <a:cubicBezTo>
                  <a:pt x="3600506" y="2319262"/>
                  <a:pt x="3155200" y="1873689"/>
                  <a:pt x="2610938" y="1873689"/>
                </a:cubicBezTo>
                <a:cubicBezTo>
                  <a:pt x="2062869" y="1873689"/>
                  <a:pt x="1617564" y="2319262"/>
                  <a:pt x="1617564" y="2863850"/>
                </a:cubicBezTo>
                <a:cubicBezTo>
                  <a:pt x="1617564" y="2863850"/>
                  <a:pt x="1617564" y="2863850"/>
                  <a:pt x="0" y="2863850"/>
                </a:cubicBezTo>
                <a:cubicBezTo>
                  <a:pt x="0" y="2863850"/>
                  <a:pt x="0" y="2863850"/>
                  <a:pt x="0" y="0"/>
                </a:cubicBezTo>
                <a:close/>
              </a:path>
            </a:pathLst>
          </a:custGeom>
        </p:spPr>
        <p:txBody>
          <a:bodyPr wrap="square">
            <a:noAutofit/>
          </a:bodyPr>
          <a:lstStyle/>
          <a:p>
            <a:endParaRPr lang="ru-RU" dirty="0"/>
          </a:p>
        </p:txBody>
      </p:sp>
    </p:spTree>
    <p:extLst>
      <p:ext uri="{BB962C8B-B14F-4D97-AF65-F5344CB8AC3E}">
        <p14:creationId xmlns:p14="http://schemas.microsoft.com/office/powerpoint/2010/main" val="13509297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ight 3 pictures">
    <p:spTree>
      <p:nvGrpSpPr>
        <p:cNvPr id="1" name=""/>
        <p:cNvGrpSpPr/>
        <p:nvPr/>
      </p:nvGrpSpPr>
      <p:grpSpPr>
        <a:xfrm>
          <a:off x="0" y="0"/>
          <a:ext cx="0" cy="0"/>
          <a:chOff x="0" y="0"/>
          <a:chExt cx="0" cy="0"/>
        </a:xfrm>
      </p:grpSpPr>
      <p:sp>
        <p:nvSpPr>
          <p:cNvPr id="7" name="Placeholder 01"/>
          <p:cNvSpPr>
            <a:spLocks noGrp="1"/>
          </p:cNvSpPr>
          <p:nvPr>
            <p:ph type="pic" sz="quarter" idx="10"/>
          </p:nvPr>
        </p:nvSpPr>
        <p:spPr>
          <a:xfrm>
            <a:off x="5332413" y="0"/>
            <a:ext cx="3352800" cy="6858000"/>
          </a:xfrm>
        </p:spPr>
        <p:txBody>
          <a:bodyPr/>
          <a:lstStyle/>
          <a:p>
            <a:endParaRPr lang="ru-RU" dirty="0"/>
          </a:p>
        </p:txBody>
      </p:sp>
      <p:sp>
        <p:nvSpPr>
          <p:cNvPr id="8" name="Placeholder 02"/>
          <p:cNvSpPr>
            <a:spLocks noGrp="1"/>
          </p:cNvSpPr>
          <p:nvPr>
            <p:ph type="pic" sz="quarter" idx="11"/>
          </p:nvPr>
        </p:nvSpPr>
        <p:spPr>
          <a:xfrm>
            <a:off x="8836025" y="0"/>
            <a:ext cx="3352800" cy="3355975"/>
          </a:xfrm>
        </p:spPr>
        <p:txBody>
          <a:bodyPr/>
          <a:lstStyle/>
          <a:p>
            <a:endParaRPr lang="ru-RU"/>
          </a:p>
        </p:txBody>
      </p:sp>
      <p:sp>
        <p:nvSpPr>
          <p:cNvPr id="9" name="Placeholder 03"/>
          <p:cNvSpPr>
            <a:spLocks noGrp="1"/>
          </p:cNvSpPr>
          <p:nvPr>
            <p:ph type="pic" sz="quarter" idx="12"/>
          </p:nvPr>
        </p:nvSpPr>
        <p:spPr>
          <a:xfrm>
            <a:off x="8836025" y="3495675"/>
            <a:ext cx="3352800" cy="3355975"/>
          </a:xfrm>
        </p:spPr>
        <p:txBody>
          <a:bodyPr/>
          <a:lstStyle/>
          <a:p>
            <a:endParaRPr lang="ru-RU"/>
          </a:p>
        </p:txBody>
      </p:sp>
    </p:spTree>
    <p:extLst>
      <p:ext uri="{BB962C8B-B14F-4D97-AF65-F5344CB8AC3E}">
        <p14:creationId xmlns:p14="http://schemas.microsoft.com/office/powerpoint/2010/main" val="40131725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bstract picture">
    <p:spTree>
      <p:nvGrpSpPr>
        <p:cNvPr id="1" name=""/>
        <p:cNvGrpSpPr/>
        <p:nvPr/>
      </p:nvGrpSpPr>
      <p:grpSpPr>
        <a:xfrm>
          <a:off x="0" y="0"/>
          <a:ext cx="0" cy="0"/>
          <a:chOff x="0" y="0"/>
          <a:chExt cx="0" cy="0"/>
        </a:xfrm>
      </p:grpSpPr>
      <p:sp>
        <p:nvSpPr>
          <p:cNvPr id="58" name="Picture Placeholder 57"/>
          <p:cNvSpPr>
            <a:spLocks noGrp="1"/>
          </p:cNvSpPr>
          <p:nvPr>
            <p:ph type="pic" sz="quarter" idx="14"/>
          </p:nvPr>
        </p:nvSpPr>
        <p:spPr>
          <a:xfrm>
            <a:off x="4537862" y="-2452646"/>
            <a:ext cx="12087549" cy="8182696"/>
          </a:xfrm>
          <a:custGeom>
            <a:avLst/>
            <a:gdLst>
              <a:gd name="connsiteX0" fmla="*/ 11446811 w 12087549"/>
              <a:gd name="connsiteY0" fmla="*/ 1936000 h 8182696"/>
              <a:gd name="connsiteX1" fmla="*/ 11895441 w 12087549"/>
              <a:gd name="connsiteY1" fmla="*/ 2118600 h 8182696"/>
              <a:gd name="connsiteX2" fmla="*/ 11906907 w 12087549"/>
              <a:gd name="connsiteY2" fmla="*/ 3013436 h 8182696"/>
              <a:gd name="connsiteX3" fmla="*/ 7033615 w 12087549"/>
              <a:gd name="connsiteY3" fmla="*/ 7992395 h 8182696"/>
              <a:gd name="connsiteX4" fmla="*/ 6135401 w 12087549"/>
              <a:gd name="connsiteY4" fmla="*/ 8000043 h 8182696"/>
              <a:gd name="connsiteX5" fmla="*/ 6127756 w 12087549"/>
              <a:gd name="connsiteY5" fmla="*/ 7105207 h 8182696"/>
              <a:gd name="connsiteX6" fmla="*/ 11001048 w 12087549"/>
              <a:gd name="connsiteY6" fmla="*/ 2126247 h 8182696"/>
              <a:gd name="connsiteX7" fmla="*/ 11446811 w 12087549"/>
              <a:gd name="connsiteY7" fmla="*/ 1936000 h 8182696"/>
              <a:gd name="connsiteX8" fmla="*/ 7511228 w 12087549"/>
              <a:gd name="connsiteY8" fmla="*/ 1935999 h 8182696"/>
              <a:gd name="connsiteX9" fmla="*/ 7963202 w 12087549"/>
              <a:gd name="connsiteY9" fmla="*/ 2118599 h 8182696"/>
              <a:gd name="connsiteX10" fmla="*/ 7970846 w 12087549"/>
              <a:gd name="connsiteY10" fmla="*/ 3013435 h 8182696"/>
              <a:gd name="connsiteX11" fmla="*/ 3097555 w 12087549"/>
              <a:gd name="connsiteY11" fmla="*/ 7992395 h 8182696"/>
              <a:gd name="connsiteX12" fmla="*/ 2203163 w 12087549"/>
              <a:gd name="connsiteY12" fmla="*/ 8000043 h 8182696"/>
              <a:gd name="connsiteX13" fmla="*/ 2191696 w 12087549"/>
              <a:gd name="connsiteY13" fmla="*/ 7105207 h 8182696"/>
              <a:gd name="connsiteX14" fmla="*/ 7064988 w 12087549"/>
              <a:gd name="connsiteY14" fmla="*/ 2126247 h 8182696"/>
              <a:gd name="connsiteX15" fmla="*/ 7511228 w 12087549"/>
              <a:gd name="connsiteY15" fmla="*/ 1935999 h 8182696"/>
              <a:gd name="connsiteX16" fmla="*/ 9478894 w 12087549"/>
              <a:gd name="connsiteY16" fmla="*/ 1935999 h 8182696"/>
              <a:gd name="connsiteX17" fmla="*/ 9930801 w 12087549"/>
              <a:gd name="connsiteY17" fmla="*/ 2118599 h 8182696"/>
              <a:gd name="connsiteX18" fmla="*/ 9938443 w 12087549"/>
              <a:gd name="connsiteY18" fmla="*/ 3013435 h 8182696"/>
              <a:gd name="connsiteX19" fmla="*/ 5065883 w 12087549"/>
              <a:gd name="connsiteY19" fmla="*/ 7992395 h 8182696"/>
              <a:gd name="connsiteX20" fmla="*/ 4167804 w 12087549"/>
              <a:gd name="connsiteY20" fmla="*/ 8000043 h 8182696"/>
              <a:gd name="connsiteX21" fmla="*/ 4160160 w 12087549"/>
              <a:gd name="connsiteY21" fmla="*/ 7105207 h 8182696"/>
              <a:gd name="connsiteX22" fmla="*/ 9032721 w 12087549"/>
              <a:gd name="connsiteY22" fmla="*/ 2126247 h 8182696"/>
              <a:gd name="connsiteX23" fmla="*/ 9478894 w 12087549"/>
              <a:gd name="connsiteY23" fmla="*/ 1935999 h 8182696"/>
              <a:gd name="connsiteX24" fmla="*/ 6155387 w 12087549"/>
              <a:gd name="connsiteY24" fmla="*/ 1311777 h 8182696"/>
              <a:gd name="connsiteX25" fmla="*/ 6605904 w 12087549"/>
              <a:gd name="connsiteY25" fmla="*/ 1492439 h 8182696"/>
              <a:gd name="connsiteX26" fmla="*/ 6613548 w 12087549"/>
              <a:gd name="connsiteY26" fmla="*/ 2390967 h 8182696"/>
              <a:gd name="connsiteX27" fmla="*/ 1132817 w 12087549"/>
              <a:gd name="connsiteY27" fmla="*/ 7992432 h 8182696"/>
              <a:gd name="connsiteX28" fmla="*/ 234650 w 12087549"/>
              <a:gd name="connsiteY28" fmla="*/ 8000079 h 8182696"/>
              <a:gd name="connsiteX29" fmla="*/ 227006 w 12087549"/>
              <a:gd name="connsiteY29" fmla="*/ 7105374 h 8182696"/>
              <a:gd name="connsiteX30" fmla="*/ 5707737 w 12087549"/>
              <a:gd name="connsiteY30" fmla="*/ 1503909 h 8182696"/>
              <a:gd name="connsiteX31" fmla="*/ 6155387 w 12087549"/>
              <a:gd name="connsiteY31" fmla="*/ 1311777 h 8182696"/>
              <a:gd name="connsiteX32" fmla="*/ 5500215 w 12087549"/>
              <a:gd name="connsiteY32" fmla="*/ 24 h 8182696"/>
              <a:gd name="connsiteX33" fmla="*/ 5948730 w 12087549"/>
              <a:gd name="connsiteY33" fmla="*/ 181164 h 8182696"/>
              <a:gd name="connsiteX34" fmla="*/ 5960194 w 12087549"/>
              <a:gd name="connsiteY34" fmla="*/ 1079692 h 8182696"/>
              <a:gd name="connsiteX35" fmla="*/ 1088136 w 12087549"/>
              <a:gd name="connsiteY35" fmla="*/ 6054095 h 8182696"/>
              <a:gd name="connsiteX36" fmla="*/ 190149 w 12087549"/>
              <a:gd name="connsiteY36" fmla="*/ 6065566 h 8182696"/>
              <a:gd name="connsiteX37" fmla="*/ 182507 w 12087549"/>
              <a:gd name="connsiteY37" fmla="*/ 5167038 h 8182696"/>
              <a:gd name="connsiteX38" fmla="*/ 5054564 w 12087549"/>
              <a:gd name="connsiteY38" fmla="*/ 188812 h 8182696"/>
              <a:gd name="connsiteX39" fmla="*/ 5500215 w 12087549"/>
              <a:gd name="connsiteY39" fmla="*/ 24 h 818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087549" h="8182696">
                <a:moveTo>
                  <a:pt x="11446811" y="1936000"/>
                </a:moveTo>
                <a:cubicBezTo>
                  <a:pt x="11608776" y="1934087"/>
                  <a:pt x="11771220" y="1994317"/>
                  <a:pt x="11895441" y="2118600"/>
                </a:cubicBezTo>
                <a:cubicBezTo>
                  <a:pt x="12147705" y="2363341"/>
                  <a:pt x="12151527" y="2764870"/>
                  <a:pt x="11906907" y="3013436"/>
                </a:cubicBezTo>
                <a:cubicBezTo>
                  <a:pt x="11906907" y="3013436"/>
                  <a:pt x="11906907" y="3013436"/>
                  <a:pt x="7033615" y="7992395"/>
                </a:cubicBezTo>
                <a:cubicBezTo>
                  <a:pt x="6788995" y="8240960"/>
                  <a:pt x="6383843" y="8248608"/>
                  <a:pt x="6135401" y="8000043"/>
                </a:cubicBezTo>
                <a:cubicBezTo>
                  <a:pt x="5886958" y="7755301"/>
                  <a:pt x="5879314" y="7353772"/>
                  <a:pt x="6127756" y="7105207"/>
                </a:cubicBezTo>
                <a:cubicBezTo>
                  <a:pt x="6127756" y="7105207"/>
                  <a:pt x="6127756" y="7105207"/>
                  <a:pt x="11001048" y="2126247"/>
                </a:cubicBezTo>
                <a:cubicBezTo>
                  <a:pt x="11123358" y="2001964"/>
                  <a:pt x="11284845" y="1937912"/>
                  <a:pt x="11446811" y="1936000"/>
                </a:cubicBezTo>
                <a:close/>
                <a:moveTo>
                  <a:pt x="7511228" y="1935999"/>
                </a:moveTo>
                <a:cubicBezTo>
                  <a:pt x="7673671" y="1934087"/>
                  <a:pt x="7837070" y="1994316"/>
                  <a:pt x="7963202" y="2118599"/>
                </a:cubicBezTo>
                <a:cubicBezTo>
                  <a:pt x="8211644" y="2363340"/>
                  <a:pt x="8219289" y="2764869"/>
                  <a:pt x="7970846" y="3013435"/>
                </a:cubicBezTo>
                <a:cubicBezTo>
                  <a:pt x="7970846" y="3013435"/>
                  <a:pt x="7970846" y="3013435"/>
                  <a:pt x="3097555" y="7992395"/>
                </a:cubicBezTo>
                <a:cubicBezTo>
                  <a:pt x="2852935" y="8240960"/>
                  <a:pt x="2451605" y="8248608"/>
                  <a:pt x="2203163" y="8000043"/>
                </a:cubicBezTo>
                <a:cubicBezTo>
                  <a:pt x="1950898" y="7755301"/>
                  <a:pt x="1947076" y="7353772"/>
                  <a:pt x="2191696" y="7105207"/>
                </a:cubicBezTo>
                <a:cubicBezTo>
                  <a:pt x="2191696" y="7105207"/>
                  <a:pt x="2191696" y="7105207"/>
                  <a:pt x="7064988" y="2126247"/>
                </a:cubicBezTo>
                <a:cubicBezTo>
                  <a:pt x="7187298" y="2001964"/>
                  <a:pt x="7348785" y="1937911"/>
                  <a:pt x="7511228" y="1935999"/>
                </a:cubicBezTo>
                <a:close/>
                <a:moveTo>
                  <a:pt x="9478894" y="1935999"/>
                </a:moveTo>
                <a:cubicBezTo>
                  <a:pt x="9641313" y="1934087"/>
                  <a:pt x="9804687" y="1994316"/>
                  <a:pt x="9930801" y="2118599"/>
                </a:cubicBezTo>
                <a:cubicBezTo>
                  <a:pt x="10179205" y="2363340"/>
                  <a:pt x="10183027" y="2764869"/>
                  <a:pt x="9938443" y="3013435"/>
                </a:cubicBezTo>
                <a:cubicBezTo>
                  <a:pt x="9938443" y="3013435"/>
                  <a:pt x="9938443" y="3013435"/>
                  <a:pt x="5065883" y="7992395"/>
                </a:cubicBezTo>
                <a:cubicBezTo>
                  <a:pt x="4821300" y="8240960"/>
                  <a:pt x="4420030" y="8248608"/>
                  <a:pt x="4167804" y="8000043"/>
                </a:cubicBezTo>
                <a:cubicBezTo>
                  <a:pt x="3919399" y="7755301"/>
                  <a:pt x="3915577" y="7353772"/>
                  <a:pt x="4160160" y="7105207"/>
                </a:cubicBezTo>
                <a:cubicBezTo>
                  <a:pt x="4160160" y="7105207"/>
                  <a:pt x="4160160" y="7105207"/>
                  <a:pt x="9032721" y="2126247"/>
                </a:cubicBezTo>
                <a:cubicBezTo>
                  <a:pt x="9155013" y="2001964"/>
                  <a:pt x="9316476" y="1937911"/>
                  <a:pt x="9478894" y="1935999"/>
                </a:cubicBezTo>
                <a:close/>
                <a:moveTo>
                  <a:pt x="6155387" y="1311777"/>
                </a:moveTo>
                <a:cubicBezTo>
                  <a:pt x="6318299" y="1309865"/>
                  <a:pt x="6481689" y="1370086"/>
                  <a:pt x="6605904" y="1492439"/>
                </a:cubicBezTo>
                <a:cubicBezTo>
                  <a:pt x="6854333" y="1737144"/>
                  <a:pt x="6861977" y="2142438"/>
                  <a:pt x="6613548" y="2390967"/>
                </a:cubicBezTo>
                <a:cubicBezTo>
                  <a:pt x="6613548" y="2390967"/>
                  <a:pt x="6613548" y="2390967"/>
                  <a:pt x="1132817" y="7992432"/>
                </a:cubicBezTo>
                <a:cubicBezTo>
                  <a:pt x="888210" y="8240961"/>
                  <a:pt x="483080" y="8248608"/>
                  <a:pt x="234650" y="8000079"/>
                </a:cubicBezTo>
                <a:cubicBezTo>
                  <a:pt x="-13779" y="7755373"/>
                  <a:pt x="-21423" y="7353903"/>
                  <a:pt x="227006" y="7105374"/>
                </a:cubicBezTo>
                <a:cubicBezTo>
                  <a:pt x="227006" y="7105374"/>
                  <a:pt x="227006" y="7105374"/>
                  <a:pt x="5707737" y="1503909"/>
                </a:cubicBezTo>
                <a:cubicBezTo>
                  <a:pt x="5830041" y="1377733"/>
                  <a:pt x="5992475" y="1313689"/>
                  <a:pt x="6155387" y="1311777"/>
                </a:cubicBezTo>
                <a:close/>
                <a:moveTo>
                  <a:pt x="5500215" y="24"/>
                </a:moveTo>
                <a:cubicBezTo>
                  <a:pt x="5662139" y="-1408"/>
                  <a:pt x="5824540" y="58812"/>
                  <a:pt x="5948730" y="181164"/>
                </a:cubicBezTo>
                <a:cubicBezTo>
                  <a:pt x="6200931" y="425869"/>
                  <a:pt x="6204752" y="827339"/>
                  <a:pt x="5960194" y="1079692"/>
                </a:cubicBezTo>
                <a:cubicBezTo>
                  <a:pt x="1088136" y="6054095"/>
                  <a:pt x="1088136" y="6054095"/>
                  <a:pt x="1088136" y="6054095"/>
                </a:cubicBezTo>
                <a:cubicBezTo>
                  <a:pt x="843578" y="6306448"/>
                  <a:pt x="438529" y="6310271"/>
                  <a:pt x="190149" y="6065566"/>
                </a:cubicBezTo>
                <a:cubicBezTo>
                  <a:pt x="-58230" y="5820860"/>
                  <a:pt x="-65873" y="5415567"/>
                  <a:pt x="182507" y="5167038"/>
                </a:cubicBezTo>
                <a:cubicBezTo>
                  <a:pt x="5054564" y="188812"/>
                  <a:pt x="5054564" y="188812"/>
                  <a:pt x="5054564" y="188812"/>
                </a:cubicBezTo>
                <a:cubicBezTo>
                  <a:pt x="5176844" y="64546"/>
                  <a:pt x="5338290" y="1458"/>
                  <a:pt x="5500215" y="24"/>
                </a:cubicBezTo>
                <a:close/>
              </a:path>
            </a:pathLst>
          </a:custGeom>
        </p:spPr>
        <p:txBody>
          <a:bodyPr wrap="square">
            <a:noAutofit/>
          </a:bodyPr>
          <a:lstStyle/>
          <a:p>
            <a:endParaRPr lang="ru-RU"/>
          </a:p>
        </p:txBody>
      </p:sp>
    </p:spTree>
    <p:extLst>
      <p:ext uri="{BB962C8B-B14F-4D97-AF65-F5344CB8AC3E}">
        <p14:creationId xmlns:p14="http://schemas.microsoft.com/office/powerpoint/2010/main" val="19272472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rush photo center">
    <p:spTree>
      <p:nvGrpSpPr>
        <p:cNvPr id="1" name=""/>
        <p:cNvGrpSpPr/>
        <p:nvPr/>
      </p:nvGrpSpPr>
      <p:grpSpPr>
        <a:xfrm>
          <a:off x="0" y="0"/>
          <a:ext cx="0" cy="0"/>
          <a:chOff x="0" y="0"/>
          <a:chExt cx="0" cy="0"/>
        </a:xfrm>
      </p:grpSpPr>
      <p:sp>
        <p:nvSpPr>
          <p:cNvPr id="253" name="Brush photo"/>
          <p:cNvSpPr>
            <a:spLocks noGrp="1"/>
          </p:cNvSpPr>
          <p:nvPr>
            <p:ph type="pic" sz="quarter" idx="10"/>
          </p:nvPr>
        </p:nvSpPr>
        <p:spPr>
          <a:xfrm>
            <a:off x="-640072" y="998538"/>
            <a:ext cx="14269897" cy="3652837"/>
          </a:xfrm>
          <a:custGeom>
            <a:avLst/>
            <a:gdLst>
              <a:gd name="connsiteX0" fmla="*/ 3167229 w 10175183"/>
              <a:gd name="connsiteY0" fmla="*/ 2468861 h 2604664"/>
              <a:gd name="connsiteX1" fmla="*/ 3164487 w 10175183"/>
              <a:gd name="connsiteY1" fmla="*/ 2482571 h 2604664"/>
              <a:gd name="connsiteX2" fmla="*/ 3211102 w 10175183"/>
              <a:gd name="connsiteY2" fmla="*/ 2482571 h 2604664"/>
              <a:gd name="connsiteX3" fmla="*/ 3167229 w 10175183"/>
              <a:gd name="connsiteY3" fmla="*/ 2468861 h 2604664"/>
              <a:gd name="connsiteX4" fmla="*/ 2106302 w 10175183"/>
              <a:gd name="connsiteY4" fmla="*/ 2355427 h 2604664"/>
              <a:gd name="connsiteX5" fmla="*/ 2093734 w 10175183"/>
              <a:gd name="connsiteY5" fmla="*/ 2358829 h 2604664"/>
              <a:gd name="connsiteX6" fmla="*/ 2101672 w 10175183"/>
              <a:gd name="connsiteY6" fmla="*/ 2369714 h 2604664"/>
              <a:gd name="connsiteX7" fmla="*/ 2114901 w 10175183"/>
              <a:gd name="connsiteY7" fmla="*/ 2364271 h 2604664"/>
              <a:gd name="connsiteX8" fmla="*/ 2106302 w 10175183"/>
              <a:gd name="connsiteY8" fmla="*/ 2355427 h 2604664"/>
              <a:gd name="connsiteX9" fmla="*/ 3264741 w 10175183"/>
              <a:gd name="connsiteY9" fmla="*/ 2353310 h 2604664"/>
              <a:gd name="connsiteX10" fmla="*/ 3275324 w 10175183"/>
              <a:gd name="connsiteY10" fmla="*/ 2358601 h 2604664"/>
              <a:gd name="connsiteX11" fmla="*/ 3285908 w 10175183"/>
              <a:gd name="connsiteY11" fmla="*/ 2353310 h 2604664"/>
              <a:gd name="connsiteX12" fmla="*/ 3264741 w 10175183"/>
              <a:gd name="connsiteY12" fmla="*/ 2353310 h 2604664"/>
              <a:gd name="connsiteX13" fmla="*/ 3219273 w 10175183"/>
              <a:gd name="connsiteY13" fmla="*/ 2350664 h 2604664"/>
              <a:gd name="connsiteX14" fmla="*/ 3224646 w 10175183"/>
              <a:gd name="connsiteY14" fmla="*/ 2358829 h 2604664"/>
              <a:gd name="connsiteX15" fmla="*/ 3246138 w 10175183"/>
              <a:gd name="connsiteY15" fmla="*/ 2369714 h 2604664"/>
              <a:gd name="connsiteX16" fmla="*/ 3240765 w 10175183"/>
              <a:gd name="connsiteY16" fmla="*/ 2358829 h 2604664"/>
              <a:gd name="connsiteX17" fmla="*/ 3219273 w 10175183"/>
              <a:gd name="connsiteY17" fmla="*/ 2350664 h 2604664"/>
              <a:gd name="connsiteX18" fmla="*/ 3150804 w 10175183"/>
              <a:gd name="connsiteY18" fmla="*/ 2326852 h 2604664"/>
              <a:gd name="connsiteX19" fmla="*/ 3126694 w 10175183"/>
              <a:gd name="connsiteY19" fmla="*/ 2331932 h 2604664"/>
              <a:gd name="connsiteX20" fmla="*/ 3142767 w 10175183"/>
              <a:gd name="connsiteY20" fmla="*/ 2334472 h 2604664"/>
              <a:gd name="connsiteX21" fmla="*/ 3150804 w 10175183"/>
              <a:gd name="connsiteY21" fmla="*/ 2326852 h 2604664"/>
              <a:gd name="connsiteX22" fmla="*/ 3252303 w 10175183"/>
              <a:gd name="connsiteY22" fmla="*/ 2307859 h 2604664"/>
              <a:gd name="connsiteX23" fmla="*/ 3234899 w 10175183"/>
              <a:gd name="connsiteY23" fmla="*/ 2308709 h 2604664"/>
              <a:gd name="connsiteX24" fmla="*/ 3197593 w 10175183"/>
              <a:gd name="connsiteY24" fmla="*/ 2315513 h 2604664"/>
              <a:gd name="connsiteX25" fmla="*/ 3218911 w 10175183"/>
              <a:gd name="connsiteY25" fmla="*/ 2318234 h 2604664"/>
              <a:gd name="connsiteX26" fmla="*/ 3256217 w 10175183"/>
              <a:gd name="connsiteY26" fmla="*/ 2310070 h 2604664"/>
              <a:gd name="connsiteX27" fmla="*/ 3252303 w 10175183"/>
              <a:gd name="connsiteY27" fmla="*/ 2307859 h 2604664"/>
              <a:gd name="connsiteX28" fmla="*/ 2525352 w 10175183"/>
              <a:gd name="connsiteY28" fmla="*/ 2294200 h 2604664"/>
              <a:gd name="connsiteX29" fmla="*/ 2448868 w 10175183"/>
              <a:gd name="connsiteY29" fmla="*/ 2294525 h 2604664"/>
              <a:gd name="connsiteX30" fmla="*/ 2333471 w 10175183"/>
              <a:gd name="connsiteY30" fmla="*/ 2302318 h 2604664"/>
              <a:gd name="connsiteX31" fmla="*/ 2357624 w 10175183"/>
              <a:gd name="connsiteY31" fmla="*/ 2307514 h 2604664"/>
              <a:gd name="connsiteX32" fmla="*/ 2395195 w 10175183"/>
              <a:gd name="connsiteY32" fmla="*/ 2312709 h 2604664"/>
              <a:gd name="connsiteX33" fmla="*/ 2553530 w 10175183"/>
              <a:gd name="connsiteY33" fmla="*/ 2299720 h 2604664"/>
              <a:gd name="connsiteX34" fmla="*/ 2525352 w 10175183"/>
              <a:gd name="connsiteY34" fmla="*/ 2294200 h 2604664"/>
              <a:gd name="connsiteX35" fmla="*/ 2160371 w 10175183"/>
              <a:gd name="connsiteY35" fmla="*/ 2291927 h 2604664"/>
              <a:gd name="connsiteX36" fmla="*/ 2138837 w 10175183"/>
              <a:gd name="connsiteY36" fmla="*/ 2297007 h 2604664"/>
              <a:gd name="connsiteX37" fmla="*/ 2192673 w 10175183"/>
              <a:gd name="connsiteY37" fmla="*/ 2294467 h 2604664"/>
              <a:gd name="connsiteX38" fmla="*/ 2160371 w 10175183"/>
              <a:gd name="connsiteY38" fmla="*/ 2291927 h 2604664"/>
              <a:gd name="connsiteX39" fmla="*/ 4556437 w 10175183"/>
              <a:gd name="connsiteY39" fmla="*/ 2282402 h 2604664"/>
              <a:gd name="connsiteX40" fmla="*/ 4567020 w 10175183"/>
              <a:gd name="connsiteY40" fmla="*/ 2288752 h 2604664"/>
              <a:gd name="connsiteX41" fmla="*/ 4580249 w 10175183"/>
              <a:gd name="connsiteY41" fmla="*/ 2285577 h 2604664"/>
              <a:gd name="connsiteX42" fmla="*/ 4556437 w 10175183"/>
              <a:gd name="connsiteY42" fmla="*/ 2282402 h 2604664"/>
              <a:gd name="connsiteX43" fmla="*/ 2191880 w 10175183"/>
              <a:gd name="connsiteY43" fmla="*/ 2264939 h 2604664"/>
              <a:gd name="connsiteX44" fmla="*/ 2183149 w 10175183"/>
              <a:gd name="connsiteY44" fmla="*/ 2272877 h 2604664"/>
              <a:gd name="connsiteX45" fmla="*/ 2191880 w 10175183"/>
              <a:gd name="connsiteY45" fmla="*/ 2280815 h 2604664"/>
              <a:gd name="connsiteX46" fmla="*/ 2200611 w 10175183"/>
              <a:gd name="connsiteY46" fmla="*/ 2272877 h 2604664"/>
              <a:gd name="connsiteX47" fmla="*/ 2191880 w 10175183"/>
              <a:gd name="connsiteY47" fmla="*/ 2264939 h 2604664"/>
              <a:gd name="connsiteX48" fmla="*/ 5329174 w 10175183"/>
              <a:gd name="connsiteY48" fmla="*/ 2256520 h 2604664"/>
              <a:gd name="connsiteX49" fmla="*/ 5314380 w 10175183"/>
              <a:gd name="connsiteY49" fmla="*/ 2264600 h 2604664"/>
              <a:gd name="connsiteX50" fmla="*/ 5136844 w 10175183"/>
              <a:gd name="connsiteY50" fmla="*/ 2286144 h 2604664"/>
              <a:gd name="connsiteX51" fmla="*/ 5091116 w 10175183"/>
              <a:gd name="connsiteY51" fmla="*/ 2286144 h 2604664"/>
              <a:gd name="connsiteX52" fmla="*/ 5101875 w 10175183"/>
              <a:gd name="connsiteY52" fmla="*/ 2264600 h 2604664"/>
              <a:gd name="connsiteX53" fmla="*/ 4886681 w 10175183"/>
              <a:gd name="connsiteY53" fmla="*/ 2294223 h 2604664"/>
              <a:gd name="connsiteX54" fmla="*/ 4744114 w 10175183"/>
              <a:gd name="connsiteY54" fmla="*/ 2304996 h 2604664"/>
              <a:gd name="connsiteX55" fmla="*/ 4593478 w 10175183"/>
              <a:gd name="connsiteY55" fmla="*/ 2318461 h 2604664"/>
              <a:gd name="connsiteX56" fmla="*/ 4520850 w 10175183"/>
              <a:gd name="connsiteY56" fmla="*/ 2326540 h 2604664"/>
              <a:gd name="connsiteX57" fmla="*/ 4434772 w 10175183"/>
              <a:gd name="connsiteY57" fmla="*/ 2334619 h 2604664"/>
              <a:gd name="connsiteX58" fmla="*/ 4332555 w 10175183"/>
              <a:gd name="connsiteY58" fmla="*/ 2348085 h 2604664"/>
              <a:gd name="connsiteX59" fmla="*/ 4101221 w 10175183"/>
              <a:gd name="connsiteY59" fmla="*/ 2377709 h 2604664"/>
              <a:gd name="connsiteX60" fmla="*/ 4324485 w 10175183"/>
              <a:gd name="connsiteY60" fmla="*/ 2391174 h 2604664"/>
              <a:gd name="connsiteX61" fmla="*/ 4536990 w 10175183"/>
              <a:gd name="connsiteY61" fmla="*/ 2380402 h 2604664"/>
              <a:gd name="connsiteX62" fmla="*/ 4698386 w 10175183"/>
              <a:gd name="connsiteY62" fmla="*/ 2372322 h 2604664"/>
              <a:gd name="connsiteX63" fmla="*/ 4795223 w 10175183"/>
              <a:gd name="connsiteY63" fmla="*/ 2369629 h 2604664"/>
              <a:gd name="connsiteX64" fmla="*/ 4851712 w 10175183"/>
              <a:gd name="connsiteY64" fmla="*/ 2358857 h 2604664"/>
              <a:gd name="connsiteX65" fmla="*/ 4862471 w 10175183"/>
              <a:gd name="connsiteY65" fmla="*/ 2353471 h 2604664"/>
              <a:gd name="connsiteX66" fmla="*/ 4894751 w 10175183"/>
              <a:gd name="connsiteY66" fmla="*/ 2361550 h 2604664"/>
              <a:gd name="connsiteX67" fmla="*/ 4943169 w 10175183"/>
              <a:gd name="connsiteY67" fmla="*/ 2356164 h 2604664"/>
              <a:gd name="connsiteX68" fmla="*/ 4994278 w 10175183"/>
              <a:gd name="connsiteY68" fmla="*/ 2345392 h 2604664"/>
              <a:gd name="connsiteX69" fmla="*/ 5155674 w 10175183"/>
              <a:gd name="connsiteY69" fmla="*/ 2323847 h 2604664"/>
              <a:gd name="connsiteX70" fmla="*/ 5174503 w 10175183"/>
              <a:gd name="connsiteY70" fmla="*/ 2321154 h 2604664"/>
              <a:gd name="connsiteX71" fmla="*/ 5182573 w 10175183"/>
              <a:gd name="connsiteY71" fmla="*/ 2315768 h 2604664"/>
              <a:gd name="connsiteX72" fmla="*/ 5190643 w 10175183"/>
              <a:gd name="connsiteY72" fmla="*/ 2310382 h 2604664"/>
              <a:gd name="connsiteX73" fmla="*/ 5314380 w 10175183"/>
              <a:gd name="connsiteY73" fmla="*/ 2283451 h 2604664"/>
              <a:gd name="connsiteX74" fmla="*/ 5325139 w 10175183"/>
              <a:gd name="connsiteY74" fmla="*/ 2272679 h 2604664"/>
              <a:gd name="connsiteX75" fmla="*/ 5335899 w 10175183"/>
              <a:gd name="connsiteY75" fmla="*/ 2264600 h 2604664"/>
              <a:gd name="connsiteX76" fmla="*/ 5329174 w 10175183"/>
              <a:gd name="connsiteY76" fmla="*/ 2256520 h 2604664"/>
              <a:gd name="connsiteX77" fmla="*/ 4715848 w 10175183"/>
              <a:gd name="connsiteY77" fmla="*/ 2249594 h 2604664"/>
              <a:gd name="connsiteX78" fmla="*/ 4699311 w 10175183"/>
              <a:gd name="connsiteY78" fmla="*/ 2255944 h 2604664"/>
              <a:gd name="connsiteX79" fmla="*/ 4725769 w 10175183"/>
              <a:gd name="connsiteY79" fmla="*/ 2267233 h 2604664"/>
              <a:gd name="connsiteX80" fmla="*/ 4736352 w 10175183"/>
              <a:gd name="connsiteY80" fmla="*/ 2255944 h 2604664"/>
              <a:gd name="connsiteX81" fmla="*/ 4715848 w 10175183"/>
              <a:gd name="connsiteY81" fmla="*/ 2249594 h 2604664"/>
              <a:gd name="connsiteX82" fmla="*/ 3089586 w 10175183"/>
              <a:gd name="connsiteY82" fmla="*/ 2242238 h 2604664"/>
              <a:gd name="connsiteX83" fmla="*/ 3070536 w 10175183"/>
              <a:gd name="connsiteY83" fmla="*/ 2253033 h 2604664"/>
              <a:gd name="connsiteX84" fmla="*/ 3103193 w 10175183"/>
              <a:gd name="connsiteY84" fmla="*/ 2253033 h 2604664"/>
              <a:gd name="connsiteX85" fmla="*/ 3089586 w 10175183"/>
              <a:gd name="connsiteY85" fmla="*/ 2242238 h 2604664"/>
              <a:gd name="connsiteX86" fmla="*/ 2831367 w 10175183"/>
              <a:gd name="connsiteY86" fmla="*/ 2233281 h 2604664"/>
              <a:gd name="connsiteX87" fmla="*/ 2803663 w 10175183"/>
              <a:gd name="connsiteY87" fmla="*/ 2234289 h 2604664"/>
              <a:gd name="connsiteX88" fmla="*/ 2755008 w 10175183"/>
              <a:gd name="connsiteY88" fmla="*/ 2255781 h 2604664"/>
              <a:gd name="connsiteX89" fmla="*/ 2819878 w 10175183"/>
              <a:gd name="connsiteY89" fmla="*/ 2258468 h 2604664"/>
              <a:gd name="connsiteX90" fmla="*/ 2838802 w 10175183"/>
              <a:gd name="connsiteY90" fmla="*/ 2242348 h 2604664"/>
              <a:gd name="connsiteX91" fmla="*/ 2831367 w 10175183"/>
              <a:gd name="connsiteY91" fmla="*/ 2233281 h 2604664"/>
              <a:gd name="connsiteX92" fmla="*/ 5516056 w 10175183"/>
              <a:gd name="connsiteY92" fmla="*/ 2232634 h 2604664"/>
              <a:gd name="connsiteX93" fmla="*/ 5489790 w 10175183"/>
              <a:gd name="connsiteY93" fmla="*/ 2234354 h 2604664"/>
              <a:gd name="connsiteX94" fmla="*/ 5349705 w 10175183"/>
              <a:gd name="connsiteY94" fmla="*/ 2264622 h 2604664"/>
              <a:gd name="connsiteX95" fmla="*/ 5468239 w 10175183"/>
              <a:gd name="connsiteY95" fmla="*/ 2256367 h 2604664"/>
              <a:gd name="connsiteX96" fmla="*/ 5497872 w 10175183"/>
              <a:gd name="connsiteY96" fmla="*/ 2248112 h 2604664"/>
              <a:gd name="connsiteX97" fmla="*/ 5522117 w 10175183"/>
              <a:gd name="connsiteY97" fmla="*/ 2237106 h 2604664"/>
              <a:gd name="connsiteX98" fmla="*/ 5516056 w 10175183"/>
              <a:gd name="connsiteY98" fmla="*/ 2232634 h 2604664"/>
              <a:gd name="connsiteX99" fmla="*/ 2866300 w 10175183"/>
              <a:gd name="connsiteY99" fmla="*/ 2231749 h 2604664"/>
              <a:gd name="connsiteX100" fmla="*/ 2852211 w 10175183"/>
              <a:gd name="connsiteY100" fmla="*/ 2237139 h 2604664"/>
              <a:gd name="connsiteX101" fmla="*/ 2873744 w 10175183"/>
              <a:gd name="connsiteY101" fmla="*/ 2247920 h 2604664"/>
              <a:gd name="connsiteX102" fmla="*/ 2887202 w 10175183"/>
              <a:gd name="connsiteY102" fmla="*/ 2258700 h 2604664"/>
              <a:gd name="connsiteX103" fmla="*/ 2881819 w 10175183"/>
              <a:gd name="connsiteY103" fmla="*/ 2272175 h 2604664"/>
              <a:gd name="connsiteX104" fmla="*/ 2892585 w 10175183"/>
              <a:gd name="connsiteY104" fmla="*/ 2296431 h 2604664"/>
              <a:gd name="connsiteX105" fmla="*/ 2857595 w 10175183"/>
              <a:gd name="connsiteY105" fmla="*/ 2307211 h 2604664"/>
              <a:gd name="connsiteX106" fmla="*/ 2806457 w 10175183"/>
              <a:gd name="connsiteY106" fmla="*/ 2299126 h 2604664"/>
              <a:gd name="connsiteX107" fmla="*/ 2817223 w 10175183"/>
              <a:gd name="connsiteY107" fmla="*/ 2291040 h 2604664"/>
              <a:gd name="connsiteX108" fmla="*/ 2857595 w 10175183"/>
              <a:gd name="connsiteY108" fmla="*/ 2282955 h 2604664"/>
              <a:gd name="connsiteX109" fmla="*/ 2766084 w 10175183"/>
              <a:gd name="connsiteY109" fmla="*/ 2274870 h 2604664"/>
              <a:gd name="connsiteX110" fmla="*/ 2693414 w 10175183"/>
              <a:gd name="connsiteY110" fmla="*/ 2293735 h 2604664"/>
              <a:gd name="connsiteX111" fmla="*/ 2650351 w 10175183"/>
              <a:gd name="connsiteY111" fmla="*/ 2299126 h 2604664"/>
              <a:gd name="connsiteX112" fmla="*/ 2591138 w 10175183"/>
              <a:gd name="connsiteY112" fmla="*/ 2307211 h 2604664"/>
              <a:gd name="connsiteX113" fmla="*/ 2620745 w 10175183"/>
              <a:gd name="connsiteY113" fmla="*/ 2315296 h 2604664"/>
              <a:gd name="connsiteX114" fmla="*/ 2688031 w 10175183"/>
              <a:gd name="connsiteY114" fmla="*/ 2320686 h 2604664"/>
              <a:gd name="connsiteX115" fmla="*/ 2728403 w 10175183"/>
              <a:gd name="connsiteY115" fmla="*/ 2307211 h 2604664"/>
              <a:gd name="connsiteX116" fmla="*/ 2736477 w 10175183"/>
              <a:gd name="connsiteY116" fmla="*/ 2304516 h 2604664"/>
              <a:gd name="connsiteX117" fmla="*/ 2771467 w 10175183"/>
              <a:gd name="connsiteY117" fmla="*/ 2326076 h 2604664"/>
              <a:gd name="connsiteX118" fmla="*/ 2962564 w 10175183"/>
              <a:gd name="connsiteY118" fmla="*/ 2320686 h 2604664"/>
              <a:gd name="connsiteX119" fmla="*/ 2970638 w 10175183"/>
              <a:gd name="connsiteY119" fmla="*/ 2326076 h 2604664"/>
              <a:gd name="connsiteX120" fmla="*/ 3113262 w 10175183"/>
              <a:gd name="connsiteY120" fmla="*/ 2317991 h 2604664"/>
              <a:gd name="connsiteX121" fmla="*/ 3091730 w 10175183"/>
              <a:gd name="connsiteY121" fmla="*/ 2307211 h 2604664"/>
              <a:gd name="connsiteX122" fmla="*/ 3045974 w 10175183"/>
              <a:gd name="connsiteY122" fmla="*/ 2291040 h 2604664"/>
              <a:gd name="connsiteX123" fmla="*/ 3002936 w 10175183"/>
              <a:gd name="connsiteY123" fmla="*/ 2256005 h 2604664"/>
              <a:gd name="connsiteX124" fmla="*/ 2866300 w 10175183"/>
              <a:gd name="connsiteY124" fmla="*/ 2231749 h 2604664"/>
              <a:gd name="connsiteX125" fmla="*/ 5544047 w 10175183"/>
              <a:gd name="connsiteY125" fmla="*/ 2231602 h 2604664"/>
              <a:gd name="connsiteX126" fmla="*/ 5560296 w 10175183"/>
              <a:gd name="connsiteY126" fmla="*/ 2237952 h 2604664"/>
              <a:gd name="connsiteX127" fmla="*/ 5573836 w 10175183"/>
              <a:gd name="connsiteY127" fmla="*/ 2231602 h 2604664"/>
              <a:gd name="connsiteX128" fmla="*/ 5544047 w 10175183"/>
              <a:gd name="connsiteY128" fmla="*/ 2231602 h 2604664"/>
              <a:gd name="connsiteX129" fmla="*/ 1283518 w 10175183"/>
              <a:gd name="connsiteY129" fmla="*/ 2216680 h 2604664"/>
              <a:gd name="connsiteX130" fmla="*/ 1275422 w 10175183"/>
              <a:gd name="connsiteY130" fmla="*/ 2218267 h 2604664"/>
              <a:gd name="connsiteX131" fmla="*/ 1270024 w 10175183"/>
              <a:gd name="connsiteY131" fmla="*/ 2228427 h 2604664"/>
              <a:gd name="connsiteX132" fmla="*/ 1283518 w 10175183"/>
              <a:gd name="connsiteY132" fmla="*/ 2220807 h 2604664"/>
              <a:gd name="connsiteX133" fmla="*/ 1283518 w 10175183"/>
              <a:gd name="connsiteY133" fmla="*/ 2216680 h 2604664"/>
              <a:gd name="connsiteX134" fmla="*/ 2776095 w 10175183"/>
              <a:gd name="connsiteY134" fmla="*/ 2204614 h 2604664"/>
              <a:gd name="connsiteX135" fmla="*/ 2756251 w 10175183"/>
              <a:gd name="connsiteY135" fmla="*/ 2212552 h 2604664"/>
              <a:gd name="connsiteX136" fmla="*/ 2776095 w 10175183"/>
              <a:gd name="connsiteY136" fmla="*/ 2220490 h 2604664"/>
              <a:gd name="connsiteX137" fmla="*/ 2795939 w 10175183"/>
              <a:gd name="connsiteY137" fmla="*/ 2212552 h 2604664"/>
              <a:gd name="connsiteX138" fmla="*/ 2776095 w 10175183"/>
              <a:gd name="connsiteY138" fmla="*/ 2204614 h 2604664"/>
              <a:gd name="connsiteX139" fmla="*/ 3147662 w 10175183"/>
              <a:gd name="connsiteY139" fmla="*/ 2203463 h 2604664"/>
              <a:gd name="connsiteX140" fmla="*/ 3127157 w 10175183"/>
              <a:gd name="connsiteY140" fmla="*/ 2209535 h 2604664"/>
              <a:gd name="connsiteX141" fmla="*/ 3127157 w 10175183"/>
              <a:gd name="connsiteY141" fmla="*/ 2223029 h 2604664"/>
              <a:gd name="connsiteX142" fmla="*/ 3164198 w 10175183"/>
              <a:gd name="connsiteY142" fmla="*/ 2209535 h 2604664"/>
              <a:gd name="connsiteX143" fmla="*/ 3147662 w 10175183"/>
              <a:gd name="connsiteY143" fmla="*/ 2203463 h 2604664"/>
              <a:gd name="connsiteX144" fmla="*/ 5754740 w 10175183"/>
              <a:gd name="connsiteY144" fmla="*/ 2195486 h 2604664"/>
              <a:gd name="connsiteX145" fmla="*/ 5745632 w 10175183"/>
              <a:gd name="connsiteY145" fmla="*/ 2196148 h 2604664"/>
              <a:gd name="connsiteX146" fmla="*/ 5751030 w 10175183"/>
              <a:gd name="connsiteY146" fmla="*/ 2201439 h 2604664"/>
              <a:gd name="connsiteX147" fmla="*/ 5761825 w 10175183"/>
              <a:gd name="connsiteY147" fmla="*/ 2198793 h 2604664"/>
              <a:gd name="connsiteX148" fmla="*/ 5754740 w 10175183"/>
              <a:gd name="connsiteY148" fmla="*/ 2195486 h 2604664"/>
              <a:gd name="connsiteX149" fmla="*/ 1355406 w 10175183"/>
              <a:gd name="connsiteY149" fmla="*/ 2195486 h 2604664"/>
              <a:gd name="connsiteX150" fmla="*/ 1345484 w 10175183"/>
              <a:gd name="connsiteY150" fmla="*/ 2196148 h 2604664"/>
              <a:gd name="connsiteX151" fmla="*/ 1350775 w 10175183"/>
              <a:gd name="connsiteY151" fmla="*/ 2201439 h 2604664"/>
              <a:gd name="connsiteX152" fmla="*/ 1361359 w 10175183"/>
              <a:gd name="connsiteY152" fmla="*/ 2198793 h 2604664"/>
              <a:gd name="connsiteX153" fmla="*/ 1355406 w 10175183"/>
              <a:gd name="connsiteY153" fmla="*/ 2195486 h 2604664"/>
              <a:gd name="connsiteX154" fmla="*/ 5716802 w 10175183"/>
              <a:gd name="connsiteY154" fmla="*/ 2191385 h 2604664"/>
              <a:gd name="connsiteX155" fmla="*/ 5678413 w 10175183"/>
              <a:gd name="connsiteY155" fmla="*/ 2199322 h 2604664"/>
              <a:gd name="connsiteX156" fmla="*/ 5640698 w 10175183"/>
              <a:gd name="connsiteY156" fmla="*/ 2212551 h 2604664"/>
              <a:gd name="connsiteX157" fmla="*/ 5678413 w 10175183"/>
              <a:gd name="connsiteY157" fmla="*/ 2207260 h 2604664"/>
              <a:gd name="connsiteX158" fmla="*/ 5718822 w 10175183"/>
              <a:gd name="connsiteY158" fmla="*/ 2199322 h 2604664"/>
              <a:gd name="connsiteX159" fmla="*/ 5716802 w 10175183"/>
              <a:gd name="connsiteY159" fmla="*/ 2191385 h 2604664"/>
              <a:gd name="connsiteX160" fmla="*/ 3011799 w 10175183"/>
              <a:gd name="connsiteY160" fmla="*/ 2188210 h 2604664"/>
              <a:gd name="connsiteX161" fmla="*/ 3027674 w 10175183"/>
              <a:gd name="connsiteY161" fmla="*/ 2193501 h 2604664"/>
              <a:gd name="connsiteX162" fmla="*/ 3043549 w 10175183"/>
              <a:gd name="connsiteY162" fmla="*/ 2188210 h 2604664"/>
              <a:gd name="connsiteX163" fmla="*/ 3011799 w 10175183"/>
              <a:gd name="connsiteY163" fmla="*/ 2188210 h 2604664"/>
              <a:gd name="connsiteX164" fmla="*/ 2922147 w 10175183"/>
              <a:gd name="connsiteY164" fmla="*/ 2172070 h 2604664"/>
              <a:gd name="connsiteX165" fmla="*/ 2933259 w 10175183"/>
              <a:gd name="connsiteY165" fmla="*/ 2174451 h 2604664"/>
              <a:gd name="connsiteX166" fmla="*/ 2944371 w 10175183"/>
              <a:gd name="connsiteY166" fmla="*/ 2172070 h 2604664"/>
              <a:gd name="connsiteX167" fmla="*/ 2922147 w 10175183"/>
              <a:gd name="connsiteY167" fmla="*/ 2172070 h 2604664"/>
              <a:gd name="connsiteX168" fmla="*/ 6769126 w 10175183"/>
              <a:gd name="connsiteY168" fmla="*/ 2164067 h 2604664"/>
              <a:gd name="connsiteX169" fmla="*/ 6746690 w 10175183"/>
              <a:gd name="connsiteY169" fmla="*/ 2172335 h 2604664"/>
              <a:gd name="connsiteX170" fmla="*/ 6760084 w 10175183"/>
              <a:gd name="connsiteY170" fmla="*/ 2177627 h 2604664"/>
              <a:gd name="connsiteX171" fmla="*/ 6781515 w 10175183"/>
              <a:gd name="connsiteY171" fmla="*/ 2169690 h 2604664"/>
              <a:gd name="connsiteX172" fmla="*/ 6769126 w 10175183"/>
              <a:gd name="connsiteY172" fmla="*/ 2164067 h 2604664"/>
              <a:gd name="connsiteX173" fmla="*/ 1940274 w 10175183"/>
              <a:gd name="connsiteY173" fmla="*/ 2158577 h 2604664"/>
              <a:gd name="connsiteX174" fmla="*/ 1931940 w 10175183"/>
              <a:gd name="connsiteY174" fmla="*/ 2169463 h 2604664"/>
              <a:gd name="connsiteX175" fmla="*/ 1940274 w 10175183"/>
              <a:gd name="connsiteY175" fmla="*/ 2177627 h 2604664"/>
              <a:gd name="connsiteX176" fmla="*/ 1948610 w 10175183"/>
              <a:gd name="connsiteY176" fmla="*/ 2169463 h 2604664"/>
              <a:gd name="connsiteX177" fmla="*/ 1940274 w 10175183"/>
              <a:gd name="connsiteY177" fmla="*/ 2158577 h 2604664"/>
              <a:gd name="connsiteX178" fmla="*/ 2368745 w 10175183"/>
              <a:gd name="connsiteY178" fmla="*/ 2153535 h 2604664"/>
              <a:gd name="connsiteX179" fmla="*/ 2339243 w 10175183"/>
              <a:gd name="connsiteY179" fmla="*/ 2158332 h 2604664"/>
              <a:gd name="connsiteX180" fmla="*/ 2358071 w 10175183"/>
              <a:gd name="connsiteY180" fmla="*/ 2166484 h 2604664"/>
              <a:gd name="connsiteX181" fmla="*/ 2398416 w 10175183"/>
              <a:gd name="connsiteY181" fmla="*/ 2177352 h 2604664"/>
              <a:gd name="connsiteX182" fmla="*/ 2376899 w 10175183"/>
              <a:gd name="connsiteY182" fmla="*/ 2185503 h 2604664"/>
              <a:gd name="connsiteX183" fmla="*/ 2350001 w 10175183"/>
              <a:gd name="connsiteY183" fmla="*/ 2193654 h 2604664"/>
              <a:gd name="connsiteX184" fmla="*/ 2395726 w 10175183"/>
              <a:gd name="connsiteY184" fmla="*/ 2204522 h 2604664"/>
              <a:gd name="connsiteX185" fmla="*/ 2441452 w 10175183"/>
              <a:gd name="connsiteY185" fmla="*/ 2223542 h 2604664"/>
              <a:gd name="connsiteX186" fmla="*/ 2323104 w 10175183"/>
              <a:gd name="connsiteY186" fmla="*/ 2242561 h 2604664"/>
              <a:gd name="connsiteX187" fmla="*/ 2210136 w 10175183"/>
              <a:gd name="connsiteY187" fmla="*/ 2267015 h 2604664"/>
              <a:gd name="connsiteX188" fmla="*/ 2223584 w 10175183"/>
              <a:gd name="connsiteY188" fmla="*/ 2269732 h 2604664"/>
              <a:gd name="connsiteX189" fmla="*/ 2261241 w 10175183"/>
              <a:gd name="connsiteY189" fmla="*/ 2277883 h 2604664"/>
              <a:gd name="connsiteX190" fmla="*/ 2298897 w 10175183"/>
              <a:gd name="connsiteY190" fmla="*/ 2286034 h 2604664"/>
              <a:gd name="connsiteX191" fmla="*/ 2465660 w 10175183"/>
              <a:gd name="connsiteY191" fmla="*/ 2272449 h 2604664"/>
              <a:gd name="connsiteX192" fmla="*/ 2705042 w 10175183"/>
              <a:gd name="connsiteY192" fmla="*/ 2228976 h 2604664"/>
              <a:gd name="connsiteX193" fmla="*/ 2718490 w 10175183"/>
              <a:gd name="connsiteY193" fmla="*/ 2220825 h 2604664"/>
              <a:gd name="connsiteX194" fmla="*/ 2726560 w 10175183"/>
              <a:gd name="connsiteY194" fmla="*/ 2209956 h 2604664"/>
              <a:gd name="connsiteX195" fmla="*/ 2578627 w 10175183"/>
              <a:gd name="connsiteY195" fmla="*/ 2190937 h 2604664"/>
              <a:gd name="connsiteX196" fmla="*/ 2508695 w 10175183"/>
              <a:gd name="connsiteY196" fmla="*/ 2182786 h 2604664"/>
              <a:gd name="connsiteX197" fmla="*/ 2487177 w 10175183"/>
              <a:gd name="connsiteY197" fmla="*/ 2177352 h 2604664"/>
              <a:gd name="connsiteX198" fmla="*/ 2460280 w 10175183"/>
              <a:gd name="connsiteY198" fmla="*/ 2169201 h 2604664"/>
              <a:gd name="connsiteX199" fmla="*/ 2407830 w 10175183"/>
              <a:gd name="connsiteY199" fmla="*/ 2154596 h 2604664"/>
              <a:gd name="connsiteX200" fmla="*/ 2368745 w 10175183"/>
              <a:gd name="connsiteY200" fmla="*/ 2153535 h 2604664"/>
              <a:gd name="connsiteX201" fmla="*/ 2673444 w 10175183"/>
              <a:gd name="connsiteY201" fmla="*/ 2153205 h 2604664"/>
              <a:gd name="connsiteX202" fmla="*/ 2662101 w 10175183"/>
              <a:gd name="connsiteY202" fmla="*/ 2155690 h 2604664"/>
              <a:gd name="connsiteX203" fmla="*/ 2675595 w 10175183"/>
              <a:gd name="connsiteY203" fmla="*/ 2161174 h 2604664"/>
              <a:gd name="connsiteX204" fmla="*/ 2675595 w 10175183"/>
              <a:gd name="connsiteY204" fmla="*/ 2169400 h 2604664"/>
              <a:gd name="connsiteX205" fmla="*/ 2680992 w 10175183"/>
              <a:gd name="connsiteY205" fmla="*/ 2177626 h 2604664"/>
              <a:gd name="connsiteX206" fmla="*/ 2707979 w 10175183"/>
              <a:gd name="connsiteY206" fmla="*/ 2169400 h 2604664"/>
              <a:gd name="connsiteX207" fmla="*/ 2673444 w 10175183"/>
              <a:gd name="connsiteY207" fmla="*/ 2153205 h 2604664"/>
              <a:gd name="connsiteX208" fmla="*/ 5524969 w 10175183"/>
              <a:gd name="connsiteY208" fmla="*/ 2137410 h 2604664"/>
              <a:gd name="connsiteX209" fmla="*/ 5527668 w 10175183"/>
              <a:gd name="connsiteY209" fmla="*/ 2142701 h 2604664"/>
              <a:gd name="connsiteX210" fmla="*/ 5541162 w 10175183"/>
              <a:gd name="connsiteY210" fmla="*/ 2137410 h 2604664"/>
              <a:gd name="connsiteX211" fmla="*/ 5524969 w 10175183"/>
              <a:gd name="connsiteY211" fmla="*/ 2137410 h 2604664"/>
              <a:gd name="connsiteX212" fmla="*/ 2580516 w 10175183"/>
              <a:gd name="connsiteY212" fmla="*/ 2134764 h 2604664"/>
              <a:gd name="connsiteX213" fmla="*/ 2559023 w 10175183"/>
              <a:gd name="connsiteY213" fmla="*/ 2142702 h 2604664"/>
              <a:gd name="connsiteX214" fmla="*/ 2553650 w 10175183"/>
              <a:gd name="connsiteY214" fmla="*/ 2150639 h 2604664"/>
              <a:gd name="connsiteX215" fmla="*/ 2575143 w 10175183"/>
              <a:gd name="connsiteY215" fmla="*/ 2142702 h 2604664"/>
              <a:gd name="connsiteX216" fmla="*/ 2580516 w 10175183"/>
              <a:gd name="connsiteY216" fmla="*/ 2134764 h 2604664"/>
              <a:gd name="connsiteX217" fmla="*/ 5918838 w 10175183"/>
              <a:gd name="connsiteY217" fmla="*/ 2129403 h 2604664"/>
              <a:gd name="connsiteX218" fmla="*/ 5841847 w 10175183"/>
              <a:gd name="connsiteY218" fmla="*/ 2153204 h 2604664"/>
              <a:gd name="connsiteX219" fmla="*/ 5855398 w 10175183"/>
              <a:gd name="connsiteY219" fmla="*/ 2155891 h 2604664"/>
              <a:gd name="connsiteX220" fmla="*/ 5912316 w 10175183"/>
              <a:gd name="connsiteY220" fmla="*/ 2145144 h 2604664"/>
              <a:gd name="connsiteX221" fmla="*/ 5939420 w 10175183"/>
              <a:gd name="connsiteY221" fmla="*/ 2131712 h 2604664"/>
              <a:gd name="connsiteX222" fmla="*/ 5918838 w 10175183"/>
              <a:gd name="connsiteY222" fmla="*/ 2129403 h 2604664"/>
              <a:gd name="connsiteX223" fmla="*/ 5549153 w 10175183"/>
              <a:gd name="connsiteY223" fmla="*/ 2110423 h 2604664"/>
              <a:gd name="connsiteX224" fmla="*/ 5554444 w 10175183"/>
              <a:gd name="connsiteY224" fmla="*/ 2115714 h 2604664"/>
              <a:gd name="connsiteX225" fmla="*/ 5565027 w 10175183"/>
              <a:gd name="connsiteY225" fmla="*/ 2110423 h 2604664"/>
              <a:gd name="connsiteX226" fmla="*/ 5549153 w 10175183"/>
              <a:gd name="connsiteY226" fmla="*/ 2110423 h 2604664"/>
              <a:gd name="connsiteX227" fmla="*/ 2818051 w 10175183"/>
              <a:gd name="connsiteY227" fmla="*/ 2110423 h 2604664"/>
              <a:gd name="connsiteX228" fmla="*/ 2828482 w 10175183"/>
              <a:gd name="connsiteY228" fmla="*/ 2115714 h 2604664"/>
              <a:gd name="connsiteX229" fmla="*/ 2841523 w 10175183"/>
              <a:gd name="connsiteY229" fmla="*/ 2110423 h 2604664"/>
              <a:gd name="connsiteX230" fmla="*/ 2818051 w 10175183"/>
              <a:gd name="connsiteY230" fmla="*/ 2110423 h 2604664"/>
              <a:gd name="connsiteX231" fmla="*/ 2882459 w 10175183"/>
              <a:gd name="connsiteY231" fmla="*/ 2107777 h 2604664"/>
              <a:gd name="connsiteX232" fmla="*/ 2868568 w 10175183"/>
              <a:gd name="connsiteY232" fmla="*/ 2115941 h 2604664"/>
              <a:gd name="connsiteX233" fmla="*/ 2882459 w 10175183"/>
              <a:gd name="connsiteY233" fmla="*/ 2126827 h 2604664"/>
              <a:gd name="connsiteX234" fmla="*/ 2896349 w 10175183"/>
              <a:gd name="connsiteY234" fmla="*/ 2115941 h 2604664"/>
              <a:gd name="connsiteX235" fmla="*/ 2882459 w 10175183"/>
              <a:gd name="connsiteY235" fmla="*/ 2107777 h 2604664"/>
              <a:gd name="connsiteX236" fmla="*/ 6025509 w 10175183"/>
              <a:gd name="connsiteY236" fmla="*/ 2102485 h 2604664"/>
              <a:gd name="connsiteX237" fmla="*/ 6030906 w 10175183"/>
              <a:gd name="connsiteY237" fmla="*/ 2107776 h 2604664"/>
              <a:gd name="connsiteX238" fmla="*/ 6044400 w 10175183"/>
              <a:gd name="connsiteY238" fmla="*/ 2102485 h 2604664"/>
              <a:gd name="connsiteX239" fmla="*/ 6025509 w 10175183"/>
              <a:gd name="connsiteY239" fmla="*/ 2102485 h 2604664"/>
              <a:gd name="connsiteX240" fmla="*/ 3008425 w 10175183"/>
              <a:gd name="connsiteY240" fmla="*/ 2099386 h 2604664"/>
              <a:gd name="connsiteX241" fmla="*/ 2981677 w 10175183"/>
              <a:gd name="connsiteY241" fmla="*/ 2107550 h 2604664"/>
              <a:gd name="connsiteX242" fmla="*/ 2986968 w 10175183"/>
              <a:gd name="connsiteY242" fmla="*/ 2115714 h 2604664"/>
              <a:gd name="connsiteX243" fmla="*/ 3013386 w 10175183"/>
              <a:gd name="connsiteY243" fmla="*/ 2107550 h 2604664"/>
              <a:gd name="connsiteX244" fmla="*/ 3008425 w 10175183"/>
              <a:gd name="connsiteY244" fmla="*/ 2099386 h 2604664"/>
              <a:gd name="connsiteX245" fmla="*/ 2520165 w 10175183"/>
              <a:gd name="connsiteY245" fmla="*/ 2094561 h 2604664"/>
              <a:gd name="connsiteX246" fmla="*/ 2516527 w 10175183"/>
              <a:gd name="connsiteY246" fmla="*/ 2099204 h 2604664"/>
              <a:gd name="connsiteX247" fmla="*/ 2529756 w 10175183"/>
              <a:gd name="connsiteY247" fmla="*/ 2107776 h 2604664"/>
              <a:gd name="connsiteX248" fmla="*/ 2540339 w 10175183"/>
              <a:gd name="connsiteY248" fmla="*/ 2104919 h 2604664"/>
              <a:gd name="connsiteX249" fmla="*/ 2529756 w 10175183"/>
              <a:gd name="connsiteY249" fmla="*/ 2096347 h 2604664"/>
              <a:gd name="connsiteX250" fmla="*/ 2520165 w 10175183"/>
              <a:gd name="connsiteY250" fmla="*/ 2094561 h 2604664"/>
              <a:gd name="connsiteX251" fmla="*/ 5508183 w 10175183"/>
              <a:gd name="connsiteY251" fmla="*/ 2083511 h 2604664"/>
              <a:gd name="connsiteX252" fmla="*/ 5473945 w 10175183"/>
              <a:gd name="connsiteY252" fmla="*/ 2091675 h 2604664"/>
              <a:gd name="connsiteX253" fmla="*/ 5479369 w 10175183"/>
              <a:gd name="connsiteY253" fmla="*/ 2099839 h 2604664"/>
              <a:gd name="connsiteX254" fmla="*/ 5511912 w 10175183"/>
              <a:gd name="connsiteY254" fmla="*/ 2091675 h 2604664"/>
              <a:gd name="connsiteX255" fmla="*/ 5508183 w 10175183"/>
              <a:gd name="connsiteY255" fmla="*/ 2083511 h 2604664"/>
              <a:gd name="connsiteX256" fmla="*/ 6254520 w 10175183"/>
              <a:gd name="connsiteY256" fmla="*/ 2076027 h 2604664"/>
              <a:gd name="connsiteX257" fmla="*/ 6194989 w 10175183"/>
              <a:gd name="connsiteY257" fmla="*/ 2086346 h 2604664"/>
              <a:gd name="connsiteX258" fmla="*/ 6159811 w 10175183"/>
              <a:gd name="connsiteY258" fmla="*/ 2096664 h 2604664"/>
              <a:gd name="connsiteX259" fmla="*/ 6189577 w 10175183"/>
              <a:gd name="connsiteY259" fmla="*/ 2096664 h 2604664"/>
              <a:gd name="connsiteX260" fmla="*/ 6249108 w 10175183"/>
              <a:gd name="connsiteY260" fmla="*/ 2086346 h 2604664"/>
              <a:gd name="connsiteX261" fmla="*/ 6278873 w 10175183"/>
              <a:gd name="connsiteY261" fmla="*/ 2076027 h 2604664"/>
              <a:gd name="connsiteX262" fmla="*/ 6254520 w 10175183"/>
              <a:gd name="connsiteY262" fmla="*/ 2076027 h 2604664"/>
              <a:gd name="connsiteX263" fmla="*/ 6155495 w 10175183"/>
              <a:gd name="connsiteY263" fmla="*/ 2075214 h 2604664"/>
              <a:gd name="connsiteX264" fmla="*/ 6126914 w 10175183"/>
              <a:gd name="connsiteY264" fmla="*/ 2075551 h 2604664"/>
              <a:gd name="connsiteX265" fmla="*/ 6075806 w 10175183"/>
              <a:gd name="connsiteY265" fmla="*/ 2091743 h 2604664"/>
              <a:gd name="connsiteX266" fmla="*/ 6102705 w 10175183"/>
              <a:gd name="connsiteY266" fmla="*/ 2097140 h 2604664"/>
              <a:gd name="connsiteX267" fmla="*/ 6153814 w 10175183"/>
              <a:gd name="connsiteY267" fmla="*/ 2080948 h 2604664"/>
              <a:gd name="connsiteX268" fmla="*/ 6155495 w 10175183"/>
              <a:gd name="connsiteY268" fmla="*/ 2075214 h 2604664"/>
              <a:gd name="connsiteX269" fmla="*/ 5738407 w 10175183"/>
              <a:gd name="connsiteY269" fmla="*/ 2063122 h 2604664"/>
              <a:gd name="connsiteX270" fmla="*/ 5626587 w 10175183"/>
              <a:gd name="connsiteY270" fmla="*/ 2075233 h 2604664"/>
              <a:gd name="connsiteX271" fmla="*/ 5669861 w 10175183"/>
              <a:gd name="connsiteY271" fmla="*/ 2078011 h 2604664"/>
              <a:gd name="connsiteX272" fmla="*/ 5745591 w 10175183"/>
              <a:gd name="connsiteY272" fmla="*/ 2072455 h 2604664"/>
              <a:gd name="connsiteX273" fmla="*/ 5761819 w 10175183"/>
              <a:gd name="connsiteY273" fmla="*/ 2066899 h 2604664"/>
              <a:gd name="connsiteX274" fmla="*/ 5738407 w 10175183"/>
              <a:gd name="connsiteY274" fmla="*/ 2063122 h 2604664"/>
              <a:gd name="connsiteX275" fmla="*/ 8331510 w 10175183"/>
              <a:gd name="connsiteY275" fmla="*/ 2051420 h 2604664"/>
              <a:gd name="connsiteX276" fmla="*/ 8342094 w 10175183"/>
              <a:gd name="connsiteY276" fmla="*/ 2053801 h 2604664"/>
              <a:gd name="connsiteX277" fmla="*/ 8357968 w 10175183"/>
              <a:gd name="connsiteY277" fmla="*/ 2051420 h 2604664"/>
              <a:gd name="connsiteX278" fmla="*/ 8331510 w 10175183"/>
              <a:gd name="connsiteY278" fmla="*/ 2051420 h 2604664"/>
              <a:gd name="connsiteX279" fmla="*/ 900549 w 10175183"/>
              <a:gd name="connsiteY279" fmla="*/ 2033146 h 2604664"/>
              <a:gd name="connsiteX280" fmla="*/ 868838 w 10175183"/>
              <a:gd name="connsiteY280" fmla="*/ 2042654 h 2604664"/>
              <a:gd name="connsiteX281" fmla="*/ 820130 w 10175183"/>
              <a:gd name="connsiteY281" fmla="*/ 2086116 h 2604664"/>
              <a:gd name="connsiteX282" fmla="*/ 885074 w 10175183"/>
              <a:gd name="connsiteY282" fmla="*/ 2115996 h 2604664"/>
              <a:gd name="connsiteX283" fmla="*/ 925664 w 10175183"/>
              <a:gd name="connsiteY283" fmla="*/ 2069818 h 2604664"/>
              <a:gd name="connsiteX284" fmla="*/ 900549 w 10175183"/>
              <a:gd name="connsiteY284" fmla="*/ 2033146 h 2604664"/>
              <a:gd name="connsiteX285" fmla="*/ 2198607 w 10175183"/>
              <a:gd name="connsiteY285" fmla="*/ 2024433 h 2604664"/>
              <a:gd name="connsiteX286" fmla="*/ 2217296 w 10175183"/>
              <a:gd name="connsiteY286" fmla="*/ 2026814 h 2604664"/>
              <a:gd name="connsiteX287" fmla="*/ 2235985 w 10175183"/>
              <a:gd name="connsiteY287" fmla="*/ 2024433 h 2604664"/>
              <a:gd name="connsiteX288" fmla="*/ 2198607 w 10175183"/>
              <a:gd name="connsiteY288" fmla="*/ 2024433 h 2604664"/>
              <a:gd name="connsiteX289" fmla="*/ 974528 w 10175183"/>
              <a:gd name="connsiteY289" fmla="*/ 2012527 h 2604664"/>
              <a:gd name="connsiteX290" fmla="*/ 963945 w 10175183"/>
              <a:gd name="connsiteY290" fmla="*/ 2021258 h 2604664"/>
              <a:gd name="connsiteX291" fmla="*/ 969237 w 10175183"/>
              <a:gd name="connsiteY291" fmla="*/ 2029989 h 2604664"/>
              <a:gd name="connsiteX292" fmla="*/ 977174 w 10175183"/>
              <a:gd name="connsiteY292" fmla="*/ 2021258 h 2604664"/>
              <a:gd name="connsiteX293" fmla="*/ 974528 w 10175183"/>
              <a:gd name="connsiteY293" fmla="*/ 2012527 h 2604664"/>
              <a:gd name="connsiteX294" fmla="*/ 7675462 w 10175183"/>
              <a:gd name="connsiteY294" fmla="*/ 1966027 h 2604664"/>
              <a:gd name="connsiteX295" fmla="*/ 7647204 w 10175183"/>
              <a:gd name="connsiteY295" fmla="*/ 1966357 h 2604664"/>
              <a:gd name="connsiteX296" fmla="*/ 7604436 w 10175183"/>
              <a:gd name="connsiteY296" fmla="*/ 1974956 h 2604664"/>
              <a:gd name="connsiteX297" fmla="*/ 7656029 w 10175183"/>
              <a:gd name="connsiteY297" fmla="*/ 1977602 h 2604664"/>
              <a:gd name="connsiteX298" fmla="*/ 7694046 w 10175183"/>
              <a:gd name="connsiteY298" fmla="*/ 1969665 h 2604664"/>
              <a:gd name="connsiteX299" fmla="*/ 7675462 w 10175183"/>
              <a:gd name="connsiteY299" fmla="*/ 1966027 h 2604664"/>
              <a:gd name="connsiteX300" fmla="*/ 7518927 w 10175183"/>
              <a:gd name="connsiteY300" fmla="*/ 1958552 h 2604664"/>
              <a:gd name="connsiteX301" fmla="*/ 7497568 w 10175183"/>
              <a:gd name="connsiteY301" fmla="*/ 1969438 h 2604664"/>
              <a:gd name="connsiteX302" fmla="*/ 7529606 w 10175183"/>
              <a:gd name="connsiteY302" fmla="*/ 1977602 h 2604664"/>
              <a:gd name="connsiteX303" fmla="*/ 7548295 w 10175183"/>
              <a:gd name="connsiteY303" fmla="*/ 1969438 h 2604664"/>
              <a:gd name="connsiteX304" fmla="*/ 7518927 w 10175183"/>
              <a:gd name="connsiteY304" fmla="*/ 1958552 h 2604664"/>
              <a:gd name="connsiteX305" fmla="*/ 621577 w 10175183"/>
              <a:gd name="connsiteY305" fmla="*/ 1934689 h 2604664"/>
              <a:gd name="connsiteX306" fmla="*/ 616285 w 10175183"/>
              <a:gd name="connsiteY306" fmla="*/ 1948233 h 2604664"/>
              <a:gd name="connsiteX307" fmla="*/ 653326 w 10175183"/>
              <a:gd name="connsiteY307" fmla="*/ 1951011 h 2604664"/>
              <a:gd name="connsiteX308" fmla="*/ 642743 w 10175183"/>
              <a:gd name="connsiteY308" fmla="*/ 1939898 h 2604664"/>
              <a:gd name="connsiteX309" fmla="*/ 621577 w 10175183"/>
              <a:gd name="connsiteY309" fmla="*/ 1934689 h 2604664"/>
              <a:gd name="connsiteX310" fmla="*/ 7672821 w 10175183"/>
              <a:gd name="connsiteY310" fmla="*/ 1910398 h 2604664"/>
              <a:gd name="connsiteX311" fmla="*/ 7683567 w 10175183"/>
              <a:gd name="connsiteY311" fmla="*/ 1915689 h 2604664"/>
              <a:gd name="connsiteX312" fmla="*/ 7694313 w 10175183"/>
              <a:gd name="connsiteY312" fmla="*/ 1910398 h 2604664"/>
              <a:gd name="connsiteX313" fmla="*/ 7672821 w 10175183"/>
              <a:gd name="connsiteY313" fmla="*/ 1910398 h 2604664"/>
              <a:gd name="connsiteX314" fmla="*/ 1911462 w 10175183"/>
              <a:gd name="connsiteY314" fmla="*/ 1902466 h 2604664"/>
              <a:gd name="connsiteX315" fmla="*/ 1869631 w 10175183"/>
              <a:gd name="connsiteY315" fmla="*/ 1915833 h 2604664"/>
              <a:gd name="connsiteX316" fmla="*/ 1875028 w 10175183"/>
              <a:gd name="connsiteY316" fmla="*/ 1921317 h 2604664"/>
              <a:gd name="connsiteX317" fmla="*/ 1915510 w 10175183"/>
              <a:gd name="connsiteY317" fmla="*/ 1915833 h 2604664"/>
              <a:gd name="connsiteX318" fmla="*/ 1937100 w 10175183"/>
              <a:gd name="connsiteY318" fmla="*/ 1907607 h 2604664"/>
              <a:gd name="connsiteX319" fmla="*/ 1911462 w 10175183"/>
              <a:gd name="connsiteY319" fmla="*/ 1902466 h 2604664"/>
              <a:gd name="connsiteX320" fmla="*/ 7602054 w 10175183"/>
              <a:gd name="connsiteY320" fmla="*/ 1902460 h 2604664"/>
              <a:gd name="connsiteX321" fmla="*/ 7613167 w 10175183"/>
              <a:gd name="connsiteY321" fmla="*/ 1907751 h 2604664"/>
              <a:gd name="connsiteX322" fmla="*/ 7624279 w 10175183"/>
              <a:gd name="connsiteY322" fmla="*/ 1902460 h 2604664"/>
              <a:gd name="connsiteX323" fmla="*/ 7602054 w 10175183"/>
              <a:gd name="connsiteY323" fmla="*/ 1902460 h 2604664"/>
              <a:gd name="connsiteX324" fmla="*/ 7558927 w 10175183"/>
              <a:gd name="connsiteY324" fmla="*/ 1899814 h 2604664"/>
              <a:gd name="connsiteX325" fmla="*/ 7545698 w 10175183"/>
              <a:gd name="connsiteY325" fmla="*/ 1907751 h 2604664"/>
              <a:gd name="connsiteX326" fmla="*/ 7519240 w 10175183"/>
              <a:gd name="connsiteY326" fmla="*/ 1918335 h 2604664"/>
              <a:gd name="connsiteX327" fmla="*/ 7529823 w 10175183"/>
              <a:gd name="connsiteY327" fmla="*/ 1923626 h 2604664"/>
              <a:gd name="connsiteX328" fmla="*/ 7569510 w 10175183"/>
              <a:gd name="connsiteY328" fmla="*/ 1913043 h 2604664"/>
              <a:gd name="connsiteX329" fmla="*/ 7558927 w 10175183"/>
              <a:gd name="connsiteY329" fmla="*/ 1899814 h 2604664"/>
              <a:gd name="connsiteX330" fmla="*/ 7499978 w 10175183"/>
              <a:gd name="connsiteY330" fmla="*/ 1891424 h 2604664"/>
              <a:gd name="connsiteX331" fmla="*/ 7497226 w 10175183"/>
              <a:gd name="connsiteY331" fmla="*/ 1899588 h 2604664"/>
              <a:gd name="connsiteX332" fmla="*/ 7519240 w 10175183"/>
              <a:gd name="connsiteY332" fmla="*/ 1907752 h 2604664"/>
              <a:gd name="connsiteX333" fmla="*/ 7519240 w 10175183"/>
              <a:gd name="connsiteY333" fmla="*/ 1899588 h 2604664"/>
              <a:gd name="connsiteX334" fmla="*/ 7499978 w 10175183"/>
              <a:gd name="connsiteY334" fmla="*/ 1891424 h 2604664"/>
              <a:gd name="connsiteX335" fmla="*/ 751535 w 10175183"/>
              <a:gd name="connsiteY335" fmla="*/ 1891401 h 2604664"/>
              <a:gd name="connsiteX336" fmla="*/ 735344 w 10175183"/>
              <a:gd name="connsiteY336" fmla="*/ 1907593 h 2604664"/>
              <a:gd name="connsiteX337" fmla="*/ 743440 w 10175183"/>
              <a:gd name="connsiteY337" fmla="*/ 1915689 h 2604664"/>
              <a:gd name="connsiteX338" fmla="*/ 759631 w 10175183"/>
              <a:gd name="connsiteY338" fmla="*/ 1899497 h 2604664"/>
              <a:gd name="connsiteX339" fmla="*/ 751535 w 10175183"/>
              <a:gd name="connsiteY339" fmla="*/ 1891401 h 2604664"/>
              <a:gd name="connsiteX340" fmla="*/ 9419478 w 10175183"/>
              <a:gd name="connsiteY340" fmla="*/ 1883939 h 2604664"/>
              <a:gd name="connsiteX341" fmla="*/ 9430061 w 10175183"/>
              <a:gd name="connsiteY341" fmla="*/ 1888701 h 2604664"/>
              <a:gd name="connsiteX342" fmla="*/ 9440644 w 10175183"/>
              <a:gd name="connsiteY342" fmla="*/ 1883939 h 2604664"/>
              <a:gd name="connsiteX343" fmla="*/ 9419478 w 10175183"/>
              <a:gd name="connsiteY343" fmla="*/ 1883939 h 2604664"/>
              <a:gd name="connsiteX344" fmla="*/ 1333135 w 10175183"/>
              <a:gd name="connsiteY344" fmla="*/ 1880019 h 2604664"/>
              <a:gd name="connsiteX345" fmla="*/ 1168296 w 10175183"/>
              <a:gd name="connsiteY345" fmla="*/ 1930025 h 2604664"/>
              <a:gd name="connsiteX346" fmla="*/ 1141472 w 10175183"/>
              <a:gd name="connsiteY346" fmla="*/ 1938107 h 2604664"/>
              <a:gd name="connsiteX347" fmla="*/ 1130743 w 10175183"/>
              <a:gd name="connsiteY347" fmla="*/ 1943494 h 2604664"/>
              <a:gd name="connsiteX348" fmla="*/ 1259496 w 10175183"/>
              <a:gd name="connsiteY348" fmla="*/ 1927331 h 2604664"/>
              <a:gd name="connsiteX349" fmla="*/ 1356060 w 10175183"/>
              <a:gd name="connsiteY349" fmla="*/ 1881534 h 2604664"/>
              <a:gd name="connsiteX350" fmla="*/ 1333135 w 10175183"/>
              <a:gd name="connsiteY350" fmla="*/ 1880019 h 2604664"/>
              <a:gd name="connsiteX351" fmla="*/ 7667195 w 10175183"/>
              <a:gd name="connsiteY351" fmla="*/ 1878661 h 2604664"/>
              <a:gd name="connsiteX352" fmla="*/ 7653436 w 10175183"/>
              <a:gd name="connsiteY352" fmla="*/ 1880447 h 2604664"/>
              <a:gd name="connsiteX353" fmla="*/ 7631423 w 10175183"/>
              <a:gd name="connsiteY353" fmla="*/ 1886161 h 2604664"/>
              <a:gd name="connsiteX354" fmla="*/ 7653436 w 10175183"/>
              <a:gd name="connsiteY354" fmla="*/ 1891876 h 2604664"/>
              <a:gd name="connsiteX355" fmla="*/ 7672698 w 10175183"/>
              <a:gd name="connsiteY355" fmla="*/ 1883304 h 2604664"/>
              <a:gd name="connsiteX356" fmla="*/ 7667195 w 10175183"/>
              <a:gd name="connsiteY356" fmla="*/ 1878661 h 2604664"/>
              <a:gd name="connsiteX357" fmla="*/ 9515962 w 10175183"/>
              <a:gd name="connsiteY357" fmla="*/ 1872827 h 2604664"/>
              <a:gd name="connsiteX358" fmla="*/ 9488622 w 10175183"/>
              <a:gd name="connsiteY358" fmla="*/ 1880991 h 2604664"/>
              <a:gd name="connsiteX359" fmla="*/ 9488622 w 10175183"/>
              <a:gd name="connsiteY359" fmla="*/ 1891877 h 2604664"/>
              <a:gd name="connsiteX360" fmla="*/ 9515962 w 10175183"/>
              <a:gd name="connsiteY360" fmla="*/ 1880991 h 2604664"/>
              <a:gd name="connsiteX361" fmla="*/ 9515962 w 10175183"/>
              <a:gd name="connsiteY361" fmla="*/ 1872827 h 2604664"/>
              <a:gd name="connsiteX362" fmla="*/ 9656015 w 10175183"/>
              <a:gd name="connsiteY362" fmla="*/ 1864889 h 2604664"/>
              <a:gd name="connsiteX363" fmla="*/ 9642786 w 10175183"/>
              <a:gd name="connsiteY363" fmla="*/ 1872827 h 2604664"/>
              <a:gd name="connsiteX364" fmla="*/ 9650723 w 10175183"/>
              <a:gd name="connsiteY364" fmla="*/ 1880764 h 2604664"/>
              <a:gd name="connsiteX365" fmla="*/ 9663952 w 10175183"/>
              <a:gd name="connsiteY365" fmla="*/ 1872827 h 2604664"/>
              <a:gd name="connsiteX366" fmla="*/ 9656015 w 10175183"/>
              <a:gd name="connsiteY366" fmla="*/ 1864889 h 2604664"/>
              <a:gd name="connsiteX367" fmla="*/ 8608617 w 10175183"/>
              <a:gd name="connsiteY367" fmla="*/ 1851660 h 2604664"/>
              <a:gd name="connsiteX368" fmla="*/ 8614262 w 10175183"/>
              <a:gd name="connsiteY368" fmla="*/ 1854305 h 2604664"/>
              <a:gd name="connsiteX369" fmla="*/ 8625551 w 10175183"/>
              <a:gd name="connsiteY369" fmla="*/ 1851660 h 2604664"/>
              <a:gd name="connsiteX370" fmla="*/ 8608617 w 10175183"/>
              <a:gd name="connsiteY370" fmla="*/ 1851660 h 2604664"/>
              <a:gd name="connsiteX371" fmla="*/ 9044421 w 10175183"/>
              <a:gd name="connsiteY371" fmla="*/ 1840548 h 2604664"/>
              <a:gd name="connsiteX372" fmla="*/ 9055167 w 10175183"/>
              <a:gd name="connsiteY372" fmla="*/ 1845839 h 2604664"/>
              <a:gd name="connsiteX373" fmla="*/ 9065913 w 10175183"/>
              <a:gd name="connsiteY373" fmla="*/ 1840548 h 2604664"/>
              <a:gd name="connsiteX374" fmla="*/ 9044421 w 10175183"/>
              <a:gd name="connsiteY374" fmla="*/ 1840548 h 2604664"/>
              <a:gd name="connsiteX375" fmla="*/ 9362065 w 10175183"/>
              <a:gd name="connsiteY375" fmla="*/ 1829964 h 2604664"/>
              <a:gd name="connsiteX376" fmla="*/ 9195818 w 10175183"/>
              <a:gd name="connsiteY376" fmla="*/ 1848485 h 2604664"/>
              <a:gd name="connsiteX377" fmla="*/ 9193137 w 10175183"/>
              <a:gd name="connsiteY377" fmla="*/ 1864360 h 2604664"/>
              <a:gd name="connsiteX378" fmla="*/ 9214588 w 10175183"/>
              <a:gd name="connsiteY378" fmla="*/ 1869651 h 2604664"/>
              <a:gd name="connsiteX379" fmla="*/ 9337932 w 10175183"/>
              <a:gd name="connsiteY379" fmla="*/ 1859068 h 2604664"/>
              <a:gd name="connsiteX380" fmla="*/ 9474684 w 10175183"/>
              <a:gd name="connsiteY380" fmla="*/ 1843193 h 2604664"/>
              <a:gd name="connsiteX381" fmla="*/ 9501498 w 10175183"/>
              <a:gd name="connsiteY381" fmla="*/ 1829964 h 2604664"/>
              <a:gd name="connsiteX382" fmla="*/ 9474684 w 10175183"/>
              <a:gd name="connsiteY382" fmla="*/ 1832610 h 2604664"/>
              <a:gd name="connsiteX383" fmla="*/ 9362065 w 10175183"/>
              <a:gd name="connsiteY383" fmla="*/ 1829964 h 2604664"/>
              <a:gd name="connsiteX384" fmla="*/ 2386510 w 10175183"/>
              <a:gd name="connsiteY384" fmla="*/ 1806152 h 2604664"/>
              <a:gd name="connsiteX385" fmla="*/ 2391908 w 10175183"/>
              <a:gd name="connsiteY385" fmla="*/ 1811443 h 2604664"/>
              <a:gd name="connsiteX386" fmla="*/ 2402702 w 10175183"/>
              <a:gd name="connsiteY386" fmla="*/ 1808798 h 2604664"/>
              <a:gd name="connsiteX387" fmla="*/ 2386510 w 10175183"/>
              <a:gd name="connsiteY387" fmla="*/ 1806152 h 2604664"/>
              <a:gd name="connsiteX388" fmla="*/ 746191 w 10175183"/>
              <a:gd name="connsiteY388" fmla="*/ 1795039 h 2604664"/>
              <a:gd name="connsiteX389" fmla="*/ 730051 w 10175183"/>
              <a:gd name="connsiteY389" fmla="*/ 1816574 h 2604664"/>
              <a:gd name="connsiteX390" fmla="*/ 708532 w 10175183"/>
              <a:gd name="connsiteY390" fmla="*/ 1843492 h 2604664"/>
              <a:gd name="connsiteX391" fmla="*/ 697772 w 10175183"/>
              <a:gd name="connsiteY391" fmla="*/ 1856952 h 2604664"/>
              <a:gd name="connsiteX392" fmla="*/ 684323 w 10175183"/>
              <a:gd name="connsiteY392" fmla="*/ 1883870 h 2604664"/>
              <a:gd name="connsiteX393" fmla="*/ 700462 w 10175183"/>
              <a:gd name="connsiteY393" fmla="*/ 1916172 h 2604664"/>
              <a:gd name="connsiteX394" fmla="*/ 738121 w 10175183"/>
              <a:gd name="connsiteY394" fmla="*/ 1883870 h 2604664"/>
              <a:gd name="connsiteX395" fmla="*/ 746191 w 10175183"/>
              <a:gd name="connsiteY395" fmla="*/ 1795039 h 2604664"/>
              <a:gd name="connsiteX396" fmla="*/ 9586267 w 10175183"/>
              <a:gd name="connsiteY396" fmla="*/ 1789464 h 2604664"/>
              <a:gd name="connsiteX397" fmla="*/ 9548065 w 10175183"/>
              <a:gd name="connsiteY397" fmla="*/ 1792500 h 2604664"/>
              <a:gd name="connsiteX398" fmla="*/ 9475040 w 10175183"/>
              <a:gd name="connsiteY398" fmla="*/ 1795198 h 2604664"/>
              <a:gd name="connsiteX399" fmla="*/ 9472335 w 10175183"/>
              <a:gd name="connsiteY399" fmla="*/ 1803294 h 2604664"/>
              <a:gd name="connsiteX400" fmla="*/ 9569702 w 10175183"/>
              <a:gd name="connsiteY400" fmla="*/ 1800596 h 2604664"/>
              <a:gd name="connsiteX401" fmla="*/ 9586267 w 10175183"/>
              <a:gd name="connsiteY401" fmla="*/ 1789464 h 2604664"/>
              <a:gd name="connsiteX402" fmla="*/ 1435101 w 10175183"/>
              <a:gd name="connsiteY402" fmla="*/ 1787355 h 2604664"/>
              <a:gd name="connsiteX403" fmla="*/ 1409701 w 10175183"/>
              <a:gd name="connsiteY403" fmla="*/ 1792153 h 2604664"/>
              <a:gd name="connsiteX404" fmla="*/ 1390985 w 10175183"/>
              <a:gd name="connsiteY404" fmla="*/ 1803121 h 2604664"/>
              <a:gd name="connsiteX405" fmla="*/ 1436438 w 10175183"/>
              <a:gd name="connsiteY405" fmla="*/ 1794895 h 2604664"/>
              <a:gd name="connsiteX406" fmla="*/ 1435101 w 10175183"/>
              <a:gd name="connsiteY406" fmla="*/ 1787355 h 2604664"/>
              <a:gd name="connsiteX407" fmla="*/ 792096 w 10175183"/>
              <a:gd name="connsiteY407" fmla="*/ 1781125 h 2604664"/>
              <a:gd name="connsiteX408" fmla="*/ 786143 w 10175183"/>
              <a:gd name="connsiteY408" fmla="*/ 1781779 h 2604664"/>
              <a:gd name="connsiteX409" fmla="*/ 778205 w 10175183"/>
              <a:gd name="connsiteY409" fmla="*/ 1805311 h 2604664"/>
              <a:gd name="connsiteX410" fmla="*/ 786143 w 10175183"/>
              <a:gd name="connsiteY410" fmla="*/ 1807926 h 2604664"/>
              <a:gd name="connsiteX411" fmla="*/ 794080 w 10175183"/>
              <a:gd name="connsiteY411" fmla="*/ 1784394 h 2604664"/>
              <a:gd name="connsiteX412" fmla="*/ 792096 w 10175183"/>
              <a:gd name="connsiteY412" fmla="*/ 1781125 h 2604664"/>
              <a:gd name="connsiteX413" fmla="*/ 874477 w 10175183"/>
              <a:gd name="connsiteY413" fmla="*/ 1737799 h 2604664"/>
              <a:gd name="connsiteX414" fmla="*/ 853158 w 10175183"/>
              <a:gd name="connsiteY414" fmla="*/ 1748424 h 2604664"/>
              <a:gd name="connsiteX415" fmla="*/ 826511 w 10175183"/>
              <a:gd name="connsiteY415" fmla="*/ 1784071 h 2604664"/>
              <a:gd name="connsiteX416" fmla="*/ 855824 w 10175183"/>
              <a:gd name="connsiteY416" fmla="*/ 1770361 h 2604664"/>
              <a:gd name="connsiteX417" fmla="*/ 879806 w 10175183"/>
              <a:gd name="connsiteY417" fmla="*/ 1745682 h 2604664"/>
              <a:gd name="connsiteX418" fmla="*/ 874477 w 10175183"/>
              <a:gd name="connsiteY418" fmla="*/ 1737799 h 2604664"/>
              <a:gd name="connsiteX419" fmla="*/ 2375769 w 10175183"/>
              <a:gd name="connsiteY419" fmla="*/ 1734714 h 2604664"/>
              <a:gd name="connsiteX420" fmla="*/ 2367831 w 10175183"/>
              <a:gd name="connsiteY420" fmla="*/ 1743445 h 2604664"/>
              <a:gd name="connsiteX421" fmla="*/ 2370477 w 10175183"/>
              <a:gd name="connsiteY421" fmla="*/ 1752176 h 2604664"/>
              <a:gd name="connsiteX422" fmla="*/ 2378415 w 10175183"/>
              <a:gd name="connsiteY422" fmla="*/ 1743445 h 2604664"/>
              <a:gd name="connsiteX423" fmla="*/ 2375769 w 10175183"/>
              <a:gd name="connsiteY423" fmla="*/ 1734714 h 2604664"/>
              <a:gd name="connsiteX424" fmla="*/ 2000992 w 10175183"/>
              <a:gd name="connsiteY424" fmla="*/ 1684926 h 2604664"/>
              <a:gd name="connsiteX425" fmla="*/ 1983892 w 10175183"/>
              <a:gd name="connsiteY425" fmla="*/ 1686613 h 2604664"/>
              <a:gd name="connsiteX426" fmla="*/ 1962434 w 10175183"/>
              <a:gd name="connsiteY426" fmla="*/ 1705504 h 2604664"/>
              <a:gd name="connsiteX427" fmla="*/ 1999986 w 10175183"/>
              <a:gd name="connsiteY427" fmla="*/ 1689312 h 2604664"/>
              <a:gd name="connsiteX428" fmla="*/ 2000992 w 10175183"/>
              <a:gd name="connsiteY428" fmla="*/ 1684926 h 2604664"/>
              <a:gd name="connsiteX429" fmla="*/ 2247007 w 10175183"/>
              <a:gd name="connsiteY429" fmla="*/ 1684924 h 2604664"/>
              <a:gd name="connsiteX430" fmla="*/ 2225809 w 10175183"/>
              <a:gd name="connsiteY430" fmla="*/ 1689298 h 2604664"/>
              <a:gd name="connsiteX431" fmla="*/ 2177355 w 10175183"/>
              <a:gd name="connsiteY431" fmla="*/ 1689298 h 2604664"/>
              <a:gd name="connsiteX432" fmla="*/ 2153128 w 10175183"/>
              <a:gd name="connsiteY432" fmla="*/ 1691990 h 2604664"/>
              <a:gd name="connsiteX433" fmla="*/ 2131594 w 10175183"/>
              <a:gd name="connsiteY433" fmla="*/ 1700065 h 2604664"/>
              <a:gd name="connsiteX434" fmla="*/ 2021227 w 10175183"/>
              <a:gd name="connsiteY434" fmla="*/ 1737751 h 2604664"/>
              <a:gd name="connsiteX435" fmla="*/ 2123518 w 10175183"/>
              <a:gd name="connsiteY435" fmla="*/ 1726983 h 2604664"/>
              <a:gd name="connsiteX436" fmla="*/ 2188122 w 10175183"/>
              <a:gd name="connsiteY436" fmla="*/ 1713524 h 2604664"/>
              <a:gd name="connsiteX437" fmla="*/ 2258111 w 10175183"/>
              <a:gd name="connsiteY437" fmla="*/ 1686606 h 2604664"/>
              <a:gd name="connsiteX438" fmla="*/ 2247007 w 10175183"/>
              <a:gd name="connsiteY438" fmla="*/ 1684924 h 2604664"/>
              <a:gd name="connsiteX439" fmla="*/ 1409754 w 10175183"/>
              <a:gd name="connsiteY439" fmla="*/ 1684433 h 2604664"/>
              <a:gd name="connsiteX440" fmla="*/ 1398658 w 10175183"/>
              <a:gd name="connsiteY440" fmla="*/ 1686112 h 2604664"/>
              <a:gd name="connsiteX441" fmla="*/ 1363689 w 10175183"/>
              <a:gd name="connsiteY441" fmla="*/ 1691485 h 2604664"/>
              <a:gd name="connsiteX442" fmla="*/ 1334099 w 10175183"/>
              <a:gd name="connsiteY442" fmla="*/ 1702231 h 2604664"/>
              <a:gd name="connsiteX443" fmla="*/ 1339479 w 10175183"/>
              <a:gd name="connsiteY443" fmla="*/ 1715664 h 2604664"/>
              <a:gd name="connsiteX444" fmla="*/ 1390589 w 10175183"/>
              <a:gd name="connsiteY444" fmla="*/ 1696858 h 2604664"/>
              <a:gd name="connsiteX445" fmla="*/ 1409754 w 10175183"/>
              <a:gd name="connsiteY445" fmla="*/ 1684433 h 2604664"/>
              <a:gd name="connsiteX446" fmla="*/ 2293220 w 10175183"/>
              <a:gd name="connsiteY446" fmla="*/ 1683914 h 2604664"/>
              <a:gd name="connsiteX447" fmla="*/ 2303803 w 10175183"/>
              <a:gd name="connsiteY447" fmla="*/ 1688676 h 2604664"/>
              <a:gd name="connsiteX448" fmla="*/ 2314387 w 10175183"/>
              <a:gd name="connsiteY448" fmla="*/ 1683914 h 2604664"/>
              <a:gd name="connsiteX449" fmla="*/ 2293220 w 10175183"/>
              <a:gd name="connsiteY449" fmla="*/ 1683914 h 2604664"/>
              <a:gd name="connsiteX450" fmla="*/ 8277581 w 10175183"/>
              <a:gd name="connsiteY450" fmla="*/ 1680739 h 2604664"/>
              <a:gd name="connsiteX451" fmla="*/ 8226736 w 10175183"/>
              <a:gd name="connsiteY451" fmla="*/ 1691852 h 2604664"/>
              <a:gd name="connsiteX452" fmla="*/ 8312370 w 10175183"/>
              <a:gd name="connsiteY452" fmla="*/ 1691852 h 2604664"/>
              <a:gd name="connsiteX453" fmla="*/ 8277581 w 10175183"/>
              <a:gd name="connsiteY453" fmla="*/ 1680739 h 2604664"/>
              <a:gd name="connsiteX454" fmla="*/ 8974957 w 10175183"/>
              <a:gd name="connsiteY454" fmla="*/ 1662761 h 2604664"/>
              <a:gd name="connsiteX455" fmla="*/ 8951025 w 10175183"/>
              <a:gd name="connsiteY455" fmla="*/ 1662960 h 2604664"/>
              <a:gd name="connsiteX456" fmla="*/ 8910455 w 10175183"/>
              <a:gd name="connsiteY456" fmla="*/ 1670262 h 2604664"/>
              <a:gd name="connsiteX457" fmla="*/ 8945325 w 10175183"/>
              <a:gd name="connsiteY457" fmla="*/ 1672802 h 2604664"/>
              <a:gd name="connsiteX458" fmla="*/ 8985560 w 10175183"/>
              <a:gd name="connsiteY458" fmla="*/ 1665182 h 2604664"/>
              <a:gd name="connsiteX459" fmla="*/ 8974957 w 10175183"/>
              <a:gd name="connsiteY459" fmla="*/ 1662761 h 2604664"/>
              <a:gd name="connsiteX460" fmla="*/ 573418 w 10175183"/>
              <a:gd name="connsiteY460" fmla="*/ 1645814 h 2604664"/>
              <a:gd name="connsiteX461" fmla="*/ 552252 w 10175183"/>
              <a:gd name="connsiteY461" fmla="*/ 1656700 h 2604664"/>
              <a:gd name="connsiteX462" fmla="*/ 562835 w 10175183"/>
              <a:gd name="connsiteY462" fmla="*/ 1664864 h 2604664"/>
              <a:gd name="connsiteX463" fmla="*/ 584001 w 10175183"/>
              <a:gd name="connsiteY463" fmla="*/ 1656700 h 2604664"/>
              <a:gd name="connsiteX464" fmla="*/ 573418 w 10175183"/>
              <a:gd name="connsiteY464" fmla="*/ 1645814 h 2604664"/>
              <a:gd name="connsiteX465" fmla="*/ 9045164 w 10175183"/>
              <a:gd name="connsiteY465" fmla="*/ 1637877 h 2604664"/>
              <a:gd name="connsiteX466" fmla="*/ 9015796 w 10175183"/>
              <a:gd name="connsiteY466" fmla="*/ 1664743 h 2604664"/>
              <a:gd name="connsiteX467" fmla="*/ 9037155 w 10175183"/>
              <a:gd name="connsiteY467" fmla="*/ 1672802 h 2604664"/>
              <a:gd name="connsiteX468" fmla="*/ 9055844 w 10175183"/>
              <a:gd name="connsiteY468" fmla="*/ 1664743 h 2604664"/>
              <a:gd name="connsiteX469" fmla="*/ 9045164 w 10175183"/>
              <a:gd name="connsiteY469" fmla="*/ 1653996 h 2604664"/>
              <a:gd name="connsiteX470" fmla="*/ 9050504 w 10175183"/>
              <a:gd name="connsiteY470" fmla="*/ 1645937 h 2604664"/>
              <a:gd name="connsiteX471" fmla="*/ 9045164 w 10175183"/>
              <a:gd name="connsiteY471" fmla="*/ 1637877 h 2604664"/>
              <a:gd name="connsiteX472" fmla="*/ 495647 w 10175183"/>
              <a:gd name="connsiteY472" fmla="*/ 1627391 h 2604664"/>
              <a:gd name="connsiteX473" fmla="*/ 422811 w 10175183"/>
              <a:gd name="connsiteY473" fmla="*/ 1651640 h 2604664"/>
              <a:gd name="connsiteX474" fmla="*/ 382347 w 10175183"/>
              <a:gd name="connsiteY474" fmla="*/ 1692056 h 2604664"/>
              <a:gd name="connsiteX475" fmla="*/ 368858 w 10175183"/>
              <a:gd name="connsiteY475" fmla="*/ 1697445 h 2604664"/>
              <a:gd name="connsiteX476" fmla="*/ 339185 w 10175183"/>
              <a:gd name="connsiteY476" fmla="*/ 1708222 h 2604664"/>
              <a:gd name="connsiteX477" fmla="*/ 314906 w 10175183"/>
              <a:gd name="connsiteY477" fmla="*/ 1724388 h 2604664"/>
              <a:gd name="connsiteX478" fmla="*/ 279837 w 10175183"/>
              <a:gd name="connsiteY478" fmla="*/ 1754027 h 2604664"/>
              <a:gd name="connsiteX479" fmla="*/ 244767 w 10175183"/>
              <a:gd name="connsiteY479" fmla="*/ 1770193 h 2604664"/>
              <a:gd name="connsiteX480" fmla="*/ 204303 w 10175183"/>
              <a:gd name="connsiteY480" fmla="*/ 1805220 h 2604664"/>
              <a:gd name="connsiteX481" fmla="*/ 142258 w 10175183"/>
              <a:gd name="connsiteY481" fmla="*/ 1915689 h 2604664"/>
              <a:gd name="connsiteX482" fmla="*/ 190815 w 10175183"/>
              <a:gd name="connsiteY482" fmla="*/ 1880662 h 2604664"/>
              <a:gd name="connsiteX483" fmla="*/ 223186 w 10175183"/>
              <a:gd name="connsiteY483" fmla="*/ 1832163 h 2604664"/>
              <a:gd name="connsiteX484" fmla="*/ 223186 w 10175183"/>
              <a:gd name="connsiteY484" fmla="*/ 1807914 h 2604664"/>
              <a:gd name="connsiteX485" fmla="*/ 255558 w 10175183"/>
              <a:gd name="connsiteY485" fmla="*/ 1802525 h 2604664"/>
              <a:gd name="connsiteX486" fmla="*/ 393137 w 10175183"/>
              <a:gd name="connsiteY486" fmla="*/ 1724388 h 2604664"/>
              <a:gd name="connsiteX487" fmla="*/ 452485 w 10175183"/>
              <a:gd name="connsiteY487" fmla="*/ 1675890 h 2604664"/>
              <a:gd name="connsiteX488" fmla="*/ 501042 w 10175183"/>
              <a:gd name="connsiteY488" fmla="*/ 1646252 h 2604664"/>
              <a:gd name="connsiteX489" fmla="*/ 522623 w 10175183"/>
              <a:gd name="connsiteY489" fmla="*/ 1632780 h 2604664"/>
              <a:gd name="connsiteX490" fmla="*/ 495647 w 10175183"/>
              <a:gd name="connsiteY490" fmla="*/ 1627391 h 2604664"/>
              <a:gd name="connsiteX491" fmla="*/ 766558 w 10175183"/>
              <a:gd name="connsiteY491" fmla="*/ 1623685 h 2604664"/>
              <a:gd name="connsiteX492" fmla="*/ 751377 w 10175183"/>
              <a:gd name="connsiteY492" fmla="*/ 1627388 h 2604664"/>
              <a:gd name="connsiteX493" fmla="*/ 659619 w 10175183"/>
              <a:gd name="connsiteY493" fmla="*/ 1638158 h 2604664"/>
              <a:gd name="connsiteX494" fmla="*/ 632632 w 10175183"/>
              <a:gd name="connsiteY494" fmla="*/ 1657008 h 2604664"/>
              <a:gd name="connsiteX495" fmla="*/ 608344 w 10175183"/>
              <a:gd name="connsiteY495" fmla="*/ 1673164 h 2604664"/>
              <a:gd name="connsiteX496" fmla="*/ 600247 w 10175183"/>
              <a:gd name="connsiteY496" fmla="*/ 1683935 h 2604664"/>
              <a:gd name="connsiteX497" fmla="*/ 656920 w 10175183"/>
              <a:gd name="connsiteY497" fmla="*/ 1673164 h 2604664"/>
              <a:gd name="connsiteX498" fmla="*/ 667716 w 10175183"/>
              <a:gd name="connsiteY498" fmla="*/ 1683935 h 2604664"/>
              <a:gd name="connsiteX499" fmla="*/ 521984 w 10175183"/>
              <a:gd name="connsiteY499" fmla="*/ 1786258 h 2604664"/>
              <a:gd name="connsiteX500" fmla="*/ 513888 w 10175183"/>
              <a:gd name="connsiteY500" fmla="*/ 1786258 h 2604664"/>
              <a:gd name="connsiteX501" fmla="*/ 508490 w 10175183"/>
              <a:gd name="connsiteY501" fmla="*/ 1799722 h 2604664"/>
              <a:gd name="connsiteX502" fmla="*/ 527381 w 10175183"/>
              <a:gd name="connsiteY502" fmla="*/ 1813185 h 2604664"/>
              <a:gd name="connsiteX503" fmla="*/ 532779 w 10175183"/>
              <a:gd name="connsiteY503" fmla="*/ 1821264 h 2604664"/>
              <a:gd name="connsiteX504" fmla="*/ 575959 w 10175183"/>
              <a:gd name="connsiteY504" fmla="*/ 1813185 h 2604664"/>
              <a:gd name="connsiteX505" fmla="*/ 592151 w 10175183"/>
              <a:gd name="connsiteY505" fmla="*/ 1791644 h 2604664"/>
              <a:gd name="connsiteX506" fmla="*/ 621837 w 10175183"/>
              <a:gd name="connsiteY506" fmla="*/ 1778180 h 2604664"/>
              <a:gd name="connsiteX507" fmla="*/ 673113 w 10175183"/>
              <a:gd name="connsiteY507" fmla="*/ 1751253 h 2604664"/>
              <a:gd name="connsiteX508" fmla="*/ 743281 w 10175183"/>
              <a:gd name="connsiteY508" fmla="*/ 1648929 h 2604664"/>
              <a:gd name="connsiteX509" fmla="*/ 759473 w 10175183"/>
              <a:gd name="connsiteY509" fmla="*/ 1630080 h 2604664"/>
              <a:gd name="connsiteX510" fmla="*/ 766558 w 10175183"/>
              <a:gd name="connsiteY510" fmla="*/ 1623685 h 2604664"/>
              <a:gd name="connsiteX511" fmla="*/ 8354132 w 10175183"/>
              <a:gd name="connsiteY511" fmla="*/ 1623292 h 2604664"/>
              <a:gd name="connsiteX512" fmla="*/ 8293037 w 10175183"/>
              <a:gd name="connsiteY512" fmla="*/ 1623930 h 2604664"/>
              <a:gd name="connsiteX513" fmla="*/ 8208283 w 10175183"/>
              <a:gd name="connsiteY513" fmla="*/ 1635156 h 2604664"/>
              <a:gd name="connsiteX514" fmla="*/ 8210963 w 10175183"/>
              <a:gd name="connsiteY514" fmla="*/ 1648763 h 2604664"/>
              <a:gd name="connsiteX515" fmla="*/ 8401241 w 10175183"/>
              <a:gd name="connsiteY515" fmla="*/ 1637877 h 2604664"/>
              <a:gd name="connsiteX516" fmla="*/ 8452160 w 10175183"/>
              <a:gd name="connsiteY516" fmla="*/ 1632434 h 2604664"/>
              <a:gd name="connsiteX517" fmla="*/ 8403921 w 10175183"/>
              <a:gd name="connsiteY517" fmla="*/ 1626991 h 2604664"/>
              <a:gd name="connsiteX518" fmla="*/ 8354132 w 10175183"/>
              <a:gd name="connsiteY518" fmla="*/ 1623292 h 2604664"/>
              <a:gd name="connsiteX519" fmla="*/ 8148631 w 10175183"/>
              <a:gd name="connsiteY519" fmla="*/ 1616445 h 2604664"/>
              <a:gd name="connsiteX520" fmla="*/ 8164823 w 10175183"/>
              <a:gd name="connsiteY520" fmla="*/ 1618826 h 2604664"/>
              <a:gd name="connsiteX521" fmla="*/ 8183715 w 10175183"/>
              <a:gd name="connsiteY521" fmla="*/ 1616445 h 2604664"/>
              <a:gd name="connsiteX522" fmla="*/ 8148631 w 10175183"/>
              <a:gd name="connsiteY522" fmla="*/ 1616445 h 2604664"/>
              <a:gd name="connsiteX523" fmla="*/ 1649726 w 10175183"/>
              <a:gd name="connsiteY523" fmla="*/ 1614064 h 2604664"/>
              <a:gd name="connsiteX524" fmla="*/ 1509266 w 10175183"/>
              <a:gd name="connsiteY524" fmla="*/ 1662879 h 2604664"/>
              <a:gd name="connsiteX525" fmla="*/ 1571393 w 10175183"/>
              <a:gd name="connsiteY525" fmla="*/ 1657455 h 2604664"/>
              <a:gd name="connsiteX526" fmla="*/ 1649726 w 10175183"/>
              <a:gd name="connsiteY526" fmla="*/ 1624912 h 2604664"/>
              <a:gd name="connsiteX527" fmla="*/ 1676738 w 10175183"/>
              <a:gd name="connsiteY527" fmla="*/ 1614064 h 2604664"/>
              <a:gd name="connsiteX528" fmla="*/ 1649726 w 10175183"/>
              <a:gd name="connsiteY528" fmla="*/ 1614064 h 2604664"/>
              <a:gd name="connsiteX529" fmla="*/ 3151126 w 10175183"/>
              <a:gd name="connsiteY529" fmla="*/ 1612278 h 2604664"/>
              <a:gd name="connsiteX530" fmla="*/ 3130208 w 10175183"/>
              <a:gd name="connsiteY530" fmla="*/ 1624566 h 2604664"/>
              <a:gd name="connsiteX531" fmla="*/ 3151126 w 10175183"/>
              <a:gd name="connsiteY531" fmla="*/ 1632992 h 2604664"/>
              <a:gd name="connsiteX532" fmla="*/ 3164199 w 10175183"/>
              <a:gd name="connsiteY532" fmla="*/ 1618949 h 2604664"/>
              <a:gd name="connsiteX533" fmla="*/ 3151126 w 10175183"/>
              <a:gd name="connsiteY533" fmla="*/ 1612278 h 2604664"/>
              <a:gd name="connsiteX534" fmla="*/ 1868530 w 10175183"/>
              <a:gd name="connsiteY534" fmla="*/ 1605598 h 2604664"/>
              <a:gd name="connsiteX535" fmla="*/ 1816594 w 10175183"/>
              <a:gd name="connsiteY535" fmla="*/ 1608244 h 2604664"/>
              <a:gd name="connsiteX536" fmla="*/ 1722775 w 10175183"/>
              <a:gd name="connsiteY536" fmla="*/ 1629410 h 2604664"/>
              <a:gd name="connsiteX537" fmla="*/ 1824636 w 10175183"/>
              <a:gd name="connsiteY537" fmla="*/ 1616181 h 2604664"/>
              <a:gd name="connsiteX538" fmla="*/ 1838039 w 10175183"/>
              <a:gd name="connsiteY538" fmla="*/ 1621473 h 2604664"/>
              <a:gd name="connsiteX539" fmla="*/ 1886289 w 10175183"/>
              <a:gd name="connsiteY539" fmla="*/ 1610890 h 2604664"/>
              <a:gd name="connsiteX540" fmla="*/ 1868530 w 10175183"/>
              <a:gd name="connsiteY540" fmla="*/ 1605598 h 2604664"/>
              <a:gd name="connsiteX541" fmla="*/ 2359925 w 10175183"/>
              <a:gd name="connsiteY541" fmla="*/ 1587077 h 2604664"/>
              <a:gd name="connsiteX542" fmla="*/ 2335553 w 10175183"/>
              <a:gd name="connsiteY542" fmla="*/ 1595241 h 2604664"/>
              <a:gd name="connsiteX543" fmla="*/ 2370757 w 10175183"/>
              <a:gd name="connsiteY543" fmla="*/ 1595241 h 2604664"/>
              <a:gd name="connsiteX544" fmla="*/ 2359925 w 10175183"/>
              <a:gd name="connsiteY544" fmla="*/ 1587077 h 2604664"/>
              <a:gd name="connsiteX545" fmla="*/ 2146741 w 10175183"/>
              <a:gd name="connsiteY545" fmla="*/ 1585242 h 2604664"/>
              <a:gd name="connsiteX546" fmla="*/ 2134879 w 10175183"/>
              <a:gd name="connsiteY546" fmla="*/ 1585589 h 2604664"/>
              <a:gd name="connsiteX547" fmla="*/ 2106615 w 10175183"/>
              <a:gd name="connsiteY547" fmla="*/ 1594618 h 2604664"/>
              <a:gd name="connsiteX548" fmla="*/ 2120074 w 10175183"/>
              <a:gd name="connsiteY548" fmla="*/ 1597396 h 2604664"/>
              <a:gd name="connsiteX549" fmla="*/ 2146993 w 10175183"/>
              <a:gd name="connsiteY549" fmla="*/ 1589062 h 2604664"/>
              <a:gd name="connsiteX550" fmla="*/ 2146741 w 10175183"/>
              <a:gd name="connsiteY550" fmla="*/ 1585242 h 2604664"/>
              <a:gd name="connsiteX551" fmla="*/ 8998821 w 10175183"/>
              <a:gd name="connsiteY551" fmla="*/ 1584537 h 2604664"/>
              <a:gd name="connsiteX552" fmla="*/ 8944660 w 10175183"/>
              <a:gd name="connsiteY552" fmla="*/ 1598030 h 2604664"/>
              <a:gd name="connsiteX553" fmla="*/ 9006946 w 10175183"/>
              <a:gd name="connsiteY553" fmla="*/ 1595331 h 2604664"/>
              <a:gd name="connsiteX554" fmla="*/ 8998821 w 10175183"/>
              <a:gd name="connsiteY554" fmla="*/ 1584537 h 2604664"/>
              <a:gd name="connsiteX555" fmla="*/ 1890654 w 10175183"/>
              <a:gd name="connsiteY555" fmla="*/ 1570749 h 2604664"/>
              <a:gd name="connsiteX556" fmla="*/ 1866959 w 10175183"/>
              <a:gd name="connsiteY556" fmla="*/ 1578913 h 2604664"/>
              <a:gd name="connsiteX557" fmla="*/ 1877791 w 10175183"/>
              <a:gd name="connsiteY557" fmla="*/ 1587077 h 2604664"/>
              <a:gd name="connsiteX558" fmla="*/ 1902163 w 10175183"/>
              <a:gd name="connsiteY558" fmla="*/ 1578913 h 2604664"/>
              <a:gd name="connsiteX559" fmla="*/ 1890654 w 10175183"/>
              <a:gd name="connsiteY559" fmla="*/ 1570749 h 2604664"/>
              <a:gd name="connsiteX560" fmla="*/ 1053135 w 10175183"/>
              <a:gd name="connsiteY560" fmla="*/ 1561336 h 2604664"/>
              <a:gd name="connsiteX561" fmla="*/ 1030659 w 10175183"/>
              <a:gd name="connsiteY561" fmla="*/ 1573243 h 2604664"/>
              <a:gd name="connsiteX562" fmla="*/ 1001139 w 10175183"/>
              <a:gd name="connsiteY562" fmla="*/ 1586850 h 2604664"/>
              <a:gd name="connsiteX563" fmla="*/ 968936 w 10175183"/>
              <a:gd name="connsiteY563" fmla="*/ 1600457 h 2604664"/>
              <a:gd name="connsiteX564" fmla="*/ 985037 w 10175183"/>
              <a:gd name="connsiteY564" fmla="*/ 1608621 h 2604664"/>
              <a:gd name="connsiteX565" fmla="*/ 1044077 w 10175183"/>
              <a:gd name="connsiteY565" fmla="*/ 1589571 h 2604664"/>
              <a:gd name="connsiteX566" fmla="*/ 1065547 w 10175183"/>
              <a:gd name="connsiteY566" fmla="*/ 1567800 h 2604664"/>
              <a:gd name="connsiteX567" fmla="*/ 1053135 w 10175183"/>
              <a:gd name="connsiteY567" fmla="*/ 1561336 h 2604664"/>
              <a:gd name="connsiteX568" fmla="*/ 516472 w 10175183"/>
              <a:gd name="connsiteY568" fmla="*/ 1561027 h 2604664"/>
              <a:gd name="connsiteX569" fmla="*/ 492991 w 10175183"/>
              <a:gd name="connsiteY569" fmla="*/ 1573366 h 2604664"/>
              <a:gd name="connsiteX570" fmla="*/ 490345 w 10175183"/>
              <a:gd name="connsiteY570" fmla="*/ 1587076 h 2604664"/>
              <a:gd name="connsiteX571" fmla="*/ 514157 w 10175183"/>
              <a:gd name="connsiteY571" fmla="*/ 1573366 h 2604664"/>
              <a:gd name="connsiteX572" fmla="*/ 516472 w 10175183"/>
              <a:gd name="connsiteY572" fmla="*/ 1561027 h 2604664"/>
              <a:gd name="connsiteX573" fmla="*/ 9045232 w 10175183"/>
              <a:gd name="connsiteY573" fmla="*/ 1525164 h 2604664"/>
              <a:gd name="connsiteX574" fmla="*/ 9028984 w 10175183"/>
              <a:gd name="connsiteY574" fmla="*/ 1536050 h 2604664"/>
              <a:gd name="connsiteX575" fmla="*/ 9015443 w 10175183"/>
              <a:gd name="connsiteY575" fmla="*/ 1544214 h 2604664"/>
              <a:gd name="connsiteX576" fmla="*/ 9007319 w 10175183"/>
              <a:gd name="connsiteY576" fmla="*/ 1552378 h 2604664"/>
              <a:gd name="connsiteX577" fmla="*/ 9096686 w 10175183"/>
              <a:gd name="connsiteY577" fmla="*/ 1552378 h 2604664"/>
              <a:gd name="connsiteX578" fmla="*/ 9061481 w 10175183"/>
              <a:gd name="connsiteY578" fmla="*/ 1546936 h 2604664"/>
              <a:gd name="connsiteX579" fmla="*/ 9047940 w 10175183"/>
              <a:gd name="connsiteY579" fmla="*/ 1549657 h 2604664"/>
              <a:gd name="connsiteX580" fmla="*/ 9047940 w 10175183"/>
              <a:gd name="connsiteY580" fmla="*/ 1533328 h 2604664"/>
              <a:gd name="connsiteX581" fmla="*/ 9045232 w 10175183"/>
              <a:gd name="connsiteY581" fmla="*/ 1525164 h 2604664"/>
              <a:gd name="connsiteX582" fmla="*/ 599876 w 10175183"/>
              <a:gd name="connsiteY582" fmla="*/ 1517227 h 2604664"/>
              <a:gd name="connsiteX583" fmla="*/ 584002 w 10175183"/>
              <a:gd name="connsiteY583" fmla="*/ 1525391 h 2604664"/>
              <a:gd name="connsiteX584" fmla="*/ 589293 w 10175183"/>
              <a:gd name="connsiteY584" fmla="*/ 1536277 h 2604664"/>
              <a:gd name="connsiteX585" fmla="*/ 602522 w 10175183"/>
              <a:gd name="connsiteY585" fmla="*/ 1525391 h 2604664"/>
              <a:gd name="connsiteX586" fmla="*/ 599876 w 10175183"/>
              <a:gd name="connsiteY586" fmla="*/ 1517227 h 2604664"/>
              <a:gd name="connsiteX587" fmla="*/ 1221847 w 10175183"/>
              <a:gd name="connsiteY587" fmla="*/ 1513580 h 2604664"/>
              <a:gd name="connsiteX588" fmla="*/ 1165700 w 10175183"/>
              <a:gd name="connsiteY588" fmla="*/ 1521687 h 2604664"/>
              <a:gd name="connsiteX589" fmla="*/ 1093079 w 10175183"/>
              <a:gd name="connsiteY589" fmla="*/ 1537902 h 2604664"/>
              <a:gd name="connsiteX590" fmla="*/ 1098458 w 10175183"/>
              <a:gd name="connsiteY590" fmla="*/ 1575738 h 2604664"/>
              <a:gd name="connsiteX591" fmla="*/ 1060803 w 10175183"/>
              <a:gd name="connsiteY591" fmla="*/ 1602763 h 2604664"/>
              <a:gd name="connsiteX592" fmla="*/ 853698 w 10175183"/>
              <a:gd name="connsiteY592" fmla="*/ 1708161 h 2604664"/>
              <a:gd name="connsiteX593" fmla="*/ 880594 w 10175183"/>
              <a:gd name="connsiteY593" fmla="*/ 1718971 h 2604664"/>
              <a:gd name="connsiteX594" fmla="*/ 937078 w 10175183"/>
              <a:gd name="connsiteY594" fmla="*/ 1689244 h 2604664"/>
              <a:gd name="connsiteX595" fmla="*/ 969354 w 10175183"/>
              <a:gd name="connsiteY595" fmla="*/ 1675731 h 2604664"/>
              <a:gd name="connsiteX596" fmla="*/ 1090389 w 10175183"/>
              <a:gd name="connsiteY596" fmla="*/ 1621681 h 2604664"/>
              <a:gd name="connsiteX597" fmla="*/ 1197976 w 10175183"/>
              <a:gd name="connsiteY597" fmla="*/ 1562225 h 2604664"/>
              <a:gd name="connsiteX598" fmla="*/ 1243701 w 10175183"/>
              <a:gd name="connsiteY598" fmla="*/ 1521687 h 2604664"/>
              <a:gd name="connsiteX599" fmla="*/ 1221847 w 10175183"/>
              <a:gd name="connsiteY599" fmla="*/ 1513580 h 2604664"/>
              <a:gd name="connsiteX600" fmla="*/ 1313201 w 10175183"/>
              <a:gd name="connsiteY600" fmla="*/ 1502939 h 2604664"/>
              <a:gd name="connsiteX601" fmla="*/ 1251859 w 10175183"/>
              <a:gd name="connsiteY601" fmla="*/ 1508382 h 2604664"/>
              <a:gd name="connsiteX602" fmla="*/ 1259860 w 10175183"/>
              <a:gd name="connsiteY602" fmla="*/ 1516546 h 2604664"/>
              <a:gd name="connsiteX603" fmla="*/ 1313201 w 10175183"/>
              <a:gd name="connsiteY603" fmla="*/ 1502939 h 2604664"/>
              <a:gd name="connsiteX604" fmla="*/ 1942733 w 10175183"/>
              <a:gd name="connsiteY604" fmla="*/ 1494473 h 2604664"/>
              <a:gd name="connsiteX605" fmla="*/ 1948378 w 10175183"/>
              <a:gd name="connsiteY605" fmla="*/ 1497118 h 2604664"/>
              <a:gd name="connsiteX606" fmla="*/ 1959666 w 10175183"/>
              <a:gd name="connsiteY606" fmla="*/ 1494473 h 2604664"/>
              <a:gd name="connsiteX607" fmla="*/ 1942733 w 10175183"/>
              <a:gd name="connsiteY607" fmla="*/ 1494473 h 2604664"/>
              <a:gd name="connsiteX608" fmla="*/ 2034071 w 10175183"/>
              <a:gd name="connsiteY608" fmla="*/ 1437852 h 2604664"/>
              <a:gd name="connsiteX609" fmla="*/ 2017619 w 10175183"/>
              <a:gd name="connsiteY609" fmla="*/ 1446016 h 2604664"/>
              <a:gd name="connsiteX610" fmla="*/ 2023103 w 10175183"/>
              <a:gd name="connsiteY610" fmla="*/ 1456902 h 2604664"/>
              <a:gd name="connsiteX611" fmla="*/ 2042297 w 10175183"/>
              <a:gd name="connsiteY611" fmla="*/ 1446016 h 2604664"/>
              <a:gd name="connsiteX612" fmla="*/ 2034071 w 10175183"/>
              <a:gd name="connsiteY612" fmla="*/ 1437852 h 2604664"/>
              <a:gd name="connsiteX613" fmla="*/ 2270771 w 10175183"/>
              <a:gd name="connsiteY613" fmla="*/ 1430822 h 2604664"/>
              <a:gd name="connsiteX614" fmla="*/ 2252636 w 10175183"/>
              <a:gd name="connsiteY614" fmla="*/ 1438305 h 2604664"/>
              <a:gd name="connsiteX615" fmla="*/ 2258010 w 10175183"/>
              <a:gd name="connsiteY615" fmla="*/ 1445789 h 2604664"/>
              <a:gd name="connsiteX616" fmla="*/ 2276815 w 10175183"/>
              <a:gd name="connsiteY616" fmla="*/ 1438305 h 2604664"/>
              <a:gd name="connsiteX617" fmla="*/ 2270771 w 10175183"/>
              <a:gd name="connsiteY617" fmla="*/ 1430822 h 2604664"/>
              <a:gd name="connsiteX618" fmla="*/ 2303803 w 10175183"/>
              <a:gd name="connsiteY618" fmla="*/ 1429914 h 2604664"/>
              <a:gd name="connsiteX619" fmla="*/ 2290574 w 10175183"/>
              <a:gd name="connsiteY619" fmla="*/ 1437852 h 2604664"/>
              <a:gd name="connsiteX620" fmla="*/ 2319678 w 10175183"/>
              <a:gd name="connsiteY620" fmla="*/ 1432560 h 2604664"/>
              <a:gd name="connsiteX621" fmla="*/ 2303803 w 10175183"/>
              <a:gd name="connsiteY621" fmla="*/ 1429914 h 2604664"/>
              <a:gd name="connsiteX622" fmla="*/ 2211520 w 10175183"/>
              <a:gd name="connsiteY622" fmla="*/ 1424328 h 2604664"/>
              <a:gd name="connsiteX623" fmla="*/ 2208850 w 10175183"/>
              <a:gd name="connsiteY623" fmla="*/ 1432723 h 2604664"/>
              <a:gd name="connsiteX624" fmla="*/ 2198170 w 10175183"/>
              <a:gd name="connsiteY624" fmla="*/ 1440783 h 2604664"/>
              <a:gd name="connsiteX625" fmla="*/ 2128753 w 10175183"/>
              <a:gd name="connsiteY625" fmla="*/ 1448843 h 2604664"/>
              <a:gd name="connsiteX626" fmla="*/ 2219530 w 10175183"/>
              <a:gd name="connsiteY626" fmla="*/ 1448843 h 2604664"/>
              <a:gd name="connsiteX627" fmla="*/ 2222200 w 10175183"/>
              <a:gd name="connsiteY627" fmla="*/ 1430037 h 2604664"/>
              <a:gd name="connsiteX628" fmla="*/ 2211520 w 10175183"/>
              <a:gd name="connsiteY628" fmla="*/ 1424328 h 2604664"/>
              <a:gd name="connsiteX629" fmla="*/ 923286 w 10175183"/>
              <a:gd name="connsiteY629" fmla="*/ 1402927 h 2604664"/>
              <a:gd name="connsiteX630" fmla="*/ 793631 w 10175183"/>
              <a:gd name="connsiteY630" fmla="*/ 1449345 h 2604664"/>
              <a:gd name="connsiteX631" fmla="*/ 855757 w 10175183"/>
              <a:gd name="connsiteY631" fmla="*/ 1441154 h 2604664"/>
              <a:gd name="connsiteX632" fmla="*/ 923286 w 10175183"/>
              <a:gd name="connsiteY632" fmla="*/ 1402927 h 2604664"/>
              <a:gd name="connsiteX633" fmla="*/ 8676452 w 10175183"/>
              <a:gd name="connsiteY633" fmla="*/ 1368002 h 2604664"/>
              <a:gd name="connsiteX634" fmla="*/ 8671009 w 10175183"/>
              <a:gd name="connsiteY634" fmla="*/ 1379115 h 2604664"/>
              <a:gd name="connsiteX635" fmla="*/ 8698223 w 10175183"/>
              <a:gd name="connsiteY635" fmla="*/ 1379115 h 2604664"/>
              <a:gd name="connsiteX636" fmla="*/ 8676452 w 10175183"/>
              <a:gd name="connsiteY636" fmla="*/ 1368002 h 2604664"/>
              <a:gd name="connsiteX637" fmla="*/ 2080216 w 10175183"/>
              <a:gd name="connsiteY637" fmla="*/ 1368002 h 2604664"/>
              <a:gd name="connsiteX638" fmla="*/ 2064097 w 10175183"/>
              <a:gd name="connsiteY638" fmla="*/ 1375940 h 2604664"/>
              <a:gd name="connsiteX639" fmla="*/ 2080216 w 10175183"/>
              <a:gd name="connsiteY639" fmla="*/ 1381231 h 2604664"/>
              <a:gd name="connsiteX640" fmla="*/ 2099023 w 10175183"/>
              <a:gd name="connsiteY640" fmla="*/ 1373294 h 2604664"/>
              <a:gd name="connsiteX641" fmla="*/ 2080216 w 10175183"/>
              <a:gd name="connsiteY641" fmla="*/ 1368002 h 2604664"/>
              <a:gd name="connsiteX642" fmla="*/ 1587841 w 10175183"/>
              <a:gd name="connsiteY642" fmla="*/ 1362786 h 2604664"/>
              <a:gd name="connsiteX643" fmla="*/ 1544661 w 10175183"/>
              <a:gd name="connsiteY643" fmla="*/ 1368228 h 2604664"/>
              <a:gd name="connsiteX644" fmla="*/ 1552757 w 10175183"/>
              <a:gd name="connsiteY644" fmla="*/ 1376393 h 2604664"/>
              <a:gd name="connsiteX645" fmla="*/ 1595937 w 10175183"/>
              <a:gd name="connsiteY645" fmla="*/ 1368228 h 2604664"/>
              <a:gd name="connsiteX646" fmla="*/ 1587841 w 10175183"/>
              <a:gd name="connsiteY646" fmla="*/ 1362786 h 2604664"/>
              <a:gd name="connsiteX647" fmla="*/ 2191417 w 10175183"/>
              <a:gd name="connsiteY647" fmla="*/ 1361056 h 2604664"/>
              <a:gd name="connsiteX648" fmla="*/ 2182844 w 10175183"/>
              <a:gd name="connsiteY648" fmla="*/ 1362710 h 2604664"/>
              <a:gd name="connsiteX649" fmla="*/ 2187924 w 10175183"/>
              <a:gd name="connsiteY649" fmla="*/ 1368001 h 2604664"/>
              <a:gd name="connsiteX650" fmla="*/ 2198084 w 10175183"/>
              <a:gd name="connsiteY650" fmla="*/ 1365355 h 2604664"/>
              <a:gd name="connsiteX651" fmla="*/ 2191417 w 10175183"/>
              <a:gd name="connsiteY651" fmla="*/ 1361056 h 2604664"/>
              <a:gd name="connsiteX652" fmla="*/ 1673504 w 10175183"/>
              <a:gd name="connsiteY652" fmla="*/ 1318140 h 2604664"/>
              <a:gd name="connsiteX653" fmla="*/ 1638344 w 10175183"/>
              <a:gd name="connsiteY653" fmla="*/ 1330479 h 2604664"/>
              <a:gd name="connsiteX654" fmla="*/ 1662686 w 10175183"/>
              <a:gd name="connsiteY654" fmla="*/ 1341447 h 2604664"/>
              <a:gd name="connsiteX655" fmla="*/ 1700551 w 10175183"/>
              <a:gd name="connsiteY655" fmla="*/ 1330479 h 2604664"/>
              <a:gd name="connsiteX656" fmla="*/ 1673504 w 10175183"/>
              <a:gd name="connsiteY656" fmla="*/ 1318140 h 2604664"/>
              <a:gd name="connsiteX657" fmla="*/ 2438211 w 10175183"/>
              <a:gd name="connsiteY657" fmla="*/ 1309264 h 2604664"/>
              <a:gd name="connsiteX658" fmla="*/ 2419690 w 10175183"/>
              <a:gd name="connsiteY658" fmla="*/ 1317428 h 2604664"/>
              <a:gd name="connsiteX659" fmla="*/ 2438211 w 10175183"/>
              <a:gd name="connsiteY659" fmla="*/ 1317428 h 2604664"/>
              <a:gd name="connsiteX660" fmla="*/ 2438211 w 10175183"/>
              <a:gd name="connsiteY660" fmla="*/ 1309264 h 2604664"/>
              <a:gd name="connsiteX661" fmla="*/ 2642062 w 10175183"/>
              <a:gd name="connsiteY661" fmla="*/ 1303708 h 2604664"/>
              <a:gd name="connsiteX662" fmla="*/ 2652808 w 10175183"/>
              <a:gd name="connsiteY662" fmla="*/ 1306089 h 2604664"/>
              <a:gd name="connsiteX663" fmla="*/ 2663554 w 10175183"/>
              <a:gd name="connsiteY663" fmla="*/ 1303708 h 2604664"/>
              <a:gd name="connsiteX664" fmla="*/ 2642062 w 10175183"/>
              <a:gd name="connsiteY664" fmla="*/ 1303708 h 2604664"/>
              <a:gd name="connsiteX665" fmla="*/ 1741574 w 10175183"/>
              <a:gd name="connsiteY665" fmla="*/ 1301327 h 2604664"/>
              <a:gd name="connsiteX666" fmla="*/ 1722859 w 10175183"/>
              <a:gd name="connsiteY666" fmla="*/ 1314556 h 2604664"/>
              <a:gd name="connsiteX667" fmla="*/ 1741574 w 10175183"/>
              <a:gd name="connsiteY667" fmla="*/ 1325139 h 2604664"/>
              <a:gd name="connsiteX668" fmla="*/ 1757617 w 10175183"/>
              <a:gd name="connsiteY668" fmla="*/ 1314556 h 2604664"/>
              <a:gd name="connsiteX669" fmla="*/ 1741574 w 10175183"/>
              <a:gd name="connsiteY669" fmla="*/ 1301327 h 2604664"/>
              <a:gd name="connsiteX670" fmla="*/ 2759906 w 10175183"/>
              <a:gd name="connsiteY670" fmla="*/ 1250587 h 2604664"/>
              <a:gd name="connsiteX671" fmla="*/ 2591972 w 10175183"/>
              <a:gd name="connsiteY671" fmla="*/ 1265767 h 2604664"/>
              <a:gd name="connsiteX672" fmla="*/ 2559768 w 10175183"/>
              <a:gd name="connsiteY672" fmla="*/ 1268466 h 2604664"/>
              <a:gd name="connsiteX673" fmla="*/ 2532932 w 10175183"/>
              <a:gd name="connsiteY673" fmla="*/ 1276562 h 2604664"/>
              <a:gd name="connsiteX674" fmla="*/ 2503412 w 10175183"/>
              <a:gd name="connsiteY674" fmla="*/ 1290056 h 2604664"/>
              <a:gd name="connsiteX675" fmla="*/ 2479258 w 10175183"/>
              <a:gd name="connsiteY675" fmla="*/ 1319742 h 2604664"/>
              <a:gd name="connsiteX676" fmla="*/ 2495361 w 10175183"/>
              <a:gd name="connsiteY676" fmla="*/ 1325139 h 2604664"/>
              <a:gd name="connsiteX677" fmla="*/ 2524881 w 10175183"/>
              <a:gd name="connsiteY677" fmla="*/ 1317043 h 2604664"/>
              <a:gd name="connsiteX678" fmla="*/ 2540983 w 10175183"/>
              <a:gd name="connsiteY678" fmla="*/ 1295453 h 2604664"/>
              <a:gd name="connsiteX679" fmla="*/ 2699316 w 10175183"/>
              <a:gd name="connsiteY679" fmla="*/ 1268466 h 2604664"/>
              <a:gd name="connsiteX680" fmla="*/ 2779824 w 10175183"/>
              <a:gd name="connsiteY680" fmla="*/ 1254972 h 2604664"/>
              <a:gd name="connsiteX681" fmla="*/ 2759906 w 10175183"/>
              <a:gd name="connsiteY681" fmla="*/ 1250587 h 2604664"/>
              <a:gd name="connsiteX682" fmla="*/ 3366342 w 10175183"/>
              <a:gd name="connsiteY682" fmla="*/ 1171152 h 2604664"/>
              <a:gd name="connsiteX683" fmla="*/ 3376924 w 10175183"/>
              <a:gd name="connsiteY683" fmla="*/ 1175914 h 2604664"/>
              <a:gd name="connsiteX684" fmla="*/ 3387508 w 10175183"/>
              <a:gd name="connsiteY684" fmla="*/ 1171152 h 2604664"/>
              <a:gd name="connsiteX685" fmla="*/ 3366342 w 10175183"/>
              <a:gd name="connsiteY685" fmla="*/ 1171152 h 2604664"/>
              <a:gd name="connsiteX686" fmla="*/ 3417494 w 10175183"/>
              <a:gd name="connsiteY686" fmla="*/ 1162686 h 2604664"/>
              <a:gd name="connsiteX687" fmla="*/ 3423138 w 10175183"/>
              <a:gd name="connsiteY687" fmla="*/ 1167977 h 2604664"/>
              <a:gd name="connsiteX688" fmla="*/ 3434427 w 10175183"/>
              <a:gd name="connsiteY688" fmla="*/ 1162686 h 2604664"/>
              <a:gd name="connsiteX689" fmla="*/ 3417494 w 10175183"/>
              <a:gd name="connsiteY689" fmla="*/ 1162686 h 2604664"/>
              <a:gd name="connsiteX690" fmla="*/ 695446 w 10175183"/>
              <a:gd name="connsiteY690" fmla="*/ 1128718 h 2604664"/>
              <a:gd name="connsiteX691" fmla="*/ 662217 w 10175183"/>
              <a:gd name="connsiteY691" fmla="*/ 1141768 h 2604664"/>
              <a:gd name="connsiteX692" fmla="*/ 621939 w 10175183"/>
              <a:gd name="connsiteY692" fmla="*/ 1163183 h 2604664"/>
              <a:gd name="connsiteX693" fmla="*/ 468881 w 10175183"/>
              <a:gd name="connsiteY693" fmla="*/ 1256877 h 2604664"/>
              <a:gd name="connsiteX694" fmla="*/ 554808 w 10175183"/>
              <a:gd name="connsiteY694" fmla="*/ 1222077 h 2604664"/>
              <a:gd name="connsiteX695" fmla="*/ 643421 w 10175183"/>
              <a:gd name="connsiteY695" fmla="*/ 1187276 h 2604664"/>
              <a:gd name="connsiteX696" fmla="*/ 678328 w 10175183"/>
              <a:gd name="connsiteY696" fmla="*/ 1157830 h 2604664"/>
              <a:gd name="connsiteX697" fmla="*/ 695446 w 10175183"/>
              <a:gd name="connsiteY697" fmla="*/ 1128718 h 2604664"/>
              <a:gd name="connsiteX698" fmla="*/ 3536161 w 10175183"/>
              <a:gd name="connsiteY698" fmla="*/ 1126396 h 2604664"/>
              <a:gd name="connsiteX699" fmla="*/ 3482153 w 10175183"/>
              <a:gd name="connsiteY699" fmla="*/ 1138392 h 2604664"/>
              <a:gd name="connsiteX700" fmla="*/ 3449949 w 10175183"/>
              <a:gd name="connsiteY700" fmla="*/ 1152102 h 2604664"/>
              <a:gd name="connsiteX701" fmla="*/ 3495571 w 10175183"/>
              <a:gd name="connsiteY701" fmla="*/ 1146618 h 2604664"/>
              <a:gd name="connsiteX702" fmla="*/ 3551927 w 10175183"/>
              <a:gd name="connsiteY702" fmla="*/ 1132908 h 2604664"/>
              <a:gd name="connsiteX703" fmla="*/ 3536161 w 10175183"/>
              <a:gd name="connsiteY703" fmla="*/ 1126396 h 2604664"/>
              <a:gd name="connsiteX704" fmla="*/ 3896195 w 10175183"/>
              <a:gd name="connsiteY704" fmla="*/ 1103948 h 2604664"/>
              <a:gd name="connsiteX705" fmla="*/ 3898894 w 10175183"/>
              <a:gd name="connsiteY705" fmla="*/ 1109239 h 2604664"/>
              <a:gd name="connsiteX706" fmla="*/ 3912388 w 10175183"/>
              <a:gd name="connsiteY706" fmla="*/ 1103948 h 2604664"/>
              <a:gd name="connsiteX707" fmla="*/ 3896195 w 10175183"/>
              <a:gd name="connsiteY707" fmla="*/ 1103948 h 2604664"/>
              <a:gd name="connsiteX708" fmla="*/ 3736830 w 10175183"/>
              <a:gd name="connsiteY708" fmla="*/ 1074558 h 2604664"/>
              <a:gd name="connsiteX709" fmla="*/ 3656979 w 10175183"/>
              <a:gd name="connsiteY709" fmla="*/ 1087544 h 2604664"/>
              <a:gd name="connsiteX710" fmla="*/ 3595246 w 10175183"/>
              <a:gd name="connsiteY710" fmla="*/ 1117618 h 2604664"/>
              <a:gd name="connsiteX711" fmla="*/ 3627455 w 10175183"/>
              <a:gd name="connsiteY711" fmla="*/ 1117618 h 2604664"/>
              <a:gd name="connsiteX712" fmla="*/ 3699923 w 10175183"/>
              <a:gd name="connsiteY712" fmla="*/ 1106682 h 2604664"/>
              <a:gd name="connsiteX713" fmla="*/ 3748236 w 10175183"/>
              <a:gd name="connsiteY713" fmla="*/ 1109416 h 2604664"/>
              <a:gd name="connsiteX714" fmla="*/ 3785812 w 10175183"/>
              <a:gd name="connsiteY714" fmla="*/ 1106682 h 2604664"/>
              <a:gd name="connsiteX715" fmla="*/ 3799232 w 10175183"/>
              <a:gd name="connsiteY715" fmla="*/ 1087544 h 2604664"/>
              <a:gd name="connsiteX716" fmla="*/ 3772392 w 10175183"/>
              <a:gd name="connsiteY716" fmla="*/ 1082076 h 2604664"/>
              <a:gd name="connsiteX717" fmla="*/ 3736830 w 10175183"/>
              <a:gd name="connsiteY717" fmla="*/ 1074558 h 2604664"/>
              <a:gd name="connsiteX718" fmla="*/ 847472 w 10175183"/>
              <a:gd name="connsiteY718" fmla="*/ 1068560 h 2604664"/>
              <a:gd name="connsiteX719" fmla="*/ 802020 w 10175183"/>
              <a:gd name="connsiteY719" fmla="*/ 1095349 h 2604664"/>
              <a:gd name="connsiteX720" fmla="*/ 828757 w 10175183"/>
              <a:gd name="connsiteY720" fmla="*/ 1089991 h 2604664"/>
              <a:gd name="connsiteX721" fmla="*/ 847472 w 10175183"/>
              <a:gd name="connsiteY721" fmla="*/ 1068560 h 2604664"/>
              <a:gd name="connsiteX722" fmla="*/ 4238474 w 10175183"/>
              <a:gd name="connsiteY722" fmla="*/ 1036215 h 2604664"/>
              <a:gd name="connsiteX723" fmla="*/ 4023729 w 10175183"/>
              <a:gd name="connsiteY723" fmla="*/ 1060708 h 2604664"/>
              <a:gd name="connsiteX724" fmla="*/ 3988833 w 10175183"/>
              <a:gd name="connsiteY724" fmla="*/ 1074315 h 2604664"/>
              <a:gd name="connsiteX725" fmla="*/ 3975411 w 10175183"/>
              <a:gd name="connsiteY725" fmla="*/ 1082479 h 2604664"/>
              <a:gd name="connsiteX726" fmla="*/ 4072047 w 10175183"/>
              <a:gd name="connsiteY726" fmla="*/ 1082479 h 2604664"/>
              <a:gd name="connsiteX727" fmla="*/ 4149892 w 10175183"/>
              <a:gd name="connsiteY727" fmla="*/ 1057987 h 2604664"/>
              <a:gd name="connsiteX728" fmla="*/ 4176735 w 10175183"/>
              <a:gd name="connsiteY728" fmla="*/ 1052544 h 2604664"/>
              <a:gd name="connsiteX729" fmla="*/ 4233106 w 10175183"/>
              <a:gd name="connsiteY729" fmla="*/ 1049822 h 2604664"/>
              <a:gd name="connsiteX730" fmla="*/ 4238474 w 10175183"/>
              <a:gd name="connsiteY730" fmla="*/ 1036215 h 2604664"/>
              <a:gd name="connsiteX731" fmla="*/ 1044988 w 10175183"/>
              <a:gd name="connsiteY731" fmla="*/ 1005629 h 2604664"/>
              <a:gd name="connsiteX732" fmla="*/ 992748 w 10175183"/>
              <a:gd name="connsiteY732" fmla="*/ 1017309 h 2604664"/>
              <a:gd name="connsiteX733" fmla="*/ 930734 w 10175183"/>
              <a:gd name="connsiteY733" fmla="*/ 1035998 h 2604664"/>
              <a:gd name="connsiteX734" fmla="*/ 895683 w 10175183"/>
              <a:gd name="connsiteY734" fmla="*/ 1057357 h 2604664"/>
              <a:gd name="connsiteX735" fmla="*/ 925341 w 10175183"/>
              <a:gd name="connsiteY735" fmla="*/ 1052018 h 2604664"/>
              <a:gd name="connsiteX736" fmla="*/ 957697 w 10175183"/>
              <a:gd name="connsiteY736" fmla="*/ 1044008 h 2604664"/>
              <a:gd name="connsiteX737" fmla="*/ 1054761 w 10175183"/>
              <a:gd name="connsiteY737" fmla="*/ 1011970 h 2604664"/>
              <a:gd name="connsiteX738" fmla="*/ 1044988 w 10175183"/>
              <a:gd name="connsiteY738" fmla="*/ 1005629 h 2604664"/>
              <a:gd name="connsiteX739" fmla="*/ 1219248 w 10175183"/>
              <a:gd name="connsiteY739" fmla="*/ 996428 h 2604664"/>
              <a:gd name="connsiteX740" fmla="*/ 1179176 w 10175183"/>
              <a:gd name="connsiteY740" fmla="*/ 1009624 h 2604664"/>
              <a:gd name="connsiteX741" fmla="*/ 1189951 w 10175183"/>
              <a:gd name="connsiteY741" fmla="*/ 1017958 h 2604664"/>
              <a:gd name="connsiteX742" fmla="*/ 1233055 w 10175183"/>
              <a:gd name="connsiteY742" fmla="*/ 1004068 h 2604664"/>
              <a:gd name="connsiteX743" fmla="*/ 1219248 w 10175183"/>
              <a:gd name="connsiteY743" fmla="*/ 996428 h 2604664"/>
              <a:gd name="connsiteX744" fmla="*/ 8799506 w 10175183"/>
              <a:gd name="connsiteY744" fmla="*/ 882227 h 2604664"/>
              <a:gd name="connsiteX745" fmla="*/ 8802205 w 10175183"/>
              <a:gd name="connsiteY745" fmla="*/ 895721 h 2604664"/>
              <a:gd name="connsiteX746" fmla="*/ 8831891 w 10175183"/>
              <a:gd name="connsiteY746" fmla="*/ 909214 h 2604664"/>
              <a:gd name="connsiteX747" fmla="*/ 8829192 w 10175183"/>
              <a:gd name="connsiteY747" fmla="*/ 895721 h 2604664"/>
              <a:gd name="connsiteX748" fmla="*/ 8799506 w 10175183"/>
              <a:gd name="connsiteY748" fmla="*/ 882227 h 2604664"/>
              <a:gd name="connsiteX749" fmla="*/ 8666251 w 10175183"/>
              <a:gd name="connsiteY749" fmla="*/ 852296 h 2604664"/>
              <a:gd name="connsiteX750" fmla="*/ 8662134 w 10175183"/>
              <a:gd name="connsiteY750" fmla="*/ 861061 h 2604664"/>
              <a:gd name="connsiteX751" fmla="*/ 8700164 w 10175183"/>
              <a:gd name="connsiteY751" fmla="*/ 868998 h 2604664"/>
              <a:gd name="connsiteX752" fmla="*/ 8735476 w 10175183"/>
              <a:gd name="connsiteY752" fmla="*/ 876936 h 2604664"/>
              <a:gd name="connsiteX753" fmla="*/ 8754491 w 10175183"/>
              <a:gd name="connsiteY753" fmla="*/ 882227 h 2604664"/>
              <a:gd name="connsiteX754" fmla="*/ 8754491 w 10175183"/>
              <a:gd name="connsiteY754" fmla="*/ 871644 h 2604664"/>
              <a:gd name="connsiteX755" fmla="*/ 8666251 w 10175183"/>
              <a:gd name="connsiteY755" fmla="*/ 852296 h 2604664"/>
              <a:gd name="connsiteX756" fmla="*/ 8956126 w 10175183"/>
              <a:gd name="connsiteY756" fmla="*/ 836057 h 2604664"/>
              <a:gd name="connsiteX757" fmla="*/ 8940582 w 10175183"/>
              <a:gd name="connsiteY757" fmla="*/ 839365 h 2604664"/>
              <a:gd name="connsiteX758" fmla="*/ 8951165 w 10175183"/>
              <a:gd name="connsiteY758" fmla="*/ 847302 h 2604664"/>
              <a:gd name="connsiteX759" fmla="*/ 8969686 w 10175183"/>
              <a:gd name="connsiteY759" fmla="*/ 844656 h 2604664"/>
              <a:gd name="connsiteX760" fmla="*/ 8956126 w 10175183"/>
              <a:gd name="connsiteY760" fmla="*/ 836057 h 2604664"/>
              <a:gd name="connsiteX761" fmla="*/ 8164726 w 10175183"/>
              <a:gd name="connsiteY761" fmla="*/ 831427 h 2604664"/>
              <a:gd name="connsiteX762" fmla="*/ 8086687 w 10175183"/>
              <a:gd name="connsiteY762" fmla="*/ 839591 h 2604664"/>
              <a:gd name="connsiteX763" fmla="*/ 8275057 w 10175183"/>
              <a:gd name="connsiteY763" fmla="*/ 839591 h 2604664"/>
              <a:gd name="connsiteX764" fmla="*/ 8164726 w 10175183"/>
              <a:gd name="connsiteY764" fmla="*/ 831427 h 2604664"/>
              <a:gd name="connsiteX765" fmla="*/ 1269717 w 10175183"/>
              <a:gd name="connsiteY765" fmla="*/ 761136 h 2604664"/>
              <a:gd name="connsiteX766" fmla="*/ 1172809 w 10175183"/>
              <a:gd name="connsiteY766" fmla="*/ 791210 h 2604664"/>
              <a:gd name="connsiteX767" fmla="*/ 1223955 w 10175183"/>
              <a:gd name="connsiteY767" fmla="*/ 793944 h 2604664"/>
              <a:gd name="connsiteX768" fmla="*/ 1275100 w 10175183"/>
              <a:gd name="connsiteY768" fmla="*/ 772072 h 2604664"/>
              <a:gd name="connsiteX769" fmla="*/ 1269717 w 10175183"/>
              <a:gd name="connsiteY769" fmla="*/ 761136 h 2604664"/>
              <a:gd name="connsiteX770" fmla="*/ 1792772 w 10175183"/>
              <a:gd name="connsiteY770" fmla="*/ 749386 h 2604664"/>
              <a:gd name="connsiteX771" fmla="*/ 1774805 w 10175183"/>
              <a:gd name="connsiteY771" fmla="*/ 751874 h 2604664"/>
              <a:gd name="connsiteX772" fmla="*/ 1740905 w 10175183"/>
              <a:gd name="connsiteY772" fmla="*/ 765705 h 2604664"/>
              <a:gd name="connsiteX773" fmla="*/ 1781585 w 10175183"/>
              <a:gd name="connsiteY773" fmla="*/ 763006 h 2604664"/>
              <a:gd name="connsiteX774" fmla="*/ 1800569 w 10175183"/>
              <a:gd name="connsiteY774" fmla="*/ 752211 h 2604664"/>
              <a:gd name="connsiteX775" fmla="*/ 1792772 w 10175183"/>
              <a:gd name="connsiteY775" fmla="*/ 749386 h 2604664"/>
              <a:gd name="connsiteX776" fmla="*/ 1472803 w 10175183"/>
              <a:gd name="connsiteY776" fmla="*/ 734590 h 2604664"/>
              <a:gd name="connsiteX777" fmla="*/ 1456684 w 10175183"/>
              <a:gd name="connsiteY777" fmla="*/ 745476 h 2604664"/>
              <a:gd name="connsiteX778" fmla="*/ 1467430 w 10175183"/>
              <a:gd name="connsiteY778" fmla="*/ 753640 h 2604664"/>
              <a:gd name="connsiteX779" fmla="*/ 1486236 w 10175183"/>
              <a:gd name="connsiteY779" fmla="*/ 745476 h 2604664"/>
              <a:gd name="connsiteX780" fmla="*/ 1472803 w 10175183"/>
              <a:gd name="connsiteY780" fmla="*/ 734590 h 2604664"/>
              <a:gd name="connsiteX781" fmla="*/ 5662130 w 10175183"/>
              <a:gd name="connsiteY781" fmla="*/ 717127 h 2604664"/>
              <a:gd name="connsiteX782" fmla="*/ 5626411 w 10175183"/>
              <a:gd name="connsiteY782" fmla="*/ 725858 h 2604664"/>
              <a:gd name="connsiteX783" fmla="*/ 5695101 w 10175183"/>
              <a:gd name="connsiteY783" fmla="*/ 720037 h 2604664"/>
              <a:gd name="connsiteX784" fmla="*/ 5662130 w 10175183"/>
              <a:gd name="connsiteY784" fmla="*/ 717127 h 2604664"/>
              <a:gd name="connsiteX785" fmla="*/ 1682184 w 10175183"/>
              <a:gd name="connsiteY785" fmla="*/ 717127 h 2604664"/>
              <a:gd name="connsiteX786" fmla="*/ 1555609 w 10175183"/>
              <a:gd name="connsiteY786" fmla="*/ 766484 h 2604664"/>
              <a:gd name="connsiteX787" fmla="*/ 1649868 w 10175183"/>
              <a:gd name="connsiteY787" fmla="*/ 750032 h 2604664"/>
              <a:gd name="connsiteX788" fmla="*/ 1682184 w 10175183"/>
              <a:gd name="connsiteY788" fmla="*/ 717127 h 2604664"/>
              <a:gd name="connsiteX789" fmla="*/ 1360582 w 10175183"/>
              <a:gd name="connsiteY789" fmla="*/ 700843 h 2604664"/>
              <a:gd name="connsiteX790" fmla="*/ 1310880 w 10175183"/>
              <a:gd name="connsiteY790" fmla="*/ 712563 h 2604664"/>
              <a:gd name="connsiteX791" fmla="*/ 1313567 w 10175183"/>
              <a:gd name="connsiteY791" fmla="*/ 731316 h 2604664"/>
              <a:gd name="connsiteX792" fmla="*/ 1353866 w 10175183"/>
              <a:gd name="connsiteY792" fmla="*/ 720600 h 2604664"/>
              <a:gd name="connsiteX793" fmla="*/ 1386104 w 10175183"/>
              <a:gd name="connsiteY793" fmla="*/ 707206 h 2604664"/>
              <a:gd name="connsiteX794" fmla="*/ 1360582 w 10175183"/>
              <a:gd name="connsiteY794" fmla="*/ 700843 h 2604664"/>
              <a:gd name="connsiteX795" fmla="*/ 1748736 w 10175183"/>
              <a:gd name="connsiteY795" fmla="*/ 695624 h 2604664"/>
              <a:gd name="connsiteX796" fmla="*/ 1706901 w 10175183"/>
              <a:gd name="connsiteY796" fmla="*/ 709334 h 2604664"/>
              <a:gd name="connsiteX797" fmla="*/ 1740892 w 10175183"/>
              <a:gd name="connsiteY797" fmla="*/ 709334 h 2604664"/>
              <a:gd name="connsiteX798" fmla="*/ 1748736 w 10175183"/>
              <a:gd name="connsiteY798" fmla="*/ 695624 h 2604664"/>
              <a:gd name="connsiteX799" fmla="*/ 8434217 w 10175183"/>
              <a:gd name="connsiteY799" fmla="*/ 694230 h 2604664"/>
              <a:gd name="connsiteX800" fmla="*/ 8497862 w 10175183"/>
              <a:gd name="connsiteY800" fmla="*/ 709031 h 2604664"/>
              <a:gd name="connsiteX801" fmla="*/ 8570598 w 10175183"/>
              <a:gd name="connsiteY801" fmla="*/ 717127 h 2604664"/>
              <a:gd name="connsiteX802" fmla="*/ 8575986 w 10175183"/>
              <a:gd name="connsiteY802" fmla="*/ 709031 h 2604664"/>
              <a:gd name="connsiteX803" fmla="*/ 8551741 w 10175183"/>
              <a:gd name="connsiteY803" fmla="*/ 698236 h 2604664"/>
              <a:gd name="connsiteX804" fmla="*/ 8473616 w 10175183"/>
              <a:gd name="connsiteY804" fmla="*/ 695538 h 2604664"/>
              <a:gd name="connsiteX805" fmla="*/ 8434217 w 10175183"/>
              <a:gd name="connsiteY805" fmla="*/ 694230 h 2604664"/>
              <a:gd name="connsiteX806" fmla="*/ 8683532 w 10175183"/>
              <a:gd name="connsiteY806" fmla="*/ 691132 h 2604664"/>
              <a:gd name="connsiteX807" fmla="*/ 8638245 w 10175183"/>
              <a:gd name="connsiteY807" fmla="*/ 698871 h 2604664"/>
              <a:gd name="connsiteX808" fmla="*/ 8759912 w 10175183"/>
              <a:gd name="connsiteY808" fmla="*/ 701450 h 2604664"/>
              <a:gd name="connsiteX809" fmla="*/ 8795060 w 10175183"/>
              <a:gd name="connsiteY809" fmla="*/ 693711 h 2604664"/>
              <a:gd name="connsiteX810" fmla="*/ 8757208 w 10175183"/>
              <a:gd name="connsiteY810" fmla="*/ 691132 h 2604664"/>
              <a:gd name="connsiteX811" fmla="*/ 8683532 w 10175183"/>
              <a:gd name="connsiteY811" fmla="*/ 691132 h 2604664"/>
              <a:gd name="connsiteX812" fmla="*/ 4789005 w 10175183"/>
              <a:gd name="connsiteY812" fmla="*/ 671407 h 2604664"/>
              <a:gd name="connsiteX813" fmla="*/ 4785036 w 10175183"/>
              <a:gd name="connsiteY813" fmla="*/ 674582 h 2604664"/>
              <a:gd name="connsiteX814" fmla="*/ 4800911 w 10175183"/>
              <a:gd name="connsiteY814" fmla="*/ 682202 h 2604664"/>
              <a:gd name="connsiteX815" fmla="*/ 4816786 w 10175183"/>
              <a:gd name="connsiteY815" fmla="*/ 679662 h 2604664"/>
              <a:gd name="connsiteX816" fmla="*/ 4800911 w 10175183"/>
              <a:gd name="connsiteY816" fmla="*/ 672042 h 2604664"/>
              <a:gd name="connsiteX817" fmla="*/ 4789005 w 10175183"/>
              <a:gd name="connsiteY817" fmla="*/ 671407 h 2604664"/>
              <a:gd name="connsiteX818" fmla="*/ 4662957 w 10175183"/>
              <a:gd name="connsiteY818" fmla="*/ 668973 h 2604664"/>
              <a:gd name="connsiteX819" fmla="*/ 4668355 w 10175183"/>
              <a:gd name="connsiteY819" fmla="*/ 674264 h 2604664"/>
              <a:gd name="connsiteX820" fmla="*/ 4679150 w 10175183"/>
              <a:gd name="connsiteY820" fmla="*/ 668973 h 2604664"/>
              <a:gd name="connsiteX821" fmla="*/ 4662957 w 10175183"/>
              <a:gd name="connsiteY821" fmla="*/ 668973 h 2604664"/>
              <a:gd name="connsiteX822" fmla="*/ 1804247 w 10175183"/>
              <a:gd name="connsiteY822" fmla="*/ 668226 h 2604664"/>
              <a:gd name="connsiteX823" fmla="*/ 1762607 w 10175183"/>
              <a:gd name="connsiteY823" fmla="*/ 690669 h 2604664"/>
              <a:gd name="connsiteX824" fmla="*/ 1792217 w 10175183"/>
              <a:gd name="connsiteY824" fmla="*/ 685165 h 2604664"/>
              <a:gd name="connsiteX825" fmla="*/ 1813752 w 10175183"/>
              <a:gd name="connsiteY825" fmla="*/ 668655 h 2604664"/>
              <a:gd name="connsiteX826" fmla="*/ 1804247 w 10175183"/>
              <a:gd name="connsiteY826" fmla="*/ 668226 h 2604664"/>
              <a:gd name="connsiteX827" fmla="*/ 4752757 w 10175183"/>
              <a:gd name="connsiteY827" fmla="*/ 666327 h 2604664"/>
              <a:gd name="connsiteX828" fmla="*/ 4744820 w 10175183"/>
              <a:gd name="connsiteY828" fmla="*/ 674265 h 2604664"/>
              <a:gd name="connsiteX829" fmla="*/ 4758049 w 10175183"/>
              <a:gd name="connsiteY829" fmla="*/ 682202 h 2604664"/>
              <a:gd name="connsiteX830" fmla="*/ 4765986 w 10175183"/>
              <a:gd name="connsiteY830" fmla="*/ 674265 h 2604664"/>
              <a:gd name="connsiteX831" fmla="*/ 4752757 w 10175183"/>
              <a:gd name="connsiteY831" fmla="*/ 666327 h 2604664"/>
              <a:gd name="connsiteX832" fmla="*/ 4986871 w 10175183"/>
              <a:gd name="connsiteY832" fmla="*/ 651573 h 2604664"/>
              <a:gd name="connsiteX833" fmla="*/ 4962263 w 10175183"/>
              <a:gd name="connsiteY833" fmla="*/ 658764 h 2604664"/>
              <a:gd name="connsiteX834" fmla="*/ 4897539 w 10175183"/>
              <a:gd name="connsiteY834" fmla="*/ 669222 h 2604664"/>
              <a:gd name="connsiteX835" fmla="*/ 4835512 w 10175183"/>
              <a:gd name="connsiteY835" fmla="*/ 674452 h 2604664"/>
              <a:gd name="connsiteX836" fmla="*/ 4954172 w 10175183"/>
              <a:gd name="connsiteY836" fmla="*/ 690140 h 2604664"/>
              <a:gd name="connsiteX837" fmla="*/ 5035077 w 10175183"/>
              <a:gd name="connsiteY837" fmla="*/ 674452 h 2604664"/>
              <a:gd name="connsiteX838" fmla="*/ 5037774 w 10175183"/>
              <a:gd name="connsiteY838" fmla="*/ 656149 h 2604664"/>
              <a:gd name="connsiteX839" fmla="*/ 5016199 w 10175183"/>
              <a:gd name="connsiteY839" fmla="*/ 666608 h 2604664"/>
              <a:gd name="connsiteX840" fmla="*/ 5005412 w 10175183"/>
              <a:gd name="connsiteY840" fmla="*/ 663993 h 2604664"/>
              <a:gd name="connsiteX841" fmla="*/ 4986871 w 10175183"/>
              <a:gd name="connsiteY841" fmla="*/ 651573 h 2604664"/>
              <a:gd name="connsiteX842" fmla="*/ 5077771 w 10175183"/>
              <a:gd name="connsiteY842" fmla="*/ 647277 h 2604664"/>
              <a:gd name="connsiteX843" fmla="*/ 5070151 w 10175183"/>
              <a:gd name="connsiteY843" fmla="*/ 655441 h 2604664"/>
              <a:gd name="connsiteX844" fmla="*/ 5072691 w 10175183"/>
              <a:gd name="connsiteY844" fmla="*/ 666327 h 2604664"/>
              <a:gd name="connsiteX845" fmla="*/ 5080311 w 10175183"/>
              <a:gd name="connsiteY845" fmla="*/ 655441 h 2604664"/>
              <a:gd name="connsiteX846" fmla="*/ 5077771 w 10175183"/>
              <a:gd name="connsiteY846" fmla="*/ 647277 h 2604664"/>
              <a:gd name="connsiteX847" fmla="*/ 2063050 w 10175183"/>
              <a:gd name="connsiteY847" fmla="*/ 642782 h 2604664"/>
              <a:gd name="connsiteX848" fmla="*/ 1975628 w 10175183"/>
              <a:gd name="connsiteY848" fmla="*/ 666217 h 2604664"/>
              <a:gd name="connsiteX849" fmla="*/ 1889509 w 10175183"/>
              <a:gd name="connsiteY849" fmla="*/ 701733 h 2604664"/>
              <a:gd name="connsiteX850" fmla="*/ 1819538 w 10175183"/>
              <a:gd name="connsiteY850" fmla="*/ 753640 h 2604664"/>
              <a:gd name="connsiteX851" fmla="*/ 1867979 w 10175183"/>
              <a:gd name="connsiteY851" fmla="*/ 739980 h 2604664"/>
              <a:gd name="connsiteX852" fmla="*/ 1935260 w 10175183"/>
              <a:gd name="connsiteY852" fmla="*/ 709929 h 2604664"/>
              <a:gd name="connsiteX853" fmla="*/ 1983702 w 10175183"/>
              <a:gd name="connsiteY853" fmla="*/ 690805 h 2604664"/>
              <a:gd name="connsiteX854" fmla="*/ 1997158 w 10175183"/>
              <a:gd name="connsiteY854" fmla="*/ 685341 h 2604664"/>
              <a:gd name="connsiteX855" fmla="*/ 2029452 w 10175183"/>
              <a:gd name="connsiteY855" fmla="*/ 666217 h 2604664"/>
              <a:gd name="connsiteX856" fmla="*/ 2069820 w 10175183"/>
              <a:gd name="connsiteY856" fmla="*/ 647093 h 2604664"/>
              <a:gd name="connsiteX857" fmla="*/ 2063050 w 10175183"/>
              <a:gd name="connsiteY857" fmla="*/ 642782 h 2604664"/>
              <a:gd name="connsiteX858" fmla="*/ 5163860 w 10175183"/>
              <a:gd name="connsiteY858" fmla="*/ 642019 h 2604664"/>
              <a:gd name="connsiteX859" fmla="*/ 5147989 w 10175183"/>
              <a:gd name="connsiteY859" fmla="*/ 647377 h 2604664"/>
              <a:gd name="connsiteX860" fmla="*/ 5112869 w 10175183"/>
              <a:gd name="connsiteY860" fmla="*/ 660771 h 2604664"/>
              <a:gd name="connsiteX861" fmla="*/ 5099361 w 10175183"/>
              <a:gd name="connsiteY861" fmla="*/ 671487 h 2604664"/>
              <a:gd name="connsiteX862" fmla="*/ 5247945 w 10175183"/>
              <a:gd name="connsiteY862" fmla="*/ 666129 h 2604664"/>
              <a:gd name="connsiteX863" fmla="*/ 5234438 w 10175183"/>
              <a:gd name="connsiteY863" fmla="*/ 655413 h 2604664"/>
              <a:gd name="connsiteX864" fmla="*/ 5202019 w 10175183"/>
              <a:gd name="connsiteY864" fmla="*/ 652735 h 2604664"/>
              <a:gd name="connsiteX865" fmla="*/ 5177706 w 10175183"/>
              <a:gd name="connsiteY865" fmla="*/ 644698 h 2604664"/>
              <a:gd name="connsiteX866" fmla="*/ 5163860 w 10175183"/>
              <a:gd name="connsiteY866" fmla="*/ 642019 h 2604664"/>
              <a:gd name="connsiteX867" fmla="*/ 8212753 w 10175183"/>
              <a:gd name="connsiteY867" fmla="*/ 630949 h 2604664"/>
              <a:gd name="connsiteX868" fmla="*/ 8194619 w 10175183"/>
              <a:gd name="connsiteY868" fmla="*/ 639113 h 2604664"/>
              <a:gd name="connsiteX869" fmla="*/ 8199992 w 10175183"/>
              <a:gd name="connsiteY869" fmla="*/ 647277 h 2604664"/>
              <a:gd name="connsiteX870" fmla="*/ 8218798 w 10175183"/>
              <a:gd name="connsiteY870" fmla="*/ 639113 h 2604664"/>
              <a:gd name="connsiteX871" fmla="*/ 8212753 w 10175183"/>
              <a:gd name="connsiteY871" fmla="*/ 630949 h 2604664"/>
              <a:gd name="connsiteX872" fmla="*/ 3948424 w 10175183"/>
              <a:gd name="connsiteY872" fmla="*/ 623465 h 2604664"/>
              <a:gd name="connsiteX873" fmla="*/ 3940486 w 10175183"/>
              <a:gd name="connsiteY873" fmla="*/ 631403 h 2604664"/>
              <a:gd name="connsiteX874" fmla="*/ 3948424 w 10175183"/>
              <a:gd name="connsiteY874" fmla="*/ 639341 h 2604664"/>
              <a:gd name="connsiteX875" fmla="*/ 3956362 w 10175183"/>
              <a:gd name="connsiteY875" fmla="*/ 631403 h 2604664"/>
              <a:gd name="connsiteX876" fmla="*/ 3948424 w 10175183"/>
              <a:gd name="connsiteY876" fmla="*/ 623465 h 2604664"/>
              <a:gd name="connsiteX877" fmla="*/ 2494247 w 10175183"/>
              <a:gd name="connsiteY877" fmla="*/ 623465 h 2604664"/>
              <a:gd name="connsiteX878" fmla="*/ 2413949 w 10175183"/>
              <a:gd name="connsiteY878" fmla="*/ 634313 h 2604664"/>
              <a:gd name="connsiteX879" fmla="*/ 2349709 w 10175183"/>
              <a:gd name="connsiteY879" fmla="*/ 656009 h 2604664"/>
              <a:gd name="connsiteX880" fmla="*/ 2322944 w 10175183"/>
              <a:gd name="connsiteY880" fmla="*/ 674992 h 2604664"/>
              <a:gd name="connsiteX881" fmla="*/ 2435362 w 10175183"/>
              <a:gd name="connsiteY881" fmla="*/ 656009 h 2604664"/>
              <a:gd name="connsiteX882" fmla="*/ 2494247 w 10175183"/>
              <a:gd name="connsiteY882" fmla="*/ 623465 h 2604664"/>
              <a:gd name="connsiteX883" fmla="*/ 5837033 w 10175183"/>
              <a:gd name="connsiteY883" fmla="*/ 596944 h 2604664"/>
              <a:gd name="connsiteX884" fmla="*/ 5624335 w 10175183"/>
              <a:gd name="connsiteY884" fmla="*/ 609375 h 2604664"/>
              <a:gd name="connsiteX885" fmla="*/ 5524933 w 10175183"/>
              <a:gd name="connsiteY885" fmla="*/ 617412 h 2604664"/>
              <a:gd name="connsiteX886" fmla="*/ 5449710 w 10175183"/>
              <a:gd name="connsiteY886" fmla="*/ 628128 h 2604664"/>
              <a:gd name="connsiteX887" fmla="*/ 5747916 w 10175183"/>
              <a:gd name="connsiteY887" fmla="*/ 628128 h 2604664"/>
              <a:gd name="connsiteX888" fmla="*/ 5866123 w 10175183"/>
              <a:gd name="connsiteY888" fmla="*/ 598660 h 2604664"/>
              <a:gd name="connsiteX889" fmla="*/ 5837033 w 10175183"/>
              <a:gd name="connsiteY889" fmla="*/ 596944 h 2604664"/>
              <a:gd name="connsiteX890" fmla="*/ 8251078 w 10175183"/>
              <a:gd name="connsiteY890" fmla="*/ 591186 h 2604664"/>
              <a:gd name="connsiteX891" fmla="*/ 8256369 w 10175183"/>
              <a:gd name="connsiteY891" fmla="*/ 596477 h 2604664"/>
              <a:gd name="connsiteX892" fmla="*/ 8266952 w 10175183"/>
              <a:gd name="connsiteY892" fmla="*/ 591186 h 2604664"/>
              <a:gd name="connsiteX893" fmla="*/ 8251078 w 10175183"/>
              <a:gd name="connsiteY893" fmla="*/ 591186 h 2604664"/>
              <a:gd name="connsiteX894" fmla="*/ 6009528 w 10175183"/>
              <a:gd name="connsiteY894" fmla="*/ 580602 h 2604664"/>
              <a:gd name="connsiteX895" fmla="*/ 6014819 w 10175183"/>
              <a:gd name="connsiteY895" fmla="*/ 585893 h 2604664"/>
              <a:gd name="connsiteX896" fmla="*/ 6025402 w 10175183"/>
              <a:gd name="connsiteY896" fmla="*/ 583248 h 2604664"/>
              <a:gd name="connsiteX897" fmla="*/ 6009528 w 10175183"/>
              <a:gd name="connsiteY897" fmla="*/ 580602 h 2604664"/>
              <a:gd name="connsiteX898" fmla="*/ 3145307 w 10175183"/>
              <a:gd name="connsiteY898" fmla="*/ 580602 h 2604664"/>
              <a:gd name="connsiteX899" fmla="*/ 3150705 w 10175183"/>
              <a:gd name="connsiteY899" fmla="*/ 585893 h 2604664"/>
              <a:gd name="connsiteX900" fmla="*/ 3161500 w 10175183"/>
              <a:gd name="connsiteY900" fmla="*/ 583248 h 2604664"/>
              <a:gd name="connsiteX901" fmla="*/ 3145307 w 10175183"/>
              <a:gd name="connsiteY901" fmla="*/ 580602 h 2604664"/>
              <a:gd name="connsiteX902" fmla="*/ 8337861 w 10175183"/>
              <a:gd name="connsiteY902" fmla="*/ 577427 h 2604664"/>
              <a:gd name="connsiteX903" fmla="*/ 8328336 w 10175183"/>
              <a:gd name="connsiteY903" fmla="*/ 586952 h 2604664"/>
              <a:gd name="connsiteX904" fmla="*/ 8337861 w 10175183"/>
              <a:gd name="connsiteY904" fmla="*/ 596477 h 2604664"/>
              <a:gd name="connsiteX905" fmla="*/ 8347386 w 10175183"/>
              <a:gd name="connsiteY905" fmla="*/ 586952 h 2604664"/>
              <a:gd name="connsiteX906" fmla="*/ 8337861 w 10175183"/>
              <a:gd name="connsiteY906" fmla="*/ 577427 h 2604664"/>
              <a:gd name="connsiteX907" fmla="*/ 3616392 w 10175183"/>
              <a:gd name="connsiteY907" fmla="*/ 569490 h 2604664"/>
              <a:gd name="connsiteX908" fmla="*/ 3597586 w 10175183"/>
              <a:gd name="connsiteY908" fmla="*/ 577428 h 2604664"/>
              <a:gd name="connsiteX909" fmla="*/ 3629825 w 10175183"/>
              <a:gd name="connsiteY909" fmla="*/ 574782 h 2604664"/>
              <a:gd name="connsiteX910" fmla="*/ 3616392 w 10175183"/>
              <a:gd name="connsiteY910" fmla="*/ 569490 h 2604664"/>
              <a:gd name="connsiteX911" fmla="*/ 2276815 w 10175183"/>
              <a:gd name="connsiteY911" fmla="*/ 569490 h 2604664"/>
              <a:gd name="connsiteX912" fmla="*/ 2263586 w 10175183"/>
              <a:gd name="connsiteY912" fmla="*/ 577654 h 2604664"/>
              <a:gd name="connsiteX913" fmla="*/ 2271523 w 10175183"/>
              <a:gd name="connsiteY913" fmla="*/ 588540 h 2604664"/>
              <a:gd name="connsiteX914" fmla="*/ 2284752 w 10175183"/>
              <a:gd name="connsiteY914" fmla="*/ 577654 h 2604664"/>
              <a:gd name="connsiteX915" fmla="*/ 2276815 w 10175183"/>
              <a:gd name="connsiteY915" fmla="*/ 569490 h 2604664"/>
              <a:gd name="connsiteX916" fmla="*/ 8428348 w 10175183"/>
              <a:gd name="connsiteY916" fmla="*/ 561552 h 2604664"/>
              <a:gd name="connsiteX917" fmla="*/ 8392969 w 10175183"/>
              <a:gd name="connsiteY917" fmla="*/ 569490 h 2604664"/>
              <a:gd name="connsiteX918" fmla="*/ 8466448 w 10175183"/>
              <a:gd name="connsiteY918" fmla="*/ 564198 h 2604664"/>
              <a:gd name="connsiteX919" fmla="*/ 8428348 w 10175183"/>
              <a:gd name="connsiteY919" fmla="*/ 561552 h 2604664"/>
              <a:gd name="connsiteX920" fmla="*/ 8175935 w 10175183"/>
              <a:gd name="connsiteY920" fmla="*/ 561552 h 2604664"/>
              <a:gd name="connsiteX921" fmla="*/ 8167998 w 10175183"/>
              <a:gd name="connsiteY921" fmla="*/ 569490 h 2604664"/>
              <a:gd name="connsiteX922" fmla="*/ 8181227 w 10175183"/>
              <a:gd name="connsiteY922" fmla="*/ 577427 h 2604664"/>
              <a:gd name="connsiteX923" fmla="*/ 8189164 w 10175183"/>
              <a:gd name="connsiteY923" fmla="*/ 569490 h 2604664"/>
              <a:gd name="connsiteX924" fmla="*/ 8175935 w 10175183"/>
              <a:gd name="connsiteY924" fmla="*/ 561552 h 2604664"/>
              <a:gd name="connsiteX925" fmla="*/ 8342094 w 10175183"/>
              <a:gd name="connsiteY925" fmla="*/ 553615 h 2604664"/>
              <a:gd name="connsiteX926" fmla="*/ 8334157 w 10175183"/>
              <a:gd name="connsiteY926" fmla="*/ 561553 h 2604664"/>
              <a:gd name="connsiteX927" fmla="*/ 8336803 w 10175183"/>
              <a:gd name="connsiteY927" fmla="*/ 569490 h 2604664"/>
              <a:gd name="connsiteX928" fmla="*/ 8347386 w 10175183"/>
              <a:gd name="connsiteY928" fmla="*/ 561553 h 2604664"/>
              <a:gd name="connsiteX929" fmla="*/ 8342094 w 10175183"/>
              <a:gd name="connsiteY929" fmla="*/ 553615 h 2604664"/>
              <a:gd name="connsiteX930" fmla="*/ 2919288 w 10175183"/>
              <a:gd name="connsiteY930" fmla="*/ 553615 h 2604664"/>
              <a:gd name="connsiteX931" fmla="*/ 2889603 w 10175183"/>
              <a:gd name="connsiteY931" fmla="*/ 561779 h 2604664"/>
              <a:gd name="connsiteX932" fmla="*/ 2932782 w 10175183"/>
              <a:gd name="connsiteY932" fmla="*/ 561779 h 2604664"/>
              <a:gd name="connsiteX933" fmla="*/ 2919288 w 10175183"/>
              <a:gd name="connsiteY933" fmla="*/ 553615 h 2604664"/>
              <a:gd name="connsiteX934" fmla="*/ 5934273 w 10175183"/>
              <a:gd name="connsiteY934" fmla="*/ 550694 h 2604664"/>
              <a:gd name="connsiteX935" fmla="*/ 5788062 w 10175183"/>
              <a:gd name="connsiteY935" fmla="*/ 566712 h 2604664"/>
              <a:gd name="connsiteX936" fmla="*/ 5890684 w 10175183"/>
              <a:gd name="connsiteY936" fmla="*/ 563934 h 2604664"/>
              <a:gd name="connsiteX937" fmla="*/ 5955498 w 10175183"/>
              <a:gd name="connsiteY937" fmla="*/ 552821 h 2604664"/>
              <a:gd name="connsiteX938" fmla="*/ 5934273 w 10175183"/>
              <a:gd name="connsiteY938" fmla="*/ 550694 h 2604664"/>
              <a:gd name="connsiteX939" fmla="*/ 6097951 w 10175183"/>
              <a:gd name="connsiteY939" fmla="*/ 540319 h 2604664"/>
              <a:gd name="connsiteX940" fmla="*/ 6049140 w 10175183"/>
              <a:gd name="connsiteY940" fmla="*/ 541973 h 2604664"/>
              <a:gd name="connsiteX941" fmla="*/ 5968347 w 10175183"/>
              <a:gd name="connsiteY941" fmla="*/ 549910 h 2604664"/>
              <a:gd name="connsiteX942" fmla="*/ 6092229 w 10175183"/>
              <a:gd name="connsiteY942" fmla="*/ 544619 h 2604664"/>
              <a:gd name="connsiteX943" fmla="*/ 6097951 w 10175183"/>
              <a:gd name="connsiteY943" fmla="*/ 540319 h 2604664"/>
              <a:gd name="connsiteX944" fmla="*/ 8157415 w 10175183"/>
              <a:gd name="connsiteY944" fmla="*/ 537740 h 2604664"/>
              <a:gd name="connsiteX945" fmla="*/ 8167998 w 10175183"/>
              <a:gd name="connsiteY945" fmla="*/ 542502 h 2604664"/>
              <a:gd name="connsiteX946" fmla="*/ 8178581 w 10175183"/>
              <a:gd name="connsiteY946" fmla="*/ 537740 h 2604664"/>
              <a:gd name="connsiteX947" fmla="*/ 8157415 w 10175183"/>
              <a:gd name="connsiteY947" fmla="*/ 537740 h 2604664"/>
              <a:gd name="connsiteX948" fmla="*/ 7494899 w 10175183"/>
              <a:gd name="connsiteY948" fmla="*/ 534565 h 2604664"/>
              <a:gd name="connsiteX949" fmla="*/ 7489607 w 10175183"/>
              <a:gd name="connsiteY949" fmla="*/ 545451 h 2604664"/>
              <a:gd name="connsiteX950" fmla="*/ 7500190 w 10175183"/>
              <a:gd name="connsiteY950" fmla="*/ 553615 h 2604664"/>
              <a:gd name="connsiteX951" fmla="*/ 7502836 w 10175183"/>
              <a:gd name="connsiteY951" fmla="*/ 545451 h 2604664"/>
              <a:gd name="connsiteX952" fmla="*/ 7494899 w 10175183"/>
              <a:gd name="connsiteY952" fmla="*/ 534565 h 2604664"/>
              <a:gd name="connsiteX953" fmla="*/ 3078680 w 10175183"/>
              <a:gd name="connsiteY953" fmla="*/ 534565 h 2604664"/>
              <a:gd name="connsiteX954" fmla="*/ 3043687 w 10175183"/>
              <a:gd name="connsiteY954" fmla="*/ 545451 h 2604664"/>
              <a:gd name="connsiteX955" fmla="*/ 3054454 w 10175183"/>
              <a:gd name="connsiteY955" fmla="*/ 553615 h 2604664"/>
              <a:gd name="connsiteX956" fmla="*/ 3086756 w 10175183"/>
              <a:gd name="connsiteY956" fmla="*/ 545451 h 2604664"/>
              <a:gd name="connsiteX957" fmla="*/ 3078680 w 10175183"/>
              <a:gd name="connsiteY957" fmla="*/ 534565 h 2604664"/>
              <a:gd name="connsiteX958" fmla="*/ 3761879 w 10175183"/>
              <a:gd name="connsiteY958" fmla="*/ 529301 h 2604664"/>
              <a:gd name="connsiteX959" fmla="*/ 3708065 w 10175183"/>
              <a:gd name="connsiteY959" fmla="*/ 539996 h 2604664"/>
              <a:gd name="connsiteX960" fmla="*/ 3673087 w 10175183"/>
              <a:gd name="connsiteY960" fmla="*/ 564059 h 2604664"/>
              <a:gd name="connsiteX961" fmla="*/ 3659633 w 10175183"/>
              <a:gd name="connsiteY961" fmla="*/ 577427 h 2604664"/>
              <a:gd name="connsiteX962" fmla="*/ 3691921 w 10175183"/>
              <a:gd name="connsiteY962" fmla="*/ 572080 h 2604664"/>
              <a:gd name="connsiteX963" fmla="*/ 3751116 w 10175183"/>
              <a:gd name="connsiteY963" fmla="*/ 558711 h 2604664"/>
              <a:gd name="connsiteX964" fmla="*/ 3804930 w 10175183"/>
              <a:gd name="connsiteY964" fmla="*/ 542669 h 2604664"/>
              <a:gd name="connsiteX965" fmla="*/ 3761879 w 10175183"/>
              <a:gd name="connsiteY965" fmla="*/ 529301 h 2604664"/>
              <a:gd name="connsiteX966" fmla="*/ 7545367 w 10175183"/>
              <a:gd name="connsiteY966" fmla="*/ 529008 h 2604664"/>
              <a:gd name="connsiteX967" fmla="*/ 7513948 w 10175183"/>
              <a:gd name="connsiteY967" fmla="*/ 537513 h 2604664"/>
              <a:gd name="connsiteX968" fmla="*/ 7545698 w 10175183"/>
              <a:gd name="connsiteY968" fmla="*/ 545677 h 2604664"/>
              <a:gd name="connsiteX969" fmla="*/ 7574802 w 10175183"/>
              <a:gd name="connsiteY969" fmla="*/ 534791 h 2604664"/>
              <a:gd name="connsiteX970" fmla="*/ 7545367 w 10175183"/>
              <a:gd name="connsiteY970" fmla="*/ 529008 h 2604664"/>
              <a:gd name="connsiteX971" fmla="*/ 6493980 w 10175183"/>
              <a:gd name="connsiteY971" fmla="*/ 526627 h 2604664"/>
              <a:gd name="connsiteX972" fmla="*/ 6435044 w 10175183"/>
              <a:gd name="connsiteY972" fmla="*/ 545518 h 2604664"/>
              <a:gd name="connsiteX973" fmla="*/ 6502017 w 10175183"/>
              <a:gd name="connsiteY973" fmla="*/ 534723 h 2604664"/>
              <a:gd name="connsiteX974" fmla="*/ 6493980 w 10175183"/>
              <a:gd name="connsiteY974" fmla="*/ 526627 h 2604664"/>
              <a:gd name="connsiteX975" fmla="*/ 8111430 w 10175183"/>
              <a:gd name="connsiteY975" fmla="*/ 521336 h 2604664"/>
              <a:gd name="connsiteX976" fmla="*/ 8102488 w 10175183"/>
              <a:gd name="connsiteY976" fmla="*/ 521336 h 2604664"/>
              <a:gd name="connsiteX977" fmla="*/ 8105239 w 10175183"/>
              <a:gd name="connsiteY977" fmla="*/ 526628 h 2604664"/>
              <a:gd name="connsiteX978" fmla="*/ 8116246 w 10175183"/>
              <a:gd name="connsiteY978" fmla="*/ 539857 h 2604664"/>
              <a:gd name="connsiteX979" fmla="*/ 8130004 w 10175183"/>
              <a:gd name="connsiteY979" fmla="*/ 547794 h 2604664"/>
              <a:gd name="connsiteX980" fmla="*/ 8124501 w 10175183"/>
              <a:gd name="connsiteY980" fmla="*/ 529273 h 2604664"/>
              <a:gd name="connsiteX981" fmla="*/ 8111430 w 10175183"/>
              <a:gd name="connsiteY981" fmla="*/ 521336 h 2604664"/>
              <a:gd name="connsiteX982" fmla="*/ 7973827 w 10175183"/>
              <a:gd name="connsiteY982" fmla="*/ 518690 h 2604664"/>
              <a:gd name="connsiteX983" fmla="*/ 7928286 w 10175183"/>
              <a:gd name="connsiteY983" fmla="*/ 526854 h 2604664"/>
              <a:gd name="connsiteX984" fmla="*/ 7997938 w 10175183"/>
              <a:gd name="connsiteY984" fmla="*/ 526854 h 2604664"/>
              <a:gd name="connsiteX985" fmla="*/ 7973827 w 10175183"/>
              <a:gd name="connsiteY985" fmla="*/ 518690 h 2604664"/>
              <a:gd name="connsiteX986" fmla="*/ 4076251 w 10175183"/>
              <a:gd name="connsiteY986" fmla="*/ 512406 h 2604664"/>
              <a:gd name="connsiteX987" fmla="*/ 4050160 w 10175183"/>
              <a:gd name="connsiteY987" fmla="*/ 516044 h 2604664"/>
              <a:gd name="connsiteX988" fmla="*/ 3999314 w 10175183"/>
              <a:gd name="connsiteY988" fmla="*/ 529273 h 2604664"/>
              <a:gd name="connsiteX989" fmla="*/ 4023400 w 10175183"/>
              <a:gd name="connsiteY989" fmla="*/ 531918 h 2604664"/>
              <a:gd name="connsiteX990" fmla="*/ 4074244 w 10175183"/>
              <a:gd name="connsiteY990" fmla="*/ 518689 h 2604664"/>
              <a:gd name="connsiteX991" fmla="*/ 4076251 w 10175183"/>
              <a:gd name="connsiteY991" fmla="*/ 512406 h 2604664"/>
              <a:gd name="connsiteX992" fmla="*/ 3936776 w 10175183"/>
              <a:gd name="connsiteY992" fmla="*/ 505474 h 2604664"/>
              <a:gd name="connsiteX993" fmla="*/ 3926993 w 10175183"/>
              <a:gd name="connsiteY993" fmla="*/ 507260 h 2604664"/>
              <a:gd name="connsiteX994" fmla="*/ 3913499 w 10175183"/>
              <a:gd name="connsiteY994" fmla="*/ 515832 h 2604664"/>
              <a:gd name="connsiteX995" fmla="*/ 3926993 w 10175183"/>
              <a:gd name="connsiteY995" fmla="*/ 518689 h 2604664"/>
              <a:gd name="connsiteX996" fmla="*/ 3940486 w 10175183"/>
              <a:gd name="connsiteY996" fmla="*/ 510117 h 2604664"/>
              <a:gd name="connsiteX997" fmla="*/ 3936776 w 10175183"/>
              <a:gd name="connsiteY997" fmla="*/ 505474 h 2604664"/>
              <a:gd name="connsiteX998" fmla="*/ 7661651 w 10175183"/>
              <a:gd name="connsiteY998" fmla="*/ 504402 h 2604664"/>
              <a:gd name="connsiteX999" fmla="*/ 7594425 w 10175183"/>
              <a:gd name="connsiteY999" fmla="*/ 509760 h 2604664"/>
              <a:gd name="connsiteX1000" fmla="*/ 7594425 w 10175183"/>
              <a:gd name="connsiteY1000" fmla="*/ 531191 h 2604664"/>
              <a:gd name="connsiteX1001" fmla="*/ 7645516 w 10175183"/>
              <a:gd name="connsiteY1001" fmla="*/ 547264 h 2604664"/>
              <a:gd name="connsiteX1002" fmla="*/ 7691230 w 10175183"/>
              <a:gd name="connsiteY1002" fmla="*/ 536549 h 2604664"/>
              <a:gd name="connsiteX1003" fmla="*/ 7707364 w 10175183"/>
              <a:gd name="connsiteY1003" fmla="*/ 525833 h 2604664"/>
              <a:gd name="connsiteX1004" fmla="*/ 7723498 w 10175183"/>
              <a:gd name="connsiteY1004" fmla="*/ 515118 h 2604664"/>
              <a:gd name="connsiteX1005" fmla="*/ 7661651 w 10175183"/>
              <a:gd name="connsiteY1005" fmla="*/ 504402 h 2604664"/>
              <a:gd name="connsiteX1006" fmla="*/ 8828927 w 10175183"/>
              <a:gd name="connsiteY1006" fmla="*/ 499640 h 2604664"/>
              <a:gd name="connsiteX1007" fmla="*/ 8818344 w 10175183"/>
              <a:gd name="connsiteY1007" fmla="*/ 510526 h 2604664"/>
              <a:gd name="connsiteX1008" fmla="*/ 8828927 w 10175183"/>
              <a:gd name="connsiteY1008" fmla="*/ 518690 h 2604664"/>
              <a:gd name="connsiteX1009" fmla="*/ 8836864 w 10175183"/>
              <a:gd name="connsiteY1009" fmla="*/ 510526 h 2604664"/>
              <a:gd name="connsiteX1010" fmla="*/ 8828927 w 10175183"/>
              <a:gd name="connsiteY1010" fmla="*/ 499640 h 2604664"/>
              <a:gd name="connsiteX1011" fmla="*/ 7799063 w 10175183"/>
              <a:gd name="connsiteY1011" fmla="*/ 491702 h 2604664"/>
              <a:gd name="connsiteX1012" fmla="*/ 7745089 w 10175183"/>
              <a:gd name="connsiteY1012" fmla="*/ 513161 h 2604664"/>
              <a:gd name="connsiteX1013" fmla="*/ 7710005 w 10175183"/>
              <a:gd name="connsiteY1013" fmla="*/ 542666 h 2604664"/>
              <a:gd name="connsiteX1014" fmla="*/ 7723499 w 10175183"/>
              <a:gd name="connsiteY1014" fmla="*/ 553395 h 2604664"/>
              <a:gd name="connsiteX1015" fmla="*/ 7750486 w 10175183"/>
              <a:gd name="connsiteY1015" fmla="*/ 561442 h 2604664"/>
              <a:gd name="connsiteX1016" fmla="*/ 7823352 w 10175183"/>
              <a:gd name="connsiteY1016" fmla="*/ 569489 h 2604664"/>
              <a:gd name="connsiteX1017" fmla="*/ 7893520 w 10175183"/>
              <a:gd name="connsiteY1017" fmla="*/ 556078 h 2604664"/>
              <a:gd name="connsiteX1018" fmla="*/ 7901616 w 10175183"/>
              <a:gd name="connsiteY1018" fmla="*/ 537301 h 2604664"/>
              <a:gd name="connsiteX1019" fmla="*/ 7898917 w 10175183"/>
              <a:gd name="connsiteY1019" fmla="*/ 521208 h 2604664"/>
              <a:gd name="connsiteX1020" fmla="*/ 7863833 w 10175183"/>
              <a:gd name="connsiteY1020" fmla="*/ 510478 h 2604664"/>
              <a:gd name="connsiteX1021" fmla="*/ 7839545 w 10175183"/>
              <a:gd name="connsiteY1021" fmla="*/ 499749 h 2604664"/>
              <a:gd name="connsiteX1022" fmla="*/ 7799063 w 10175183"/>
              <a:gd name="connsiteY1022" fmla="*/ 491702 h 2604664"/>
              <a:gd name="connsiteX1023" fmla="*/ 4130986 w 10175183"/>
              <a:gd name="connsiteY1023" fmla="*/ 491702 h 2604664"/>
              <a:gd name="connsiteX1024" fmla="*/ 4107174 w 10175183"/>
              <a:gd name="connsiteY1024" fmla="*/ 499441 h 2604664"/>
              <a:gd name="connsiteX1025" fmla="*/ 4136278 w 10175183"/>
              <a:gd name="connsiteY1025" fmla="*/ 499441 h 2604664"/>
              <a:gd name="connsiteX1026" fmla="*/ 4130986 w 10175183"/>
              <a:gd name="connsiteY1026" fmla="*/ 491702 h 2604664"/>
              <a:gd name="connsiteX1027" fmla="*/ 8414518 w 10175183"/>
              <a:gd name="connsiteY1027" fmla="*/ 488527 h 2604664"/>
              <a:gd name="connsiteX1028" fmla="*/ 8191119 w 10175183"/>
              <a:gd name="connsiteY1028" fmla="*/ 510053 h 2604664"/>
              <a:gd name="connsiteX1029" fmla="*/ 8253024 w 10175183"/>
              <a:gd name="connsiteY1029" fmla="*/ 531578 h 2604664"/>
              <a:gd name="connsiteX1030" fmla="*/ 8279940 w 10175183"/>
              <a:gd name="connsiteY1030" fmla="*/ 534269 h 2604664"/>
              <a:gd name="connsiteX1031" fmla="*/ 8357995 w 10175183"/>
              <a:gd name="connsiteY1031" fmla="*/ 523506 h 2604664"/>
              <a:gd name="connsiteX1032" fmla="*/ 8379528 w 10175183"/>
              <a:gd name="connsiteY1032" fmla="*/ 518125 h 2604664"/>
              <a:gd name="connsiteX1033" fmla="*/ 8441434 w 10175183"/>
              <a:gd name="connsiteY1033" fmla="*/ 539650 h 2604664"/>
              <a:gd name="connsiteX1034" fmla="*/ 8497957 w 10175183"/>
              <a:gd name="connsiteY1034" fmla="*/ 558485 h 2604664"/>
              <a:gd name="connsiteX1035" fmla="*/ 8522181 w 10175183"/>
              <a:gd name="connsiteY1035" fmla="*/ 577320 h 2604664"/>
              <a:gd name="connsiteX1036" fmla="*/ 8530256 w 10175183"/>
              <a:gd name="connsiteY1036" fmla="*/ 566557 h 2604664"/>
              <a:gd name="connsiteX1037" fmla="*/ 8522181 w 10175183"/>
              <a:gd name="connsiteY1037" fmla="*/ 555794 h 2604664"/>
              <a:gd name="connsiteX1038" fmla="*/ 8532947 w 10175183"/>
              <a:gd name="connsiteY1038" fmla="*/ 553103 h 2604664"/>
              <a:gd name="connsiteX1039" fmla="*/ 8557171 w 10175183"/>
              <a:gd name="connsiteY1039" fmla="*/ 566557 h 2604664"/>
              <a:gd name="connsiteX1040" fmla="*/ 8570629 w 10175183"/>
              <a:gd name="connsiteY1040" fmla="*/ 588082 h 2604664"/>
              <a:gd name="connsiteX1041" fmla="*/ 8481807 w 10175183"/>
              <a:gd name="connsiteY1041" fmla="*/ 614989 h 2604664"/>
              <a:gd name="connsiteX1042" fmla="*/ 8495265 w 10175183"/>
              <a:gd name="connsiteY1042" fmla="*/ 641896 h 2604664"/>
              <a:gd name="connsiteX1043" fmla="*/ 8551788 w 10175183"/>
              <a:gd name="connsiteY1043" fmla="*/ 641896 h 2604664"/>
              <a:gd name="connsiteX1044" fmla="*/ 8678292 w 10175183"/>
              <a:gd name="connsiteY1044" fmla="*/ 636514 h 2604664"/>
              <a:gd name="connsiteX1045" fmla="*/ 8804795 w 10175183"/>
              <a:gd name="connsiteY1045" fmla="*/ 641896 h 2604664"/>
              <a:gd name="connsiteX1046" fmla="*/ 8820944 w 10175183"/>
              <a:gd name="connsiteY1046" fmla="*/ 639205 h 2604664"/>
              <a:gd name="connsiteX1047" fmla="*/ 8780571 w 10175183"/>
              <a:gd name="connsiteY1047" fmla="*/ 612298 h 2604664"/>
              <a:gd name="connsiteX1048" fmla="*/ 8732123 w 10175183"/>
              <a:gd name="connsiteY1048" fmla="*/ 593464 h 2604664"/>
              <a:gd name="connsiteX1049" fmla="*/ 8724048 w 10175183"/>
              <a:gd name="connsiteY1049" fmla="*/ 593464 h 2604664"/>
              <a:gd name="connsiteX1050" fmla="*/ 8713282 w 10175183"/>
              <a:gd name="connsiteY1050" fmla="*/ 604226 h 2604664"/>
              <a:gd name="connsiteX1051" fmla="*/ 8699824 w 10175183"/>
              <a:gd name="connsiteY1051" fmla="*/ 593464 h 2604664"/>
              <a:gd name="connsiteX1052" fmla="*/ 8645993 w 10175183"/>
              <a:gd name="connsiteY1052" fmla="*/ 577320 h 2604664"/>
              <a:gd name="connsiteX1053" fmla="*/ 8662142 w 10175183"/>
              <a:gd name="connsiteY1053" fmla="*/ 588082 h 2604664"/>
              <a:gd name="connsiteX1054" fmla="*/ 8675600 w 10175183"/>
              <a:gd name="connsiteY1054" fmla="*/ 593464 h 2604664"/>
              <a:gd name="connsiteX1055" fmla="*/ 8602928 w 10175183"/>
              <a:gd name="connsiteY1055" fmla="*/ 585392 h 2604664"/>
              <a:gd name="connsiteX1056" fmla="*/ 8613694 w 10175183"/>
              <a:gd name="connsiteY1056" fmla="*/ 577320 h 2604664"/>
              <a:gd name="connsiteX1057" fmla="*/ 8627152 w 10175183"/>
              <a:gd name="connsiteY1057" fmla="*/ 569247 h 2604664"/>
              <a:gd name="connsiteX1058" fmla="*/ 8645993 w 10175183"/>
              <a:gd name="connsiteY1058" fmla="*/ 561175 h 2604664"/>
              <a:gd name="connsiteX1059" fmla="*/ 8619077 w 10175183"/>
              <a:gd name="connsiteY1059" fmla="*/ 520815 h 2604664"/>
              <a:gd name="connsiteX1060" fmla="*/ 8414518 w 10175183"/>
              <a:gd name="connsiteY1060" fmla="*/ 488527 h 2604664"/>
              <a:gd name="connsiteX1061" fmla="*/ 4108360 w 10175183"/>
              <a:gd name="connsiteY1061" fmla="*/ 461286 h 2604664"/>
              <a:gd name="connsiteX1062" fmla="*/ 4058305 w 10175183"/>
              <a:gd name="connsiteY1062" fmla="*/ 462788 h 2604664"/>
              <a:gd name="connsiteX1063" fmla="*/ 3893895 w 10175183"/>
              <a:gd name="connsiteY1063" fmla="*/ 480822 h 2604664"/>
              <a:gd name="connsiteX1064" fmla="*/ 3667957 w 10175183"/>
              <a:gd name="connsiteY1064" fmla="*/ 496852 h 2604664"/>
              <a:gd name="connsiteX1065" fmla="*/ 3538849 w 10175183"/>
              <a:gd name="connsiteY1065" fmla="*/ 510210 h 2604664"/>
              <a:gd name="connsiteX1066" fmla="*/ 3589954 w 10175183"/>
              <a:gd name="connsiteY1066" fmla="*/ 518225 h 2604664"/>
              <a:gd name="connsiteX1067" fmla="*/ 3641059 w 10175183"/>
              <a:gd name="connsiteY1067" fmla="*/ 539598 h 2604664"/>
              <a:gd name="connsiteX1068" fmla="*/ 3684095 w 10175183"/>
              <a:gd name="connsiteY1068" fmla="*/ 536926 h 2604664"/>
              <a:gd name="connsiteX1069" fmla="*/ 3778236 w 10175183"/>
              <a:gd name="connsiteY1069" fmla="*/ 504867 h 2604664"/>
              <a:gd name="connsiteX1070" fmla="*/ 3893895 w 10175183"/>
              <a:gd name="connsiteY1070" fmla="*/ 491508 h 2604664"/>
              <a:gd name="connsiteX1071" fmla="*/ 4047210 w 10175183"/>
              <a:gd name="connsiteY1071" fmla="*/ 480822 h 2604664"/>
              <a:gd name="connsiteX1072" fmla="*/ 4152109 w 10175183"/>
              <a:gd name="connsiteY1072" fmla="*/ 475479 h 2604664"/>
              <a:gd name="connsiteX1073" fmla="*/ 4135971 w 10175183"/>
              <a:gd name="connsiteY1073" fmla="*/ 464792 h 2604664"/>
              <a:gd name="connsiteX1074" fmla="*/ 4108360 w 10175183"/>
              <a:gd name="connsiteY1074" fmla="*/ 461286 h 2604664"/>
              <a:gd name="connsiteX1075" fmla="*/ 7645005 w 10175183"/>
              <a:gd name="connsiteY1075" fmla="*/ 459158 h 2604664"/>
              <a:gd name="connsiteX1076" fmla="*/ 7650650 w 10175183"/>
              <a:gd name="connsiteY1076" fmla="*/ 463921 h 2604664"/>
              <a:gd name="connsiteX1077" fmla="*/ 7661939 w 10175183"/>
              <a:gd name="connsiteY1077" fmla="*/ 461540 h 2604664"/>
              <a:gd name="connsiteX1078" fmla="*/ 7645005 w 10175183"/>
              <a:gd name="connsiteY1078" fmla="*/ 459158 h 2604664"/>
              <a:gd name="connsiteX1079" fmla="*/ 7833214 w 10175183"/>
              <a:gd name="connsiteY1079" fmla="*/ 448377 h 2604664"/>
              <a:gd name="connsiteX1080" fmla="*/ 7809244 w 10175183"/>
              <a:gd name="connsiteY1080" fmla="*/ 453801 h 2604664"/>
              <a:gd name="connsiteX1081" fmla="*/ 7782236 w 10175183"/>
              <a:gd name="connsiteY1081" fmla="*/ 464649 h 2604664"/>
              <a:gd name="connsiteX1082" fmla="*/ 7820047 w 10175183"/>
              <a:gd name="connsiteY1082" fmla="*/ 472785 h 2604664"/>
              <a:gd name="connsiteX1083" fmla="*/ 7871363 w 10175183"/>
              <a:gd name="connsiteY1083" fmla="*/ 478209 h 2604664"/>
              <a:gd name="connsiteX1084" fmla="*/ 7898371 w 10175183"/>
              <a:gd name="connsiteY1084" fmla="*/ 491768 h 2604664"/>
              <a:gd name="connsiteX1085" fmla="*/ 7976694 w 10175183"/>
              <a:gd name="connsiteY1085" fmla="*/ 494480 h 2604664"/>
              <a:gd name="connsiteX1086" fmla="*/ 7949686 w 10175183"/>
              <a:gd name="connsiteY1086" fmla="*/ 486345 h 2604664"/>
              <a:gd name="connsiteX1087" fmla="*/ 7895670 w 10175183"/>
              <a:gd name="connsiteY1087" fmla="*/ 475497 h 2604664"/>
              <a:gd name="connsiteX1088" fmla="*/ 7871363 w 10175183"/>
              <a:gd name="connsiteY1088" fmla="*/ 456513 h 2604664"/>
              <a:gd name="connsiteX1089" fmla="*/ 7847055 w 10175183"/>
              <a:gd name="connsiteY1089" fmla="*/ 451089 h 2604664"/>
              <a:gd name="connsiteX1090" fmla="*/ 7833214 w 10175183"/>
              <a:gd name="connsiteY1090" fmla="*/ 448377 h 2604664"/>
              <a:gd name="connsiteX1091" fmla="*/ 4698518 w 10175183"/>
              <a:gd name="connsiteY1091" fmla="*/ 423440 h 2604664"/>
              <a:gd name="connsiteX1092" fmla="*/ 4684627 w 10175183"/>
              <a:gd name="connsiteY1092" fmla="*/ 432012 h 2604664"/>
              <a:gd name="connsiteX1093" fmla="*/ 4715186 w 10175183"/>
              <a:gd name="connsiteY1093" fmla="*/ 426298 h 2604664"/>
              <a:gd name="connsiteX1094" fmla="*/ 4698518 w 10175183"/>
              <a:gd name="connsiteY1094" fmla="*/ 423440 h 2604664"/>
              <a:gd name="connsiteX1095" fmla="*/ 3937311 w 10175183"/>
              <a:gd name="connsiteY1095" fmla="*/ 423440 h 2604664"/>
              <a:gd name="connsiteX1096" fmla="*/ 3917864 w 10175183"/>
              <a:gd name="connsiteY1096" fmla="*/ 431378 h 2604664"/>
              <a:gd name="connsiteX1097" fmla="*/ 3926199 w 10175183"/>
              <a:gd name="connsiteY1097" fmla="*/ 439315 h 2604664"/>
              <a:gd name="connsiteX1098" fmla="*/ 3945645 w 10175183"/>
              <a:gd name="connsiteY1098" fmla="*/ 431378 h 2604664"/>
              <a:gd name="connsiteX1099" fmla="*/ 3937311 w 10175183"/>
              <a:gd name="connsiteY1099" fmla="*/ 423440 h 2604664"/>
              <a:gd name="connsiteX1100" fmla="*/ 7574889 w 10175183"/>
              <a:gd name="connsiteY1100" fmla="*/ 418347 h 2604664"/>
              <a:gd name="connsiteX1101" fmla="*/ 7553636 w 10175183"/>
              <a:gd name="connsiteY1101" fmla="*/ 431907 h 2604664"/>
              <a:gd name="connsiteX1102" fmla="*/ 7596816 w 10175183"/>
              <a:gd name="connsiteY1102" fmla="*/ 431907 h 2604664"/>
              <a:gd name="connsiteX1103" fmla="*/ 7602213 w 10175183"/>
              <a:gd name="connsiteY1103" fmla="*/ 418678 h 2604664"/>
              <a:gd name="connsiteX1104" fmla="*/ 7574889 w 10175183"/>
              <a:gd name="connsiteY1104" fmla="*/ 418347 h 2604664"/>
              <a:gd name="connsiteX1105" fmla="*/ 6494116 w 10175183"/>
              <a:gd name="connsiteY1105" fmla="*/ 413432 h 2604664"/>
              <a:gd name="connsiteX1106" fmla="*/ 6458955 w 10175183"/>
              <a:gd name="connsiteY1106" fmla="*/ 421507 h 2604664"/>
              <a:gd name="connsiteX1107" fmla="*/ 6464313 w 10175183"/>
              <a:gd name="connsiteY1107" fmla="*/ 434967 h 2604664"/>
              <a:gd name="connsiteX1108" fmla="*/ 6458955 w 10175183"/>
              <a:gd name="connsiteY1108" fmla="*/ 440350 h 2604664"/>
              <a:gd name="connsiteX1109" fmla="*/ 6421451 w 10175183"/>
              <a:gd name="connsiteY1109" fmla="*/ 456501 h 2604664"/>
              <a:gd name="connsiteX1110" fmla="*/ 6402698 w 10175183"/>
              <a:gd name="connsiteY1110" fmla="*/ 472652 h 2604664"/>
              <a:gd name="connsiteX1111" fmla="*/ 6429487 w 10175183"/>
              <a:gd name="connsiteY1111" fmla="*/ 467268 h 2604664"/>
              <a:gd name="connsiteX1112" fmla="*/ 6485744 w 10175183"/>
              <a:gd name="connsiteY1112" fmla="*/ 453809 h 2604664"/>
              <a:gd name="connsiteX1113" fmla="*/ 6517891 w 10175183"/>
              <a:gd name="connsiteY1113" fmla="*/ 448426 h 2604664"/>
              <a:gd name="connsiteX1114" fmla="*/ 6523249 w 10175183"/>
              <a:gd name="connsiteY1114" fmla="*/ 456501 h 2604664"/>
              <a:gd name="connsiteX1115" fmla="*/ 6528606 w 10175183"/>
              <a:gd name="connsiteY1115" fmla="*/ 443042 h 2604664"/>
              <a:gd name="connsiteX1116" fmla="*/ 6523249 w 10175183"/>
              <a:gd name="connsiteY1116" fmla="*/ 421507 h 2604664"/>
              <a:gd name="connsiteX1117" fmla="*/ 6494116 w 10175183"/>
              <a:gd name="connsiteY1117" fmla="*/ 413432 h 2604664"/>
              <a:gd name="connsiteX1118" fmla="*/ 4771278 w 10175183"/>
              <a:gd name="connsiteY1118" fmla="*/ 412327 h 2604664"/>
              <a:gd name="connsiteX1119" fmla="*/ 4752757 w 10175183"/>
              <a:gd name="connsiteY1119" fmla="*/ 423213 h 2604664"/>
              <a:gd name="connsiteX1120" fmla="*/ 4760695 w 10175183"/>
              <a:gd name="connsiteY1120" fmla="*/ 431377 h 2604664"/>
              <a:gd name="connsiteX1121" fmla="*/ 4779215 w 10175183"/>
              <a:gd name="connsiteY1121" fmla="*/ 423213 h 2604664"/>
              <a:gd name="connsiteX1122" fmla="*/ 4771278 w 10175183"/>
              <a:gd name="connsiteY1122" fmla="*/ 412327 h 2604664"/>
              <a:gd name="connsiteX1123" fmla="*/ 7835367 w 10175183"/>
              <a:gd name="connsiteY1123" fmla="*/ 392226 h 2604664"/>
              <a:gd name="connsiteX1124" fmla="*/ 7796432 w 10175183"/>
              <a:gd name="connsiteY1124" fmla="*/ 396611 h 2604664"/>
              <a:gd name="connsiteX1125" fmla="*/ 7697082 w 10175183"/>
              <a:gd name="connsiteY1125" fmla="*/ 410105 h 2604664"/>
              <a:gd name="connsiteX1126" fmla="*/ 7621898 w 10175183"/>
              <a:gd name="connsiteY1126" fmla="*/ 431695 h 2604664"/>
              <a:gd name="connsiteX1127" fmla="*/ 7629953 w 10175183"/>
              <a:gd name="connsiteY1127" fmla="*/ 434394 h 2604664"/>
              <a:gd name="connsiteX1128" fmla="*/ 7675601 w 10175183"/>
              <a:gd name="connsiteY1128" fmla="*/ 437092 h 2604664"/>
              <a:gd name="connsiteX1129" fmla="*/ 7699767 w 10175183"/>
              <a:gd name="connsiteY1129" fmla="*/ 445189 h 2604664"/>
              <a:gd name="connsiteX1130" fmla="*/ 7699767 w 10175183"/>
              <a:gd name="connsiteY1130" fmla="*/ 458682 h 2604664"/>
              <a:gd name="connsiteX1131" fmla="*/ 7745415 w 10175183"/>
              <a:gd name="connsiteY1131" fmla="*/ 455983 h 2604664"/>
              <a:gd name="connsiteX1132" fmla="*/ 7740044 w 10175183"/>
              <a:gd name="connsiteY1132" fmla="*/ 447887 h 2604664"/>
              <a:gd name="connsiteX1133" fmla="*/ 7750785 w 10175183"/>
              <a:gd name="connsiteY1133" fmla="*/ 437092 h 2604664"/>
              <a:gd name="connsiteX1134" fmla="*/ 7801803 w 10175183"/>
              <a:gd name="connsiteY1134" fmla="*/ 428996 h 2604664"/>
              <a:gd name="connsiteX1135" fmla="*/ 7834024 w 10175183"/>
              <a:gd name="connsiteY1135" fmla="*/ 434394 h 2604664"/>
              <a:gd name="connsiteX1136" fmla="*/ 7876987 w 10175183"/>
              <a:gd name="connsiteY1136" fmla="*/ 445189 h 2604664"/>
              <a:gd name="connsiteX1137" fmla="*/ 7909208 w 10175183"/>
              <a:gd name="connsiteY1137" fmla="*/ 442490 h 2604664"/>
              <a:gd name="connsiteX1138" fmla="*/ 7936060 w 10175183"/>
              <a:gd name="connsiteY1138" fmla="*/ 437092 h 2604664"/>
              <a:gd name="connsiteX1139" fmla="*/ 7987077 w 10175183"/>
              <a:gd name="connsiteY1139" fmla="*/ 445189 h 2604664"/>
              <a:gd name="connsiteX1140" fmla="*/ 8021984 w 10175183"/>
              <a:gd name="connsiteY1140" fmla="*/ 450586 h 2604664"/>
              <a:gd name="connsiteX1141" fmla="*/ 8051521 w 10175183"/>
              <a:gd name="connsiteY1141" fmla="*/ 455983 h 2604664"/>
              <a:gd name="connsiteX1142" fmla="*/ 8091798 w 10175183"/>
              <a:gd name="connsiteY1142" fmla="*/ 447887 h 2604664"/>
              <a:gd name="connsiteX1143" fmla="*/ 8062261 w 10175183"/>
              <a:gd name="connsiteY1143" fmla="*/ 439791 h 2604664"/>
              <a:gd name="connsiteX1144" fmla="*/ 8046151 w 10175183"/>
              <a:gd name="connsiteY1144" fmla="*/ 431695 h 2604664"/>
              <a:gd name="connsiteX1145" fmla="*/ 7944115 w 10175183"/>
              <a:gd name="connsiteY1145" fmla="*/ 410105 h 2604664"/>
              <a:gd name="connsiteX1146" fmla="*/ 7866246 w 10175183"/>
              <a:gd name="connsiteY1146" fmla="*/ 402009 h 2604664"/>
              <a:gd name="connsiteX1147" fmla="*/ 7835367 w 10175183"/>
              <a:gd name="connsiteY1147" fmla="*/ 392226 h 2604664"/>
              <a:gd name="connsiteX1148" fmla="*/ 7715719 w 10175183"/>
              <a:gd name="connsiteY1148" fmla="*/ 380577 h 2604664"/>
              <a:gd name="connsiteX1149" fmla="*/ 7721117 w 10175183"/>
              <a:gd name="connsiteY1149" fmla="*/ 385868 h 2604664"/>
              <a:gd name="connsiteX1150" fmla="*/ 7731911 w 10175183"/>
              <a:gd name="connsiteY1150" fmla="*/ 383223 h 2604664"/>
              <a:gd name="connsiteX1151" fmla="*/ 7715719 w 10175183"/>
              <a:gd name="connsiteY1151" fmla="*/ 380577 h 2604664"/>
              <a:gd name="connsiteX1152" fmla="*/ 8226736 w 10175183"/>
              <a:gd name="connsiteY1152" fmla="*/ 361527 h 2604664"/>
              <a:gd name="connsiteX1153" fmla="*/ 8218798 w 10175183"/>
              <a:gd name="connsiteY1153" fmla="*/ 369465 h 2604664"/>
              <a:gd name="connsiteX1154" fmla="*/ 8226736 w 10175183"/>
              <a:gd name="connsiteY1154" fmla="*/ 377403 h 2604664"/>
              <a:gd name="connsiteX1155" fmla="*/ 8234674 w 10175183"/>
              <a:gd name="connsiteY1155" fmla="*/ 369465 h 2604664"/>
              <a:gd name="connsiteX1156" fmla="*/ 8226736 w 10175183"/>
              <a:gd name="connsiteY1156" fmla="*/ 361527 h 2604664"/>
              <a:gd name="connsiteX1157" fmla="*/ 8150309 w 10175183"/>
              <a:gd name="connsiteY1157" fmla="*/ 361051 h 2604664"/>
              <a:gd name="connsiteX1158" fmla="*/ 8115611 w 10175183"/>
              <a:gd name="connsiteY1158" fmla="*/ 369147 h 2604664"/>
              <a:gd name="connsiteX1159" fmla="*/ 8156432 w 10175183"/>
              <a:gd name="connsiteY1159" fmla="*/ 382640 h 2604664"/>
              <a:gd name="connsiteX1160" fmla="*/ 8180925 w 10175183"/>
              <a:gd name="connsiteY1160" fmla="*/ 377243 h 2604664"/>
              <a:gd name="connsiteX1161" fmla="*/ 8189090 w 10175183"/>
              <a:gd name="connsiteY1161" fmla="*/ 369147 h 2604664"/>
              <a:gd name="connsiteX1162" fmla="*/ 8150309 w 10175183"/>
              <a:gd name="connsiteY1162" fmla="*/ 361051 h 2604664"/>
              <a:gd name="connsiteX1163" fmla="*/ 8740556 w 10175183"/>
              <a:gd name="connsiteY1163" fmla="*/ 345652 h 2604664"/>
              <a:gd name="connsiteX1164" fmla="*/ 8729973 w 10175183"/>
              <a:gd name="connsiteY1164" fmla="*/ 353590 h 2604664"/>
              <a:gd name="connsiteX1165" fmla="*/ 8735265 w 10175183"/>
              <a:gd name="connsiteY1165" fmla="*/ 361527 h 2604664"/>
              <a:gd name="connsiteX1166" fmla="*/ 8743202 w 10175183"/>
              <a:gd name="connsiteY1166" fmla="*/ 353590 h 2604664"/>
              <a:gd name="connsiteX1167" fmla="*/ 8740556 w 10175183"/>
              <a:gd name="connsiteY1167" fmla="*/ 345652 h 2604664"/>
              <a:gd name="connsiteX1168" fmla="*/ 6704838 w 10175183"/>
              <a:gd name="connsiteY1168" fmla="*/ 343415 h 2604664"/>
              <a:gd name="connsiteX1169" fmla="*/ 6633248 w 10175183"/>
              <a:gd name="connsiteY1169" fmla="*/ 350270 h 2604664"/>
              <a:gd name="connsiteX1170" fmla="*/ 6657561 w 10175183"/>
              <a:gd name="connsiteY1170" fmla="*/ 366722 h 2604664"/>
              <a:gd name="connsiteX1171" fmla="*/ 6725100 w 10175183"/>
              <a:gd name="connsiteY1171" fmla="*/ 361238 h 2604664"/>
              <a:gd name="connsiteX1172" fmla="*/ 6744010 w 10175183"/>
              <a:gd name="connsiteY1172" fmla="*/ 353012 h 2604664"/>
              <a:gd name="connsiteX1173" fmla="*/ 6704838 w 10175183"/>
              <a:gd name="connsiteY1173" fmla="*/ 343415 h 2604664"/>
              <a:gd name="connsiteX1174" fmla="*/ 5832510 w 10175183"/>
              <a:gd name="connsiteY1174" fmla="*/ 327483 h 2604664"/>
              <a:gd name="connsiteX1175" fmla="*/ 5699916 w 10175183"/>
              <a:gd name="connsiteY1175" fmla="*/ 336948 h 2604664"/>
              <a:gd name="connsiteX1176" fmla="*/ 5624533 w 10175183"/>
              <a:gd name="connsiteY1176" fmla="*/ 358581 h 2604664"/>
              <a:gd name="connsiteX1177" fmla="*/ 5605687 w 10175183"/>
              <a:gd name="connsiteY1177" fmla="*/ 358581 h 2604664"/>
              <a:gd name="connsiteX1178" fmla="*/ 5471074 w 10175183"/>
              <a:gd name="connsiteY1178" fmla="*/ 358581 h 2604664"/>
              <a:gd name="connsiteX1179" fmla="*/ 5288000 w 10175183"/>
              <a:gd name="connsiteY1179" fmla="*/ 393734 h 2604664"/>
              <a:gd name="connsiteX1180" fmla="*/ 5261078 w 10175183"/>
              <a:gd name="connsiteY1180" fmla="*/ 404551 h 2604664"/>
              <a:gd name="connsiteX1181" fmla="*/ 5231463 w 10175183"/>
              <a:gd name="connsiteY1181" fmla="*/ 393734 h 2604664"/>
              <a:gd name="connsiteX1182" fmla="*/ 5226078 w 10175183"/>
              <a:gd name="connsiteY1182" fmla="*/ 393734 h 2604664"/>
              <a:gd name="connsiteX1183" fmla="*/ 5185694 w 10175183"/>
              <a:gd name="connsiteY1183" fmla="*/ 396439 h 2604664"/>
              <a:gd name="connsiteX1184" fmla="*/ 5040312 w 10175183"/>
              <a:gd name="connsiteY1184" fmla="*/ 423480 h 2604664"/>
              <a:gd name="connsiteX1185" fmla="*/ 4954160 w 10175183"/>
              <a:gd name="connsiteY1185" fmla="*/ 434296 h 2604664"/>
              <a:gd name="connsiteX1186" fmla="*/ 4590705 w 10175183"/>
              <a:gd name="connsiteY1186" fmla="*/ 474858 h 2604664"/>
              <a:gd name="connsiteX1187" fmla="*/ 4246095 w 10175183"/>
              <a:gd name="connsiteY1187" fmla="*/ 526237 h 2604664"/>
              <a:gd name="connsiteX1188" fmla="*/ 3923024 w 10175183"/>
              <a:gd name="connsiteY1188" fmla="*/ 607360 h 2604664"/>
              <a:gd name="connsiteX1189" fmla="*/ 3947255 w 10175183"/>
              <a:gd name="connsiteY1189" fmla="*/ 612769 h 2604664"/>
              <a:gd name="connsiteX1190" fmla="*/ 3971485 w 10175183"/>
              <a:gd name="connsiteY1190" fmla="*/ 620881 h 2604664"/>
              <a:gd name="connsiteX1191" fmla="*/ 4025330 w 10175183"/>
              <a:gd name="connsiteY1191" fmla="*/ 634402 h 2604664"/>
              <a:gd name="connsiteX1192" fmla="*/ 4130328 w 10175183"/>
              <a:gd name="connsiteY1192" fmla="*/ 628994 h 2604664"/>
              <a:gd name="connsiteX1193" fmla="*/ 4399554 w 10175183"/>
              <a:gd name="connsiteY1193" fmla="*/ 628994 h 2604664"/>
              <a:gd name="connsiteX1194" fmla="*/ 4660704 w 10175183"/>
              <a:gd name="connsiteY1194" fmla="*/ 626289 h 2604664"/>
              <a:gd name="connsiteX1195" fmla="*/ 4792624 w 10175183"/>
              <a:gd name="connsiteY1195" fmla="*/ 618177 h 2604664"/>
              <a:gd name="connsiteX1196" fmla="*/ 4916468 w 10175183"/>
              <a:gd name="connsiteY1196" fmla="*/ 604656 h 2604664"/>
              <a:gd name="connsiteX1197" fmla="*/ 4983775 w 10175183"/>
              <a:gd name="connsiteY1197" fmla="*/ 593840 h 2604664"/>
              <a:gd name="connsiteX1198" fmla="*/ 5018774 w 10175183"/>
              <a:gd name="connsiteY1198" fmla="*/ 583023 h 2604664"/>
              <a:gd name="connsiteX1199" fmla="*/ 5067235 w 10175183"/>
              <a:gd name="connsiteY1199" fmla="*/ 572207 h 2604664"/>
              <a:gd name="connsiteX1200" fmla="*/ 5115695 w 10175183"/>
              <a:gd name="connsiteY1200" fmla="*/ 564094 h 2604664"/>
              <a:gd name="connsiteX1201" fmla="*/ 5174925 w 10175183"/>
              <a:gd name="connsiteY1201" fmla="*/ 561390 h 2604664"/>
              <a:gd name="connsiteX1202" fmla="*/ 5277231 w 10175183"/>
              <a:gd name="connsiteY1202" fmla="*/ 558686 h 2604664"/>
              <a:gd name="connsiteX1203" fmla="*/ 5452228 w 10175183"/>
              <a:gd name="connsiteY1203" fmla="*/ 553278 h 2604664"/>
              <a:gd name="connsiteX1204" fmla="*/ 5613764 w 10175183"/>
              <a:gd name="connsiteY1204" fmla="*/ 539757 h 2604664"/>
              <a:gd name="connsiteX1205" fmla="*/ 5697224 w 10175183"/>
              <a:gd name="connsiteY1205" fmla="*/ 531645 h 2604664"/>
              <a:gd name="connsiteX1206" fmla="*/ 5869528 w 10175183"/>
              <a:gd name="connsiteY1206" fmla="*/ 520828 h 2604664"/>
              <a:gd name="connsiteX1207" fmla="*/ 6305674 w 10175183"/>
              <a:gd name="connsiteY1207" fmla="*/ 477562 h 2604664"/>
              <a:gd name="connsiteX1208" fmla="*/ 6405288 w 10175183"/>
              <a:gd name="connsiteY1208" fmla="*/ 428888 h 2604664"/>
              <a:gd name="connsiteX1209" fmla="*/ 6410673 w 10175183"/>
              <a:gd name="connsiteY1209" fmla="*/ 420776 h 2604664"/>
              <a:gd name="connsiteX1210" fmla="*/ 6426826 w 10175183"/>
              <a:gd name="connsiteY1210" fmla="*/ 420776 h 2604664"/>
              <a:gd name="connsiteX1211" fmla="*/ 6437595 w 10175183"/>
              <a:gd name="connsiteY1211" fmla="*/ 418072 h 2604664"/>
              <a:gd name="connsiteX1212" fmla="*/ 6448364 w 10175183"/>
              <a:gd name="connsiteY1212" fmla="*/ 409959 h 2604664"/>
              <a:gd name="connsiteX1213" fmla="*/ 6510286 w 10175183"/>
              <a:gd name="connsiteY1213" fmla="*/ 391030 h 2604664"/>
              <a:gd name="connsiteX1214" fmla="*/ 6582977 w 10175183"/>
              <a:gd name="connsiteY1214" fmla="*/ 380214 h 2604664"/>
              <a:gd name="connsiteX1215" fmla="*/ 6486056 w 10175183"/>
              <a:gd name="connsiteY1215" fmla="*/ 361285 h 2604664"/>
              <a:gd name="connsiteX1216" fmla="*/ 6302982 w 10175183"/>
              <a:gd name="connsiteY1216" fmla="*/ 393734 h 2604664"/>
              <a:gd name="connsiteX1217" fmla="*/ 6235676 w 10175183"/>
              <a:gd name="connsiteY1217" fmla="*/ 391030 h 2604664"/>
              <a:gd name="connsiteX1218" fmla="*/ 6144139 w 10175183"/>
              <a:gd name="connsiteY1218" fmla="*/ 382918 h 2604664"/>
              <a:gd name="connsiteX1219" fmla="*/ 6052602 w 10175183"/>
              <a:gd name="connsiteY1219" fmla="*/ 385622 h 2604664"/>
              <a:gd name="connsiteX1220" fmla="*/ 6049910 w 10175183"/>
              <a:gd name="connsiteY1220" fmla="*/ 399143 h 2604664"/>
              <a:gd name="connsiteX1221" fmla="*/ 6041833 w 10175183"/>
              <a:gd name="connsiteY1221" fmla="*/ 412663 h 2604664"/>
              <a:gd name="connsiteX1222" fmla="*/ 6028372 w 10175183"/>
              <a:gd name="connsiteY1222" fmla="*/ 385622 h 2604664"/>
              <a:gd name="connsiteX1223" fmla="*/ 5963757 w 10175183"/>
              <a:gd name="connsiteY1223" fmla="*/ 377510 h 2604664"/>
              <a:gd name="connsiteX1224" fmla="*/ 5901835 w 10175183"/>
              <a:gd name="connsiteY1224" fmla="*/ 361285 h 2604664"/>
              <a:gd name="connsiteX1225" fmla="*/ 5891066 w 10175183"/>
              <a:gd name="connsiteY1225" fmla="*/ 350468 h 2604664"/>
              <a:gd name="connsiteX1226" fmla="*/ 5794145 w 10175183"/>
              <a:gd name="connsiteY1226" fmla="*/ 353173 h 2604664"/>
              <a:gd name="connsiteX1227" fmla="*/ 5839913 w 10175183"/>
              <a:gd name="connsiteY1227" fmla="*/ 345060 h 2604664"/>
              <a:gd name="connsiteX1228" fmla="*/ 5888374 w 10175183"/>
              <a:gd name="connsiteY1228" fmla="*/ 334244 h 2604664"/>
              <a:gd name="connsiteX1229" fmla="*/ 5832510 w 10175183"/>
              <a:gd name="connsiteY1229" fmla="*/ 327483 h 2604664"/>
              <a:gd name="connsiteX1230" fmla="*/ 5353294 w 10175183"/>
              <a:gd name="connsiteY1230" fmla="*/ 292669 h 2604664"/>
              <a:gd name="connsiteX1231" fmla="*/ 5344365 w 10175183"/>
              <a:gd name="connsiteY1231" fmla="*/ 294323 h 2604664"/>
              <a:gd name="connsiteX1232" fmla="*/ 5349656 w 10175183"/>
              <a:gd name="connsiteY1232" fmla="*/ 299614 h 2604664"/>
              <a:gd name="connsiteX1233" fmla="*/ 5360239 w 10175183"/>
              <a:gd name="connsiteY1233" fmla="*/ 296968 h 2604664"/>
              <a:gd name="connsiteX1234" fmla="*/ 5353294 w 10175183"/>
              <a:gd name="connsiteY1234" fmla="*/ 292669 h 2604664"/>
              <a:gd name="connsiteX1235" fmla="*/ 7336043 w 10175183"/>
              <a:gd name="connsiteY1235" fmla="*/ 270246 h 2604664"/>
              <a:gd name="connsiteX1236" fmla="*/ 7344298 w 10175183"/>
              <a:gd name="connsiteY1236" fmla="*/ 272627 h 2604664"/>
              <a:gd name="connsiteX1237" fmla="*/ 7360808 w 10175183"/>
              <a:gd name="connsiteY1237" fmla="*/ 270246 h 2604664"/>
              <a:gd name="connsiteX1238" fmla="*/ 7336043 w 10175183"/>
              <a:gd name="connsiteY1238" fmla="*/ 270246 h 2604664"/>
              <a:gd name="connsiteX1239" fmla="*/ 7126988 w 10175183"/>
              <a:gd name="connsiteY1239" fmla="*/ 269849 h 2604664"/>
              <a:gd name="connsiteX1240" fmla="*/ 7085919 w 10175183"/>
              <a:gd name="connsiteY1240" fmla="*/ 270511 h 2604664"/>
              <a:gd name="connsiteX1241" fmla="*/ 7007820 w 10175183"/>
              <a:gd name="connsiteY1241" fmla="*/ 275802 h 2604664"/>
              <a:gd name="connsiteX1242" fmla="*/ 6991661 w 10175183"/>
              <a:gd name="connsiteY1242" fmla="*/ 283740 h 2604664"/>
              <a:gd name="connsiteX1243" fmla="*/ 7131701 w 10175183"/>
              <a:gd name="connsiteY1243" fmla="*/ 273157 h 2604664"/>
              <a:gd name="connsiteX1244" fmla="*/ 7126988 w 10175183"/>
              <a:gd name="connsiteY1244" fmla="*/ 269849 h 2604664"/>
              <a:gd name="connsiteX1245" fmla="*/ 8837923 w 10175183"/>
              <a:gd name="connsiteY1245" fmla="*/ 231352 h 2604664"/>
              <a:gd name="connsiteX1246" fmla="*/ 8829589 w 10175183"/>
              <a:gd name="connsiteY1246" fmla="*/ 240083 h 2604664"/>
              <a:gd name="connsiteX1247" fmla="*/ 8837923 w 10175183"/>
              <a:gd name="connsiteY1247" fmla="*/ 248814 h 2604664"/>
              <a:gd name="connsiteX1248" fmla="*/ 8846258 w 10175183"/>
              <a:gd name="connsiteY1248" fmla="*/ 240083 h 2604664"/>
              <a:gd name="connsiteX1249" fmla="*/ 8837923 w 10175183"/>
              <a:gd name="connsiteY1249" fmla="*/ 231352 h 2604664"/>
              <a:gd name="connsiteX1250" fmla="*/ 6727892 w 10175183"/>
              <a:gd name="connsiteY1250" fmla="*/ 202380 h 2604664"/>
              <a:gd name="connsiteX1251" fmla="*/ 6709086 w 10175183"/>
              <a:gd name="connsiteY1251" fmla="*/ 216271 h 2604664"/>
              <a:gd name="connsiteX1252" fmla="*/ 6727892 w 10175183"/>
              <a:gd name="connsiteY1252" fmla="*/ 221827 h 2604664"/>
              <a:gd name="connsiteX1253" fmla="*/ 6744011 w 10175183"/>
              <a:gd name="connsiteY1253" fmla="*/ 210715 h 2604664"/>
              <a:gd name="connsiteX1254" fmla="*/ 6727892 w 10175183"/>
              <a:gd name="connsiteY1254" fmla="*/ 202380 h 2604664"/>
              <a:gd name="connsiteX1255" fmla="*/ 6647174 w 10175183"/>
              <a:gd name="connsiteY1255" fmla="*/ 196427 h 2604664"/>
              <a:gd name="connsiteX1256" fmla="*/ 6619753 w 10175183"/>
              <a:gd name="connsiteY1256" fmla="*/ 205158 h 2604664"/>
              <a:gd name="connsiteX1257" fmla="*/ 6649916 w 10175183"/>
              <a:gd name="connsiteY1257" fmla="*/ 213889 h 2604664"/>
              <a:gd name="connsiteX1258" fmla="*/ 6677336 w 10175183"/>
              <a:gd name="connsiteY1258" fmla="*/ 205158 h 2604664"/>
              <a:gd name="connsiteX1259" fmla="*/ 6647174 w 10175183"/>
              <a:gd name="connsiteY1259" fmla="*/ 196427 h 2604664"/>
              <a:gd name="connsiteX1260" fmla="*/ 6286437 w 10175183"/>
              <a:gd name="connsiteY1260" fmla="*/ 188490 h 2604664"/>
              <a:gd name="connsiteX1261" fmla="*/ 6262064 w 10175183"/>
              <a:gd name="connsiteY1261" fmla="*/ 196654 h 2604664"/>
              <a:gd name="connsiteX1262" fmla="*/ 6291853 w 10175183"/>
              <a:gd name="connsiteY1262" fmla="*/ 196654 h 2604664"/>
              <a:gd name="connsiteX1263" fmla="*/ 6286437 w 10175183"/>
              <a:gd name="connsiteY1263" fmla="*/ 188490 h 2604664"/>
              <a:gd name="connsiteX1264" fmla="*/ 6712618 w 10175183"/>
              <a:gd name="connsiteY1264" fmla="*/ 153112 h 2604664"/>
              <a:gd name="connsiteX1265" fmla="*/ 6684956 w 10175183"/>
              <a:gd name="connsiteY1265" fmla="*/ 161276 h 2604664"/>
              <a:gd name="connsiteX1266" fmla="*/ 6701149 w 10175183"/>
              <a:gd name="connsiteY1266" fmla="*/ 169440 h 2604664"/>
              <a:gd name="connsiteX1267" fmla="*/ 6728136 w 10175183"/>
              <a:gd name="connsiteY1267" fmla="*/ 161276 h 2604664"/>
              <a:gd name="connsiteX1268" fmla="*/ 6712618 w 10175183"/>
              <a:gd name="connsiteY1268" fmla="*/ 153112 h 2604664"/>
              <a:gd name="connsiteX1269" fmla="*/ 8071161 w 10175183"/>
              <a:gd name="connsiteY1269" fmla="*/ 150390 h 2604664"/>
              <a:gd name="connsiteX1270" fmla="*/ 8092676 w 10175183"/>
              <a:gd name="connsiteY1270" fmla="*/ 174798 h 2604664"/>
              <a:gd name="connsiteX1271" fmla="*/ 8186806 w 10175183"/>
              <a:gd name="connsiteY1271" fmla="*/ 204629 h 2604664"/>
              <a:gd name="connsiteX1272" fmla="*/ 8267488 w 10175183"/>
              <a:gd name="connsiteY1272" fmla="*/ 191070 h 2604664"/>
              <a:gd name="connsiteX1273" fmla="*/ 8122260 w 10175183"/>
              <a:gd name="connsiteY1273" fmla="*/ 155814 h 2604664"/>
              <a:gd name="connsiteX1274" fmla="*/ 8071161 w 10175183"/>
              <a:gd name="connsiteY1274" fmla="*/ 150390 h 2604664"/>
              <a:gd name="connsiteX1275" fmla="*/ 8131744 w 10175183"/>
              <a:gd name="connsiteY1275" fmla="*/ 107450 h 2604664"/>
              <a:gd name="connsiteX1276" fmla="*/ 8138153 w 10175183"/>
              <a:gd name="connsiteY1276" fmla="*/ 126930 h 2604664"/>
              <a:gd name="connsiteX1277" fmla="*/ 8162442 w 10175183"/>
              <a:gd name="connsiteY1277" fmla="*/ 132398 h 2604664"/>
              <a:gd name="connsiteX1278" fmla="*/ 8170539 w 10175183"/>
              <a:gd name="connsiteY1278" fmla="*/ 118728 h 2604664"/>
              <a:gd name="connsiteX1279" fmla="*/ 8159743 w 10175183"/>
              <a:gd name="connsiteY1279" fmla="*/ 110526 h 2604664"/>
              <a:gd name="connsiteX1280" fmla="*/ 8131744 w 10175183"/>
              <a:gd name="connsiteY1280" fmla="*/ 107450 h 2604664"/>
              <a:gd name="connsiteX1281" fmla="*/ 8062918 w 10175183"/>
              <a:gd name="connsiteY1281" fmla="*/ 91255 h 2604664"/>
              <a:gd name="connsiteX1282" fmla="*/ 8056873 w 10175183"/>
              <a:gd name="connsiteY1282" fmla="*/ 99590 h 2604664"/>
              <a:gd name="connsiteX1283" fmla="*/ 8075679 w 10175183"/>
              <a:gd name="connsiteY1283" fmla="*/ 110702 h 2604664"/>
              <a:gd name="connsiteX1284" fmla="*/ 8081052 w 10175183"/>
              <a:gd name="connsiteY1284" fmla="*/ 99590 h 2604664"/>
              <a:gd name="connsiteX1285" fmla="*/ 8062918 w 10175183"/>
              <a:gd name="connsiteY1285" fmla="*/ 91255 h 2604664"/>
              <a:gd name="connsiteX1286" fmla="*/ 8043379 w 10175183"/>
              <a:gd name="connsiteY1286" fmla="*/ 75777 h 2604664"/>
              <a:gd name="connsiteX1287" fmla="*/ 8035641 w 10175183"/>
              <a:gd name="connsiteY1287" fmla="*/ 83715 h 2604664"/>
              <a:gd name="connsiteX1288" fmla="*/ 8043379 w 10175183"/>
              <a:gd name="connsiteY1288" fmla="*/ 91652 h 2604664"/>
              <a:gd name="connsiteX1289" fmla="*/ 8051118 w 10175183"/>
              <a:gd name="connsiteY1289" fmla="*/ 83715 h 2604664"/>
              <a:gd name="connsiteX1290" fmla="*/ 8043379 w 10175183"/>
              <a:gd name="connsiteY1290" fmla="*/ 75777 h 2604664"/>
              <a:gd name="connsiteX1291" fmla="*/ 8048997 w 10175183"/>
              <a:gd name="connsiteY1291" fmla="*/ 688 h 2604664"/>
              <a:gd name="connsiteX1292" fmla="*/ 8057071 w 10175183"/>
              <a:gd name="connsiteY1292" fmla="*/ 14181 h 2604664"/>
              <a:gd name="connsiteX1293" fmla="*/ 8153956 w 10175183"/>
              <a:gd name="connsiteY1293" fmla="*/ 14181 h 2604664"/>
              <a:gd name="connsiteX1294" fmla="*/ 8226619 w 10175183"/>
              <a:gd name="connsiteY1294" fmla="*/ 6085 h 2604664"/>
              <a:gd name="connsiteX1295" fmla="*/ 8256223 w 10175183"/>
              <a:gd name="connsiteY1295" fmla="*/ 6085 h 2604664"/>
              <a:gd name="connsiteX1296" fmla="*/ 8223929 w 10175183"/>
              <a:gd name="connsiteY1296" fmla="*/ 19577 h 2604664"/>
              <a:gd name="connsiteX1297" fmla="*/ 8175486 w 10175183"/>
              <a:gd name="connsiteY1297" fmla="*/ 33070 h 2604664"/>
              <a:gd name="connsiteX1298" fmla="*/ 8159339 w 10175183"/>
              <a:gd name="connsiteY1298" fmla="*/ 38466 h 2604664"/>
              <a:gd name="connsiteX1299" fmla="*/ 8223929 w 10175183"/>
              <a:gd name="connsiteY1299" fmla="*/ 57355 h 2604664"/>
              <a:gd name="connsiteX1300" fmla="*/ 8275062 w 10175183"/>
              <a:gd name="connsiteY1300" fmla="*/ 70847 h 2604664"/>
              <a:gd name="connsiteX1301" fmla="*/ 8299283 w 10175183"/>
              <a:gd name="connsiteY1301" fmla="*/ 84340 h 2604664"/>
              <a:gd name="connsiteX1302" fmla="*/ 8266989 w 10175183"/>
              <a:gd name="connsiteY1302" fmla="*/ 78943 h 2604664"/>
              <a:gd name="connsiteX1303" fmla="*/ 8194325 w 10175183"/>
              <a:gd name="connsiteY1303" fmla="*/ 70847 h 2604664"/>
              <a:gd name="connsiteX1304" fmla="*/ 8159339 w 10175183"/>
              <a:gd name="connsiteY1304" fmla="*/ 73546 h 2604664"/>
              <a:gd name="connsiteX1305" fmla="*/ 8167412 w 10175183"/>
              <a:gd name="connsiteY1305" fmla="*/ 84340 h 2604664"/>
              <a:gd name="connsiteX1306" fmla="*/ 8188942 w 10175183"/>
              <a:gd name="connsiteY1306" fmla="*/ 97832 h 2604664"/>
              <a:gd name="connsiteX1307" fmla="*/ 8347725 w 10175183"/>
              <a:gd name="connsiteY1307" fmla="*/ 122117 h 2604664"/>
              <a:gd name="connsiteX1308" fmla="*/ 8396168 w 10175183"/>
              <a:gd name="connsiteY1308" fmla="*/ 127514 h 2604664"/>
              <a:gd name="connsiteX1309" fmla="*/ 8366565 w 10175183"/>
              <a:gd name="connsiteY1309" fmla="*/ 132911 h 2604664"/>
              <a:gd name="connsiteX1310" fmla="*/ 8366565 w 10175183"/>
              <a:gd name="connsiteY1310" fmla="*/ 151800 h 2604664"/>
              <a:gd name="connsiteX1311" fmla="*/ 8328887 w 10175183"/>
              <a:gd name="connsiteY1311" fmla="*/ 159895 h 2604664"/>
              <a:gd name="connsiteX1312" fmla="*/ 8283135 w 10175183"/>
              <a:gd name="connsiteY1312" fmla="*/ 167991 h 2604664"/>
              <a:gd name="connsiteX1313" fmla="*/ 8350417 w 10175183"/>
              <a:gd name="connsiteY1313" fmla="*/ 213864 h 2604664"/>
              <a:gd name="connsiteX1314" fmla="*/ 8371947 w 10175183"/>
              <a:gd name="connsiteY1314" fmla="*/ 203070 h 2604664"/>
              <a:gd name="connsiteX1315" fmla="*/ 8380021 w 10175183"/>
              <a:gd name="connsiteY1315" fmla="*/ 208467 h 2604664"/>
              <a:gd name="connsiteX1316" fmla="*/ 8393477 w 10175183"/>
              <a:gd name="connsiteY1316" fmla="*/ 216562 h 2604664"/>
              <a:gd name="connsiteX1317" fmla="*/ 8404242 w 10175183"/>
              <a:gd name="connsiteY1317" fmla="*/ 224657 h 2604664"/>
              <a:gd name="connsiteX1318" fmla="*/ 8511892 w 10175183"/>
              <a:gd name="connsiteY1318" fmla="*/ 227356 h 2604664"/>
              <a:gd name="connsiteX1319" fmla="*/ 8552260 w 10175183"/>
              <a:gd name="connsiteY1319" fmla="*/ 232753 h 2604664"/>
              <a:gd name="connsiteX1320" fmla="*/ 8565717 w 10175183"/>
              <a:gd name="connsiteY1320" fmla="*/ 235451 h 2604664"/>
              <a:gd name="connsiteX1321" fmla="*/ 8584555 w 10175183"/>
              <a:gd name="connsiteY1321" fmla="*/ 232753 h 2604664"/>
              <a:gd name="connsiteX1322" fmla="*/ 8673366 w 10175183"/>
              <a:gd name="connsiteY1322" fmla="*/ 232753 h 2604664"/>
              <a:gd name="connsiteX1323" fmla="*/ 8853680 w 10175183"/>
              <a:gd name="connsiteY1323" fmla="*/ 230054 h 2604664"/>
              <a:gd name="connsiteX1324" fmla="*/ 8912887 w 10175183"/>
              <a:gd name="connsiteY1324" fmla="*/ 238150 h 2604664"/>
              <a:gd name="connsiteX1325" fmla="*/ 9281588 w 10175183"/>
              <a:gd name="connsiteY1325" fmla="*/ 265134 h 2604664"/>
              <a:gd name="connsiteX1326" fmla="*/ 9219689 w 10175183"/>
              <a:gd name="connsiteY1326" fmla="*/ 267832 h 2604664"/>
              <a:gd name="connsiteX1327" fmla="*/ 9168556 w 10175183"/>
              <a:gd name="connsiteY1327" fmla="*/ 273229 h 2604664"/>
              <a:gd name="connsiteX1328" fmla="*/ 9289662 w 10175183"/>
              <a:gd name="connsiteY1328" fmla="*/ 294816 h 2604664"/>
              <a:gd name="connsiteX1329" fmla="*/ 9513035 w 10175183"/>
              <a:gd name="connsiteY1329" fmla="*/ 324499 h 2604664"/>
              <a:gd name="connsiteX1330" fmla="*/ 9534565 w 10175183"/>
              <a:gd name="connsiteY1330" fmla="*/ 335293 h 2604664"/>
              <a:gd name="connsiteX1331" fmla="*/ 9550713 w 10175183"/>
              <a:gd name="connsiteY1331" fmla="*/ 354182 h 2604664"/>
              <a:gd name="connsiteX1332" fmla="*/ 9577625 w 10175183"/>
              <a:gd name="connsiteY1332" fmla="*/ 370372 h 2604664"/>
              <a:gd name="connsiteX1333" fmla="*/ 9402694 w 10175183"/>
              <a:gd name="connsiteY1333" fmla="*/ 364975 h 2604664"/>
              <a:gd name="connsiteX1334" fmla="*/ 9381164 w 10175183"/>
              <a:gd name="connsiteY1334" fmla="*/ 391960 h 2604664"/>
              <a:gd name="connsiteX1335" fmla="*/ 9332722 w 10175183"/>
              <a:gd name="connsiteY1335" fmla="*/ 383864 h 2604664"/>
              <a:gd name="connsiteX1336" fmla="*/ 9125496 w 10175183"/>
              <a:gd name="connsiteY1336" fmla="*/ 337991 h 2604664"/>
              <a:gd name="connsiteX1337" fmla="*/ 9087818 w 10175183"/>
              <a:gd name="connsiteY1337" fmla="*/ 343388 h 2604664"/>
              <a:gd name="connsiteX1338" fmla="*/ 9101275 w 10175183"/>
              <a:gd name="connsiteY1338" fmla="*/ 354182 h 2604664"/>
              <a:gd name="connsiteX1339" fmla="*/ 9114731 w 10175183"/>
              <a:gd name="connsiteY1339" fmla="*/ 364975 h 2604664"/>
              <a:gd name="connsiteX1340" fmla="*/ 9074362 w 10175183"/>
              <a:gd name="connsiteY1340" fmla="*/ 362277 h 2604664"/>
              <a:gd name="connsiteX1341" fmla="*/ 9031302 w 10175183"/>
              <a:gd name="connsiteY1341" fmla="*/ 351483 h 2604664"/>
              <a:gd name="connsiteX1342" fmla="*/ 9001698 w 10175183"/>
              <a:gd name="connsiteY1342" fmla="*/ 354182 h 2604664"/>
              <a:gd name="connsiteX1343" fmla="*/ 8966712 w 10175183"/>
              <a:gd name="connsiteY1343" fmla="*/ 362277 h 2604664"/>
              <a:gd name="connsiteX1344" fmla="*/ 8920961 w 10175183"/>
              <a:gd name="connsiteY1344" fmla="*/ 354182 h 2604664"/>
              <a:gd name="connsiteX1345" fmla="*/ 8791781 w 10175183"/>
              <a:gd name="connsiteY1345" fmla="*/ 351483 h 2604664"/>
              <a:gd name="connsiteX1346" fmla="*/ 8767560 w 10175183"/>
              <a:gd name="connsiteY1346" fmla="*/ 356880 h 2604664"/>
              <a:gd name="connsiteX1347" fmla="*/ 8756795 w 10175183"/>
              <a:gd name="connsiteY1347" fmla="*/ 381166 h 2604664"/>
              <a:gd name="connsiteX1348" fmla="*/ 8754104 w 10175183"/>
              <a:gd name="connsiteY1348" fmla="*/ 389261 h 2604664"/>
              <a:gd name="connsiteX1349" fmla="*/ 8735265 w 10175183"/>
              <a:gd name="connsiteY1349" fmla="*/ 378467 h 2604664"/>
              <a:gd name="connsiteX1350" fmla="*/ 8662601 w 10175183"/>
              <a:gd name="connsiteY1350" fmla="*/ 375769 h 2604664"/>
              <a:gd name="connsiteX1351" fmla="*/ 8673366 w 10175183"/>
              <a:gd name="connsiteY1351" fmla="*/ 391960 h 2604664"/>
              <a:gd name="connsiteX1352" fmla="*/ 8832150 w 10175183"/>
              <a:gd name="connsiteY1352" fmla="*/ 421642 h 2604664"/>
              <a:gd name="connsiteX1353" fmla="*/ 8896740 w 10175183"/>
              <a:gd name="connsiteY1353" fmla="*/ 427039 h 2604664"/>
              <a:gd name="connsiteX1354" fmla="*/ 8840224 w 10175183"/>
              <a:gd name="connsiteY1354" fmla="*/ 435134 h 2604664"/>
              <a:gd name="connsiteX1355" fmla="*/ 8786399 w 10175183"/>
              <a:gd name="connsiteY1355" fmla="*/ 445928 h 2604664"/>
              <a:gd name="connsiteX1356" fmla="*/ 8834841 w 10175183"/>
              <a:gd name="connsiteY1356" fmla="*/ 451325 h 2604664"/>
              <a:gd name="connsiteX1357" fmla="*/ 8880592 w 10175183"/>
              <a:gd name="connsiteY1357" fmla="*/ 470214 h 2604664"/>
              <a:gd name="connsiteX1358" fmla="*/ 8896740 w 10175183"/>
              <a:gd name="connsiteY1358" fmla="*/ 483706 h 2604664"/>
              <a:gd name="connsiteX1359" fmla="*/ 8939800 w 10175183"/>
              <a:gd name="connsiteY1359" fmla="*/ 494499 h 2604664"/>
              <a:gd name="connsiteX1360" fmla="*/ 8910196 w 10175183"/>
              <a:gd name="connsiteY1360" fmla="*/ 499896 h 2604664"/>
              <a:gd name="connsiteX1361" fmla="*/ 8850989 w 10175183"/>
              <a:gd name="connsiteY1361" fmla="*/ 513388 h 2604664"/>
              <a:gd name="connsiteX1362" fmla="*/ 8910196 w 10175183"/>
              <a:gd name="connsiteY1362" fmla="*/ 543071 h 2604664"/>
              <a:gd name="connsiteX1363" fmla="*/ 8955947 w 10175183"/>
              <a:gd name="connsiteY1363" fmla="*/ 553865 h 2604664"/>
              <a:gd name="connsiteX1364" fmla="*/ 8926344 w 10175183"/>
              <a:gd name="connsiteY1364" fmla="*/ 561960 h 2604664"/>
              <a:gd name="connsiteX1365" fmla="*/ 8912887 w 10175183"/>
              <a:gd name="connsiteY1365" fmla="*/ 580849 h 2604664"/>
              <a:gd name="connsiteX1366" fmla="*/ 8877901 w 10175183"/>
              <a:gd name="connsiteY1366" fmla="*/ 583547 h 2604664"/>
              <a:gd name="connsiteX1367" fmla="*/ 8813311 w 10175183"/>
              <a:gd name="connsiteY1367" fmla="*/ 567357 h 2604664"/>
              <a:gd name="connsiteX1368" fmla="*/ 8700279 w 10175183"/>
              <a:gd name="connsiteY1368" fmla="*/ 540373 h 2604664"/>
              <a:gd name="connsiteX1369" fmla="*/ 8692205 w 10175183"/>
              <a:gd name="connsiteY1369" fmla="*/ 559262 h 2604664"/>
              <a:gd name="connsiteX1370" fmla="*/ 8735265 w 10175183"/>
              <a:gd name="connsiteY1370" fmla="*/ 570055 h 2604664"/>
              <a:gd name="connsiteX1371" fmla="*/ 8764869 w 10175183"/>
              <a:gd name="connsiteY1371" fmla="*/ 578151 h 2604664"/>
              <a:gd name="connsiteX1372" fmla="*/ 8829459 w 10175183"/>
              <a:gd name="connsiteY1372" fmla="*/ 605135 h 2604664"/>
              <a:gd name="connsiteX1373" fmla="*/ 8856371 w 10175183"/>
              <a:gd name="connsiteY1373" fmla="*/ 618627 h 2604664"/>
              <a:gd name="connsiteX1374" fmla="*/ 8883284 w 10175183"/>
              <a:gd name="connsiteY1374" fmla="*/ 632119 h 2604664"/>
              <a:gd name="connsiteX1375" fmla="*/ 8888666 w 10175183"/>
              <a:gd name="connsiteY1375" fmla="*/ 624024 h 2604664"/>
              <a:gd name="connsiteX1376" fmla="*/ 8896740 w 10175183"/>
              <a:gd name="connsiteY1376" fmla="*/ 615928 h 2604664"/>
              <a:gd name="connsiteX1377" fmla="*/ 8934417 w 10175183"/>
              <a:gd name="connsiteY1377" fmla="*/ 624024 h 2604664"/>
              <a:gd name="connsiteX1378" fmla="*/ 8929035 w 10175183"/>
              <a:gd name="connsiteY1378" fmla="*/ 626722 h 2604664"/>
              <a:gd name="connsiteX1379" fmla="*/ 8923652 w 10175183"/>
              <a:gd name="connsiteY1379" fmla="*/ 653706 h 2604664"/>
              <a:gd name="connsiteX1380" fmla="*/ 8902122 w 10175183"/>
              <a:gd name="connsiteY1380" fmla="*/ 667198 h 2604664"/>
              <a:gd name="connsiteX1381" fmla="*/ 8821385 w 10175183"/>
              <a:gd name="connsiteY1381" fmla="*/ 661802 h 2604664"/>
              <a:gd name="connsiteX1382" fmla="*/ 8799855 w 10175183"/>
              <a:gd name="connsiteY1382" fmla="*/ 664500 h 2604664"/>
              <a:gd name="connsiteX1383" fmla="*/ 8816002 w 10175183"/>
              <a:gd name="connsiteY1383" fmla="*/ 677992 h 2604664"/>
              <a:gd name="connsiteX1384" fmla="*/ 8829459 w 10175183"/>
              <a:gd name="connsiteY1384" fmla="*/ 691484 h 2604664"/>
              <a:gd name="connsiteX1385" fmla="*/ 8861754 w 10175183"/>
              <a:gd name="connsiteY1385" fmla="*/ 702278 h 2604664"/>
              <a:gd name="connsiteX1386" fmla="*/ 8896740 w 10175183"/>
              <a:gd name="connsiteY1386" fmla="*/ 691484 h 2604664"/>
              <a:gd name="connsiteX1387" fmla="*/ 8945182 w 10175183"/>
              <a:gd name="connsiteY1387" fmla="*/ 704976 h 2604664"/>
              <a:gd name="connsiteX1388" fmla="*/ 8990933 w 10175183"/>
              <a:gd name="connsiteY1388" fmla="*/ 726564 h 2604664"/>
              <a:gd name="connsiteX1389" fmla="*/ 8923652 w 10175183"/>
              <a:gd name="connsiteY1389" fmla="*/ 726564 h 2604664"/>
              <a:gd name="connsiteX1390" fmla="*/ 8891357 w 10175183"/>
              <a:gd name="connsiteY1390" fmla="*/ 737357 h 2604664"/>
              <a:gd name="connsiteX1391" fmla="*/ 9114731 w 10175183"/>
              <a:gd name="connsiteY1391" fmla="*/ 783230 h 2604664"/>
              <a:gd name="connsiteX1392" fmla="*/ 9311192 w 10175183"/>
              <a:gd name="connsiteY1392" fmla="*/ 802119 h 2604664"/>
              <a:gd name="connsiteX1393" fmla="*/ 9359634 w 10175183"/>
              <a:gd name="connsiteY1393" fmla="*/ 804818 h 2604664"/>
              <a:gd name="connsiteX1394" fmla="*/ 9365017 w 10175183"/>
              <a:gd name="connsiteY1394" fmla="*/ 815612 h 2604664"/>
              <a:gd name="connsiteX1395" fmla="*/ 9330030 w 10175183"/>
              <a:gd name="connsiteY1395" fmla="*/ 818310 h 2604664"/>
              <a:gd name="connsiteX1396" fmla="*/ 9300427 w 10175183"/>
              <a:gd name="connsiteY1396" fmla="*/ 826405 h 2604664"/>
              <a:gd name="connsiteX1397" fmla="*/ 9335413 w 10175183"/>
              <a:gd name="connsiteY1397" fmla="*/ 845294 h 2604664"/>
              <a:gd name="connsiteX1398" fmla="*/ 9370399 w 10175183"/>
              <a:gd name="connsiteY1398" fmla="*/ 858786 h 2604664"/>
              <a:gd name="connsiteX1399" fmla="*/ 9063597 w 10175183"/>
              <a:gd name="connsiteY1399" fmla="*/ 842596 h 2604664"/>
              <a:gd name="connsiteX1400" fmla="*/ 8999007 w 10175183"/>
              <a:gd name="connsiteY1400" fmla="*/ 831802 h 2604664"/>
              <a:gd name="connsiteX1401" fmla="*/ 8999007 w 10175183"/>
              <a:gd name="connsiteY1401" fmla="*/ 845294 h 2604664"/>
              <a:gd name="connsiteX1402" fmla="*/ 9009772 w 10175183"/>
              <a:gd name="connsiteY1402" fmla="*/ 864183 h 2604664"/>
              <a:gd name="connsiteX1403" fmla="*/ 8920961 w 10175183"/>
              <a:gd name="connsiteY1403" fmla="*/ 872278 h 2604664"/>
              <a:gd name="connsiteX1404" fmla="*/ 8840224 w 10175183"/>
              <a:gd name="connsiteY1404" fmla="*/ 883072 h 2604664"/>
              <a:gd name="connsiteX1405" fmla="*/ 8904814 w 10175183"/>
              <a:gd name="connsiteY1405" fmla="*/ 910056 h 2604664"/>
              <a:gd name="connsiteX1406" fmla="*/ 8931726 w 10175183"/>
              <a:gd name="connsiteY1406" fmla="*/ 928945 h 2604664"/>
              <a:gd name="connsiteX1407" fmla="*/ 8875210 w 10175183"/>
              <a:gd name="connsiteY1407" fmla="*/ 926247 h 2604664"/>
              <a:gd name="connsiteX1408" fmla="*/ 8748721 w 10175183"/>
              <a:gd name="connsiteY1408" fmla="*/ 918151 h 2604664"/>
              <a:gd name="connsiteX1409" fmla="*/ 8767560 w 10175183"/>
              <a:gd name="connsiteY1409" fmla="*/ 928945 h 2604664"/>
              <a:gd name="connsiteX1410" fmla="*/ 8759486 w 10175183"/>
              <a:gd name="connsiteY1410" fmla="*/ 934342 h 2604664"/>
              <a:gd name="connsiteX1411" fmla="*/ 8724500 w 10175183"/>
              <a:gd name="connsiteY1411" fmla="*/ 926247 h 2604664"/>
              <a:gd name="connsiteX1412" fmla="*/ 8657219 w 10175183"/>
              <a:gd name="connsiteY1412" fmla="*/ 912755 h 2604664"/>
              <a:gd name="connsiteX1413" fmla="*/ 8592629 w 10175183"/>
              <a:gd name="connsiteY1413" fmla="*/ 904659 h 2604664"/>
              <a:gd name="connsiteX1414" fmla="*/ 8587247 w 10175183"/>
              <a:gd name="connsiteY1414" fmla="*/ 910056 h 2604664"/>
              <a:gd name="connsiteX1415" fmla="*/ 8654528 w 10175183"/>
              <a:gd name="connsiteY1415" fmla="*/ 939739 h 2604664"/>
              <a:gd name="connsiteX1416" fmla="*/ 8853680 w 10175183"/>
              <a:gd name="connsiteY1416" fmla="*/ 982914 h 2604664"/>
              <a:gd name="connsiteX1417" fmla="*/ 9066288 w 10175183"/>
              <a:gd name="connsiteY1417" fmla="*/ 1050374 h 2604664"/>
              <a:gd name="connsiteX1418" fmla="*/ 9130878 w 10175183"/>
              <a:gd name="connsiteY1418" fmla="*/ 1098946 h 2604664"/>
              <a:gd name="connsiteX1419" fmla="*/ 9208924 w 10175183"/>
              <a:gd name="connsiteY1419" fmla="*/ 1136724 h 2604664"/>
              <a:gd name="connsiteX1420" fmla="*/ 9195468 w 10175183"/>
              <a:gd name="connsiteY1420" fmla="*/ 1144819 h 2604664"/>
              <a:gd name="connsiteX1421" fmla="*/ 9165864 w 10175183"/>
              <a:gd name="connsiteY1421" fmla="*/ 1152914 h 2604664"/>
              <a:gd name="connsiteX1422" fmla="*/ 9147026 w 10175183"/>
              <a:gd name="connsiteY1422" fmla="*/ 1155612 h 2604664"/>
              <a:gd name="connsiteX1423" fmla="*/ 9122805 w 10175183"/>
              <a:gd name="connsiteY1423" fmla="*/ 1161009 h 2604664"/>
              <a:gd name="connsiteX1424" fmla="*/ 9077053 w 10175183"/>
              <a:gd name="connsiteY1424" fmla="*/ 1158311 h 2604664"/>
              <a:gd name="connsiteX1425" fmla="*/ 9007081 w 10175183"/>
              <a:gd name="connsiteY1425" fmla="*/ 1152914 h 2604664"/>
              <a:gd name="connsiteX1426" fmla="*/ 8958639 w 10175183"/>
              <a:gd name="connsiteY1426" fmla="*/ 1161009 h 2604664"/>
              <a:gd name="connsiteX1427" fmla="*/ 8885975 w 10175183"/>
              <a:gd name="connsiteY1427" fmla="*/ 1190692 h 2604664"/>
              <a:gd name="connsiteX1428" fmla="*/ 8821385 w 10175183"/>
              <a:gd name="connsiteY1428" fmla="*/ 1201486 h 2604664"/>
              <a:gd name="connsiteX1429" fmla="*/ 8737956 w 10175183"/>
              <a:gd name="connsiteY1429" fmla="*/ 1196089 h 2604664"/>
              <a:gd name="connsiteX1430" fmla="*/ 8611468 w 10175183"/>
              <a:gd name="connsiteY1430" fmla="*/ 1223073 h 2604664"/>
              <a:gd name="connsiteX1431" fmla="*/ 8581864 w 10175183"/>
              <a:gd name="connsiteY1431" fmla="*/ 1250057 h 2604664"/>
              <a:gd name="connsiteX1432" fmla="*/ 8635689 w 10175183"/>
              <a:gd name="connsiteY1432" fmla="*/ 1247359 h 2604664"/>
              <a:gd name="connsiteX1433" fmla="*/ 8670675 w 10175183"/>
              <a:gd name="connsiteY1433" fmla="*/ 1260851 h 2604664"/>
              <a:gd name="connsiteX1434" fmla="*/ 8681440 w 10175183"/>
              <a:gd name="connsiteY1434" fmla="*/ 1274343 h 2604664"/>
              <a:gd name="connsiteX1435" fmla="*/ 8810620 w 10175183"/>
              <a:gd name="connsiteY1435" fmla="*/ 1268946 h 2604664"/>
              <a:gd name="connsiteX1436" fmla="*/ 8920961 w 10175183"/>
              <a:gd name="connsiteY1436" fmla="*/ 1274343 h 2604664"/>
              <a:gd name="connsiteX1437" fmla="*/ 8834841 w 10175183"/>
              <a:gd name="connsiteY1437" fmla="*/ 1298629 h 2604664"/>
              <a:gd name="connsiteX1438" fmla="*/ 8751413 w 10175183"/>
              <a:gd name="connsiteY1438" fmla="*/ 1301327 h 2604664"/>
              <a:gd name="connsiteX1439" fmla="*/ 8727191 w 10175183"/>
              <a:gd name="connsiteY1439" fmla="*/ 1301327 h 2604664"/>
              <a:gd name="connsiteX1440" fmla="*/ 8751413 w 10175183"/>
              <a:gd name="connsiteY1440" fmla="*/ 1309422 h 2604664"/>
              <a:gd name="connsiteX1441" fmla="*/ 8845606 w 10175183"/>
              <a:gd name="connsiteY1441" fmla="*/ 1317518 h 2604664"/>
              <a:gd name="connsiteX1442" fmla="*/ 8974786 w 10175183"/>
              <a:gd name="connsiteY1442" fmla="*/ 1328311 h 2604664"/>
              <a:gd name="connsiteX1443" fmla="*/ 9074362 w 10175183"/>
              <a:gd name="connsiteY1443" fmla="*/ 1336407 h 2604664"/>
              <a:gd name="connsiteX1444" fmla="*/ 9109348 w 10175183"/>
              <a:gd name="connsiteY1444" fmla="*/ 1347200 h 2604664"/>
              <a:gd name="connsiteX1445" fmla="*/ 9168556 w 10175183"/>
              <a:gd name="connsiteY1445" fmla="*/ 1368788 h 2604664"/>
              <a:gd name="connsiteX1446" fmla="*/ 9190086 w 10175183"/>
              <a:gd name="connsiteY1446" fmla="*/ 1382280 h 2604664"/>
              <a:gd name="connsiteX1447" fmla="*/ 9208924 w 10175183"/>
              <a:gd name="connsiteY1447" fmla="*/ 1398470 h 2604664"/>
              <a:gd name="connsiteX1448" fmla="*/ 9050141 w 10175183"/>
              <a:gd name="connsiteY1448" fmla="*/ 1387677 h 2604664"/>
              <a:gd name="connsiteX1449" fmla="*/ 8859062 w 10175183"/>
              <a:gd name="connsiteY1449" fmla="*/ 1379581 h 2604664"/>
              <a:gd name="connsiteX1450" fmla="*/ 8727191 w 10175183"/>
              <a:gd name="connsiteY1450" fmla="*/ 1376883 h 2604664"/>
              <a:gd name="connsiteX1451" fmla="*/ 8713735 w 10175183"/>
              <a:gd name="connsiteY1451" fmla="*/ 1382280 h 2604664"/>
              <a:gd name="connsiteX1452" fmla="*/ 8883284 w 10175183"/>
              <a:gd name="connsiteY1452" fmla="*/ 1436248 h 2604664"/>
              <a:gd name="connsiteX1453" fmla="*/ 8961330 w 10175183"/>
              <a:gd name="connsiteY1453" fmla="*/ 1447042 h 2604664"/>
              <a:gd name="connsiteX1454" fmla="*/ 8990933 w 10175183"/>
              <a:gd name="connsiteY1454" fmla="*/ 1463232 h 2604664"/>
              <a:gd name="connsiteX1455" fmla="*/ 8950565 w 10175183"/>
              <a:gd name="connsiteY1455" fmla="*/ 1476725 h 2604664"/>
              <a:gd name="connsiteX1456" fmla="*/ 8853680 w 10175183"/>
              <a:gd name="connsiteY1456" fmla="*/ 1474026 h 2604664"/>
              <a:gd name="connsiteX1457" fmla="*/ 8802546 w 10175183"/>
              <a:gd name="connsiteY1457" fmla="*/ 1468629 h 2604664"/>
              <a:gd name="connsiteX1458" fmla="*/ 8729883 w 10175183"/>
              <a:gd name="connsiteY1458" fmla="*/ 1463232 h 2604664"/>
              <a:gd name="connsiteX1459" fmla="*/ 8662601 w 10175183"/>
              <a:gd name="connsiteY1459" fmla="*/ 1465931 h 2604664"/>
              <a:gd name="connsiteX1460" fmla="*/ 8667984 w 10175183"/>
              <a:gd name="connsiteY1460" fmla="*/ 1474026 h 2604664"/>
              <a:gd name="connsiteX1461" fmla="*/ 8692205 w 10175183"/>
              <a:gd name="connsiteY1461" fmla="*/ 1482121 h 2604664"/>
              <a:gd name="connsiteX1462" fmla="*/ 8614159 w 10175183"/>
              <a:gd name="connsiteY1462" fmla="*/ 1482121 h 2604664"/>
              <a:gd name="connsiteX1463" fmla="*/ 8546878 w 10175183"/>
              <a:gd name="connsiteY1463" fmla="*/ 1476725 h 2604664"/>
              <a:gd name="connsiteX1464" fmla="*/ 8619542 w 10175183"/>
              <a:gd name="connsiteY1464" fmla="*/ 1503709 h 2604664"/>
              <a:gd name="connsiteX1465" fmla="*/ 8670675 w 10175183"/>
              <a:gd name="connsiteY1465" fmla="*/ 1514502 h 2604664"/>
              <a:gd name="connsiteX1466" fmla="*/ 8702970 w 10175183"/>
              <a:gd name="connsiteY1466" fmla="*/ 1522598 h 2604664"/>
              <a:gd name="connsiteX1467" fmla="*/ 8737956 w 10175183"/>
              <a:gd name="connsiteY1467" fmla="*/ 1527994 h 2604664"/>
              <a:gd name="connsiteX1468" fmla="*/ 8754104 w 10175183"/>
              <a:gd name="connsiteY1468" fmla="*/ 1527994 h 2604664"/>
              <a:gd name="connsiteX1469" fmla="*/ 8772943 w 10175183"/>
              <a:gd name="connsiteY1469" fmla="*/ 1517201 h 2604664"/>
              <a:gd name="connsiteX1470" fmla="*/ 8775634 w 10175183"/>
              <a:gd name="connsiteY1470" fmla="*/ 1525296 h 2604664"/>
              <a:gd name="connsiteX1471" fmla="*/ 8775634 w 10175183"/>
              <a:gd name="connsiteY1471" fmla="*/ 1538788 h 2604664"/>
              <a:gd name="connsiteX1472" fmla="*/ 8770251 w 10175183"/>
              <a:gd name="connsiteY1472" fmla="*/ 1544185 h 2604664"/>
              <a:gd name="connsiteX1473" fmla="*/ 8756795 w 10175183"/>
              <a:gd name="connsiteY1473" fmla="*/ 1552280 h 2604664"/>
              <a:gd name="connsiteX1474" fmla="*/ 8848297 w 10175183"/>
              <a:gd name="connsiteY1474" fmla="*/ 1549582 h 2604664"/>
              <a:gd name="connsiteX1475" fmla="*/ 8853680 w 10175183"/>
              <a:gd name="connsiteY1475" fmla="*/ 1549582 h 2604664"/>
              <a:gd name="connsiteX1476" fmla="*/ 8931726 w 10175183"/>
              <a:gd name="connsiteY1476" fmla="*/ 1563074 h 2604664"/>
              <a:gd name="connsiteX1477" fmla="*/ 8990933 w 10175183"/>
              <a:gd name="connsiteY1477" fmla="*/ 1538788 h 2604664"/>
              <a:gd name="connsiteX1478" fmla="*/ 8902122 w 10175183"/>
              <a:gd name="connsiteY1478" fmla="*/ 1525296 h 2604664"/>
              <a:gd name="connsiteX1479" fmla="*/ 8799855 w 10175183"/>
              <a:gd name="connsiteY1479" fmla="*/ 1536090 h 2604664"/>
              <a:gd name="connsiteX1480" fmla="*/ 8799855 w 10175183"/>
              <a:gd name="connsiteY1480" fmla="*/ 1530693 h 2604664"/>
              <a:gd name="connsiteX1481" fmla="*/ 8907505 w 10175183"/>
              <a:gd name="connsiteY1481" fmla="*/ 1511804 h 2604664"/>
              <a:gd name="connsiteX1482" fmla="*/ 9007081 w 10175183"/>
              <a:gd name="connsiteY1482" fmla="*/ 1517201 h 2604664"/>
              <a:gd name="connsiteX1483" fmla="*/ 9020537 w 10175183"/>
              <a:gd name="connsiteY1483" fmla="*/ 1525296 h 2604664"/>
              <a:gd name="connsiteX1484" fmla="*/ 9025920 w 10175183"/>
              <a:gd name="connsiteY1484" fmla="*/ 1519899 h 2604664"/>
              <a:gd name="connsiteX1485" fmla="*/ 9093201 w 10175183"/>
              <a:gd name="connsiteY1485" fmla="*/ 1517201 h 2604664"/>
              <a:gd name="connsiteX1486" fmla="*/ 9168556 w 10175183"/>
              <a:gd name="connsiteY1486" fmla="*/ 1530693 h 2604664"/>
              <a:gd name="connsiteX1487" fmla="*/ 9165864 w 10175183"/>
              <a:gd name="connsiteY1487" fmla="*/ 1549582 h 2604664"/>
              <a:gd name="connsiteX1488" fmla="*/ 9157791 w 10175183"/>
              <a:gd name="connsiteY1488" fmla="*/ 1538788 h 2604664"/>
              <a:gd name="connsiteX1489" fmla="*/ 9147026 w 10175183"/>
              <a:gd name="connsiteY1489" fmla="*/ 1525296 h 2604664"/>
              <a:gd name="connsiteX1490" fmla="*/ 9138952 w 10175183"/>
              <a:gd name="connsiteY1490" fmla="*/ 1544185 h 2604664"/>
              <a:gd name="connsiteX1491" fmla="*/ 9120113 w 10175183"/>
              <a:gd name="connsiteY1491" fmla="*/ 1563074 h 2604664"/>
              <a:gd name="connsiteX1492" fmla="*/ 9117422 w 10175183"/>
              <a:gd name="connsiteY1492" fmla="*/ 1568471 h 2604664"/>
              <a:gd name="connsiteX1493" fmla="*/ 9087818 w 10175183"/>
              <a:gd name="connsiteY1493" fmla="*/ 1590058 h 2604664"/>
              <a:gd name="connsiteX1494" fmla="*/ 9071671 w 10175183"/>
              <a:gd name="connsiteY1494" fmla="*/ 1598153 h 2604664"/>
              <a:gd name="connsiteX1495" fmla="*/ 9238528 w 10175183"/>
              <a:gd name="connsiteY1495" fmla="*/ 1598153 h 2604664"/>
              <a:gd name="connsiteX1496" fmla="*/ 9289662 w 10175183"/>
              <a:gd name="connsiteY1496" fmla="*/ 1603550 h 2604664"/>
              <a:gd name="connsiteX1497" fmla="*/ 9270823 w 10175183"/>
              <a:gd name="connsiteY1497" fmla="*/ 1614344 h 2604664"/>
              <a:gd name="connsiteX1498" fmla="*/ 9225072 w 10175183"/>
              <a:gd name="connsiteY1498" fmla="*/ 1627836 h 2604664"/>
              <a:gd name="connsiteX1499" fmla="*/ 9187394 w 10175183"/>
              <a:gd name="connsiteY1499" fmla="*/ 1638630 h 2604664"/>
              <a:gd name="connsiteX1500" fmla="*/ 9157791 w 10175183"/>
              <a:gd name="connsiteY1500" fmla="*/ 1646725 h 2604664"/>
              <a:gd name="connsiteX1501" fmla="*/ 9138952 w 10175183"/>
              <a:gd name="connsiteY1501" fmla="*/ 1652122 h 2604664"/>
              <a:gd name="connsiteX1502" fmla="*/ 9114731 w 10175183"/>
              <a:gd name="connsiteY1502" fmla="*/ 1660217 h 2604664"/>
              <a:gd name="connsiteX1503" fmla="*/ 9112040 w 10175183"/>
              <a:gd name="connsiteY1503" fmla="*/ 1692598 h 2604664"/>
              <a:gd name="connsiteX1504" fmla="*/ 9133570 w 10175183"/>
              <a:gd name="connsiteY1504" fmla="*/ 1697995 h 2604664"/>
              <a:gd name="connsiteX1505" fmla="*/ 9502270 w 10175183"/>
              <a:gd name="connsiteY1505" fmla="*/ 1706090 h 2604664"/>
              <a:gd name="connsiteX1506" fmla="*/ 9599155 w 10175183"/>
              <a:gd name="connsiteY1506" fmla="*/ 1706090 h 2604664"/>
              <a:gd name="connsiteX1507" fmla="*/ 9873662 w 10175183"/>
              <a:gd name="connsiteY1507" fmla="*/ 1700693 h 2604664"/>
              <a:gd name="connsiteX1508" fmla="*/ 9930178 w 10175183"/>
              <a:gd name="connsiteY1508" fmla="*/ 1700693 h 2604664"/>
              <a:gd name="connsiteX1509" fmla="*/ 9986695 w 10175183"/>
              <a:gd name="connsiteY1509" fmla="*/ 1708789 h 2604664"/>
              <a:gd name="connsiteX1510" fmla="*/ 9954400 w 10175183"/>
              <a:gd name="connsiteY1510" fmla="*/ 1730376 h 2604664"/>
              <a:gd name="connsiteX1511" fmla="*/ 9852132 w 10175183"/>
              <a:gd name="connsiteY1511" fmla="*/ 1738471 h 2604664"/>
              <a:gd name="connsiteX1512" fmla="*/ 9779469 w 10175183"/>
              <a:gd name="connsiteY1512" fmla="*/ 1749265 h 2604664"/>
              <a:gd name="connsiteX1513" fmla="*/ 9755247 w 10175183"/>
              <a:gd name="connsiteY1513" fmla="*/ 1762757 h 2604664"/>
              <a:gd name="connsiteX1514" fmla="*/ 9757939 w 10175183"/>
              <a:gd name="connsiteY1514" fmla="*/ 1768154 h 2604664"/>
              <a:gd name="connsiteX1515" fmla="*/ 9736409 w 10175183"/>
              <a:gd name="connsiteY1515" fmla="*/ 1760059 h 2604664"/>
              <a:gd name="connsiteX1516" fmla="*/ 9722952 w 10175183"/>
              <a:gd name="connsiteY1516" fmla="*/ 1760059 h 2604664"/>
              <a:gd name="connsiteX1517" fmla="*/ 9693349 w 10175183"/>
              <a:gd name="connsiteY1517" fmla="*/ 1770852 h 2604664"/>
              <a:gd name="connsiteX1518" fmla="*/ 9669127 w 10175183"/>
              <a:gd name="connsiteY1518" fmla="*/ 1776249 h 2604664"/>
              <a:gd name="connsiteX1519" fmla="*/ 9650289 w 10175183"/>
              <a:gd name="connsiteY1519" fmla="*/ 1789741 h 2604664"/>
              <a:gd name="connsiteX1520" fmla="*/ 9669127 w 10175183"/>
              <a:gd name="connsiteY1520" fmla="*/ 1808630 h 2604664"/>
              <a:gd name="connsiteX1521" fmla="*/ 9693349 w 10175183"/>
              <a:gd name="connsiteY1521" fmla="*/ 1811329 h 2604664"/>
              <a:gd name="connsiteX1522" fmla="*/ 9669127 w 10175183"/>
              <a:gd name="connsiteY1522" fmla="*/ 1822122 h 2604664"/>
              <a:gd name="connsiteX1523" fmla="*/ 9566860 w 10175183"/>
              <a:gd name="connsiteY1523" fmla="*/ 1849107 h 2604664"/>
              <a:gd name="connsiteX1524" fmla="*/ 9617994 w 10175183"/>
              <a:gd name="connsiteY1524" fmla="*/ 1857202 h 2604664"/>
              <a:gd name="connsiteX1525" fmla="*/ 9720261 w 10175183"/>
              <a:gd name="connsiteY1525" fmla="*/ 1865297 h 2604664"/>
              <a:gd name="connsiteX1526" fmla="*/ 9889810 w 10175183"/>
              <a:gd name="connsiteY1526" fmla="*/ 1862599 h 2604664"/>
              <a:gd name="connsiteX1527" fmla="*/ 10040519 w 10175183"/>
              <a:gd name="connsiteY1527" fmla="*/ 1862599 h 2604664"/>
              <a:gd name="connsiteX1528" fmla="*/ 10000151 w 10175183"/>
              <a:gd name="connsiteY1528" fmla="*/ 1867995 h 2604664"/>
              <a:gd name="connsiteX1529" fmla="*/ 9949017 w 10175183"/>
              <a:gd name="connsiteY1529" fmla="*/ 1870694 h 2604664"/>
              <a:gd name="connsiteX1530" fmla="*/ 9792925 w 10175183"/>
              <a:gd name="connsiteY1530" fmla="*/ 1892281 h 2604664"/>
              <a:gd name="connsiteX1531" fmla="*/ 9704114 w 10175183"/>
              <a:gd name="connsiteY1531" fmla="*/ 1900376 h 2604664"/>
              <a:gd name="connsiteX1532" fmla="*/ 9669127 w 10175183"/>
              <a:gd name="connsiteY1532" fmla="*/ 1916567 h 2604664"/>
              <a:gd name="connsiteX1533" fmla="*/ 9661054 w 10175183"/>
              <a:gd name="connsiteY1533" fmla="*/ 1924662 h 2604664"/>
              <a:gd name="connsiteX1534" fmla="*/ 9677201 w 10175183"/>
              <a:gd name="connsiteY1534" fmla="*/ 1935456 h 2604664"/>
              <a:gd name="connsiteX1535" fmla="*/ 9766012 w 10175183"/>
              <a:gd name="connsiteY1535" fmla="*/ 1940853 h 2604664"/>
              <a:gd name="connsiteX1536" fmla="*/ 9849441 w 10175183"/>
              <a:gd name="connsiteY1536" fmla="*/ 1948948 h 2604664"/>
              <a:gd name="connsiteX1537" fmla="*/ 9827911 w 10175183"/>
              <a:gd name="connsiteY1537" fmla="*/ 1959742 h 2604664"/>
              <a:gd name="connsiteX1538" fmla="*/ 9483432 w 10175183"/>
              <a:gd name="connsiteY1538" fmla="*/ 1978631 h 2604664"/>
              <a:gd name="connsiteX1539" fmla="*/ 9432298 w 10175183"/>
              <a:gd name="connsiteY1539" fmla="*/ 1984028 h 2604664"/>
              <a:gd name="connsiteX1540" fmla="*/ 9391929 w 10175183"/>
              <a:gd name="connsiteY1540" fmla="*/ 1986726 h 2604664"/>
              <a:gd name="connsiteX1541" fmla="*/ 9324648 w 10175183"/>
              <a:gd name="connsiteY1541" fmla="*/ 1984028 h 2604664"/>
              <a:gd name="connsiteX1542" fmla="*/ 9168556 w 10175183"/>
              <a:gd name="connsiteY1542" fmla="*/ 1981329 h 2604664"/>
              <a:gd name="connsiteX1543" fmla="*/ 9206233 w 10175183"/>
              <a:gd name="connsiteY1543" fmla="*/ 1992123 h 2604664"/>
              <a:gd name="connsiteX1544" fmla="*/ 9246602 w 10175183"/>
              <a:gd name="connsiteY1544" fmla="*/ 2005615 h 2604664"/>
              <a:gd name="connsiteX1545" fmla="*/ 9254676 w 10175183"/>
              <a:gd name="connsiteY1545" fmla="*/ 2013710 h 2604664"/>
              <a:gd name="connsiteX1546" fmla="*/ 9262749 w 10175183"/>
              <a:gd name="connsiteY1546" fmla="*/ 2002916 h 2604664"/>
              <a:gd name="connsiteX1547" fmla="*/ 9370399 w 10175183"/>
              <a:gd name="connsiteY1547" fmla="*/ 2013710 h 2604664"/>
              <a:gd name="connsiteX1548" fmla="*/ 9553404 w 10175183"/>
              <a:gd name="connsiteY1548" fmla="*/ 2013710 h 2604664"/>
              <a:gd name="connsiteX1549" fmla="*/ 9725644 w 10175183"/>
              <a:gd name="connsiteY1549" fmla="*/ 2000218 h 2604664"/>
              <a:gd name="connsiteX1550" fmla="*/ 9895192 w 10175183"/>
              <a:gd name="connsiteY1550" fmla="*/ 1992123 h 2604664"/>
              <a:gd name="connsiteX1551" fmla="*/ 9887118 w 10175183"/>
              <a:gd name="connsiteY1551" fmla="*/ 1986726 h 2604664"/>
              <a:gd name="connsiteX1552" fmla="*/ 9868280 w 10175183"/>
              <a:gd name="connsiteY1552" fmla="*/ 1978631 h 2604664"/>
              <a:gd name="connsiteX1553" fmla="*/ 9903266 w 10175183"/>
              <a:gd name="connsiteY1553" fmla="*/ 1978631 h 2604664"/>
              <a:gd name="connsiteX1554" fmla="*/ 10062049 w 10175183"/>
              <a:gd name="connsiteY1554" fmla="*/ 1984028 h 2604664"/>
              <a:gd name="connsiteX1555" fmla="*/ 10175082 w 10175183"/>
              <a:gd name="connsiteY1555" fmla="*/ 1986726 h 2604664"/>
              <a:gd name="connsiteX1556" fmla="*/ 10005533 w 10175183"/>
              <a:gd name="connsiteY1556" fmla="*/ 2002916 h 2604664"/>
              <a:gd name="connsiteX1557" fmla="*/ 9669127 w 10175183"/>
              <a:gd name="connsiteY1557" fmla="*/ 2027202 h 2604664"/>
              <a:gd name="connsiteX1558" fmla="*/ 9093201 w 10175183"/>
              <a:gd name="connsiteY1558" fmla="*/ 2035298 h 2604664"/>
              <a:gd name="connsiteX1559" fmla="*/ 8947874 w 10175183"/>
              <a:gd name="connsiteY1559" fmla="*/ 2024504 h 2604664"/>
              <a:gd name="connsiteX1560" fmla="*/ 8864445 w 10175183"/>
              <a:gd name="connsiteY1560" fmla="*/ 2016409 h 2604664"/>
              <a:gd name="connsiteX1561" fmla="*/ 8845606 w 10175183"/>
              <a:gd name="connsiteY1561" fmla="*/ 2000218 h 2604664"/>
              <a:gd name="connsiteX1562" fmla="*/ 8794473 w 10175183"/>
              <a:gd name="connsiteY1562" fmla="*/ 1981329 h 2604664"/>
              <a:gd name="connsiteX1563" fmla="*/ 8522657 w 10175183"/>
              <a:gd name="connsiteY1563" fmla="*/ 1965139 h 2604664"/>
              <a:gd name="connsiteX1564" fmla="*/ 8232002 w 10175183"/>
              <a:gd name="connsiteY1564" fmla="*/ 1967837 h 2604664"/>
              <a:gd name="connsiteX1565" fmla="*/ 8188942 w 10175183"/>
              <a:gd name="connsiteY1565" fmla="*/ 1967837 h 2604664"/>
              <a:gd name="connsiteX1566" fmla="*/ 8092057 w 10175183"/>
              <a:gd name="connsiteY1566" fmla="*/ 1981329 h 2604664"/>
              <a:gd name="connsiteX1567" fmla="*/ 8075910 w 10175183"/>
              <a:gd name="connsiteY1567" fmla="*/ 1978631 h 2604664"/>
              <a:gd name="connsiteX1568" fmla="*/ 8054380 w 10175183"/>
              <a:gd name="connsiteY1568" fmla="*/ 1986726 h 2604664"/>
              <a:gd name="connsiteX1569" fmla="*/ 8067836 w 10175183"/>
              <a:gd name="connsiteY1569" fmla="*/ 1994821 h 2604664"/>
              <a:gd name="connsiteX1570" fmla="*/ 8143191 w 10175183"/>
              <a:gd name="connsiteY1570" fmla="*/ 1994821 h 2604664"/>
              <a:gd name="connsiteX1571" fmla="*/ 8218546 w 10175183"/>
              <a:gd name="connsiteY1571" fmla="*/ 1989424 h 2604664"/>
              <a:gd name="connsiteX1572" fmla="*/ 8245459 w 10175183"/>
              <a:gd name="connsiteY1572" fmla="*/ 1986726 h 2604664"/>
              <a:gd name="connsiteX1573" fmla="*/ 8293901 w 10175183"/>
              <a:gd name="connsiteY1573" fmla="*/ 1994821 h 2604664"/>
              <a:gd name="connsiteX1574" fmla="*/ 8511892 w 10175183"/>
              <a:gd name="connsiteY1574" fmla="*/ 1994821 h 2604664"/>
              <a:gd name="connsiteX1575" fmla="*/ 8592629 w 10175183"/>
              <a:gd name="connsiteY1575" fmla="*/ 2008313 h 2604664"/>
              <a:gd name="connsiteX1576" fmla="*/ 8455375 w 10175183"/>
              <a:gd name="connsiteY1576" fmla="*/ 2051488 h 2604664"/>
              <a:gd name="connsiteX1577" fmla="*/ 8449993 w 10175183"/>
              <a:gd name="connsiteY1577" fmla="*/ 2064980 h 2604664"/>
              <a:gd name="connsiteX1578" fmla="*/ 8444611 w 10175183"/>
              <a:gd name="connsiteY1578" fmla="*/ 2056885 h 2604664"/>
              <a:gd name="connsiteX1579" fmla="*/ 8396168 w 10175183"/>
              <a:gd name="connsiteY1579" fmla="*/ 2037996 h 2604664"/>
              <a:gd name="connsiteX1580" fmla="*/ 8390786 w 10175183"/>
              <a:gd name="connsiteY1580" fmla="*/ 2056885 h 2604664"/>
              <a:gd name="connsiteX1581" fmla="*/ 8393477 w 10175183"/>
              <a:gd name="connsiteY1581" fmla="*/ 2064980 h 2604664"/>
              <a:gd name="connsiteX1582" fmla="*/ 8347725 w 10175183"/>
              <a:gd name="connsiteY1582" fmla="*/ 2067679 h 2604664"/>
              <a:gd name="connsiteX1583" fmla="*/ 8320813 w 10175183"/>
              <a:gd name="connsiteY1583" fmla="*/ 2070377 h 2604664"/>
              <a:gd name="connsiteX1584" fmla="*/ 8371947 w 10175183"/>
              <a:gd name="connsiteY1584" fmla="*/ 2083869 h 2604664"/>
              <a:gd name="connsiteX1585" fmla="*/ 8431154 w 10175183"/>
              <a:gd name="connsiteY1585" fmla="*/ 2105456 h 2604664"/>
              <a:gd name="connsiteX1586" fmla="*/ 8355799 w 10175183"/>
              <a:gd name="connsiteY1586" fmla="*/ 2100060 h 2604664"/>
              <a:gd name="connsiteX1587" fmla="*/ 7871375 w 10175183"/>
              <a:gd name="connsiteY1587" fmla="*/ 2113552 h 2604664"/>
              <a:gd name="connsiteX1588" fmla="*/ 8197016 w 10175183"/>
              <a:gd name="connsiteY1588" fmla="*/ 2121647 h 2604664"/>
              <a:gd name="connsiteX1589" fmla="*/ 8409624 w 10175183"/>
              <a:gd name="connsiteY1589" fmla="*/ 2135139 h 2604664"/>
              <a:gd name="connsiteX1590" fmla="*/ 8388094 w 10175183"/>
              <a:gd name="connsiteY1590" fmla="*/ 2137837 h 2604664"/>
              <a:gd name="connsiteX1591" fmla="*/ 8232002 w 10175183"/>
              <a:gd name="connsiteY1591" fmla="*/ 2143234 h 2604664"/>
              <a:gd name="connsiteX1592" fmla="*/ 8062453 w 10175183"/>
              <a:gd name="connsiteY1592" fmla="*/ 2145933 h 2604664"/>
              <a:gd name="connsiteX1593" fmla="*/ 7720665 w 10175183"/>
              <a:gd name="connsiteY1593" fmla="*/ 2143234 h 2604664"/>
              <a:gd name="connsiteX1594" fmla="*/ 7508057 w 10175183"/>
              <a:gd name="connsiteY1594" fmla="*/ 2135139 h 2604664"/>
              <a:gd name="connsiteX1595" fmla="*/ 7214711 w 10175183"/>
              <a:gd name="connsiteY1595" fmla="*/ 2127044 h 2604664"/>
              <a:gd name="connsiteX1596" fmla="*/ 7125900 w 10175183"/>
              <a:gd name="connsiteY1596" fmla="*/ 2132441 h 2604664"/>
              <a:gd name="connsiteX1597" fmla="*/ 7155504 w 10175183"/>
              <a:gd name="connsiteY1597" fmla="*/ 2124345 h 2604664"/>
              <a:gd name="connsiteX1598" fmla="*/ 7166269 w 10175183"/>
              <a:gd name="connsiteY1598" fmla="*/ 2118948 h 2604664"/>
              <a:gd name="connsiteX1599" fmla="*/ 7077458 w 10175183"/>
              <a:gd name="connsiteY1599" fmla="*/ 2127044 h 2604664"/>
              <a:gd name="connsiteX1600" fmla="*/ 7004794 w 10175183"/>
              <a:gd name="connsiteY1600" fmla="*/ 2137837 h 2604664"/>
              <a:gd name="connsiteX1601" fmla="*/ 6940204 w 10175183"/>
              <a:gd name="connsiteY1601" fmla="*/ 2140536 h 2604664"/>
              <a:gd name="connsiteX1602" fmla="*/ 7117826 w 10175183"/>
              <a:gd name="connsiteY1602" fmla="*/ 2162123 h 2604664"/>
              <a:gd name="connsiteX1603" fmla="*/ 7249697 w 10175183"/>
              <a:gd name="connsiteY1603" fmla="*/ 2170218 h 2604664"/>
              <a:gd name="connsiteX1604" fmla="*/ 7225476 w 10175183"/>
              <a:gd name="connsiteY1604" fmla="*/ 2178314 h 2604664"/>
              <a:gd name="connsiteX1605" fmla="*/ 7193181 w 10175183"/>
              <a:gd name="connsiteY1605" fmla="*/ 2189107 h 2604664"/>
              <a:gd name="connsiteX1606" fmla="*/ 7104370 w 10175183"/>
              <a:gd name="connsiteY1606" fmla="*/ 2181012 h 2604664"/>
              <a:gd name="connsiteX1607" fmla="*/ 7026324 w 10175183"/>
              <a:gd name="connsiteY1607" fmla="*/ 2199901 h 2604664"/>
              <a:gd name="connsiteX1608" fmla="*/ 7026324 w 10175183"/>
              <a:gd name="connsiteY1608" fmla="*/ 2221488 h 2604664"/>
              <a:gd name="connsiteX1609" fmla="*/ 7133974 w 10175183"/>
              <a:gd name="connsiteY1609" fmla="*/ 2221488 h 2604664"/>
              <a:gd name="connsiteX1610" fmla="*/ 7093605 w 10175183"/>
              <a:gd name="connsiteY1610" fmla="*/ 2245774 h 2604664"/>
              <a:gd name="connsiteX1611" fmla="*/ 6996720 w 10175183"/>
              <a:gd name="connsiteY1611" fmla="*/ 2245774 h 2604664"/>
              <a:gd name="connsiteX1612" fmla="*/ 6945587 w 10175183"/>
              <a:gd name="connsiteY1612" fmla="*/ 2251171 h 2604664"/>
              <a:gd name="connsiteX1613" fmla="*/ 6891762 w 10175183"/>
              <a:gd name="connsiteY1613" fmla="*/ 2259266 h 2604664"/>
              <a:gd name="connsiteX1614" fmla="*/ 6880997 w 10175183"/>
              <a:gd name="connsiteY1614" fmla="*/ 2259266 h 2604664"/>
              <a:gd name="connsiteX1615" fmla="*/ 6816407 w 10175183"/>
              <a:gd name="connsiteY1615" fmla="*/ 2251171 h 2604664"/>
              <a:gd name="connsiteX1616" fmla="*/ 6765273 w 10175183"/>
              <a:gd name="connsiteY1616" fmla="*/ 2259266 h 2604664"/>
              <a:gd name="connsiteX1617" fmla="*/ 6746434 w 10175183"/>
              <a:gd name="connsiteY1617" fmla="*/ 2259266 h 2604664"/>
              <a:gd name="connsiteX1618" fmla="*/ 6711448 w 10175183"/>
              <a:gd name="connsiteY1618" fmla="*/ 2270060 h 2604664"/>
              <a:gd name="connsiteX1619" fmla="*/ 6684536 w 10175183"/>
              <a:gd name="connsiteY1619" fmla="*/ 2278155 h 2604664"/>
              <a:gd name="connsiteX1620" fmla="*/ 6689918 w 10175183"/>
              <a:gd name="connsiteY1620" fmla="*/ 2256568 h 2604664"/>
              <a:gd name="connsiteX1621" fmla="*/ 6711448 w 10175183"/>
              <a:gd name="connsiteY1621" fmla="*/ 2232282 h 2604664"/>
              <a:gd name="connsiteX1622" fmla="*/ 6762582 w 10175183"/>
              <a:gd name="connsiteY1622" fmla="*/ 2221488 h 2604664"/>
              <a:gd name="connsiteX1623" fmla="*/ 6859467 w 10175183"/>
              <a:gd name="connsiteY1623" fmla="*/ 2207996 h 2604664"/>
              <a:gd name="connsiteX1624" fmla="*/ 6924057 w 10175183"/>
              <a:gd name="connsiteY1624" fmla="*/ 2194504 h 2604664"/>
              <a:gd name="connsiteX1625" fmla="*/ 6977882 w 10175183"/>
              <a:gd name="connsiteY1625" fmla="*/ 2167520 h 2604664"/>
              <a:gd name="connsiteX1626" fmla="*/ 6776038 w 10175183"/>
              <a:gd name="connsiteY1626" fmla="*/ 2191806 h 2604664"/>
              <a:gd name="connsiteX1627" fmla="*/ 6724904 w 10175183"/>
              <a:gd name="connsiteY1627" fmla="*/ 2197203 h 2604664"/>
              <a:gd name="connsiteX1628" fmla="*/ 6679153 w 10175183"/>
              <a:gd name="connsiteY1628" fmla="*/ 2199901 h 2604664"/>
              <a:gd name="connsiteX1629" fmla="*/ 6619946 w 10175183"/>
              <a:gd name="connsiteY1629" fmla="*/ 2221488 h 2604664"/>
              <a:gd name="connsiteX1630" fmla="*/ 6595725 w 10175183"/>
              <a:gd name="connsiteY1630" fmla="*/ 2229584 h 2604664"/>
              <a:gd name="connsiteX1631" fmla="*/ 6617255 w 10175183"/>
              <a:gd name="connsiteY1631" fmla="*/ 2229584 h 2604664"/>
              <a:gd name="connsiteX1632" fmla="*/ 6663006 w 10175183"/>
              <a:gd name="connsiteY1632" fmla="*/ 2221488 h 2604664"/>
              <a:gd name="connsiteX1633" fmla="*/ 6687227 w 10175183"/>
              <a:gd name="connsiteY1633" fmla="*/ 2218790 h 2604664"/>
              <a:gd name="connsiteX1634" fmla="*/ 6595725 w 10175183"/>
              <a:gd name="connsiteY1634" fmla="*/ 2251171 h 2604664"/>
              <a:gd name="connsiteX1635" fmla="*/ 6498840 w 10175183"/>
              <a:gd name="connsiteY1635" fmla="*/ 2270060 h 2604664"/>
              <a:gd name="connsiteX1636" fmla="*/ 6445015 w 10175183"/>
              <a:gd name="connsiteY1636" fmla="*/ 2270060 h 2604664"/>
              <a:gd name="connsiteX1637" fmla="*/ 6423485 w 10175183"/>
              <a:gd name="connsiteY1637" fmla="*/ 2256568 h 2604664"/>
              <a:gd name="connsiteX1638" fmla="*/ 6412720 w 10175183"/>
              <a:gd name="connsiteY1638" fmla="*/ 2248473 h 2604664"/>
              <a:gd name="connsiteX1639" fmla="*/ 6485384 w 10175183"/>
              <a:gd name="connsiteY1639" fmla="*/ 2226885 h 2604664"/>
              <a:gd name="connsiteX1640" fmla="*/ 6582268 w 10175183"/>
              <a:gd name="connsiteY1640" fmla="*/ 2178314 h 2604664"/>
              <a:gd name="connsiteX1641" fmla="*/ 6552665 w 10175183"/>
              <a:gd name="connsiteY1641" fmla="*/ 2191806 h 2604664"/>
              <a:gd name="connsiteX1642" fmla="*/ 6533826 w 10175183"/>
              <a:gd name="connsiteY1642" fmla="*/ 2205298 h 2604664"/>
              <a:gd name="connsiteX1643" fmla="*/ 6514987 w 10175183"/>
              <a:gd name="connsiteY1643" fmla="*/ 2194504 h 2604664"/>
              <a:gd name="connsiteX1644" fmla="*/ 6528444 w 10175183"/>
              <a:gd name="connsiteY1644" fmla="*/ 2186409 h 2604664"/>
              <a:gd name="connsiteX1645" fmla="*/ 6536517 w 10175183"/>
              <a:gd name="connsiteY1645" fmla="*/ 2178314 h 2604664"/>
              <a:gd name="connsiteX1646" fmla="*/ 6703375 w 10175183"/>
              <a:gd name="connsiteY1646" fmla="*/ 2151330 h 2604664"/>
              <a:gd name="connsiteX1647" fmla="*/ 6732978 w 10175183"/>
              <a:gd name="connsiteY1647" fmla="*/ 2143234 h 2604664"/>
              <a:gd name="connsiteX1648" fmla="*/ 6767964 w 10175183"/>
              <a:gd name="connsiteY1648" fmla="*/ 2137837 h 2604664"/>
              <a:gd name="connsiteX1649" fmla="*/ 6821789 w 10175183"/>
              <a:gd name="connsiteY1649" fmla="*/ 2113552 h 2604664"/>
              <a:gd name="connsiteX1650" fmla="*/ 6832554 w 10175183"/>
              <a:gd name="connsiteY1650" fmla="*/ 2110853 h 2604664"/>
              <a:gd name="connsiteX1651" fmla="*/ 6859467 w 10175183"/>
              <a:gd name="connsiteY1651" fmla="*/ 2108155 h 2604664"/>
              <a:gd name="connsiteX1652" fmla="*/ 7020942 w 10175183"/>
              <a:gd name="connsiteY1652" fmla="*/ 2100060 h 2604664"/>
              <a:gd name="connsiteX1653" fmla="*/ 7093605 w 10175183"/>
              <a:gd name="connsiteY1653" fmla="*/ 2091964 h 2604664"/>
              <a:gd name="connsiteX1654" fmla="*/ 7066693 w 10175183"/>
              <a:gd name="connsiteY1654" fmla="*/ 2089266 h 2604664"/>
              <a:gd name="connsiteX1655" fmla="*/ 7031707 w 10175183"/>
              <a:gd name="connsiteY1655" fmla="*/ 2078472 h 2604664"/>
              <a:gd name="connsiteX1656" fmla="*/ 6977882 w 10175183"/>
              <a:gd name="connsiteY1656" fmla="*/ 2075774 h 2604664"/>
              <a:gd name="connsiteX1657" fmla="*/ 6924057 w 10175183"/>
              <a:gd name="connsiteY1657" fmla="*/ 2081171 h 2604664"/>
              <a:gd name="connsiteX1658" fmla="*/ 6735669 w 10175183"/>
              <a:gd name="connsiteY1658" fmla="*/ 2118948 h 2604664"/>
              <a:gd name="connsiteX1659" fmla="*/ 6722213 w 10175183"/>
              <a:gd name="connsiteY1659" fmla="*/ 2121647 h 2604664"/>
              <a:gd name="connsiteX1660" fmla="*/ 6714140 w 10175183"/>
              <a:gd name="connsiteY1660" fmla="*/ 2129742 h 2604664"/>
              <a:gd name="connsiteX1661" fmla="*/ 6708757 w 10175183"/>
              <a:gd name="connsiteY1661" fmla="*/ 2143234 h 2604664"/>
              <a:gd name="connsiteX1662" fmla="*/ 6700683 w 10175183"/>
              <a:gd name="connsiteY1662" fmla="*/ 2135139 h 2604664"/>
              <a:gd name="connsiteX1663" fmla="*/ 6595725 w 10175183"/>
              <a:gd name="connsiteY1663" fmla="*/ 2143234 h 2604664"/>
              <a:gd name="connsiteX1664" fmla="*/ 6566121 w 10175183"/>
              <a:gd name="connsiteY1664" fmla="*/ 2148631 h 2604664"/>
              <a:gd name="connsiteX1665" fmla="*/ 6466545 w 10175183"/>
              <a:gd name="connsiteY1665" fmla="*/ 2145933 h 2604664"/>
              <a:gd name="connsiteX1666" fmla="*/ 6423485 w 10175183"/>
              <a:gd name="connsiteY1666" fmla="*/ 2151330 h 2604664"/>
              <a:gd name="connsiteX1667" fmla="*/ 6436941 w 10175183"/>
              <a:gd name="connsiteY1667" fmla="*/ 2170218 h 2604664"/>
              <a:gd name="connsiteX1668" fmla="*/ 6474619 w 10175183"/>
              <a:gd name="connsiteY1668" fmla="*/ 2178314 h 2604664"/>
              <a:gd name="connsiteX1669" fmla="*/ 6447706 w 10175183"/>
              <a:gd name="connsiteY1669" fmla="*/ 2186409 h 2604664"/>
              <a:gd name="connsiteX1670" fmla="*/ 6307761 w 10175183"/>
              <a:gd name="connsiteY1670" fmla="*/ 2199901 h 2604664"/>
              <a:gd name="connsiteX1671" fmla="*/ 6262010 w 10175183"/>
              <a:gd name="connsiteY1671" fmla="*/ 2213393 h 2604664"/>
              <a:gd name="connsiteX1672" fmla="*/ 6189347 w 10175183"/>
              <a:gd name="connsiteY1672" fmla="*/ 2216092 h 2604664"/>
              <a:gd name="connsiteX1673" fmla="*/ 6181273 w 10175183"/>
              <a:gd name="connsiteY1673" fmla="*/ 2213393 h 2604664"/>
              <a:gd name="connsiteX1674" fmla="*/ 6162434 w 10175183"/>
              <a:gd name="connsiteY1674" fmla="*/ 2205298 h 2604664"/>
              <a:gd name="connsiteX1675" fmla="*/ 6113992 w 10175183"/>
              <a:gd name="connsiteY1675" fmla="*/ 2213393 h 2604664"/>
              <a:gd name="connsiteX1676" fmla="*/ 6127448 w 10175183"/>
              <a:gd name="connsiteY1676" fmla="*/ 2221488 h 2604664"/>
              <a:gd name="connsiteX1677" fmla="*/ 6116683 w 10175183"/>
              <a:gd name="connsiteY1677" fmla="*/ 2234981 h 2604664"/>
              <a:gd name="connsiteX1678" fmla="*/ 6084388 w 10175183"/>
              <a:gd name="connsiteY1678" fmla="*/ 2256568 h 2604664"/>
              <a:gd name="connsiteX1679" fmla="*/ 6057475 w 10175183"/>
              <a:gd name="connsiteY1679" fmla="*/ 2264663 h 2604664"/>
              <a:gd name="connsiteX1680" fmla="*/ 6035945 w 10175183"/>
              <a:gd name="connsiteY1680" fmla="*/ 2272758 h 2604664"/>
              <a:gd name="connsiteX1681" fmla="*/ 6003651 w 10175183"/>
              <a:gd name="connsiteY1681" fmla="*/ 2280854 h 2604664"/>
              <a:gd name="connsiteX1682" fmla="*/ 5861014 w 10175183"/>
              <a:gd name="connsiteY1682" fmla="*/ 2305139 h 2604664"/>
              <a:gd name="connsiteX1683" fmla="*/ 5823337 w 10175183"/>
              <a:gd name="connsiteY1683" fmla="*/ 2313235 h 2604664"/>
              <a:gd name="connsiteX1684" fmla="*/ 5799116 w 10175183"/>
              <a:gd name="connsiteY1684" fmla="*/ 2321330 h 2604664"/>
              <a:gd name="connsiteX1685" fmla="*/ 5734526 w 10175183"/>
              <a:gd name="connsiteY1685" fmla="*/ 2332124 h 2604664"/>
              <a:gd name="connsiteX1686" fmla="*/ 5597272 w 10175183"/>
              <a:gd name="connsiteY1686" fmla="*/ 2342917 h 2604664"/>
              <a:gd name="connsiteX1687" fmla="*/ 5497696 w 10175183"/>
              <a:gd name="connsiteY1687" fmla="*/ 2351013 h 2604664"/>
              <a:gd name="connsiteX1688" fmla="*/ 5363134 w 10175183"/>
              <a:gd name="connsiteY1688" fmla="*/ 2367203 h 2604664"/>
              <a:gd name="connsiteX1689" fmla="*/ 5247410 w 10175183"/>
              <a:gd name="connsiteY1689" fmla="*/ 2356409 h 2604664"/>
              <a:gd name="connsiteX1690" fmla="*/ 5225880 w 10175183"/>
              <a:gd name="connsiteY1690" fmla="*/ 2345616 h 2604664"/>
              <a:gd name="connsiteX1691" fmla="*/ 5145143 w 10175183"/>
              <a:gd name="connsiteY1691" fmla="*/ 2356409 h 2604664"/>
              <a:gd name="connsiteX1692" fmla="*/ 5077862 w 10175183"/>
              <a:gd name="connsiteY1692" fmla="*/ 2372600 h 2604664"/>
              <a:gd name="connsiteX1693" fmla="*/ 5005198 w 10175183"/>
              <a:gd name="connsiteY1693" fmla="*/ 2383394 h 2604664"/>
              <a:gd name="connsiteX1694" fmla="*/ 4900240 w 10175183"/>
              <a:gd name="connsiteY1694" fmla="*/ 2388791 h 2604664"/>
              <a:gd name="connsiteX1695" fmla="*/ 4092866 w 10175183"/>
              <a:gd name="connsiteY1695" fmla="*/ 2415775 h 2604664"/>
              <a:gd name="connsiteX1696" fmla="*/ 3807594 w 10175183"/>
              <a:gd name="connsiteY1696" fmla="*/ 2434664 h 2604664"/>
              <a:gd name="connsiteX1697" fmla="*/ 3769916 w 10175183"/>
              <a:gd name="connsiteY1697" fmla="*/ 2458949 h 2604664"/>
              <a:gd name="connsiteX1698" fmla="*/ 3796829 w 10175183"/>
              <a:gd name="connsiteY1698" fmla="*/ 2464346 h 2604664"/>
              <a:gd name="connsiteX1699" fmla="*/ 3673031 w 10175183"/>
              <a:gd name="connsiteY1699" fmla="*/ 2477838 h 2604664"/>
              <a:gd name="connsiteX1700" fmla="*/ 3473879 w 10175183"/>
              <a:gd name="connsiteY1700" fmla="*/ 2485934 h 2604664"/>
              <a:gd name="connsiteX1701" fmla="*/ 3374303 w 10175183"/>
              <a:gd name="connsiteY1701" fmla="*/ 2491330 h 2604664"/>
              <a:gd name="connsiteX1702" fmla="*/ 3371612 w 10175183"/>
              <a:gd name="connsiteY1702" fmla="*/ 2507521 h 2604664"/>
              <a:gd name="connsiteX1703" fmla="*/ 3376994 w 10175183"/>
              <a:gd name="connsiteY1703" fmla="*/ 2529108 h 2604664"/>
              <a:gd name="connsiteX1704" fmla="*/ 3371612 w 10175183"/>
              <a:gd name="connsiteY1704" fmla="*/ 2542600 h 2604664"/>
              <a:gd name="connsiteX1705" fmla="*/ 3368920 w 10175183"/>
              <a:gd name="connsiteY1705" fmla="*/ 2550696 h 2604664"/>
              <a:gd name="connsiteX1706" fmla="*/ 3358155 w 10175183"/>
              <a:gd name="connsiteY1706" fmla="*/ 2539902 h 2604664"/>
              <a:gd name="connsiteX1707" fmla="*/ 3347391 w 10175183"/>
              <a:gd name="connsiteY1707" fmla="*/ 2515616 h 2604664"/>
              <a:gd name="connsiteX1708" fmla="*/ 3269344 w 10175183"/>
              <a:gd name="connsiteY1708" fmla="*/ 2512918 h 2604664"/>
              <a:gd name="connsiteX1709" fmla="*/ 3072883 w 10175183"/>
              <a:gd name="connsiteY1709" fmla="*/ 2512918 h 2604664"/>
              <a:gd name="connsiteX1710" fmla="*/ 3027133 w 10175183"/>
              <a:gd name="connsiteY1710" fmla="*/ 2518315 h 2604664"/>
              <a:gd name="connsiteX1711" fmla="*/ 2984118 w 10175183"/>
              <a:gd name="connsiteY1711" fmla="*/ 2537204 h 2604664"/>
              <a:gd name="connsiteX1712" fmla="*/ 2924911 w 10175183"/>
              <a:gd name="connsiteY1712" fmla="*/ 2566886 h 2604664"/>
              <a:gd name="connsiteX1713" fmla="*/ 2976045 w 10175183"/>
              <a:gd name="connsiteY1713" fmla="*/ 2585775 h 2604664"/>
              <a:gd name="connsiteX1714" fmla="*/ 3048662 w 10175183"/>
              <a:gd name="connsiteY1714" fmla="*/ 2588474 h 2604664"/>
              <a:gd name="connsiteX1715" fmla="*/ 3091722 w 10175183"/>
              <a:gd name="connsiteY1715" fmla="*/ 2596569 h 2604664"/>
              <a:gd name="connsiteX1716" fmla="*/ 3024441 w 10175183"/>
              <a:gd name="connsiteY1716" fmla="*/ 2604664 h 2604664"/>
              <a:gd name="connsiteX1717" fmla="*/ 2927603 w 10175183"/>
              <a:gd name="connsiteY1717" fmla="*/ 2585775 h 2604664"/>
              <a:gd name="connsiteX1718" fmla="*/ 2879160 w 10175183"/>
              <a:gd name="connsiteY1718" fmla="*/ 2572283 h 2604664"/>
              <a:gd name="connsiteX1719" fmla="*/ 2865703 w 10175183"/>
              <a:gd name="connsiteY1719" fmla="*/ 2564188 h 2604664"/>
              <a:gd name="connsiteX1720" fmla="*/ 2881851 w 10175183"/>
              <a:gd name="connsiteY1720" fmla="*/ 2545299 h 2604664"/>
              <a:gd name="connsiteX1721" fmla="*/ 2898000 w 10175183"/>
              <a:gd name="connsiteY1721" fmla="*/ 2529108 h 2604664"/>
              <a:gd name="connsiteX1722" fmla="*/ 2911455 w 10175183"/>
              <a:gd name="connsiteY1722" fmla="*/ 2521013 h 2604664"/>
              <a:gd name="connsiteX1723" fmla="*/ 2924911 w 10175183"/>
              <a:gd name="connsiteY1723" fmla="*/ 2512918 h 2604664"/>
              <a:gd name="connsiteX1724" fmla="*/ 2932985 w 10175183"/>
              <a:gd name="connsiteY1724" fmla="*/ 2499426 h 2604664"/>
              <a:gd name="connsiteX1725" fmla="*/ 2941059 w 10175183"/>
              <a:gd name="connsiteY1725" fmla="*/ 2507521 h 2604664"/>
              <a:gd name="connsiteX1726" fmla="*/ 2949132 w 10175183"/>
              <a:gd name="connsiteY1726" fmla="*/ 2515616 h 2604664"/>
              <a:gd name="connsiteX1727" fmla="*/ 2957206 w 10175183"/>
              <a:gd name="connsiteY1727" fmla="*/ 2504823 h 2604664"/>
              <a:gd name="connsiteX1728" fmla="*/ 2976045 w 10175183"/>
              <a:gd name="connsiteY1728" fmla="*/ 2496727 h 2604664"/>
              <a:gd name="connsiteX1729" fmla="*/ 3072883 w 10175183"/>
              <a:gd name="connsiteY1729" fmla="*/ 2458949 h 2604664"/>
              <a:gd name="connsiteX1730" fmla="*/ 3107870 w 10175183"/>
              <a:gd name="connsiteY1730" fmla="*/ 2448156 h 2604664"/>
              <a:gd name="connsiteX1731" fmla="*/ 3150930 w 10175183"/>
              <a:gd name="connsiteY1731" fmla="*/ 2426568 h 2604664"/>
              <a:gd name="connsiteX1732" fmla="*/ 3185916 w 10175183"/>
              <a:gd name="connsiteY1732" fmla="*/ 2410378 h 2604664"/>
              <a:gd name="connsiteX1733" fmla="*/ 3196682 w 10175183"/>
              <a:gd name="connsiteY1733" fmla="*/ 2396886 h 2604664"/>
              <a:gd name="connsiteX1734" fmla="*/ 3191298 w 10175183"/>
              <a:gd name="connsiteY1734" fmla="*/ 2369902 h 2604664"/>
              <a:gd name="connsiteX1735" fmla="*/ 3196682 w 10175183"/>
              <a:gd name="connsiteY1735" fmla="*/ 2359108 h 2604664"/>
              <a:gd name="connsiteX1736" fmla="*/ 3070192 w 10175183"/>
              <a:gd name="connsiteY1736" fmla="*/ 2364505 h 2604664"/>
              <a:gd name="connsiteX1737" fmla="*/ 3056736 w 10175183"/>
              <a:gd name="connsiteY1737" fmla="*/ 2361806 h 2604664"/>
              <a:gd name="connsiteX1738" fmla="*/ 2911455 w 10175183"/>
              <a:gd name="connsiteY1738" fmla="*/ 2351013 h 2604664"/>
              <a:gd name="connsiteX1739" fmla="*/ 2892617 w 10175183"/>
              <a:gd name="connsiteY1739" fmla="*/ 2351013 h 2604664"/>
              <a:gd name="connsiteX1740" fmla="*/ 2774201 w 10175183"/>
              <a:gd name="connsiteY1740" fmla="*/ 2345616 h 2604664"/>
              <a:gd name="connsiteX1741" fmla="*/ 2688082 w 10175183"/>
              <a:gd name="connsiteY1741" fmla="*/ 2359108 h 2604664"/>
              <a:gd name="connsiteX1742" fmla="*/ 2712303 w 10175183"/>
              <a:gd name="connsiteY1742" fmla="*/ 2377997 h 2604664"/>
              <a:gd name="connsiteX1743" fmla="*/ 2693464 w 10175183"/>
              <a:gd name="connsiteY1743" fmla="*/ 2375298 h 2604664"/>
              <a:gd name="connsiteX1744" fmla="*/ 2636950 w 10175183"/>
              <a:gd name="connsiteY1744" fmla="*/ 2356409 h 2604664"/>
              <a:gd name="connsiteX1745" fmla="*/ 2604655 w 10175183"/>
              <a:gd name="connsiteY1745" fmla="*/ 2342917 h 2604664"/>
              <a:gd name="connsiteX1746" fmla="*/ 2591200 w 10175183"/>
              <a:gd name="connsiteY1746" fmla="*/ 2334822 h 2604664"/>
              <a:gd name="connsiteX1747" fmla="*/ 2470093 w 10175183"/>
              <a:gd name="connsiteY1747" fmla="*/ 2329425 h 2604664"/>
              <a:gd name="connsiteX1748" fmla="*/ 2348985 w 10175183"/>
              <a:gd name="connsiteY1748" fmla="*/ 2337521 h 2604664"/>
              <a:gd name="connsiteX1749" fmla="*/ 2402810 w 10175183"/>
              <a:gd name="connsiteY1749" fmla="*/ 2367203 h 2604664"/>
              <a:gd name="connsiteX1750" fmla="*/ 2437797 w 10175183"/>
              <a:gd name="connsiteY1750" fmla="*/ 2369902 h 2604664"/>
              <a:gd name="connsiteX1751" fmla="*/ 2443180 w 10175183"/>
              <a:gd name="connsiteY1751" fmla="*/ 2410378 h 2604664"/>
              <a:gd name="connsiteX1752" fmla="*/ 2467401 w 10175183"/>
              <a:gd name="connsiteY1752" fmla="*/ 2429267 h 2604664"/>
              <a:gd name="connsiteX1753" fmla="*/ 2397427 w 10175183"/>
              <a:gd name="connsiteY1753" fmla="*/ 2413076 h 2604664"/>
              <a:gd name="connsiteX1754" fmla="*/ 2378589 w 10175183"/>
              <a:gd name="connsiteY1754" fmla="*/ 2404981 h 2604664"/>
              <a:gd name="connsiteX1755" fmla="*/ 2362441 w 10175183"/>
              <a:gd name="connsiteY1755" fmla="*/ 2394187 h 2604664"/>
              <a:gd name="connsiteX1756" fmla="*/ 2351676 w 10175183"/>
              <a:gd name="connsiteY1756" fmla="*/ 2386092 h 2604664"/>
              <a:gd name="connsiteX1757" fmla="*/ 2327455 w 10175183"/>
              <a:gd name="connsiteY1757" fmla="*/ 2372600 h 2604664"/>
              <a:gd name="connsiteX1758" fmla="*/ 2273629 w 10175183"/>
              <a:gd name="connsiteY1758" fmla="*/ 2342917 h 2604664"/>
              <a:gd name="connsiteX1759" fmla="*/ 2268247 w 10175183"/>
              <a:gd name="connsiteY1759" fmla="*/ 2356409 h 2604664"/>
              <a:gd name="connsiteX1760" fmla="*/ 2260172 w 10175183"/>
              <a:gd name="connsiteY1760" fmla="*/ 2348314 h 2604664"/>
              <a:gd name="connsiteX1761" fmla="*/ 2171359 w 10175183"/>
              <a:gd name="connsiteY1761" fmla="*/ 2332124 h 2604664"/>
              <a:gd name="connsiteX1762" fmla="*/ 2122917 w 10175183"/>
              <a:gd name="connsiteY1762" fmla="*/ 2348314 h 2604664"/>
              <a:gd name="connsiteX1763" fmla="*/ 2157904 w 10175183"/>
              <a:gd name="connsiteY1763" fmla="*/ 2356409 h 2604664"/>
              <a:gd name="connsiteX1764" fmla="*/ 2192891 w 10175183"/>
              <a:gd name="connsiteY1764" fmla="*/ 2361806 h 2604664"/>
              <a:gd name="connsiteX1765" fmla="*/ 2163286 w 10175183"/>
              <a:gd name="connsiteY1765" fmla="*/ 2369902 h 2604664"/>
              <a:gd name="connsiteX1766" fmla="*/ 2117535 w 10175183"/>
              <a:gd name="connsiteY1766" fmla="*/ 2380695 h 2604664"/>
              <a:gd name="connsiteX1767" fmla="*/ 2090622 w 10175183"/>
              <a:gd name="connsiteY1767" fmla="*/ 2394187 h 2604664"/>
              <a:gd name="connsiteX1768" fmla="*/ 2050252 w 10175183"/>
              <a:gd name="connsiteY1768" fmla="*/ 2407679 h 2604664"/>
              <a:gd name="connsiteX1769" fmla="*/ 1999118 w 10175183"/>
              <a:gd name="connsiteY1769" fmla="*/ 2418473 h 2604664"/>
              <a:gd name="connsiteX1770" fmla="*/ 1929145 w 10175183"/>
              <a:gd name="connsiteY1770" fmla="*/ 2448156 h 2604664"/>
              <a:gd name="connsiteX1771" fmla="*/ 1875320 w 10175183"/>
              <a:gd name="connsiteY1771" fmla="*/ 2480537 h 2604664"/>
              <a:gd name="connsiteX1772" fmla="*/ 1910306 w 10175183"/>
              <a:gd name="connsiteY1772" fmla="*/ 2445457 h 2604664"/>
              <a:gd name="connsiteX1773" fmla="*/ 1982970 w 10175183"/>
              <a:gd name="connsiteY1773" fmla="*/ 2377997 h 2604664"/>
              <a:gd name="connsiteX1774" fmla="*/ 2015266 w 10175183"/>
              <a:gd name="connsiteY1774" fmla="*/ 2369902 h 2604664"/>
              <a:gd name="connsiteX1775" fmla="*/ 2069091 w 10175183"/>
              <a:gd name="connsiteY1775" fmla="*/ 2356409 h 2604664"/>
              <a:gd name="connsiteX1776" fmla="*/ 2042179 w 10175183"/>
              <a:gd name="connsiteY1776" fmla="*/ 2340219 h 2604664"/>
              <a:gd name="connsiteX1777" fmla="*/ 1966823 w 10175183"/>
              <a:gd name="connsiteY1777" fmla="*/ 2348314 h 2604664"/>
              <a:gd name="connsiteX1778" fmla="*/ 1864554 w 10175183"/>
              <a:gd name="connsiteY1778" fmla="*/ 2377997 h 2604664"/>
              <a:gd name="connsiteX1779" fmla="*/ 1740755 w 10175183"/>
              <a:gd name="connsiteY1779" fmla="*/ 2413076 h 2604664"/>
              <a:gd name="connsiteX1780" fmla="*/ 1684238 w 10175183"/>
              <a:gd name="connsiteY1780" fmla="*/ 2421172 h 2604664"/>
              <a:gd name="connsiteX1781" fmla="*/ 1910306 w 10175183"/>
              <a:gd name="connsiteY1781" fmla="*/ 2329425 h 2604664"/>
              <a:gd name="connsiteX1782" fmla="*/ 1886085 w 10175183"/>
              <a:gd name="connsiteY1782" fmla="*/ 2299743 h 2604664"/>
              <a:gd name="connsiteX1783" fmla="*/ 1888776 w 10175183"/>
              <a:gd name="connsiteY1783" fmla="*/ 2291647 h 2604664"/>
              <a:gd name="connsiteX1784" fmla="*/ 1918380 w 10175183"/>
              <a:gd name="connsiteY1784" fmla="*/ 2294346 h 2604664"/>
              <a:gd name="connsiteX1785" fmla="*/ 1985662 w 10175183"/>
              <a:gd name="connsiteY1785" fmla="*/ 2310536 h 2604664"/>
              <a:gd name="connsiteX1786" fmla="*/ 2007192 w 10175183"/>
              <a:gd name="connsiteY1786" fmla="*/ 2302441 h 2604664"/>
              <a:gd name="connsiteX1787" fmla="*/ 1985662 w 10175183"/>
              <a:gd name="connsiteY1787" fmla="*/ 2291647 h 2604664"/>
              <a:gd name="connsiteX1788" fmla="*/ 1945293 w 10175183"/>
              <a:gd name="connsiteY1788" fmla="*/ 2280854 h 2604664"/>
              <a:gd name="connsiteX1789" fmla="*/ 1915688 w 10175183"/>
              <a:gd name="connsiteY1789" fmla="*/ 2243076 h 2604664"/>
              <a:gd name="connsiteX1790" fmla="*/ 1942602 w 10175183"/>
              <a:gd name="connsiteY1790" fmla="*/ 2253869 h 2604664"/>
              <a:gd name="connsiteX1791" fmla="*/ 1972205 w 10175183"/>
              <a:gd name="connsiteY1791" fmla="*/ 2256568 h 2604664"/>
              <a:gd name="connsiteX1792" fmla="*/ 1999118 w 10175183"/>
              <a:gd name="connsiteY1792" fmla="*/ 2264663 h 2604664"/>
              <a:gd name="connsiteX1793" fmla="*/ 2007192 w 10175183"/>
              <a:gd name="connsiteY1793" fmla="*/ 2280854 h 2604664"/>
              <a:gd name="connsiteX1794" fmla="*/ 2044870 w 10175183"/>
              <a:gd name="connsiteY1794" fmla="*/ 2286251 h 2604664"/>
              <a:gd name="connsiteX1795" fmla="*/ 2082548 w 10175183"/>
              <a:gd name="connsiteY1795" fmla="*/ 2280854 h 2604664"/>
              <a:gd name="connsiteX1796" fmla="*/ 2120226 w 10175183"/>
              <a:gd name="connsiteY1796" fmla="*/ 2261965 h 2604664"/>
              <a:gd name="connsiteX1797" fmla="*/ 2179434 w 10175183"/>
              <a:gd name="connsiteY1797" fmla="*/ 2237679 h 2604664"/>
              <a:gd name="connsiteX1798" fmla="*/ 2241334 w 10175183"/>
              <a:gd name="connsiteY1798" fmla="*/ 2221488 h 2604664"/>
              <a:gd name="connsiteX1799" fmla="*/ 2249408 w 10175183"/>
              <a:gd name="connsiteY1799" fmla="*/ 2216092 h 2604664"/>
              <a:gd name="connsiteX1800" fmla="*/ 2257482 w 10175183"/>
              <a:gd name="connsiteY1800" fmla="*/ 2194504 h 2604664"/>
              <a:gd name="connsiteX1801" fmla="*/ 2270938 w 10175183"/>
              <a:gd name="connsiteY1801" fmla="*/ 2186409 h 2604664"/>
              <a:gd name="connsiteX1802" fmla="*/ 2109461 w 10175183"/>
              <a:gd name="connsiteY1802" fmla="*/ 2207996 h 2604664"/>
              <a:gd name="connsiteX1803" fmla="*/ 2055635 w 10175183"/>
              <a:gd name="connsiteY1803" fmla="*/ 2216092 h 2604664"/>
              <a:gd name="connsiteX1804" fmla="*/ 1958749 w 10175183"/>
              <a:gd name="connsiteY1804" fmla="*/ 2207996 h 2604664"/>
              <a:gd name="connsiteX1805" fmla="*/ 1878011 w 10175183"/>
              <a:gd name="connsiteY1805" fmla="*/ 2194504 h 2604664"/>
              <a:gd name="connsiteX1806" fmla="*/ 1816111 w 10175183"/>
              <a:gd name="connsiteY1806" fmla="*/ 2191806 h 2604664"/>
              <a:gd name="connsiteX1807" fmla="*/ 1676164 w 10175183"/>
              <a:gd name="connsiteY1807" fmla="*/ 2183711 h 2604664"/>
              <a:gd name="connsiteX1808" fmla="*/ 1703077 w 10175183"/>
              <a:gd name="connsiteY1808" fmla="*/ 2181012 h 2604664"/>
              <a:gd name="connsiteX1809" fmla="*/ 1829567 w 10175183"/>
              <a:gd name="connsiteY1809" fmla="*/ 2159425 h 2604664"/>
              <a:gd name="connsiteX1810" fmla="*/ 1789199 w 10175183"/>
              <a:gd name="connsiteY1810" fmla="*/ 2151330 h 2604664"/>
              <a:gd name="connsiteX1811" fmla="*/ 1665399 w 10175183"/>
              <a:gd name="connsiteY1811" fmla="*/ 2164822 h 2604664"/>
              <a:gd name="connsiteX1812" fmla="*/ 1627721 w 10175183"/>
              <a:gd name="connsiteY1812" fmla="*/ 2178314 h 2604664"/>
              <a:gd name="connsiteX1813" fmla="*/ 1606191 w 10175183"/>
              <a:gd name="connsiteY1813" fmla="*/ 2186409 h 2604664"/>
              <a:gd name="connsiteX1814" fmla="*/ 1590044 w 10175183"/>
              <a:gd name="connsiteY1814" fmla="*/ 2186409 h 2604664"/>
              <a:gd name="connsiteX1815" fmla="*/ 1555057 w 10175183"/>
              <a:gd name="connsiteY1815" fmla="*/ 2175615 h 2604664"/>
              <a:gd name="connsiteX1816" fmla="*/ 1522761 w 10175183"/>
              <a:gd name="connsiteY1816" fmla="*/ 2175615 h 2604664"/>
              <a:gd name="connsiteX1817" fmla="*/ 1555057 w 10175183"/>
              <a:gd name="connsiteY1817" fmla="*/ 2170218 h 2604664"/>
              <a:gd name="connsiteX1818" fmla="*/ 1560440 w 10175183"/>
              <a:gd name="connsiteY1818" fmla="*/ 2156726 h 2604664"/>
              <a:gd name="connsiteX1819" fmla="*/ 1401654 w 10175183"/>
              <a:gd name="connsiteY1819" fmla="*/ 2191806 h 2604664"/>
              <a:gd name="connsiteX1820" fmla="*/ 1366667 w 10175183"/>
              <a:gd name="connsiteY1820" fmla="*/ 2207996 h 2604664"/>
              <a:gd name="connsiteX1821" fmla="*/ 1299385 w 10175183"/>
              <a:gd name="connsiteY1821" fmla="*/ 2243076 h 2604664"/>
              <a:gd name="connsiteX1822" fmla="*/ 1221338 w 10175183"/>
              <a:gd name="connsiteY1822" fmla="*/ 2280854 h 2604664"/>
              <a:gd name="connsiteX1823" fmla="*/ 1024874 w 10175183"/>
              <a:gd name="connsiteY1823" fmla="*/ 2313235 h 2604664"/>
              <a:gd name="connsiteX1824" fmla="*/ 1076008 w 10175183"/>
              <a:gd name="connsiteY1824" fmla="*/ 2291647 h 2604664"/>
              <a:gd name="connsiteX1825" fmla="*/ 1164821 w 10175183"/>
              <a:gd name="connsiteY1825" fmla="*/ 2261965 h 2604664"/>
              <a:gd name="connsiteX1826" fmla="*/ 1199808 w 10175183"/>
              <a:gd name="connsiteY1826" fmla="*/ 2248473 h 2604664"/>
              <a:gd name="connsiteX1827" fmla="*/ 1148673 w 10175183"/>
              <a:gd name="connsiteY1827" fmla="*/ 2253869 h 2604664"/>
              <a:gd name="connsiteX1828" fmla="*/ 1081391 w 10175183"/>
              <a:gd name="connsiteY1828" fmla="*/ 2264663 h 2604664"/>
              <a:gd name="connsiteX1829" fmla="*/ 1054479 w 10175183"/>
              <a:gd name="connsiteY1829" fmla="*/ 2264663 h 2604664"/>
              <a:gd name="connsiteX1830" fmla="*/ 1119069 w 10175183"/>
              <a:gd name="connsiteY1830" fmla="*/ 2237679 h 2604664"/>
              <a:gd name="connsiteX1831" fmla="*/ 1275164 w 10175183"/>
              <a:gd name="connsiteY1831" fmla="*/ 2183711 h 2604664"/>
              <a:gd name="connsiteX1832" fmla="*/ 1557748 w 10175183"/>
              <a:gd name="connsiteY1832" fmla="*/ 2118948 h 2604664"/>
              <a:gd name="connsiteX1833" fmla="*/ 1517379 w 10175183"/>
              <a:gd name="connsiteY1833" fmla="*/ 2135139 h 2604664"/>
              <a:gd name="connsiteX1834" fmla="*/ 1474318 w 10175183"/>
              <a:gd name="connsiteY1834" fmla="*/ 2156726 h 2604664"/>
              <a:gd name="connsiteX1835" fmla="*/ 1568514 w 10175183"/>
              <a:gd name="connsiteY1835" fmla="*/ 2145933 h 2604664"/>
              <a:gd name="connsiteX1836" fmla="*/ 1654635 w 10175183"/>
              <a:gd name="connsiteY1836" fmla="*/ 2124345 h 2604664"/>
              <a:gd name="connsiteX1837" fmla="*/ 1676164 w 10175183"/>
              <a:gd name="connsiteY1837" fmla="*/ 2108155 h 2604664"/>
              <a:gd name="connsiteX1838" fmla="*/ 1619648 w 10175183"/>
              <a:gd name="connsiteY1838" fmla="*/ 2113552 h 2604664"/>
              <a:gd name="connsiteX1839" fmla="*/ 1576588 w 10175183"/>
              <a:gd name="connsiteY1839" fmla="*/ 2110853 h 2604664"/>
              <a:gd name="connsiteX1840" fmla="*/ 1678855 w 10175183"/>
              <a:gd name="connsiteY1840" fmla="*/ 2097361 h 2604664"/>
              <a:gd name="connsiteX1841" fmla="*/ 1888776 w 10175183"/>
              <a:gd name="connsiteY1841" fmla="*/ 2048790 h 2604664"/>
              <a:gd name="connsiteX1842" fmla="*/ 1910306 w 10175183"/>
              <a:gd name="connsiteY1842" fmla="*/ 2040694 h 2604664"/>
              <a:gd name="connsiteX1843" fmla="*/ 2042179 w 10175183"/>
              <a:gd name="connsiteY1843" fmla="*/ 2021805 h 2604664"/>
              <a:gd name="connsiteX1844" fmla="*/ 2168669 w 10175183"/>
              <a:gd name="connsiteY1844" fmla="*/ 2011012 h 2604664"/>
              <a:gd name="connsiteX1845" fmla="*/ 2174051 w 10175183"/>
              <a:gd name="connsiteY1845" fmla="*/ 2005615 h 2604664"/>
              <a:gd name="connsiteX1846" fmla="*/ 2157904 w 10175183"/>
              <a:gd name="connsiteY1846" fmla="*/ 1994821 h 2604664"/>
              <a:gd name="connsiteX1847" fmla="*/ 2144447 w 10175183"/>
              <a:gd name="connsiteY1847" fmla="*/ 1984028 h 2604664"/>
              <a:gd name="connsiteX1848" fmla="*/ 2044870 w 10175183"/>
              <a:gd name="connsiteY1848" fmla="*/ 1957043 h 2604664"/>
              <a:gd name="connsiteX1849" fmla="*/ 2052944 w 10175183"/>
              <a:gd name="connsiteY1849" fmla="*/ 1975932 h 2604664"/>
              <a:gd name="connsiteX1850" fmla="*/ 2055635 w 10175183"/>
              <a:gd name="connsiteY1850" fmla="*/ 1981329 h 2604664"/>
              <a:gd name="connsiteX1851" fmla="*/ 2004501 w 10175183"/>
              <a:gd name="connsiteY1851" fmla="*/ 1970535 h 2604664"/>
              <a:gd name="connsiteX1852" fmla="*/ 1974897 w 10175183"/>
              <a:gd name="connsiteY1852" fmla="*/ 1965139 h 2604664"/>
              <a:gd name="connsiteX1853" fmla="*/ 2001810 w 10175183"/>
              <a:gd name="connsiteY1853" fmla="*/ 1957043 h 2604664"/>
              <a:gd name="connsiteX1854" fmla="*/ 2026031 w 10175183"/>
              <a:gd name="connsiteY1854" fmla="*/ 1940853 h 2604664"/>
              <a:gd name="connsiteX1855" fmla="*/ 2125608 w 10175183"/>
              <a:gd name="connsiteY1855" fmla="*/ 1951646 h 2604664"/>
              <a:gd name="connsiteX1856" fmla="*/ 2257482 w 10175183"/>
              <a:gd name="connsiteY1856" fmla="*/ 1938154 h 2604664"/>
              <a:gd name="connsiteX1857" fmla="*/ 2303233 w 10175183"/>
              <a:gd name="connsiteY1857" fmla="*/ 1908472 h 2604664"/>
              <a:gd name="connsiteX1858" fmla="*/ 2322072 w 10175183"/>
              <a:gd name="connsiteY1858" fmla="*/ 1900376 h 2604664"/>
              <a:gd name="connsiteX1859" fmla="*/ 2348985 w 10175183"/>
              <a:gd name="connsiteY1859" fmla="*/ 1892281 h 2604664"/>
              <a:gd name="connsiteX1860" fmla="*/ 2416267 w 10175183"/>
              <a:gd name="connsiteY1860" fmla="*/ 1886884 h 2604664"/>
              <a:gd name="connsiteX1861" fmla="*/ 2464710 w 10175183"/>
              <a:gd name="connsiteY1861" fmla="*/ 1865297 h 2604664"/>
              <a:gd name="connsiteX1862" fmla="*/ 2365132 w 10175183"/>
              <a:gd name="connsiteY1862" fmla="*/ 1870694 h 2604664"/>
              <a:gd name="connsiteX1863" fmla="*/ 2300542 w 10175183"/>
              <a:gd name="connsiteY1863" fmla="*/ 1862599 h 2604664"/>
              <a:gd name="connsiteX1864" fmla="*/ 2246716 w 10175183"/>
              <a:gd name="connsiteY1864" fmla="*/ 1851805 h 2604664"/>
              <a:gd name="connsiteX1865" fmla="*/ 2176743 w 10175183"/>
              <a:gd name="connsiteY1865" fmla="*/ 1873392 h 2604664"/>
              <a:gd name="connsiteX1866" fmla="*/ 2109461 w 10175183"/>
              <a:gd name="connsiteY1866" fmla="*/ 1894980 h 2604664"/>
              <a:gd name="connsiteX1867" fmla="*/ 1996427 w 10175183"/>
              <a:gd name="connsiteY1867" fmla="*/ 1921964 h 2604664"/>
              <a:gd name="connsiteX1868" fmla="*/ 1969514 w 10175183"/>
              <a:gd name="connsiteY1868" fmla="*/ 1930059 h 2604664"/>
              <a:gd name="connsiteX1869" fmla="*/ 1845715 w 10175183"/>
              <a:gd name="connsiteY1869" fmla="*/ 1951646 h 2604664"/>
              <a:gd name="connsiteX1870" fmla="*/ 1797272 w 10175183"/>
              <a:gd name="connsiteY1870" fmla="*/ 1965139 h 2604664"/>
              <a:gd name="connsiteX1871" fmla="*/ 1751520 w 10175183"/>
              <a:gd name="connsiteY1871" fmla="*/ 1978631 h 2604664"/>
              <a:gd name="connsiteX1872" fmla="*/ 1756903 w 10175183"/>
              <a:gd name="connsiteY1872" fmla="*/ 1986726 h 2604664"/>
              <a:gd name="connsiteX1873" fmla="*/ 1751520 w 10175183"/>
              <a:gd name="connsiteY1873" fmla="*/ 2005615 h 2604664"/>
              <a:gd name="connsiteX1874" fmla="*/ 1692312 w 10175183"/>
              <a:gd name="connsiteY1874" fmla="*/ 2002916 h 2604664"/>
              <a:gd name="connsiteX1875" fmla="*/ 1649252 w 10175183"/>
              <a:gd name="connsiteY1875" fmla="*/ 1997520 h 2604664"/>
              <a:gd name="connsiteX1876" fmla="*/ 1711151 w 10175183"/>
              <a:gd name="connsiteY1876" fmla="*/ 1970535 h 2604664"/>
              <a:gd name="connsiteX1877" fmla="*/ 1813420 w 10175183"/>
              <a:gd name="connsiteY1877" fmla="*/ 1921964 h 2604664"/>
              <a:gd name="connsiteX1878" fmla="*/ 1853789 w 10175183"/>
              <a:gd name="connsiteY1878" fmla="*/ 1900376 h 2604664"/>
              <a:gd name="connsiteX1879" fmla="*/ 1794581 w 10175183"/>
              <a:gd name="connsiteY1879" fmla="*/ 1903075 h 2604664"/>
              <a:gd name="connsiteX1880" fmla="*/ 1549674 w 10175183"/>
              <a:gd name="connsiteY1880" fmla="*/ 1943551 h 2604664"/>
              <a:gd name="connsiteX1881" fmla="*/ 1477010 w 10175183"/>
              <a:gd name="connsiteY1881" fmla="*/ 1951646 h 2604664"/>
              <a:gd name="connsiteX1882" fmla="*/ 1595426 w 10175183"/>
              <a:gd name="connsiteY1882" fmla="*/ 1908472 h 2604664"/>
              <a:gd name="connsiteX1883" fmla="*/ 1700386 w 10175183"/>
              <a:gd name="connsiteY1883" fmla="*/ 1886884 h 2604664"/>
              <a:gd name="connsiteX1884" fmla="*/ 1786507 w 10175183"/>
              <a:gd name="connsiteY1884" fmla="*/ 1881488 h 2604664"/>
              <a:gd name="connsiteX1885" fmla="*/ 1977588 w 10175183"/>
              <a:gd name="connsiteY1885" fmla="*/ 1876091 h 2604664"/>
              <a:gd name="connsiteX1886" fmla="*/ 1988353 w 10175183"/>
              <a:gd name="connsiteY1886" fmla="*/ 1865297 h 2604664"/>
              <a:gd name="connsiteX1887" fmla="*/ 1991044 w 10175183"/>
              <a:gd name="connsiteY1887" fmla="*/ 1873392 h 2604664"/>
              <a:gd name="connsiteX1888" fmla="*/ 2023340 w 10175183"/>
              <a:gd name="connsiteY1888" fmla="*/ 1873392 h 2604664"/>
              <a:gd name="connsiteX1889" fmla="*/ 2050252 w 10175183"/>
              <a:gd name="connsiteY1889" fmla="*/ 1873392 h 2604664"/>
              <a:gd name="connsiteX1890" fmla="*/ 2079857 w 10175183"/>
              <a:gd name="connsiteY1890" fmla="*/ 1870694 h 2604664"/>
              <a:gd name="connsiteX1891" fmla="*/ 2112152 w 10175183"/>
              <a:gd name="connsiteY1891" fmla="*/ 1857202 h 2604664"/>
              <a:gd name="connsiteX1892" fmla="*/ 2157904 w 10175183"/>
              <a:gd name="connsiteY1892" fmla="*/ 1843710 h 2604664"/>
              <a:gd name="connsiteX1893" fmla="*/ 2295159 w 10175183"/>
              <a:gd name="connsiteY1893" fmla="*/ 1822122 h 2604664"/>
              <a:gd name="connsiteX1894" fmla="*/ 2335529 w 10175183"/>
              <a:gd name="connsiteY1894" fmla="*/ 1814027 h 2604664"/>
              <a:gd name="connsiteX1895" fmla="*/ 1880702 w 10175183"/>
              <a:gd name="connsiteY1895" fmla="*/ 1814027 h 2604664"/>
              <a:gd name="connsiteX1896" fmla="*/ 1708460 w 10175183"/>
              <a:gd name="connsiteY1896" fmla="*/ 1822122 h 2604664"/>
              <a:gd name="connsiteX1897" fmla="*/ 1568514 w 10175183"/>
              <a:gd name="connsiteY1897" fmla="*/ 1832916 h 2604664"/>
              <a:gd name="connsiteX1898" fmla="*/ 1463553 w 10175183"/>
              <a:gd name="connsiteY1898" fmla="*/ 1865297 h 2604664"/>
              <a:gd name="connsiteX1899" fmla="*/ 1372049 w 10175183"/>
              <a:gd name="connsiteY1899" fmla="*/ 1897678 h 2604664"/>
              <a:gd name="connsiteX1900" fmla="*/ 1137908 w 10175183"/>
              <a:gd name="connsiteY1900" fmla="*/ 1973234 h 2604664"/>
              <a:gd name="connsiteX1901" fmla="*/ 1057170 w 10175183"/>
              <a:gd name="connsiteY1901" fmla="*/ 2013710 h 2604664"/>
              <a:gd name="connsiteX1902" fmla="*/ 1070626 w 10175183"/>
              <a:gd name="connsiteY1902" fmla="*/ 2029901 h 2604664"/>
              <a:gd name="connsiteX1903" fmla="*/ 1078700 w 10175183"/>
              <a:gd name="connsiteY1903" fmla="*/ 2037996 h 2604664"/>
              <a:gd name="connsiteX1904" fmla="*/ 1113687 w 10175183"/>
              <a:gd name="connsiteY1904" fmla="*/ 2035298 h 2604664"/>
              <a:gd name="connsiteX1905" fmla="*/ 1159438 w 10175183"/>
              <a:gd name="connsiteY1905" fmla="*/ 2016409 h 2604664"/>
              <a:gd name="connsiteX1906" fmla="*/ 1245559 w 10175183"/>
              <a:gd name="connsiteY1906" fmla="*/ 1994821 h 2604664"/>
              <a:gd name="connsiteX1907" fmla="*/ 1302076 w 10175183"/>
              <a:gd name="connsiteY1907" fmla="*/ 1981329 h 2604664"/>
              <a:gd name="connsiteX1908" fmla="*/ 1221338 w 10175183"/>
              <a:gd name="connsiteY1908" fmla="*/ 2016409 h 2604664"/>
              <a:gd name="connsiteX1909" fmla="*/ 1189043 w 10175183"/>
              <a:gd name="connsiteY1909" fmla="*/ 2035298 h 2604664"/>
              <a:gd name="connsiteX1910" fmla="*/ 1143291 w 10175183"/>
              <a:gd name="connsiteY1910" fmla="*/ 2056885 h 2604664"/>
              <a:gd name="connsiteX1911" fmla="*/ 1097539 w 10175183"/>
              <a:gd name="connsiteY1911" fmla="*/ 2097361 h 2604664"/>
              <a:gd name="connsiteX1912" fmla="*/ 1043714 w 10175183"/>
              <a:gd name="connsiteY1912" fmla="*/ 2140536 h 2604664"/>
              <a:gd name="connsiteX1913" fmla="*/ 1041022 w 10175183"/>
              <a:gd name="connsiteY1913" fmla="*/ 2132441 h 2604664"/>
              <a:gd name="connsiteX1914" fmla="*/ 1073317 w 10175183"/>
              <a:gd name="connsiteY1914" fmla="*/ 2105456 h 2604664"/>
              <a:gd name="connsiteX1915" fmla="*/ 1006035 w 10175183"/>
              <a:gd name="connsiteY1915" fmla="*/ 2113552 h 2604664"/>
              <a:gd name="connsiteX1916" fmla="*/ 860706 w 10175183"/>
              <a:gd name="connsiteY1916" fmla="*/ 2202600 h 2604664"/>
              <a:gd name="connsiteX1917" fmla="*/ 847249 w 10175183"/>
              <a:gd name="connsiteY1917" fmla="*/ 2213393 h 2604664"/>
              <a:gd name="connsiteX1918" fmla="*/ 769202 w 10175183"/>
              <a:gd name="connsiteY1918" fmla="*/ 2288949 h 2604664"/>
              <a:gd name="connsiteX1919" fmla="*/ 742290 w 10175183"/>
              <a:gd name="connsiteY1919" fmla="*/ 2286251 h 2604664"/>
              <a:gd name="connsiteX1920" fmla="*/ 718068 w 10175183"/>
              <a:gd name="connsiteY1920" fmla="*/ 2245774 h 2604664"/>
              <a:gd name="connsiteX1921" fmla="*/ 723451 w 10175183"/>
              <a:gd name="connsiteY1921" fmla="*/ 2224187 h 2604664"/>
              <a:gd name="connsiteX1922" fmla="*/ 774585 w 10175183"/>
              <a:gd name="connsiteY1922" fmla="*/ 2197203 h 2604664"/>
              <a:gd name="connsiteX1923" fmla="*/ 809572 w 10175183"/>
              <a:gd name="connsiteY1923" fmla="*/ 2151330 h 2604664"/>
              <a:gd name="connsiteX1924" fmla="*/ 801498 w 10175183"/>
              <a:gd name="connsiteY1924" fmla="*/ 2110853 h 2604664"/>
              <a:gd name="connsiteX1925" fmla="*/ 788041 w 10175183"/>
              <a:gd name="connsiteY1925" fmla="*/ 2081171 h 2604664"/>
              <a:gd name="connsiteX1926" fmla="*/ 788041 w 10175183"/>
              <a:gd name="connsiteY1926" fmla="*/ 2062282 h 2604664"/>
              <a:gd name="connsiteX1927" fmla="*/ 801498 w 10175183"/>
              <a:gd name="connsiteY1927" fmla="*/ 2037996 h 2604664"/>
              <a:gd name="connsiteX1928" fmla="*/ 747672 w 10175183"/>
              <a:gd name="connsiteY1928" fmla="*/ 2027202 h 2604664"/>
              <a:gd name="connsiteX1929" fmla="*/ 666935 w 10175183"/>
              <a:gd name="connsiteY1929" fmla="*/ 2043393 h 2604664"/>
              <a:gd name="connsiteX1930" fmla="*/ 640023 w 10175183"/>
              <a:gd name="connsiteY1930" fmla="*/ 2035298 h 2604664"/>
              <a:gd name="connsiteX1931" fmla="*/ 591580 w 10175183"/>
              <a:gd name="connsiteY1931" fmla="*/ 2027202 h 2604664"/>
              <a:gd name="connsiteX1932" fmla="*/ 532373 w 10175183"/>
              <a:gd name="connsiteY1932" fmla="*/ 2027202 h 2604664"/>
              <a:gd name="connsiteX1933" fmla="*/ 591580 w 10175183"/>
              <a:gd name="connsiteY1933" fmla="*/ 1927361 h 2604664"/>
              <a:gd name="connsiteX1934" fmla="*/ 602345 w 10175183"/>
              <a:gd name="connsiteY1934" fmla="*/ 1897678 h 2604664"/>
              <a:gd name="connsiteX1935" fmla="*/ 634640 w 10175183"/>
              <a:gd name="connsiteY1935" fmla="*/ 1876091 h 2604664"/>
              <a:gd name="connsiteX1936" fmla="*/ 675008 w 10175183"/>
              <a:gd name="connsiteY1936" fmla="*/ 1862599 h 2604664"/>
              <a:gd name="connsiteX1937" fmla="*/ 567359 w 10175183"/>
              <a:gd name="connsiteY1937" fmla="*/ 1900376 h 2604664"/>
              <a:gd name="connsiteX1938" fmla="*/ 540447 w 10175183"/>
              <a:gd name="connsiteY1938" fmla="*/ 1940853 h 2604664"/>
              <a:gd name="connsiteX1939" fmla="*/ 543138 w 10175183"/>
              <a:gd name="connsiteY1939" fmla="*/ 1946250 h 2604664"/>
              <a:gd name="connsiteX1940" fmla="*/ 500078 w 10175183"/>
              <a:gd name="connsiteY1940" fmla="*/ 1981329 h 2604664"/>
              <a:gd name="connsiteX1941" fmla="*/ 376282 w 10175183"/>
              <a:gd name="connsiteY1941" fmla="*/ 2005615 h 2604664"/>
              <a:gd name="connsiteX1942" fmla="*/ 354752 w 10175183"/>
              <a:gd name="connsiteY1942" fmla="*/ 2029901 h 2604664"/>
              <a:gd name="connsiteX1943" fmla="*/ 341296 w 10175183"/>
              <a:gd name="connsiteY1943" fmla="*/ 2043393 h 2604664"/>
              <a:gd name="connsiteX1944" fmla="*/ 387046 w 10175183"/>
              <a:gd name="connsiteY1944" fmla="*/ 1997520 h 2604664"/>
              <a:gd name="connsiteX1945" fmla="*/ 492005 w 10175183"/>
              <a:gd name="connsiteY1945" fmla="*/ 1970535 h 2604664"/>
              <a:gd name="connsiteX1946" fmla="*/ 462401 w 10175183"/>
              <a:gd name="connsiteY1946" fmla="*/ 1962440 h 2604664"/>
              <a:gd name="connsiteX1947" fmla="*/ 424724 w 10175183"/>
              <a:gd name="connsiteY1947" fmla="*/ 1962440 h 2604664"/>
              <a:gd name="connsiteX1948" fmla="*/ 424724 w 10175183"/>
              <a:gd name="connsiteY1948" fmla="*/ 1951646 h 2604664"/>
              <a:gd name="connsiteX1949" fmla="*/ 435489 w 10175183"/>
              <a:gd name="connsiteY1949" fmla="*/ 1938154 h 2604664"/>
              <a:gd name="connsiteX1950" fmla="*/ 451636 w 10175183"/>
              <a:gd name="connsiteY1950" fmla="*/ 1930059 h 2604664"/>
              <a:gd name="connsiteX1951" fmla="*/ 508152 w 10175183"/>
              <a:gd name="connsiteY1951" fmla="*/ 1921964 h 2604664"/>
              <a:gd name="connsiteX1952" fmla="*/ 526991 w 10175183"/>
              <a:gd name="connsiteY1952" fmla="*/ 1908472 h 2604664"/>
              <a:gd name="connsiteX1953" fmla="*/ 559286 w 10175183"/>
              <a:gd name="connsiteY1953" fmla="*/ 1881488 h 2604664"/>
              <a:gd name="connsiteX1954" fmla="*/ 615801 w 10175183"/>
              <a:gd name="connsiteY1954" fmla="*/ 1838313 h 2604664"/>
              <a:gd name="connsiteX1955" fmla="*/ 661552 w 10175183"/>
              <a:gd name="connsiteY1955" fmla="*/ 1787043 h 2604664"/>
              <a:gd name="connsiteX1956" fmla="*/ 564668 w 10175183"/>
              <a:gd name="connsiteY1956" fmla="*/ 1849107 h 2604664"/>
              <a:gd name="connsiteX1957" fmla="*/ 548521 w 10175183"/>
              <a:gd name="connsiteY1957" fmla="*/ 1862599 h 2604664"/>
              <a:gd name="connsiteX1958" fmla="*/ 505461 w 10175183"/>
              <a:gd name="connsiteY1958" fmla="*/ 1870694 h 2604664"/>
              <a:gd name="connsiteX1959" fmla="*/ 492005 w 10175183"/>
              <a:gd name="connsiteY1959" fmla="*/ 1897678 h 2604664"/>
              <a:gd name="connsiteX1960" fmla="*/ 489313 w 10175183"/>
              <a:gd name="connsiteY1960" fmla="*/ 1908472 h 2604664"/>
              <a:gd name="connsiteX1961" fmla="*/ 465093 w 10175183"/>
              <a:gd name="connsiteY1961" fmla="*/ 1900376 h 2604664"/>
              <a:gd name="connsiteX1962" fmla="*/ 322457 w 10175183"/>
              <a:gd name="connsiteY1962" fmla="*/ 1935456 h 2604664"/>
              <a:gd name="connsiteX1963" fmla="*/ 306310 w 10175183"/>
              <a:gd name="connsiteY1963" fmla="*/ 1975932 h 2604664"/>
              <a:gd name="connsiteX1964" fmla="*/ 298236 w 10175183"/>
              <a:gd name="connsiteY1964" fmla="*/ 1989424 h 2604664"/>
              <a:gd name="connsiteX1965" fmla="*/ 303619 w 10175183"/>
              <a:gd name="connsiteY1965" fmla="*/ 1954345 h 2604664"/>
              <a:gd name="connsiteX1966" fmla="*/ 306310 w 10175183"/>
              <a:gd name="connsiteY1966" fmla="*/ 1921964 h 2604664"/>
              <a:gd name="connsiteX1967" fmla="*/ 322457 w 10175183"/>
              <a:gd name="connsiteY1967" fmla="*/ 1905773 h 2604664"/>
              <a:gd name="connsiteX1968" fmla="*/ 378973 w 10175183"/>
              <a:gd name="connsiteY1968" fmla="*/ 1897678 h 2604664"/>
              <a:gd name="connsiteX1969" fmla="*/ 427415 w 10175183"/>
              <a:gd name="connsiteY1969" fmla="*/ 1865297 h 2604664"/>
              <a:gd name="connsiteX1970" fmla="*/ 446254 w 10175183"/>
              <a:gd name="connsiteY1970" fmla="*/ 1859900 h 2604664"/>
              <a:gd name="connsiteX1971" fmla="*/ 502770 w 10175183"/>
              <a:gd name="connsiteY1971" fmla="*/ 1857202 h 2604664"/>
              <a:gd name="connsiteX1972" fmla="*/ 521608 w 10175183"/>
              <a:gd name="connsiteY1972" fmla="*/ 1843710 h 2604664"/>
              <a:gd name="connsiteX1973" fmla="*/ 492005 w 10175183"/>
              <a:gd name="connsiteY1973" fmla="*/ 1819424 h 2604664"/>
              <a:gd name="connsiteX1974" fmla="*/ 451636 w 10175183"/>
              <a:gd name="connsiteY1974" fmla="*/ 1795138 h 2604664"/>
              <a:gd name="connsiteX1975" fmla="*/ 465093 w 10175183"/>
              <a:gd name="connsiteY1975" fmla="*/ 1773551 h 2604664"/>
              <a:gd name="connsiteX1976" fmla="*/ 502770 w 10175183"/>
              <a:gd name="connsiteY1976" fmla="*/ 1751963 h 2604664"/>
              <a:gd name="connsiteX1977" fmla="*/ 578124 w 10175183"/>
              <a:gd name="connsiteY1977" fmla="*/ 1695297 h 2604664"/>
              <a:gd name="connsiteX1978" fmla="*/ 570050 w 10175183"/>
              <a:gd name="connsiteY1978" fmla="*/ 1679106 h 2604664"/>
              <a:gd name="connsiteX1979" fmla="*/ 537756 w 10175183"/>
              <a:gd name="connsiteY1979" fmla="*/ 1697995 h 2604664"/>
              <a:gd name="connsiteX1980" fmla="*/ 518917 w 10175183"/>
              <a:gd name="connsiteY1980" fmla="*/ 1697995 h 2604664"/>
              <a:gd name="connsiteX1981" fmla="*/ 389738 w 10175183"/>
              <a:gd name="connsiteY1981" fmla="*/ 1770852 h 2604664"/>
              <a:gd name="connsiteX1982" fmla="*/ 290162 w 10175183"/>
              <a:gd name="connsiteY1982" fmla="*/ 1838313 h 2604664"/>
              <a:gd name="connsiteX1983" fmla="*/ 187895 w 10175183"/>
              <a:gd name="connsiteY1983" fmla="*/ 1924662 h 2604664"/>
              <a:gd name="connsiteX1984" fmla="*/ 169057 w 10175183"/>
              <a:gd name="connsiteY1984" fmla="*/ 1938154 h 2604664"/>
              <a:gd name="connsiteX1985" fmla="*/ 134070 w 10175183"/>
              <a:gd name="connsiteY1985" fmla="*/ 2011012 h 2604664"/>
              <a:gd name="connsiteX1986" fmla="*/ 104466 w 10175183"/>
              <a:gd name="connsiteY1986" fmla="*/ 2035298 h 2604664"/>
              <a:gd name="connsiteX1987" fmla="*/ 107158 w 10175183"/>
              <a:gd name="connsiteY1987" fmla="*/ 2002916 h 2604664"/>
              <a:gd name="connsiteX1988" fmla="*/ 115231 w 10175183"/>
              <a:gd name="connsiteY1988" fmla="*/ 1984028 h 2604664"/>
              <a:gd name="connsiteX1989" fmla="*/ 115231 w 10175183"/>
              <a:gd name="connsiteY1989" fmla="*/ 1962440 h 2604664"/>
              <a:gd name="connsiteX1990" fmla="*/ 128687 w 10175183"/>
              <a:gd name="connsiteY1990" fmla="*/ 1873392 h 2604664"/>
              <a:gd name="connsiteX1991" fmla="*/ 179822 w 10175183"/>
              <a:gd name="connsiteY1991" fmla="*/ 1792440 h 2604664"/>
              <a:gd name="connsiteX1992" fmla="*/ 274015 w 10175183"/>
              <a:gd name="connsiteY1992" fmla="*/ 1722281 h 2604664"/>
              <a:gd name="connsiteX1993" fmla="*/ 317075 w 10175183"/>
              <a:gd name="connsiteY1993" fmla="*/ 1692598 h 2604664"/>
              <a:gd name="connsiteX1994" fmla="*/ 300927 w 10175183"/>
              <a:gd name="connsiteY1994" fmla="*/ 1646725 h 2604664"/>
              <a:gd name="connsiteX1995" fmla="*/ 300927 w 10175183"/>
              <a:gd name="connsiteY1995" fmla="*/ 1603550 h 2604664"/>
              <a:gd name="connsiteX1996" fmla="*/ 513534 w 10175183"/>
              <a:gd name="connsiteY1996" fmla="*/ 1471328 h 2604664"/>
              <a:gd name="connsiteX1997" fmla="*/ 666935 w 10175183"/>
              <a:gd name="connsiteY1997" fmla="*/ 1379581 h 2604664"/>
              <a:gd name="connsiteX1998" fmla="*/ 607727 w 10175183"/>
              <a:gd name="connsiteY1998" fmla="*/ 1395772 h 2604664"/>
              <a:gd name="connsiteX1999" fmla="*/ 551212 w 10175183"/>
              <a:gd name="connsiteY1999" fmla="*/ 1425455 h 2604664"/>
              <a:gd name="connsiteX2000" fmla="*/ 413959 w 10175183"/>
              <a:gd name="connsiteY2000" fmla="*/ 1503709 h 2604664"/>
              <a:gd name="connsiteX2001" fmla="*/ 354752 w 10175183"/>
              <a:gd name="connsiteY2001" fmla="*/ 1544185 h 2604664"/>
              <a:gd name="connsiteX2002" fmla="*/ 341296 w 10175183"/>
              <a:gd name="connsiteY2002" fmla="*/ 1544185 h 2604664"/>
              <a:gd name="connsiteX2003" fmla="*/ 400503 w 10175183"/>
              <a:gd name="connsiteY2003" fmla="*/ 1501010 h 2604664"/>
              <a:gd name="connsiteX2004" fmla="*/ 427415 w 10175183"/>
              <a:gd name="connsiteY2004" fmla="*/ 1471328 h 2604664"/>
              <a:gd name="connsiteX2005" fmla="*/ 284780 w 10175183"/>
              <a:gd name="connsiteY2005" fmla="*/ 1527994 h 2604664"/>
              <a:gd name="connsiteX2006" fmla="*/ 190586 w 10175183"/>
              <a:gd name="connsiteY2006" fmla="*/ 1581963 h 2604664"/>
              <a:gd name="connsiteX2007" fmla="*/ 82937 w 10175183"/>
              <a:gd name="connsiteY2007" fmla="*/ 1692598 h 2604664"/>
              <a:gd name="connsiteX2008" fmla="*/ 61407 w 10175183"/>
              <a:gd name="connsiteY2008" fmla="*/ 1708789 h 2604664"/>
              <a:gd name="connsiteX2009" fmla="*/ 34494 w 10175183"/>
              <a:gd name="connsiteY2009" fmla="*/ 1722281 h 2604664"/>
              <a:gd name="connsiteX2010" fmla="*/ 18348 w 10175183"/>
              <a:gd name="connsiteY2010" fmla="*/ 1614344 h 2604664"/>
              <a:gd name="connsiteX2011" fmla="*/ 34494 w 10175183"/>
              <a:gd name="connsiteY2011" fmla="*/ 1533391 h 2604664"/>
              <a:gd name="connsiteX2012" fmla="*/ 50642 w 10175183"/>
              <a:gd name="connsiteY2012" fmla="*/ 1474026 h 2604664"/>
              <a:gd name="connsiteX2013" fmla="*/ 74862 w 10175183"/>
              <a:gd name="connsiteY2013" fmla="*/ 1484820 h 2604664"/>
              <a:gd name="connsiteX2014" fmla="*/ 72172 w 10175183"/>
              <a:gd name="connsiteY2014" fmla="*/ 1525296 h 2604664"/>
              <a:gd name="connsiteX2015" fmla="*/ 112540 w 10175183"/>
              <a:gd name="connsiteY2015" fmla="*/ 1482121 h 2604664"/>
              <a:gd name="connsiteX2016" fmla="*/ 239028 w 10175183"/>
              <a:gd name="connsiteY2016" fmla="*/ 1360692 h 2604664"/>
              <a:gd name="connsiteX2017" fmla="*/ 303619 w 10175183"/>
              <a:gd name="connsiteY2017" fmla="*/ 1317518 h 2604664"/>
              <a:gd name="connsiteX2018" fmla="*/ 365517 w 10175183"/>
              <a:gd name="connsiteY2018" fmla="*/ 1274343 h 2604664"/>
              <a:gd name="connsiteX2019" fmla="*/ 397812 w 10175183"/>
              <a:gd name="connsiteY2019" fmla="*/ 1252756 h 2604664"/>
              <a:gd name="connsiteX2020" fmla="*/ 360134 w 10175183"/>
              <a:gd name="connsiteY2020" fmla="*/ 1263549 h 2604664"/>
              <a:gd name="connsiteX2021" fmla="*/ 317075 w 10175183"/>
              <a:gd name="connsiteY2021" fmla="*/ 1260851 h 2604664"/>
              <a:gd name="connsiteX2022" fmla="*/ 346678 w 10175183"/>
              <a:gd name="connsiteY2022" fmla="*/ 1228470 h 2604664"/>
              <a:gd name="connsiteX2023" fmla="*/ 376282 w 10175183"/>
              <a:gd name="connsiteY2023" fmla="*/ 1196089 h 2604664"/>
              <a:gd name="connsiteX2024" fmla="*/ 430106 w 10175183"/>
              <a:gd name="connsiteY2024" fmla="*/ 1142120 h 2604664"/>
              <a:gd name="connsiteX2025" fmla="*/ 459710 w 10175183"/>
              <a:gd name="connsiteY2025" fmla="*/ 1125930 h 2604664"/>
              <a:gd name="connsiteX2026" fmla="*/ 631948 w 10175183"/>
              <a:gd name="connsiteY2026" fmla="*/ 1015295 h 2604664"/>
              <a:gd name="connsiteX2027" fmla="*/ 718068 w 10175183"/>
              <a:gd name="connsiteY2027" fmla="*/ 966723 h 2604664"/>
              <a:gd name="connsiteX2028" fmla="*/ 1218646 w 10175183"/>
              <a:gd name="connsiteY2028" fmla="*/ 753548 h 2604664"/>
              <a:gd name="connsiteX2029" fmla="*/ 1269781 w 10175183"/>
              <a:gd name="connsiteY2029" fmla="*/ 718468 h 2604664"/>
              <a:gd name="connsiteX2030" fmla="*/ 941445 w 10175183"/>
              <a:gd name="connsiteY2030" fmla="*/ 823707 h 2604664"/>
              <a:gd name="connsiteX2031" fmla="*/ 866088 w 10175183"/>
              <a:gd name="connsiteY2031" fmla="*/ 847993 h 2604664"/>
              <a:gd name="connsiteX2032" fmla="*/ 758438 w 10175183"/>
              <a:gd name="connsiteY2032" fmla="*/ 893866 h 2604664"/>
              <a:gd name="connsiteX2033" fmla="*/ 726142 w 10175183"/>
              <a:gd name="connsiteY2033" fmla="*/ 912755 h 2604664"/>
              <a:gd name="connsiteX2034" fmla="*/ 744981 w 10175183"/>
              <a:gd name="connsiteY2034" fmla="*/ 880374 h 2604664"/>
              <a:gd name="connsiteX2035" fmla="*/ 798806 w 10175183"/>
              <a:gd name="connsiteY2035" fmla="*/ 839897 h 2604664"/>
              <a:gd name="connsiteX2036" fmla="*/ 839176 w 10175183"/>
              <a:gd name="connsiteY2036" fmla="*/ 823707 h 2604664"/>
              <a:gd name="connsiteX2037" fmla="*/ 879545 w 10175183"/>
              <a:gd name="connsiteY2037" fmla="*/ 804818 h 2604664"/>
              <a:gd name="connsiteX2038" fmla="*/ 925297 w 10175183"/>
              <a:gd name="connsiteY2038" fmla="*/ 780532 h 2604664"/>
              <a:gd name="connsiteX2039" fmla="*/ 976432 w 10175183"/>
              <a:gd name="connsiteY2039" fmla="*/ 753548 h 2604664"/>
              <a:gd name="connsiteX2040" fmla="*/ 1121761 w 10175183"/>
              <a:gd name="connsiteY2040" fmla="*/ 723865 h 2604664"/>
              <a:gd name="connsiteX2041" fmla="*/ 1326298 w 10175183"/>
              <a:gd name="connsiteY2041" fmla="*/ 677992 h 2604664"/>
              <a:gd name="connsiteX2042" fmla="*/ 1428567 w 10175183"/>
              <a:gd name="connsiteY2042" fmla="*/ 653706 h 2604664"/>
              <a:gd name="connsiteX2043" fmla="*/ 1463553 w 10175183"/>
              <a:gd name="connsiteY2043" fmla="*/ 637516 h 2604664"/>
              <a:gd name="connsiteX2044" fmla="*/ 1477010 w 10175183"/>
              <a:gd name="connsiteY2044" fmla="*/ 645611 h 2604664"/>
              <a:gd name="connsiteX2045" fmla="*/ 1479701 w 10175183"/>
              <a:gd name="connsiteY2045" fmla="*/ 656405 h 2604664"/>
              <a:gd name="connsiteX2046" fmla="*/ 1520070 w 10175183"/>
              <a:gd name="connsiteY2046" fmla="*/ 640214 h 2604664"/>
              <a:gd name="connsiteX2047" fmla="*/ 1552366 w 10175183"/>
              <a:gd name="connsiteY2047" fmla="*/ 621325 h 2604664"/>
              <a:gd name="connsiteX2048" fmla="*/ 1563131 w 10175183"/>
              <a:gd name="connsiteY2048" fmla="*/ 613230 h 2604664"/>
              <a:gd name="connsiteX2049" fmla="*/ 1608882 w 10175183"/>
              <a:gd name="connsiteY2049" fmla="*/ 597039 h 2604664"/>
              <a:gd name="connsiteX2050" fmla="*/ 1643869 w 10175183"/>
              <a:gd name="connsiteY2050" fmla="*/ 588944 h 2604664"/>
              <a:gd name="connsiteX2051" fmla="*/ 1635796 w 10175183"/>
              <a:gd name="connsiteY2051" fmla="*/ 605135 h 2604664"/>
              <a:gd name="connsiteX2052" fmla="*/ 1708460 w 10175183"/>
              <a:gd name="connsiteY2052" fmla="*/ 610532 h 2604664"/>
              <a:gd name="connsiteX2053" fmla="*/ 1805346 w 10175183"/>
              <a:gd name="connsiteY2053" fmla="*/ 602436 h 2604664"/>
              <a:gd name="connsiteX2054" fmla="*/ 1864554 w 10175183"/>
              <a:gd name="connsiteY2054" fmla="*/ 591643 h 2604664"/>
              <a:gd name="connsiteX2055" fmla="*/ 1934527 w 10175183"/>
              <a:gd name="connsiteY2055" fmla="*/ 580849 h 2604664"/>
              <a:gd name="connsiteX2056" fmla="*/ 1988353 w 10175183"/>
              <a:gd name="connsiteY2056" fmla="*/ 578151 h 2604664"/>
              <a:gd name="connsiteX2057" fmla="*/ 2050252 w 10175183"/>
              <a:gd name="connsiteY2057" fmla="*/ 567357 h 2604664"/>
              <a:gd name="connsiteX2058" fmla="*/ 2144447 w 10175183"/>
              <a:gd name="connsiteY2058" fmla="*/ 540373 h 2604664"/>
              <a:gd name="connsiteX2059" fmla="*/ 2268247 w 10175183"/>
              <a:gd name="connsiteY2059" fmla="*/ 518785 h 2604664"/>
              <a:gd name="connsiteX2060" fmla="*/ 2335529 w 10175183"/>
              <a:gd name="connsiteY2060" fmla="*/ 510690 h 2604664"/>
              <a:gd name="connsiteX2061" fmla="*/ 2402810 w 10175183"/>
              <a:gd name="connsiteY2061" fmla="*/ 497198 h 2604664"/>
              <a:gd name="connsiteX2062" fmla="*/ 2392045 w 10175183"/>
              <a:gd name="connsiteY2062" fmla="*/ 505293 h 2604664"/>
              <a:gd name="connsiteX2063" fmla="*/ 2378589 w 10175183"/>
              <a:gd name="connsiteY2063" fmla="*/ 521484 h 2604664"/>
              <a:gd name="connsiteX2064" fmla="*/ 2365132 w 10175183"/>
              <a:gd name="connsiteY2064" fmla="*/ 543071 h 2604664"/>
              <a:gd name="connsiteX2065" fmla="*/ 2494314 w 10175183"/>
              <a:gd name="connsiteY2065" fmla="*/ 513388 h 2604664"/>
              <a:gd name="connsiteX2066" fmla="*/ 2593890 w 10175183"/>
              <a:gd name="connsiteY2066" fmla="*/ 478309 h 2604664"/>
              <a:gd name="connsiteX2067" fmla="*/ 2628877 w 10175183"/>
              <a:gd name="connsiteY2067" fmla="*/ 462118 h 2604664"/>
              <a:gd name="connsiteX2068" fmla="*/ 2636950 w 10175183"/>
              <a:gd name="connsiteY2068" fmla="*/ 448626 h 2604664"/>
              <a:gd name="connsiteX2069" fmla="*/ 2647714 w 10175183"/>
              <a:gd name="connsiteY2069" fmla="*/ 462118 h 2604664"/>
              <a:gd name="connsiteX2070" fmla="*/ 2682701 w 10175183"/>
              <a:gd name="connsiteY2070" fmla="*/ 470214 h 2604664"/>
              <a:gd name="connsiteX2071" fmla="*/ 2733833 w 10175183"/>
              <a:gd name="connsiteY2071" fmla="*/ 456722 h 2604664"/>
              <a:gd name="connsiteX2072" fmla="*/ 2766128 w 10175183"/>
              <a:gd name="connsiteY2072" fmla="*/ 454023 h 2604664"/>
              <a:gd name="connsiteX2073" fmla="*/ 2817261 w 10175183"/>
              <a:gd name="connsiteY2073" fmla="*/ 445928 h 2604664"/>
              <a:gd name="connsiteX2074" fmla="*/ 2932985 w 10175183"/>
              <a:gd name="connsiteY2074" fmla="*/ 440531 h 2604664"/>
              <a:gd name="connsiteX2075" fmla="*/ 3037897 w 10175183"/>
              <a:gd name="connsiteY2075" fmla="*/ 443229 h 2604664"/>
              <a:gd name="connsiteX2076" fmla="*/ 3115943 w 10175183"/>
              <a:gd name="connsiteY2076" fmla="*/ 424341 h 2604664"/>
              <a:gd name="connsiteX2077" fmla="*/ 3202063 w 10175183"/>
              <a:gd name="connsiteY2077" fmla="*/ 410848 h 2604664"/>
              <a:gd name="connsiteX2078" fmla="*/ 3210137 w 10175183"/>
              <a:gd name="connsiteY2078" fmla="*/ 416245 h 2604664"/>
              <a:gd name="connsiteX2079" fmla="*/ 3231667 w 10175183"/>
              <a:gd name="connsiteY2079" fmla="*/ 432436 h 2604664"/>
              <a:gd name="connsiteX2080" fmla="*/ 2992193 w 10175183"/>
              <a:gd name="connsiteY2080" fmla="*/ 475611 h 2604664"/>
              <a:gd name="connsiteX2081" fmla="*/ 2836100 w 10175183"/>
              <a:gd name="connsiteY2081" fmla="*/ 507992 h 2604664"/>
              <a:gd name="connsiteX2082" fmla="*/ 2776893 w 10175183"/>
              <a:gd name="connsiteY2082" fmla="*/ 524182 h 2604664"/>
              <a:gd name="connsiteX2083" fmla="*/ 2736523 w 10175183"/>
              <a:gd name="connsiteY2083" fmla="*/ 548468 h 2604664"/>
              <a:gd name="connsiteX2084" fmla="*/ 2809186 w 10175183"/>
              <a:gd name="connsiteY2084" fmla="*/ 553865 h 2604664"/>
              <a:gd name="connsiteX2085" fmla="*/ 2803804 w 10175183"/>
              <a:gd name="connsiteY2085" fmla="*/ 543071 h 2604664"/>
              <a:gd name="connsiteX2086" fmla="*/ 2809186 w 10175183"/>
              <a:gd name="connsiteY2086" fmla="*/ 537674 h 2604664"/>
              <a:gd name="connsiteX2087" fmla="*/ 2989501 w 10175183"/>
              <a:gd name="connsiteY2087" fmla="*/ 529579 h 2604664"/>
              <a:gd name="connsiteX2088" fmla="*/ 3212828 w 10175183"/>
              <a:gd name="connsiteY2088" fmla="*/ 505293 h 2604664"/>
              <a:gd name="connsiteX2089" fmla="*/ 3304331 w 10175183"/>
              <a:gd name="connsiteY2089" fmla="*/ 497198 h 2604664"/>
              <a:gd name="connsiteX2090" fmla="*/ 3288183 w 10175183"/>
              <a:gd name="connsiteY2090" fmla="*/ 505293 h 2604664"/>
              <a:gd name="connsiteX2091" fmla="*/ 3237049 w 10175183"/>
              <a:gd name="connsiteY2091" fmla="*/ 518785 h 2604664"/>
              <a:gd name="connsiteX2092" fmla="*/ 3193989 w 10175183"/>
              <a:gd name="connsiteY2092" fmla="*/ 534976 h 2604664"/>
              <a:gd name="connsiteX2093" fmla="*/ 3223593 w 10175183"/>
              <a:gd name="connsiteY2093" fmla="*/ 534976 h 2604664"/>
              <a:gd name="connsiteX2094" fmla="*/ 3261271 w 10175183"/>
              <a:gd name="connsiteY2094" fmla="*/ 526881 h 2604664"/>
              <a:gd name="connsiteX2095" fmla="*/ 3277418 w 10175183"/>
              <a:gd name="connsiteY2095" fmla="*/ 532277 h 2604664"/>
              <a:gd name="connsiteX2096" fmla="*/ 3352774 w 10175183"/>
              <a:gd name="connsiteY2096" fmla="*/ 537674 h 2604664"/>
              <a:gd name="connsiteX2097" fmla="*/ 3363538 w 10175183"/>
              <a:gd name="connsiteY2097" fmla="*/ 516087 h 2604664"/>
              <a:gd name="connsiteX2098" fmla="*/ 3350082 w 10175183"/>
              <a:gd name="connsiteY2098" fmla="*/ 513388 h 2604664"/>
              <a:gd name="connsiteX2099" fmla="*/ 3374303 w 10175183"/>
              <a:gd name="connsiteY2099" fmla="*/ 499896 h 2604664"/>
              <a:gd name="connsiteX2100" fmla="*/ 3476570 w 10175183"/>
              <a:gd name="connsiteY2100" fmla="*/ 489103 h 2604664"/>
              <a:gd name="connsiteX2101" fmla="*/ 3581529 w 10175183"/>
              <a:gd name="connsiteY2101" fmla="*/ 470214 h 2604664"/>
              <a:gd name="connsiteX2102" fmla="*/ 3605750 w 10175183"/>
              <a:gd name="connsiteY2102" fmla="*/ 456722 h 2604664"/>
              <a:gd name="connsiteX2103" fmla="*/ 3611133 w 10175183"/>
              <a:gd name="connsiteY2103" fmla="*/ 445928 h 2604664"/>
              <a:gd name="connsiteX2104" fmla="*/ 3624589 w 10175183"/>
              <a:gd name="connsiteY2104" fmla="*/ 432436 h 2604664"/>
              <a:gd name="connsiteX2105" fmla="*/ 3635354 w 10175183"/>
              <a:gd name="connsiteY2105" fmla="*/ 445928 h 2604664"/>
              <a:gd name="connsiteX2106" fmla="*/ 3721474 w 10175183"/>
              <a:gd name="connsiteY2106" fmla="*/ 454023 h 2604664"/>
              <a:gd name="connsiteX2107" fmla="*/ 3818359 w 10175183"/>
              <a:gd name="connsiteY2107" fmla="*/ 443229 h 2604664"/>
              <a:gd name="connsiteX2108" fmla="*/ 4047114 w 10175183"/>
              <a:gd name="connsiteY2108" fmla="*/ 418944 h 2604664"/>
              <a:gd name="connsiteX2109" fmla="*/ 4289327 w 10175183"/>
              <a:gd name="connsiteY2109" fmla="*/ 410848 h 2604664"/>
              <a:gd name="connsiteX2110" fmla="*/ 4413124 w 10175183"/>
              <a:gd name="connsiteY2110" fmla="*/ 402753 h 2604664"/>
              <a:gd name="connsiteX2111" fmla="*/ 4472332 w 10175183"/>
              <a:gd name="connsiteY2111" fmla="*/ 394658 h 2604664"/>
              <a:gd name="connsiteX2112" fmla="*/ 4518083 w 10175183"/>
              <a:gd name="connsiteY2112" fmla="*/ 389261 h 2604664"/>
              <a:gd name="connsiteX2113" fmla="*/ 4596129 w 10175183"/>
              <a:gd name="connsiteY2113" fmla="*/ 383864 h 2604664"/>
              <a:gd name="connsiteX2114" fmla="*/ 4773751 w 10175183"/>
              <a:gd name="connsiteY2114" fmla="*/ 367674 h 2604664"/>
              <a:gd name="connsiteX2115" fmla="*/ 4905622 w 10175183"/>
              <a:gd name="connsiteY2115" fmla="*/ 354182 h 2604664"/>
              <a:gd name="connsiteX2116" fmla="*/ 5128996 w 10175183"/>
              <a:gd name="connsiteY2116" fmla="*/ 332594 h 2604664"/>
              <a:gd name="connsiteX2117" fmla="*/ 5228572 w 10175183"/>
              <a:gd name="connsiteY2117" fmla="*/ 319102 h 2604664"/>
              <a:gd name="connsiteX2118" fmla="*/ 5290470 w 10175183"/>
              <a:gd name="connsiteY2118" fmla="*/ 302912 h 2604664"/>
              <a:gd name="connsiteX2119" fmla="*/ 5301235 w 10175183"/>
              <a:gd name="connsiteY2119" fmla="*/ 292118 h 2604664"/>
              <a:gd name="connsiteX2120" fmla="*/ 5271632 w 10175183"/>
              <a:gd name="connsiteY2120" fmla="*/ 289420 h 2604664"/>
              <a:gd name="connsiteX2121" fmla="*/ 5252793 w 10175183"/>
              <a:gd name="connsiteY2121" fmla="*/ 273229 h 2604664"/>
              <a:gd name="connsiteX2122" fmla="*/ 5306618 w 10175183"/>
              <a:gd name="connsiteY2122" fmla="*/ 248943 h 2604664"/>
              <a:gd name="connsiteX2123" fmla="*/ 5500388 w 10175183"/>
              <a:gd name="connsiteY2123" fmla="*/ 262435 h 2604664"/>
              <a:gd name="connsiteX2124" fmla="*/ 5508461 w 10175183"/>
              <a:gd name="connsiteY2124" fmla="*/ 257038 h 2604664"/>
              <a:gd name="connsiteX2125" fmla="*/ 5535374 w 10175183"/>
              <a:gd name="connsiteY2125" fmla="*/ 243546 h 2604664"/>
              <a:gd name="connsiteX2126" fmla="*/ 5586507 w 10175183"/>
              <a:gd name="connsiteY2126" fmla="*/ 235451 h 2604664"/>
              <a:gd name="connsiteX2127" fmla="*/ 5610729 w 10175183"/>
              <a:gd name="connsiteY2127" fmla="*/ 240848 h 2604664"/>
              <a:gd name="connsiteX2128" fmla="*/ 5581125 w 10175183"/>
              <a:gd name="connsiteY2128" fmla="*/ 248943 h 2604664"/>
              <a:gd name="connsiteX2129" fmla="*/ 5524609 w 10175183"/>
              <a:gd name="connsiteY2129" fmla="*/ 284023 h 2604664"/>
              <a:gd name="connsiteX2130" fmla="*/ 5538065 w 10175183"/>
              <a:gd name="connsiteY2130" fmla="*/ 292118 h 2604664"/>
              <a:gd name="connsiteX2131" fmla="*/ 5551521 w 10175183"/>
              <a:gd name="connsiteY2131" fmla="*/ 278626 h 2604664"/>
              <a:gd name="connsiteX2132" fmla="*/ 5564977 w 10175183"/>
              <a:gd name="connsiteY2132" fmla="*/ 267832 h 2604664"/>
              <a:gd name="connsiteX2133" fmla="*/ 5567669 w 10175183"/>
              <a:gd name="connsiteY2133" fmla="*/ 278626 h 2604664"/>
              <a:gd name="connsiteX2134" fmla="*/ 5626876 w 10175183"/>
              <a:gd name="connsiteY2134" fmla="*/ 284023 h 2604664"/>
              <a:gd name="connsiteX2135" fmla="*/ 5807190 w 10175183"/>
              <a:gd name="connsiteY2135" fmla="*/ 267832 h 2604664"/>
              <a:gd name="connsiteX2136" fmla="*/ 5963282 w 10175183"/>
              <a:gd name="connsiteY2136" fmla="*/ 254340 h 2604664"/>
              <a:gd name="connsiteX2137" fmla="*/ 6054784 w 10175183"/>
              <a:gd name="connsiteY2137" fmla="*/ 246245 h 2604664"/>
              <a:gd name="connsiteX2138" fmla="*/ 6232406 w 10175183"/>
              <a:gd name="connsiteY2138" fmla="*/ 213864 h 2604664"/>
              <a:gd name="connsiteX2139" fmla="*/ 6235098 w 10175183"/>
              <a:gd name="connsiteY2139" fmla="*/ 186880 h 2604664"/>
              <a:gd name="connsiteX2140" fmla="*/ 6229715 w 10175183"/>
              <a:gd name="connsiteY2140" fmla="*/ 162594 h 2604664"/>
              <a:gd name="connsiteX2141" fmla="*/ 6237789 w 10175183"/>
              <a:gd name="connsiteY2141" fmla="*/ 167991 h 2604664"/>
              <a:gd name="connsiteX2142" fmla="*/ 6259319 w 10175183"/>
              <a:gd name="connsiteY2142" fmla="*/ 178784 h 2604664"/>
              <a:gd name="connsiteX2143" fmla="*/ 6270084 w 10175183"/>
              <a:gd name="connsiteY2143" fmla="*/ 170689 h 2604664"/>
              <a:gd name="connsiteX2144" fmla="*/ 6313144 w 10175183"/>
              <a:gd name="connsiteY2144" fmla="*/ 176086 h 2604664"/>
              <a:gd name="connsiteX2145" fmla="*/ 6356204 w 10175183"/>
              <a:gd name="connsiteY2145" fmla="*/ 170689 h 2604664"/>
              <a:gd name="connsiteX2146" fmla="*/ 6420794 w 10175183"/>
              <a:gd name="connsiteY2146" fmla="*/ 162594 h 2604664"/>
              <a:gd name="connsiteX2147" fmla="*/ 6455780 w 10175183"/>
              <a:gd name="connsiteY2147" fmla="*/ 162594 h 2604664"/>
              <a:gd name="connsiteX2148" fmla="*/ 6469236 w 10175183"/>
              <a:gd name="connsiteY2148" fmla="*/ 162594 h 2604664"/>
              <a:gd name="connsiteX2149" fmla="*/ 6474619 w 10175183"/>
              <a:gd name="connsiteY2149" fmla="*/ 184181 h 2604664"/>
              <a:gd name="connsiteX2150" fmla="*/ 6493457 w 10175183"/>
              <a:gd name="connsiteY2150" fmla="*/ 189578 h 2604664"/>
              <a:gd name="connsiteX2151" fmla="*/ 6568812 w 10175183"/>
              <a:gd name="connsiteY2151" fmla="*/ 178784 h 2604664"/>
              <a:gd name="connsiteX2152" fmla="*/ 6652241 w 10175183"/>
              <a:gd name="connsiteY2152" fmla="*/ 165292 h 2604664"/>
              <a:gd name="connsiteX2153" fmla="*/ 6703375 w 10175183"/>
              <a:gd name="connsiteY2153" fmla="*/ 149102 h 2604664"/>
              <a:gd name="connsiteX2154" fmla="*/ 6743743 w 10175183"/>
              <a:gd name="connsiteY2154" fmla="*/ 154499 h 2604664"/>
              <a:gd name="connsiteX2155" fmla="*/ 6749126 w 10175183"/>
              <a:gd name="connsiteY2155" fmla="*/ 165292 h 2604664"/>
              <a:gd name="connsiteX2156" fmla="*/ 6835246 w 10175183"/>
              <a:gd name="connsiteY2156" fmla="*/ 159895 h 2604664"/>
              <a:gd name="connsiteX2157" fmla="*/ 6977882 w 10175183"/>
              <a:gd name="connsiteY2157" fmla="*/ 149102 h 2604664"/>
              <a:gd name="connsiteX2158" fmla="*/ 7093605 w 10175183"/>
              <a:gd name="connsiteY2158" fmla="*/ 143705 h 2604664"/>
              <a:gd name="connsiteX2159" fmla="*/ 7144739 w 10175183"/>
              <a:gd name="connsiteY2159" fmla="*/ 135610 h 2604664"/>
              <a:gd name="connsiteX2160" fmla="*/ 7214711 w 10175183"/>
              <a:gd name="connsiteY2160" fmla="*/ 124816 h 2604664"/>
              <a:gd name="connsiteX2161" fmla="*/ 7290066 w 10175183"/>
              <a:gd name="connsiteY2161" fmla="*/ 130213 h 2604664"/>
              <a:gd name="connsiteX2162" fmla="*/ 7212020 w 10175183"/>
              <a:gd name="connsiteY2162" fmla="*/ 146403 h 2604664"/>
              <a:gd name="connsiteX2163" fmla="*/ 6856776 w 10175183"/>
              <a:gd name="connsiteY2163" fmla="*/ 184181 h 2604664"/>
              <a:gd name="connsiteX2164" fmla="*/ 6846011 w 10175183"/>
              <a:gd name="connsiteY2164" fmla="*/ 200372 h 2604664"/>
              <a:gd name="connsiteX2165" fmla="*/ 6824481 w 10175183"/>
              <a:gd name="connsiteY2165" fmla="*/ 221959 h 2604664"/>
              <a:gd name="connsiteX2166" fmla="*/ 6794877 w 10175183"/>
              <a:gd name="connsiteY2166" fmla="*/ 230054 h 2604664"/>
              <a:gd name="connsiteX2167" fmla="*/ 6821789 w 10175183"/>
              <a:gd name="connsiteY2167" fmla="*/ 238150 h 2604664"/>
              <a:gd name="connsiteX2168" fmla="*/ 6889071 w 10175183"/>
              <a:gd name="connsiteY2168" fmla="*/ 240848 h 2604664"/>
              <a:gd name="connsiteX2169" fmla="*/ 7569955 w 10175183"/>
              <a:gd name="connsiteY2169" fmla="*/ 243546 h 2604664"/>
              <a:gd name="connsiteX2170" fmla="*/ 8022085 w 10175183"/>
              <a:gd name="connsiteY2170" fmla="*/ 213864 h 2604664"/>
              <a:gd name="connsiteX2171" fmla="*/ 8008629 w 10175183"/>
              <a:gd name="connsiteY2171" fmla="*/ 205768 h 2604664"/>
              <a:gd name="connsiteX2172" fmla="*/ 7976333 w 10175183"/>
              <a:gd name="connsiteY2172" fmla="*/ 197673 h 2604664"/>
              <a:gd name="connsiteX2173" fmla="*/ 8027467 w 10175183"/>
              <a:gd name="connsiteY2173" fmla="*/ 184181 h 2604664"/>
              <a:gd name="connsiteX2174" fmla="*/ 8048997 w 10175183"/>
              <a:gd name="connsiteY2174" fmla="*/ 178784 h 2604664"/>
              <a:gd name="connsiteX2175" fmla="*/ 7989790 w 10175183"/>
              <a:gd name="connsiteY2175" fmla="*/ 141006 h 2604664"/>
              <a:gd name="connsiteX2176" fmla="*/ 7965569 w 10175183"/>
              <a:gd name="connsiteY2176" fmla="*/ 127514 h 2604664"/>
              <a:gd name="connsiteX2177" fmla="*/ 7957495 w 10175183"/>
              <a:gd name="connsiteY2177" fmla="*/ 100530 h 2604664"/>
              <a:gd name="connsiteX2178" fmla="*/ 7930583 w 10175183"/>
              <a:gd name="connsiteY2178" fmla="*/ 73546 h 2604664"/>
              <a:gd name="connsiteX2179" fmla="*/ 7938656 w 10175183"/>
              <a:gd name="connsiteY2179" fmla="*/ 51958 h 2604664"/>
              <a:gd name="connsiteX2180" fmla="*/ 7976333 w 10175183"/>
              <a:gd name="connsiteY2180" fmla="*/ 35768 h 2604664"/>
              <a:gd name="connsiteX2181" fmla="*/ 8019393 w 10175183"/>
              <a:gd name="connsiteY2181" fmla="*/ 22276 h 2604664"/>
              <a:gd name="connsiteX2182" fmla="*/ 8046306 w 10175183"/>
              <a:gd name="connsiteY2182" fmla="*/ 19577 h 2604664"/>
              <a:gd name="connsiteX2183" fmla="*/ 8048997 w 10175183"/>
              <a:gd name="connsiteY2183" fmla="*/ 688 h 260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Lst>
            <a:rect l="l" t="t" r="r" b="b"/>
            <a:pathLst>
              <a:path w="10175183" h="2604664">
                <a:moveTo>
                  <a:pt x="3167229" y="2468861"/>
                </a:moveTo>
                <a:cubicBezTo>
                  <a:pt x="3156261" y="2474345"/>
                  <a:pt x="3156261" y="2477087"/>
                  <a:pt x="3164487" y="2482571"/>
                </a:cubicBezTo>
                <a:cubicBezTo>
                  <a:pt x="3180940" y="2493539"/>
                  <a:pt x="3205618" y="2493539"/>
                  <a:pt x="3211102" y="2482571"/>
                </a:cubicBezTo>
                <a:cubicBezTo>
                  <a:pt x="3216586" y="2471603"/>
                  <a:pt x="3183682" y="2463377"/>
                  <a:pt x="3167229" y="2468861"/>
                </a:cubicBezTo>
                <a:close/>
                <a:moveTo>
                  <a:pt x="2106302" y="2355427"/>
                </a:moveTo>
                <a:cubicBezTo>
                  <a:pt x="2101672" y="2354066"/>
                  <a:pt x="2096381" y="2354747"/>
                  <a:pt x="2093734" y="2358829"/>
                </a:cubicBezTo>
                <a:cubicBezTo>
                  <a:pt x="2091089" y="2364271"/>
                  <a:pt x="2093734" y="2369714"/>
                  <a:pt x="2101672" y="2369714"/>
                </a:cubicBezTo>
                <a:cubicBezTo>
                  <a:pt x="2109609" y="2369714"/>
                  <a:pt x="2114901" y="2366993"/>
                  <a:pt x="2114901" y="2364271"/>
                </a:cubicBezTo>
                <a:cubicBezTo>
                  <a:pt x="2114901" y="2360189"/>
                  <a:pt x="2110932" y="2356787"/>
                  <a:pt x="2106302" y="2355427"/>
                </a:cubicBezTo>
                <a:close/>
                <a:moveTo>
                  <a:pt x="3264741" y="2353310"/>
                </a:moveTo>
                <a:cubicBezTo>
                  <a:pt x="3259449" y="2355956"/>
                  <a:pt x="3264741" y="2358601"/>
                  <a:pt x="3275324" y="2358601"/>
                </a:cubicBezTo>
                <a:cubicBezTo>
                  <a:pt x="3285908" y="2358601"/>
                  <a:pt x="3291199" y="2355956"/>
                  <a:pt x="3285908" y="2353310"/>
                </a:cubicBezTo>
                <a:cubicBezTo>
                  <a:pt x="3280616" y="2350664"/>
                  <a:pt x="3270033" y="2350664"/>
                  <a:pt x="3264741" y="2353310"/>
                </a:cubicBezTo>
                <a:close/>
                <a:moveTo>
                  <a:pt x="3219273" y="2350664"/>
                </a:moveTo>
                <a:cubicBezTo>
                  <a:pt x="3216586" y="2350664"/>
                  <a:pt x="3216586" y="2356107"/>
                  <a:pt x="3224646" y="2358829"/>
                </a:cubicBezTo>
                <a:cubicBezTo>
                  <a:pt x="3230019" y="2364271"/>
                  <a:pt x="3240765" y="2369714"/>
                  <a:pt x="3246138" y="2369714"/>
                </a:cubicBezTo>
                <a:cubicBezTo>
                  <a:pt x="3251511" y="2369714"/>
                  <a:pt x="3248825" y="2364271"/>
                  <a:pt x="3240765" y="2358829"/>
                </a:cubicBezTo>
                <a:cubicBezTo>
                  <a:pt x="3235392" y="2356107"/>
                  <a:pt x="3224646" y="2350664"/>
                  <a:pt x="3219273" y="2350664"/>
                </a:cubicBezTo>
                <a:close/>
                <a:moveTo>
                  <a:pt x="3150804" y="2326852"/>
                </a:moveTo>
                <a:cubicBezTo>
                  <a:pt x="3142767" y="2326852"/>
                  <a:pt x="3132052" y="2326852"/>
                  <a:pt x="3126694" y="2331932"/>
                </a:cubicBezTo>
                <a:cubicBezTo>
                  <a:pt x="3121336" y="2337012"/>
                  <a:pt x="3129373" y="2339552"/>
                  <a:pt x="3142767" y="2334472"/>
                </a:cubicBezTo>
                <a:cubicBezTo>
                  <a:pt x="3161519" y="2331932"/>
                  <a:pt x="3164198" y="2329392"/>
                  <a:pt x="3150804" y="2326852"/>
                </a:cubicBezTo>
                <a:close/>
                <a:moveTo>
                  <a:pt x="3252303" y="2307859"/>
                </a:moveTo>
                <a:cubicBezTo>
                  <a:pt x="3248223" y="2307689"/>
                  <a:pt x="3241894" y="2308029"/>
                  <a:pt x="3234899" y="2308709"/>
                </a:cubicBezTo>
                <a:cubicBezTo>
                  <a:pt x="3220910" y="2310070"/>
                  <a:pt x="3204255" y="2312792"/>
                  <a:pt x="3197593" y="2315513"/>
                </a:cubicBezTo>
                <a:cubicBezTo>
                  <a:pt x="3189599" y="2320956"/>
                  <a:pt x="3197593" y="2323677"/>
                  <a:pt x="3218911" y="2318234"/>
                </a:cubicBezTo>
                <a:cubicBezTo>
                  <a:pt x="3237564" y="2315513"/>
                  <a:pt x="3256217" y="2312792"/>
                  <a:pt x="3256217" y="2310070"/>
                </a:cubicBezTo>
                <a:cubicBezTo>
                  <a:pt x="3258216" y="2308710"/>
                  <a:pt x="3256384" y="2308030"/>
                  <a:pt x="3252303" y="2307859"/>
                </a:cubicBezTo>
                <a:close/>
                <a:moveTo>
                  <a:pt x="2525352" y="2294200"/>
                </a:moveTo>
                <a:cubicBezTo>
                  <a:pt x="2506566" y="2293226"/>
                  <a:pt x="2479730" y="2293226"/>
                  <a:pt x="2448868" y="2294525"/>
                </a:cubicBezTo>
                <a:cubicBezTo>
                  <a:pt x="2387143" y="2294525"/>
                  <a:pt x="2336154" y="2299720"/>
                  <a:pt x="2333471" y="2302318"/>
                </a:cubicBezTo>
                <a:cubicBezTo>
                  <a:pt x="2330787" y="2304916"/>
                  <a:pt x="2341522" y="2307514"/>
                  <a:pt x="2357624" y="2307514"/>
                </a:cubicBezTo>
                <a:cubicBezTo>
                  <a:pt x="2376409" y="2307514"/>
                  <a:pt x="2392511" y="2307514"/>
                  <a:pt x="2395195" y="2312709"/>
                </a:cubicBezTo>
                <a:cubicBezTo>
                  <a:pt x="2403246" y="2320502"/>
                  <a:pt x="2542795" y="2307514"/>
                  <a:pt x="2553530" y="2299720"/>
                </a:cubicBezTo>
                <a:cubicBezTo>
                  <a:pt x="2554872" y="2297123"/>
                  <a:pt x="2544137" y="2295174"/>
                  <a:pt x="2525352" y="2294200"/>
                </a:cubicBezTo>
                <a:close/>
                <a:moveTo>
                  <a:pt x="2160371" y="2291927"/>
                </a:moveTo>
                <a:cubicBezTo>
                  <a:pt x="2138837" y="2291927"/>
                  <a:pt x="2130761" y="2294467"/>
                  <a:pt x="2138837" y="2297007"/>
                </a:cubicBezTo>
                <a:cubicBezTo>
                  <a:pt x="2149604" y="2304627"/>
                  <a:pt x="2192673" y="2302087"/>
                  <a:pt x="2192673" y="2294467"/>
                </a:cubicBezTo>
                <a:cubicBezTo>
                  <a:pt x="2192673" y="2291927"/>
                  <a:pt x="2176522" y="2291927"/>
                  <a:pt x="2160371" y="2291927"/>
                </a:cubicBezTo>
                <a:close/>
                <a:moveTo>
                  <a:pt x="4556437" y="2282402"/>
                </a:moveTo>
                <a:cubicBezTo>
                  <a:pt x="4548499" y="2285577"/>
                  <a:pt x="4553791" y="2288752"/>
                  <a:pt x="4567020" y="2288752"/>
                </a:cubicBezTo>
                <a:cubicBezTo>
                  <a:pt x="4580249" y="2288752"/>
                  <a:pt x="4588186" y="2285577"/>
                  <a:pt x="4580249" y="2285577"/>
                </a:cubicBezTo>
                <a:cubicBezTo>
                  <a:pt x="4574957" y="2282402"/>
                  <a:pt x="4564374" y="2282402"/>
                  <a:pt x="4556437" y="2282402"/>
                </a:cubicBezTo>
                <a:close/>
                <a:moveTo>
                  <a:pt x="2191880" y="2264939"/>
                </a:moveTo>
                <a:cubicBezTo>
                  <a:pt x="2187059" y="2264939"/>
                  <a:pt x="2183149" y="2268493"/>
                  <a:pt x="2183149" y="2272877"/>
                </a:cubicBezTo>
                <a:cubicBezTo>
                  <a:pt x="2183149" y="2277261"/>
                  <a:pt x="2187059" y="2280815"/>
                  <a:pt x="2191880" y="2280815"/>
                </a:cubicBezTo>
                <a:cubicBezTo>
                  <a:pt x="2196702" y="2280815"/>
                  <a:pt x="2200611" y="2277261"/>
                  <a:pt x="2200611" y="2272877"/>
                </a:cubicBezTo>
                <a:cubicBezTo>
                  <a:pt x="2200611" y="2268493"/>
                  <a:pt x="2196702" y="2264939"/>
                  <a:pt x="2191880" y="2264939"/>
                </a:cubicBezTo>
                <a:close/>
                <a:moveTo>
                  <a:pt x="5329174" y="2256520"/>
                </a:moveTo>
                <a:cubicBezTo>
                  <a:pt x="5325139" y="2256520"/>
                  <a:pt x="5319759" y="2259213"/>
                  <a:pt x="5314380" y="2264600"/>
                </a:cubicBezTo>
                <a:cubicBezTo>
                  <a:pt x="5306310" y="2272679"/>
                  <a:pt x="5257891" y="2278065"/>
                  <a:pt x="5136844" y="2286144"/>
                </a:cubicBezTo>
                <a:cubicBezTo>
                  <a:pt x="5099185" y="2288837"/>
                  <a:pt x="5077666" y="2288837"/>
                  <a:pt x="5091116" y="2286144"/>
                </a:cubicBezTo>
                <a:cubicBezTo>
                  <a:pt x="5123395" y="2278065"/>
                  <a:pt x="5131464" y="2264600"/>
                  <a:pt x="5101875" y="2264600"/>
                </a:cubicBezTo>
                <a:cubicBezTo>
                  <a:pt x="5069596" y="2264600"/>
                  <a:pt x="4894751" y="2288837"/>
                  <a:pt x="4886681" y="2294223"/>
                </a:cubicBezTo>
                <a:cubicBezTo>
                  <a:pt x="4881301" y="2296916"/>
                  <a:pt x="4816743" y="2302303"/>
                  <a:pt x="4744114" y="2304996"/>
                </a:cubicBezTo>
                <a:cubicBezTo>
                  <a:pt x="4668796" y="2307689"/>
                  <a:pt x="4601548" y="2313075"/>
                  <a:pt x="4593478" y="2318461"/>
                </a:cubicBezTo>
                <a:cubicBezTo>
                  <a:pt x="4585409" y="2321154"/>
                  <a:pt x="4553129" y="2326540"/>
                  <a:pt x="4520850" y="2326540"/>
                </a:cubicBezTo>
                <a:cubicBezTo>
                  <a:pt x="4488571" y="2326540"/>
                  <a:pt x="4450912" y="2329233"/>
                  <a:pt x="4434772" y="2334619"/>
                </a:cubicBezTo>
                <a:cubicBezTo>
                  <a:pt x="4418633" y="2340006"/>
                  <a:pt x="4370214" y="2345392"/>
                  <a:pt x="4332555" y="2348085"/>
                </a:cubicBezTo>
                <a:cubicBezTo>
                  <a:pt x="4262617" y="2350778"/>
                  <a:pt x="4214198" y="2356164"/>
                  <a:pt x="4101221" y="2377709"/>
                </a:cubicBezTo>
                <a:cubicBezTo>
                  <a:pt x="3980174" y="2401946"/>
                  <a:pt x="4036663" y="2404639"/>
                  <a:pt x="4324485" y="2391174"/>
                </a:cubicBezTo>
                <a:cubicBezTo>
                  <a:pt x="4362144" y="2388481"/>
                  <a:pt x="4458982" y="2383095"/>
                  <a:pt x="4536990" y="2380402"/>
                </a:cubicBezTo>
                <a:cubicBezTo>
                  <a:pt x="4612308" y="2377709"/>
                  <a:pt x="4687626" y="2375015"/>
                  <a:pt x="4698386" y="2372322"/>
                </a:cubicBezTo>
                <a:cubicBezTo>
                  <a:pt x="4709145" y="2372322"/>
                  <a:pt x="4754874" y="2369629"/>
                  <a:pt x="4795223" y="2369629"/>
                </a:cubicBezTo>
                <a:cubicBezTo>
                  <a:pt x="4849022" y="2366936"/>
                  <a:pt x="4865161" y="2364243"/>
                  <a:pt x="4851712" y="2358857"/>
                </a:cubicBezTo>
                <a:cubicBezTo>
                  <a:pt x="4832882" y="2353471"/>
                  <a:pt x="4832882" y="2353471"/>
                  <a:pt x="4862471" y="2353471"/>
                </a:cubicBezTo>
                <a:cubicBezTo>
                  <a:pt x="4878611" y="2350778"/>
                  <a:pt x="4894751" y="2356164"/>
                  <a:pt x="4894751" y="2361550"/>
                </a:cubicBezTo>
                <a:cubicBezTo>
                  <a:pt x="4897441" y="2366936"/>
                  <a:pt x="4913580" y="2364243"/>
                  <a:pt x="4943169" y="2356164"/>
                </a:cubicBezTo>
                <a:cubicBezTo>
                  <a:pt x="4967379" y="2348085"/>
                  <a:pt x="4988898" y="2342699"/>
                  <a:pt x="4994278" y="2345392"/>
                </a:cubicBezTo>
                <a:cubicBezTo>
                  <a:pt x="5010418" y="2348085"/>
                  <a:pt x="5147604" y="2331926"/>
                  <a:pt x="5155674" y="2323847"/>
                </a:cubicBezTo>
                <a:cubicBezTo>
                  <a:pt x="5161054" y="2318461"/>
                  <a:pt x="5169123" y="2318461"/>
                  <a:pt x="5174503" y="2321154"/>
                </a:cubicBezTo>
                <a:cubicBezTo>
                  <a:pt x="5179883" y="2323847"/>
                  <a:pt x="5182573" y="2321154"/>
                  <a:pt x="5182573" y="2315768"/>
                </a:cubicBezTo>
                <a:cubicBezTo>
                  <a:pt x="5182573" y="2310382"/>
                  <a:pt x="5187953" y="2307689"/>
                  <a:pt x="5190643" y="2310382"/>
                </a:cubicBezTo>
                <a:cubicBezTo>
                  <a:pt x="5204093" y="2318461"/>
                  <a:pt x="5317070" y="2294223"/>
                  <a:pt x="5314380" y="2283451"/>
                </a:cubicBezTo>
                <a:cubicBezTo>
                  <a:pt x="5311690" y="2278065"/>
                  <a:pt x="5317070" y="2272679"/>
                  <a:pt x="5325139" y="2272679"/>
                </a:cubicBezTo>
                <a:cubicBezTo>
                  <a:pt x="5330519" y="2272679"/>
                  <a:pt x="5335899" y="2269986"/>
                  <a:pt x="5335899" y="2264600"/>
                </a:cubicBezTo>
                <a:cubicBezTo>
                  <a:pt x="5335899" y="2259213"/>
                  <a:pt x="5333209" y="2256520"/>
                  <a:pt x="5329174" y="2256520"/>
                </a:cubicBezTo>
                <a:close/>
                <a:moveTo>
                  <a:pt x="4715848" y="2249594"/>
                </a:moveTo>
                <a:cubicBezTo>
                  <a:pt x="4707249" y="2249594"/>
                  <a:pt x="4699311" y="2251710"/>
                  <a:pt x="4699311" y="2255944"/>
                </a:cubicBezTo>
                <a:cubicBezTo>
                  <a:pt x="4699311" y="2267233"/>
                  <a:pt x="4709894" y="2272877"/>
                  <a:pt x="4725769" y="2267233"/>
                </a:cubicBezTo>
                <a:cubicBezTo>
                  <a:pt x="4733707" y="2264411"/>
                  <a:pt x="4738998" y="2258766"/>
                  <a:pt x="4736352" y="2255944"/>
                </a:cubicBezTo>
                <a:cubicBezTo>
                  <a:pt x="4733707" y="2251710"/>
                  <a:pt x="4724446" y="2249594"/>
                  <a:pt x="4715848" y="2249594"/>
                </a:cubicBezTo>
                <a:close/>
                <a:moveTo>
                  <a:pt x="3089586" y="2242238"/>
                </a:moveTo>
                <a:cubicBezTo>
                  <a:pt x="3078701" y="2239539"/>
                  <a:pt x="3070536" y="2244937"/>
                  <a:pt x="3070536" y="2253033"/>
                </a:cubicBezTo>
                <a:cubicBezTo>
                  <a:pt x="3070536" y="2266526"/>
                  <a:pt x="3089586" y="2266526"/>
                  <a:pt x="3103193" y="2253033"/>
                </a:cubicBezTo>
                <a:cubicBezTo>
                  <a:pt x="3108636" y="2244937"/>
                  <a:pt x="3105915" y="2242238"/>
                  <a:pt x="3089586" y="2242238"/>
                </a:cubicBezTo>
                <a:close/>
                <a:moveTo>
                  <a:pt x="2831367" y="2233281"/>
                </a:moveTo>
                <a:cubicBezTo>
                  <a:pt x="2825962" y="2232274"/>
                  <a:pt x="2817177" y="2232946"/>
                  <a:pt x="2803663" y="2234289"/>
                </a:cubicBezTo>
                <a:cubicBezTo>
                  <a:pt x="2746898" y="2242348"/>
                  <a:pt x="2738790" y="2245035"/>
                  <a:pt x="2755008" y="2255781"/>
                </a:cubicBezTo>
                <a:cubicBezTo>
                  <a:pt x="2768523" y="2263841"/>
                  <a:pt x="2792850" y="2266527"/>
                  <a:pt x="2819878" y="2258468"/>
                </a:cubicBezTo>
                <a:cubicBezTo>
                  <a:pt x="2830693" y="2255781"/>
                  <a:pt x="2838802" y="2247721"/>
                  <a:pt x="2838802" y="2242348"/>
                </a:cubicBezTo>
                <a:cubicBezTo>
                  <a:pt x="2838802" y="2236975"/>
                  <a:pt x="2836774" y="2234289"/>
                  <a:pt x="2831367" y="2233281"/>
                </a:cubicBezTo>
                <a:close/>
                <a:moveTo>
                  <a:pt x="5516056" y="2232634"/>
                </a:moveTo>
                <a:cubicBezTo>
                  <a:pt x="5510668" y="2232290"/>
                  <a:pt x="5501913" y="2232978"/>
                  <a:pt x="5489790" y="2234354"/>
                </a:cubicBezTo>
                <a:cubicBezTo>
                  <a:pt x="5427829" y="2239857"/>
                  <a:pt x="5347011" y="2259119"/>
                  <a:pt x="5349705" y="2264622"/>
                </a:cubicBezTo>
                <a:cubicBezTo>
                  <a:pt x="5355093" y="2272877"/>
                  <a:pt x="5460157" y="2264622"/>
                  <a:pt x="5468239" y="2256367"/>
                </a:cubicBezTo>
                <a:cubicBezTo>
                  <a:pt x="5473626" y="2250864"/>
                  <a:pt x="5487096" y="2248112"/>
                  <a:pt x="5497872" y="2248112"/>
                </a:cubicBezTo>
                <a:cubicBezTo>
                  <a:pt x="5505954" y="2248112"/>
                  <a:pt x="5519423" y="2242609"/>
                  <a:pt x="5522117" y="2237106"/>
                </a:cubicBezTo>
                <a:cubicBezTo>
                  <a:pt x="5523464" y="2234354"/>
                  <a:pt x="5521444" y="2232978"/>
                  <a:pt x="5516056" y="2232634"/>
                </a:cubicBezTo>
                <a:close/>
                <a:moveTo>
                  <a:pt x="2866300" y="2231749"/>
                </a:moveTo>
                <a:cubicBezTo>
                  <a:pt x="2855408" y="2232086"/>
                  <a:pt x="2849519" y="2233771"/>
                  <a:pt x="2852211" y="2237139"/>
                </a:cubicBezTo>
                <a:cubicBezTo>
                  <a:pt x="2854903" y="2242530"/>
                  <a:pt x="2865670" y="2247920"/>
                  <a:pt x="2873744" y="2247920"/>
                </a:cubicBezTo>
                <a:cubicBezTo>
                  <a:pt x="2881819" y="2247920"/>
                  <a:pt x="2887202" y="2253310"/>
                  <a:pt x="2887202" y="2258700"/>
                </a:cubicBezTo>
                <a:cubicBezTo>
                  <a:pt x="2887202" y="2266785"/>
                  <a:pt x="2884510" y="2272175"/>
                  <a:pt x="2881819" y="2272175"/>
                </a:cubicBezTo>
                <a:cubicBezTo>
                  <a:pt x="2865670" y="2272175"/>
                  <a:pt x="2873744" y="2288345"/>
                  <a:pt x="2892585" y="2296431"/>
                </a:cubicBezTo>
                <a:cubicBezTo>
                  <a:pt x="2908734" y="2304516"/>
                  <a:pt x="2903350" y="2307211"/>
                  <a:pt x="2857595" y="2307211"/>
                </a:cubicBezTo>
                <a:cubicBezTo>
                  <a:pt x="2827989" y="2307211"/>
                  <a:pt x="2806457" y="2304516"/>
                  <a:pt x="2806457" y="2299126"/>
                </a:cubicBezTo>
                <a:cubicBezTo>
                  <a:pt x="2806457" y="2293735"/>
                  <a:pt x="2809148" y="2291040"/>
                  <a:pt x="2817223" y="2291040"/>
                </a:cubicBezTo>
                <a:cubicBezTo>
                  <a:pt x="2838755" y="2293735"/>
                  <a:pt x="2857595" y="2291040"/>
                  <a:pt x="2857595" y="2282955"/>
                </a:cubicBezTo>
                <a:cubicBezTo>
                  <a:pt x="2857595" y="2280260"/>
                  <a:pt x="2817223" y="2274870"/>
                  <a:pt x="2766084" y="2274870"/>
                </a:cubicBezTo>
                <a:cubicBezTo>
                  <a:pt x="2685339" y="2274870"/>
                  <a:pt x="2655734" y="2282955"/>
                  <a:pt x="2693414" y="2293735"/>
                </a:cubicBezTo>
                <a:cubicBezTo>
                  <a:pt x="2701489" y="2296431"/>
                  <a:pt x="2682648" y="2296431"/>
                  <a:pt x="2650351" y="2299126"/>
                </a:cubicBezTo>
                <a:cubicBezTo>
                  <a:pt x="2618054" y="2299126"/>
                  <a:pt x="2591138" y="2301821"/>
                  <a:pt x="2591138" y="2307211"/>
                </a:cubicBezTo>
                <a:cubicBezTo>
                  <a:pt x="2591138" y="2312601"/>
                  <a:pt x="2604596" y="2315296"/>
                  <a:pt x="2620745" y="2315296"/>
                </a:cubicBezTo>
                <a:cubicBezTo>
                  <a:pt x="2636893" y="2315296"/>
                  <a:pt x="2666499" y="2317991"/>
                  <a:pt x="2688031" y="2320686"/>
                </a:cubicBezTo>
                <a:cubicBezTo>
                  <a:pt x="2725712" y="2326076"/>
                  <a:pt x="2728403" y="2326076"/>
                  <a:pt x="2728403" y="2307211"/>
                </a:cubicBezTo>
                <a:cubicBezTo>
                  <a:pt x="2731095" y="2288345"/>
                  <a:pt x="2731095" y="2288345"/>
                  <a:pt x="2736477" y="2304516"/>
                </a:cubicBezTo>
                <a:cubicBezTo>
                  <a:pt x="2741861" y="2315296"/>
                  <a:pt x="2755318" y="2323381"/>
                  <a:pt x="2771467" y="2326076"/>
                </a:cubicBezTo>
                <a:cubicBezTo>
                  <a:pt x="2803764" y="2331466"/>
                  <a:pt x="2938341" y="2326076"/>
                  <a:pt x="2962564" y="2320686"/>
                </a:cubicBezTo>
                <a:cubicBezTo>
                  <a:pt x="2973330" y="2315296"/>
                  <a:pt x="2976021" y="2317991"/>
                  <a:pt x="2970638" y="2326076"/>
                </a:cubicBezTo>
                <a:cubicBezTo>
                  <a:pt x="2962564" y="2339551"/>
                  <a:pt x="3099804" y="2331466"/>
                  <a:pt x="3113262" y="2317991"/>
                </a:cubicBezTo>
                <a:cubicBezTo>
                  <a:pt x="3121336" y="2309906"/>
                  <a:pt x="3115953" y="2307211"/>
                  <a:pt x="3091730" y="2307211"/>
                </a:cubicBezTo>
                <a:cubicBezTo>
                  <a:pt x="3067506" y="2307211"/>
                  <a:pt x="3054049" y="2301821"/>
                  <a:pt x="3045974" y="2291040"/>
                </a:cubicBezTo>
                <a:cubicBezTo>
                  <a:pt x="3040591" y="2280260"/>
                  <a:pt x="3021751" y="2266785"/>
                  <a:pt x="3002936" y="2256005"/>
                </a:cubicBezTo>
                <a:cubicBezTo>
                  <a:pt x="2976694" y="2241856"/>
                  <a:pt x="2898976" y="2230739"/>
                  <a:pt x="2866300" y="2231749"/>
                </a:cubicBezTo>
                <a:close/>
                <a:moveTo>
                  <a:pt x="5544047" y="2231602"/>
                </a:moveTo>
                <a:cubicBezTo>
                  <a:pt x="5535923" y="2234777"/>
                  <a:pt x="5544047" y="2237952"/>
                  <a:pt x="5560296" y="2237952"/>
                </a:cubicBezTo>
                <a:cubicBezTo>
                  <a:pt x="5576544" y="2237952"/>
                  <a:pt x="5581960" y="2234777"/>
                  <a:pt x="5573836" y="2231602"/>
                </a:cubicBezTo>
                <a:cubicBezTo>
                  <a:pt x="5565712" y="2228427"/>
                  <a:pt x="5552172" y="2228427"/>
                  <a:pt x="5544047" y="2231602"/>
                </a:cubicBezTo>
                <a:close/>
                <a:moveTo>
                  <a:pt x="1283518" y="2216680"/>
                </a:moveTo>
                <a:cubicBezTo>
                  <a:pt x="1282168" y="2216362"/>
                  <a:pt x="1279470" y="2216997"/>
                  <a:pt x="1275422" y="2218267"/>
                </a:cubicBezTo>
                <a:cubicBezTo>
                  <a:pt x="1261928" y="2223347"/>
                  <a:pt x="1259229" y="2228427"/>
                  <a:pt x="1270024" y="2228427"/>
                </a:cubicBezTo>
                <a:cubicBezTo>
                  <a:pt x="1275422" y="2228427"/>
                  <a:pt x="1280819" y="2225887"/>
                  <a:pt x="1283518" y="2220807"/>
                </a:cubicBezTo>
                <a:cubicBezTo>
                  <a:pt x="1284867" y="2218267"/>
                  <a:pt x="1284867" y="2216997"/>
                  <a:pt x="1283518" y="2216680"/>
                </a:cubicBezTo>
                <a:close/>
                <a:moveTo>
                  <a:pt x="2776095" y="2204614"/>
                </a:moveTo>
                <a:cubicBezTo>
                  <a:pt x="2765135" y="2204614"/>
                  <a:pt x="2756251" y="2208168"/>
                  <a:pt x="2756251" y="2212552"/>
                </a:cubicBezTo>
                <a:cubicBezTo>
                  <a:pt x="2756251" y="2216936"/>
                  <a:pt x="2765135" y="2220490"/>
                  <a:pt x="2776095" y="2220490"/>
                </a:cubicBezTo>
                <a:cubicBezTo>
                  <a:pt x="2787055" y="2220490"/>
                  <a:pt x="2795939" y="2216936"/>
                  <a:pt x="2795939" y="2212552"/>
                </a:cubicBezTo>
                <a:cubicBezTo>
                  <a:pt x="2795939" y="2208168"/>
                  <a:pt x="2787055" y="2204614"/>
                  <a:pt x="2776095" y="2204614"/>
                </a:cubicBezTo>
                <a:close/>
                <a:moveTo>
                  <a:pt x="3147662" y="2203463"/>
                </a:moveTo>
                <a:cubicBezTo>
                  <a:pt x="3139063" y="2203463"/>
                  <a:pt x="3129803" y="2205487"/>
                  <a:pt x="3127157" y="2209535"/>
                </a:cubicBezTo>
                <a:cubicBezTo>
                  <a:pt x="3124511" y="2214933"/>
                  <a:pt x="3124511" y="2220330"/>
                  <a:pt x="3127157" y="2223029"/>
                </a:cubicBezTo>
                <a:cubicBezTo>
                  <a:pt x="3132449" y="2228426"/>
                  <a:pt x="3164198" y="2220330"/>
                  <a:pt x="3164198" y="2209535"/>
                </a:cubicBezTo>
                <a:cubicBezTo>
                  <a:pt x="3164198" y="2205487"/>
                  <a:pt x="3156261" y="2203463"/>
                  <a:pt x="3147662" y="2203463"/>
                </a:cubicBezTo>
                <a:close/>
                <a:moveTo>
                  <a:pt x="5754740" y="2195486"/>
                </a:moveTo>
                <a:cubicBezTo>
                  <a:pt x="5751704" y="2194825"/>
                  <a:pt x="5748331" y="2194825"/>
                  <a:pt x="5745632" y="2196148"/>
                </a:cubicBezTo>
                <a:cubicBezTo>
                  <a:pt x="5737536" y="2198793"/>
                  <a:pt x="5740235" y="2201439"/>
                  <a:pt x="5751030" y="2201439"/>
                </a:cubicBezTo>
                <a:cubicBezTo>
                  <a:pt x="5759126" y="2201439"/>
                  <a:pt x="5764523" y="2201439"/>
                  <a:pt x="5761825" y="2198793"/>
                </a:cubicBezTo>
                <a:cubicBezTo>
                  <a:pt x="5760475" y="2197471"/>
                  <a:pt x="5757777" y="2196148"/>
                  <a:pt x="5754740" y="2195486"/>
                </a:cubicBezTo>
                <a:close/>
                <a:moveTo>
                  <a:pt x="1355406" y="2195486"/>
                </a:moveTo>
                <a:cubicBezTo>
                  <a:pt x="1352760" y="2194825"/>
                  <a:pt x="1349452" y="2194825"/>
                  <a:pt x="1345484" y="2196148"/>
                </a:cubicBezTo>
                <a:cubicBezTo>
                  <a:pt x="1340192" y="2198793"/>
                  <a:pt x="1342838" y="2201439"/>
                  <a:pt x="1350775" y="2201439"/>
                </a:cubicBezTo>
                <a:cubicBezTo>
                  <a:pt x="1361359" y="2201439"/>
                  <a:pt x="1364004" y="2201439"/>
                  <a:pt x="1361359" y="2198793"/>
                </a:cubicBezTo>
                <a:cubicBezTo>
                  <a:pt x="1360036" y="2197471"/>
                  <a:pt x="1358052" y="2196148"/>
                  <a:pt x="1355406" y="2195486"/>
                </a:cubicBezTo>
                <a:close/>
                <a:moveTo>
                  <a:pt x="5716802" y="2191385"/>
                </a:moveTo>
                <a:cubicBezTo>
                  <a:pt x="5710067" y="2191385"/>
                  <a:pt x="5697271" y="2194031"/>
                  <a:pt x="5678413" y="2199322"/>
                </a:cubicBezTo>
                <a:cubicBezTo>
                  <a:pt x="5678413" y="2199322"/>
                  <a:pt x="5678413" y="2199322"/>
                  <a:pt x="5640698" y="2212551"/>
                </a:cubicBezTo>
                <a:cubicBezTo>
                  <a:pt x="5640698" y="2212551"/>
                  <a:pt x="5640698" y="2212551"/>
                  <a:pt x="5678413" y="2207260"/>
                </a:cubicBezTo>
                <a:cubicBezTo>
                  <a:pt x="5697271" y="2207260"/>
                  <a:pt x="5716129" y="2201968"/>
                  <a:pt x="5718822" y="2199322"/>
                </a:cubicBezTo>
                <a:cubicBezTo>
                  <a:pt x="5724210" y="2194031"/>
                  <a:pt x="5723537" y="2191385"/>
                  <a:pt x="5716802" y="2191385"/>
                </a:cubicBezTo>
                <a:close/>
                <a:moveTo>
                  <a:pt x="3011799" y="2188210"/>
                </a:moveTo>
                <a:cubicBezTo>
                  <a:pt x="3003903" y="2190855"/>
                  <a:pt x="3011799" y="2193501"/>
                  <a:pt x="3027674" y="2193501"/>
                </a:cubicBezTo>
                <a:cubicBezTo>
                  <a:pt x="3043549" y="2193501"/>
                  <a:pt x="3051486" y="2190855"/>
                  <a:pt x="3043549" y="2188210"/>
                </a:cubicBezTo>
                <a:cubicBezTo>
                  <a:pt x="3032965" y="2185564"/>
                  <a:pt x="3022382" y="2185564"/>
                  <a:pt x="3011799" y="2188210"/>
                </a:cubicBezTo>
                <a:close/>
                <a:moveTo>
                  <a:pt x="2922147" y="2172070"/>
                </a:moveTo>
                <a:cubicBezTo>
                  <a:pt x="2916590" y="2174451"/>
                  <a:pt x="2922147" y="2174451"/>
                  <a:pt x="2933259" y="2174451"/>
                </a:cubicBezTo>
                <a:cubicBezTo>
                  <a:pt x="2947149" y="2174451"/>
                  <a:pt x="2949928" y="2174451"/>
                  <a:pt x="2944371" y="2172070"/>
                </a:cubicBezTo>
                <a:cubicBezTo>
                  <a:pt x="2938815" y="2169689"/>
                  <a:pt x="2927702" y="2169689"/>
                  <a:pt x="2922147" y="2172070"/>
                </a:cubicBezTo>
                <a:close/>
                <a:moveTo>
                  <a:pt x="6769126" y="2164067"/>
                </a:moveTo>
                <a:cubicBezTo>
                  <a:pt x="6760754" y="2164398"/>
                  <a:pt x="6750708" y="2167044"/>
                  <a:pt x="6746690" y="2172335"/>
                </a:cubicBezTo>
                <a:cubicBezTo>
                  <a:pt x="6744011" y="2174981"/>
                  <a:pt x="6749369" y="2177627"/>
                  <a:pt x="6760084" y="2177627"/>
                </a:cubicBezTo>
                <a:cubicBezTo>
                  <a:pt x="6768121" y="2177627"/>
                  <a:pt x="6778837" y="2174981"/>
                  <a:pt x="6781515" y="2169690"/>
                </a:cubicBezTo>
                <a:cubicBezTo>
                  <a:pt x="6784194" y="2165721"/>
                  <a:pt x="6777497" y="2163736"/>
                  <a:pt x="6769126" y="2164067"/>
                </a:cubicBezTo>
                <a:close/>
                <a:moveTo>
                  <a:pt x="1940274" y="2158577"/>
                </a:moveTo>
                <a:cubicBezTo>
                  <a:pt x="1931940" y="2158577"/>
                  <a:pt x="1929162" y="2164020"/>
                  <a:pt x="1931940" y="2169463"/>
                </a:cubicBezTo>
                <a:cubicBezTo>
                  <a:pt x="1934719" y="2172184"/>
                  <a:pt x="1937497" y="2177627"/>
                  <a:pt x="1940274" y="2177627"/>
                </a:cubicBezTo>
                <a:cubicBezTo>
                  <a:pt x="1943053" y="2177627"/>
                  <a:pt x="1945831" y="2172184"/>
                  <a:pt x="1948610" y="2169463"/>
                </a:cubicBezTo>
                <a:cubicBezTo>
                  <a:pt x="1951388" y="2164020"/>
                  <a:pt x="1948610" y="2158577"/>
                  <a:pt x="1940274" y="2158577"/>
                </a:cubicBezTo>
                <a:close/>
                <a:moveTo>
                  <a:pt x="2368745" y="2153535"/>
                </a:moveTo>
                <a:cubicBezTo>
                  <a:pt x="2356558" y="2154087"/>
                  <a:pt x="2345967" y="2155615"/>
                  <a:pt x="2339243" y="2158332"/>
                </a:cubicBezTo>
                <a:cubicBezTo>
                  <a:pt x="2317725" y="2166484"/>
                  <a:pt x="2317725" y="2166484"/>
                  <a:pt x="2358071" y="2166484"/>
                </a:cubicBezTo>
                <a:cubicBezTo>
                  <a:pt x="2379588" y="2169201"/>
                  <a:pt x="2398416" y="2171918"/>
                  <a:pt x="2398416" y="2177352"/>
                </a:cubicBezTo>
                <a:cubicBezTo>
                  <a:pt x="2398416" y="2182786"/>
                  <a:pt x="2387657" y="2185503"/>
                  <a:pt x="2376899" y="2185503"/>
                </a:cubicBezTo>
                <a:cubicBezTo>
                  <a:pt x="2366140" y="2185503"/>
                  <a:pt x="2352691" y="2190937"/>
                  <a:pt x="2350001" y="2193654"/>
                </a:cubicBezTo>
                <a:cubicBezTo>
                  <a:pt x="2347312" y="2199088"/>
                  <a:pt x="2363450" y="2204522"/>
                  <a:pt x="2395726" y="2204522"/>
                </a:cubicBezTo>
                <a:cubicBezTo>
                  <a:pt x="2441452" y="2204522"/>
                  <a:pt x="2460280" y="2212674"/>
                  <a:pt x="2441452" y="2223542"/>
                </a:cubicBezTo>
                <a:cubicBezTo>
                  <a:pt x="2438762" y="2226259"/>
                  <a:pt x="2384968" y="2234410"/>
                  <a:pt x="2323104" y="2242561"/>
                </a:cubicBezTo>
                <a:cubicBezTo>
                  <a:pt x="2261241" y="2253429"/>
                  <a:pt x="2210136" y="2261581"/>
                  <a:pt x="2210136" y="2267015"/>
                </a:cubicBezTo>
                <a:cubicBezTo>
                  <a:pt x="2210136" y="2269732"/>
                  <a:pt x="2215515" y="2272449"/>
                  <a:pt x="2223584" y="2269732"/>
                </a:cubicBezTo>
                <a:cubicBezTo>
                  <a:pt x="2231654" y="2267015"/>
                  <a:pt x="2250482" y="2269732"/>
                  <a:pt x="2261241" y="2277883"/>
                </a:cubicBezTo>
                <a:cubicBezTo>
                  <a:pt x="2272000" y="2286034"/>
                  <a:pt x="2290828" y="2288751"/>
                  <a:pt x="2298897" y="2286034"/>
                </a:cubicBezTo>
                <a:cubicBezTo>
                  <a:pt x="2309656" y="2283317"/>
                  <a:pt x="2382278" y="2277883"/>
                  <a:pt x="2465660" y="2272449"/>
                </a:cubicBezTo>
                <a:cubicBezTo>
                  <a:pt x="2605525" y="2264298"/>
                  <a:pt x="2705042" y="2245278"/>
                  <a:pt x="2705042" y="2228976"/>
                </a:cubicBezTo>
                <a:cubicBezTo>
                  <a:pt x="2705042" y="2223542"/>
                  <a:pt x="2710421" y="2220825"/>
                  <a:pt x="2718490" y="2220825"/>
                </a:cubicBezTo>
                <a:cubicBezTo>
                  <a:pt x="2723869" y="2220825"/>
                  <a:pt x="2729249" y="2215391"/>
                  <a:pt x="2726560" y="2209956"/>
                </a:cubicBezTo>
                <a:cubicBezTo>
                  <a:pt x="2723869" y="2196371"/>
                  <a:pt x="2672766" y="2190937"/>
                  <a:pt x="2578627" y="2190937"/>
                </a:cubicBezTo>
                <a:cubicBezTo>
                  <a:pt x="2540971" y="2190937"/>
                  <a:pt x="2508695" y="2188220"/>
                  <a:pt x="2508695" y="2182786"/>
                </a:cubicBezTo>
                <a:cubicBezTo>
                  <a:pt x="2508695" y="2180069"/>
                  <a:pt x="2497936" y="2177352"/>
                  <a:pt x="2487177" y="2177352"/>
                </a:cubicBezTo>
                <a:cubicBezTo>
                  <a:pt x="2476418" y="2177352"/>
                  <a:pt x="2462969" y="2174635"/>
                  <a:pt x="2460280" y="2169201"/>
                </a:cubicBezTo>
                <a:cubicBezTo>
                  <a:pt x="2457590" y="2162408"/>
                  <a:pt x="2434055" y="2156974"/>
                  <a:pt x="2407830" y="2154596"/>
                </a:cubicBezTo>
                <a:cubicBezTo>
                  <a:pt x="2394718" y="2153408"/>
                  <a:pt x="2380933" y="2152983"/>
                  <a:pt x="2368745" y="2153535"/>
                </a:cubicBezTo>
                <a:close/>
                <a:moveTo>
                  <a:pt x="2673444" y="2153205"/>
                </a:moveTo>
                <a:cubicBezTo>
                  <a:pt x="2668342" y="2152948"/>
                  <a:pt x="2664125" y="2153634"/>
                  <a:pt x="2662101" y="2155690"/>
                </a:cubicBezTo>
                <a:cubicBezTo>
                  <a:pt x="2662101" y="2158432"/>
                  <a:pt x="2664800" y="2161174"/>
                  <a:pt x="2675595" y="2161174"/>
                </a:cubicBezTo>
                <a:cubicBezTo>
                  <a:pt x="2691787" y="2161174"/>
                  <a:pt x="2691787" y="2161174"/>
                  <a:pt x="2675595" y="2169400"/>
                </a:cubicBezTo>
                <a:cubicBezTo>
                  <a:pt x="2659403" y="2174884"/>
                  <a:pt x="2659403" y="2174884"/>
                  <a:pt x="2680992" y="2177626"/>
                </a:cubicBezTo>
                <a:cubicBezTo>
                  <a:pt x="2691787" y="2177626"/>
                  <a:pt x="2705280" y="2174884"/>
                  <a:pt x="2707979" y="2169400"/>
                </a:cubicBezTo>
                <a:cubicBezTo>
                  <a:pt x="2712028" y="2163231"/>
                  <a:pt x="2688751" y="2153976"/>
                  <a:pt x="2673444" y="2153205"/>
                </a:cubicBezTo>
                <a:close/>
                <a:moveTo>
                  <a:pt x="5524969" y="2137410"/>
                </a:moveTo>
                <a:cubicBezTo>
                  <a:pt x="5516873" y="2140055"/>
                  <a:pt x="5519572" y="2142701"/>
                  <a:pt x="5527668" y="2142701"/>
                </a:cubicBezTo>
                <a:cubicBezTo>
                  <a:pt x="5538463" y="2142701"/>
                  <a:pt x="5543860" y="2140055"/>
                  <a:pt x="5541162" y="2137410"/>
                </a:cubicBezTo>
                <a:cubicBezTo>
                  <a:pt x="5538463" y="2134764"/>
                  <a:pt x="5530367" y="2134764"/>
                  <a:pt x="5524969" y="2137410"/>
                </a:cubicBezTo>
                <a:close/>
                <a:moveTo>
                  <a:pt x="2580516" y="2134764"/>
                </a:moveTo>
                <a:cubicBezTo>
                  <a:pt x="2575143" y="2134764"/>
                  <a:pt x="2564397" y="2137410"/>
                  <a:pt x="2559023" y="2142702"/>
                </a:cubicBezTo>
                <a:cubicBezTo>
                  <a:pt x="2550964" y="2147993"/>
                  <a:pt x="2548278" y="2150639"/>
                  <a:pt x="2553650" y="2150639"/>
                </a:cubicBezTo>
                <a:cubicBezTo>
                  <a:pt x="2559023" y="2150639"/>
                  <a:pt x="2567083" y="2147993"/>
                  <a:pt x="2575143" y="2142702"/>
                </a:cubicBezTo>
                <a:cubicBezTo>
                  <a:pt x="2583202" y="2137410"/>
                  <a:pt x="2583202" y="2134764"/>
                  <a:pt x="2580516" y="2134764"/>
                </a:cubicBezTo>
                <a:close/>
                <a:moveTo>
                  <a:pt x="5918838" y="2129403"/>
                </a:moveTo>
                <a:cubicBezTo>
                  <a:pt x="5891650" y="2130536"/>
                  <a:pt x="5849978" y="2141115"/>
                  <a:pt x="5841847" y="2153204"/>
                </a:cubicBezTo>
                <a:cubicBezTo>
                  <a:pt x="5839136" y="2158577"/>
                  <a:pt x="5844557" y="2158577"/>
                  <a:pt x="5855398" y="2155891"/>
                </a:cubicBezTo>
                <a:cubicBezTo>
                  <a:pt x="5863530" y="2153204"/>
                  <a:pt x="5887923" y="2150518"/>
                  <a:pt x="5912316" y="2145144"/>
                </a:cubicBezTo>
                <a:cubicBezTo>
                  <a:pt x="5944841" y="2142458"/>
                  <a:pt x="5950261" y="2137085"/>
                  <a:pt x="5939420" y="2131712"/>
                </a:cubicBezTo>
                <a:cubicBezTo>
                  <a:pt x="5935354" y="2129697"/>
                  <a:pt x="5927901" y="2129025"/>
                  <a:pt x="5918838" y="2129403"/>
                </a:cubicBezTo>
                <a:close/>
                <a:moveTo>
                  <a:pt x="5549153" y="2110423"/>
                </a:moveTo>
                <a:cubicBezTo>
                  <a:pt x="5543861" y="2113068"/>
                  <a:pt x="5543861" y="2115714"/>
                  <a:pt x="5554444" y="2115714"/>
                </a:cubicBezTo>
                <a:cubicBezTo>
                  <a:pt x="5562382" y="2115714"/>
                  <a:pt x="5567673" y="2113068"/>
                  <a:pt x="5565027" y="2110423"/>
                </a:cubicBezTo>
                <a:cubicBezTo>
                  <a:pt x="5562382" y="2107777"/>
                  <a:pt x="5554444" y="2107777"/>
                  <a:pt x="5549153" y="2110423"/>
                </a:cubicBezTo>
                <a:close/>
                <a:moveTo>
                  <a:pt x="2818051" y="2110423"/>
                </a:moveTo>
                <a:cubicBezTo>
                  <a:pt x="2810227" y="2113068"/>
                  <a:pt x="2812835" y="2115714"/>
                  <a:pt x="2828482" y="2115714"/>
                </a:cubicBezTo>
                <a:cubicBezTo>
                  <a:pt x="2841523" y="2115714"/>
                  <a:pt x="2846738" y="2113068"/>
                  <a:pt x="2841523" y="2110423"/>
                </a:cubicBezTo>
                <a:cubicBezTo>
                  <a:pt x="2836306" y="2107777"/>
                  <a:pt x="2825874" y="2107777"/>
                  <a:pt x="2818051" y="2110423"/>
                </a:cubicBezTo>
                <a:close/>
                <a:moveTo>
                  <a:pt x="2882459" y="2107777"/>
                </a:moveTo>
                <a:cubicBezTo>
                  <a:pt x="2871345" y="2107777"/>
                  <a:pt x="2865790" y="2113220"/>
                  <a:pt x="2868568" y="2115941"/>
                </a:cubicBezTo>
                <a:cubicBezTo>
                  <a:pt x="2871345" y="2121384"/>
                  <a:pt x="2879678" y="2126827"/>
                  <a:pt x="2882459" y="2126827"/>
                </a:cubicBezTo>
                <a:cubicBezTo>
                  <a:pt x="2888016" y="2126827"/>
                  <a:pt x="2893571" y="2121384"/>
                  <a:pt x="2896349" y="2115941"/>
                </a:cubicBezTo>
                <a:cubicBezTo>
                  <a:pt x="2899127" y="2113220"/>
                  <a:pt x="2893571" y="2107777"/>
                  <a:pt x="2882459" y="2107777"/>
                </a:cubicBezTo>
                <a:close/>
                <a:moveTo>
                  <a:pt x="6025509" y="2102485"/>
                </a:moveTo>
                <a:cubicBezTo>
                  <a:pt x="6020111" y="2105130"/>
                  <a:pt x="6022810" y="2107776"/>
                  <a:pt x="6030906" y="2107776"/>
                </a:cubicBezTo>
                <a:cubicBezTo>
                  <a:pt x="6041701" y="2107776"/>
                  <a:pt x="6047098" y="2105130"/>
                  <a:pt x="6044400" y="2102485"/>
                </a:cubicBezTo>
                <a:cubicBezTo>
                  <a:pt x="6039002" y="2099839"/>
                  <a:pt x="6033605" y="2099839"/>
                  <a:pt x="6025509" y="2102485"/>
                </a:cubicBezTo>
                <a:close/>
                <a:moveTo>
                  <a:pt x="3008425" y="2099386"/>
                </a:moveTo>
                <a:cubicBezTo>
                  <a:pt x="3002183" y="2099386"/>
                  <a:pt x="2992261" y="2102107"/>
                  <a:pt x="2981677" y="2107550"/>
                </a:cubicBezTo>
                <a:cubicBezTo>
                  <a:pt x="2965802" y="2115714"/>
                  <a:pt x="2965802" y="2115714"/>
                  <a:pt x="2986968" y="2115714"/>
                </a:cubicBezTo>
                <a:cubicBezTo>
                  <a:pt x="2997552" y="2115714"/>
                  <a:pt x="3010740" y="2112993"/>
                  <a:pt x="3013386" y="2107550"/>
                </a:cubicBezTo>
                <a:cubicBezTo>
                  <a:pt x="3017355" y="2102107"/>
                  <a:pt x="3014709" y="2099386"/>
                  <a:pt x="3008425" y="2099386"/>
                </a:cubicBezTo>
                <a:close/>
                <a:moveTo>
                  <a:pt x="2520165" y="2094561"/>
                </a:moveTo>
                <a:cubicBezTo>
                  <a:pt x="2517850" y="2094918"/>
                  <a:pt x="2516527" y="2096346"/>
                  <a:pt x="2516527" y="2099204"/>
                </a:cubicBezTo>
                <a:cubicBezTo>
                  <a:pt x="2516527" y="2104919"/>
                  <a:pt x="2521819" y="2107776"/>
                  <a:pt x="2529756" y="2107776"/>
                </a:cubicBezTo>
                <a:cubicBezTo>
                  <a:pt x="2535047" y="2107776"/>
                  <a:pt x="2540339" y="2107776"/>
                  <a:pt x="2540339" y="2104919"/>
                </a:cubicBezTo>
                <a:cubicBezTo>
                  <a:pt x="2540339" y="2102061"/>
                  <a:pt x="2535047" y="2099204"/>
                  <a:pt x="2529756" y="2096347"/>
                </a:cubicBezTo>
                <a:cubicBezTo>
                  <a:pt x="2525788" y="2094918"/>
                  <a:pt x="2522480" y="2094203"/>
                  <a:pt x="2520165" y="2094561"/>
                </a:cubicBezTo>
                <a:close/>
                <a:moveTo>
                  <a:pt x="5508183" y="2083511"/>
                </a:moveTo>
                <a:cubicBezTo>
                  <a:pt x="5501742" y="2083511"/>
                  <a:pt x="5490216" y="2086232"/>
                  <a:pt x="5473945" y="2091675"/>
                </a:cubicBezTo>
                <a:cubicBezTo>
                  <a:pt x="5454961" y="2097118"/>
                  <a:pt x="5454961" y="2097118"/>
                  <a:pt x="5479369" y="2099839"/>
                </a:cubicBezTo>
                <a:cubicBezTo>
                  <a:pt x="5495641" y="2099839"/>
                  <a:pt x="5509200" y="2094396"/>
                  <a:pt x="5511912" y="2091675"/>
                </a:cubicBezTo>
                <a:cubicBezTo>
                  <a:pt x="5515980" y="2086232"/>
                  <a:pt x="5514624" y="2083511"/>
                  <a:pt x="5508183" y="2083511"/>
                </a:cubicBezTo>
                <a:close/>
                <a:moveTo>
                  <a:pt x="6254520" y="2076027"/>
                </a:moveTo>
                <a:cubicBezTo>
                  <a:pt x="6240990" y="2076027"/>
                  <a:pt x="6213930" y="2081186"/>
                  <a:pt x="6194989" y="2086346"/>
                </a:cubicBezTo>
                <a:cubicBezTo>
                  <a:pt x="6194989" y="2086346"/>
                  <a:pt x="6194989" y="2086346"/>
                  <a:pt x="6159811" y="2096664"/>
                </a:cubicBezTo>
                <a:cubicBezTo>
                  <a:pt x="6159811" y="2096664"/>
                  <a:pt x="6159811" y="2096664"/>
                  <a:pt x="6189577" y="2096664"/>
                </a:cubicBezTo>
                <a:cubicBezTo>
                  <a:pt x="6205812" y="2096664"/>
                  <a:pt x="6232872" y="2091505"/>
                  <a:pt x="6249108" y="2086346"/>
                </a:cubicBezTo>
                <a:cubicBezTo>
                  <a:pt x="6249108" y="2086346"/>
                  <a:pt x="6249108" y="2086346"/>
                  <a:pt x="6278873" y="2076027"/>
                </a:cubicBezTo>
                <a:cubicBezTo>
                  <a:pt x="6278873" y="2076027"/>
                  <a:pt x="6278873" y="2076027"/>
                  <a:pt x="6254520" y="2076027"/>
                </a:cubicBezTo>
                <a:close/>
                <a:moveTo>
                  <a:pt x="6155495" y="2075214"/>
                </a:moveTo>
                <a:cubicBezTo>
                  <a:pt x="6151123" y="2074201"/>
                  <a:pt x="6141709" y="2074201"/>
                  <a:pt x="6126914" y="2075551"/>
                </a:cubicBezTo>
                <a:cubicBezTo>
                  <a:pt x="6105395" y="2078250"/>
                  <a:pt x="6081186" y="2086346"/>
                  <a:pt x="6075806" y="2091743"/>
                </a:cubicBezTo>
                <a:cubicBezTo>
                  <a:pt x="6067736" y="2099839"/>
                  <a:pt x="6073116" y="2099839"/>
                  <a:pt x="6102705" y="2097140"/>
                </a:cubicBezTo>
                <a:cubicBezTo>
                  <a:pt x="6124224" y="2091743"/>
                  <a:pt x="6145744" y="2086346"/>
                  <a:pt x="6153814" y="2080948"/>
                </a:cubicBezTo>
                <a:cubicBezTo>
                  <a:pt x="6159194" y="2078249"/>
                  <a:pt x="6159866" y="2076225"/>
                  <a:pt x="6155495" y="2075214"/>
                </a:cubicBezTo>
                <a:close/>
                <a:moveTo>
                  <a:pt x="5738407" y="2063122"/>
                </a:moveTo>
                <a:cubicBezTo>
                  <a:pt x="5702655" y="2061690"/>
                  <a:pt x="5638758" y="2066899"/>
                  <a:pt x="5626587" y="2075233"/>
                </a:cubicBezTo>
                <a:cubicBezTo>
                  <a:pt x="5618473" y="2080789"/>
                  <a:pt x="5631996" y="2080789"/>
                  <a:pt x="5669861" y="2078011"/>
                </a:cubicBezTo>
                <a:cubicBezTo>
                  <a:pt x="5699612" y="2075233"/>
                  <a:pt x="5734772" y="2072455"/>
                  <a:pt x="5745591" y="2072455"/>
                </a:cubicBezTo>
                <a:cubicBezTo>
                  <a:pt x="5756409" y="2072455"/>
                  <a:pt x="5764523" y="2069677"/>
                  <a:pt x="5761819" y="2066899"/>
                </a:cubicBezTo>
                <a:cubicBezTo>
                  <a:pt x="5759114" y="2064815"/>
                  <a:pt x="5750324" y="2063600"/>
                  <a:pt x="5738407" y="2063122"/>
                </a:cubicBezTo>
                <a:close/>
                <a:moveTo>
                  <a:pt x="8331510" y="2051420"/>
                </a:moveTo>
                <a:cubicBezTo>
                  <a:pt x="8323573" y="2051420"/>
                  <a:pt x="8328865" y="2053801"/>
                  <a:pt x="8342094" y="2053801"/>
                </a:cubicBezTo>
                <a:cubicBezTo>
                  <a:pt x="8355323" y="2053801"/>
                  <a:pt x="8363260" y="2053801"/>
                  <a:pt x="8357968" y="2051420"/>
                </a:cubicBezTo>
                <a:cubicBezTo>
                  <a:pt x="8352677" y="2049039"/>
                  <a:pt x="8339448" y="2049039"/>
                  <a:pt x="8331510" y="2051420"/>
                </a:cubicBezTo>
                <a:close/>
                <a:moveTo>
                  <a:pt x="900549" y="2033146"/>
                </a:moveTo>
                <a:cubicBezTo>
                  <a:pt x="892177" y="2034674"/>
                  <a:pt x="881691" y="2037900"/>
                  <a:pt x="868838" y="2042654"/>
                </a:cubicBezTo>
                <a:cubicBezTo>
                  <a:pt x="830954" y="2058952"/>
                  <a:pt x="822836" y="2064385"/>
                  <a:pt x="820130" y="2086116"/>
                </a:cubicBezTo>
                <a:cubicBezTo>
                  <a:pt x="814718" y="2137727"/>
                  <a:pt x="828248" y="2145876"/>
                  <a:pt x="885074" y="2115996"/>
                </a:cubicBezTo>
                <a:cubicBezTo>
                  <a:pt x="912134" y="2099698"/>
                  <a:pt x="922958" y="2088832"/>
                  <a:pt x="925664" y="2069818"/>
                </a:cubicBezTo>
                <a:cubicBezTo>
                  <a:pt x="931752" y="2039258"/>
                  <a:pt x="925664" y="2028563"/>
                  <a:pt x="900549" y="2033146"/>
                </a:cubicBezTo>
                <a:close/>
                <a:moveTo>
                  <a:pt x="2198607" y="2024433"/>
                </a:moveTo>
                <a:cubicBezTo>
                  <a:pt x="2187927" y="2026814"/>
                  <a:pt x="2195937" y="2026814"/>
                  <a:pt x="2217296" y="2026814"/>
                </a:cubicBezTo>
                <a:cubicBezTo>
                  <a:pt x="2238655" y="2026814"/>
                  <a:pt x="2246665" y="2026814"/>
                  <a:pt x="2235985" y="2024433"/>
                </a:cubicBezTo>
                <a:cubicBezTo>
                  <a:pt x="2225306" y="2022052"/>
                  <a:pt x="2209286" y="2022052"/>
                  <a:pt x="2198607" y="2024433"/>
                </a:cubicBezTo>
                <a:close/>
                <a:moveTo>
                  <a:pt x="974528" y="2012527"/>
                </a:moveTo>
                <a:cubicBezTo>
                  <a:pt x="969237" y="2012527"/>
                  <a:pt x="963945" y="2015437"/>
                  <a:pt x="963945" y="2021258"/>
                </a:cubicBezTo>
                <a:cubicBezTo>
                  <a:pt x="963945" y="2027079"/>
                  <a:pt x="966591" y="2029989"/>
                  <a:pt x="969237" y="2029989"/>
                </a:cubicBezTo>
                <a:cubicBezTo>
                  <a:pt x="971882" y="2029989"/>
                  <a:pt x="974528" y="2027079"/>
                  <a:pt x="977174" y="2021258"/>
                </a:cubicBezTo>
                <a:cubicBezTo>
                  <a:pt x="979820" y="2015437"/>
                  <a:pt x="979820" y="2012527"/>
                  <a:pt x="974528" y="2012527"/>
                </a:cubicBezTo>
                <a:close/>
                <a:moveTo>
                  <a:pt x="7675462" y="1966027"/>
                </a:moveTo>
                <a:cubicBezTo>
                  <a:pt x="7667061" y="1965530"/>
                  <a:pt x="7657047" y="1965696"/>
                  <a:pt x="7647204" y="1966357"/>
                </a:cubicBezTo>
                <a:cubicBezTo>
                  <a:pt x="7627517" y="1967680"/>
                  <a:pt x="7608509" y="1970988"/>
                  <a:pt x="7604436" y="1974956"/>
                </a:cubicBezTo>
                <a:cubicBezTo>
                  <a:pt x="7604436" y="1974956"/>
                  <a:pt x="7626160" y="1977602"/>
                  <a:pt x="7656029" y="1977602"/>
                </a:cubicBezTo>
                <a:cubicBezTo>
                  <a:pt x="7694046" y="1974956"/>
                  <a:pt x="7707623" y="1974956"/>
                  <a:pt x="7694046" y="1969665"/>
                </a:cubicBezTo>
                <a:cubicBezTo>
                  <a:pt x="7690651" y="1967681"/>
                  <a:pt x="7683863" y="1966523"/>
                  <a:pt x="7675462" y="1966027"/>
                </a:cubicBezTo>
                <a:close/>
                <a:moveTo>
                  <a:pt x="7518927" y="1958552"/>
                </a:moveTo>
                <a:cubicBezTo>
                  <a:pt x="7505577" y="1958552"/>
                  <a:pt x="7494898" y="1963995"/>
                  <a:pt x="7497568" y="1969438"/>
                </a:cubicBezTo>
                <a:cubicBezTo>
                  <a:pt x="7502908" y="1972159"/>
                  <a:pt x="7516257" y="1977602"/>
                  <a:pt x="7529606" y="1977602"/>
                </a:cubicBezTo>
                <a:cubicBezTo>
                  <a:pt x="7542956" y="1977602"/>
                  <a:pt x="7553635" y="1972159"/>
                  <a:pt x="7548295" y="1969438"/>
                </a:cubicBezTo>
                <a:cubicBezTo>
                  <a:pt x="7545625" y="1963995"/>
                  <a:pt x="7532276" y="1958552"/>
                  <a:pt x="7518927" y="1958552"/>
                </a:cubicBezTo>
                <a:close/>
                <a:moveTo>
                  <a:pt x="621577" y="1934689"/>
                </a:moveTo>
                <a:cubicBezTo>
                  <a:pt x="617608" y="1935731"/>
                  <a:pt x="616285" y="1939898"/>
                  <a:pt x="616285" y="1948233"/>
                </a:cubicBezTo>
                <a:cubicBezTo>
                  <a:pt x="616285" y="1962123"/>
                  <a:pt x="645389" y="1964901"/>
                  <a:pt x="653326" y="1951011"/>
                </a:cubicBezTo>
                <a:cubicBezTo>
                  <a:pt x="655972" y="1948233"/>
                  <a:pt x="650680" y="1942676"/>
                  <a:pt x="642743" y="1939898"/>
                </a:cubicBezTo>
                <a:cubicBezTo>
                  <a:pt x="632160" y="1935731"/>
                  <a:pt x="625546" y="1933648"/>
                  <a:pt x="621577" y="1934689"/>
                </a:cubicBezTo>
                <a:close/>
                <a:moveTo>
                  <a:pt x="7672821" y="1910398"/>
                </a:moveTo>
                <a:cubicBezTo>
                  <a:pt x="7664761" y="1913043"/>
                  <a:pt x="7670134" y="1915689"/>
                  <a:pt x="7683567" y="1915689"/>
                </a:cubicBezTo>
                <a:cubicBezTo>
                  <a:pt x="7694313" y="1915689"/>
                  <a:pt x="7699686" y="1913043"/>
                  <a:pt x="7694313" y="1910398"/>
                </a:cubicBezTo>
                <a:cubicBezTo>
                  <a:pt x="7686253" y="1907752"/>
                  <a:pt x="7678194" y="1907752"/>
                  <a:pt x="7672821" y="1910398"/>
                </a:cubicBezTo>
                <a:close/>
                <a:moveTo>
                  <a:pt x="1911462" y="1902466"/>
                </a:moveTo>
                <a:cubicBezTo>
                  <a:pt x="1897293" y="1904180"/>
                  <a:pt x="1880426" y="1908978"/>
                  <a:pt x="1869631" y="1915833"/>
                </a:cubicBezTo>
                <a:cubicBezTo>
                  <a:pt x="1856137" y="1924059"/>
                  <a:pt x="1856137" y="1926801"/>
                  <a:pt x="1875028" y="1921317"/>
                </a:cubicBezTo>
                <a:cubicBezTo>
                  <a:pt x="1888522" y="1918575"/>
                  <a:pt x="1904715" y="1915833"/>
                  <a:pt x="1915510" y="1915833"/>
                </a:cubicBezTo>
                <a:cubicBezTo>
                  <a:pt x="1926304" y="1915833"/>
                  <a:pt x="1937100" y="1913091"/>
                  <a:pt x="1937100" y="1907607"/>
                </a:cubicBezTo>
                <a:cubicBezTo>
                  <a:pt x="1937100" y="1902123"/>
                  <a:pt x="1925630" y="1900752"/>
                  <a:pt x="1911462" y="1902466"/>
                </a:cubicBezTo>
                <a:close/>
                <a:moveTo>
                  <a:pt x="7602054" y="1902460"/>
                </a:moveTo>
                <a:cubicBezTo>
                  <a:pt x="7596498" y="1905105"/>
                  <a:pt x="7602054" y="1907751"/>
                  <a:pt x="7613167" y="1907751"/>
                </a:cubicBezTo>
                <a:cubicBezTo>
                  <a:pt x="7627057" y="1907751"/>
                  <a:pt x="7629835" y="1905105"/>
                  <a:pt x="7624279" y="1902460"/>
                </a:cubicBezTo>
                <a:cubicBezTo>
                  <a:pt x="7618723" y="1899814"/>
                  <a:pt x="7607610" y="1899814"/>
                  <a:pt x="7602054" y="1902460"/>
                </a:cubicBezTo>
                <a:close/>
                <a:moveTo>
                  <a:pt x="7558927" y="1899814"/>
                </a:moveTo>
                <a:cubicBezTo>
                  <a:pt x="7550989" y="1899814"/>
                  <a:pt x="7545698" y="1902460"/>
                  <a:pt x="7545698" y="1907751"/>
                </a:cubicBezTo>
                <a:cubicBezTo>
                  <a:pt x="7545698" y="1913043"/>
                  <a:pt x="7532469" y="1915689"/>
                  <a:pt x="7519240" y="1918335"/>
                </a:cubicBezTo>
                <a:cubicBezTo>
                  <a:pt x="7498073" y="1920980"/>
                  <a:pt x="7500719" y="1923626"/>
                  <a:pt x="7529823" y="1923626"/>
                </a:cubicBezTo>
                <a:cubicBezTo>
                  <a:pt x="7561573" y="1923626"/>
                  <a:pt x="7569510" y="1920980"/>
                  <a:pt x="7569510" y="1913043"/>
                </a:cubicBezTo>
                <a:cubicBezTo>
                  <a:pt x="7569510" y="1905106"/>
                  <a:pt x="7564218" y="1899814"/>
                  <a:pt x="7558927" y="1899814"/>
                </a:cubicBezTo>
                <a:close/>
                <a:moveTo>
                  <a:pt x="7499978" y="1891424"/>
                </a:moveTo>
                <a:cubicBezTo>
                  <a:pt x="7495850" y="1891424"/>
                  <a:pt x="7494475" y="1894145"/>
                  <a:pt x="7497226" y="1899588"/>
                </a:cubicBezTo>
                <a:cubicBezTo>
                  <a:pt x="7502730" y="1905031"/>
                  <a:pt x="7510985" y="1907752"/>
                  <a:pt x="7519240" y="1907752"/>
                </a:cubicBezTo>
                <a:cubicBezTo>
                  <a:pt x="7530246" y="1907752"/>
                  <a:pt x="7532998" y="1907752"/>
                  <a:pt x="7519240" y="1899588"/>
                </a:cubicBezTo>
                <a:cubicBezTo>
                  <a:pt x="7510985" y="1894145"/>
                  <a:pt x="7504106" y="1891424"/>
                  <a:pt x="7499978" y="1891424"/>
                </a:cubicBezTo>
                <a:close/>
                <a:moveTo>
                  <a:pt x="751535" y="1891401"/>
                </a:moveTo>
                <a:cubicBezTo>
                  <a:pt x="746138" y="1894100"/>
                  <a:pt x="738042" y="1902196"/>
                  <a:pt x="735344" y="1907593"/>
                </a:cubicBezTo>
                <a:cubicBezTo>
                  <a:pt x="735344" y="1912990"/>
                  <a:pt x="738042" y="1915689"/>
                  <a:pt x="743440" y="1915689"/>
                </a:cubicBezTo>
                <a:cubicBezTo>
                  <a:pt x="751535" y="1912990"/>
                  <a:pt x="756933" y="1904894"/>
                  <a:pt x="759631" y="1899497"/>
                </a:cubicBezTo>
                <a:cubicBezTo>
                  <a:pt x="762330" y="1894100"/>
                  <a:pt x="756933" y="1888702"/>
                  <a:pt x="751535" y="1891401"/>
                </a:cubicBezTo>
                <a:close/>
                <a:moveTo>
                  <a:pt x="9419478" y="1883939"/>
                </a:moveTo>
                <a:cubicBezTo>
                  <a:pt x="9414186" y="1886320"/>
                  <a:pt x="9419478" y="1888701"/>
                  <a:pt x="9430061" y="1888701"/>
                </a:cubicBezTo>
                <a:cubicBezTo>
                  <a:pt x="9440644" y="1888701"/>
                  <a:pt x="9445936" y="1886320"/>
                  <a:pt x="9440644" y="1883939"/>
                </a:cubicBezTo>
                <a:cubicBezTo>
                  <a:pt x="9435353" y="1883939"/>
                  <a:pt x="9424769" y="1883939"/>
                  <a:pt x="9419478" y="1883939"/>
                </a:cubicBezTo>
                <a:close/>
                <a:moveTo>
                  <a:pt x="1333135" y="1880019"/>
                </a:moveTo>
                <a:cubicBezTo>
                  <a:pt x="1291014" y="1886080"/>
                  <a:pt x="1202496" y="1911841"/>
                  <a:pt x="1168296" y="1930025"/>
                </a:cubicBezTo>
                <a:cubicBezTo>
                  <a:pt x="1157567" y="1938107"/>
                  <a:pt x="1144155" y="1940800"/>
                  <a:pt x="1141472" y="1938107"/>
                </a:cubicBezTo>
                <a:cubicBezTo>
                  <a:pt x="1138790" y="1935413"/>
                  <a:pt x="1133425" y="1938107"/>
                  <a:pt x="1130743" y="1943494"/>
                </a:cubicBezTo>
                <a:cubicBezTo>
                  <a:pt x="1122696" y="1956964"/>
                  <a:pt x="1205849" y="1948882"/>
                  <a:pt x="1259496" y="1927331"/>
                </a:cubicBezTo>
                <a:cubicBezTo>
                  <a:pt x="1329237" y="1900391"/>
                  <a:pt x="1356060" y="1886922"/>
                  <a:pt x="1356060" y="1881534"/>
                </a:cubicBezTo>
                <a:cubicBezTo>
                  <a:pt x="1356060" y="1878166"/>
                  <a:pt x="1347175" y="1877998"/>
                  <a:pt x="1333135" y="1880019"/>
                </a:cubicBezTo>
                <a:close/>
                <a:moveTo>
                  <a:pt x="7667195" y="1878661"/>
                </a:moveTo>
                <a:cubicBezTo>
                  <a:pt x="7663755" y="1878303"/>
                  <a:pt x="7658940" y="1879018"/>
                  <a:pt x="7653436" y="1880447"/>
                </a:cubicBezTo>
                <a:cubicBezTo>
                  <a:pt x="7639678" y="1880447"/>
                  <a:pt x="7631423" y="1886161"/>
                  <a:pt x="7631423" y="1886161"/>
                </a:cubicBezTo>
                <a:cubicBezTo>
                  <a:pt x="7631423" y="1889019"/>
                  <a:pt x="7639678" y="1891876"/>
                  <a:pt x="7653436" y="1891876"/>
                </a:cubicBezTo>
                <a:cubicBezTo>
                  <a:pt x="7664443" y="1891876"/>
                  <a:pt x="7672698" y="1886161"/>
                  <a:pt x="7672698" y="1883304"/>
                </a:cubicBezTo>
                <a:cubicBezTo>
                  <a:pt x="7672698" y="1880446"/>
                  <a:pt x="7670634" y="1879018"/>
                  <a:pt x="7667195" y="1878661"/>
                </a:cubicBezTo>
                <a:close/>
                <a:moveTo>
                  <a:pt x="9515962" y="1872827"/>
                </a:moveTo>
                <a:cubicBezTo>
                  <a:pt x="9507760" y="1872827"/>
                  <a:pt x="9496824" y="1878270"/>
                  <a:pt x="9488622" y="1880991"/>
                </a:cubicBezTo>
                <a:cubicBezTo>
                  <a:pt x="9477686" y="1889156"/>
                  <a:pt x="9477686" y="1891877"/>
                  <a:pt x="9488622" y="1891877"/>
                </a:cubicBezTo>
                <a:cubicBezTo>
                  <a:pt x="9496824" y="1891877"/>
                  <a:pt x="9507760" y="1886434"/>
                  <a:pt x="9515962" y="1880991"/>
                </a:cubicBezTo>
                <a:cubicBezTo>
                  <a:pt x="9526898" y="1875549"/>
                  <a:pt x="9526898" y="1872827"/>
                  <a:pt x="9515962" y="1872827"/>
                </a:cubicBezTo>
                <a:close/>
                <a:moveTo>
                  <a:pt x="9656015" y="1864889"/>
                </a:moveTo>
                <a:cubicBezTo>
                  <a:pt x="9648078" y="1864889"/>
                  <a:pt x="9642786" y="1867535"/>
                  <a:pt x="9642786" y="1872827"/>
                </a:cubicBezTo>
                <a:cubicBezTo>
                  <a:pt x="9642786" y="1878118"/>
                  <a:pt x="9648078" y="1880764"/>
                  <a:pt x="9650723" y="1880764"/>
                </a:cubicBezTo>
                <a:cubicBezTo>
                  <a:pt x="9656015" y="1880764"/>
                  <a:pt x="9661306" y="1878118"/>
                  <a:pt x="9663952" y="1872827"/>
                </a:cubicBezTo>
                <a:cubicBezTo>
                  <a:pt x="9666598" y="1867535"/>
                  <a:pt x="9663952" y="1864889"/>
                  <a:pt x="9656015" y="1864889"/>
                </a:cubicBezTo>
                <a:close/>
                <a:moveTo>
                  <a:pt x="8608617" y="1851660"/>
                </a:moveTo>
                <a:cubicBezTo>
                  <a:pt x="8602973" y="1854305"/>
                  <a:pt x="8605795" y="1854305"/>
                  <a:pt x="8614262" y="1854305"/>
                </a:cubicBezTo>
                <a:cubicBezTo>
                  <a:pt x="8625551" y="1856951"/>
                  <a:pt x="8628373" y="1854305"/>
                  <a:pt x="8625551" y="1851660"/>
                </a:cubicBezTo>
                <a:cubicBezTo>
                  <a:pt x="8622729" y="1849014"/>
                  <a:pt x="8617084" y="1849014"/>
                  <a:pt x="8608617" y="1851660"/>
                </a:cubicBezTo>
                <a:close/>
                <a:moveTo>
                  <a:pt x="9044421" y="1840548"/>
                </a:moveTo>
                <a:cubicBezTo>
                  <a:pt x="9036361" y="1843193"/>
                  <a:pt x="9041734" y="1845839"/>
                  <a:pt x="9055167" y="1845839"/>
                </a:cubicBezTo>
                <a:cubicBezTo>
                  <a:pt x="9065913" y="1845839"/>
                  <a:pt x="9071286" y="1843193"/>
                  <a:pt x="9065913" y="1840548"/>
                </a:cubicBezTo>
                <a:cubicBezTo>
                  <a:pt x="9057853" y="1837902"/>
                  <a:pt x="9049794" y="1837902"/>
                  <a:pt x="9044421" y="1840548"/>
                </a:cubicBezTo>
                <a:close/>
                <a:moveTo>
                  <a:pt x="9362065" y="1829964"/>
                </a:moveTo>
                <a:cubicBezTo>
                  <a:pt x="9268216" y="1829964"/>
                  <a:pt x="9222632" y="1835256"/>
                  <a:pt x="9195818" y="1848485"/>
                </a:cubicBezTo>
                <a:cubicBezTo>
                  <a:pt x="9182411" y="1856422"/>
                  <a:pt x="9182411" y="1859068"/>
                  <a:pt x="9193137" y="1864360"/>
                </a:cubicBezTo>
                <a:cubicBezTo>
                  <a:pt x="9198499" y="1869651"/>
                  <a:pt x="9209225" y="1869651"/>
                  <a:pt x="9214588" y="1869651"/>
                </a:cubicBezTo>
                <a:cubicBezTo>
                  <a:pt x="9219951" y="1867005"/>
                  <a:pt x="9276260" y="1861714"/>
                  <a:pt x="9337932" y="1859068"/>
                </a:cubicBezTo>
                <a:cubicBezTo>
                  <a:pt x="9399605" y="1856422"/>
                  <a:pt x="9461277" y="1848485"/>
                  <a:pt x="9474684" y="1843193"/>
                </a:cubicBezTo>
                <a:cubicBezTo>
                  <a:pt x="9474684" y="1843193"/>
                  <a:pt x="9474684" y="1843193"/>
                  <a:pt x="9501498" y="1829964"/>
                </a:cubicBezTo>
                <a:cubicBezTo>
                  <a:pt x="9501498" y="1829964"/>
                  <a:pt x="9501498" y="1829964"/>
                  <a:pt x="9474684" y="1832610"/>
                </a:cubicBezTo>
                <a:cubicBezTo>
                  <a:pt x="9461277" y="1832610"/>
                  <a:pt x="9410330" y="1832610"/>
                  <a:pt x="9362065" y="1829964"/>
                </a:cubicBezTo>
                <a:close/>
                <a:moveTo>
                  <a:pt x="2386510" y="1806152"/>
                </a:moveTo>
                <a:cubicBezTo>
                  <a:pt x="2378415" y="1808798"/>
                  <a:pt x="2381113" y="1811443"/>
                  <a:pt x="2391908" y="1811443"/>
                </a:cubicBezTo>
                <a:cubicBezTo>
                  <a:pt x="2400004" y="1814089"/>
                  <a:pt x="2405402" y="1811443"/>
                  <a:pt x="2402702" y="1808798"/>
                </a:cubicBezTo>
                <a:cubicBezTo>
                  <a:pt x="2400004" y="1806152"/>
                  <a:pt x="2391908" y="1806152"/>
                  <a:pt x="2386510" y="1806152"/>
                </a:cubicBezTo>
                <a:close/>
                <a:moveTo>
                  <a:pt x="746191" y="1795039"/>
                </a:moveTo>
                <a:cubicBezTo>
                  <a:pt x="740811" y="1795039"/>
                  <a:pt x="732742" y="1805807"/>
                  <a:pt x="730051" y="1816574"/>
                </a:cubicBezTo>
                <a:cubicBezTo>
                  <a:pt x="727362" y="1830033"/>
                  <a:pt x="716602" y="1840801"/>
                  <a:pt x="708532" y="1843492"/>
                </a:cubicBezTo>
                <a:cubicBezTo>
                  <a:pt x="700462" y="1846184"/>
                  <a:pt x="695083" y="1851568"/>
                  <a:pt x="697772" y="1856952"/>
                </a:cubicBezTo>
                <a:cubicBezTo>
                  <a:pt x="697772" y="1859643"/>
                  <a:pt x="692392" y="1873103"/>
                  <a:pt x="684323" y="1883870"/>
                </a:cubicBezTo>
                <a:cubicBezTo>
                  <a:pt x="665493" y="1908097"/>
                  <a:pt x="670873" y="1918864"/>
                  <a:pt x="700462" y="1916172"/>
                </a:cubicBezTo>
                <a:cubicBezTo>
                  <a:pt x="713912" y="1913480"/>
                  <a:pt x="727362" y="1902713"/>
                  <a:pt x="738121" y="1883870"/>
                </a:cubicBezTo>
                <a:cubicBezTo>
                  <a:pt x="756951" y="1848876"/>
                  <a:pt x="762330" y="1795039"/>
                  <a:pt x="746191" y="1795039"/>
                </a:cubicBezTo>
                <a:close/>
                <a:moveTo>
                  <a:pt x="9586267" y="1789464"/>
                </a:moveTo>
                <a:cubicBezTo>
                  <a:pt x="9583225" y="1788452"/>
                  <a:pt x="9571054" y="1789801"/>
                  <a:pt x="9548065" y="1792500"/>
                </a:cubicBezTo>
                <a:cubicBezTo>
                  <a:pt x="9523723" y="1792500"/>
                  <a:pt x="9491267" y="1795198"/>
                  <a:pt x="9475040" y="1795198"/>
                </a:cubicBezTo>
                <a:cubicBezTo>
                  <a:pt x="9450698" y="1797897"/>
                  <a:pt x="9450698" y="1797897"/>
                  <a:pt x="9472335" y="1803294"/>
                </a:cubicBezTo>
                <a:cubicBezTo>
                  <a:pt x="9504791" y="1814089"/>
                  <a:pt x="9542655" y="1814089"/>
                  <a:pt x="9569702" y="1800596"/>
                </a:cubicBezTo>
                <a:cubicBezTo>
                  <a:pt x="9583225" y="1793849"/>
                  <a:pt x="9589310" y="1790476"/>
                  <a:pt x="9586267" y="1789464"/>
                </a:cubicBezTo>
                <a:close/>
                <a:moveTo>
                  <a:pt x="1435101" y="1787355"/>
                </a:moveTo>
                <a:cubicBezTo>
                  <a:pt x="1431091" y="1786669"/>
                  <a:pt x="1423070" y="1788040"/>
                  <a:pt x="1409701" y="1792153"/>
                </a:cubicBezTo>
                <a:cubicBezTo>
                  <a:pt x="1399006" y="1794895"/>
                  <a:pt x="1390985" y="1800379"/>
                  <a:pt x="1390985" y="1803121"/>
                </a:cubicBezTo>
                <a:cubicBezTo>
                  <a:pt x="1390985" y="1814089"/>
                  <a:pt x="1431091" y="1803121"/>
                  <a:pt x="1436438" y="1794895"/>
                </a:cubicBezTo>
                <a:cubicBezTo>
                  <a:pt x="1439112" y="1790782"/>
                  <a:pt x="1439112" y="1788040"/>
                  <a:pt x="1435101" y="1787355"/>
                </a:cubicBezTo>
                <a:close/>
                <a:moveTo>
                  <a:pt x="792096" y="1781125"/>
                </a:moveTo>
                <a:cubicBezTo>
                  <a:pt x="790773" y="1780472"/>
                  <a:pt x="788789" y="1780472"/>
                  <a:pt x="786143" y="1781779"/>
                </a:cubicBezTo>
                <a:cubicBezTo>
                  <a:pt x="780852" y="1784394"/>
                  <a:pt x="778205" y="1797467"/>
                  <a:pt x="778205" y="1805311"/>
                </a:cubicBezTo>
                <a:cubicBezTo>
                  <a:pt x="778205" y="1823614"/>
                  <a:pt x="778205" y="1823614"/>
                  <a:pt x="786143" y="1807926"/>
                </a:cubicBezTo>
                <a:cubicBezTo>
                  <a:pt x="788789" y="1797467"/>
                  <a:pt x="794080" y="1787008"/>
                  <a:pt x="794080" y="1784394"/>
                </a:cubicBezTo>
                <a:cubicBezTo>
                  <a:pt x="794080" y="1783086"/>
                  <a:pt x="793419" y="1781779"/>
                  <a:pt x="792096" y="1781125"/>
                </a:cubicBezTo>
                <a:close/>
                <a:moveTo>
                  <a:pt x="874477" y="1737799"/>
                </a:moveTo>
                <a:cubicBezTo>
                  <a:pt x="870479" y="1738142"/>
                  <a:pt x="863818" y="1741569"/>
                  <a:pt x="853158" y="1748424"/>
                </a:cubicBezTo>
                <a:cubicBezTo>
                  <a:pt x="829176" y="1762135"/>
                  <a:pt x="805194" y="1795039"/>
                  <a:pt x="826511" y="1784071"/>
                </a:cubicBezTo>
                <a:cubicBezTo>
                  <a:pt x="829176" y="1784071"/>
                  <a:pt x="842500" y="1775845"/>
                  <a:pt x="855824" y="1770361"/>
                </a:cubicBezTo>
                <a:cubicBezTo>
                  <a:pt x="869147" y="1762135"/>
                  <a:pt x="879806" y="1751166"/>
                  <a:pt x="879806" y="1745682"/>
                </a:cubicBezTo>
                <a:cubicBezTo>
                  <a:pt x="879806" y="1740198"/>
                  <a:pt x="878474" y="1737456"/>
                  <a:pt x="874477" y="1737799"/>
                </a:cubicBezTo>
                <a:close/>
                <a:moveTo>
                  <a:pt x="2375769" y="1734714"/>
                </a:moveTo>
                <a:cubicBezTo>
                  <a:pt x="2373122" y="1734714"/>
                  <a:pt x="2370477" y="1737624"/>
                  <a:pt x="2367831" y="1743445"/>
                </a:cubicBezTo>
                <a:cubicBezTo>
                  <a:pt x="2362540" y="1749266"/>
                  <a:pt x="2365186" y="1752176"/>
                  <a:pt x="2370477" y="1752176"/>
                </a:cubicBezTo>
                <a:cubicBezTo>
                  <a:pt x="2375769" y="1752176"/>
                  <a:pt x="2378415" y="1749266"/>
                  <a:pt x="2378415" y="1743445"/>
                </a:cubicBezTo>
                <a:cubicBezTo>
                  <a:pt x="2378415" y="1737624"/>
                  <a:pt x="2378415" y="1734714"/>
                  <a:pt x="2375769" y="1734714"/>
                </a:cubicBezTo>
                <a:close/>
                <a:moveTo>
                  <a:pt x="2000992" y="1684926"/>
                </a:moveTo>
                <a:cubicBezTo>
                  <a:pt x="1998645" y="1684589"/>
                  <a:pt x="1993280" y="1685263"/>
                  <a:pt x="1983892" y="1686613"/>
                </a:cubicBezTo>
                <a:cubicBezTo>
                  <a:pt x="1943657" y="1697408"/>
                  <a:pt x="1927563" y="1710901"/>
                  <a:pt x="1962434" y="1705504"/>
                </a:cubicBezTo>
                <a:cubicBezTo>
                  <a:pt x="1978527" y="1702805"/>
                  <a:pt x="1994622" y="1694709"/>
                  <a:pt x="1999986" y="1689312"/>
                </a:cubicBezTo>
                <a:cubicBezTo>
                  <a:pt x="2002669" y="1686613"/>
                  <a:pt x="2003339" y="1685263"/>
                  <a:pt x="2000992" y="1684926"/>
                </a:cubicBezTo>
                <a:close/>
                <a:moveTo>
                  <a:pt x="2247007" y="1684924"/>
                </a:moveTo>
                <a:cubicBezTo>
                  <a:pt x="2241287" y="1685260"/>
                  <a:pt x="2233884" y="1686606"/>
                  <a:pt x="2225809" y="1689298"/>
                </a:cubicBezTo>
                <a:cubicBezTo>
                  <a:pt x="2209658" y="1694681"/>
                  <a:pt x="2188122" y="1694681"/>
                  <a:pt x="2177355" y="1689298"/>
                </a:cubicBezTo>
                <a:cubicBezTo>
                  <a:pt x="2166587" y="1686606"/>
                  <a:pt x="2155820" y="1686606"/>
                  <a:pt x="2153128" y="1691990"/>
                </a:cubicBezTo>
                <a:cubicBezTo>
                  <a:pt x="2150437" y="1694681"/>
                  <a:pt x="2142361" y="1700065"/>
                  <a:pt x="2131594" y="1700065"/>
                </a:cubicBezTo>
                <a:cubicBezTo>
                  <a:pt x="2107366" y="1700065"/>
                  <a:pt x="2021227" y="1726983"/>
                  <a:pt x="2021227" y="1737751"/>
                </a:cubicBezTo>
                <a:cubicBezTo>
                  <a:pt x="2021227" y="1745826"/>
                  <a:pt x="2118134" y="1737751"/>
                  <a:pt x="2123518" y="1726983"/>
                </a:cubicBezTo>
                <a:cubicBezTo>
                  <a:pt x="2126209" y="1721600"/>
                  <a:pt x="2155820" y="1716216"/>
                  <a:pt x="2188122" y="1713524"/>
                </a:cubicBezTo>
                <a:cubicBezTo>
                  <a:pt x="2244652" y="1708141"/>
                  <a:pt x="2268878" y="1697373"/>
                  <a:pt x="2258111" y="1686606"/>
                </a:cubicBezTo>
                <a:cubicBezTo>
                  <a:pt x="2256765" y="1685260"/>
                  <a:pt x="2252727" y="1684587"/>
                  <a:pt x="2247007" y="1684924"/>
                </a:cubicBezTo>
                <a:close/>
                <a:moveTo>
                  <a:pt x="1409754" y="1684433"/>
                </a:moveTo>
                <a:cubicBezTo>
                  <a:pt x="1410763" y="1682754"/>
                  <a:pt x="1406728" y="1683426"/>
                  <a:pt x="1398658" y="1686112"/>
                </a:cubicBezTo>
                <a:cubicBezTo>
                  <a:pt x="1387898" y="1688799"/>
                  <a:pt x="1371758" y="1691485"/>
                  <a:pt x="1363689" y="1691485"/>
                </a:cubicBezTo>
                <a:cubicBezTo>
                  <a:pt x="1355619" y="1691485"/>
                  <a:pt x="1342170" y="1696858"/>
                  <a:pt x="1334099" y="1702231"/>
                </a:cubicBezTo>
                <a:cubicBezTo>
                  <a:pt x="1317960" y="1715664"/>
                  <a:pt x="1317960" y="1715664"/>
                  <a:pt x="1339479" y="1715664"/>
                </a:cubicBezTo>
                <a:cubicBezTo>
                  <a:pt x="1350239" y="1715664"/>
                  <a:pt x="1374449" y="1707605"/>
                  <a:pt x="1390589" y="1696858"/>
                </a:cubicBezTo>
                <a:cubicBezTo>
                  <a:pt x="1402693" y="1690142"/>
                  <a:pt x="1408745" y="1686112"/>
                  <a:pt x="1409754" y="1684433"/>
                </a:cubicBezTo>
                <a:close/>
                <a:moveTo>
                  <a:pt x="2293220" y="1683914"/>
                </a:moveTo>
                <a:cubicBezTo>
                  <a:pt x="2287928" y="1686295"/>
                  <a:pt x="2290574" y="1688676"/>
                  <a:pt x="2303803" y="1688676"/>
                </a:cubicBezTo>
                <a:cubicBezTo>
                  <a:pt x="2314387" y="1688676"/>
                  <a:pt x="2319678" y="1686295"/>
                  <a:pt x="2314387" y="1683914"/>
                </a:cubicBezTo>
                <a:cubicBezTo>
                  <a:pt x="2309095" y="1683914"/>
                  <a:pt x="2298511" y="1683914"/>
                  <a:pt x="2293220" y="1683914"/>
                </a:cubicBezTo>
                <a:close/>
                <a:moveTo>
                  <a:pt x="8277581" y="1680739"/>
                </a:moveTo>
                <a:cubicBezTo>
                  <a:pt x="8248144" y="1680739"/>
                  <a:pt x="8226736" y="1686295"/>
                  <a:pt x="8226736" y="1691852"/>
                </a:cubicBezTo>
                <a:cubicBezTo>
                  <a:pt x="8226736" y="1702964"/>
                  <a:pt x="8296313" y="1702964"/>
                  <a:pt x="8312370" y="1691852"/>
                </a:cubicBezTo>
                <a:cubicBezTo>
                  <a:pt x="8320398" y="1683517"/>
                  <a:pt x="8309694" y="1680739"/>
                  <a:pt x="8277581" y="1680739"/>
                </a:cubicBezTo>
                <a:close/>
                <a:moveTo>
                  <a:pt x="8974957" y="1662761"/>
                </a:moveTo>
                <a:cubicBezTo>
                  <a:pt x="8968544" y="1662404"/>
                  <a:pt x="8959911" y="1662484"/>
                  <a:pt x="8951025" y="1662960"/>
                </a:cubicBezTo>
                <a:cubicBezTo>
                  <a:pt x="8933255" y="1663912"/>
                  <a:pt x="8914479" y="1666452"/>
                  <a:pt x="8910455" y="1670262"/>
                </a:cubicBezTo>
                <a:cubicBezTo>
                  <a:pt x="8907773" y="1672802"/>
                  <a:pt x="8923867" y="1672802"/>
                  <a:pt x="8945325" y="1672802"/>
                </a:cubicBezTo>
                <a:cubicBezTo>
                  <a:pt x="8969466" y="1672802"/>
                  <a:pt x="8985560" y="1670262"/>
                  <a:pt x="8985560" y="1665182"/>
                </a:cubicBezTo>
                <a:cubicBezTo>
                  <a:pt x="8985560" y="1663912"/>
                  <a:pt x="8981369" y="1663118"/>
                  <a:pt x="8974957" y="1662761"/>
                </a:cubicBezTo>
                <a:close/>
                <a:moveTo>
                  <a:pt x="573418" y="1645814"/>
                </a:moveTo>
                <a:cubicBezTo>
                  <a:pt x="565481" y="1645814"/>
                  <a:pt x="554898" y="1651257"/>
                  <a:pt x="552252" y="1656700"/>
                </a:cubicBezTo>
                <a:cubicBezTo>
                  <a:pt x="549606" y="1659421"/>
                  <a:pt x="554898" y="1664864"/>
                  <a:pt x="562835" y="1664864"/>
                </a:cubicBezTo>
                <a:cubicBezTo>
                  <a:pt x="573418" y="1664864"/>
                  <a:pt x="581356" y="1659421"/>
                  <a:pt x="584001" y="1656700"/>
                </a:cubicBezTo>
                <a:cubicBezTo>
                  <a:pt x="589293" y="1651257"/>
                  <a:pt x="584001" y="1645814"/>
                  <a:pt x="573418" y="1645814"/>
                </a:cubicBezTo>
                <a:close/>
                <a:moveTo>
                  <a:pt x="9045164" y="1637877"/>
                </a:moveTo>
                <a:cubicBezTo>
                  <a:pt x="9021135" y="1637877"/>
                  <a:pt x="9007786" y="1651310"/>
                  <a:pt x="9015796" y="1664743"/>
                </a:cubicBezTo>
                <a:cubicBezTo>
                  <a:pt x="9018465" y="1670116"/>
                  <a:pt x="9029145" y="1672802"/>
                  <a:pt x="9037155" y="1672802"/>
                </a:cubicBezTo>
                <a:cubicBezTo>
                  <a:pt x="9047834" y="1672802"/>
                  <a:pt x="9055844" y="1670116"/>
                  <a:pt x="9055844" y="1664743"/>
                </a:cubicBezTo>
                <a:cubicBezTo>
                  <a:pt x="9055844" y="1659369"/>
                  <a:pt x="9050504" y="1656683"/>
                  <a:pt x="9045164" y="1653996"/>
                </a:cubicBezTo>
                <a:cubicBezTo>
                  <a:pt x="9037155" y="1653996"/>
                  <a:pt x="9042494" y="1651310"/>
                  <a:pt x="9050504" y="1645937"/>
                </a:cubicBezTo>
                <a:cubicBezTo>
                  <a:pt x="9066523" y="1640564"/>
                  <a:pt x="9063853" y="1640564"/>
                  <a:pt x="9045164" y="1637877"/>
                </a:cubicBezTo>
                <a:close/>
                <a:moveTo>
                  <a:pt x="495647" y="1627391"/>
                </a:moveTo>
                <a:cubicBezTo>
                  <a:pt x="474066" y="1622002"/>
                  <a:pt x="460578" y="1627391"/>
                  <a:pt x="422811" y="1651640"/>
                </a:cubicBezTo>
                <a:cubicBezTo>
                  <a:pt x="393137" y="1670501"/>
                  <a:pt x="376952" y="1686667"/>
                  <a:pt x="382347" y="1692056"/>
                </a:cubicBezTo>
                <a:cubicBezTo>
                  <a:pt x="385044" y="1700139"/>
                  <a:pt x="382347" y="1700139"/>
                  <a:pt x="368858" y="1697445"/>
                </a:cubicBezTo>
                <a:cubicBezTo>
                  <a:pt x="355370" y="1694750"/>
                  <a:pt x="347278" y="1697445"/>
                  <a:pt x="339185" y="1708222"/>
                </a:cubicBezTo>
                <a:cubicBezTo>
                  <a:pt x="333789" y="1719000"/>
                  <a:pt x="322999" y="1724388"/>
                  <a:pt x="314906" y="1724388"/>
                </a:cubicBezTo>
                <a:cubicBezTo>
                  <a:pt x="306813" y="1724388"/>
                  <a:pt x="290628" y="1737860"/>
                  <a:pt x="279837" y="1754027"/>
                </a:cubicBezTo>
                <a:cubicBezTo>
                  <a:pt x="263651" y="1775582"/>
                  <a:pt x="255558" y="1778276"/>
                  <a:pt x="244767" y="1770193"/>
                </a:cubicBezTo>
                <a:cubicBezTo>
                  <a:pt x="236675" y="1762110"/>
                  <a:pt x="228582" y="1770193"/>
                  <a:pt x="204303" y="1805220"/>
                </a:cubicBezTo>
                <a:cubicBezTo>
                  <a:pt x="163839" y="1864496"/>
                  <a:pt x="136862" y="1915689"/>
                  <a:pt x="142258" y="1915689"/>
                </a:cubicBezTo>
                <a:cubicBezTo>
                  <a:pt x="144955" y="1915689"/>
                  <a:pt x="166536" y="1899523"/>
                  <a:pt x="190815" y="1880662"/>
                </a:cubicBezTo>
                <a:cubicBezTo>
                  <a:pt x="223186" y="1851024"/>
                  <a:pt x="228582" y="1842941"/>
                  <a:pt x="223186" y="1832163"/>
                </a:cubicBezTo>
                <a:cubicBezTo>
                  <a:pt x="215094" y="1824080"/>
                  <a:pt x="215094" y="1818692"/>
                  <a:pt x="223186" y="1807914"/>
                </a:cubicBezTo>
                <a:cubicBezTo>
                  <a:pt x="233977" y="1794442"/>
                  <a:pt x="255558" y="1791748"/>
                  <a:pt x="255558" y="1802525"/>
                </a:cubicBezTo>
                <a:cubicBezTo>
                  <a:pt x="255558" y="1832163"/>
                  <a:pt x="339185" y="1783665"/>
                  <a:pt x="393137" y="1724388"/>
                </a:cubicBezTo>
                <a:cubicBezTo>
                  <a:pt x="409322" y="1708222"/>
                  <a:pt x="436299" y="1686667"/>
                  <a:pt x="452485" y="1675890"/>
                </a:cubicBezTo>
                <a:cubicBezTo>
                  <a:pt x="468671" y="1667807"/>
                  <a:pt x="492949" y="1654335"/>
                  <a:pt x="501042" y="1646252"/>
                </a:cubicBezTo>
                <a:lnTo>
                  <a:pt x="522623" y="1632780"/>
                </a:lnTo>
                <a:cubicBezTo>
                  <a:pt x="522623" y="1632780"/>
                  <a:pt x="522623" y="1632780"/>
                  <a:pt x="495647" y="1627391"/>
                </a:cubicBezTo>
                <a:close/>
                <a:moveTo>
                  <a:pt x="766558" y="1623685"/>
                </a:moveTo>
                <a:cubicBezTo>
                  <a:pt x="765545" y="1623348"/>
                  <a:pt x="760822" y="1624695"/>
                  <a:pt x="751377" y="1627388"/>
                </a:cubicBezTo>
                <a:cubicBezTo>
                  <a:pt x="732486" y="1632773"/>
                  <a:pt x="700100" y="1635466"/>
                  <a:pt x="659619" y="1638158"/>
                </a:cubicBezTo>
                <a:cubicBezTo>
                  <a:pt x="654222" y="1638158"/>
                  <a:pt x="640728" y="1646237"/>
                  <a:pt x="632632" y="1657008"/>
                </a:cubicBezTo>
                <a:cubicBezTo>
                  <a:pt x="621837" y="1665086"/>
                  <a:pt x="611042" y="1673164"/>
                  <a:pt x="608344" y="1673164"/>
                </a:cubicBezTo>
                <a:cubicBezTo>
                  <a:pt x="605645" y="1670471"/>
                  <a:pt x="600247" y="1675857"/>
                  <a:pt x="600247" y="1683935"/>
                </a:cubicBezTo>
                <a:cubicBezTo>
                  <a:pt x="597549" y="1697398"/>
                  <a:pt x="605645" y="1694706"/>
                  <a:pt x="656920" y="1673164"/>
                </a:cubicBezTo>
                <a:cubicBezTo>
                  <a:pt x="740582" y="1638158"/>
                  <a:pt x="743281" y="1640851"/>
                  <a:pt x="667716" y="1683935"/>
                </a:cubicBezTo>
                <a:cubicBezTo>
                  <a:pt x="570561" y="1735096"/>
                  <a:pt x="521984" y="1772795"/>
                  <a:pt x="521984" y="1786258"/>
                </a:cubicBezTo>
                <a:cubicBezTo>
                  <a:pt x="521984" y="1797029"/>
                  <a:pt x="519285" y="1797029"/>
                  <a:pt x="513888" y="1786258"/>
                </a:cubicBezTo>
                <a:cubicBezTo>
                  <a:pt x="503093" y="1772795"/>
                  <a:pt x="500394" y="1778180"/>
                  <a:pt x="508490" y="1799722"/>
                </a:cubicBezTo>
                <a:cubicBezTo>
                  <a:pt x="511189" y="1805107"/>
                  <a:pt x="519285" y="1813185"/>
                  <a:pt x="527381" y="1813185"/>
                </a:cubicBezTo>
                <a:cubicBezTo>
                  <a:pt x="532779" y="1813185"/>
                  <a:pt x="538176" y="1815878"/>
                  <a:pt x="532779" y="1821264"/>
                </a:cubicBezTo>
                <a:cubicBezTo>
                  <a:pt x="524683" y="1834727"/>
                  <a:pt x="548971" y="1832034"/>
                  <a:pt x="575959" y="1813185"/>
                </a:cubicBezTo>
                <a:cubicBezTo>
                  <a:pt x="586753" y="1805107"/>
                  <a:pt x="594850" y="1794336"/>
                  <a:pt x="592151" y="1791644"/>
                </a:cubicBezTo>
                <a:cubicBezTo>
                  <a:pt x="589452" y="1788951"/>
                  <a:pt x="602946" y="1783565"/>
                  <a:pt x="621837" y="1778180"/>
                </a:cubicBezTo>
                <a:cubicBezTo>
                  <a:pt x="638029" y="1770102"/>
                  <a:pt x="662318" y="1759331"/>
                  <a:pt x="673113" y="1751253"/>
                </a:cubicBezTo>
                <a:cubicBezTo>
                  <a:pt x="697402" y="1732404"/>
                  <a:pt x="743281" y="1665086"/>
                  <a:pt x="743281" y="1648929"/>
                </a:cubicBezTo>
                <a:cubicBezTo>
                  <a:pt x="743281" y="1643544"/>
                  <a:pt x="751377" y="1635466"/>
                  <a:pt x="759473" y="1630080"/>
                </a:cubicBezTo>
                <a:cubicBezTo>
                  <a:pt x="764871" y="1626041"/>
                  <a:pt x="767569" y="1624022"/>
                  <a:pt x="766558" y="1623685"/>
                </a:cubicBezTo>
                <a:close/>
                <a:moveTo>
                  <a:pt x="8354132" y="1623292"/>
                </a:moveTo>
                <a:cubicBezTo>
                  <a:pt x="8334660" y="1622824"/>
                  <a:pt x="8313304" y="1623080"/>
                  <a:pt x="8293037" y="1623930"/>
                </a:cubicBezTo>
                <a:cubicBezTo>
                  <a:pt x="8252502" y="1625631"/>
                  <a:pt x="8216323" y="1629713"/>
                  <a:pt x="8208283" y="1635156"/>
                </a:cubicBezTo>
                <a:cubicBezTo>
                  <a:pt x="8202923" y="1637877"/>
                  <a:pt x="8205603" y="1643320"/>
                  <a:pt x="8210963" y="1648763"/>
                </a:cubicBezTo>
                <a:cubicBezTo>
                  <a:pt x="8224363" y="1656927"/>
                  <a:pt x="8291362" y="1651484"/>
                  <a:pt x="8401241" y="1637877"/>
                </a:cubicBezTo>
                <a:cubicBezTo>
                  <a:pt x="8401241" y="1637877"/>
                  <a:pt x="8401241" y="1637877"/>
                  <a:pt x="8452160" y="1632434"/>
                </a:cubicBezTo>
                <a:cubicBezTo>
                  <a:pt x="8452160" y="1632434"/>
                  <a:pt x="8452160" y="1632434"/>
                  <a:pt x="8403921" y="1626991"/>
                </a:cubicBezTo>
                <a:cubicBezTo>
                  <a:pt x="8391191" y="1624950"/>
                  <a:pt x="8373603" y="1623760"/>
                  <a:pt x="8354132" y="1623292"/>
                </a:cubicBezTo>
                <a:close/>
                <a:moveTo>
                  <a:pt x="8148631" y="1616445"/>
                </a:moveTo>
                <a:cubicBezTo>
                  <a:pt x="8137836" y="1616445"/>
                  <a:pt x="8145932" y="1618826"/>
                  <a:pt x="8164823" y="1618826"/>
                </a:cubicBezTo>
                <a:cubicBezTo>
                  <a:pt x="8183715" y="1618826"/>
                  <a:pt x="8191811" y="1616445"/>
                  <a:pt x="8183715" y="1616445"/>
                </a:cubicBezTo>
                <a:cubicBezTo>
                  <a:pt x="8175619" y="1614064"/>
                  <a:pt x="8159426" y="1614064"/>
                  <a:pt x="8148631" y="1616445"/>
                </a:cubicBezTo>
                <a:close/>
                <a:moveTo>
                  <a:pt x="1649726" y="1614064"/>
                </a:moveTo>
                <a:cubicBezTo>
                  <a:pt x="1617313" y="1614064"/>
                  <a:pt x="1522773" y="1646608"/>
                  <a:pt x="1509266" y="1662879"/>
                </a:cubicBezTo>
                <a:cubicBezTo>
                  <a:pt x="1495761" y="1679151"/>
                  <a:pt x="1506565" y="1679151"/>
                  <a:pt x="1571393" y="1657455"/>
                </a:cubicBezTo>
                <a:cubicBezTo>
                  <a:pt x="1601106" y="1646608"/>
                  <a:pt x="1636221" y="1633048"/>
                  <a:pt x="1649726" y="1624912"/>
                </a:cubicBezTo>
                <a:lnTo>
                  <a:pt x="1676738" y="1614064"/>
                </a:lnTo>
                <a:cubicBezTo>
                  <a:pt x="1676738" y="1614064"/>
                  <a:pt x="1676738" y="1614064"/>
                  <a:pt x="1649726" y="1614064"/>
                </a:cubicBezTo>
                <a:close/>
                <a:moveTo>
                  <a:pt x="3151126" y="1612278"/>
                </a:moveTo>
                <a:cubicBezTo>
                  <a:pt x="3143935" y="1613331"/>
                  <a:pt x="3135438" y="1617544"/>
                  <a:pt x="3130208" y="1624566"/>
                </a:cubicBezTo>
                <a:cubicBezTo>
                  <a:pt x="3119750" y="1641418"/>
                  <a:pt x="3127593" y="1644226"/>
                  <a:pt x="3151126" y="1632992"/>
                </a:cubicBezTo>
                <a:cubicBezTo>
                  <a:pt x="3156355" y="1630183"/>
                  <a:pt x="3164199" y="1624566"/>
                  <a:pt x="3164199" y="1618949"/>
                </a:cubicBezTo>
                <a:cubicBezTo>
                  <a:pt x="3164199" y="1613331"/>
                  <a:pt x="3158316" y="1611225"/>
                  <a:pt x="3151126" y="1612278"/>
                </a:cubicBezTo>
                <a:close/>
                <a:moveTo>
                  <a:pt x="1868530" y="1605598"/>
                </a:moveTo>
                <a:cubicBezTo>
                  <a:pt x="1856803" y="1604937"/>
                  <a:pt x="1839379" y="1605598"/>
                  <a:pt x="1816594" y="1608244"/>
                </a:cubicBezTo>
                <a:cubicBezTo>
                  <a:pt x="1746900" y="1613535"/>
                  <a:pt x="1722775" y="1618827"/>
                  <a:pt x="1722775" y="1629410"/>
                </a:cubicBezTo>
                <a:cubicBezTo>
                  <a:pt x="1722775" y="1634702"/>
                  <a:pt x="1816594" y="1624119"/>
                  <a:pt x="1824636" y="1616181"/>
                </a:cubicBezTo>
                <a:cubicBezTo>
                  <a:pt x="1827316" y="1613535"/>
                  <a:pt x="1832678" y="1616181"/>
                  <a:pt x="1838039" y="1621473"/>
                </a:cubicBezTo>
                <a:cubicBezTo>
                  <a:pt x="1851442" y="1632056"/>
                  <a:pt x="1886289" y="1624119"/>
                  <a:pt x="1886289" y="1610890"/>
                </a:cubicBezTo>
                <a:cubicBezTo>
                  <a:pt x="1886289" y="1608244"/>
                  <a:pt x="1880258" y="1606259"/>
                  <a:pt x="1868530" y="1605598"/>
                </a:cubicBezTo>
                <a:close/>
                <a:moveTo>
                  <a:pt x="2359925" y="1587077"/>
                </a:moveTo>
                <a:cubicBezTo>
                  <a:pt x="2346385" y="1587077"/>
                  <a:pt x="2335553" y="1589799"/>
                  <a:pt x="2335553" y="1595241"/>
                </a:cubicBezTo>
                <a:cubicBezTo>
                  <a:pt x="2335553" y="1606127"/>
                  <a:pt x="2354509" y="1606127"/>
                  <a:pt x="2370757" y="1595241"/>
                </a:cubicBezTo>
                <a:cubicBezTo>
                  <a:pt x="2381590" y="1589799"/>
                  <a:pt x="2378882" y="1587077"/>
                  <a:pt x="2359925" y="1587077"/>
                </a:cubicBezTo>
                <a:close/>
                <a:moveTo>
                  <a:pt x="2146741" y="1585242"/>
                </a:moveTo>
                <a:cubicBezTo>
                  <a:pt x="2144301" y="1584721"/>
                  <a:pt x="2139927" y="1584895"/>
                  <a:pt x="2134879" y="1585589"/>
                </a:cubicBezTo>
                <a:cubicBezTo>
                  <a:pt x="2124785" y="1586978"/>
                  <a:pt x="2111999" y="1590451"/>
                  <a:pt x="2106615" y="1594618"/>
                </a:cubicBezTo>
                <a:cubicBezTo>
                  <a:pt x="2095847" y="1602952"/>
                  <a:pt x="2101232" y="1602952"/>
                  <a:pt x="2120074" y="1597396"/>
                </a:cubicBezTo>
                <a:cubicBezTo>
                  <a:pt x="2133534" y="1594618"/>
                  <a:pt x="2146993" y="1591840"/>
                  <a:pt x="2146993" y="1589062"/>
                </a:cubicBezTo>
                <a:cubicBezTo>
                  <a:pt x="2149685" y="1586978"/>
                  <a:pt x="2149181" y="1585763"/>
                  <a:pt x="2146741" y="1585242"/>
                </a:cubicBezTo>
                <a:close/>
                <a:moveTo>
                  <a:pt x="8998821" y="1584537"/>
                </a:moveTo>
                <a:cubicBezTo>
                  <a:pt x="8963616" y="1579139"/>
                  <a:pt x="8928411" y="1587235"/>
                  <a:pt x="8944660" y="1598030"/>
                </a:cubicBezTo>
                <a:cubicBezTo>
                  <a:pt x="8958200" y="1606126"/>
                  <a:pt x="8985281" y="1606126"/>
                  <a:pt x="9006946" y="1595331"/>
                </a:cubicBezTo>
                <a:cubicBezTo>
                  <a:pt x="9020486" y="1589934"/>
                  <a:pt x="9020486" y="1589934"/>
                  <a:pt x="8998821" y="1584537"/>
                </a:cubicBezTo>
                <a:close/>
                <a:moveTo>
                  <a:pt x="1890654" y="1570749"/>
                </a:moveTo>
                <a:cubicBezTo>
                  <a:pt x="1883884" y="1570749"/>
                  <a:pt x="1875083" y="1573470"/>
                  <a:pt x="1866959" y="1578913"/>
                </a:cubicBezTo>
                <a:cubicBezTo>
                  <a:pt x="1856126" y="1584356"/>
                  <a:pt x="1858834" y="1587077"/>
                  <a:pt x="1877791" y="1587077"/>
                </a:cubicBezTo>
                <a:cubicBezTo>
                  <a:pt x="1891331" y="1587077"/>
                  <a:pt x="1902163" y="1581634"/>
                  <a:pt x="1902163" y="1578913"/>
                </a:cubicBezTo>
                <a:cubicBezTo>
                  <a:pt x="1902163" y="1573470"/>
                  <a:pt x="1897424" y="1570749"/>
                  <a:pt x="1890654" y="1570749"/>
                </a:cubicBezTo>
                <a:close/>
                <a:moveTo>
                  <a:pt x="1053135" y="1561336"/>
                </a:moveTo>
                <a:cubicBezTo>
                  <a:pt x="1046091" y="1562357"/>
                  <a:pt x="1037368" y="1566439"/>
                  <a:pt x="1030659" y="1573243"/>
                </a:cubicBezTo>
                <a:cubicBezTo>
                  <a:pt x="1022608" y="1581407"/>
                  <a:pt x="1009191" y="1586850"/>
                  <a:pt x="1001139" y="1586850"/>
                </a:cubicBezTo>
                <a:cubicBezTo>
                  <a:pt x="993088" y="1586850"/>
                  <a:pt x="976986" y="1592293"/>
                  <a:pt x="968936" y="1600457"/>
                </a:cubicBezTo>
                <a:cubicBezTo>
                  <a:pt x="952834" y="1614064"/>
                  <a:pt x="952834" y="1614064"/>
                  <a:pt x="985037" y="1608621"/>
                </a:cubicBezTo>
                <a:cubicBezTo>
                  <a:pt x="1003823" y="1605900"/>
                  <a:pt x="1030659" y="1597736"/>
                  <a:pt x="1044077" y="1589571"/>
                </a:cubicBezTo>
                <a:cubicBezTo>
                  <a:pt x="1054812" y="1584128"/>
                  <a:pt x="1065547" y="1573243"/>
                  <a:pt x="1065547" y="1567800"/>
                </a:cubicBezTo>
                <a:cubicBezTo>
                  <a:pt x="1065547" y="1562357"/>
                  <a:pt x="1060180" y="1560316"/>
                  <a:pt x="1053135" y="1561336"/>
                </a:cubicBezTo>
                <a:close/>
                <a:moveTo>
                  <a:pt x="516472" y="1561027"/>
                </a:moveTo>
                <a:cubicBezTo>
                  <a:pt x="512173" y="1561027"/>
                  <a:pt x="503574" y="1565140"/>
                  <a:pt x="492991" y="1573366"/>
                </a:cubicBezTo>
                <a:cubicBezTo>
                  <a:pt x="479761" y="1584334"/>
                  <a:pt x="479761" y="1587076"/>
                  <a:pt x="490345" y="1587076"/>
                </a:cubicBezTo>
                <a:cubicBezTo>
                  <a:pt x="495636" y="1587076"/>
                  <a:pt x="506220" y="1581592"/>
                  <a:pt x="514157" y="1573366"/>
                </a:cubicBezTo>
                <a:cubicBezTo>
                  <a:pt x="520772" y="1565140"/>
                  <a:pt x="520772" y="1561027"/>
                  <a:pt x="516472" y="1561027"/>
                </a:cubicBezTo>
                <a:close/>
                <a:moveTo>
                  <a:pt x="9045232" y="1525164"/>
                </a:moveTo>
                <a:cubicBezTo>
                  <a:pt x="9037108" y="1525164"/>
                  <a:pt x="9028984" y="1530607"/>
                  <a:pt x="9028984" y="1536050"/>
                </a:cubicBezTo>
                <a:cubicBezTo>
                  <a:pt x="9028984" y="1538771"/>
                  <a:pt x="9023568" y="1544214"/>
                  <a:pt x="9015443" y="1544214"/>
                </a:cubicBezTo>
                <a:cubicBezTo>
                  <a:pt x="9007319" y="1544214"/>
                  <a:pt x="9004611" y="1546936"/>
                  <a:pt x="9007319" y="1552378"/>
                </a:cubicBezTo>
                <a:cubicBezTo>
                  <a:pt x="9015443" y="1563264"/>
                  <a:pt x="9096686" y="1563264"/>
                  <a:pt x="9096686" y="1552378"/>
                </a:cubicBezTo>
                <a:cubicBezTo>
                  <a:pt x="9096686" y="1541493"/>
                  <a:pt x="9064189" y="1536050"/>
                  <a:pt x="9061481" y="1546936"/>
                </a:cubicBezTo>
                <a:cubicBezTo>
                  <a:pt x="9058773" y="1552378"/>
                  <a:pt x="9053357" y="1552378"/>
                  <a:pt x="9047940" y="1549657"/>
                </a:cubicBezTo>
                <a:cubicBezTo>
                  <a:pt x="9037108" y="1544214"/>
                  <a:pt x="9037108" y="1541493"/>
                  <a:pt x="9047940" y="1533328"/>
                </a:cubicBezTo>
                <a:cubicBezTo>
                  <a:pt x="9056065" y="1527886"/>
                  <a:pt x="9056065" y="1525164"/>
                  <a:pt x="9045232" y="1525164"/>
                </a:cubicBezTo>
                <a:close/>
                <a:moveTo>
                  <a:pt x="599876" y="1517227"/>
                </a:moveTo>
                <a:cubicBezTo>
                  <a:pt x="594585" y="1517227"/>
                  <a:pt x="589293" y="1522670"/>
                  <a:pt x="584002" y="1525391"/>
                </a:cubicBezTo>
                <a:cubicBezTo>
                  <a:pt x="581356" y="1530834"/>
                  <a:pt x="584002" y="1536277"/>
                  <a:pt x="589293" y="1536277"/>
                </a:cubicBezTo>
                <a:cubicBezTo>
                  <a:pt x="591939" y="1536277"/>
                  <a:pt x="599876" y="1530834"/>
                  <a:pt x="602522" y="1525391"/>
                </a:cubicBezTo>
                <a:cubicBezTo>
                  <a:pt x="605168" y="1522670"/>
                  <a:pt x="602522" y="1517227"/>
                  <a:pt x="599876" y="1517227"/>
                </a:cubicBezTo>
                <a:close/>
                <a:moveTo>
                  <a:pt x="1221847" y="1513580"/>
                </a:moveTo>
                <a:cubicBezTo>
                  <a:pt x="1210752" y="1513580"/>
                  <a:pt x="1193941" y="1516282"/>
                  <a:pt x="1165700" y="1521687"/>
                </a:cubicBezTo>
                <a:cubicBezTo>
                  <a:pt x="1128045" y="1527092"/>
                  <a:pt x="1095768" y="1535200"/>
                  <a:pt x="1093079" y="1537902"/>
                </a:cubicBezTo>
                <a:cubicBezTo>
                  <a:pt x="1079631" y="1546010"/>
                  <a:pt x="1082320" y="1570333"/>
                  <a:pt x="1098458" y="1575738"/>
                </a:cubicBezTo>
                <a:cubicBezTo>
                  <a:pt x="1119976" y="1583845"/>
                  <a:pt x="1109217" y="1591953"/>
                  <a:pt x="1060803" y="1602763"/>
                </a:cubicBezTo>
                <a:cubicBezTo>
                  <a:pt x="988182" y="1621681"/>
                  <a:pt x="875215" y="1675731"/>
                  <a:pt x="853698" y="1708161"/>
                </a:cubicBezTo>
                <a:cubicBezTo>
                  <a:pt x="832180" y="1737889"/>
                  <a:pt x="834870" y="1737889"/>
                  <a:pt x="880594" y="1718971"/>
                </a:cubicBezTo>
                <a:cubicBezTo>
                  <a:pt x="902111" y="1710864"/>
                  <a:pt x="926319" y="1697351"/>
                  <a:pt x="937078" y="1689244"/>
                </a:cubicBezTo>
                <a:cubicBezTo>
                  <a:pt x="947837" y="1678434"/>
                  <a:pt x="961285" y="1673029"/>
                  <a:pt x="969354" y="1675731"/>
                </a:cubicBezTo>
                <a:cubicBezTo>
                  <a:pt x="985492" y="1683839"/>
                  <a:pt x="1028527" y="1664921"/>
                  <a:pt x="1090389" y="1621681"/>
                </a:cubicBezTo>
                <a:cubicBezTo>
                  <a:pt x="1117286" y="1605465"/>
                  <a:pt x="1165700" y="1575738"/>
                  <a:pt x="1197976" y="1562225"/>
                </a:cubicBezTo>
                <a:cubicBezTo>
                  <a:pt x="1249080" y="1537902"/>
                  <a:pt x="1254460" y="1532497"/>
                  <a:pt x="1243701" y="1521687"/>
                </a:cubicBezTo>
                <a:cubicBezTo>
                  <a:pt x="1238321" y="1516282"/>
                  <a:pt x="1232942" y="1513580"/>
                  <a:pt x="1221847" y="1513580"/>
                </a:cubicBezTo>
                <a:close/>
                <a:moveTo>
                  <a:pt x="1313201" y="1502939"/>
                </a:moveTo>
                <a:cubicBezTo>
                  <a:pt x="1313201" y="1502939"/>
                  <a:pt x="1278530" y="1505661"/>
                  <a:pt x="1251859" y="1508382"/>
                </a:cubicBezTo>
                <a:cubicBezTo>
                  <a:pt x="1246525" y="1508382"/>
                  <a:pt x="1249192" y="1513825"/>
                  <a:pt x="1259860" y="1516546"/>
                </a:cubicBezTo>
                <a:cubicBezTo>
                  <a:pt x="1273195" y="1521989"/>
                  <a:pt x="1297199" y="1516546"/>
                  <a:pt x="1313201" y="1502939"/>
                </a:cubicBezTo>
                <a:close/>
                <a:moveTo>
                  <a:pt x="1942733" y="1494473"/>
                </a:moveTo>
                <a:cubicBezTo>
                  <a:pt x="1937089" y="1497118"/>
                  <a:pt x="1937089" y="1497118"/>
                  <a:pt x="1948378" y="1497118"/>
                </a:cubicBezTo>
                <a:cubicBezTo>
                  <a:pt x="1956844" y="1499764"/>
                  <a:pt x="1962488" y="1497118"/>
                  <a:pt x="1959666" y="1494473"/>
                </a:cubicBezTo>
                <a:cubicBezTo>
                  <a:pt x="1956844" y="1491827"/>
                  <a:pt x="1948378" y="1491827"/>
                  <a:pt x="1942733" y="1494473"/>
                </a:cubicBezTo>
                <a:close/>
                <a:moveTo>
                  <a:pt x="2034071" y="1437852"/>
                </a:moveTo>
                <a:cubicBezTo>
                  <a:pt x="2028587" y="1437852"/>
                  <a:pt x="2020361" y="1443295"/>
                  <a:pt x="2017619" y="1446016"/>
                </a:cubicBezTo>
                <a:cubicBezTo>
                  <a:pt x="2014876" y="1451459"/>
                  <a:pt x="2017619" y="1456902"/>
                  <a:pt x="2023103" y="1456902"/>
                </a:cubicBezTo>
                <a:cubicBezTo>
                  <a:pt x="2031329" y="1456902"/>
                  <a:pt x="2039555" y="1451459"/>
                  <a:pt x="2042297" y="1446016"/>
                </a:cubicBezTo>
                <a:cubicBezTo>
                  <a:pt x="2045039" y="1443295"/>
                  <a:pt x="2042297" y="1437852"/>
                  <a:pt x="2034071" y="1437852"/>
                </a:cubicBezTo>
                <a:close/>
                <a:moveTo>
                  <a:pt x="2270771" y="1430822"/>
                </a:moveTo>
                <a:cubicBezTo>
                  <a:pt x="2266741" y="1430822"/>
                  <a:pt x="2260696" y="1433316"/>
                  <a:pt x="2252636" y="1438305"/>
                </a:cubicBezTo>
                <a:cubicBezTo>
                  <a:pt x="2241891" y="1445789"/>
                  <a:pt x="2241891" y="1445789"/>
                  <a:pt x="2258010" y="1445789"/>
                </a:cubicBezTo>
                <a:cubicBezTo>
                  <a:pt x="2268756" y="1445789"/>
                  <a:pt x="2276815" y="1443295"/>
                  <a:pt x="2276815" y="1438305"/>
                </a:cubicBezTo>
                <a:cubicBezTo>
                  <a:pt x="2276815" y="1433316"/>
                  <a:pt x="2274800" y="1430822"/>
                  <a:pt x="2270771" y="1430822"/>
                </a:cubicBezTo>
                <a:close/>
                <a:moveTo>
                  <a:pt x="2303803" y="1429914"/>
                </a:moveTo>
                <a:cubicBezTo>
                  <a:pt x="2293220" y="1429914"/>
                  <a:pt x="2287928" y="1432560"/>
                  <a:pt x="2290574" y="1437852"/>
                </a:cubicBezTo>
                <a:cubicBezTo>
                  <a:pt x="2295865" y="1445789"/>
                  <a:pt x="2319678" y="1440497"/>
                  <a:pt x="2319678" y="1432560"/>
                </a:cubicBezTo>
                <a:cubicBezTo>
                  <a:pt x="2319678" y="1432560"/>
                  <a:pt x="2311740" y="1429914"/>
                  <a:pt x="2303803" y="1429914"/>
                </a:cubicBezTo>
                <a:close/>
                <a:moveTo>
                  <a:pt x="2211520" y="1424328"/>
                </a:moveTo>
                <a:cubicBezTo>
                  <a:pt x="2209517" y="1424664"/>
                  <a:pt x="2208850" y="1427350"/>
                  <a:pt x="2208850" y="1432723"/>
                </a:cubicBezTo>
                <a:cubicBezTo>
                  <a:pt x="2208850" y="1443469"/>
                  <a:pt x="2203510" y="1446156"/>
                  <a:pt x="2198170" y="1440783"/>
                </a:cubicBezTo>
                <a:cubicBezTo>
                  <a:pt x="2184821" y="1432723"/>
                  <a:pt x="2139433" y="1438096"/>
                  <a:pt x="2128753" y="1448843"/>
                </a:cubicBezTo>
                <a:cubicBezTo>
                  <a:pt x="2118073" y="1456902"/>
                  <a:pt x="2195500" y="1456902"/>
                  <a:pt x="2219530" y="1448843"/>
                </a:cubicBezTo>
                <a:cubicBezTo>
                  <a:pt x="2232879" y="1443469"/>
                  <a:pt x="2235549" y="1440783"/>
                  <a:pt x="2222200" y="1430037"/>
                </a:cubicBezTo>
                <a:cubicBezTo>
                  <a:pt x="2216860" y="1426007"/>
                  <a:pt x="2213522" y="1423992"/>
                  <a:pt x="2211520" y="1424328"/>
                </a:cubicBezTo>
                <a:close/>
                <a:moveTo>
                  <a:pt x="923286" y="1402927"/>
                </a:moveTo>
                <a:cubicBezTo>
                  <a:pt x="898975" y="1402927"/>
                  <a:pt x="812538" y="1432962"/>
                  <a:pt x="793631" y="1449345"/>
                </a:cubicBezTo>
                <a:cubicBezTo>
                  <a:pt x="763918" y="1471189"/>
                  <a:pt x="782826" y="1468459"/>
                  <a:pt x="855757" y="1441154"/>
                </a:cubicBezTo>
                <a:cubicBezTo>
                  <a:pt x="915182" y="1419310"/>
                  <a:pt x="944895" y="1402927"/>
                  <a:pt x="923286" y="1402927"/>
                </a:cubicBezTo>
                <a:close/>
                <a:moveTo>
                  <a:pt x="8676452" y="1368002"/>
                </a:moveTo>
                <a:cubicBezTo>
                  <a:pt x="8662844" y="1370780"/>
                  <a:pt x="8660123" y="1370780"/>
                  <a:pt x="8671009" y="1379115"/>
                </a:cubicBezTo>
                <a:cubicBezTo>
                  <a:pt x="8687337" y="1390227"/>
                  <a:pt x="8698223" y="1390227"/>
                  <a:pt x="8698223" y="1379115"/>
                </a:cubicBezTo>
                <a:cubicBezTo>
                  <a:pt x="8698223" y="1373558"/>
                  <a:pt x="8687337" y="1368002"/>
                  <a:pt x="8676452" y="1368002"/>
                </a:cubicBezTo>
                <a:close/>
                <a:moveTo>
                  <a:pt x="2080216" y="1368002"/>
                </a:moveTo>
                <a:cubicBezTo>
                  <a:pt x="2072157" y="1368002"/>
                  <a:pt x="2064097" y="1373294"/>
                  <a:pt x="2064097" y="1375940"/>
                </a:cubicBezTo>
                <a:cubicBezTo>
                  <a:pt x="2064097" y="1381231"/>
                  <a:pt x="2072157" y="1383877"/>
                  <a:pt x="2080216" y="1381231"/>
                </a:cubicBezTo>
                <a:cubicBezTo>
                  <a:pt x="2090963" y="1378585"/>
                  <a:pt x="2099023" y="1373294"/>
                  <a:pt x="2099023" y="1373294"/>
                </a:cubicBezTo>
                <a:cubicBezTo>
                  <a:pt x="2099023" y="1370648"/>
                  <a:pt x="2090963" y="1368002"/>
                  <a:pt x="2080216" y="1368002"/>
                </a:cubicBezTo>
                <a:close/>
                <a:moveTo>
                  <a:pt x="1587841" y="1362786"/>
                </a:moveTo>
                <a:cubicBezTo>
                  <a:pt x="1571648" y="1360064"/>
                  <a:pt x="1550058" y="1365507"/>
                  <a:pt x="1544661" y="1368228"/>
                </a:cubicBezTo>
                <a:cubicBezTo>
                  <a:pt x="1533865" y="1376393"/>
                  <a:pt x="1536564" y="1379114"/>
                  <a:pt x="1552757" y="1376393"/>
                </a:cubicBezTo>
                <a:cubicBezTo>
                  <a:pt x="1563552" y="1376393"/>
                  <a:pt x="1582443" y="1373671"/>
                  <a:pt x="1595937" y="1368228"/>
                </a:cubicBezTo>
                <a:cubicBezTo>
                  <a:pt x="1614828" y="1362786"/>
                  <a:pt x="1614828" y="1362786"/>
                  <a:pt x="1587841" y="1362786"/>
                </a:cubicBezTo>
                <a:close/>
                <a:moveTo>
                  <a:pt x="2191417" y="1361056"/>
                </a:moveTo>
                <a:cubicBezTo>
                  <a:pt x="2188559" y="1360726"/>
                  <a:pt x="2185383" y="1361387"/>
                  <a:pt x="2182844" y="1362710"/>
                </a:cubicBezTo>
                <a:cubicBezTo>
                  <a:pt x="2175224" y="1365355"/>
                  <a:pt x="2177764" y="1368001"/>
                  <a:pt x="2187924" y="1368001"/>
                </a:cubicBezTo>
                <a:cubicBezTo>
                  <a:pt x="2195544" y="1368001"/>
                  <a:pt x="2200624" y="1368001"/>
                  <a:pt x="2198084" y="1365355"/>
                </a:cubicBezTo>
                <a:cubicBezTo>
                  <a:pt x="2196814" y="1362710"/>
                  <a:pt x="2194274" y="1361387"/>
                  <a:pt x="2191417" y="1361056"/>
                </a:cubicBezTo>
                <a:close/>
                <a:moveTo>
                  <a:pt x="1673504" y="1318140"/>
                </a:moveTo>
                <a:cubicBezTo>
                  <a:pt x="1659305" y="1318140"/>
                  <a:pt x="1643753" y="1322253"/>
                  <a:pt x="1638344" y="1330479"/>
                </a:cubicBezTo>
                <a:cubicBezTo>
                  <a:pt x="1627525" y="1344189"/>
                  <a:pt x="1630230" y="1344189"/>
                  <a:pt x="1662686" y="1341447"/>
                </a:cubicBezTo>
                <a:cubicBezTo>
                  <a:pt x="1684323" y="1341447"/>
                  <a:pt x="1700551" y="1335963"/>
                  <a:pt x="1700551" y="1330479"/>
                </a:cubicBezTo>
                <a:cubicBezTo>
                  <a:pt x="1700551" y="1322253"/>
                  <a:pt x="1687703" y="1318140"/>
                  <a:pt x="1673504" y="1318140"/>
                </a:cubicBezTo>
                <a:close/>
                <a:moveTo>
                  <a:pt x="2438211" y="1309264"/>
                </a:moveTo>
                <a:cubicBezTo>
                  <a:pt x="2430274" y="1309264"/>
                  <a:pt x="2422336" y="1311986"/>
                  <a:pt x="2419690" y="1317428"/>
                </a:cubicBezTo>
                <a:cubicBezTo>
                  <a:pt x="2411753" y="1328314"/>
                  <a:pt x="2422336" y="1328314"/>
                  <a:pt x="2438211" y="1317428"/>
                </a:cubicBezTo>
                <a:cubicBezTo>
                  <a:pt x="2451440" y="1309264"/>
                  <a:pt x="2448793" y="1309264"/>
                  <a:pt x="2438211" y="1309264"/>
                </a:cubicBezTo>
                <a:close/>
                <a:moveTo>
                  <a:pt x="2642062" y="1303708"/>
                </a:moveTo>
                <a:cubicBezTo>
                  <a:pt x="2634002" y="1306089"/>
                  <a:pt x="2639376" y="1306089"/>
                  <a:pt x="2652808" y="1306089"/>
                </a:cubicBezTo>
                <a:cubicBezTo>
                  <a:pt x="2663554" y="1306089"/>
                  <a:pt x="2668927" y="1306089"/>
                  <a:pt x="2663554" y="1303708"/>
                </a:cubicBezTo>
                <a:cubicBezTo>
                  <a:pt x="2655495" y="1301327"/>
                  <a:pt x="2647435" y="1301327"/>
                  <a:pt x="2642062" y="1303708"/>
                </a:cubicBezTo>
                <a:close/>
                <a:moveTo>
                  <a:pt x="1741574" y="1301327"/>
                </a:moveTo>
                <a:cubicBezTo>
                  <a:pt x="1717511" y="1301327"/>
                  <a:pt x="1714837" y="1301327"/>
                  <a:pt x="1722859" y="1314556"/>
                </a:cubicBezTo>
                <a:cubicBezTo>
                  <a:pt x="1730880" y="1319848"/>
                  <a:pt x="1736227" y="1325139"/>
                  <a:pt x="1741574" y="1325139"/>
                </a:cubicBezTo>
                <a:cubicBezTo>
                  <a:pt x="1744248" y="1325139"/>
                  <a:pt x="1752269" y="1319848"/>
                  <a:pt x="1757617" y="1314556"/>
                </a:cubicBezTo>
                <a:cubicBezTo>
                  <a:pt x="1765638" y="1301327"/>
                  <a:pt x="1762964" y="1301327"/>
                  <a:pt x="1741574" y="1301327"/>
                </a:cubicBezTo>
                <a:close/>
                <a:moveTo>
                  <a:pt x="2759906" y="1250587"/>
                </a:moveTo>
                <a:cubicBezTo>
                  <a:pt x="2713741" y="1249575"/>
                  <a:pt x="2606061" y="1257671"/>
                  <a:pt x="2591972" y="1265767"/>
                </a:cubicBezTo>
                <a:cubicBezTo>
                  <a:pt x="2583921" y="1268466"/>
                  <a:pt x="2570502" y="1271164"/>
                  <a:pt x="2559768" y="1268466"/>
                </a:cubicBezTo>
                <a:cubicBezTo>
                  <a:pt x="2546349" y="1263068"/>
                  <a:pt x="2538298" y="1268466"/>
                  <a:pt x="2532932" y="1276562"/>
                </a:cubicBezTo>
                <a:cubicBezTo>
                  <a:pt x="2527564" y="1284658"/>
                  <a:pt x="2514146" y="1290056"/>
                  <a:pt x="2503412" y="1290056"/>
                </a:cubicBezTo>
                <a:cubicBezTo>
                  <a:pt x="2479258" y="1290056"/>
                  <a:pt x="2457789" y="1314344"/>
                  <a:pt x="2479258" y="1319742"/>
                </a:cubicBezTo>
                <a:cubicBezTo>
                  <a:pt x="2487309" y="1322440"/>
                  <a:pt x="2495361" y="1325139"/>
                  <a:pt x="2495361" y="1325139"/>
                </a:cubicBezTo>
                <a:cubicBezTo>
                  <a:pt x="2498044" y="1325139"/>
                  <a:pt x="2508778" y="1322440"/>
                  <a:pt x="2524881" y="1317043"/>
                </a:cubicBezTo>
                <a:cubicBezTo>
                  <a:pt x="2543666" y="1308947"/>
                  <a:pt x="2549034" y="1303549"/>
                  <a:pt x="2540983" y="1295453"/>
                </a:cubicBezTo>
                <a:cubicBezTo>
                  <a:pt x="2532932" y="1284658"/>
                  <a:pt x="2551717" y="1281959"/>
                  <a:pt x="2699316" y="1268466"/>
                </a:cubicBezTo>
                <a:cubicBezTo>
                  <a:pt x="2736887" y="1265767"/>
                  <a:pt x="2774457" y="1260370"/>
                  <a:pt x="2779824" y="1254972"/>
                </a:cubicBezTo>
                <a:cubicBezTo>
                  <a:pt x="2783850" y="1252273"/>
                  <a:pt x="2775296" y="1250924"/>
                  <a:pt x="2759906" y="1250587"/>
                </a:cubicBezTo>
                <a:close/>
                <a:moveTo>
                  <a:pt x="3366342" y="1171152"/>
                </a:moveTo>
                <a:cubicBezTo>
                  <a:pt x="3361050" y="1173533"/>
                  <a:pt x="3366342" y="1175914"/>
                  <a:pt x="3376924" y="1175914"/>
                </a:cubicBezTo>
                <a:cubicBezTo>
                  <a:pt x="3387508" y="1175914"/>
                  <a:pt x="3392799" y="1173533"/>
                  <a:pt x="3387508" y="1171152"/>
                </a:cubicBezTo>
                <a:cubicBezTo>
                  <a:pt x="3382216" y="1171152"/>
                  <a:pt x="3371633" y="1171152"/>
                  <a:pt x="3366342" y="1171152"/>
                </a:cubicBezTo>
                <a:close/>
                <a:moveTo>
                  <a:pt x="3417494" y="1162686"/>
                </a:moveTo>
                <a:cubicBezTo>
                  <a:pt x="3411849" y="1165331"/>
                  <a:pt x="3411849" y="1167977"/>
                  <a:pt x="3423138" y="1167977"/>
                </a:cubicBezTo>
                <a:cubicBezTo>
                  <a:pt x="3431605" y="1167977"/>
                  <a:pt x="3437249" y="1167977"/>
                  <a:pt x="3434427" y="1162686"/>
                </a:cubicBezTo>
                <a:cubicBezTo>
                  <a:pt x="3431605" y="1160040"/>
                  <a:pt x="3423138" y="1160040"/>
                  <a:pt x="3417494" y="1162686"/>
                </a:cubicBezTo>
                <a:close/>
                <a:moveTo>
                  <a:pt x="695446" y="1128718"/>
                </a:moveTo>
                <a:cubicBezTo>
                  <a:pt x="693097" y="1126375"/>
                  <a:pt x="682356" y="1131060"/>
                  <a:pt x="662217" y="1141768"/>
                </a:cubicBezTo>
                <a:cubicBezTo>
                  <a:pt x="648791" y="1147122"/>
                  <a:pt x="629995" y="1157830"/>
                  <a:pt x="621939" y="1163183"/>
                </a:cubicBezTo>
                <a:cubicBezTo>
                  <a:pt x="530641" y="1208692"/>
                  <a:pt x="452770" y="1256877"/>
                  <a:pt x="468881" y="1256877"/>
                </a:cubicBezTo>
                <a:cubicBezTo>
                  <a:pt x="474252" y="1256877"/>
                  <a:pt x="514530" y="1240815"/>
                  <a:pt x="554808" y="1222077"/>
                </a:cubicBezTo>
                <a:cubicBezTo>
                  <a:pt x="597772" y="1203338"/>
                  <a:pt x="638050" y="1187276"/>
                  <a:pt x="643421" y="1187276"/>
                </a:cubicBezTo>
                <a:cubicBezTo>
                  <a:pt x="651476" y="1187276"/>
                  <a:pt x="664902" y="1173891"/>
                  <a:pt x="678328" y="1157830"/>
                </a:cubicBezTo>
                <a:cubicBezTo>
                  <a:pt x="691754" y="1140429"/>
                  <a:pt x="697796" y="1131060"/>
                  <a:pt x="695446" y="1128718"/>
                </a:cubicBezTo>
                <a:close/>
                <a:moveTo>
                  <a:pt x="3536161" y="1126396"/>
                </a:moveTo>
                <a:cubicBezTo>
                  <a:pt x="3522407" y="1127424"/>
                  <a:pt x="3502280" y="1131537"/>
                  <a:pt x="3482153" y="1138392"/>
                </a:cubicBezTo>
                <a:cubicBezTo>
                  <a:pt x="3482153" y="1138392"/>
                  <a:pt x="3482153" y="1138392"/>
                  <a:pt x="3449949" y="1152102"/>
                </a:cubicBezTo>
                <a:cubicBezTo>
                  <a:pt x="3449949" y="1152102"/>
                  <a:pt x="3449949" y="1152102"/>
                  <a:pt x="3495571" y="1146618"/>
                </a:cubicBezTo>
                <a:cubicBezTo>
                  <a:pt x="3522407" y="1143876"/>
                  <a:pt x="3546560" y="1138392"/>
                  <a:pt x="3551927" y="1132908"/>
                </a:cubicBezTo>
                <a:cubicBezTo>
                  <a:pt x="3557294" y="1127424"/>
                  <a:pt x="3549914" y="1125368"/>
                  <a:pt x="3536161" y="1126396"/>
                </a:cubicBezTo>
                <a:close/>
                <a:moveTo>
                  <a:pt x="3896195" y="1103948"/>
                </a:moveTo>
                <a:cubicBezTo>
                  <a:pt x="3888099" y="1106593"/>
                  <a:pt x="3890798" y="1106593"/>
                  <a:pt x="3898894" y="1109239"/>
                </a:cubicBezTo>
                <a:cubicBezTo>
                  <a:pt x="3909689" y="1109239"/>
                  <a:pt x="3915086" y="1106593"/>
                  <a:pt x="3912388" y="1103948"/>
                </a:cubicBezTo>
                <a:cubicBezTo>
                  <a:pt x="3909689" y="1101302"/>
                  <a:pt x="3901593" y="1101302"/>
                  <a:pt x="3896195" y="1103948"/>
                </a:cubicBezTo>
                <a:close/>
                <a:moveTo>
                  <a:pt x="3736830" y="1074558"/>
                </a:moveTo>
                <a:cubicBezTo>
                  <a:pt x="3717369" y="1075241"/>
                  <a:pt x="3690529" y="1079342"/>
                  <a:pt x="3656979" y="1087544"/>
                </a:cubicBezTo>
                <a:cubicBezTo>
                  <a:pt x="3581826" y="1106682"/>
                  <a:pt x="3573774" y="1109416"/>
                  <a:pt x="3595246" y="1117618"/>
                </a:cubicBezTo>
                <a:cubicBezTo>
                  <a:pt x="3603298" y="1120352"/>
                  <a:pt x="3619403" y="1120352"/>
                  <a:pt x="3627455" y="1117618"/>
                </a:cubicBezTo>
                <a:cubicBezTo>
                  <a:pt x="3638191" y="1114884"/>
                  <a:pt x="3670399" y="1109416"/>
                  <a:pt x="3699923" y="1106682"/>
                </a:cubicBezTo>
                <a:cubicBezTo>
                  <a:pt x="3737499" y="1101214"/>
                  <a:pt x="3750920" y="1101214"/>
                  <a:pt x="3748236" y="1109416"/>
                </a:cubicBezTo>
                <a:cubicBezTo>
                  <a:pt x="3740184" y="1120352"/>
                  <a:pt x="3745552" y="1120352"/>
                  <a:pt x="3785812" y="1106682"/>
                </a:cubicBezTo>
                <a:cubicBezTo>
                  <a:pt x="3820704" y="1095746"/>
                  <a:pt x="3834124" y="1079342"/>
                  <a:pt x="3799232" y="1087544"/>
                </a:cubicBezTo>
                <a:cubicBezTo>
                  <a:pt x="3788496" y="1090278"/>
                  <a:pt x="3777760" y="1087544"/>
                  <a:pt x="3772392" y="1082076"/>
                </a:cubicBezTo>
                <a:cubicBezTo>
                  <a:pt x="3768366" y="1076608"/>
                  <a:pt x="3756288" y="1073874"/>
                  <a:pt x="3736830" y="1074558"/>
                </a:cubicBezTo>
                <a:close/>
                <a:moveTo>
                  <a:pt x="847472" y="1068560"/>
                </a:moveTo>
                <a:cubicBezTo>
                  <a:pt x="831430" y="1063202"/>
                  <a:pt x="802020" y="1081954"/>
                  <a:pt x="802020" y="1095349"/>
                </a:cubicBezTo>
                <a:cubicBezTo>
                  <a:pt x="802020" y="1106064"/>
                  <a:pt x="807367" y="1106064"/>
                  <a:pt x="828757" y="1089991"/>
                </a:cubicBezTo>
                <a:cubicBezTo>
                  <a:pt x="844799" y="1079275"/>
                  <a:pt x="852820" y="1068560"/>
                  <a:pt x="847472" y="1068560"/>
                </a:cubicBezTo>
                <a:close/>
                <a:moveTo>
                  <a:pt x="4238474" y="1036215"/>
                </a:moveTo>
                <a:cubicBezTo>
                  <a:pt x="4160629" y="1038937"/>
                  <a:pt x="4042519" y="1052544"/>
                  <a:pt x="4023729" y="1060708"/>
                </a:cubicBezTo>
                <a:cubicBezTo>
                  <a:pt x="4012992" y="1068872"/>
                  <a:pt x="3994201" y="1074315"/>
                  <a:pt x="3988833" y="1074315"/>
                </a:cubicBezTo>
                <a:cubicBezTo>
                  <a:pt x="3980781" y="1074315"/>
                  <a:pt x="3975411" y="1077037"/>
                  <a:pt x="3975411" y="1082479"/>
                </a:cubicBezTo>
                <a:cubicBezTo>
                  <a:pt x="3975411" y="1093365"/>
                  <a:pt x="3988833" y="1093365"/>
                  <a:pt x="4072047" y="1082479"/>
                </a:cubicBezTo>
                <a:cubicBezTo>
                  <a:pt x="4109627" y="1077037"/>
                  <a:pt x="4144523" y="1066151"/>
                  <a:pt x="4149892" y="1057987"/>
                </a:cubicBezTo>
                <a:cubicBezTo>
                  <a:pt x="4155261" y="1052544"/>
                  <a:pt x="4165998" y="1049822"/>
                  <a:pt x="4176735" y="1052544"/>
                </a:cubicBezTo>
                <a:cubicBezTo>
                  <a:pt x="4184788" y="1055265"/>
                  <a:pt x="4211631" y="1052544"/>
                  <a:pt x="4233106" y="1049822"/>
                </a:cubicBezTo>
                <a:cubicBezTo>
                  <a:pt x="4268002" y="1041658"/>
                  <a:pt x="4270686" y="1036215"/>
                  <a:pt x="4238474" y="1036215"/>
                </a:cubicBezTo>
                <a:close/>
                <a:moveTo>
                  <a:pt x="1044988" y="1005629"/>
                </a:moveTo>
                <a:cubicBezTo>
                  <a:pt x="1033866" y="1006630"/>
                  <a:pt x="1015666" y="1010635"/>
                  <a:pt x="992748" y="1017309"/>
                </a:cubicBezTo>
                <a:cubicBezTo>
                  <a:pt x="971178" y="1025319"/>
                  <a:pt x="941519" y="1033328"/>
                  <a:pt x="930734" y="1035998"/>
                </a:cubicBezTo>
                <a:cubicBezTo>
                  <a:pt x="903771" y="1041338"/>
                  <a:pt x="895683" y="1046678"/>
                  <a:pt x="895683" y="1057357"/>
                </a:cubicBezTo>
                <a:cubicBezTo>
                  <a:pt x="895683" y="1060027"/>
                  <a:pt x="909164" y="1060027"/>
                  <a:pt x="925341" y="1052018"/>
                </a:cubicBezTo>
                <a:cubicBezTo>
                  <a:pt x="941519" y="1046678"/>
                  <a:pt x="955001" y="1041338"/>
                  <a:pt x="957697" y="1044008"/>
                </a:cubicBezTo>
                <a:cubicBezTo>
                  <a:pt x="963089" y="1049348"/>
                  <a:pt x="1041280" y="1022649"/>
                  <a:pt x="1054761" y="1011970"/>
                </a:cubicBezTo>
                <a:cubicBezTo>
                  <a:pt x="1060154" y="1006630"/>
                  <a:pt x="1056110" y="1004627"/>
                  <a:pt x="1044988" y="1005629"/>
                </a:cubicBezTo>
                <a:close/>
                <a:moveTo>
                  <a:pt x="1219248" y="996428"/>
                </a:moveTo>
                <a:cubicBezTo>
                  <a:pt x="1206789" y="997817"/>
                  <a:pt x="1189952" y="1002679"/>
                  <a:pt x="1179176" y="1009624"/>
                </a:cubicBezTo>
                <a:cubicBezTo>
                  <a:pt x="1157624" y="1023514"/>
                  <a:pt x="1157624" y="1023514"/>
                  <a:pt x="1189951" y="1017958"/>
                </a:cubicBezTo>
                <a:cubicBezTo>
                  <a:pt x="1208809" y="1015180"/>
                  <a:pt x="1227667" y="1009624"/>
                  <a:pt x="1233055" y="1004068"/>
                </a:cubicBezTo>
                <a:cubicBezTo>
                  <a:pt x="1239790" y="997122"/>
                  <a:pt x="1231708" y="995039"/>
                  <a:pt x="1219248" y="996428"/>
                </a:cubicBezTo>
                <a:close/>
                <a:moveTo>
                  <a:pt x="8799506" y="882227"/>
                </a:moveTo>
                <a:cubicBezTo>
                  <a:pt x="8788711" y="882227"/>
                  <a:pt x="8788711" y="884926"/>
                  <a:pt x="8802205" y="895721"/>
                </a:cubicBezTo>
                <a:cubicBezTo>
                  <a:pt x="8810301" y="903817"/>
                  <a:pt x="8823795" y="909214"/>
                  <a:pt x="8831891" y="909214"/>
                </a:cubicBezTo>
                <a:cubicBezTo>
                  <a:pt x="8842686" y="909214"/>
                  <a:pt x="8842686" y="906515"/>
                  <a:pt x="8829192" y="895721"/>
                </a:cubicBezTo>
                <a:cubicBezTo>
                  <a:pt x="8818397" y="887625"/>
                  <a:pt x="8804903" y="882227"/>
                  <a:pt x="8799506" y="882227"/>
                </a:cubicBezTo>
                <a:close/>
                <a:moveTo>
                  <a:pt x="8666251" y="852296"/>
                </a:moveTo>
                <a:cubicBezTo>
                  <a:pt x="8660267" y="853619"/>
                  <a:pt x="8658060" y="856431"/>
                  <a:pt x="8662134" y="861061"/>
                </a:cubicBezTo>
                <a:cubicBezTo>
                  <a:pt x="8664851" y="863707"/>
                  <a:pt x="8681149" y="866352"/>
                  <a:pt x="8700164" y="868998"/>
                </a:cubicBezTo>
                <a:cubicBezTo>
                  <a:pt x="8716462" y="868998"/>
                  <a:pt x="8732760" y="874290"/>
                  <a:pt x="8735476" y="876936"/>
                </a:cubicBezTo>
                <a:cubicBezTo>
                  <a:pt x="8740909" y="879581"/>
                  <a:pt x="8749058" y="882227"/>
                  <a:pt x="8754491" y="882227"/>
                </a:cubicBezTo>
                <a:cubicBezTo>
                  <a:pt x="8768073" y="882227"/>
                  <a:pt x="8768073" y="879581"/>
                  <a:pt x="8754491" y="871644"/>
                </a:cubicBezTo>
                <a:cubicBezTo>
                  <a:pt x="8736156" y="857754"/>
                  <a:pt x="8684205" y="848328"/>
                  <a:pt x="8666251" y="852296"/>
                </a:cubicBezTo>
                <a:close/>
                <a:moveTo>
                  <a:pt x="8956126" y="836057"/>
                </a:moveTo>
                <a:cubicBezTo>
                  <a:pt x="8949181" y="834734"/>
                  <a:pt x="8941905" y="835396"/>
                  <a:pt x="8940582" y="839365"/>
                </a:cubicBezTo>
                <a:cubicBezTo>
                  <a:pt x="8937936" y="844656"/>
                  <a:pt x="8943228" y="847302"/>
                  <a:pt x="8951165" y="847302"/>
                </a:cubicBezTo>
                <a:cubicBezTo>
                  <a:pt x="8961749" y="847302"/>
                  <a:pt x="8969686" y="847302"/>
                  <a:pt x="8969686" y="844656"/>
                </a:cubicBezTo>
                <a:cubicBezTo>
                  <a:pt x="8969686" y="840688"/>
                  <a:pt x="8963071" y="837380"/>
                  <a:pt x="8956126" y="836057"/>
                </a:cubicBezTo>
                <a:close/>
                <a:moveTo>
                  <a:pt x="8164726" y="831427"/>
                </a:moveTo>
                <a:cubicBezTo>
                  <a:pt x="8110906" y="831427"/>
                  <a:pt x="8075923" y="834149"/>
                  <a:pt x="8086687" y="839591"/>
                </a:cubicBezTo>
                <a:cubicBezTo>
                  <a:pt x="8110906" y="847756"/>
                  <a:pt x="8296585" y="850477"/>
                  <a:pt x="8275057" y="839591"/>
                </a:cubicBezTo>
                <a:cubicBezTo>
                  <a:pt x="8264293" y="836870"/>
                  <a:pt x="8215855" y="831427"/>
                  <a:pt x="8164726" y="831427"/>
                </a:cubicBezTo>
                <a:close/>
                <a:moveTo>
                  <a:pt x="1269717" y="761136"/>
                </a:moveTo>
                <a:cubicBezTo>
                  <a:pt x="1253565" y="758402"/>
                  <a:pt x="1188960" y="780274"/>
                  <a:pt x="1172809" y="791210"/>
                </a:cubicBezTo>
                <a:cubicBezTo>
                  <a:pt x="1151274" y="807614"/>
                  <a:pt x="1156658" y="807614"/>
                  <a:pt x="1223955" y="793944"/>
                </a:cubicBezTo>
                <a:cubicBezTo>
                  <a:pt x="1250873" y="785742"/>
                  <a:pt x="1275100" y="777540"/>
                  <a:pt x="1275100" y="772072"/>
                </a:cubicBezTo>
                <a:cubicBezTo>
                  <a:pt x="1275100" y="766604"/>
                  <a:pt x="1272409" y="761136"/>
                  <a:pt x="1269717" y="761136"/>
                </a:cubicBezTo>
                <a:close/>
                <a:moveTo>
                  <a:pt x="1792772" y="749386"/>
                </a:moveTo>
                <a:cubicBezTo>
                  <a:pt x="1788026" y="749428"/>
                  <a:pt x="1781585" y="750356"/>
                  <a:pt x="1774805" y="751874"/>
                </a:cubicBezTo>
                <a:cubicBezTo>
                  <a:pt x="1761244" y="754910"/>
                  <a:pt x="1746329" y="760307"/>
                  <a:pt x="1740905" y="765705"/>
                </a:cubicBezTo>
                <a:cubicBezTo>
                  <a:pt x="1735481" y="771102"/>
                  <a:pt x="1757177" y="771102"/>
                  <a:pt x="1781585" y="763006"/>
                </a:cubicBezTo>
                <a:cubicBezTo>
                  <a:pt x="1792432" y="760307"/>
                  <a:pt x="1800569" y="754910"/>
                  <a:pt x="1800569" y="752211"/>
                </a:cubicBezTo>
                <a:cubicBezTo>
                  <a:pt x="1800569" y="750187"/>
                  <a:pt x="1797518" y="749344"/>
                  <a:pt x="1792772" y="749386"/>
                </a:cubicBezTo>
                <a:close/>
                <a:moveTo>
                  <a:pt x="1472803" y="734590"/>
                </a:moveTo>
                <a:cubicBezTo>
                  <a:pt x="1467430" y="734590"/>
                  <a:pt x="1459370" y="740033"/>
                  <a:pt x="1456684" y="745476"/>
                </a:cubicBezTo>
                <a:cubicBezTo>
                  <a:pt x="1451311" y="748197"/>
                  <a:pt x="1459370" y="753640"/>
                  <a:pt x="1467430" y="753640"/>
                </a:cubicBezTo>
                <a:cubicBezTo>
                  <a:pt x="1478177" y="753640"/>
                  <a:pt x="1486236" y="748197"/>
                  <a:pt x="1486236" y="745476"/>
                </a:cubicBezTo>
                <a:cubicBezTo>
                  <a:pt x="1486236" y="740033"/>
                  <a:pt x="1480863" y="734590"/>
                  <a:pt x="1472803" y="734590"/>
                </a:cubicBezTo>
                <a:close/>
                <a:moveTo>
                  <a:pt x="5662130" y="717127"/>
                </a:moveTo>
                <a:cubicBezTo>
                  <a:pt x="5642897" y="717127"/>
                  <a:pt x="5626411" y="720037"/>
                  <a:pt x="5626411" y="725858"/>
                </a:cubicBezTo>
                <a:cubicBezTo>
                  <a:pt x="5626411" y="734589"/>
                  <a:pt x="5686858" y="728768"/>
                  <a:pt x="5695101" y="720037"/>
                </a:cubicBezTo>
                <a:cubicBezTo>
                  <a:pt x="5697848" y="720037"/>
                  <a:pt x="5684110" y="717127"/>
                  <a:pt x="5662130" y="717127"/>
                </a:cubicBezTo>
                <a:close/>
                <a:moveTo>
                  <a:pt x="1682184" y="717127"/>
                </a:moveTo>
                <a:cubicBezTo>
                  <a:pt x="1663333" y="717127"/>
                  <a:pt x="1558302" y="758258"/>
                  <a:pt x="1555609" y="766484"/>
                </a:cubicBezTo>
                <a:cubicBezTo>
                  <a:pt x="1552915" y="777452"/>
                  <a:pt x="1593312" y="769226"/>
                  <a:pt x="1649868" y="750032"/>
                </a:cubicBezTo>
                <a:cubicBezTo>
                  <a:pt x="1679491" y="739063"/>
                  <a:pt x="1703729" y="717127"/>
                  <a:pt x="1682184" y="717127"/>
                </a:cubicBezTo>
                <a:close/>
                <a:moveTo>
                  <a:pt x="1360582" y="700843"/>
                </a:moveTo>
                <a:cubicBezTo>
                  <a:pt x="1343791" y="701848"/>
                  <a:pt x="1322970" y="705866"/>
                  <a:pt x="1310880" y="712563"/>
                </a:cubicBezTo>
                <a:cubicBezTo>
                  <a:pt x="1289388" y="723279"/>
                  <a:pt x="1289388" y="739352"/>
                  <a:pt x="1313567" y="731316"/>
                </a:cubicBezTo>
                <a:cubicBezTo>
                  <a:pt x="1321626" y="728637"/>
                  <a:pt x="1340432" y="723279"/>
                  <a:pt x="1353866" y="720600"/>
                </a:cubicBezTo>
                <a:cubicBezTo>
                  <a:pt x="1369985" y="717921"/>
                  <a:pt x="1386104" y="712563"/>
                  <a:pt x="1386104" y="707206"/>
                </a:cubicBezTo>
                <a:cubicBezTo>
                  <a:pt x="1390134" y="701848"/>
                  <a:pt x="1377373" y="699839"/>
                  <a:pt x="1360582" y="700843"/>
                </a:cubicBezTo>
                <a:close/>
                <a:moveTo>
                  <a:pt x="1748736" y="695624"/>
                </a:moveTo>
                <a:cubicBezTo>
                  <a:pt x="1740892" y="690140"/>
                  <a:pt x="1706901" y="701108"/>
                  <a:pt x="1706901" y="709334"/>
                </a:cubicBezTo>
                <a:cubicBezTo>
                  <a:pt x="1706901" y="720302"/>
                  <a:pt x="1725204" y="720302"/>
                  <a:pt x="1740892" y="709334"/>
                </a:cubicBezTo>
                <a:cubicBezTo>
                  <a:pt x="1746121" y="703850"/>
                  <a:pt x="1751351" y="698366"/>
                  <a:pt x="1748736" y="695624"/>
                </a:cubicBezTo>
                <a:close/>
                <a:moveTo>
                  <a:pt x="8434217" y="694230"/>
                </a:moveTo>
                <a:cubicBezTo>
                  <a:pt x="8411487" y="695369"/>
                  <a:pt x="8437248" y="702959"/>
                  <a:pt x="8497862" y="709031"/>
                </a:cubicBezTo>
                <a:cubicBezTo>
                  <a:pt x="8532883" y="711730"/>
                  <a:pt x="8567904" y="714428"/>
                  <a:pt x="8570598" y="717127"/>
                </a:cubicBezTo>
                <a:cubicBezTo>
                  <a:pt x="8573292" y="717127"/>
                  <a:pt x="8575986" y="714428"/>
                  <a:pt x="8575986" y="709031"/>
                </a:cubicBezTo>
                <a:cubicBezTo>
                  <a:pt x="8575986" y="703634"/>
                  <a:pt x="8565210" y="698236"/>
                  <a:pt x="8551741" y="698236"/>
                </a:cubicBezTo>
                <a:cubicBezTo>
                  <a:pt x="8540965" y="698236"/>
                  <a:pt x="8505944" y="695538"/>
                  <a:pt x="8473616" y="695538"/>
                </a:cubicBezTo>
                <a:cubicBezTo>
                  <a:pt x="8454758" y="694188"/>
                  <a:pt x="8441794" y="693851"/>
                  <a:pt x="8434217" y="694230"/>
                </a:cubicBezTo>
                <a:close/>
                <a:moveTo>
                  <a:pt x="8683532" y="691132"/>
                </a:moveTo>
                <a:cubicBezTo>
                  <a:pt x="8661903" y="692422"/>
                  <a:pt x="8645005" y="695002"/>
                  <a:pt x="8638245" y="698871"/>
                </a:cubicBezTo>
                <a:cubicBezTo>
                  <a:pt x="8622023" y="709189"/>
                  <a:pt x="8716653" y="709189"/>
                  <a:pt x="8759912" y="701450"/>
                </a:cubicBezTo>
                <a:lnTo>
                  <a:pt x="8795060" y="693711"/>
                </a:lnTo>
                <a:cubicBezTo>
                  <a:pt x="8795060" y="693711"/>
                  <a:pt x="8795060" y="693711"/>
                  <a:pt x="8757208" y="691132"/>
                </a:cubicBezTo>
                <a:cubicBezTo>
                  <a:pt x="8731523" y="689842"/>
                  <a:pt x="8705162" y="689842"/>
                  <a:pt x="8683532" y="691132"/>
                </a:cubicBezTo>
                <a:close/>
                <a:moveTo>
                  <a:pt x="4789005" y="671407"/>
                </a:moveTo>
                <a:cubicBezTo>
                  <a:pt x="4786359" y="672042"/>
                  <a:pt x="4785036" y="673312"/>
                  <a:pt x="4785036" y="674582"/>
                </a:cubicBezTo>
                <a:cubicBezTo>
                  <a:pt x="4785036" y="679662"/>
                  <a:pt x="4790328" y="682202"/>
                  <a:pt x="4800911" y="682202"/>
                </a:cubicBezTo>
                <a:cubicBezTo>
                  <a:pt x="4808849" y="682202"/>
                  <a:pt x="4816786" y="682202"/>
                  <a:pt x="4816786" y="679662"/>
                </a:cubicBezTo>
                <a:cubicBezTo>
                  <a:pt x="4816786" y="677122"/>
                  <a:pt x="4808849" y="674582"/>
                  <a:pt x="4800911" y="672042"/>
                </a:cubicBezTo>
                <a:cubicBezTo>
                  <a:pt x="4795620" y="670772"/>
                  <a:pt x="4791651" y="670772"/>
                  <a:pt x="4789005" y="671407"/>
                </a:cubicBezTo>
                <a:close/>
                <a:moveTo>
                  <a:pt x="4662957" y="668973"/>
                </a:moveTo>
                <a:cubicBezTo>
                  <a:pt x="4654861" y="671618"/>
                  <a:pt x="4657560" y="671618"/>
                  <a:pt x="4668355" y="674264"/>
                </a:cubicBezTo>
                <a:cubicBezTo>
                  <a:pt x="4676451" y="674264"/>
                  <a:pt x="4681849" y="671618"/>
                  <a:pt x="4679150" y="668973"/>
                </a:cubicBezTo>
                <a:cubicBezTo>
                  <a:pt x="4676451" y="666327"/>
                  <a:pt x="4668355" y="666327"/>
                  <a:pt x="4662957" y="668973"/>
                </a:cubicBezTo>
                <a:close/>
                <a:moveTo>
                  <a:pt x="1804247" y="668226"/>
                </a:moveTo>
                <a:cubicBezTo>
                  <a:pt x="1790367" y="671063"/>
                  <a:pt x="1766645" y="682414"/>
                  <a:pt x="1762607" y="690669"/>
                </a:cubicBezTo>
                <a:cubicBezTo>
                  <a:pt x="1754531" y="704427"/>
                  <a:pt x="1762607" y="701675"/>
                  <a:pt x="1792217" y="685165"/>
                </a:cubicBezTo>
                <a:cubicBezTo>
                  <a:pt x="1805677" y="679662"/>
                  <a:pt x="1816444" y="671407"/>
                  <a:pt x="1813752" y="668655"/>
                </a:cubicBezTo>
                <a:cubicBezTo>
                  <a:pt x="1812407" y="667280"/>
                  <a:pt x="1808873" y="667280"/>
                  <a:pt x="1804247" y="668226"/>
                </a:cubicBezTo>
                <a:close/>
                <a:moveTo>
                  <a:pt x="4752757" y="666327"/>
                </a:moveTo>
                <a:cubicBezTo>
                  <a:pt x="4747466" y="666327"/>
                  <a:pt x="4742174" y="668973"/>
                  <a:pt x="4744820" y="674265"/>
                </a:cubicBezTo>
                <a:cubicBezTo>
                  <a:pt x="4747466" y="679556"/>
                  <a:pt x="4755403" y="682202"/>
                  <a:pt x="4758049" y="682202"/>
                </a:cubicBezTo>
                <a:cubicBezTo>
                  <a:pt x="4763340" y="682202"/>
                  <a:pt x="4765986" y="679556"/>
                  <a:pt x="4765986" y="674265"/>
                </a:cubicBezTo>
                <a:cubicBezTo>
                  <a:pt x="4765986" y="668973"/>
                  <a:pt x="4760695" y="666327"/>
                  <a:pt x="4752757" y="666327"/>
                </a:cubicBezTo>
                <a:close/>
                <a:moveTo>
                  <a:pt x="4986871" y="651573"/>
                </a:moveTo>
                <a:cubicBezTo>
                  <a:pt x="4977095" y="650266"/>
                  <a:pt x="4966308" y="652227"/>
                  <a:pt x="4962263" y="658764"/>
                </a:cubicBezTo>
                <a:cubicBezTo>
                  <a:pt x="4959566" y="663993"/>
                  <a:pt x="4929901" y="666608"/>
                  <a:pt x="4897539" y="669222"/>
                </a:cubicBezTo>
                <a:cubicBezTo>
                  <a:pt x="4865177" y="671837"/>
                  <a:pt x="4835512" y="674452"/>
                  <a:pt x="4835512" y="674452"/>
                </a:cubicBezTo>
                <a:cubicBezTo>
                  <a:pt x="4824724" y="679681"/>
                  <a:pt x="4894842" y="687525"/>
                  <a:pt x="4954172" y="690140"/>
                </a:cubicBezTo>
                <a:cubicBezTo>
                  <a:pt x="5010806" y="690140"/>
                  <a:pt x="5021593" y="687525"/>
                  <a:pt x="5035077" y="674452"/>
                </a:cubicBezTo>
                <a:cubicBezTo>
                  <a:pt x="5048561" y="661378"/>
                  <a:pt x="5048561" y="656149"/>
                  <a:pt x="5037774" y="656149"/>
                </a:cubicBezTo>
                <a:cubicBezTo>
                  <a:pt x="5032380" y="656149"/>
                  <a:pt x="5021593" y="661378"/>
                  <a:pt x="5016199" y="666608"/>
                </a:cubicBezTo>
                <a:cubicBezTo>
                  <a:pt x="5008109" y="674452"/>
                  <a:pt x="5005412" y="674452"/>
                  <a:pt x="5005412" y="663993"/>
                </a:cubicBezTo>
                <a:cubicBezTo>
                  <a:pt x="5005412" y="657456"/>
                  <a:pt x="4996647" y="652881"/>
                  <a:pt x="4986871" y="651573"/>
                </a:cubicBezTo>
                <a:close/>
                <a:moveTo>
                  <a:pt x="5077771" y="647277"/>
                </a:moveTo>
                <a:cubicBezTo>
                  <a:pt x="5075231" y="647277"/>
                  <a:pt x="5072691" y="652720"/>
                  <a:pt x="5070151" y="655441"/>
                </a:cubicBezTo>
                <a:cubicBezTo>
                  <a:pt x="5067611" y="660884"/>
                  <a:pt x="5067611" y="666327"/>
                  <a:pt x="5072691" y="666327"/>
                </a:cubicBezTo>
                <a:cubicBezTo>
                  <a:pt x="5077771" y="666327"/>
                  <a:pt x="5080311" y="660884"/>
                  <a:pt x="5080311" y="655441"/>
                </a:cubicBezTo>
                <a:cubicBezTo>
                  <a:pt x="5080311" y="652720"/>
                  <a:pt x="5080311" y="647277"/>
                  <a:pt x="5077771" y="647277"/>
                </a:cubicBezTo>
                <a:close/>
                <a:moveTo>
                  <a:pt x="2063050" y="642782"/>
                </a:moveTo>
                <a:cubicBezTo>
                  <a:pt x="2046777" y="642141"/>
                  <a:pt x="2005904" y="651874"/>
                  <a:pt x="1975628" y="666217"/>
                </a:cubicBezTo>
                <a:cubicBezTo>
                  <a:pt x="1956790" y="674413"/>
                  <a:pt x="1919113" y="688073"/>
                  <a:pt x="1889509" y="701733"/>
                </a:cubicBezTo>
                <a:cubicBezTo>
                  <a:pt x="1832993" y="723588"/>
                  <a:pt x="1792625" y="753640"/>
                  <a:pt x="1819538" y="753640"/>
                </a:cubicBezTo>
                <a:cubicBezTo>
                  <a:pt x="1830302" y="753640"/>
                  <a:pt x="1849141" y="748176"/>
                  <a:pt x="1867979" y="739980"/>
                </a:cubicBezTo>
                <a:cubicBezTo>
                  <a:pt x="1884127" y="731784"/>
                  <a:pt x="1913730" y="718124"/>
                  <a:pt x="1935260" y="709929"/>
                </a:cubicBezTo>
                <a:cubicBezTo>
                  <a:pt x="1954099" y="699001"/>
                  <a:pt x="1975628" y="690805"/>
                  <a:pt x="1983702" y="690805"/>
                </a:cubicBezTo>
                <a:cubicBezTo>
                  <a:pt x="1991775" y="690805"/>
                  <a:pt x="1997158" y="688073"/>
                  <a:pt x="1997158" y="685341"/>
                </a:cubicBezTo>
                <a:cubicBezTo>
                  <a:pt x="1997158" y="679877"/>
                  <a:pt x="2010614" y="671681"/>
                  <a:pt x="2029452" y="666217"/>
                </a:cubicBezTo>
                <a:cubicBezTo>
                  <a:pt x="2048290" y="660753"/>
                  <a:pt x="2067129" y="652557"/>
                  <a:pt x="2069820" y="647093"/>
                </a:cubicBezTo>
                <a:cubicBezTo>
                  <a:pt x="2071166" y="644361"/>
                  <a:pt x="2068475" y="642995"/>
                  <a:pt x="2063050" y="642782"/>
                </a:cubicBezTo>
                <a:close/>
                <a:moveTo>
                  <a:pt x="5163860" y="642019"/>
                </a:moveTo>
                <a:cubicBezTo>
                  <a:pt x="5158795" y="642689"/>
                  <a:pt x="5153392" y="644698"/>
                  <a:pt x="5147989" y="647377"/>
                </a:cubicBezTo>
                <a:cubicBezTo>
                  <a:pt x="5137183" y="650056"/>
                  <a:pt x="5120973" y="658092"/>
                  <a:pt x="5112869" y="660771"/>
                </a:cubicBezTo>
                <a:cubicBezTo>
                  <a:pt x="5104764" y="663450"/>
                  <a:pt x="5099361" y="668808"/>
                  <a:pt x="5099361" y="671487"/>
                </a:cubicBezTo>
                <a:cubicBezTo>
                  <a:pt x="5099361" y="682202"/>
                  <a:pt x="5237139" y="676844"/>
                  <a:pt x="5247945" y="666129"/>
                </a:cubicBezTo>
                <a:cubicBezTo>
                  <a:pt x="5253348" y="658092"/>
                  <a:pt x="5250647" y="655413"/>
                  <a:pt x="5234438" y="655413"/>
                </a:cubicBezTo>
                <a:cubicBezTo>
                  <a:pt x="5223631" y="655413"/>
                  <a:pt x="5207422" y="652735"/>
                  <a:pt x="5202019" y="652735"/>
                </a:cubicBezTo>
                <a:cubicBezTo>
                  <a:pt x="5193915" y="652735"/>
                  <a:pt x="5183109" y="650056"/>
                  <a:pt x="5177706" y="644698"/>
                </a:cubicBezTo>
                <a:cubicBezTo>
                  <a:pt x="5173653" y="642019"/>
                  <a:pt x="5168925" y="641349"/>
                  <a:pt x="5163860" y="642019"/>
                </a:cubicBezTo>
                <a:close/>
                <a:moveTo>
                  <a:pt x="8212753" y="630949"/>
                </a:moveTo>
                <a:cubicBezTo>
                  <a:pt x="8208723" y="630949"/>
                  <a:pt x="8202679" y="633670"/>
                  <a:pt x="8194619" y="639113"/>
                </a:cubicBezTo>
                <a:cubicBezTo>
                  <a:pt x="8183873" y="647277"/>
                  <a:pt x="8183873" y="647277"/>
                  <a:pt x="8199992" y="647277"/>
                </a:cubicBezTo>
                <a:cubicBezTo>
                  <a:pt x="8210738" y="647277"/>
                  <a:pt x="8218798" y="644556"/>
                  <a:pt x="8218798" y="639113"/>
                </a:cubicBezTo>
                <a:cubicBezTo>
                  <a:pt x="8218798" y="633670"/>
                  <a:pt x="8216783" y="630949"/>
                  <a:pt x="8212753" y="630949"/>
                </a:cubicBezTo>
                <a:close/>
                <a:moveTo>
                  <a:pt x="3948424" y="623465"/>
                </a:moveTo>
                <a:cubicBezTo>
                  <a:pt x="3944040" y="623465"/>
                  <a:pt x="3940486" y="627019"/>
                  <a:pt x="3940486" y="631403"/>
                </a:cubicBezTo>
                <a:cubicBezTo>
                  <a:pt x="3940486" y="635787"/>
                  <a:pt x="3944040" y="639341"/>
                  <a:pt x="3948424" y="639341"/>
                </a:cubicBezTo>
                <a:cubicBezTo>
                  <a:pt x="3952808" y="639341"/>
                  <a:pt x="3956362" y="635787"/>
                  <a:pt x="3956362" y="631403"/>
                </a:cubicBezTo>
                <a:cubicBezTo>
                  <a:pt x="3956362" y="627019"/>
                  <a:pt x="3952808" y="623465"/>
                  <a:pt x="3948424" y="623465"/>
                </a:cubicBezTo>
                <a:close/>
                <a:moveTo>
                  <a:pt x="2494247" y="623465"/>
                </a:moveTo>
                <a:cubicBezTo>
                  <a:pt x="2472834" y="623465"/>
                  <a:pt x="2435362" y="626177"/>
                  <a:pt x="2413949" y="634313"/>
                </a:cubicBezTo>
                <a:cubicBezTo>
                  <a:pt x="2392536" y="642449"/>
                  <a:pt x="2363093" y="650585"/>
                  <a:pt x="2349709" y="656009"/>
                </a:cubicBezTo>
                <a:cubicBezTo>
                  <a:pt x="2336326" y="658721"/>
                  <a:pt x="2322944" y="666856"/>
                  <a:pt x="2322944" y="674992"/>
                </a:cubicBezTo>
                <a:cubicBezTo>
                  <a:pt x="2317590" y="685840"/>
                  <a:pt x="2314914" y="688552"/>
                  <a:pt x="2435362" y="656009"/>
                </a:cubicBezTo>
                <a:cubicBezTo>
                  <a:pt x="2537073" y="631601"/>
                  <a:pt x="2545102" y="628889"/>
                  <a:pt x="2494247" y="623465"/>
                </a:cubicBezTo>
                <a:close/>
                <a:moveTo>
                  <a:pt x="5837033" y="596944"/>
                </a:moveTo>
                <a:cubicBezTo>
                  <a:pt x="5783512" y="597320"/>
                  <a:pt x="5670678" y="603348"/>
                  <a:pt x="5624335" y="609375"/>
                </a:cubicBezTo>
                <a:cubicBezTo>
                  <a:pt x="5610902" y="612054"/>
                  <a:pt x="5565231" y="614733"/>
                  <a:pt x="5524933" y="617412"/>
                </a:cubicBezTo>
                <a:cubicBezTo>
                  <a:pt x="5484635" y="620091"/>
                  <a:pt x="5452396" y="625449"/>
                  <a:pt x="5449710" y="628128"/>
                </a:cubicBezTo>
                <a:cubicBezTo>
                  <a:pt x="5447023" y="636164"/>
                  <a:pt x="5691498" y="633485"/>
                  <a:pt x="5747916" y="628128"/>
                </a:cubicBezTo>
                <a:cubicBezTo>
                  <a:pt x="5790900" y="620091"/>
                  <a:pt x="5866123" y="604018"/>
                  <a:pt x="5866123" y="598660"/>
                </a:cubicBezTo>
                <a:cubicBezTo>
                  <a:pt x="5866123" y="597320"/>
                  <a:pt x="5854873" y="596818"/>
                  <a:pt x="5837033" y="596944"/>
                </a:cubicBezTo>
                <a:close/>
                <a:moveTo>
                  <a:pt x="8251078" y="591186"/>
                </a:moveTo>
                <a:cubicBezTo>
                  <a:pt x="8245786" y="593831"/>
                  <a:pt x="8245786" y="596477"/>
                  <a:pt x="8256369" y="596477"/>
                </a:cubicBezTo>
                <a:cubicBezTo>
                  <a:pt x="8264306" y="596477"/>
                  <a:pt x="8269598" y="593831"/>
                  <a:pt x="8266952" y="591186"/>
                </a:cubicBezTo>
                <a:cubicBezTo>
                  <a:pt x="8264306" y="588540"/>
                  <a:pt x="8259015" y="588540"/>
                  <a:pt x="8251078" y="591186"/>
                </a:cubicBezTo>
                <a:close/>
                <a:moveTo>
                  <a:pt x="6009528" y="580602"/>
                </a:moveTo>
                <a:cubicBezTo>
                  <a:pt x="6004236" y="585893"/>
                  <a:pt x="6004236" y="585893"/>
                  <a:pt x="6014819" y="585893"/>
                </a:cubicBezTo>
                <a:cubicBezTo>
                  <a:pt x="6022757" y="588539"/>
                  <a:pt x="6028048" y="585893"/>
                  <a:pt x="6025402" y="583248"/>
                </a:cubicBezTo>
                <a:cubicBezTo>
                  <a:pt x="6022757" y="580602"/>
                  <a:pt x="6014819" y="580602"/>
                  <a:pt x="6009528" y="580602"/>
                </a:cubicBezTo>
                <a:close/>
                <a:moveTo>
                  <a:pt x="3145307" y="580602"/>
                </a:moveTo>
                <a:cubicBezTo>
                  <a:pt x="3137211" y="585893"/>
                  <a:pt x="3139910" y="585893"/>
                  <a:pt x="3150705" y="585893"/>
                </a:cubicBezTo>
                <a:cubicBezTo>
                  <a:pt x="3158801" y="588539"/>
                  <a:pt x="3164198" y="585893"/>
                  <a:pt x="3161500" y="583248"/>
                </a:cubicBezTo>
                <a:cubicBezTo>
                  <a:pt x="3158801" y="580602"/>
                  <a:pt x="3150705" y="580602"/>
                  <a:pt x="3145307" y="580602"/>
                </a:cubicBezTo>
                <a:close/>
                <a:moveTo>
                  <a:pt x="8337861" y="577427"/>
                </a:moveTo>
                <a:cubicBezTo>
                  <a:pt x="8332600" y="577427"/>
                  <a:pt x="8328336" y="581691"/>
                  <a:pt x="8328336" y="586952"/>
                </a:cubicBezTo>
                <a:cubicBezTo>
                  <a:pt x="8328336" y="592213"/>
                  <a:pt x="8332600" y="596477"/>
                  <a:pt x="8337861" y="596477"/>
                </a:cubicBezTo>
                <a:cubicBezTo>
                  <a:pt x="8343122" y="596477"/>
                  <a:pt x="8347386" y="592213"/>
                  <a:pt x="8347386" y="586952"/>
                </a:cubicBezTo>
                <a:cubicBezTo>
                  <a:pt x="8347386" y="581691"/>
                  <a:pt x="8343122" y="577427"/>
                  <a:pt x="8337861" y="577427"/>
                </a:cubicBezTo>
                <a:close/>
                <a:moveTo>
                  <a:pt x="3616392" y="569490"/>
                </a:moveTo>
                <a:cubicBezTo>
                  <a:pt x="3605646" y="569490"/>
                  <a:pt x="3597586" y="574782"/>
                  <a:pt x="3597586" y="577428"/>
                </a:cubicBezTo>
                <a:cubicBezTo>
                  <a:pt x="3597586" y="585365"/>
                  <a:pt x="3619079" y="585365"/>
                  <a:pt x="3629825" y="574782"/>
                </a:cubicBezTo>
                <a:cubicBezTo>
                  <a:pt x="3632511" y="572136"/>
                  <a:pt x="3627138" y="569490"/>
                  <a:pt x="3616392" y="569490"/>
                </a:cubicBezTo>
                <a:close/>
                <a:moveTo>
                  <a:pt x="2276815" y="569490"/>
                </a:moveTo>
                <a:cubicBezTo>
                  <a:pt x="2274168" y="569490"/>
                  <a:pt x="2268877" y="574933"/>
                  <a:pt x="2263586" y="577654"/>
                </a:cubicBezTo>
                <a:cubicBezTo>
                  <a:pt x="2260940" y="583097"/>
                  <a:pt x="2266232" y="588540"/>
                  <a:pt x="2271523" y="588540"/>
                </a:cubicBezTo>
                <a:cubicBezTo>
                  <a:pt x="2279461" y="588540"/>
                  <a:pt x="2284752" y="583097"/>
                  <a:pt x="2284752" y="577654"/>
                </a:cubicBezTo>
                <a:cubicBezTo>
                  <a:pt x="2284752" y="574933"/>
                  <a:pt x="2282107" y="569490"/>
                  <a:pt x="2276815" y="569490"/>
                </a:cubicBezTo>
                <a:close/>
                <a:moveTo>
                  <a:pt x="8428348" y="561552"/>
                </a:moveTo>
                <a:cubicBezTo>
                  <a:pt x="8406577" y="561552"/>
                  <a:pt x="8390248" y="564198"/>
                  <a:pt x="8392969" y="569490"/>
                </a:cubicBezTo>
                <a:cubicBezTo>
                  <a:pt x="8398412" y="577427"/>
                  <a:pt x="8455562" y="572135"/>
                  <a:pt x="8466448" y="564198"/>
                </a:cubicBezTo>
                <a:cubicBezTo>
                  <a:pt x="8466448" y="564198"/>
                  <a:pt x="8450119" y="561552"/>
                  <a:pt x="8428348" y="561552"/>
                </a:cubicBezTo>
                <a:close/>
                <a:moveTo>
                  <a:pt x="8175935" y="561552"/>
                </a:moveTo>
                <a:cubicBezTo>
                  <a:pt x="8170644" y="561552"/>
                  <a:pt x="8167998" y="564198"/>
                  <a:pt x="8167998" y="569490"/>
                </a:cubicBezTo>
                <a:cubicBezTo>
                  <a:pt x="8167998" y="574781"/>
                  <a:pt x="8173290" y="577427"/>
                  <a:pt x="8181227" y="577427"/>
                </a:cubicBezTo>
                <a:cubicBezTo>
                  <a:pt x="8189164" y="577427"/>
                  <a:pt x="8191810" y="574781"/>
                  <a:pt x="8189164" y="569490"/>
                </a:cubicBezTo>
                <a:cubicBezTo>
                  <a:pt x="8186518" y="564198"/>
                  <a:pt x="8181227" y="561552"/>
                  <a:pt x="8175935" y="561552"/>
                </a:cubicBezTo>
                <a:close/>
                <a:moveTo>
                  <a:pt x="8342094" y="553615"/>
                </a:moveTo>
                <a:cubicBezTo>
                  <a:pt x="8342094" y="553615"/>
                  <a:pt x="8336803" y="556261"/>
                  <a:pt x="8334157" y="561553"/>
                </a:cubicBezTo>
                <a:cubicBezTo>
                  <a:pt x="8331511" y="566844"/>
                  <a:pt x="8331511" y="569490"/>
                  <a:pt x="8336803" y="569490"/>
                </a:cubicBezTo>
                <a:cubicBezTo>
                  <a:pt x="8342094" y="569490"/>
                  <a:pt x="8347386" y="566844"/>
                  <a:pt x="8347386" y="561553"/>
                </a:cubicBezTo>
                <a:cubicBezTo>
                  <a:pt x="8347386" y="556261"/>
                  <a:pt x="8344740" y="553615"/>
                  <a:pt x="8342094" y="553615"/>
                </a:cubicBezTo>
                <a:close/>
                <a:moveTo>
                  <a:pt x="2919288" y="553615"/>
                </a:moveTo>
                <a:cubicBezTo>
                  <a:pt x="2903096" y="553615"/>
                  <a:pt x="2889603" y="556337"/>
                  <a:pt x="2889603" y="561779"/>
                </a:cubicBezTo>
                <a:cubicBezTo>
                  <a:pt x="2889603" y="572665"/>
                  <a:pt x="2916590" y="572665"/>
                  <a:pt x="2932782" y="561779"/>
                </a:cubicBezTo>
                <a:cubicBezTo>
                  <a:pt x="2943577" y="556337"/>
                  <a:pt x="2938180" y="553615"/>
                  <a:pt x="2919288" y="553615"/>
                </a:cubicBezTo>
                <a:close/>
                <a:moveTo>
                  <a:pt x="5934273" y="550694"/>
                </a:moveTo>
                <a:cubicBezTo>
                  <a:pt x="5899967" y="550564"/>
                  <a:pt x="5832622" y="556294"/>
                  <a:pt x="5788062" y="566712"/>
                </a:cubicBezTo>
                <a:cubicBezTo>
                  <a:pt x="5725949" y="580602"/>
                  <a:pt x="5723248" y="580602"/>
                  <a:pt x="5890684" y="563934"/>
                </a:cubicBezTo>
                <a:cubicBezTo>
                  <a:pt x="5928492" y="561156"/>
                  <a:pt x="5958198" y="555599"/>
                  <a:pt x="5955498" y="552821"/>
                </a:cubicBezTo>
                <a:cubicBezTo>
                  <a:pt x="5953472" y="551432"/>
                  <a:pt x="5945708" y="550738"/>
                  <a:pt x="5934273" y="550694"/>
                </a:cubicBezTo>
                <a:close/>
                <a:moveTo>
                  <a:pt x="6097951" y="540319"/>
                </a:moveTo>
                <a:cubicBezTo>
                  <a:pt x="6090882" y="539989"/>
                  <a:pt x="6074724" y="540650"/>
                  <a:pt x="6049140" y="541973"/>
                </a:cubicBezTo>
                <a:cubicBezTo>
                  <a:pt x="6006050" y="544619"/>
                  <a:pt x="5971040" y="547265"/>
                  <a:pt x="5968347" y="549910"/>
                </a:cubicBezTo>
                <a:cubicBezTo>
                  <a:pt x="5962961" y="555202"/>
                  <a:pt x="6057219" y="549910"/>
                  <a:pt x="6092229" y="544619"/>
                </a:cubicBezTo>
                <a:cubicBezTo>
                  <a:pt x="6103001" y="541973"/>
                  <a:pt x="6105021" y="540650"/>
                  <a:pt x="6097951" y="540319"/>
                </a:cubicBezTo>
                <a:close/>
                <a:moveTo>
                  <a:pt x="8157415" y="537740"/>
                </a:moveTo>
                <a:cubicBezTo>
                  <a:pt x="8152123" y="540121"/>
                  <a:pt x="8157415" y="542502"/>
                  <a:pt x="8167998" y="542502"/>
                </a:cubicBezTo>
                <a:cubicBezTo>
                  <a:pt x="8181227" y="542502"/>
                  <a:pt x="8183873" y="540121"/>
                  <a:pt x="8178581" y="537740"/>
                </a:cubicBezTo>
                <a:cubicBezTo>
                  <a:pt x="8173290" y="537740"/>
                  <a:pt x="8162706" y="537740"/>
                  <a:pt x="8157415" y="537740"/>
                </a:cubicBezTo>
                <a:close/>
                <a:moveTo>
                  <a:pt x="7494899" y="534565"/>
                </a:moveTo>
                <a:cubicBezTo>
                  <a:pt x="7489607" y="534565"/>
                  <a:pt x="7486961" y="540008"/>
                  <a:pt x="7489607" y="545451"/>
                </a:cubicBezTo>
                <a:cubicBezTo>
                  <a:pt x="7492253" y="548172"/>
                  <a:pt x="7497544" y="553615"/>
                  <a:pt x="7500190" y="553615"/>
                </a:cubicBezTo>
                <a:cubicBezTo>
                  <a:pt x="7500190" y="553615"/>
                  <a:pt x="7502836" y="548172"/>
                  <a:pt x="7502836" y="545451"/>
                </a:cubicBezTo>
                <a:cubicBezTo>
                  <a:pt x="7502836" y="540008"/>
                  <a:pt x="7500190" y="534565"/>
                  <a:pt x="7494899" y="534565"/>
                </a:cubicBezTo>
                <a:close/>
                <a:moveTo>
                  <a:pt x="3078680" y="534565"/>
                </a:moveTo>
                <a:cubicBezTo>
                  <a:pt x="3067913" y="534565"/>
                  <a:pt x="3051762" y="540008"/>
                  <a:pt x="3043687" y="545451"/>
                </a:cubicBezTo>
                <a:cubicBezTo>
                  <a:pt x="3035611" y="550894"/>
                  <a:pt x="3035611" y="553615"/>
                  <a:pt x="3054454" y="553615"/>
                </a:cubicBezTo>
                <a:cubicBezTo>
                  <a:pt x="3065221" y="553615"/>
                  <a:pt x="3081372" y="548172"/>
                  <a:pt x="3086756" y="545451"/>
                </a:cubicBezTo>
                <a:cubicBezTo>
                  <a:pt x="3097523" y="537287"/>
                  <a:pt x="3094831" y="534565"/>
                  <a:pt x="3078680" y="534565"/>
                </a:cubicBezTo>
                <a:close/>
                <a:moveTo>
                  <a:pt x="3761879" y="529301"/>
                </a:moveTo>
                <a:cubicBezTo>
                  <a:pt x="3726901" y="526627"/>
                  <a:pt x="3713447" y="529301"/>
                  <a:pt x="3708065" y="539996"/>
                </a:cubicBezTo>
                <a:cubicBezTo>
                  <a:pt x="3702684" y="548017"/>
                  <a:pt x="3686540" y="558711"/>
                  <a:pt x="3673087" y="564059"/>
                </a:cubicBezTo>
                <a:cubicBezTo>
                  <a:pt x="3654252" y="572080"/>
                  <a:pt x="3651561" y="577427"/>
                  <a:pt x="3659633" y="577427"/>
                </a:cubicBezTo>
                <a:cubicBezTo>
                  <a:pt x="3670396" y="577427"/>
                  <a:pt x="3683849" y="574753"/>
                  <a:pt x="3691921" y="572080"/>
                </a:cubicBezTo>
                <a:cubicBezTo>
                  <a:pt x="3697303" y="566732"/>
                  <a:pt x="3726901" y="561385"/>
                  <a:pt x="3751116" y="558711"/>
                </a:cubicBezTo>
                <a:cubicBezTo>
                  <a:pt x="3775332" y="556038"/>
                  <a:pt x="3799549" y="550690"/>
                  <a:pt x="3804930" y="542669"/>
                </a:cubicBezTo>
                <a:cubicBezTo>
                  <a:pt x="3810311" y="534648"/>
                  <a:pt x="3799549" y="531974"/>
                  <a:pt x="3761879" y="529301"/>
                </a:cubicBezTo>
                <a:close/>
                <a:moveTo>
                  <a:pt x="7545367" y="529008"/>
                </a:moveTo>
                <a:cubicBezTo>
                  <a:pt x="7531807" y="529349"/>
                  <a:pt x="7517916" y="532070"/>
                  <a:pt x="7513948" y="537513"/>
                </a:cubicBezTo>
                <a:cubicBezTo>
                  <a:pt x="7513948" y="540234"/>
                  <a:pt x="7527177" y="545677"/>
                  <a:pt x="7545698" y="545677"/>
                </a:cubicBezTo>
                <a:cubicBezTo>
                  <a:pt x="7566865" y="545677"/>
                  <a:pt x="7577448" y="540234"/>
                  <a:pt x="7574802" y="534791"/>
                </a:cubicBezTo>
                <a:cubicBezTo>
                  <a:pt x="7572156" y="530709"/>
                  <a:pt x="7558927" y="528668"/>
                  <a:pt x="7545367" y="529008"/>
                </a:cubicBezTo>
                <a:close/>
                <a:moveTo>
                  <a:pt x="6493980" y="526627"/>
                </a:moveTo>
                <a:cubicBezTo>
                  <a:pt x="6459154" y="526627"/>
                  <a:pt x="6429686" y="534723"/>
                  <a:pt x="6435044" y="545518"/>
                </a:cubicBezTo>
                <a:cubicBezTo>
                  <a:pt x="6437723" y="553614"/>
                  <a:pt x="6467191" y="548217"/>
                  <a:pt x="6502017" y="534723"/>
                </a:cubicBezTo>
                <a:cubicBezTo>
                  <a:pt x="6515411" y="529326"/>
                  <a:pt x="6515411" y="529326"/>
                  <a:pt x="6493980" y="526627"/>
                </a:cubicBezTo>
                <a:close/>
                <a:moveTo>
                  <a:pt x="8111430" y="521336"/>
                </a:moveTo>
                <a:cubicBezTo>
                  <a:pt x="8107303" y="520013"/>
                  <a:pt x="8103863" y="520013"/>
                  <a:pt x="8102488" y="521336"/>
                </a:cubicBezTo>
                <a:cubicBezTo>
                  <a:pt x="8099736" y="523982"/>
                  <a:pt x="8099736" y="526628"/>
                  <a:pt x="8105239" y="526628"/>
                </a:cubicBezTo>
                <a:cubicBezTo>
                  <a:pt x="8110743" y="526628"/>
                  <a:pt x="8116246" y="531919"/>
                  <a:pt x="8116246" y="539857"/>
                </a:cubicBezTo>
                <a:cubicBezTo>
                  <a:pt x="8116246" y="547794"/>
                  <a:pt x="8121749" y="550440"/>
                  <a:pt x="8130004" y="547794"/>
                </a:cubicBezTo>
                <a:cubicBezTo>
                  <a:pt x="8141011" y="542503"/>
                  <a:pt x="8141011" y="539857"/>
                  <a:pt x="8124501" y="529273"/>
                </a:cubicBezTo>
                <a:cubicBezTo>
                  <a:pt x="8120373" y="525305"/>
                  <a:pt x="8115558" y="522659"/>
                  <a:pt x="8111430" y="521336"/>
                </a:cubicBezTo>
                <a:close/>
                <a:moveTo>
                  <a:pt x="7973827" y="518690"/>
                </a:moveTo>
                <a:cubicBezTo>
                  <a:pt x="7949717" y="518690"/>
                  <a:pt x="7928286" y="521412"/>
                  <a:pt x="7928286" y="526854"/>
                </a:cubicBezTo>
                <a:cubicBezTo>
                  <a:pt x="7928286" y="537740"/>
                  <a:pt x="7965791" y="537740"/>
                  <a:pt x="7997938" y="526854"/>
                </a:cubicBezTo>
                <a:cubicBezTo>
                  <a:pt x="8014011" y="521412"/>
                  <a:pt x="8008653" y="521412"/>
                  <a:pt x="7973827" y="518690"/>
                </a:cubicBezTo>
                <a:close/>
                <a:moveTo>
                  <a:pt x="4076251" y="512406"/>
                </a:moveTo>
                <a:cubicBezTo>
                  <a:pt x="4072237" y="512075"/>
                  <a:pt x="4063540" y="513398"/>
                  <a:pt x="4050160" y="516044"/>
                </a:cubicBezTo>
                <a:cubicBezTo>
                  <a:pt x="4028751" y="518689"/>
                  <a:pt x="4007343" y="523981"/>
                  <a:pt x="3999314" y="529273"/>
                </a:cubicBezTo>
                <a:cubicBezTo>
                  <a:pt x="3991286" y="534564"/>
                  <a:pt x="3999314" y="534564"/>
                  <a:pt x="4023400" y="531918"/>
                </a:cubicBezTo>
                <a:cubicBezTo>
                  <a:pt x="4044807" y="529273"/>
                  <a:pt x="4068892" y="521335"/>
                  <a:pt x="4074244" y="518689"/>
                </a:cubicBezTo>
                <a:cubicBezTo>
                  <a:pt x="4079596" y="514721"/>
                  <a:pt x="4080265" y="512736"/>
                  <a:pt x="4076251" y="512406"/>
                </a:cubicBezTo>
                <a:close/>
                <a:moveTo>
                  <a:pt x="3936776" y="505474"/>
                </a:moveTo>
                <a:cubicBezTo>
                  <a:pt x="3934414" y="505117"/>
                  <a:pt x="3931041" y="505831"/>
                  <a:pt x="3926993" y="507260"/>
                </a:cubicBezTo>
                <a:cubicBezTo>
                  <a:pt x="3921595" y="510117"/>
                  <a:pt x="3913499" y="512974"/>
                  <a:pt x="3913499" y="515832"/>
                </a:cubicBezTo>
                <a:cubicBezTo>
                  <a:pt x="3913499" y="515832"/>
                  <a:pt x="3921595" y="518689"/>
                  <a:pt x="3926993" y="518689"/>
                </a:cubicBezTo>
                <a:cubicBezTo>
                  <a:pt x="3935089" y="518689"/>
                  <a:pt x="3940486" y="515832"/>
                  <a:pt x="3940486" y="510117"/>
                </a:cubicBezTo>
                <a:cubicBezTo>
                  <a:pt x="3940486" y="507260"/>
                  <a:pt x="3939137" y="505831"/>
                  <a:pt x="3936776" y="505474"/>
                </a:cubicBezTo>
                <a:close/>
                <a:moveTo>
                  <a:pt x="7661651" y="504402"/>
                </a:moveTo>
                <a:cubicBezTo>
                  <a:pt x="7626693" y="504402"/>
                  <a:pt x="7594425" y="507081"/>
                  <a:pt x="7594425" y="509760"/>
                </a:cubicBezTo>
                <a:cubicBezTo>
                  <a:pt x="7591736" y="512439"/>
                  <a:pt x="7591736" y="520475"/>
                  <a:pt x="7594425" y="531191"/>
                </a:cubicBezTo>
                <a:cubicBezTo>
                  <a:pt x="7597114" y="544585"/>
                  <a:pt x="7605181" y="547264"/>
                  <a:pt x="7645516" y="547264"/>
                </a:cubicBezTo>
                <a:cubicBezTo>
                  <a:pt x="7675096" y="547264"/>
                  <a:pt x="7691230" y="544585"/>
                  <a:pt x="7691230" y="536549"/>
                </a:cubicBezTo>
                <a:cubicBezTo>
                  <a:pt x="7691230" y="531191"/>
                  <a:pt x="7699297" y="525833"/>
                  <a:pt x="7707364" y="525833"/>
                </a:cubicBezTo>
                <a:cubicBezTo>
                  <a:pt x="7718120" y="525833"/>
                  <a:pt x="7723498" y="520475"/>
                  <a:pt x="7723498" y="515118"/>
                </a:cubicBezTo>
                <a:cubicBezTo>
                  <a:pt x="7723498" y="507081"/>
                  <a:pt x="7710053" y="504402"/>
                  <a:pt x="7661651" y="504402"/>
                </a:cubicBezTo>
                <a:close/>
                <a:moveTo>
                  <a:pt x="8828927" y="499640"/>
                </a:moveTo>
                <a:cubicBezTo>
                  <a:pt x="8820990" y="499640"/>
                  <a:pt x="8815698" y="505083"/>
                  <a:pt x="8818344" y="510526"/>
                </a:cubicBezTo>
                <a:cubicBezTo>
                  <a:pt x="8823635" y="513247"/>
                  <a:pt x="8826281" y="518690"/>
                  <a:pt x="8828927" y="518690"/>
                </a:cubicBezTo>
                <a:cubicBezTo>
                  <a:pt x="8828927" y="518690"/>
                  <a:pt x="8834218" y="513247"/>
                  <a:pt x="8836864" y="510526"/>
                </a:cubicBezTo>
                <a:cubicBezTo>
                  <a:pt x="8839510" y="505083"/>
                  <a:pt x="8834218" y="499640"/>
                  <a:pt x="8828927" y="499640"/>
                </a:cubicBezTo>
                <a:close/>
                <a:moveTo>
                  <a:pt x="7799063" y="491702"/>
                </a:moveTo>
                <a:cubicBezTo>
                  <a:pt x="7772076" y="491702"/>
                  <a:pt x="7758582" y="497067"/>
                  <a:pt x="7745089" y="513161"/>
                </a:cubicBezTo>
                <a:cubicBezTo>
                  <a:pt x="7734293" y="523890"/>
                  <a:pt x="7720800" y="534619"/>
                  <a:pt x="7710005" y="542666"/>
                </a:cubicBezTo>
                <a:cubicBezTo>
                  <a:pt x="7696511" y="550713"/>
                  <a:pt x="7696511" y="550713"/>
                  <a:pt x="7723499" y="553395"/>
                </a:cubicBezTo>
                <a:cubicBezTo>
                  <a:pt x="7736992" y="553395"/>
                  <a:pt x="7750486" y="556078"/>
                  <a:pt x="7750486" y="561442"/>
                </a:cubicBezTo>
                <a:cubicBezTo>
                  <a:pt x="7750486" y="564125"/>
                  <a:pt x="7782871" y="569489"/>
                  <a:pt x="7823352" y="569489"/>
                </a:cubicBezTo>
                <a:cubicBezTo>
                  <a:pt x="7885423" y="569489"/>
                  <a:pt x="7896219" y="566807"/>
                  <a:pt x="7893520" y="556078"/>
                </a:cubicBezTo>
                <a:cubicBezTo>
                  <a:pt x="7890821" y="548031"/>
                  <a:pt x="7893520" y="542666"/>
                  <a:pt x="7901616" y="537301"/>
                </a:cubicBezTo>
                <a:cubicBezTo>
                  <a:pt x="7912411" y="534619"/>
                  <a:pt x="7912411" y="531937"/>
                  <a:pt x="7898917" y="521208"/>
                </a:cubicBezTo>
                <a:cubicBezTo>
                  <a:pt x="7890821" y="515843"/>
                  <a:pt x="7874629" y="510478"/>
                  <a:pt x="7863833" y="510478"/>
                </a:cubicBezTo>
                <a:cubicBezTo>
                  <a:pt x="7853039" y="510478"/>
                  <a:pt x="7842243" y="505114"/>
                  <a:pt x="7839545" y="499749"/>
                </a:cubicBezTo>
                <a:cubicBezTo>
                  <a:pt x="7836846" y="497067"/>
                  <a:pt x="7817955" y="491702"/>
                  <a:pt x="7799063" y="491702"/>
                </a:cubicBezTo>
                <a:close/>
                <a:moveTo>
                  <a:pt x="4130986" y="491702"/>
                </a:moveTo>
                <a:cubicBezTo>
                  <a:pt x="4120403" y="491702"/>
                  <a:pt x="4109820" y="496861"/>
                  <a:pt x="4107174" y="499441"/>
                </a:cubicBezTo>
                <a:cubicBezTo>
                  <a:pt x="4099236" y="512339"/>
                  <a:pt x="4120403" y="512339"/>
                  <a:pt x="4136278" y="499441"/>
                </a:cubicBezTo>
                <a:cubicBezTo>
                  <a:pt x="4146861" y="494282"/>
                  <a:pt x="4144215" y="491702"/>
                  <a:pt x="4130986" y="491702"/>
                </a:cubicBezTo>
                <a:close/>
                <a:moveTo>
                  <a:pt x="8414518" y="488527"/>
                </a:moveTo>
                <a:cubicBezTo>
                  <a:pt x="8339155" y="491218"/>
                  <a:pt x="8196502" y="501981"/>
                  <a:pt x="8191119" y="510053"/>
                </a:cubicBezTo>
                <a:cubicBezTo>
                  <a:pt x="8169586" y="528887"/>
                  <a:pt x="8226109" y="550413"/>
                  <a:pt x="8253024" y="531578"/>
                </a:cubicBezTo>
                <a:cubicBezTo>
                  <a:pt x="8266482" y="526197"/>
                  <a:pt x="8271865" y="526197"/>
                  <a:pt x="8279940" y="534269"/>
                </a:cubicBezTo>
                <a:cubicBezTo>
                  <a:pt x="8296089" y="550413"/>
                  <a:pt x="8336463" y="545031"/>
                  <a:pt x="8357995" y="523506"/>
                </a:cubicBezTo>
                <a:cubicBezTo>
                  <a:pt x="8374145" y="507362"/>
                  <a:pt x="8376836" y="507362"/>
                  <a:pt x="8379528" y="518125"/>
                </a:cubicBezTo>
                <a:cubicBezTo>
                  <a:pt x="8379528" y="528887"/>
                  <a:pt x="8395677" y="534269"/>
                  <a:pt x="8441434" y="539650"/>
                </a:cubicBezTo>
                <a:cubicBezTo>
                  <a:pt x="8489882" y="545031"/>
                  <a:pt x="8500648" y="547722"/>
                  <a:pt x="8497957" y="558485"/>
                </a:cubicBezTo>
                <a:cubicBezTo>
                  <a:pt x="8495265" y="569247"/>
                  <a:pt x="8503340" y="574629"/>
                  <a:pt x="8522181" y="577320"/>
                </a:cubicBezTo>
                <a:cubicBezTo>
                  <a:pt x="8546405" y="580010"/>
                  <a:pt x="8546405" y="580010"/>
                  <a:pt x="8530256" y="566557"/>
                </a:cubicBezTo>
                <a:cubicBezTo>
                  <a:pt x="8519489" y="558485"/>
                  <a:pt x="8516798" y="553103"/>
                  <a:pt x="8522181" y="555794"/>
                </a:cubicBezTo>
                <a:cubicBezTo>
                  <a:pt x="8530256" y="558485"/>
                  <a:pt x="8532947" y="558485"/>
                  <a:pt x="8532947" y="553103"/>
                </a:cubicBezTo>
                <a:cubicBezTo>
                  <a:pt x="8532947" y="534269"/>
                  <a:pt x="8551788" y="545031"/>
                  <a:pt x="8557171" y="566557"/>
                </a:cubicBezTo>
                <a:cubicBezTo>
                  <a:pt x="8559863" y="577320"/>
                  <a:pt x="8565246" y="588082"/>
                  <a:pt x="8570629" y="588082"/>
                </a:cubicBezTo>
                <a:cubicBezTo>
                  <a:pt x="8592161" y="588082"/>
                  <a:pt x="8511415" y="612298"/>
                  <a:pt x="8481807" y="614989"/>
                </a:cubicBezTo>
                <a:cubicBezTo>
                  <a:pt x="8438742" y="617680"/>
                  <a:pt x="8449509" y="636514"/>
                  <a:pt x="8495265" y="641896"/>
                </a:cubicBezTo>
                <a:cubicBezTo>
                  <a:pt x="8514106" y="641896"/>
                  <a:pt x="8538330" y="641896"/>
                  <a:pt x="8551788" y="641896"/>
                </a:cubicBezTo>
                <a:cubicBezTo>
                  <a:pt x="8562554" y="639205"/>
                  <a:pt x="8619077" y="639205"/>
                  <a:pt x="8678292" y="636514"/>
                </a:cubicBezTo>
                <a:cubicBezTo>
                  <a:pt x="8737506" y="636514"/>
                  <a:pt x="8794029" y="639205"/>
                  <a:pt x="8804795" y="641896"/>
                </a:cubicBezTo>
                <a:cubicBezTo>
                  <a:pt x="8820944" y="647277"/>
                  <a:pt x="8823636" y="647277"/>
                  <a:pt x="8820944" y="639205"/>
                </a:cubicBezTo>
                <a:cubicBezTo>
                  <a:pt x="8820944" y="631133"/>
                  <a:pt x="8802103" y="620370"/>
                  <a:pt x="8780571" y="612298"/>
                </a:cubicBezTo>
                <a:cubicBezTo>
                  <a:pt x="8759039" y="606917"/>
                  <a:pt x="8737506" y="596154"/>
                  <a:pt x="8732123" y="593464"/>
                </a:cubicBezTo>
                <a:cubicBezTo>
                  <a:pt x="8721357" y="588082"/>
                  <a:pt x="8721357" y="588082"/>
                  <a:pt x="8724048" y="593464"/>
                </a:cubicBezTo>
                <a:cubicBezTo>
                  <a:pt x="8729431" y="601536"/>
                  <a:pt x="8724048" y="604226"/>
                  <a:pt x="8713282" y="604226"/>
                </a:cubicBezTo>
                <a:cubicBezTo>
                  <a:pt x="8702516" y="604226"/>
                  <a:pt x="8697133" y="601536"/>
                  <a:pt x="8699824" y="593464"/>
                </a:cubicBezTo>
                <a:cubicBezTo>
                  <a:pt x="8707899" y="577320"/>
                  <a:pt x="8667525" y="566557"/>
                  <a:pt x="8645993" y="577320"/>
                </a:cubicBezTo>
                <a:cubicBezTo>
                  <a:pt x="8635227" y="585392"/>
                  <a:pt x="8637918" y="588082"/>
                  <a:pt x="8662142" y="588082"/>
                </a:cubicBezTo>
                <a:cubicBezTo>
                  <a:pt x="8683675" y="588082"/>
                  <a:pt x="8686366" y="590773"/>
                  <a:pt x="8675600" y="593464"/>
                </a:cubicBezTo>
                <a:cubicBezTo>
                  <a:pt x="8656759" y="601536"/>
                  <a:pt x="8602928" y="596154"/>
                  <a:pt x="8602928" y="585392"/>
                </a:cubicBezTo>
                <a:cubicBezTo>
                  <a:pt x="8602928" y="582701"/>
                  <a:pt x="8608311" y="577320"/>
                  <a:pt x="8613694" y="577320"/>
                </a:cubicBezTo>
                <a:cubicBezTo>
                  <a:pt x="8621769" y="577320"/>
                  <a:pt x="8627152" y="574629"/>
                  <a:pt x="8627152" y="569247"/>
                </a:cubicBezTo>
                <a:cubicBezTo>
                  <a:pt x="8627152" y="563866"/>
                  <a:pt x="8635227" y="561175"/>
                  <a:pt x="8645993" y="561175"/>
                </a:cubicBezTo>
                <a:cubicBezTo>
                  <a:pt x="8672908" y="561175"/>
                  <a:pt x="8659451" y="542341"/>
                  <a:pt x="8619077" y="520815"/>
                </a:cubicBezTo>
                <a:cubicBezTo>
                  <a:pt x="8584087" y="504671"/>
                  <a:pt x="8484499" y="488527"/>
                  <a:pt x="8414518" y="488527"/>
                </a:cubicBezTo>
                <a:close/>
                <a:moveTo>
                  <a:pt x="4108360" y="461286"/>
                </a:moveTo>
                <a:cubicBezTo>
                  <a:pt x="4095373" y="460952"/>
                  <a:pt x="4078646" y="461453"/>
                  <a:pt x="4058305" y="462788"/>
                </a:cubicBezTo>
                <a:cubicBezTo>
                  <a:pt x="4017624" y="465460"/>
                  <a:pt x="3962483" y="471471"/>
                  <a:pt x="3893895" y="480822"/>
                </a:cubicBezTo>
                <a:cubicBezTo>
                  <a:pt x="3840100" y="486165"/>
                  <a:pt x="3740580" y="494180"/>
                  <a:pt x="3667957" y="496852"/>
                </a:cubicBezTo>
                <a:cubicBezTo>
                  <a:pt x="3598023" y="502195"/>
                  <a:pt x="3538849" y="507538"/>
                  <a:pt x="3538849" y="510210"/>
                </a:cubicBezTo>
                <a:cubicBezTo>
                  <a:pt x="3538849" y="515553"/>
                  <a:pt x="3563057" y="518225"/>
                  <a:pt x="3589954" y="518225"/>
                </a:cubicBezTo>
                <a:cubicBezTo>
                  <a:pt x="3638370" y="518225"/>
                  <a:pt x="3641059" y="518225"/>
                  <a:pt x="3641059" y="539598"/>
                </a:cubicBezTo>
                <a:cubicBezTo>
                  <a:pt x="3641059" y="566314"/>
                  <a:pt x="3643749" y="566314"/>
                  <a:pt x="3684095" y="536926"/>
                </a:cubicBezTo>
                <a:cubicBezTo>
                  <a:pt x="3710992" y="515553"/>
                  <a:pt x="3729821" y="510210"/>
                  <a:pt x="3778236" y="504867"/>
                </a:cubicBezTo>
                <a:cubicBezTo>
                  <a:pt x="3813203" y="502195"/>
                  <a:pt x="3864308" y="496852"/>
                  <a:pt x="3893895" y="491508"/>
                </a:cubicBezTo>
                <a:cubicBezTo>
                  <a:pt x="3920792" y="488837"/>
                  <a:pt x="3990725" y="480822"/>
                  <a:pt x="4047210" y="480822"/>
                </a:cubicBezTo>
                <a:cubicBezTo>
                  <a:pt x="4101004" y="478150"/>
                  <a:pt x="4149420" y="475479"/>
                  <a:pt x="4152109" y="475479"/>
                </a:cubicBezTo>
                <a:cubicBezTo>
                  <a:pt x="4154799" y="475479"/>
                  <a:pt x="4146730" y="470135"/>
                  <a:pt x="4135971" y="464792"/>
                </a:cubicBezTo>
                <a:cubicBezTo>
                  <a:pt x="4130592" y="462789"/>
                  <a:pt x="4121346" y="461620"/>
                  <a:pt x="4108360" y="461286"/>
                </a:cubicBezTo>
                <a:close/>
                <a:moveTo>
                  <a:pt x="7645005" y="459158"/>
                </a:moveTo>
                <a:cubicBezTo>
                  <a:pt x="7639361" y="461540"/>
                  <a:pt x="7642183" y="463921"/>
                  <a:pt x="7650650" y="463921"/>
                </a:cubicBezTo>
                <a:cubicBezTo>
                  <a:pt x="7661939" y="466302"/>
                  <a:pt x="7664761" y="463921"/>
                  <a:pt x="7661939" y="461540"/>
                </a:cubicBezTo>
                <a:cubicBezTo>
                  <a:pt x="7659117" y="459158"/>
                  <a:pt x="7653472" y="456777"/>
                  <a:pt x="7645005" y="459158"/>
                </a:cubicBezTo>
                <a:close/>
                <a:moveTo>
                  <a:pt x="7833214" y="448377"/>
                </a:moveTo>
                <a:cubicBezTo>
                  <a:pt x="7826124" y="449055"/>
                  <a:pt x="7817347" y="451089"/>
                  <a:pt x="7809244" y="453801"/>
                </a:cubicBezTo>
                <a:cubicBezTo>
                  <a:pt x="7809244" y="453801"/>
                  <a:pt x="7809244" y="453801"/>
                  <a:pt x="7782236" y="464649"/>
                </a:cubicBezTo>
                <a:cubicBezTo>
                  <a:pt x="7782236" y="464649"/>
                  <a:pt x="7782236" y="464649"/>
                  <a:pt x="7820047" y="472785"/>
                </a:cubicBezTo>
                <a:cubicBezTo>
                  <a:pt x="7841654" y="478209"/>
                  <a:pt x="7865961" y="480921"/>
                  <a:pt x="7871363" y="478209"/>
                </a:cubicBezTo>
                <a:cubicBezTo>
                  <a:pt x="7876764" y="475497"/>
                  <a:pt x="7890268" y="480921"/>
                  <a:pt x="7898371" y="491768"/>
                </a:cubicBezTo>
                <a:cubicBezTo>
                  <a:pt x="7914575" y="510752"/>
                  <a:pt x="7949686" y="510752"/>
                  <a:pt x="7976694" y="494480"/>
                </a:cubicBezTo>
                <a:cubicBezTo>
                  <a:pt x="7990198" y="483633"/>
                  <a:pt x="7987497" y="483633"/>
                  <a:pt x="7949686" y="486345"/>
                </a:cubicBezTo>
                <a:cubicBezTo>
                  <a:pt x="7909174" y="491768"/>
                  <a:pt x="7903772" y="489056"/>
                  <a:pt x="7895670" y="475497"/>
                </a:cubicBezTo>
                <a:cubicBezTo>
                  <a:pt x="7890268" y="464649"/>
                  <a:pt x="7879465" y="456513"/>
                  <a:pt x="7871363" y="456513"/>
                </a:cubicBezTo>
                <a:cubicBezTo>
                  <a:pt x="7863260" y="456513"/>
                  <a:pt x="7852457" y="453801"/>
                  <a:pt x="7847055" y="451089"/>
                </a:cubicBezTo>
                <a:cubicBezTo>
                  <a:pt x="7845705" y="448377"/>
                  <a:pt x="7840304" y="447699"/>
                  <a:pt x="7833214" y="448377"/>
                </a:cubicBezTo>
                <a:close/>
                <a:moveTo>
                  <a:pt x="4698518" y="423440"/>
                </a:moveTo>
                <a:cubicBezTo>
                  <a:pt x="4687405" y="423440"/>
                  <a:pt x="4681849" y="426298"/>
                  <a:pt x="4684627" y="432012"/>
                </a:cubicBezTo>
                <a:cubicBezTo>
                  <a:pt x="4690183" y="437727"/>
                  <a:pt x="4715186" y="434870"/>
                  <a:pt x="4715186" y="426298"/>
                </a:cubicBezTo>
                <a:cubicBezTo>
                  <a:pt x="4715186" y="423440"/>
                  <a:pt x="4706852" y="423440"/>
                  <a:pt x="4698518" y="423440"/>
                </a:cubicBezTo>
                <a:close/>
                <a:moveTo>
                  <a:pt x="3937311" y="423440"/>
                </a:moveTo>
                <a:cubicBezTo>
                  <a:pt x="3928977" y="423440"/>
                  <a:pt x="3920642" y="426086"/>
                  <a:pt x="3917864" y="431378"/>
                </a:cubicBezTo>
                <a:cubicBezTo>
                  <a:pt x="3915086" y="436669"/>
                  <a:pt x="3917864" y="439315"/>
                  <a:pt x="3926199" y="439315"/>
                </a:cubicBezTo>
                <a:cubicBezTo>
                  <a:pt x="3931755" y="439315"/>
                  <a:pt x="3940089" y="436669"/>
                  <a:pt x="3945645" y="431378"/>
                </a:cubicBezTo>
                <a:cubicBezTo>
                  <a:pt x="3948423" y="426086"/>
                  <a:pt x="3942867" y="423440"/>
                  <a:pt x="3937311" y="423440"/>
                </a:cubicBezTo>
                <a:close/>
                <a:moveTo>
                  <a:pt x="7574889" y="418347"/>
                </a:moveTo>
                <a:cubicBezTo>
                  <a:pt x="7563756" y="421323"/>
                  <a:pt x="7553636" y="426615"/>
                  <a:pt x="7553636" y="431907"/>
                </a:cubicBezTo>
                <a:cubicBezTo>
                  <a:pt x="7553636" y="442490"/>
                  <a:pt x="7580623" y="442490"/>
                  <a:pt x="7596816" y="431907"/>
                </a:cubicBezTo>
                <a:cubicBezTo>
                  <a:pt x="7602213" y="426615"/>
                  <a:pt x="7607611" y="421323"/>
                  <a:pt x="7602213" y="418678"/>
                </a:cubicBezTo>
                <a:cubicBezTo>
                  <a:pt x="7598165" y="414709"/>
                  <a:pt x="7586021" y="415370"/>
                  <a:pt x="7574889" y="418347"/>
                </a:cubicBezTo>
                <a:close/>
                <a:moveTo>
                  <a:pt x="6494116" y="413432"/>
                </a:moveTo>
                <a:cubicBezTo>
                  <a:pt x="6479047" y="413432"/>
                  <a:pt x="6462973" y="416124"/>
                  <a:pt x="6458955" y="421507"/>
                </a:cubicBezTo>
                <a:cubicBezTo>
                  <a:pt x="6456276" y="426891"/>
                  <a:pt x="6458955" y="432275"/>
                  <a:pt x="6464313" y="434967"/>
                </a:cubicBezTo>
                <a:cubicBezTo>
                  <a:pt x="6472350" y="437658"/>
                  <a:pt x="6469671" y="440350"/>
                  <a:pt x="6458955" y="440350"/>
                </a:cubicBezTo>
                <a:cubicBezTo>
                  <a:pt x="6450918" y="440350"/>
                  <a:pt x="6432166" y="448426"/>
                  <a:pt x="6421451" y="456501"/>
                </a:cubicBezTo>
                <a:cubicBezTo>
                  <a:pt x="6421451" y="456501"/>
                  <a:pt x="6421451" y="456501"/>
                  <a:pt x="6402698" y="472652"/>
                </a:cubicBezTo>
                <a:cubicBezTo>
                  <a:pt x="6402698" y="472652"/>
                  <a:pt x="6402698" y="472652"/>
                  <a:pt x="6429487" y="467268"/>
                </a:cubicBezTo>
                <a:cubicBezTo>
                  <a:pt x="6445561" y="467268"/>
                  <a:pt x="6472350" y="459193"/>
                  <a:pt x="6485744" y="453809"/>
                </a:cubicBezTo>
                <a:cubicBezTo>
                  <a:pt x="6517891" y="437658"/>
                  <a:pt x="6525927" y="437658"/>
                  <a:pt x="6517891" y="448426"/>
                </a:cubicBezTo>
                <a:cubicBezTo>
                  <a:pt x="6515212" y="453809"/>
                  <a:pt x="6517891" y="456501"/>
                  <a:pt x="6523249" y="456501"/>
                </a:cubicBezTo>
                <a:cubicBezTo>
                  <a:pt x="6528606" y="456501"/>
                  <a:pt x="6531285" y="451118"/>
                  <a:pt x="6528606" y="443042"/>
                </a:cubicBezTo>
                <a:cubicBezTo>
                  <a:pt x="6525927" y="437658"/>
                  <a:pt x="6523249" y="426891"/>
                  <a:pt x="6523249" y="421507"/>
                </a:cubicBezTo>
                <a:cubicBezTo>
                  <a:pt x="6523249" y="416124"/>
                  <a:pt x="6509185" y="413432"/>
                  <a:pt x="6494116" y="413432"/>
                </a:cubicBezTo>
                <a:close/>
                <a:moveTo>
                  <a:pt x="4771278" y="412327"/>
                </a:moveTo>
                <a:cubicBezTo>
                  <a:pt x="4765986" y="412327"/>
                  <a:pt x="4758049" y="417770"/>
                  <a:pt x="4752757" y="423213"/>
                </a:cubicBezTo>
                <a:cubicBezTo>
                  <a:pt x="4750111" y="425934"/>
                  <a:pt x="4755403" y="431377"/>
                  <a:pt x="4760695" y="431377"/>
                </a:cubicBezTo>
                <a:cubicBezTo>
                  <a:pt x="4768632" y="431377"/>
                  <a:pt x="4776570" y="425934"/>
                  <a:pt x="4779215" y="423213"/>
                </a:cubicBezTo>
                <a:cubicBezTo>
                  <a:pt x="4781861" y="417770"/>
                  <a:pt x="4779215" y="412327"/>
                  <a:pt x="4771278" y="412327"/>
                </a:cubicBezTo>
                <a:close/>
                <a:moveTo>
                  <a:pt x="7835367" y="392226"/>
                </a:moveTo>
                <a:cubicBezTo>
                  <a:pt x="7824626" y="391214"/>
                  <a:pt x="7812543" y="392563"/>
                  <a:pt x="7796432" y="396611"/>
                </a:cubicBezTo>
                <a:cubicBezTo>
                  <a:pt x="7772266" y="399310"/>
                  <a:pt x="7729304" y="404708"/>
                  <a:pt x="7697082" y="410105"/>
                </a:cubicBezTo>
                <a:cubicBezTo>
                  <a:pt x="7635324" y="415502"/>
                  <a:pt x="7621898" y="418201"/>
                  <a:pt x="7621898" y="431695"/>
                </a:cubicBezTo>
                <a:cubicBezTo>
                  <a:pt x="7621898" y="437092"/>
                  <a:pt x="7627268" y="437092"/>
                  <a:pt x="7629953" y="434394"/>
                </a:cubicBezTo>
                <a:cubicBezTo>
                  <a:pt x="7635324" y="431695"/>
                  <a:pt x="7656805" y="434394"/>
                  <a:pt x="7675601" y="437092"/>
                </a:cubicBezTo>
                <a:cubicBezTo>
                  <a:pt x="7697082" y="439791"/>
                  <a:pt x="7707823" y="445189"/>
                  <a:pt x="7699767" y="445189"/>
                </a:cubicBezTo>
                <a:cubicBezTo>
                  <a:pt x="7691712" y="450586"/>
                  <a:pt x="7691712" y="450586"/>
                  <a:pt x="7699767" y="458682"/>
                </a:cubicBezTo>
                <a:cubicBezTo>
                  <a:pt x="7715878" y="469477"/>
                  <a:pt x="7740044" y="466778"/>
                  <a:pt x="7745415" y="455983"/>
                </a:cubicBezTo>
                <a:cubicBezTo>
                  <a:pt x="7748100" y="453285"/>
                  <a:pt x="7745415" y="447887"/>
                  <a:pt x="7740044" y="447887"/>
                </a:cubicBezTo>
                <a:cubicBezTo>
                  <a:pt x="7734674" y="447887"/>
                  <a:pt x="7740044" y="442490"/>
                  <a:pt x="7750785" y="437092"/>
                </a:cubicBezTo>
                <a:cubicBezTo>
                  <a:pt x="7780321" y="426297"/>
                  <a:pt x="7801803" y="420900"/>
                  <a:pt x="7801803" y="428996"/>
                </a:cubicBezTo>
                <a:cubicBezTo>
                  <a:pt x="7801803" y="431695"/>
                  <a:pt x="7815228" y="434394"/>
                  <a:pt x="7834024" y="434394"/>
                </a:cubicBezTo>
                <a:cubicBezTo>
                  <a:pt x="7850135" y="434394"/>
                  <a:pt x="7868931" y="439791"/>
                  <a:pt x="7876987" y="445189"/>
                </a:cubicBezTo>
                <a:cubicBezTo>
                  <a:pt x="7885042" y="455983"/>
                  <a:pt x="7890412" y="453285"/>
                  <a:pt x="7909208" y="442490"/>
                </a:cubicBezTo>
                <a:cubicBezTo>
                  <a:pt x="7925319" y="431695"/>
                  <a:pt x="7933375" y="431695"/>
                  <a:pt x="7936060" y="437092"/>
                </a:cubicBezTo>
                <a:cubicBezTo>
                  <a:pt x="7941430" y="445189"/>
                  <a:pt x="7960226" y="447887"/>
                  <a:pt x="7987077" y="445189"/>
                </a:cubicBezTo>
                <a:cubicBezTo>
                  <a:pt x="8013929" y="442490"/>
                  <a:pt x="8027355" y="445189"/>
                  <a:pt x="8021984" y="450586"/>
                </a:cubicBezTo>
                <a:cubicBezTo>
                  <a:pt x="8013929" y="453285"/>
                  <a:pt x="8027355" y="455983"/>
                  <a:pt x="8051521" y="455983"/>
                </a:cubicBezTo>
                <a:cubicBezTo>
                  <a:pt x="8073002" y="455983"/>
                  <a:pt x="8091798" y="453285"/>
                  <a:pt x="8091798" y="447887"/>
                </a:cubicBezTo>
                <a:cubicBezTo>
                  <a:pt x="8091798" y="442490"/>
                  <a:pt x="8078372" y="439791"/>
                  <a:pt x="8062261" y="439791"/>
                </a:cubicBezTo>
                <a:cubicBezTo>
                  <a:pt x="8046151" y="439791"/>
                  <a:pt x="8040780" y="437092"/>
                  <a:pt x="8046151" y="431695"/>
                </a:cubicBezTo>
                <a:cubicBezTo>
                  <a:pt x="8064947" y="418201"/>
                  <a:pt x="7995133" y="404708"/>
                  <a:pt x="7944115" y="410105"/>
                </a:cubicBezTo>
                <a:cubicBezTo>
                  <a:pt x="7909208" y="415502"/>
                  <a:pt x="7887727" y="412804"/>
                  <a:pt x="7866246" y="402009"/>
                </a:cubicBezTo>
                <a:cubicBezTo>
                  <a:pt x="7855506" y="396611"/>
                  <a:pt x="7846107" y="393238"/>
                  <a:pt x="7835367" y="392226"/>
                </a:cubicBezTo>
                <a:close/>
                <a:moveTo>
                  <a:pt x="7715719" y="380577"/>
                </a:moveTo>
                <a:cubicBezTo>
                  <a:pt x="7707623" y="383223"/>
                  <a:pt x="7710322" y="385868"/>
                  <a:pt x="7721117" y="385868"/>
                </a:cubicBezTo>
                <a:cubicBezTo>
                  <a:pt x="7729213" y="388514"/>
                  <a:pt x="7734610" y="385868"/>
                  <a:pt x="7731911" y="383223"/>
                </a:cubicBezTo>
                <a:cubicBezTo>
                  <a:pt x="7729213" y="380577"/>
                  <a:pt x="7721117" y="380577"/>
                  <a:pt x="7715719" y="380577"/>
                </a:cubicBezTo>
                <a:close/>
                <a:moveTo>
                  <a:pt x="8226736" y="361527"/>
                </a:moveTo>
                <a:cubicBezTo>
                  <a:pt x="8222352" y="361527"/>
                  <a:pt x="8218798" y="365081"/>
                  <a:pt x="8218798" y="369465"/>
                </a:cubicBezTo>
                <a:cubicBezTo>
                  <a:pt x="8218798" y="373849"/>
                  <a:pt x="8222352" y="377403"/>
                  <a:pt x="8226736" y="377403"/>
                </a:cubicBezTo>
                <a:cubicBezTo>
                  <a:pt x="8231120" y="377403"/>
                  <a:pt x="8234674" y="373849"/>
                  <a:pt x="8234674" y="369465"/>
                </a:cubicBezTo>
                <a:cubicBezTo>
                  <a:pt x="8234674" y="365081"/>
                  <a:pt x="8231120" y="361527"/>
                  <a:pt x="8226736" y="361527"/>
                </a:cubicBezTo>
                <a:close/>
                <a:moveTo>
                  <a:pt x="8150309" y="361051"/>
                </a:moveTo>
                <a:cubicBezTo>
                  <a:pt x="8132620" y="361051"/>
                  <a:pt x="8115611" y="363750"/>
                  <a:pt x="8115611" y="369147"/>
                </a:cubicBezTo>
                <a:cubicBezTo>
                  <a:pt x="8115611" y="379942"/>
                  <a:pt x="8142825" y="385339"/>
                  <a:pt x="8156432" y="382640"/>
                </a:cubicBezTo>
                <a:cubicBezTo>
                  <a:pt x="8164597" y="379942"/>
                  <a:pt x="8175482" y="377243"/>
                  <a:pt x="8180925" y="377243"/>
                </a:cubicBezTo>
                <a:cubicBezTo>
                  <a:pt x="8189090" y="377243"/>
                  <a:pt x="8191811" y="374544"/>
                  <a:pt x="8189090" y="369147"/>
                </a:cubicBezTo>
                <a:cubicBezTo>
                  <a:pt x="8186368" y="363750"/>
                  <a:pt x="8167999" y="361051"/>
                  <a:pt x="8150309" y="361051"/>
                </a:cubicBezTo>
                <a:close/>
                <a:moveTo>
                  <a:pt x="8740556" y="345652"/>
                </a:moveTo>
                <a:cubicBezTo>
                  <a:pt x="8735265" y="345652"/>
                  <a:pt x="8729973" y="348298"/>
                  <a:pt x="8729973" y="353590"/>
                </a:cubicBezTo>
                <a:cubicBezTo>
                  <a:pt x="8729973" y="358881"/>
                  <a:pt x="8732619" y="361527"/>
                  <a:pt x="8735265" y="361527"/>
                </a:cubicBezTo>
                <a:cubicBezTo>
                  <a:pt x="8735265" y="361527"/>
                  <a:pt x="8740556" y="358881"/>
                  <a:pt x="8743202" y="353590"/>
                </a:cubicBezTo>
                <a:cubicBezTo>
                  <a:pt x="8745848" y="348298"/>
                  <a:pt x="8743202" y="345652"/>
                  <a:pt x="8740556" y="345652"/>
                </a:cubicBezTo>
                <a:close/>
                <a:moveTo>
                  <a:pt x="6704838" y="343415"/>
                </a:moveTo>
                <a:cubicBezTo>
                  <a:pt x="6682551" y="342730"/>
                  <a:pt x="6654860" y="344786"/>
                  <a:pt x="6633248" y="350270"/>
                </a:cubicBezTo>
                <a:cubicBezTo>
                  <a:pt x="6590023" y="358496"/>
                  <a:pt x="6603531" y="369464"/>
                  <a:pt x="6657561" y="366722"/>
                </a:cubicBezTo>
                <a:cubicBezTo>
                  <a:pt x="6684577" y="363980"/>
                  <a:pt x="6714293" y="361238"/>
                  <a:pt x="6725100" y="361238"/>
                </a:cubicBezTo>
                <a:cubicBezTo>
                  <a:pt x="6735906" y="361238"/>
                  <a:pt x="6744010" y="358496"/>
                  <a:pt x="6744010" y="353012"/>
                </a:cubicBezTo>
                <a:cubicBezTo>
                  <a:pt x="6744010" y="347528"/>
                  <a:pt x="6727126" y="344101"/>
                  <a:pt x="6704838" y="343415"/>
                </a:cubicBezTo>
                <a:close/>
                <a:moveTo>
                  <a:pt x="5832510" y="327483"/>
                </a:moveTo>
                <a:cubicBezTo>
                  <a:pt x="5796837" y="328159"/>
                  <a:pt x="5748377" y="331540"/>
                  <a:pt x="5699916" y="336948"/>
                </a:cubicBezTo>
                <a:cubicBezTo>
                  <a:pt x="5648763" y="345060"/>
                  <a:pt x="5624533" y="353173"/>
                  <a:pt x="5624533" y="358581"/>
                </a:cubicBezTo>
                <a:cubicBezTo>
                  <a:pt x="5627225" y="374806"/>
                  <a:pt x="5613764" y="372101"/>
                  <a:pt x="5605687" y="358581"/>
                </a:cubicBezTo>
                <a:cubicBezTo>
                  <a:pt x="5597610" y="347764"/>
                  <a:pt x="5578764" y="347764"/>
                  <a:pt x="5471074" y="358581"/>
                </a:cubicBezTo>
                <a:cubicBezTo>
                  <a:pt x="5290692" y="374806"/>
                  <a:pt x="5274539" y="377510"/>
                  <a:pt x="5288000" y="393734"/>
                </a:cubicBezTo>
                <a:cubicBezTo>
                  <a:pt x="5296077" y="401847"/>
                  <a:pt x="5290692" y="404551"/>
                  <a:pt x="5261078" y="404551"/>
                </a:cubicBezTo>
                <a:cubicBezTo>
                  <a:pt x="5234155" y="404551"/>
                  <a:pt x="5228770" y="401847"/>
                  <a:pt x="5231463" y="393734"/>
                </a:cubicBezTo>
                <a:cubicBezTo>
                  <a:pt x="5236847" y="385622"/>
                  <a:pt x="5236847" y="385622"/>
                  <a:pt x="5226078" y="393734"/>
                </a:cubicBezTo>
                <a:cubicBezTo>
                  <a:pt x="5215309" y="401847"/>
                  <a:pt x="5204540" y="401847"/>
                  <a:pt x="5185694" y="396439"/>
                </a:cubicBezTo>
                <a:cubicBezTo>
                  <a:pt x="5158772" y="388326"/>
                  <a:pt x="5075312" y="404551"/>
                  <a:pt x="5040312" y="423480"/>
                </a:cubicBezTo>
                <a:cubicBezTo>
                  <a:pt x="5032235" y="426184"/>
                  <a:pt x="4994544" y="431592"/>
                  <a:pt x="4954160" y="434296"/>
                </a:cubicBezTo>
                <a:cubicBezTo>
                  <a:pt x="4838393" y="442409"/>
                  <a:pt x="4711856" y="455929"/>
                  <a:pt x="4590705" y="474858"/>
                </a:cubicBezTo>
                <a:cubicBezTo>
                  <a:pt x="4429169" y="501900"/>
                  <a:pt x="4337632" y="515420"/>
                  <a:pt x="4246095" y="526237"/>
                </a:cubicBezTo>
                <a:cubicBezTo>
                  <a:pt x="4138405" y="539757"/>
                  <a:pt x="3923024" y="593840"/>
                  <a:pt x="3923024" y="607360"/>
                </a:cubicBezTo>
                <a:cubicBezTo>
                  <a:pt x="3923024" y="610065"/>
                  <a:pt x="3933793" y="612769"/>
                  <a:pt x="3947255" y="612769"/>
                </a:cubicBezTo>
                <a:cubicBezTo>
                  <a:pt x="3960716" y="612769"/>
                  <a:pt x="3971485" y="615473"/>
                  <a:pt x="3971485" y="620881"/>
                </a:cubicBezTo>
                <a:cubicBezTo>
                  <a:pt x="3968793" y="639810"/>
                  <a:pt x="3976869" y="642514"/>
                  <a:pt x="4025330" y="634402"/>
                </a:cubicBezTo>
                <a:cubicBezTo>
                  <a:pt x="4054945" y="631698"/>
                  <a:pt x="4103406" y="628994"/>
                  <a:pt x="4130328" y="628994"/>
                </a:cubicBezTo>
                <a:cubicBezTo>
                  <a:pt x="4159943" y="628994"/>
                  <a:pt x="4281095" y="628994"/>
                  <a:pt x="4399554" y="628994"/>
                </a:cubicBezTo>
                <a:cubicBezTo>
                  <a:pt x="4518014" y="631698"/>
                  <a:pt x="4636473" y="628994"/>
                  <a:pt x="4660704" y="626289"/>
                </a:cubicBezTo>
                <a:cubicBezTo>
                  <a:pt x="4682242" y="626289"/>
                  <a:pt x="4741471" y="620881"/>
                  <a:pt x="4792624" y="618177"/>
                </a:cubicBezTo>
                <a:cubicBezTo>
                  <a:pt x="4841086" y="615473"/>
                  <a:pt x="4894930" y="610065"/>
                  <a:pt x="4916468" y="604656"/>
                </a:cubicBezTo>
                <a:cubicBezTo>
                  <a:pt x="4935314" y="601952"/>
                  <a:pt x="4964929" y="596544"/>
                  <a:pt x="4983775" y="593840"/>
                </a:cubicBezTo>
                <a:cubicBezTo>
                  <a:pt x="4999928" y="593840"/>
                  <a:pt x="5016082" y="588432"/>
                  <a:pt x="5018774" y="583023"/>
                </a:cubicBezTo>
                <a:cubicBezTo>
                  <a:pt x="5021466" y="577615"/>
                  <a:pt x="5043004" y="572207"/>
                  <a:pt x="5067235" y="572207"/>
                </a:cubicBezTo>
                <a:cubicBezTo>
                  <a:pt x="5091465" y="572207"/>
                  <a:pt x="5113003" y="566799"/>
                  <a:pt x="5115695" y="564094"/>
                </a:cubicBezTo>
                <a:cubicBezTo>
                  <a:pt x="5118388" y="558686"/>
                  <a:pt x="5145310" y="558686"/>
                  <a:pt x="5174925" y="561390"/>
                </a:cubicBezTo>
                <a:cubicBezTo>
                  <a:pt x="5207232" y="564094"/>
                  <a:pt x="5253001" y="564094"/>
                  <a:pt x="5277231" y="558686"/>
                </a:cubicBezTo>
                <a:cubicBezTo>
                  <a:pt x="5304154" y="555982"/>
                  <a:pt x="5382229" y="553278"/>
                  <a:pt x="5452228" y="553278"/>
                </a:cubicBezTo>
                <a:cubicBezTo>
                  <a:pt x="5538380" y="553278"/>
                  <a:pt x="5592226" y="547870"/>
                  <a:pt x="5613764" y="539757"/>
                </a:cubicBezTo>
                <a:cubicBezTo>
                  <a:pt x="5635302" y="534349"/>
                  <a:pt x="5667609" y="528941"/>
                  <a:pt x="5697224" y="531645"/>
                </a:cubicBezTo>
                <a:cubicBezTo>
                  <a:pt x="5721454" y="534349"/>
                  <a:pt x="5799530" y="528941"/>
                  <a:pt x="5869528" y="520828"/>
                </a:cubicBezTo>
                <a:cubicBezTo>
                  <a:pt x="5985296" y="510012"/>
                  <a:pt x="6168369" y="491083"/>
                  <a:pt x="6305674" y="477562"/>
                </a:cubicBezTo>
                <a:cubicBezTo>
                  <a:pt x="6367596" y="472154"/>
                  <a:pt x="6402596" y="453225"/>
                  <a:pt x="6405288" y="428888"/>
                </a:cubicBezTo>
                <a:cubicBezTo>
                  <a:pt x="6405288" y="418072"/>
                  <a:pt x="6407980" y="415367"/>
                  <a:pt x="6410673" y="420776"/>
                </a:cubicBezTo>
                <a:cubicBezTo>
                  <a:pt x="6413365" y="428888"/>
                  <a:pt x="6416057" y="428888"/>
                  <a:pt x="6426826" y="420776"/>
                </a:cubicBezTo>
                <a:cubicBezTo>
                  <a:pt x="6432211" y="415367"/>
                  <a:pt x="6437595" y="415367"/>
                  <a:pt x="6437595" y="418072"/>
                </a:cubicBezTo>
                <a:cubicBezTo>
                  <a:pt x="6437595" y="423480"/>
                  <a:pt x="6442980" y="418072"/>
                  <a:pt x="6448364" y="409959"/>
                </a:cubicBezTo>
                <a:cubicBezTo>
                  <a:pt x="6456441" y="399143"/>
                  <a:pt x="6475287" y="393734"/>
                  <a:pt x="6510286" y="391030"/>
                </a:cubicBezTo>
                <a:cubicBezTo>
                  <a:pt x="6539901" y="388326"/>
                  <a:pt x="6572208" y="382918"/>
                  <a:pt x="6582977" y="380214"/>
                </a:cubicBezTo>
                <a:cubicBezTo>
                  <a:pt x="6623361" y="372101"/>
                  <a:pt x="6574900" y="361285"/>
                  <a:pt x="6486056" y="361285"/>
                </a:cubicBezTo>
                <a:cubicBezTo>
                  <a:pt x="6397211" y="361285"/>
                  <a:pt x="6321828" y="374806"/>
                  <a:pt x="6302982" y="393734"/>
                </a:cubicBezTo>
                <a:cubicBezTo>
                  <a:pt x="6286829" y="409959"/>
                  <a:pt x="6243752" y="407255"/>
                  <a:pt x="6235676" y="391030"/>
                </a:cubicBezTo>
                <a:cubicBezTo>
                  <a:pt x="6232983" y="380214"/>
                  <a:pt x="6216830" y="380214"/>
                  <a:pt x="6144139" y="382918"/>
                </a:cubicBezTo>
                <a:cubicBezTo>
                  <a:pt x="6098370" y="382918"/>
                  <a:pt x="6055294" y="385622"/>
                  <a:pt x="6052602" y="385622"/>
                </a:cubicBezTo>
                <a:cubicBezTo>
                  <a:pt x="6049910" y="388326"/>
                  <a:pt x="6047217" y="393734"/>
                  <a:pt x="6049910" y="399143"/>
                </a:cubicBezTo>
                <a:cubicBezTo>
                  <a:pt x="6055294" y="409959"/>
                  <a:pt x="6049910" y="412663"/>
                  <a:pt x="6041833" y="412663"/>
                </a:cubicBezTo>
                <a:cubicBezTo>
                  <a:pt x="6031064" y="412663"/>
                  <a:pt x="6025679" y="404551"/>
                  <a:pt x="6028372" y="385622"/>
                </a:cubicBezTo>
                <a:cubicBezTo>
                  <a:pt x="6028372" y="382918"/>
                  <a:pt x="5998757" y="377510"/>
                  <a:pt x="5963757" y="377510"/>
                </a:cubicBezTo>
                <a:cubicBezTo>
                  <a:pt x="5904528" y="377510"/>
                  <a:pt x="5901835" y="377510"/>
                  <a:pt x="5901835" y="361285"/>
                </a:cubicBezTo>
                <a:cubicBezTo>
                  <a:pt x="5901835" y="347764"/>
                  <a:pt x="5896451" y="345060"/>
                  <a:pt x="5891066" y="350468"/>
                </a:cubicBezTo>
                <a:cubicBezTo>
                  <a:pt x="5874913" y="361285"/>
                  <a:pt x="5786068" y="363989"/>
                  <a:pt x="5794145" y="353173"/>
                </a:cubicBezTo>
                <a:cubicBezTo>
                  <a:pt x="5796837" y="347764"/>
                  <a:pt x="5818375" y="345060"/>
                  <a:pt x="5839913" y="345060"/>
                </a:cubicBezTo>
                <a:cubicBezTo>
                  <a:pt x="5864144" y="345060"/>
                  <a:pt x="5885682" y="339652"/>
                  <a:pt x="5888374" y="334244"/>
                </a:cubicBezTo>
                <a:cubicBezTo>
                  <a:pt x="5891066" y="328835"/>
                  <a:pt x="5868182" y="326807"/>
                  <a:pt x="5832510" y="327483"/>
                </a:cubicBezTo>
                <a:close/>
                <a:moveTo>
                  <a:pt x="5353294" y="292669"/>
                </a:moveTo>
                <a:cubicBezTo>
                  <a:pt x="5350318" y="292339"/>
                  <a:pt x="5347010" y="293000"/>
                  <a:pt x="5344365" y="294323"/>
                </a:cubicBezTo>
                <a:cubicBezTo>
                  <a:pt x="5339073" y="296968"/>
                  <a:pt x="5339073" y="299614"/>
                  <a:pt x="5349656" y="299614"/>
                </a:cubicBezTo>
                <a:cubicBezTo>
                  <a:pt x="5357594" y="299614"/>
                  <a:pt x="5362885" y="299614"/>
                  <a:pt x="5360239" y="296968"/>
                </a:cubicBezTo>
                <a:cubicBezTo>
                  <a:pt x="5358917" y="294323"/>
                  <a:pt x="5356271" y="293000"/>
                  <a:pt x="5353294" y="292669"/>
                </a:cubicBezTo>
                <a:close/>
                <a:moveTo>
                  <a:pt x="7336043" y="270246"/>
                </a:moveTo>
                <a:cubicBezTo>
                  <a:pt x="7325036" y="270246"/>
                  <a:pt x="7330539" y="272627"/>
                  <a:pt x="7344298" y="272627"/>
                </a:cubicBezTo>
                <a:cubicBezTo>
                  <a:pt x="7360808" y="272627"/>
                  <a:pt x="7366311" y="272627"/>
                  <a:pt x="7360808" y="270246"/>
                </a:cubicBezTo>
                <a:cubicBezTo>
                  <a:pt x="7355304" y="267865"/>
                  <a:pt x="7344298" y="267865"/>
                  <a:pt x="7336043" y="270246"/>
                </a:cubicBezTo>
                <a:close/>
                <a:moveTo>
                  <a:pt x="7126988" y="269849"/>
                </a:moveTo>
                <a:cubicBezTo>
                  <a:pt x="7118909" y="269188"/>
                  <a:pt x="7104770" y="269188"/>
                  <a:pt x="7085919" y="270511"/>
                </a:cubicBezTo>
                <a:cubicBezTo>
                  <a:pt x="7050909" y="273157"/>
                  <a:pt x="7015899" y="275802"/>
                  <a:pt x="7007820" y="275802"/>
                </a:cubicBezTo>
                <a:cubicBezTo>
                  <a:pt x="6999740" y="275802"/>
                  <a:pt x="6991661" y="278448"/>
                  <a:pt x="6991661" y="283740"/>
                </a:cubicBezTo>
                <a:cubicBezTo>
                  <a:pt x="6991661" y="291677"/>
                  <a:pt x="7107463" y="283740"/>
                  <a:pt x="7131701" y="273157"/>
                </a:cubicBezTo>
                <a:cubicBezTo>
                  <a:pt x="7137087" y="271834"/>
                  <a:pt x="7135067" y="270511"/>
                  <a:pt x="7126988" y="269849"/>
                </a:cubicBezTo>
                <a:close/>
                <a:moveTo>
                  <a:pt x="8837923" y="231352"/>
                </a:moveTo>
                <a:cubicBezTo>
                  <a:pt x="8829589" y="231352"/>
                  <a:pt x="8826811" y="234262"/>
                  <a:pt x="8829589" y="240083"/>
                </a:cubicBezTo>
                <a:cubicBezTo>
                  <a:pt x="8832367" y="245904"/>
                  <a:pt x="8835145" y="248814"/>
                  <a:pt x="8837923" y="248814"/>
                </a:cubicBezTo>
                <a:cubicBezTo>
                  <a:pt x="8837923" y="248814"/>
                  <a:pt x="8843480" y="245904"/>
                  <a:pt x="8846258" y="240083"/>
                </a:cubicBezTo>
                <a:cubicBezTo>
                  <a:pt x="8849036" y="234262"/>
                  <a:pt x="8846258" y="231352"/>
                  <a:pt x="8837923" y="231352"/>
                </a:cubicBezTo>
                <a:close/>
                <a:moveTo>
                  <a:pt x="6727892" y="202380"/>
                </a:moveTo>
                <a:cubicBezTo>
                  <a:pt x="6717146" y="205158"/>
                  <a:pt x="6709086" y="210715"/>
                  <a:pt x="6709086" y="216271"/>
                </a:cubicBezTo>
                <a:cubicBezTo>
                  <a:pt x="6709086" y="219049"/>
                  <a:pt x="6717146" y="221827"/>
                  <a:pt x="6727892" y="221827"/>
                </a:cubicBezTo>
                <a:cubicBezTo>
                  <a:pt x="6735952" y="221827"/>
                  <a:pt x="6744011" y="216271"/>
                  <a:pt x="6744011" y="210715"/>
                </a:cubicBezTo>
                <a:cubicBezTo>
                  <a:pt x="6744011" y="202380"/>
                  <a:pt x="6738638" y="199602"/>
                  <a:pt x="6727892" y="202380"/>
                </a:cubicBezTo>
                <a:close/>
                <a:moveTo>
                  <a:pt x="6647174" y="196427"/>
                </a:moveTo>
                <a:cubicBezTo>
                  <a:pt x="6627979" y="196427"/>
                  <a:pt x="6617011" y="199337"/>
                  <a:pt x="6619753" y="205158"/>
                </a:cubicBezTo>
                <a:cubicBezTo>
                  <a:pt x="6622495" y="210979"/>
                  <a:pt x="6636206" y="213889"/>
                  <a:pt x="6649916" y="213889"/>
                </a:cubicBezTo>
                <a:cubicBezTo>
                  <a:pt x="6666368" y="213889"/>
                  <a:pt x="6677336" y="210979"/>
                  <a:pt x="6677336" y="205158"/>
                </a:cubicBezTo>
                <a:cubicBezTo>
                  <a:pt x="6677336" y="199337"/>
                  <a:pt x="6663626" y="196427"/>
                  <a:pt x="6647174" y="196427"/>
                </a:cubicBezTo>
                <a:close/>
                <a:moveTo>
                  <a:pt x="6286437" y="188490"/>
                </a:moveTo>
                <a:cubicBezTo>
                  <a:pt x="6275605" y="188490"/>
                  <a:pt x="6264772" y="191212"/>
                  <a:pt x="6262064" y="196654"/>
                </a:cubicBezTo>
                <a:cubicBezTo>
                  <a:pt x="6256648" y="207540"/>
                  <a:pt x="6275605" y="207540"/>
                  <a:pt x="6291853" y="196654"/>
                </a:cubicBezTo>
                <a:cubicBezTo>
                  <a:pt x="6302685" y="188490"/>
                  <a:pt x="6302685" y="188490"/>
                  <a:pt x="6286437" y="188490"/>
                </a:cubicBezTo>
                <a:close/>
                <a:moveTo>
                  <a:pt x="6712618" y="153112"/>
                </a:moveTo>
                <a:cubicBezTo>
                  <a:pt x="6703848" y="153112"/>
                  <a:pt x="6693053" y="155833"/>
                  <a:pt x="6684956" y="161276"/>
                </a:cubicBezTo>
                <a:cubicBezTo>
                  <a:pt x="6674161" y="166719"/>
                  <a:pt x="6679559" y="169440"/>
                  <a:pt x="6701149" y="169440"/>
                </a:cubicBezTo>
                <a:cubicBezTo>
                  <a:pt x="6714642" y="169440"/>
                  <a:pt x="6728136" y="166719"/>
                  <a:pt x="6728136" y="161276"/>
                </a:cubicBezTo>
                <a:cubicBezTo>
                  <a:pt x="6728136" y="155833"/>
                  <a:pt x="6721389" y="153112"/>
                  <a:pt x="6712618" y="153112"/>
                </a:cubicBezTo>
                <a:close/>
                <a:moveTo>
                  <a:pt x="8071161" y="150390"/>
                </a:moveTo>
                <a:cubicBezTo>
                  <a:pt x="8071161" y="150390"/>
                  <a:pt x="8071161" y="150390"/>
                  <a:pt x="8092676" y="174798"/>
                </a:cubicBezTo>
                <a:cubicBezTo>
                  <a:pt x="8114192" y="196493"/>
                  <a:pt x="8127639" y="199205"/>
                  <a:pt x="8186806" y="204629"/>
                </a:cubicBezTo>
                <a:cubicBezTo>
                  <a:pt x="8299761" y="215477"/>
                  <a:pt x="8294382" y="215477"/>
                  <a:pt x="8267488" y="191070"/>
                </a:cubicBezTo>
                <a:cubicBezTo>
                  <a:pt x="8243283" y="172086"/>
                  <a:pt x="8213700" y="163950"/>
                  <a:pt x="8122260" y="155814"/>
                </a:cubicBezTo>
                <a:cubicBezTo>
                  <a:pt x="8122260" y="155814"/>
                  <a:pt x="8122260" y="155814"/>
                  <a:pt x="8071161" y="150390"/>
                </a:cubicBezTo>
                <a:close/>
                <a:moveTo>
                  <a:pt x="8131744" y="107450"/>
                </a:moveTo>
                <a:cubicBezTo>
                  <a:pt x="8128033" y="110526"/>
                  <a:pt x="8130057" y="117361"/>
                  <a:pt x="8138153" y="126930"/>
                </a:cubicBezTo>
                <a:cubicBezTo>
                  <a:pt x="8157045" y="148802"/>
                  <a:pt x="8170539" y="148802"/>
                  <a:pt x="8162442" y="132398"/>
                </a:cubicBezTo>
                <a:cubicBezTo>
                  <a:pt x="8159743" y="124196"/>
                  <a:pt x="8162442" y="118728"/>
                  <a:pt x="8170539" y="118728"/>
                </a:cubicBezTo>
                <a:cubicBezTo>
                  <a:pt x="8175936" y="115994"/>
                  <a:pt x="8170539" y="113260"/>
                  <a:pt x="8159743" y="110526"/>
                </a:cubicBezTo>
                <a:cubicBezTo>
                  <a:pt x="8144900" y="105058"/>
                  <a:pt x="8135454" y="104375"/>
                  <a:pt x="8131744" y="107450"/>
                </a:cubicBezTo>
                <a:close/>
                <a:moveTo>
                  <a:pt x="8062918" y="91255"/>
                </a:moveTo>
                <a:cubicBezTo>
                  <a:pt x="8058888" y="91255"/>
                  <a:pt x="8056873" y="94033"/>
                  <a:pt x="8056873" y="99590"/>
                </a:cubicBezTo>
                <a:cubicBezTo>
                  <a:pt x="8056873" y="105146"/>
                  <a:pt x="8064933" y="110702"/>
                  <a:pt x="8075679" y="110702"/>
                </a:cubicBezTo>
                <a:cubicBezTo>
                  <a:pt x="8091798" y="110702"/>
                  <a:pt x="8091798" y="107924"/>
                  <a:pt x="8081052" y="99590"/>
                </a:cubicBezTo>
                <a:cubicBezTo>
                  <a:pt x="8072992" y="94033"/>
                  <a:pt x="8066948" y="91255"/>
                  <a:pt x="8062918" y="91255"/>
                </a:cubicBezTo>
                <a:close/>
                <a:moveTo>
                  <a:pt x="8043379" y="75777"/>
                </a:moveTo>
                <a:cubicBezTo>
                  <a:pt x="8035641" y="75777"/>
                  <a:pt x="8033061" y="78423"/>
                  <a:pt x="8035641" y="83715"/>
                </a:cubicBezTo>
                <a:cubicBezTo>
                  <a:pt x="8038220" y="89006"/>
                  <a:pt x="8043379" y="91652"/>
                  <a:pt x="8043379" y="91652"/>
                </a:cubicBezTo>
                <a:cubicBezTo>
                  <a:pt x="8045959" y="91652"/>
                  <a:pt x="8048539" y="89006"/>
                  <a:pt x="8051118" y="83715"/>
                </a:cubicBezTo>
                <a:cubicBezTo>
                  <a:pt x="8053698" y="78423"/>
                  <a:pt x="8051118" y="75777"/>
                  <a:pt x="8043379" y="75777"/>
                </a:cubicBezTo>
                <a:close/>
                <a:moveTo>
                  <a:pt x="8048997" y="688"/>
                </a:moveTo>
                <a:cubicBezTo>
                  <a:pt x="8054380" y="-2010"/>
                  <a:pt x="8057071" y="3387"/>
                  <a:pt x="8057071" y="14181"/>
                </a:cubicBezTo>
                <a:cubicBezTo>
                  <a:pt x="8057071" y="33070"/>
                  <a:pt x="8057071" y="33070"/>
                  <a:pt x="8153956" y="14181"/>
                </a:cubicBezTo>
                <a:cubicBezTo>
                  <a:pt x="8175486" y="8784"/>
                  <a:pt x="8207781" y="6085"/>
                  <a:pt x="8226619" y="6085"/>
                </a:cubicBezTo>
                <a:cubicBezTo>
                  <a:pt x="8226619" y="6085"/>
                  <a:pt x="8226619" y="6085"/>
                  <a:pt x="8256223" y="6085"/>
                </a:cubicBezTo>
                <a:cubicBezTo>
                  <a:pt x="8256223" y="6085"/>
                  <a:pt x="8256223" y="6085"/>
                  <a:pt x="8223929" y="19577"/>
                </a:cubicBezTo>
                <a:cubicBezTo>
                  <a:pt x="8205089" y="24974"/>
                  <a:pt x="8183559" y="33070"/>
                  <a:pt x="8175486" y="33070"/>
                </a:cubicBezTo>
                <a:cubicBezTo>
                  <a:pt x="8164721" y="33070"/>
                  <a:pt x="8159339" y="35768"/>
                  <a:pt x="8159339" y="38466"/>
                </a:cubicBezTo>
                <a:cubicBezTo>
                  <a:pt x="8159339" y="49260"/>
                  <a:pt x="8188942" y="57355"/>
                  <a:pt x="8223929" y="57355"/>
                </a:cubicBezTo>
                <a:cubicBezTo>
                  <a:pt x="8237385" y="60054"/>
                  <a:pt x="8261606" y="65451"/>
                  <a:pt x="8275062" y="70847"/>
                </a:cubicBezTo>
                <a:cubicBezTo>
                  <a:pt x="8275062" y="70847"/>
                  <a:pt x="8275062" y="70847"/>
                  <a:pt x="8299283" y="84340"/>
                </a:cubicBezTo>
                <a:cubicBezTo>
                  <a:pt x="8299283" y="84340"/>
                  <a:pt x="8299283" y="84340"/>
                  <a:pt x="8266989" y="78943"/>
                </a:cubicBezTo>
                <a:cubicBezTo>
                  <a:pt x="8248149" y="78943"/>
                  <a:pt x="8215855" y="73546"/>
                  <a:pt x="8194325" y="70847"/>
                </a:cubicBezTo>
                <a:cubicBezTo>
                  <a:pt x="8170103" y="65451"/>
                  <a:pt x="8159339" y="68149"/>
                  <a:pt x="8159339" y="73546"/>
                </a:cubicBezTo>
                <a:cubicBezTo>
                  <a:pt x="8159339" y="78943"/>
                  <a:pt x="8162029" y="84340"/>
                  <a:pt x="8167412" y="84340"/>
                </a:cubicBezTo>
                <a:cubicBezTo>
                  <a:pt x="8172795" y="84340"/>
                  <a:pt x="8180869" y="89736"/>
                  <a:pt x="8188942" y="97832"/>
                </a:cubicBezTo>
                <a:cubicBezTo>
                  <a:pt x="8205089" y="116721"/>
                  <a:pt x="8269679" y="124816"/>
                  <a:pt x="8347725" y="122117"/>
                </a:cubicBezTo>
                <a:cubicBezTo>
                  <a:pt x="8393477" y="119419"/>
                  <a:pt x="8406933" y="122117"/>
                  <a:pt x="8396168" y="127514"/>
                </a:cubicBezTo>
                <a:cubicBezTo>
                  <a:pt x="8388094" y="132911"/>
                  <a:pt x="8374638" y="135610"/>
                  <a:pt x="8366565" y="132911"/>
                </a:cubicBezTo>
                <a:cubicBezTo>
                  <a:pt x="8353108" y="127514"/>
                  <a:pt x="8350417" y="138308"/>
                  <a:pt x="8366565" y="151800"/>
                </a:cubicBezTo>
                <a:cubicBezTo>
                  <a:pt x="8371947" y="159895"/>
                  <a:pt x="8363873" y="162594"/>
                  <a:pt x="8328887" y="159895"/>
                </a:cubicBezTo>
                <a:cubicBezTo>
                  <a:pt x="8304665" y="159895"/>
                  <a:pt x="8283135" y="162594"/>
                  <a:pt x="8283135" y="167991"/>
                </a:cubicBezTo>
                <a:cubicBezTo>
                  <a:pt x="8280445" y="176086"/>
                  <a:pt x="8334269" y="213864"/>
                  <a:pt x="8350417" y="213864"/>
                </a:cubicBezTo>
                <a:cubicBezTo>
                  <a:pt x="8355799" y="213864"/>
                  <a:pt x="8363873" y="211165"/>
                  <a:pt x="8371947" y="203070"/>
                </a:cubicBezTo>
                <a:cubicBezTo>
                  <a:pt x="8380021" y="194975"/>
                  <a:pt x="8380021" y="197673"/>
                  <a:pt x="8380021" y="208467"/>
                </a:cubicBezTo>
                <a:cubicBezTo>
                  <a:pt x="8380021" y="216562"/>
                  <a:pt x="8385403" y="221959"/>
                  <a:pt x="8393477" y="216562"/>
                </a:cubicBezTo>
                <a:cubicBezTo>
                  <a:pt x="8401551" y="213864"/>
                  <a:pt x="8406933" y="216562"/>
                  <a:pt x="8404242" y="224657"/>
                </a:cubicBezTo>
                <a:cubicBezTo>
                  <a:pt x="8401551" y="238150"/>
                  <a:pt x="8449993" y="238150"/>
                  <a:pt x="8511892" y="227356"/>
                </a:cubicBezTo>
                <a:cubicBezTo>
                  <a:pt x="8536113" y="221959"/>
                  <a:pt x="8546878" y="224657"/>
                  <a:pt x="8552260" y="232753"/>
                </a:cubicBezTo>
                <a:cubicBezTo>
                  <a:pt x="8560334" y="240848"/>
                  <a:pt x="8563025" y="243546"/>
                  <a:pt x="8565717" y="235451"/>
                </a:cubicBezTo>
                <a:cubicBezTo>
                  <a:pt x="8568408" y="227356"/>
                  <a:pt x="8573790" y="227356"/>
                  <a:pt x="8584555" y="232753"/>
                </a:cubicBezTo>
                <a:cubicBezTo>
                  <a:pt x="8598012" y="240848"/>
                  <a:pt x="8619542" y="240848"/>
                  <a:pt x="8673366" y="232753"/>
                </a:cubicBezTo>
                <a:cubicBezTo>
                  <a:pt x="8751413" y="221959"/>
                  <a:pt x="8842915" y="219261"/>
                  <a:pt x="8853680" y="230054"/>
                </a:cubicBezTo>
                <a:cubicBezTo>
                  <a:pt x="8856371" y="232753"/>
                  <a:pt x="8883284" y="235451"/>
                  <a:pt x="8912887" y="238150"/>
                </a:cubicBezTo>
                <a:cubicBezTo>
                  <a:pt x="9128187" y="246245"/>
                  <a:pt x="9286971" y="257038"/>
                  <a:pt x="9281588" y="265134"/>
                </a:cubicBezTo>
                <a:cubicBezTo>
                  <a:pt x="9278897" y="270531"/>
                  <a:pt x="9251984" y="270531"/>
                  <a:pt x="9219689" y="267832"/>
                </a:cubicBezTo>
                <a:cubicBezTo>
                  <a:pt x="9182012" y="265134"/>
                  <a:pt x="9165864" y="267832"/>
                  <a:pt x="9168556" y="273229"/>
                </a:cubicBezTo>
                <a:cubicBezTo>
                  <a:pt x="9173938" y="281324"/>
                  <a:pt x="9241219" y="292118"/>
                  <a:pt x="9289662" y="294816"/>
                </a:cubicBezTo>
                <a:cubicBezTo>
                  <a:pt x="9305809" y="294816"/>
                  <a:pt x="9456519" y="313705"/>
                  <a:pt x="9513035" y="324499"/>
                </a:cubicBezTo>
                <a:cubicBezTo>
                  <a:pt x="9529183" y="327197"/>
                  <a:pt x="9539948" y="332594"/>
                  <a:pt x="9534565" y="335293"/>
                </a:cubicBezTo>
                <a:cubicBezTo>
                  <a:pt x="9531874" y="340690"/>
                  <a:pt x="9539948" y="348785"/>
                  <a:pt x="9550713" y="354182"/>
                </a:cubicBezTo>
                <a:cubicBezTo>
                  <a:pt x="9564169" y="356880"/>
                  <a:pt x="9574934" y="364975"/>
                  <a:pt x="9577625" y="370372"/>
                </a:cubicBezTo>
                <a:cubicBezTo>
                  <a:pt x="9583008" y="378467"/>
                  <a:pt x="9472667" y="375769"/>
                  <a:pt x="9402694" y="364975"/>
                </a:cubicBezTo>
                <a:cubicBezTo>
                  <a:pt x="9356943" y="359578"/>
                  <a:pt x="9348869" y="367674"/>
                  <a:pt x="9381164" y="391960"/>
                </a:cubicBezTo>
                <a:cubicBezTo>
                  <a:pt x="9410768" y="413547"/>
                  <a:pt x="9378473" y="408150"/>
                  <a:pt x="9332722" y="383864"/>
                </a:cubicBezTo>
                <a:cubicBezTo>
                  <a:pt x="9297736" y="364975"/>
                  <a:pt x="9270823" y="359578"/>
                  <a:pt x="9125496" y="337991"/>
                </a:cubicBezTo>
                <a:cubicBezTo>
                  <a:pt x="9101275" y="335293"/>
                  <a:pt x="9087818" y="337991"/>
                  <a:pt x="9087818" y="343388"/>
                </a:cubicBezTo>
                <a:cubicBezTo>
                  <a:pt x="9087818" y="348785"/>
                  <a:pt x="9093201" y="354182"/>
                  <a:pt x="9101275" y="354182"/>
                </a:cubicBezTo>
                <a:cubicBezTo>
                  <a:pt x="9109348" y="354182"/>
                  <a:pt x="9114731" y="359578"/>
                  <a:pt x="9114731" y="364975"/>
                </a:cubicBezTo>
                <a:cubicBezTo>
                  <a:pt x="9114731" y="375769"/>
                  <a:pt x="9106657" y="375769"/>
                  <a:pt x="9074362" y="362277"/>
                </a:cubicBezTo>
                <a:cubicBezTo>
                  <a:pt x="9052832" y="351483"/>
                  <a:pt x="9031302" y="346086"/>
                  <a:pt x="9031302" y="351483"/>
                </a:cubicBezTo>
                <a:cubicBezTo>
                  <a:pt x="9028611" y="356880"/>
                  <a:pt x="9017846" y="356880"/>
                  <a:pt x="9001698" y="354182"/>
                </a:cubicBezTo>
                <a:cubicBezTo>
                  <a:pt x="8988242" y="354182"/>
                  <a:pt x="8972095" y="356880"/>
                  <a:pt x="8966712" y="362277"/>
                </a:cubicBezTo>
                <a:cubicBezTo>
                  <a:pt x="8955947" y="370372"/>
                  <a:pt x="8945182" y="367674"/>
                  <a:pt x="8920961" y="354182"/>
                </a:cubicBezTo>
                <a:cubicBezTo>
                  <a:pt x="8885975" y="337991"/>
                  <a:pt x="8824076" y="335293"/>
                  <a:pt x="8791781" y="351483"/>
                </a:cubicBezTo>
                <a:cubicBezTo>
                  <a:pt x="8783708" y="356880"/>
                  <a:pt x="8772943" y="359578"/>
                  <a:pt x="8767560" y="356880"/>
                </a:cubicBezTo>
                <a:cubicBezTo>
                  <a:pt x="8751413" y="351483"/>
                  <a:pt x="8743339" y="373071"/>
                  <a:pt x="8756795" y="381166"/>
                </a:cubicBezTo>
                <a:cubicBezTo>
                  <a:pt x="8767560" y="386563"/>
                  <a:pt x="8764869" y="389261"/>
                  <a:pt x="8754104" y="389261"/>
                </a:cubicBezTo>
                <a:cubicBezTo>
                  <a:pt x="8746030" y="389261"/>
                  <a:pt x="8737956" y="383864"/>
                  <a:pt x="8735265" y="378467"/>
                </a:cubicBezTo>
                <a:cubicBezTo>
                  <a:pt x="8729883" y="370372"/>
                  <a:pt x="8662601" y="367674"/>
                  <a:pt x="8662601" y="375769"/>
                </a:cubicBezTo>
                <a:cubicBezTo>
                  <a:pt x="8662601" y="378467"/>
                  <a:pt x="8667984" y="386563"/>
                  <a:pt x="8673366" y="391960"/>
                </a:cubicBezTo>
                <a:cubicBezTo>
                  <a:pt x="8684131" y="402753"/>
                  <a:pt x="8719118" y="410848"/>
                  <a:pt x="8832150" y="421642"/>
                </a:cubicBezTo>
                <a:cubicBezTo>
                  <a:pt x="8832150" y="421642"/>
                  <a:pt x="8832150" y="421642"/>
                  <a:pt x="8896740" y="427039"/>
                </a:cubicBezTo>
                <a:cubicBezTo>
                  <a:pt x="8896740" y="427039"/>
                  <a:pt x="8896740" y="427039"/>
                  <a:pt x="8840224" y="435134"/>
                </a:cubicBezTo>
                <a:cubicBezTo>
                  <a:pt x="8840224" y="435134"/>
                  <a:pt x="8840224" y="435134"/>
                  <a:pt x="8786399" y="445928"/>
                </a:cubicBezTo>
                <a:cubicBezTo>
                  <a:pt x="8786399" y="445928"/>
                  <a:pt x="8786399" y="445928"/>
                  <a:pt x="8834841" y="451325"/>
                </a:cubicBezTo>
                <a:cubicBezTo>
                  <a:pt x="8872519" y="456722"/>
                  <a:pt x="8883284" y="462118"/>
                  <a:pt x="8880592" y="470214"/>
                </a:cubicBezTo>
                <a:cubicBezTo>
                  <a:pt x="8877901" y="481007"/>
                  <a:pt x="8883284" y="483706"/>
                  <a:pt x="8896740" y="483706"/>
                </a:cubicBezTo>
                <a:cubicBezTo>
                  <a:pt x="8929035" y="486404"/>
                  <a:pt x="8934417" y="486404"/>
                  <a:pt x="8939800" y="494499"/>
                </a:cubicBezTo>
                <a:cubicBezTo>
                  <a:pt x="8945182" y="499896"/>
                  <a:pt x="8931726" y="502595"/>
                  <a:pt x="8910196" y="499896"/>
                </a:cubicBezTo>
                <a:cubicBezTo>
                  <a:pt x="8856371" y="497198"/>
                  <a:pt x="8850989" y="499896"/>
                  <a:pt x="8850989" y="513388"/>
                </a:cubicBezTo>
                <a:cubicBezTo>
                  <a:pt x="8850989" y="529579"/>
                  <a:pt x="8883284" y="545769"/>
                  <a:pt x="8910196" y="543071"/>
                </a:cubicBezTo>
                <a:cubicBezTo>
                  <a:pt x="8945182" y="540373"/>
                  <a:pt x="8961330" y="543071"/>
                  <a:pt x="8955947" y="553865"/>
                </a:cubicBezTo>
                <a:cubicBezTo>
                  <a:pt x="8953256" y="559262"/>
                  <a:pt x="8939800" y="561960"/>
                  <a:pt x="8926344" y="561960"/>
                </a:cubicBezTo>
                <a:cubicBezTo>
                  <a:pt x="8902122" y="561960"/>
                  <a:pt x="8891357" y="575452"/>
                  <a:pt x="8912887" y="580849"/>
                </a:cubicBezTo>
                <a:cubicBezTo>
                  <a:pt x="8918270" y="583547"/>
                  <a:pt x="8902122" y="583547"/>
                  <a:pt x="8877901" y="583547"/>
                </a:cubicBezTo>
                <a:cubicBezTo>
                  <a:pt x="8850989" y="580849"/>
                  <a:pt x="8824076" y="572754"/>
                  <a:pt x="8813311" y="567357"/>
                </a:cubicBezTo>
                <a:cubicBezTo>
                  <a:pt x="8778325" y="545769"/>
                  <a:pt x="8724500" y="532277"/>
                  <a:pt x="8700279" y="540373"/>
                </a:cubicBezTo>
                <a:cubicBezTo>
                  <a:pt x="8676058" y="545769"/>
                  <a:pt x="8676058" y="545769"/>
                  <a:pt x="8692205" y="559262"/>
                </a:cubicBezTo>
                <a:cubicBezTo>
                  <a:pt x="8700279" y="564658"/>
                  <a:pt x="8721809" y="570055"/>
                  <a:pt x="8735265" y="570055"/>
                </a:cubicBezTo>
                <a:cubicBezTo>
                  <a:pt x="8751413" y="570055"/>
                  <a:pt x="8764869" y="572754"/>
                  <a:pt x="8764869" y="578151"/>
                </a:cubicBezTo>
                <a:cubicBezTo>
                  <a:pt x="8764869" y="586246"/>
                  <a:pt x="8807929" y="605135"/>
                  <a:pt x="8829459" y="605135"/>
                </a:cubicBezTo>
                <a:cubicBezTo>
                  <a:pt x="8840224" y="605135"/>
                  <a:pt x="8853680" y="610532"/>
                  <a:pt x="8856371" y="618627"/>
                </a:cubicBezTo>
                <a:cubicBezTo>
                  <a:pt x="8859062" y="626722"/>
                  <a:pt x="8869827" y="632119"/>
                  <a:pt x="8883284" y="632119"/>
                </a:cubicBezTo>
                <a:cubicBezTo>
                  <a:pt x="8902122" y="629421"/>
                  <a:pt x="8904814" y="629421"/>
                  <a:pt x="8888666" y="624024"/>
                </a:cubicBezTo>
                <a:cubicBezTo>
                  <a:pt x="8872519" y="615928"/>
                  <a:pt x="8875210" y="615928"/>
                  <a:pt x="8896740" y="615928"/>
                </a:cubicBezTo>
                <a:cubicBezTo>
                  <a:pt x="8910196" y="615928"/>
                  <a:pt x="8929035" y="618627"/>
                  <a:pt x="8934417" y="624024"/>
                </a:cubicBezTo>
                <a:cubicBezTo>
                  <a:pt x="8945182" y="629421"/>
                  <a:pt x="8942491" y="632119"/>
                  <a:pt x="8929035" y="626722"/>
                </a:cubicBezTo>
                <a:cubicBezTo>
                  <a:pt x="8904814" y="621325"/>
                  <a:pt x="8902122" y="637516"/>
                  <a:pt x="8923652" y="653706"/>
                </a:cubicBezTo>
                <a:cubicBezTo>
                  <a:pt x="8937109" y="664500"/>
                  <a:pt x="8934417" y="667198"/>
                  <a:pt x="8902122" y="667198"/>
                </a:cubicBezTo>
                <a:cubicBezTo>
                  <a:pt x="8850989" y="669897"/>
                  <a:pt x="8850989" y="669897"/>
                  <a:pt x="8821385" y="661802"/>
                </a:cubicBezTo>
                <a:cubicBezTo>
                  <a:pt x="8807929" y="659103"/>
                  <a:pt x="8799855" y="659103"/>
                  <a:pt x="8799855" y="664500"/>
                </a:cubicBezTo>
                <a:cubicBezTo>
                  <a:pt x="8799855" y="669897"/>
                  <a:pt x="8807929" y="675294"/>
                  <a:pt x="8816002" y="677992"/>
                </a:cubicBezTo>
                <a:cubicBezTo>
                  <a:pt x="8826767" y="680690"/>
                  <a:pt x="8832150" y="686087"/>
                  <a:pt x="8829459" y="691484"/>
                </a:cubicBezTo>
                <a:cubicBezTo>
                  <a:pt x="8824076" y="696881"/>
                  <a:pt x="8837532" y="702278"/>
                  <a:pt x="8861754" y="702278"/>
                </a:cubicBezTo>
                <a:cubicBezTo>
                  <a:pt x="8885975" y="702278"/>
                  <a:pt x="8899431" y="696881"/>
                  <a:pt x="8896740" y="691484"/>
                </a:cubicBezTo>
                <a:cubicBezTo>
                  <a:pt x="8888666" y="680690"/>
                  <a:pt x="8894049" y="680690"/>
                  <a:pt x="8945182" y="704976"/>
                </a:cubicBezTo>
                <a:cubicBezTo>
                  <a:pt x="8945182" y="704976"/>
                  <a:pt x="8945182" y="704976"/>
                  <a:pt x="8990933" y="726564"/>
                </a:cubicBezTo>
                <a:cubicBezTo>
                  <a:pt x="8990933" y="726564"/>
                  <a:pt x="8990933" y="726564"/>
                  <a:pt x="8923652" y="726564"/>
                </a:cubicBezTo>
                <a:cubicBezTo>
                  <a:pt x="8856371" y="729262"/>
                  <a:pt x="8856371" y="729262"/>
                  <a:pt x="8891357" y="737357"/>
                </a:cubicBezTo>
                <a:cubicBezTo>
                  <a:pt x="9023228" y="767040"/>
                  <a:pt x="9095892" y="780532"/>
                  <a:pt x="9114731" y="783230"/>
                </a:cubicBezTo>
                <a:cubicBezTo>
                  <a:pt x="9168556" y="788627"/>
                  <a:pt x="9276206" y="799421"/>
                  <a:pt x="9311192" y="802119"/>
                </a:cubicBezTo>
                <a:cubicBezTo>
                  <a:pt x="9330030" y="802119"/>
                  <a:pt x="9354252" y="804818"/>
                  <a:pt x="9359634" y="804818"/>
                </a:cubicBezTo>
                <a:cubicBezTo>
                  <a:pt x="9365017" y="804818"/>
                  <a:pt x="9367708" y="810215"/>
                  <a:pt x="9365017" y="815612"/>
                </a:cubicBezTo>
                <a:cubicBezTo>
                  <a:pt x="9362325" y="821008"/>
                  <a:pt x="9348869" y="821008"/>
                  <a:pt x="9330030" y="818310"/>
                </a:cubicBezTo>
                <a:cubicBezTo>
                  <a:pt x="9308501" y="815612"/>
                  <a:pt x="9300427" y="815612"/>
                  <a:pt x="9300427" y="826405"/>
                </a:cubicBezTo>
                <a:cubicBezTo>
                  <a:pt x="9300427" y="834500"/>
                  <a:pt x="9313883" y="842596"/>
                  <a:pt x="9335413" y="845294"/>
                </a:cubicBezTo>
                <a:cubicBezTo>
                  <a:pt x="9354252" y="847993"/>
                  <a:pt x="9370399" y="853389"/>
                  <a:pt x="9370399" y="858786"/>
                </a:cubicBezTo>
                <a:cubicBezTo>
                  <a:pt x="9370399" y="880374"/>
                  <a:pt x="9173938" y="872278"/>
                  <a:pt x="9063597" y="842596"/>
                </a:cubicBezTo>
                <a:cubicBezTo>
                  <a:pt x="9036685" y="837199"/>
                  <a:pt x="9009772" y="831802"/>
                  <a:pt x="8999007" y="831802"/>
                </a:cubicBezTo>
                <a:cubicBezTo>
                  <a:pt x="8982860" y="831802"/>
                  <a:pt x="8982860" y="831802"/>
                  <a:pt x="8999007" y="845294"/>
                </a:cubicBezTo>
                <a:cubicBezTo>
                  <a:pt x="9007081" y="850691"/>
                  <a:pt x="9012463" y="858786"/>
                  <a:pt x="9009772" y="864183"/>
                </a:cubicBezTo>
                <a:cubicBezTo>
                  <a:pt x="9004390" y="866881"/>
                  <a:pt x="8966712" y="872278"/>
                  <a:pt x="8920961" y="872278"/>
                </a:cubicBezTo>
                <a:cubicBezTo>
                  <a:pt x="8877901" y="874977"/>
                  <a:pt x="8840224" y="880374"/>
                  <a:pt x="8840224" y="883072"/>
                </a:cubicBezTo>
                <a:cubicBezTo>
                  <a:pt x="8840224" y="896564"/>
                  <a:pt x="8872519" y="910056"/>
                  <a:pt x="8904814" y="910056"/>
                </a:cubicBezTo>
                <a:cubicBezTo>
                  <a:pt x="8934417" y="910056"/>
                  <a:pt x="8953256" y="920850"/>
                  <a:pt x="8931726" y="928945"/>
                </a:cubicBezTo>
                <a:cubicBezTo>
                  <a:pt x="8926344" y="931644"/>
                  <a:pt x="8902122" y="931644"/>
                  <a:pt x="8875210" y="926247"/>
                </a:cubicBezTo>
                <a:cubicBezTo>
                  <a:pt x="8791781" y="915453"/>
                  <a:pt x="8748721" y="912755"/>
                  <a:pt x="8748721" y="918151"/>
                </a:cubicBezTo>
                <a:cubicBezTo>
                  <a:pt x="8748721" y="923548"/>
                  <a:pt x="8756795" y="926247"/>
                  <a:pt x="8767560" y="928945"/>
                </a:cubicBezTo>
                <a:cubicBezTo>
                  <a:pt x="8781016" y="931644"/>
                  <a:pt x="8781016" y="934342"/>
                  <a:pt x="8759486" y="934342"/>
                </a:cubicBezTo>
                <a:cubicBezTo>
                  <a:pt x="8746030" y="934342"/>
                  <a:pt x="8729883" y="931644"/>
                  <a:pt x="8724500" y="926247"/>
                </a:cubicBezTo>
                <a:cubicBezTo>
                  <a:pt x="8719118" y="918151"/>
                  <a:pt x="8689514" y="912755"/>
                  <a:pt x="8657219" y="912755"/>
                </a:cubicBezTo>
                <a:cubicBezTo>
                  <a:pt x="8627615" y="912755"/>
                  <a:pt x="8598012" y="907358"/>
                  <a:pt x="8592629" y="904659"/>
                </a:cubicBezTo>
                <a:cubicBezTo>
                  <a:pt x="8587247" y="901961"/>
                  <a:pt x="8584555" y="901961"/>
                  <a:pt x="8587247" y="910056"/>
                </a:cubicBezTo>
                <a:cubicBezTo>
                  <a:pt x="8589938" y="920850"/>
                  <a:pt x="8600703" y="926247"/>
                  <a:pt x="8654528" y="939739"/>
                </a:cubicBezTo>
                <a:cubicBezTo>
                  <a:pt x="8694896" y="953231"/>
                  <a:pt x="8781016" y="969421"/>
                  <a:pt x="8853680" y="982914"/>
                </a:cubicBezTo>
                <a:cubicBezTo>
                  <a:pt x="9025920" y="1012596"/>
                  <a:pt x="9055523" y="1023390"/>
                  <a:pt x="9066288" y="1050374"/>
                </a:cubicBezTo>
                <a:cubicBezTo>
                  <a:pt x="9074362" y="1069263"/>
                  <a:pt x="9087818" y="1080057"/>
                  <a:pt x="9130878" y="1098946"/>
                </a:cubicBezTo>
                <a:cubicBezTo>
                  <a:pt x="9163173" y="1112438"/>
                  <a:pt x="9195468" y="1128628"/>
                  <a:pt x="9208924" y="1136724"/>
                </a:cubicBezTo>
                <a:cubicBezTo>
                  <a:pt x="9227763" y="1150216"/>
                  <a:pt x="9227763" y="1150216"/>
                  <a:pt x="9195468" y="1144819"/>
                </a:cubicBezTo>
                <a:cubicBezTo>
                  <a:pt x="9176629" y="1144819"/>
                  <a:pt x="9165864" y="1144819"/>
                  <a:pt x="9165864" y="1152914"/>
                </a:cubicBezTo>
                <a:cubicBezTo>
                  <a:pt x="9165864" y="1158311"/>
                  <a:pt x="9157791" y="1161009"/>
                  <a:pt x="9147026" y="1155612"/>
                </a:cubicBezTo>
                <a:cubicBezTo>
                  <a:pt x="9136261" y="1152914"/>
                  <a:pt x="9125496" y="1155612"/>
                  <a:pt x="9122805" y="1161009"/>
                </a:cubicBezTo>
                <a:cubicBezTo>
                  <a:pt x="9117422" y="1171803"/>
                  <a:pt x="9109348" y="1169105"/>
                  <a:pt x="9077053" y="1158311"/>
                </a:cubicBezTo>
                <a:cubicBezTo>
                  <a:pt x="9036685" y="1142120"/>
                  <a:pt x="8999007" y="1139422"/>
                  <a:pt x="9007081" y="1152914"/>
                </a:cubicBezTo>
                <a:cubicBezTo>
                  <a:pt x="9009772" y="1158311"/>
                  <a:pt x="8993625" y="1161009"/>
                  <a:pt x="8958639" y="1161009"/>
                </a:cubicBezTo>
                <a:cubicBezTo>
                  <a:pt x="8899431" y="1161009"/>
                  <a:pt x="8877901" y="1169105"/>
                  <a:pt x="8885975" y="1190692"/>
                </a:cubicBezTo>
                <a:cubicBezTo>
                  <a:pt x="8891357" y="1204184"/>
                  <a:pt x="8885975" y="1206882"/>
                  <a:pt x="8821385" y="1201486"/>
                </a:cubicBezTo>
                <a:cubicBezTo>
                  <a:pt x="8783708" y="1198787"/>
                  <a:pt x="8746030" y="1196089"/>
                  <a:pt x="8737956" y="1196089"/>
                </a:cubicBezTo>
                <a:cubicBezTo>
                  <a:pt x="8689514" y="1193390"/>
                  <a:pt x="8646454" y="1201486"/>
                  <a:pt x="8611468" y="1223073"/>
                </a:cubicBezTo>
                <a:cubicBezTo>
                  <a:pt x="8589938" y="1236565"/>
                  <a:pt x="8576482" y="1247359"/>
                  <a:pt x="8581864" y="1250057"/>
                </a:cubicBezTo>
                <a:cubicBezTo>
                  <a:pt x="8587247" y="1250057"/>
                  <a:pt x="8611468" y="1250057"/>
                  <a:pt x="8635689" y="1247359"/>
                </a:cubicBezTo>
                <a:cubicBezTo>
                  <a:pt x="8678749" y="1247359"/>
                  <a:pt x="8681440" y="1247359"/>
                  <a:pt x="8670675" y="1260851"/>
                </a:cubicBezTo>
                <a:cubicBezTo>
                  <a:pt x="8662601" y="1271645"/>
                  <a:pt x="8662601" y="1274343"/>
                  <a:pt x="8681440" y="1274343"/>
                </a:cubicBezTo>
                <a:cubicBezTo>
                  <a:pt x="8719118" y="1277041"/>
                  <a:pt x="8786399" y="1274343"/>
                  <a:pt x="8810620" y="1268946"/>
                </a:cubicBezTo>
                <a:cubicBezTo>
                  <a:pt x="8848297" y="1263549"/>
                  <a:pt x="8912887" y="1266248"/>
                  <a:pt x="8920961" y="1274343"/>
                </a:cubicBezTo>
                <a:cubicBezTo>
                  <a:pt x="8934417" y="1287835"/>
                  <a:pt x="8888666" y="1301327"/>
                  <a:pt x="8834841" y="1298629"/>
                </a:cubicBezTo>
                <a:cubicBezTo>
                  <a:pt x="8802546" y="1298629"/>
                  <a:pt x="8764869" y="1298629"/>
                  <a:pt x="8751413" y="1301327"/>
                </a:cubicBezTo>
                <a:cubicBezTo>
                  <a:pt x="8751413" y="1301327"/>
                  <a:pt x="8751413" y="1301327"/>
                  <a:pt x="8727191" y="1301327"/>
                </a:cubicBezTo>
                <a:cubicBezTo>
                  <a:pt x="8727191" y="1301327"/>
                  <a:pt x="8727191" y="1301327"/>
                  <a:pt x="8751413" y="1309422"/>
                </a:cubicBezTo>
                <a:cubicBezTo>
                  <a:pt x="8764869" y="1312121"/>
                  <a:pt x="8807929" y="1317518"/>
                  <a:pt x="8845606" y="1317518"/>
                </a:cubicBezTo>
                <a:cubicBezTo>
                  <a:pt x="8883284" y="1317518"/>
                  <a:pt x="8939800" y="1322915"/>
                  <a:pt x="8974786" y="1328311"/>
                </a:cubicBezTo>
                <a:cubicBezTo>
                  <a:pt x="9007081" y="1333708"/>
                  <a:pt x="9050141" y="1339105"/>
                  <a:pt x="9074362" y="1336407"/>
                </a:cubicBezTo>
                <a:cubicBezTo>
                  <a:pt x="9103966" y="1336407"/>
                  <a:pt x="9112040" y="1339105"/>
                  <a:pt x="9109348" y="1347200"/>
                </a:cubicBezTo>
                <a:cubicBezTo>
                  <a:pt x="9103966" y="1360692"/>
                  <a:pt x="9128187" y="1368788"/>
                  <a:pt x="9168556" y="1368788"/>
                </a:cubicBezTo>
                <a:cubicBezTo>
                  <a:pt x="9182012" y="1368788"/>
                  <a:pt x="9190086" y="1374185"/>
                  <a:pt x="9190086" y="1382280"/>
                </a:cubicBezTo>
                <a:cubicBezTo>
                  <a:pt x="9190086" y="1390375"/>
                  <a:pt x="9198159" y="1395772"/>
                  <a:pt x="9208924" y="1398470"/>
                </a:cubicBezTo>
                <a:cubicBezTo>
                  <a:pt x="9238528" y="1406566"/>
                  <a:pt x="9128187" y="1398470"/>
                  <a:pt x="9050141" y="1387677"/>
                </a:cubicBezTo>
                <a:cubicBezTo>
                  <a:pt x="9012463" y="1382280"/>
                  <a:pt x="8926344" y="1379581"/>
                  <a:pt x="8859062" y="1379581"/>
                </a:cubicBezTo>
                <a:cubicBezTo>
                  <a:pt x="8789090" y="1379581"/>
                  <a:pt x="8729883" y="1379581"/>
                  <a:pt x="8727191" y="1376883"/>
                </a:cubicBezTo>
                <a:cubicBezTo>
                  <a:pt x="8721809" y="1376883"/>
                  <a:pt x="8716426" y="1379581"/>
                  <a:pt x="8713735" y="1382280"/>
                </a:cubicBezTo>
                <a:cubicBezTo>
                  <a:pt x="8705661" y="1401169"/>
                  <a:pt x="8807929" y="1433550"/>
                  <a:pt x="8883284" y="1436248"/>
                </a:cubicBezTo>
                <a:cubicBezTo>
                  <a:pt x="8923652" y="1438947"/>
                  <a:pt x="8958639" y="1444343"/>
                  <a:pt x="8961330" y="1447042"/>
                </a:cubicBezTo>
                <a:cubicBezTo>
                  <a:pt x="8964021" y="1452439"/>
                  <a:pt x="8977477" y="1457836"/>
                  <a:pt x="8990933" y="1463232"/>
                </a:cubicBezTo>
                <a:cubicBezTo>
                  <a:pt x="9012463" y="1471328"/>
                  <a:pt x="9009772" y="1471328"/>
                  <a:pt x="8950565" y="1476725"/>
                </a:cubicBezTo>
                <a:cubicBezTo>
                  <a:pt x="8912887" y="1479423"/>
                  <a:pt x="8872519" y="1479423"/>
                  <a:pt x="8853680" y="1474026"/>
                </a:cubicBezTo>
                <a:cubicBezTo>
                  <a:pt x="8837532" y="1468629"/>
                  <a:pt x="8813311" y="1465931"/>
                  <a:pt x="8802546" y="1468629"/>
                </a:cubicBezTo>
                <a:cubicBezTo>
                  <a:pt x="8791781" y="1468629"/>
                  <a:pt x="8759486" y="1468629"/>
                  <a:pt x="8729883" y="1463232"/>
                </a:cubicBezTo>
                <a:cubicBezTo>
                  <a:pt x="8697588" y="1460534"/>
                  <a:pt x="8673366" y="1460534"/>
                  <a:pt x="8662601" y="1465931"/>
                </a:cubicBezTo>
                <a:cubicBezTo>
                  <a:pt x="8651836" y="1471328"/>
                  <a:pt x="8651836" y="1474026"/>
                  <a:pt x="8667984" y="1474026"/>
                </a:cubicBezTo>
                <a:cubicBezTo>
                  <a:pt x="8678749" y="1474026"/>
                  <a:pt x="8689514" y="1479423"/>
                  <a:pt x="8692205" y="1482121"/>
                </a:cubicBezTo>
                <a:cubicBezTo>
                  <a:pt x="8697588" y="1492915"/>
                  <a:pt x="8681440" y="1492915"/>
                  <a:pt x="8614159" y="1482121"/>
                </a:cubicBezTo>
                <a:cubicBezTo>
                  <a:pt x="8584555" y="1476725"/>
                  <a:pt x="8554952" y="1474026"/>
                  <a:pt x="8546878" y="1476725"/>
                </a:cubicBezTo>
                <a:cubicBezTo>
                  <a:pt x="8519965" y="1482121"/>
                  <a:pt x="8573790" y="1501010"/>
                  <a:pt x="8619542" y="1503709"/>
                </a:cubicBezTo>
                <a:cubicBezTo>
                  <a:pt x="8641071" y="1503709"/>
                  <a:pt x="8662601" y="1509106"/>
                  <a:pt x="8670675" y="1514502"/>
                </a:cubicBezTo>
                <a:cubicBezTo>
                  <a:pt x="8676058" y="1522598"/>
                  <a:pt x="8689514" y="1525296"/>
                  <a:pt x="8702970" y="1522598"/>
                </a:cubicBezTo>
                <a:cubicBezTo>
                  <a:pt x="8713735" y="1519899"/>
                  <a:pt x="8729883" y="1522598"/>
                  <a:pt x="8737956" y="1527994"/>
                </a:cubicBezTo>
                <a:cubicBezTo>
                  <a:pt x="8748721" y="1536090"/>
                  <a:pt x="8751413" y="1536090"/>
                  <a:pt x="8754104" y="1527994"/>
                </a:cubicBezTo>
                <a:cubicBezTo>
                  <a:pt x="8756795" y="1522598"/>
                  <a:pt x="8764869" y="1517201"/>
                  <a:pt x="8772943" y="1517201"/>
                </a:cubicBezTo>
                <a:cubicBezTo>
                  <a:pt x="8783708" y="1517201"/>
                  <a:pt x="8783708" y="1519899"/>
                  <a:pt x="8775634" y="1525296"/>
                </a:cubicBezTo>
                <a:cubicBezTo>
                  <a:pt x="8764869" y="1530693"/>
                  <a:pt x="8764869" y="1533391"/>
                  <a:pt x="8775634" y="1538788"/>
                </a:cubicBezTo>
                <a:cubicBezTo>
                  <a:pt x="8783708" y="1541487"/>
                  <a:pt x="8781016" y="1541487"/>
                  <a:pt x="8770251" y="1544185"/>
                </a:cubicBezTo>
                <a:cubicBezTo>
                  <a:pt x="8762178" y="1544185"/>
                  <a:pt x="8756795" y="1546883"/>
                  <a:pt x="8756795" y="1552280"/>
                </a:cubicBezTo>
                <a:cubicBezTo>
                  <a:pt x="8756795" y="1565772"/>
                  <a:pt x="8834841" y="1563074"/>
                  <a:pt x="8848297" y="1549582"/>
                </a:cubicBezTo>
                <a:cubicBezTo>
                  <a:pt x="8859062" y="1541487"/>
                  <a:pt x="8859062" y="1541487"/>
                  <a:pt x="8853680" y="1549582"/>
                </a:cubicBezTo>
                <a:cubicBezTo>
                  <a:pt x="8845606" y="1568471"/>
                  <a:pt x="8869827" y="1571169"/>
                  <a:pt x="8931726" y="1563074"/>
                </a:cubicBezTo>
                <a:cubicBezTo>
                  <a:pt x="8982860" y="1557677"/>
                  <a:pt x="8990933" y="1554979"/>
                  <a:pt x="8990933" y="1538788"/>
                </a:cubicBezTo>
                <a:cubicBezTo>
                  <a:pt x="8990933" y="1525296"/>
                  <a:pt x="8985551" y="1522598"/>
                  <a:pt x="8902122" y="1525296"/>
                </a:cubicBezTo>
                <a:cubicBezTo>
                  <a:pt x="8848297" y="1525296"/>
                  <a:pt x="8807929" y="1530693"/>
                  <a:pt x="8799855" y="1536090"/>
                </a:cubicBezTo>
                <a:cubicBezTo>
                  <a:pt x="8786399" y="1546883"/>
                  <a:pt x="8786399" y="1546883"/>
                  <a:pt x="8799855" y="1530693"/>
                </a:cubicBezTo>
                <a:cubicBezTo>
                  <a:pt x="8810620" y="1519899"/>
                  <a:pt x="8832150" y="1514502"/>
                  <a:pt x="8907505" y="1511804"/>
                </a:cubicBezTo>
                <a:cubicBezTo>
                  <a:pt x="8972095" y="1509106"/>
                  <a:pt x="9001698" y="1509106"/>
                  <a:pt x="9007081" y="1517201"/>
                </a:cubicBezTo>
                <a:cubicBezTo>
                  <a:pt x="9009772" y="1522598"/>
                  <a:pt x="9017846" y="1525296"/>
                  <a:pt x="9020537" y="1525296"/>
                </a:cubicBezTo>
                <a:cubicBezTo>
                  <a:pt x="9025920" y="1525296"/>
                  <a:pt x="9028611" y="1522598"/>
                  <a:pt x="9025920" y="1519899"/>
                </a:cubicBezTo>
                <a:cubicBezTo>
                  <a:pt x="9023228" y="1517201"/>
                  <a:pt x="9052832" y="1514502"/>
                  <a:pt x="9093201" y="1517201"/>
                </a:cubicBezTo>
                <a:cubicBezTo>
                  <a:pt x="9144334" y="1517201"/>
                  <a:pt x="9165864" y="1522598"/>
                  <a:pt x="9168556" y="1530693"/>
                </a:cubicBezTo>
                <a:cubicBezTo>
                  <a:pt x="9171247" y="1538788"/>
                  <a:pt x="9168556" y="1544185"/>
                  <a:pt x="9165864" y="1549582"/>
                </a:cubicBezTo>
                <a:cubicBezTo>
                  <a:pt x="9160482" y="1552280"/>
                  <a:pt x="9157791" y="1546883"/>
                  <a:pt x="9157791" y="1538788"/>
                </a:cubicBezTo>
                <a:cubicBezTo>
                  <a:pt x="9157791" y="1533391"/>
                  <a:pt x="9152408" y="1525296"/>
                  <a:pt x="9147026" y="1525296"/>
                </a:cubicBezTo>
                <a:cubicBezTo>
                  <a:pt x="9144334" y="1525296"/>
                  <a:pt x="9138952" y="1533391"/>
                  <a:pt x="9138952" y="1544185"/>
                </a:cubicBezTo>
                <a:cubicBezTo>
                  <a:pt x="9138952" y="1554979"/>
                  <a:pt x="9133570" y="1560376"/>
                  <a:pt x="9120113" y="1563074"/>
                </a:cubicBezTo>
                <a:cubicBezTo>
                  <a:pt x="9101275" y="1563074"/>
                  <a:pt x="9101275" y="1563074"/>
                  <a:pt x="9117422" y="1568471"/>
                </a:cubicBezTo>
                <a:cubicBezTo>
                  <a:pt x="9136261" y="1576566"/>
                  <a:pt x="9128187" y="1584661"/>
                  <a:pt x="9087818" y="1590058"/>
                </a:cubicBezTo>
                <a:cubicBezTo>
                  <a:pt x="9077053" y="1590058"/>
                  <a:pt x="9068980" y="1595455"/>
                  <a:pt x="9071671" y="1598153"/>
                </a:cubicBezTo>
                <a:cubicBezTo>
                  <a:pt x="9077053" y="1608947"/>
                  <a:pt x="9165864" y="1606249"/>
                  <a:pt x="9238528" y="1598153"/>
                </a:cubicBezTo>
                <a:cubicBezTo>
                  <a:pt x="9265441" y="1595455"/>
                  <a:pt x="9284279" y="1598153"/>
                  <a:pt x="9289662" y="1603550"/>
                </a:cubicBezTo>
                <a:cubicBezTo>
                  <a:pt x="9292353" y="1608947"/>
                  <a:pt x="9286971" y="1614344"/>
                  <a:pt x="9270823" y="1614344"/>
                </a:cubicBezTo>
                <a:cubicBezTo>
                  <a:pt x="9260058" y="1614344"/>
                  <a:pt x="9238528" y="1619741"/>
                  <a:pt x="9225072" y="1627836"/>
                </a:cubicBezTo>
                <a:cubicBezTo>
                  <a:pt x="9211616" y="1633233"/>
                  <a:pt x="9195468" y="1638630"/>
                  <a:pt x="9187394" y="1638630"/>
                </a:cubicBezTo>
                <a:cubicBezTo>
                  <a:pt x="9182012" y="1635931"/>
                  <a:pt x="9168556" y="1641328"/>
                  <a:pt x="9157791" y="1646725"/>
                </a:cubicBezTo>
                <a:cubicBezTo>
                  <a:pt x="9149717" y="1652122"/>
                  <a:pt x="9138952" y="1654820"/>
                  <a:pt x="9138952" y="1652122"/>
                </a:cubicBezTo>
                <a:cubicBezTo>
                  <a:pt x="9138952" y="1649423"/>
                  <a:pt x="9128187" y="1654820"/>
                  <a:pt x="9114731" y="1660217"/>
                </a:cubicBezTo>
                <a:cubicBezTo>
                  <a:pt x="9087818" y="1676408"/>
                  <a:pt x="9087818" y="1692598"/>
                  <a:pt x="9112040" y="1692598"/>
                </a:cubicBezTo>
                <a:cubicBezTo>
                  <a:pt x="9122805" y="1692598"/>
                  <a:pt x="9130878" y="1695297"/>
                  <a:pt x="9133570" y="1697995"/>
                </a:cubicBezTo>
                <a:cubicBezTo>
                  <a:pt x="9138952" y="1703392"/>
                  <a:pt x="9394620" y="1711487"/>
                  <a:pt x="9502270" y="1706090"/>
                </a:cubicBezTo>
                <a:cubicBezTo>
                  <a:pt x="9534565" y="1706090"/>
                  <a:pt x="9580316" y="1706090"/>
                  <a:pt x="9599155" y="1706090"/>
                </a:cubicBezTo>
                <a:cubicBezTo>
                  <a:pt x="9712187" y="1711487"/>
                  <a:pt x="9822529" y="1708789"/>
                  <a:pt x="9873662" y="1700693"/>
                </a:cubicBezTo>
                <a:cubicBezTo>
                  <a:pt x="9905957" y="1697995"/>
                  <a:pt x="9930178" y="1697995"/>
                  <a:pt x="9930178" y="1700693"/>
                </a:cubicBezTo>
                <a:cubicBezTo>
                  <a:pt x="9932870" y="1706090"/>
                  <a:pt x="9957091" y="1708789"/>
                  <a:pt x="9986695" y="1708789"/>
                </a:cubicBezTo>
                <a:cubicBezTo>
                  <a:pt x="10059358" y="1708789"/>
                  <a:pt x="10037828" y="1722281"/>
                  <a:pt x="9954400" y="1730376"/>
                </a:cubicBezTo>
                <a:cubicBezTo>
                  <a:pt x="9916722" y="1733074"/>
                  <a:pt x="9870971" y="1735773"/>
                  <a:pt x="9852132" y="1738471"/>
                </a:cubicBezTo>
                <a:cubicBezTo>
                  <a:pt x="9833293" y="1741170"/>
                  <a:pt x="9800999" y="1746567"/>
                  <a:pt x="9779469" y="1749265"/>
                </a:cubicBezTo>
                <a:cubicBezTo>
                  <a:pt x="9752556" y="1751963"/>
                  <a:pt x="9744482" y="1757360"/>
                  <a:pt x="9755247" y="1762757"/>
                </a:cubicBezTo>
                <a:cubicBezTo>
                  <a:pt x="9760630" y="1765455"/>
                  <a:pt x="9763321" y="1768154"/>
                  <a:pt x="9757939" y="1768154"/>
                </a:cubicBezTo>
                <a:cubicBezTo>
                  <a:pt x="9752556" y="1770852"/>
                  <a:pt x="9744482" y="1765455"/>
                  <a:pt x="9736409" y="1760059"/>
                </a:cubicBezTo>
                <a:cubicBezTo>
                  <a:pt x="9728335" y="1749265"/>
                  <a:pt x="9725644" y="1749265"/>
                  <a:pt x="9722952" y="1760059"/>
                </a:cubicBezTo>
                <a:cubicBezTo>
                  <a:pt x="9720261" y="1765455"/>
                  <a:pt x="9706805" y="1770852"/>
                  <a:pt x="9693349" y="1770852"/>
                </a:cubicBezTo>
                <a:cubicBezTo>
                  <a:pt x="9679892" y="1770852"/>
                  <a:pt x="9669127" y="1773551"/>
                  <a:pt x="9669127" y="1776249"/>
                </a:cubicBezTo>
                <a:cubicBezTo>
                  <a:pt x="9669127" y="1781646"/>
                  <a:pt x="9661054" y="1787043"/>
                  <a:pt x="9650289" y="1789741"/>
                </a:cubicBezTo>
                <a:cubicBezTo>
                  <a:pt x="9623376" y="1797837"/>
                  <a:pt x="9639524" y="1814027"/>
                  <a:pt x="9669127" y="1808630"/>
                </a:cubicBezTo>
                <a:cubicBezTo>
                  <a:pt x="9685275" y="1805932"/>
                  <a:pt x="9693349" y="1805932"/>
                  <a:pt x="9693349" y="1811329"/>
                </a:cubicBezTo>
                <a:cubicBezTo>
                  <a:pt x="9693349" y="1816725"/>
                  <a:pt x="9682584" y="1822122"/>
                  <a:pt x="9669127" y="1822122"/>
                </a:cubicBezTo>
                <a:cubicBezTo>
                  <a:pt x="9636833" y="1822122"/>
                  <a:pt x="9566860" y="1841011"/>
                  <a:pt x="9566860" y="1849107"/>
                </a:cubicBezTo>
                <a:cubicBezTo>
                  <a:pt x="9566860" y="1854503"/>
                  <a:pt x="9591081" y="1857202"/>
                  <a:pt x="9617994" y="1857202"/>
                </a:cubicBezTo>
                <a:cubicBezTo>
                  <a:pt x="9647598" y="1857202"/>
                  <a:pt x="9693349" y="1859900"/>
                  <a:pt x="9720261" y="1865297"/>
                </a:cubicBezTo>
                <a:cubicBezTo>
                  <a:pt x="9744482" y="1867995"/>
                  <a:pt x="9822529" y="1867995"/>
                  <a:pt x="9889810" y="1862599"/>
                </a:cubicBezTo>
                <a:cubicBezTo>
                  <a:pt x="9975930" y="1857202"/>
                  <a:pt x="10024372" y="1857202"/>
                  <a:pt x="10040519" y="1862599"/>
                </a:cubicBezTo>
                <a:cubicBezTo>
                  <a:pt x="10059358" y="1870694"/>
                  <a:pt x="10051284" y="1870694"/>
                  <a:pt x="10000151" y="1867995"/>
                </a:cubicBezTo>
                <a:cubicBezTo>
                  <a:pt x="9959782" y="1865297"/>
                  <a:pt x="9940943" y="1867995"/>
                  <a:pt x="9949017" y="1870694"/>
                </a:cubicBezTo>
                <a:cubicBezTo>
                  <a:pt x="9962473" y="1881488"/>
                  <a:pt x="9895192" y="1892281"/>
                  <a:pt x="9792925" y="1892281"/>
                </a:cubicBezTo>
                <a:cubicBezTo>
                  <a:pt x="9752556" y="1892281"/>
                  <a:pt x="9712187" y="1894980"/>
                  <a:pt x="9704114" y="1900376"/>
                </a:cubicBezTo>
                <a:cubicBezTo>
                  <a:pt x="9696040" y="1903075"/>
                  <a:pt x="9679892" y="1911170"/>
                  <a:pt x="9669127" y="1916567"/>
                </a:cubicBezTo>
                <a:cubicBezTo>
                  <a:pt x="9652980" y="1921964"/>
                  <a:pt x="9650289" y="1924662"/>
                  <a:pt x="9661054" y="1924662"/>
                </a:cubicBezTo>
                <a:cubicBezTo>
                  <a:pt x="9669127" y="1924662"/>
                  <a:pt x="9677201" y="1930059"/>
                  <a:pt x="9677201" y="1935456"/>
                </a:cubicBezTo>
                <a:cubicBezTo>
                  <a:pt x="9677201" y="1940853"/>
                  <a:pt x="9709496" y="1943551"/>
                  <a:pt x="9766012" y="1940853"/>
                </a:cubicBezTo>
                <a:cubicBezTo>
                  <a:pt x="9833293" y="1938154"/>
                  <a:pt x="9852132" y="1940853"/>
                  <a:pt x="9849441" y="1948948"/>
                </a:cubicBezTo>
                <a:cubicBezTo>
                  <a:pt x="9846750" y="1954345"/>
                  <a:pt x="9838676" y="1959742"/>
                  <a:pt x="9827911" y="1959742"/>
                </a:cubicBezTo>
                <a:cubicBezTo>
                  <a:pt x="9733717" y="1959742"/>
                  <a:pt x="9518418" y="1973234"/>
                  <a:pt x="9483432" y="1978631"/>
                </a:cubicBezTo>
                <a:cubicBezTo>
                  <a:pt x="9459210" y="1984028"/>
                  <a:pt x="9434989" y="1986726"/>
                  <a:pt x="9432298" y="1984028"/>
                </a:cubicBezTo>
                <a:cubicBezTo>
                  <a:pt x="9426915" y="1981329"/>
                  <a:pt x="9410768" y="1984028"/>
                  <a:pt x="9391929" y="1986726"/>
                </a:cubicBezTo>
                <a:cubicBezTo>
                  <a:pt x="9370399" y="1994821"/>
                  <a:pt x="9351560" y="1992123"/>
                  <a:pt x="9324648" y="1984028"/>
                </a:cubicBezTo>
                <a:cubicBezTo>
                  <a:pt x="9289662" y="1973234"/>
                  <a:pt x="9179321" y="1970535"/>
                  <a:pt x="9168556" y="1981329"/>
                </a:cubicBezTo>
                <a:cubicBezTo>
                  <a:pt x="9165864" y="1984028"/>
                  <a:pt x="9182012" y="1989424"/>
                  <a:pt x="9206233" y="1992123"/>
                </a:cubicBezTo>
                <a:cubicBezTo>
                  <a:pt x="9230454" y="1994821"/>
                  <a:pt x="9249293" y="2000218"/>
                  <a:pt x="9246602" y="2005615"/>
                </a:cubicBezTo>
                <a:cubicBezTo>
                  <a:pt x="9243911" y="2008313"/>
                  <a:pt x="9246602" y="2013710"/>
                  <a:pt x="9254676" y="2013710"/>
                </a:cubicBezTo>
                <a:cubicBezTo>
                  <a:pt x="9262749" y="2013710"/>
                  <a:pt x="9265441" y="2008313"/>
                  <a:pt x="9262749" y="2002916"/>
                </a:cubicBezTo>
                <a:cubicBezTo>
                  <a:pt x="9254676" y="1992123"/>
                  <a:pt x="9362325" y="2002916"/>
                  <a:pt x="9370399" y="2013710"/>
                </a:cubicBezTo>
                <a:cubicBezTo>
                  <a:pt x="9378473" y="2024504"/>
                  <a:pt x="9539948" y="2024504"/>
                  <a:pt x="9553404" y="2013710"/>
                </a:cubicBezTo>
                <a:cubicBezTo>
                  <a:pt x="9558786" y="2008313"/>
                  <a:pt x="9636833" y="2002916"/>
                  <a:pt x="9725644" y="2000218"/>
                </a:cubicBezTo>
                <a:cubicBezTo>
                  <a:pt x="9817146" y="1997520"/>
                  <a:pt x="9892501" y="1994821"/>
                  <a:pt x="9895192" y="1992123"/>
                </a:cubicBezTo>
                <a:cubicBezTo>
                  <a:pt x="9897883" y="1989424"/>
                  <a:pt x="9895192" y="1986726"/>
                  <a:pt x="9887118" y="1986726"/>
                </a:cubicBezTo>
                <a:cubicBezTo>
                  <a:pt x="9879045" y="1986726"/>
                  <a:pt x="9870971" y="1984028"/>
                  <a:pt x="9868280" y="1978631"/>
                </a:cubicBezTo>
                <a:cubicBezTo>
                  <a:pt x="9865588" y="1975932"/>
                  <a:pt x="9881736" y="1975932"/>
                  <a:pt x="9903266" y="1978631"/>
                </a:cubicBezTo>
                <a:cubicBezTo>
                  <a:pt x="9922105" y="1984028"/>
                  <a:pt x="9994768" y="1984028"/>
                  <a:pt x="10062049" y="1984028"/>
                </a:cubicBezTo>
                <a:cubicBezTo>
                  <a:pt x="10126639" y="1981329"/>
                  <a:pt x="10177773" y="1984028"/>
                  <a:pt x="10175082" y="1986726"/>
                </a:cubicBezTo>
                <a:cubicBezTo>
                  <a:pt x="10169699" y="1989424"/>
                  <a:pt x="10094344" y="1997520"/>
                  <a:pt x="10005533" y="2002916"/>
                </a:cubicBezTo>
                <a:cubicBezTo>
                  <a:pt x="9916722" y="2008313"/>
                  <a:pt x="9763321" y="2019107"/>
                  <a:pt x="9669127" y="2027202"/>
                </a:cubicBezTo>
                <a:cubicBezTo>
                  <a:pt x="9381164" y="2048790"/>
                  <a:pt x="9163173" y="2051488"/>
                  <a:pt x="9093201" y="2035298"/>
                </a:cubicBezTo>
                <a:cubicBezTo>
                  <a:pt x="9055523" y="2027202"/>
                  <a:pt x="9001698" y="2024504"/>
                  <a:pt x="8947874" y="2024504"/>
                </a:cubicBezTo>
                <a:cubicBezTo>
                  <a:pt x="8877901" y="2027202"/>
                  <a:pt x="8861754" y="2024504"/>
                  <a:pt x="8864445" y="2016409"/>
                </a:cubicBezTo>
                <a:cubicBezTo>
                  <a:pt x="8867136" y="2008313"/>
                  <a:pt x="8859062" y="2002916"/>
                  <a:pt x="8845606" y="2000218"/>
                </a:cubicBezTo>
                <a:cubicBezTo>
                  <a:pt x="8832150" y="1997520"/>
                  <a:pt x="8807929" y="1989424"/>
                  <a:pt x="8794473" y="1981329"/>
                </a:cubicBezTo>
                <a:cubicBezTo>
                  <a:pt x="8775634" y="1970535"/>
                  <a:pt x="8727191" y="1965139"/>
                  <a:pt x="8522657" y="1965139"/>
                </a:cubicBezTo>
                <a:cubicBezTo>
                  <a:pt x="8385403" y="1962440"/>
                  <a:pt x="8256223" y="1965139"/>
                  <a:pt x="8232002" y="1967837"/>
                </a:cubicBezTo>
                <a:cubicBezTo>
                  <a:pt x="8207781" y="1973234"/>
                  <a:pt x="8191633" y="1973234"/>
                  <a:pt x="8188942" y="1967837"/>
                </a:cubicBezTo>
                <a:cubicBezTo>
                  <a:pt x="8180869" y="1957043"/>
                  <a:pt x="8108205" y="1967837"/>
                  <a:pt x="8092057" y="1981329"/>
                </a:cubicBezTo>
                <a:cubicBezTo>
                  <a:pt x="8083983" y="1986726"/>
                  <a:pt x="8078601" y="1986726"/>
                  <a:pt x="8075910" y="1978631"/>
                </a:cubicBezTo>
                <a:cubicBezTo>
                  <a:pt x="8070527" y="1970535"/>
                  <a:pt x="8065145" y="1973234"/>
                  <a:pt x="8054380" y="1986726"/>
                </a:cubicBezTo>
                <a:cubicBezTo>
                  <a:pt x="8038233" y="2002916"/>
                  <a:pt x="8038233" y="2002916"/>
                  <a:pt x="8067836" y="1994821"/>
                </a:cubicBezTo>
                <a:cubicBezTo>
                  <a:pt x="8083983" y="1992123"/>
                  <a:pt x="8118969" y="1992123"/>
                  <a:pt x="8143191" y="1994821"/>
                </a:cubicBezTo>
                <a:cubicBezTo>
                  <a:pt x="8170103" y="1994821"/>
                  <a:pt x="8205089" y="1992123"/>
                  <a:pt x="8218546" y="1989424"/>
                </a:cubicBezTo>
                <a:cubicBezTo>
                  <a:pt x="8234693" y="1981329"/>
                  <a:pt x="8245459" y="1981329"/>
                  <a:pt x="8245459" y="1986726"/>
                </a:cubicBezTo>
                <a:cubicBezTo>
                  <a:pt x="8245459" y="1992123"/>
                  <a:pt x="8264297" y="1994821"/>
                  <a:pt x="8293901" y="1994821"/>
                </a:cubicBezTo>
                <a:cubicBezTo>
                  <a:pt x="8320813" y="1994821"/>
                  <a:pt x="8420389" y="1994821"/>
                  <a:pt x="8511892" y="1994821"/>
                </a:cubicBezTo>
                <a:cubicBezTo>
                  <a:pt x="8686823" y="1994821"/>
                  <a:pt x="8732574" y="2002916"/>
                  <a:pt x="8592629" y="2008313"/>
                </a:cubicBezTo>
                <a:cubicBezTo>
                  <a:pt x="8503818" y="2011012"/>
                  <a:pt x="8447302" y="2029901"/>
                  <a:pt x="8455375" y="2051488"/>
                </a:cubicBezTo>
                <a:cubicBezTo>
                  <a:pt x="8458067" y="2059583"/>
                  <a:pt x="8455375" y="2064980"/>
                  <a:pt x="8449993" y="2064980"/>
                </a:cubicBezTo>
                <a:cubicBezTo>
                  <a:pt x="8444611" y="2064980"/>
                  <a:pt x="8441919" y="2062282"/>
                  <a:pt x="8444611" y="2056885"/>
                </a:cubicBezTo>
                <a:cubicBezTo>
                  <a:pt x="8449993" y="2046091"/>
                  <a:pt x="8428463" y="2037996"/>
                  <a:pt x="8396168" y="2037996"/>
                </a:cubicBezTo>
                <a:cubicBezTo>
                  <a:pt x="8369255" y="2037996"/>
                  <a:pt x="8363873" y="2056885"/>
                  <a:pt x="8390786" y="2056885"/>
                </a:cubicBezTo>
                <a:cubicBezTo>
                  <a:pt x="8409624" y="2056885"/>
                  <a:pt x="8409624" y="2056885"/>
                  <a:pt x="8393477" y="2064980"/>
                </a:cubicBezTo>
                <a:cubicBezTo>
                  <a:pt x="8385403" y="2070377"/>
                  <a:pt x="8363873" y="2070377"/>
                  <a:pt x="8347725" y="2067679"/>
                </a:cubicBezTo>
                <a:cubicBezTo>
                  <a:pt x="8334269" y="2064980"/>
                  <a:pt x="8320813" y="2067679"/>
                  <a:pt x="8320813" y="2070377"/>
                </a:cubicBezTo>
                <a:cubicBezTo>
                  <a:pt x="8320813" y="2075774"/>
                  <a:pt x="8345035" y="2081171"/>
                  <a:pt x="8371947" y="2083869"/>
                </a:cubicBezTo>
                <a:cubicBezTo>
                  <a:pt x="8420389" y="2086567"/>
                  <a:pt x="8439228" y="2094663"/>
                  <a:pt x="8431154" y="2105456"/>
                </a:cubicBezTo>
                <a:cubicBezTo>
                  <a:pt x="8423081" y="2110853"/>
                  <a:pt x="8398859" y="2110853"/>
                  <a:pt x="8355799" y="2100060"/>
                </a:cubicBezTo>
                <a:cubicBezTo>
                  <a:pt x="8299283" y="2089266"/>
                  <a:pt x="7882140" y="2100060"/>
                  <a:pt x="7871375" y="2113552"/>
                </a:cubicBezTo>
                <a:cubicBezTo>
                  <a:pt x="7865993" y="2118948"/>
                  <a:pt x="7925200" y="2118948"/>
                  <a:pt x="8197016" y="2121647"/>
                </a:cubicBezTo>
                <a:cubicBezTo>
                  <a:pt x="8428463" y="2124345"/>
                  <a:pt x="8420389" y="2121647"/>
                  <a:pt x="8409624" y="2135139"/>
                </a:cubicBezTo>
                <a:cubicBezTo>
                  <a:pt x="8404242" y="2140536"/>
                  <a:pt x="8393477" y="2143234"/>
                  <a:pt x="8388094" y="2137837"/>
                </a:cubicBezTo>
                <a:cubicBezTo>
                  <a:pt x="8374638" y="2129742"/>
                  <a:pt x="8242767" y="2132441"/>
                  <a:pt x="8232002" y="2143234"/>
                </a:cubicBezTo>
                <a:cubicBezTo>
                  <a:pt x="8226619" y="2145933"/>
                  <a:pt x="8151265" y="2148631"/>
                  <a:pt x="8062453" y="2145933"/>
                </a:cubicBezTo>
                <a:cubicBezTo>
                  <a:pt x="7970951" y="2145933"/>
                  <a:pt x="7817550" y="2143234"/>
                  <a:pt x="7720665" y="2143234"/>
                </a:cubicBezTo>
                <a:cubicBezTo>
                  <a:pt x="7621089" y="2143234"/>
                  <a:pt x="7526895" y="2137837"/>
                  <a:pt x="7508057" y="2135139"/>
                </a:cubicBezTo>
                <a:cubicBezTo>
                  <a:pt x="7464997" y="2124345"/>
                  <a:pt x="7225476" y="2118948"/>
                  <a:pt x="7214711" y="2127044"/>
                </a:cubicBezTo>
                <a:cubicBezTo>
                  <a:pt x="7206637" y="2135139"/>
                  <a:pt x="7120518" y="2140536"/>
                  <a:pt x="7125900" y="2132441"/>
                </a:cubicBezTo>
                <a:cubicBezTo>
                  <a:pt x="7125900" y="2129742"/>
                  <a:pt x="7142048" y="2124345"/>
                  <a:pt x="7155504" y="2124345"/>
                </a:cubicBezTo>
                <a:cubicBezTo>
                  <a:pt x="7177034" y="2124345"/>
                  <a:pt x="7179725" y="2124345"/>
                  <a:pt x="7166269" y="2118948"/>
                </a:cubicBezTo>
                <a:cubicBezTo>
                  <a:pt x="7147430" y="2110853"/>
                  <a:pt x="7082840" y="2116250"/>
                  <a:pt x="7077458" y="2127044"/>
                </a:cubicBezTo>
                <a:cubicBezTo>
                  <a:pt x="7074766" y="2132441"/>
                  <a:pt x="7042472" y="2135139"/>
                  <a:pt x="7004794" y="2137837"/>
                </a:cubicBezTo>
                <a:cubicBezTo>
                  <a:pt x="6969808" y="2137837"/>
                  <a:pt x="6940204" y="2140536"/>
                  <a:pt x="6940204" y="2140536"/>
                </a:cubicBezTo>
                <a:cubicBezTo>
                  <a:pt x="6940204" y="2154028"/>
                  <a:pt x="7004794" y="2159425"/>
                  <a:pt x="7117826" y="2162123"/>
                </a:cubicBezTo>
                <a:cubicBezTo>
                  <a:pt x="7193181" y="2164822"/>
                  <a:pt x="7252389" y="2167520"/>
                  <a:pt x="7249697" y="2170218"/>
                </a:cubicBezTo>
                <a:cubicBezTo>
                  <a:pt x="7247006" y="2175615"/>
                  <a:pt x="7236241" y="2178314"/>
                  <a:pt x="7225476" y="2178314"/>
                </a:cubicBezTo>
                <a:cubicBezTo>
                  <a:pt x="7214711" y="2178314"/>
                  <a:pt x="7201255" y="2183711"/>
                  <a:pt x="7193181" y="2189107"/>
                </a:cubicBezTo>
                <a:cubicBezTo>
                  <a:pt x="7182416" y="2202600"/>
                  <a:pt x="7166269" y="2199901"/>
                  <a:pt x="7104370" y="2181012"/>
                </a:cubicBezTo>
                <a:cubicBezTo>
                  <a:pt x="7093605" y="2178314"/>
                  <a:pt x="7064002" y="2186409"/>
                  <a:pt x="7026324" y="2199901"/>
                </a:cubicBezTo>
                <a:cubicBezTo>
                  <a:pt x="6959043" y="2226885"/>
                  <a:pt x="6959043" y="2237679"/>
                  <a:pt x="7026324" y="2221488"/>
                </a:cubicBezTo>
                <a:cubicBezTo>
                  <a:pt x="7061310" y="2213393"/>
                  <a:pt x="7088223" y="2213393"/>
                  <a:pt x="7133974" y="2221488"/>
                </a:cubicBezTo>
                <a:cubicBezTo>
                  <a:pt x="7222785" y="2237679"/>
                  <a:pt x="7201255" y="2248473"/>
                  <a:pt x="7093605" y="2245774"/>
                </a:cubicBezTo>
                <a:cubicBezTo>
                  <a:pt x="7042472" y="2243076"/>
                  <a:pt x="6999412" y="2243076"/>
                  <a:pt x="6996720" y="2245774"/>
                </a:cubicBezTo>
                <a:cubicBezTo>
                  <a:pt x="6994029" y="2248473"/>
                  <a:pt x="6972499" y="2251171"/>
                  <a:pt x="6945587" y="2251171"/>
                </a:cubicBezTo>
                <a:cubicBezTo>
                  <a:pt x="6921365" y="2251171"/>
                  <a:pt x="6897144" y="2256568"/>
                  <a:pt x="6891762" y="2259266"/>
                </a:cubicBezTo>
                <a:cubicBezTo>
                  <a:pt x="6886379" y="2261965"/>
                  <a:pt x="6880997" y="2261965"/>
                  <a:pt x="6880997" y="2259266"/>
                </a:cubicBezTo>
                <a:cubicBezTo>
                  <a:pt x="6880997" y="2253869"/>
                  <a:pt x="6851393" y="2251171"/>
                  <a:pt x="6816407" y="2251171"/>
                </a:cubicBezTo>
                <a:cubicBezTo>
                  <a:pt x="6781421" y="2251171"/>
                  <a:pt x="6759891" y="2253869"/>
                  <a:pt x="6765273" y="2259266"/>
                </a:cubicBezTo>
                <a:cubicBezTo>
                  <a:pt x="6770656" y="2261965"/>
                  <a:pt x="6762582" y="2264663"/>
                  <a:pt x="6746434" y="2259266"/>
                </a:cubicBezTo>
                <a:cubicBezTo>
                  <a:pt x="6727596" y="2256568"/>
                  <a:pt x="6716831" y="2259266"/>
                  <a:pt x="6711448" y="2270060"/>
                </a:cubicBezTo>
                <a:cubicBezTo>
                  <a:pt x="6706066" y="2280854"/>
                  <a:pt x="6697992" y="2283552"/>
                  <a:pt x="6684536" y="2278155"/>
                </a:cubicBezTo>
                <a:cubicBezTo>
                  <a:pt x="6663006" y="2270060"/>
                  <a:pt x="6665697" y="2270060"/>
                  <a:pt x="6689918" y="2256568"/>
                </a:cubicBezTo>
                <a:cubicBezTo>
                  <a:pt x="6703375" y="2248473"/>
                  <a:pt x="6714140" y="2237679"/>
                  <a:pt x="6711448" y="2232282"/>
                </a:cubicBezTo>
                <a:cubicBezTo>
                  <a:pt x="6708757" y="2224187"/>
                  <a:pt x="6722213" y="2221488"/>
                  <a:pt x="6762582" y="2221488"/>
                </a:cubicBezTo>
                <a:cubicBezTo>
                  <a:pt x="6794877" y="2221488"/>
                  <a:pt x="6837937" y="2216092"/>
                  <a:pt x="6859467" y="2207996"/>
                </a:cubicBezTo>
                <a:cubicBezTo>
                  <a:pt x="6883688" y="2202600"/>
                  <a:pt x="6910600" y="2194504"/>
                  <a:pt x="6924057" y="2194504"/>
                </a:cubicBezTo>
                <a:cubicBezTo>
                  <a:pt x="6945587" y="2194504"/>
                  <a:pt x="6994029" y="2170218"/>
                  <a:pt x="6977882" y="2167520"/>
                </a:cubicBezTo>
                <a:cubicBezTo>
                  <a:pt x="6921365" y="2159425"/>
                  <a:pt x="6862158" y="2164822"/>
                  <a:pt x="6776038" y="2191806"/>
                </a:cubicBezTo>
                <a:cubicBezTo>
                  <a:pt x="6749126" y="2202600"/>
                  <a:pt x="6732978" y="2202600"/>
                  <a:pt x="6724904" y="2197203"/>
                </a:cubicBezTo>
                <a:cubicBezTo>
                  <a:pt x="6716831" y="2191806"/>
                  <a:pt x="6703375" y="2191806"/>
                  <a:pt x="6679153" y="2199901"/>
                </a:cubicBezTo>
                <a:cubicBezTo>
                  <a:pt x="6660315" y="2207996"/>
                  <a:pt x="6633402" y="2216092"/>
                  <a:pt x="6619946" y="2221488"/>
                </a:cubicBezTo>
                <a:cubicBezTo>
                  <a:pt x="6619946" y="2221488"/>
                  <a:pt x="6619946" y="2221488"/>
                  <a:pt x="6595725" y="2229584"/>
                </a:cubicBezTo>
                <a:cubicBezTo>
                  <a:pt x="6595725" y="2229584"/>
                  <a:pt x="6595725" y="2229584"/>
                  <a:pt x="6617255" y="2229584"/>
                </a:cubicBezTo>
                <a:cubicBezTo>
                  <a:pt x="6630711" y="2229584"/>
                  <a:pt x="6649550" y="2226885"/>
                  <a:pt x="6663006" y="2221488"/>
                </a:cubicBezTo>
                <a:cubicBezTo>
                  <a:pt x="6673771" y="2218790"/>
                  <a:pt x="6684536" y="2216092"/>
                  <a:pt x="6687227" y="2218790"/>
                </a:cubicBezTo>
                <a:cubicBezTo>
                  <a:pt x="6697992" y="2229584"/>
                  <a:pt x="6646858" y="2248473"/>
                  <a:pt x="6595725" y="2251171"/>
                </a:cubicBezTo>
                <a:cubicBezTo>
                  <a:pt x="6566121" y="2253869"/>
                  <a:pt x="6523061" y="2261965"/>
                  <a:pt x="6498840" y="2270060"/>
                </a:cubicBezTo>
                <a:cubicBezTo>
                  <a:pt x="6455780" y="2286251"/>
                  <a:pt x="6453089" y="2286251"/>
                  <a:pt x="6445015" y="2270060"/>
                </a:cubicBezTo>
                <a:cubicBezTo>
                  <a:pt x="6439632" y="2261965"/>
                  <a:pt x="6431559" y="2256568"/>
                  <a:pt x="6423485" y="2256568"/>
                </a:cubicBezTo>
                <a:cubicBezTo>
                  <a:pt x="6418102" y="2256568"/>
                  <a:pt x="6412720" y="2253869"/>
                  <a:pt x="6412720" y="2248473"/>
                </a:cubicBezTo>
                <a:cubicBezTo>
                  <a:pt x="6412720" y="2245774"/>
                  <a:pt x="6445015" y="2234981"/>
                  <a:pt x="6485384" y="2226885"/>
                </a:cubicBezTo>
                <a:cubicBezTo>
                  <a:pt x="6603798" y="2202600"/>
                  <a:pt x="6646858" y="2181012"/>
                  <a:pt x="6582268" y="2178314"/>
                </a:cubicBezTo>
                <a:cubicBezTo>
                  <a:pt x="6555356" y="2178314"/>
                  <a:pt x="6547282" y="2181012"/>
                  <a:pt x="6552665" y="2191806"/>
                </a:cubicBezTo>
                <a:cubicBezTo>
                  <a:pt x="6555356" y="2199901"/>
                  <a:pt x="6549974" y="2205298"/>
                  <a:pt x="6533826" y="2205298"/>
                </a:cubicBezTo>
                <a:cubicBezTo>
                  <a:pt x="6523061" y="2205298"/>
                  <a:pt x="6514987" y="2199901"/>
                  <a:pt x="6514987" y="2194504"/>
                </a:cubicBezTo>
                <a:cubicBezTo>
                  <a:pt x="6514987" y="2191806"/>
                  <a:pt x="6520370" y="2186409"/>
                  <a:pt x="6528444" y="2186409"/>
                </a:cubicBezTo>
                <a:cubicBezTo>
                  <a:pt x="6533826" y="2186409"/>
                  <a:pt x="6539209" y="2183711"/>
                  <a:pt x="6536517" y="2178314"/>
                </a:cubicBezTo>
                <a:cubicBezTo>
                  <a:pt x="6531135" y="2170218"/>
                  <a:pt x="6649550" y="2151330"/>
                  <a:pt x="6703375" y="2151330"/>
                </a:cubicBezTo>
                <a:cubicBezTo>
                  <a:pt x="6722213" y="2151330"/>
                  <a:pt x="6735669" y="2148631"/>
                  <a:pt x="6732978" y="2143234"/>
                </a:cubicBezTo>
                <a:cubicBezTo>
                  <a:pt x="6730287" y="2140536"/>
                  <a:pt x="6743743" y="2137837"/>
                  <a:pt x="6767964" y="2137837"/>
                </a:cubicBezTo>
                <a:cubicBezTo>
                  <a:pt x="6805642" y="2140536"/>
                  <a:pt x="6835246" y="2127044"/>
                  <a:pt x="6821789" y="2113552"/>
                </a:cubicBezTo>
                <a:cubicBezTo>
                  <a:pt x="6819098" y="2110853"/>
                  <a:pt x="6824481" y="2108155"/>
                  <a:pt x="6832554" y="2110853"/>
                </a:cubicBezTo>
                <a:cubicBezTo>
                  <a:pt x="6843319" y="2110853"/>
                  <a:pt x="6854084" y="2110853"/>
                  <a:pt x="6859467" y="2108155"/>
                </a:cubicBezTo>
                <a:cubicBezTo>
                  <a:pt x="6870232" y="2100060"/>
                  <a:pt x="7010177" y="2094663"/>
                  <a:pt x="7020942" y="2100060"/>
                </a:cubicBezTo>
                <a:cubicBezTo>
                  <a:pt x="7031707" y="2108155"/>
                  <a:pt x="7093605" y="2100060"/>
                  <a:pt x="7093605" y="2091964"/>
                </a:cubicBezTo>
                <a:cubicBezTo>
                  <a:pt x="7093605" y="2089266"/>
                  <a:pt x="7082840" y="2086567"/>
                  <a:pt x="7066693" y="2089266"/>
                </a:cubicBezTo>
                <a:cubicBezTo>
                  <a:pt x="7050545" y="2091964"/>
                  <a:pt x="7037089" y="2089266"/>
                  <a:pt x="7031707" y="2078472"/>
                </a:cubicBezTo>
                <a:cubicBezTo>
                  <a:pt x="7023633" y="2067679"/>
                  <a:pt x="7015559" y="2067679"/>
                  <a:pt x="6977882" y="2075774"/>
                </a:cubicBezTo>
                <a:cubicBezTo>
                  <a:pt x="6956352" y="2081171"/>
                  <a:pt x="6929439" y="2083869"/>
                  <a:pt x="6924057" y="2081171"/>
                </a:cubicBezTo>
                <a:cubicBezTo>
                  <a:pt x="6843319" y="2073075"/>
                  <a:pt x="6735669" y="2094663"/>
                  <a:pt x="6735669" y="2118948"/>
                </a:cubicBezTo>
                <a:cubicBezTo>
                  <a:pt x="6735669" y="2124345"/>
                  <a:pt x="6730287" y="2124345"/>
                  <a:pt x="6722213" y="2121647"/>
                </a:cubicBezTo>
                <a:cubicBezTo>
                  <a:pt x="6711448" y="2118948"/>
                  <a:pt x="6708757" y="2121647"/>
                  <a:pt x="6714140" y="2129742"/>
                </a:cubicBezTo>
                <a:cubicBezTo>
                  <a:pt x="6716831" y="2137837"/>
                  <a:pt x="6714140" y="2143234"/>
                  <a:pt x="6708757" y="2143234"/>
                </a:cubicBezTo>
                <a:cubicBezTo>
                  <a:pt x="6706066" y="2143234"/>
                  <a:pt x="6700683" y="2140536"/>
                  <a:pt x="6700683" y="2135139"/>
                </a:cubicBezTo>
                <a:cubicBezTo>
                  <a:pt x="6700683" y="2124345"/>
                  <a:pt x="6628020" y="2129742"/>
                  <a:pt x="6595725" y="2143234"/>
                </a:cubicBezTo>
                <a:cubicBezTo>
                  <a:pt x="6582268" y="2148631"/>
                  <a:pt x="6568812" y="2151330"/>
                  <a:pt x="6566121" y="2148631"/>
                </a:cubicBezTo>
                <a:cubicBezTo>
                  <a:pt x="6558047" y="2143234"/>
                  <a:pt x="6504222" y="2140536"/>
                  <a:pt x="6466545" y="2145933"/>
                </a:cubicBezTo>
                <a:cubicBezTo>
                  <a:pt x="6453089" y="2148631"/>
                  <a:pt x="6431559" y="2148631"/>
                  <a:pt x="6423485" y="2151330"/>
                </a:cubicBezTo>
                <a:cubicBezTo>
                  <a:pt x="6388499" y="2154028"/>
                  <a:pt x="6401955" y="2170218"/>
                  <a:pt x="6436941" y="2170218"/>
                </a:cubicBezTo>
                <a:cubicBezTo>
                  <a:pt x="6455780" y="2170218"/>
                  <a:pt x="6471927" y="2172917"/>
                  <a:pt x="6474619" y="2178314"/>
                </a:cubicBezTo>
                <a:cubicBezTo>
                  <a:pt x="6477310" y="2183711"/>
                  <a:pt x="6466545" y="2186409"/>
                  <a:pt x="6447706" y="2186409"/>
                </a:cubicBezTo>
                <a:cubicBezTo>
                  <a:pt x="6377734" y="2183711"/>
                  <a:pt x="6318526" y="2189107"/>
                  <a:pt x="6307761" y="2199901"/>
                </a:cubicBezTo>
                <a:cubicBezTo>
                  <a:pt x="6302379" y="2207996"/>
                  <a:pt x="6283540" y="2213393"/>
                  <a:pt x="6262010" y="2213393"/>
                </a:cubicBezTo>
                <a:cubicBezTo>
                  <a:pt x="6243171" y="2213393"/>
                  <a:pt x="6210876" y="2213393"/>
                  <a:pt x="6189347" y="2216092"/>
                </a:cubicBezTo>
                <a:cubicBezTo>
                  <a:pt x="6157052" y="2218790"/>
                  <a:pt x="6154360" y="2218790"/>
                  <a:pt x="6181273" y="2213393"/>
                </a:cubicBezTo>
                <a:cubicBezTo>
                  <a:pt x="6208185" y="2207996"/>
                  <a:pt x="6208185" y="2205298"/>
                  <a:pt x="6162434" y="2205298"/>
                </a:cubicBezTo>
                <a:cubicBezTo>
                  <a:pt x="6135522" y="2205298"/>
                  <a:pt x="6113992" y="2207996"/>
                  <a:pt x="6113992" y="2213393"/>
                </a:cubicBezTo>
                <a:cubicBezTo>
                  <a:pt x="6113992" y="2218790"/>
                  <a:pt x="6119374" y="2221488"/>
                  <a:pt x="6127448" y="2221488"/>
                </a:cubicBezTo>
                <a:cubicBezTo>
                  <a:pt x="6138213" y="2221488"/>
                  <a:pt x="6132830" y="2226885"/>
                  <a:pt x="6116683" y="2234981"/>
                </a:cubicBezTo>
                <a:cubicBezTo>
                  <a:pt x="6100535" y="2240377"/>
                  <a:pt x="6087079" y="2251171"/>
                  <a:pt x="6084388" y="2256568"/>
                </a:cubicBezTo>
                <a:cubicBezTo>
                  <a:pt x="6081697" y="2261965"/>
                  <a:pt x="6068240" y="2264663"/>
                  <a:pt x="6057475" y="2264663"/>
                </a:cubicBezTo>
                <a:cubicBezTo>
                  <a:pt x="6046710" y="2264663"/>
                  <a:pt x="6035945" y="2270060"/>
                  <a:pt x="6035945" y="2272758"/>
                </a:cubicBezTo>
                <a:cubicBezTo>
                  <a:pt x="6035945" y="2278155"/>
                  <a:pt x="6022489" y="2283552"/>
                  <a:pt x="6003651" y="2280854"/>
                </a:cubicBezTo>
                <a:cubicBezTo>
                  <a:pt x="5976738" y="2280854"/>
                  <a:pt x="5955208" y="2283552"/>
                  <a:pt x="5861014" y="2305139"/>
                </a:cubicBezTo>
                <a:cubicBezTo>
                  <a:pt x="5847558" y="2307838"/>
                  <a:pt x="5831411" y="2310536"/>
                  <a:pt x="5823337" y="2313235"/>
                </a:cubicBezTo>
                <a:cubicBezTo>
                  <a:pt x="5815263" y="2315933"/>
                  <a:pt x="5804498" y="2321330"/>
                  <a:pt x="5799116" y="2321330"/>
                </a:cubicBezTo>
                <a:cubicBezTo>
                  <a:pt x="5791042" y="2321330"/>
                  <a:pt x="5761438" y="2326727"/>
                  <a:pt x="5734526" y="2332124"/>
                </a:cubicBezTo>
                <a:cubicBezTo>
                  <a:pt x="5704922" y="2337521"/>
                  <a:pt x="5645715" y="2342917"/>
                  <a:pt x="5597272" y="2342917"/>
                </a:cubicBezTo>
                <a:cubicBezTo>
                  <a:pt x="5551521" y="2342917"/>
                  <a:pt x="5505770" y="2348314"/>
                  <a:pt x="5497696" y="2351013"/>
                </a:cubicBezTo>
                <a:cubicBezTo>
                  <a:pt x="5489623" y="2356409"/>
                  <a:pt x="5430415" y="2361806"/>
                  <a:pt x="5363134" y="2367203"/>
                </a:cubicBezTo>
                <a:cubicBezTo>
                  <a:pt x="5247410" y="2372600"/>
                  <a:pt x="5242028" y="2369902"/>
                  <a:pt x="5247410" y="2356409"/>
                </a:cubicBezTo>
                <a:cubicBezTo>
                  <a:pt x="5252793" y="2342917"/>
                  <a:pt x="5250102" y="2340219"/>
                  <a:pt x="5225880" y="2345616"/>
                </a:cubicBezTo>
                <a:cubicBezTo>
                  <a:pt x="5209733" y="2351013"/>
                  <a:pt x="5174747" y="2353711"/>
                  <a:pt x="5145143" y="2356409"/>
                </a:cubicBezTo>
                <a:cubicBezTo>
                  <a:pt x="5118231" y="2359108"/>
                  <a:pt x="5085936" y="2367203"/>
                  <a:pt x="5077862" y="2372600"/>
                </a:cubicBezTo>
                <a:cubicBezTo>
                  <a:pt x="5067097" y="2377997"/>
                  <a:pt x="5034802" y="2380695"/>
                  <a:pt x="5005198" y="2383394"/>
                </a:cubicBezTo>
                <a:cubicBezTo>
                  <a:pt x="4975595" y="2383394"/>
                  <a:pt x="4927152" y="2386092"/>
                  <a:pt x="4900240" y="2388791"/>
                </a:cubicBezTo>
                <a:cubicBezTo>
                  <a:pt x="4768369" y="2402283"/>
                  <a:pt x="4485789" y="2413076"/>
                  <a:pt x="4092866" y="2415775"/>
                </a:cubicBezTo>
                <a:cubicBezTo>
                  <a:pt x="3909861" y="2418473"/>
                  <a:pt x="3856036" y="2421172"/>
                  <a:pt x="3807594" y="2434664"/>
                </a:cubicBezTo>
                <a:cubicBezTo>
                  <a:pt x="3737621" y="2453553"/>
                  <a:pt x="3710709" y="2469743"/>
                  <a:pt x="3769916" y="2458949"/>
                </a:cubicBezTo>
                <a:cubicBezTo>
                  <a:pt x="3796829" y="2456251"/>
                  <a:pt x="3804902" y="2456251"/>
                  <a:pt x="3796829" y="2464346"/>
                </a:cubicBezTo>
                <a:cubicBezTo>
                  <a:pt x="3791446" y="2469743"/>
                  <a:pt x="3743004" y="2475140"/>
                  <a:pt x="3673031" y="2477838"/>
                </a:cubicBezTo>
                <a:cubicBezTo>
                  <a:pt x="3611133" y="2480537"/>
                  <a:pt x="3522322" y="2485934"/>
                  <a:pt x="3473879" y="2485934"/>
                </a:cubicBezTo>
                <a:cubicBezTo>
                  <a:pt x="3428128" y="2488632"/>
                  <a:pt x="3382377" y="2491330"/>
                  <a:pt x="3374303" y="2491330"/>
                </a:cubicBezTo>
                <a:cubicBezTo>
                  <a:pt x="3355464" y="2491330"/>
                  <a:pt x="3355464" y="2507521"/>
                  <a:pt x="3371612" y="2507521"/>
                </a:cubicBezTo>
                <a:cubicBezTo>
                  <a:pt x="3387759" y="2507521"/>
                  <a:pt x="3390450" y="2521013"/>
                  <a:pt x="3376994" y="2529108"/>
                </a:cubicBezTo>
                <a:cubicBezTo>
                  <a:pt x="3371612" y="2531807"/>
                  <a:pt x="3368920" y="2539902"/>
                  <a:pt x="3371612" y="2542600"/>
                </a:cubicBezTo>
                <a:cubicBezTo>
                  <a:pt x="3374303" y="2547997"/>
                  <a:pt x="3374303" y="2550696"/>
                  <a:pt x="3368920" y="2550696"/>
                </a:cubicBezTo>
                <a:cubicBezTo>
                  <a:pt x="3363538" y="2550696"/>
                  <a:pt x="3360847" y="2545299"/>
                  <a:pt x="3358155" y="2539902"/>
                </a:cubicBezTo>
                <a:cubicBezTo>
                  <a:pt x="3358155" y="2534505"/>
                  <a:pt x="3352774" y="2523712"/>
                  <a:pt x="3347391" y="2515616"/>
                </a:cubicBezTo>
                <a:cubicBezTo>
                  <a:pt x="3336626" y="2499426"/>
                  <a:pt x="3331243" y="2499426"/>
                  <a:pt x="3269344" y="2512918"/>
                </a:cubicBezTo>
                <a:cubicBezTo>
                  <a:pt x="3207446" y="2523712"/>
                  <a:pt x="3161695" y="2523712"/>
                  <a:pt x="3072883" y="2512918"/>
                </a:cubicBezTo>
                <a:cubicBezTo>
                  <a:pt x="3048662" y="2507521"/>
                  <a:pt x="3035206" y="2510219"/>
                  <a:pt x="3027133" y="2518315"/>
                </a:cubicBezTo>
                <a:cubicBezTo>
                  <a:pt x="3019058" y="2526410"/>
                  <a:pt x="3000266" y="2534505"/>
                  <a:pt x="2984118" y="2537204"/>
                </a:cubicBezTo>
                <a:cubicBezTo>
                  <a:pt x="2949132" y="2545299"/>
                  <a:pt x="2924911" y="2558791"/>
                  <a:pt x="2924911" y="2566886"/>
                </a:cubicBezTo>
                <a:cubicBezTo>
                  <a:pt x="2924911" y="2572283"/>
                  <a:pt x="2949132" y="2580378"/>
                  <a:pt x="2976045" y="2585775"/>
                </a:cubicBezTo>
                <a:cubicBezTo>
                  <a:pt x="3016367" y="2593870"/>
                  <a:pt x="3032516" y="2593870"/>
                  <a:pt x="3048662" y="2588474"/>
                </a:cubicBezTo>
                <a:cubicBezTo>
                  <a:pt x="3070192" y="2577680"/>
                  <a:pt x="3097105" y="2583077"/>
                  <a:pt x="3091722" y="2596569"/>
                </a:cubicBezTo>
                <a:cubicBezTo>
                  <a:pt x="3089031" y="2599267"/>
                  <a:pt x="3056736" y="2604664"/>
                  <a:pt x="3024441" y="2604664"/>
                </a:cubicBezTo>
                <a:cubicBezTo>
                  <a:pt x="2978736" y="2604664"/>
                  <a:pt x="2954515" y="2599267"/>
                  <a:pt x="2927603" y="2585775"/>
                </a:cubicBezTo>
                <a:cubicBezTo>
                  <a:pt x="2911455" y="2574982"/>
                  <a:pt x="2887234" y="2569585"/>
                  <a:pt x="2879160" y="2572283"/>
                </a:cubicBezTo>
                <a:cubicBezTo>
                  <a:pt x="2871087" y="2574982"/>
                  <a:pt x="2865703" y="2572283"/>
                  <a:pt x="2865703" y="2564188"/>
                </a:cubicBezTo>
                <a:cubicBezTo>
                  <a:pt x="2865703" y="2556093"/>
                  <a:pt x="2873777" y="2547997"/>
                  <a:pt x="2881851" y="2545299"/>
                </a:cubicBezTo>
                <a:cubicBezTo>
                  <a:pt x="2892617" y="2542600"/>
                  <a:pt x="2898000" y="2534505"/>
                  <a:pt x="2898000" y="2529108"/>
                </a:cubicBezTo>
                <a:cubicBezTo>
                  <a:pt x="2898000" y="2521013"/>
                  <a:pt x="2903382" y="2518315"/>
                  <a:pt x="2911455" y="2521013"/>
                </a:cubicBezTo>
                <a:cubicBezTo>
                  <a:pt x="2919530" y="2526410"/>
                  <a:pt x="2924911" y="2521013"/>
                  <a:pt x="2924911" y="2512918"/>
                </a:cubicBezTo>
                <a:cubicBezTo>
                  <a:pt x="2924911" y="2504823"/>
                  <a:pt x="2927603" y="2499426"/>
                  <a:pt x="2932985" y="2499426"/>
                </a:cubicBezTo>
                <a:cubicBezTo>
                  <a:pt x="2938368" y="2499426"/>
                  <a:pt x="2941059" y="2502124"/>
                  <a:pt x="2941059" y="2507521"/>
                </a:cubicBezTo>
                <a:cubicBezTo>
                  <a:pt x="2941059" y="2512918"/>
                  <a:pt x="2946442" y="2515616"/>
                  <a:pt x="2949132" y="2515616"/>
                </a:cubicBezTo>
                <a:cubicBezTo>
                  <a:pt x="2954515" y="2515616"/>
                  <a:pt x="2957206" y="2512918"/>
                  <a:pt x="2957206" y="2504823"/>
                </a:cubicBezTo>
                <a:cubicBezTo>
                  <a:pt x="2954515" y="2499426"/>
                  <a:pt x="2962589" y="2496727"/>
                  <a:pt x="2976045" y="2496727"/>
                </a:cubicBezTo>
                <a:cubicBezTo>
                  <a:pt x="3002958" y="2499426"/>
                  <a:pt x="3067501" y="2475140"/>
                  <a:pt x="3072883" y="2458949"/>
                </a:cubicBezTo>
                <a:cubicBezTo>
                  <a:pt x="3075575" y="2453553"/>
                  <a:pt x="3089031" y="2448156"/>
                  <a:pt x="3107870" y="2448156"/>
                </a:cubicBezTo>
                <a:cubicBezTo>
                  <a:pt x="3129400" y="2448156"/>
                  <a:pt x="3140165" y="2442759"/>
                  <a:pt x="3150930" y="2426568"/>
                </a:cubicBezTo>
                <a:cubicBezTo>
                  <a:pt x="3161695" y="2407679"/>
                  <a:pt x="3169768" y="2404981"/>
                  <a:pt x="3185916" y="2410378"/>
                </a:cubicBezTo>
                <a:cubicBezTo>
                  <a:pt x="3210137" y="2415775"/>
                  <a:pt x="3210137" y="2415775"/>
                  <a:pt x="3196682" y="2396886"/>
                </a:cubicBezTo>
                <a:cubicBezTo>
                  <a:pt x="3183225" y="2386092"/>
                  <a:pt x="3183225" y="2377997"/>
                  <a:pt x="3191298" y="2369902"/>
                </a:cubicBezTo>
                <a:cubicBezTo>
                  <a:pt x="3196682" y="2364505"/>
                  <a:pt x="3199372" y="2359108"/>
                  <a:pt x="3196682" y="2359108"/>
                </a:cubicBezTo>
                <a:cubicBezTo>
                  <a:pt x="3169768" y="2356409"/>
                  <a:pt x="3086340" y="2359108"/>
                  <a:pt x="3070192" y="2364505"/>
                </a:cubicBezTo>
                <a:cubicBezTo>
                  <a:pt x="3059427" y="2367203"/>
                  <a:pt x="3051353" y="2367203"/>
                  <a:pt x="3056736" y="2361806"/>
                </a:cubicBezTo>
                <a:cubicBezTo>
                  <a:pt x="3062118" y="2351013"/>
                  <a:pt x="2924911" y="2340219"/>
                  <a:pt x="2911455" y="2351013"/>
                </a:cubicBezTo>
                <a:cubicBezTo>
                  <a:pt x="2906073" y="2356409"/>
                  <a:pt x="2900691" y="2356409"/>
                  <a:pt x="2892617" y="2351013"/>
                </a:cubicBezTo>
                <a:cubicBezTo>
                  <a:pt x="2889926" y="2345616"/>
                  <a:pt x="2841482" y="2342917"/>
                  <a:pt x="2774201" y="2345616"/>
                </a:cubicBezTo>
                <a:cubicBezTo>
                  <a:pt x="2674626" y="2348314"/>
                  <a:pt x="2666552" y="2348314"/>
                  <a:pt x="2688082" y="2359108"/>
                </a:cubicBezTo>
                <a:cubicBezTo>
                  <a:pt x="2701538" y="2367203"/>
                  <a:pt x="2712303" y="2375298"/>
                  <a:pt x="2712303" y="2377997"/>
                </a:cubicBezTo>
                <a:cubicBezTo>
                  <a:pt x="2712303" y="2383394"/>
                  <a:pt x="2704229" y="2380695"/>
                  <a:pt x="2693464" y="2375298"/>
                </a:cubicBezTo>
                <a:cubicBezTo>
                  <a:pt x="2682701" y="2367203"/>
                  <a:pt x="2655788" y="2359108"/>
                  <a:pt x="2636950" y="2356409"/>
                </a:cubicBezTo>
                <a:cubicBezTo>
                  <a:pt x="2618111" y="2353711"/>
                  <a:pt x="2601964" y="2345616"/>
                  <a:pt x="2604655" y="2342917"/>
                </a:cubicBezTo>
                <a:cubicBezTo>
                  <a:pt x="2607346" y="2337521"/>
                  <a:pt x="2601964" y="2334822"/>
                  <a:pt x="2591200" y="2334822"/>
                </a:cubicBezTo>
                <a:cubicBezTo>
                  <a:pt x="2580434" y="2334822"/>
                  <a:pt x="2523918" y="2332124"/>
                  <a:pt x="2470093" y="2329425"/>
                </a:cubicBezTo>
                <a:cubicBezTo>
                  <a:pt x="2389354" y="2326727"/>
                  <a:pt x="2362441" y="2326727"/>
                  <a:pt x="2348985" y="2337521"/>
                </a:cubicBezTo>
                <a:cubicBezTo>
                  <a:pt x="2319381" y="2359108"/>
                  <a:pt x="2340910" y="2372600"/>
                  <a:pt x="2402810" y="2367203"/>
                </a:cubicBezTo>
                <a:cubicBezTo>
                  <a:pt x="2448562" y="2361806"/>
                  <a:pt x="2453945" y="2364505"/>
                  <a:pt x="2437797" y="2369902"/>
                </a:cubicBezTo>
                <a:cubicBezTo>
                  <a:pt x="2405502" y="2383394"/>
                  <a:pt x="2408193" y="2391489"/>
                  <a:pt x="2443180" y="2410378"/>
                </a:cubicBezTo>
                <a:cubicBezTo>
                  <a:pt x="2459326" y="2418473"/>
                  <a:pt x="2470093" y="2426568"/>
                  <a:pt x="2467401" y="2429267"/>
                </a:cubicBezTo>
                <a:cubicBezTo>
                  <a:pt x="2462018" y="2440060"/>
                  <a:pt x="2402810" y="2423870"/>
                  <a:pt x="2397427" y="2413076"/>
                </a:cubicBezTo>
                <a:cubicBezTo>
                  <a:pt x="2397427" y="2407679"/>
                  <a:pt x="2386663" y="2404981"/>
                  <a:pt x="2378589" y="2404981"/>
                </a:cubicBezTo>
                <a:cubicBezTo>
                  <a:pt x="2370514" y="2404981"/>
                  <a:pt x="2362441" y="2399584"/>
                  <a:pt x="2362441" y="2394187"/>
                </a:cubicBezTo>
                <a:cubicBezTo>
                  <a:pt x="2362441" y="2391489"/>
                  <a:pt x="2357058" y="2386092"/>
                  <a:pt x="2351676" y="2386092"/>
                </a:cubicBezTo>
                <a:cubicBezTo>
                  <a:pt x="2343602" y="2386092"/>
                  <a:pt x="2332837" y="2380695"/>
                  <a:pt x="2327455" y="2372600"/>
                </a:cubicBezTo>
                <a:cubicBezTo>
                  <a:pt x="2316689" y="2359108"/>
                  <a:pt x="2265555" y="2332124"/>
                  <a:pt x="2273629" y="2342917"/>
                </a:cubicBezTo>
                <a:cubicBezTo>
                  <a:pt x="2276320" y="2348314"/>
                  <a:pt x="2273629" y="2353711"/>
                  <a:pt x="2268247" y="2356409"/>
                </a:cubicBezTo>
                <a:cubicBezTo>
                  <a:pt x="2262864" y="2359108"/>
                  <a:pt x="2260172" y="2356409"/>
                  <a:pt x="2260172" y="2348314"/>
                </a:cubicBezTo>
                <a:cubicBezTo>
                  <a:pt x="2260172" y="2332124"/>
                  <a:pt x="2235951" y="2329425"/>
                  <a:pt x="2171359" y="2332124"/>
                </a:cubicBezTo>
                <a:cubicBezTo>
                  <a:pt x="2139065" y="2334822"/>
                  <a:pt x="2122917" y="2340219"/>
                  <a:pt x="2122917" y="2348314"/>
                </a:cubicBezTo>
                <a:cubicBezTo>
                  <a:pt x="2122917" y="2356409"/>
                  <a:pt x="2133682" y="2359108"/>
                  <a:pt x="2157904" y="2356409"/>
                </a:cubicBezTo>
                <a:cubicBezTo>
                  <a:pt x="2176743" y="2353711"/>
                  <a:pt x="2192891" y="2356409"/>
                  <a:pt x="2192891" y="2361806"/>
                </a:cubicBezTo>
                <a:cubicBezTo>
                  <a:pt x="2192891" y="2364505"/>
                  <a:pt x="2179434" y="2369902"/>
                  <a:pt x="2163286" y="2369902"/>
                </a:cubicBezTo>
                <a:cubicBezTo>
                  <a:pt x="2147138" y="2369902"/>
                  <a:pt x="2128300" y="2375298"/>
                  <a:pt x="2117535" y="2380695"/>
                </a:cubicBezTo>
                <a:cubicBezTo>
                  <a:pt x="2109461" y="2388791"/>
                  <a:pt x="2096005" y="2394187"/>
                  <a:pt x="2090622" y="2394187"/>
                </a:cubicBezTo>
                <a:cubicBezTo>
                  <a:pt x="2082548" y="2394187"/>
                  <a:pt x="2066400" y="2402283"/>
                  <a:pt x="2050252" y="2407679"/>
                </a:cubicBezTo>
                <a:cubicBezTo>
                  <a:pt x="2036796" y="2415775"/>
                  <a:pt x="2015266" y="2421172"/>
                  <a:pt x="1999118" y="2418473"/>
                </a:cubicBezTo>
                <a:cubicBezTo>
                  <a:pt x="1977588" y="2415775"/>
                  <a:pt x="1964132" y="2421172"/>
                  <a:pt x="1929145" y="2448156"/>
                </a:cubicBezTo>
                <a:cubicBezTo>
                  <a:pt x="1902232" y="2467045"/>
                  <a:pt x="1878011" y="2480537"/>
                  <a:pt x="1875320" y="2480537"/>
                </a:cubicBezTo>
                <a:cubicBezTo>
                  <a:pt x="1869937" y="2477838"/>
                  <a:pt x="1886085" y="2461648"/>
                  <a:pt x="1910306" y="2445457"/>
                </a:cubicBezTo>
                <a:cubicBezTo>
                  <a:pt x="1980279" y="2396886"/>
                  <a:pt x="1988353" y="2388791"/>
                  <a:pt x="1982970" y="2377997"/>
                </a:cubicBezTo>
                <a:cubicBezTo>
                  <a:pt x="1980279" y="2372600"/>
                  <a:pt x="1991044" y="2369902"/>
                  <a:pt x="2015266" y="2369902"/>
                </a:cubicBezTo>
                <a:cubicBezTo>
                  <a:pt x="2034105" y="2369902"/>
                  <a:pt x="2058326" y="2364505"/>
                  <a:pt x="2069091" y="2356409"/>
                </a:cubicBezTo>
                <a:cubicBezTo>
                  <a:pt x="2082548" y="2345616"/>
                  <a:pt x="2079857" y="2345616"/>
                  <a:pt x="2042179" y="2340219"/>
                </a:cubicBezTo>
                <a:cubicBezTo>
                  <a:pt x="2017957" y="2337521"/>
                  <a:pt x="1985662" y="2340219"/>
                  <a:pt x="1966823" y="2348314"/>
                </a:cubicBezTo>
                <a:cubicBezTo>
                  <a:pt x="1947984" y="2353711"/>
                  <a:pt x="1902232" y="2367203"/>
                  <a:pt x="1864554" y="2377997"/>
                </a:cubicBezTo>
                <a:cubicBezTo>
                  <a:pt x="1826876" y="2388791"/>
                  <a:pt x="1770359" y="2404981"/>
                  <a:pt x="1740755" y="2413076"/>
                </a:cubicBezTo>
                <a:cubicBezTo>
                  <a:pt x="1711151" y="2421172"/>
                  <a:pt x="1686929" y="2423870"/>
                  <a:pt x="1684238" y="2421172"/>
                </a:cubicBezTo>
                <a:cubicBezTo>
                  <a:pt x="1678855" y="2410378"/>
                  <a:pt x="1783816" y="2367203"/>
                  <a:pt x="1910306" y="2329425"/>
                </a:cubicBezTo>
                <a:cubicBezTo>
                  <a:pt x="1923762" y="2324028"/>
                  <a:pt x="1904923" y="2299743"/>
                  <a:pt x="1886085" y="2299743"/>
                </a:cubicBezTo>
                <a:cubicBezTo>
                  <a:pt x="1875320" y="2299743"/>
                  <a:pt x="1875320" y="2297044"/>
                  <a:pt x="1888776" y="2291647"/>
                </a:cubicBezTo>
                <a:cubicBezTo>
                  <a:pt x="1912997" y="2280854"/>
                  <a:pt x="1918380" y="2280854"/>
                  <a:pt x="1918380" y="2294346"/>
                </a:cubicBezTo>
                <a:cubicBezTo>
                  <a:pt x="1918380" y="2313235"/>
                  <a:pt x="1956058" y="2321330"/>
                  <a:pt x="1985662" y="2310536"/>
                </a:cubicBezTo>
                <a:cubicBezTo>
                  <a:pt x="1985662" y="2310536"/>
                  <a:pt x="1985662" y="2310536"/>
                  <a:pt x="2007192" y="2302441"/>
                </a:cubicBezTo>
                <a:cubicBezTo>
                  <a:pt x="2007192" y="2302441"/>
                  <a:pt x="2007192" y="2302441"/>
                  <a:pt x="1985662" y="2291647"/>
                </a:cubicBezTo>
                <a:cubicBezTo>
                  <a:pt x="1972205" y="2286251"/>
                  <a:pt x="1953367" y="2280854"/>
                  <a:pt x="1945293" y="2280854"/>
                </a:cubicBezTo>
                <a:cubicBezTo>
                  <a:pt x="1931836" y="2280854"/>
                  <a:pt x="1907614" y="2253869"/>
                  <a:pt x="1915688" y="2243076"/>
                </a:cubicBezTo>
                <a:cubicBezTo>
                  <a:pt x="1918380" y="2240377"/>
                  <a:pt x="1931836" y="2245774"/>
                  <a:pt x="1942602" y="2253869"/>
                </a:cubicBezTo>
                <a:cubicBezTo>
                  <a:pt x="1958749" y="2261965"/>
                  <a:pt x="1966823" y="2264663"/>
                  <a:pt x="1972205" y="2256568"/>
                </a:cubicBezTo>
                <a:cubicBezTo>
                  <a:pt x="1988353" y="2240377"/>
                  <a:pt x="2007192" y="2245774"/>
                  <a:pt x="1999118" y="2264663"/>
                </a:cubicBezTo>
                <a:cubicBezTo>
                  <a:pt x="1996427" y="2275457"/>
                  <a:pt x="1999118" y="2280854"/>
                  <a:pt x="2007192" y="2280854"/>
                </a:cubicBezTo>
                <a:cubicBezTo>
                  <a:pt x="2012575" y="2280854"/>
                  <a:pt x="2031414" y="2283552"/>
                  <a:pt x="2044870" y="2286251"/>
                </a:cubicBezTo>
                <a:cubicBezTo>
                  <a:pt x="2061017" y="2291647"/>
                  <a:pt x="2074474" y="2288949"/>
                  <a:pt x="2082548" y="2280854"/>
                </a:cubicBezTo>
                <a:cubicBezTo>
                  <a:pt x="2087931" y="2272758"/>
                  <a:pt x="2104079" y="2264663"/>
                  <a:pt x="2120226" y="2261965"/>
                </a:cubicBezTo>
                <a:cubicBezTo>
                  <a:pt x="2133682" y="2256568"/>
                  <a:pt x="2160595" y="2248473"/>
                  <a:pt x="2179434" y="2237679"/>
                </a:cubicBezTo>
                <a:cubicBezTo>
                  <a:pt x="2200964" y="2229584"/>
                  <a:pt x="2227876" y="2221488"/>
                  <a:pt x="2241334" y="2221488"/>
                </a:cubicBezTo>
                <a:cubicBezTo>
                  <a:pt x="2254789" y="2218790"/>
                  <a:pt x="2257482" y="2218790"/>
                  <a:pt x="2249408" y="2216092"/>
                </a:cubicBezTo>
                <a:cubicBezTo>
                  <a:pt x="2225186" y="2207996"/>
                  <a:pt x="2230568" y="2194504"/>
                  <a:pt x="2257482" y="2194504"/>
                </a:cubicBezTo>
                <a:cubicBezTo>
                  <a:pt x="2273629" y="2194504"/>
                  <a:pt x="2279011" y="2191806"/>
                  <a:pt x="2270938" y="2186409"/>
                </a:cubicBezTo>
                <a:cubicBezTo>
                  <a:pt x="2260172" y="2172917"/>
                  <a:pt x="2141756" y="2191806"/>
                  <a:pt x="2109461" y="2207996"/>
                </a:cubicBezTo>
                <a:cubicBezTo>
                  <a:pt x="2096005" y="2216092"/>
                  <a:pt x="2071783" y="2218790"/>
                  <a:pt x="2055635" y="2216092"/>
                </a:cubicBezTo>
                <a:cubicBezTo>
                  <a:pt x="2039488" y="2216092"/>
                  <a:pt x="1996427" y="2210695"/>
                  <a:pt x="1958749" y="2207996"/>
                </a:cubicBezTo>
                <a:cubicBezTo>
                  <a:pt x="1923762" y="2205298"/>
                  <a:pt x="1886085" y="2199901"/>
                  <a:pt x="1878011" y="2194504"/>
                </a:cubicBezTo>
                <a:cubicBezTo>
                  <a:pt x="1864554" y="2186409"/>
                  <a:pt x="1848406" y="2186409"/>
                  <a:pt x="1816111" y="2191806"/>
                </a:cubicBezTo>
                <a:cubicBezTo>
                  <a:pt x="1764976" y="2202600"/>
                  <a:pt x="1668091" y="2197203"/>
                  <a:pt x="1676164" y="2183711"/>
                </a:cubicBezTo>
                <a:cubicBezTo>
                  <a:pt x="1678855" y="2181012"/>
                  <a:pt x="1692312" y="2178314"/>
                  <a:pt x="1703077" y="2181012"/>
                </a:cubicBezTo>
                <a:cubicBezTo>
                  <a:pt x="1727299" y="2189107"/>
                  <a:pt x="1824185" y="2170218"/>
                  <a:pt x="1829567" y="2159425"/>
                </a:cubicBezTo>
                <a:cubicBezTo>
                  <a:pt x="1832259" y="2154028"/>
                  <a:pt x="1813420" y="2151330"/>
                  <a:pt x="1789199" y="2151330"/>
                </a:cubicBezTo>
                <a:cubicBezTo>
                  <a:pt x="1716534" y="2148631"/>
                  <a:pt x="1689621" y="2151330"/>
                  <a:pt x="1665399" y="2164822"/>
                </a:cubicBezTo>
                <a:cubicBezTo>
                  <a:pt x="1651943" y="2172917"/>
                  <a:pt x="1635796" y="2178314"/>
                  <a:pt x="1627721" y="2178314"/>
                </a:cubicBezTo>
                <a:cubicBezTo>
                  <a:pt x="1622339" y="2178314"/>
                  <a:pt x="1611573" y="2181012"/>
                  <a:pt x="1606191" y="2186409"/>
                </a:cubicBezTo>
                <a:cubicBezTo>
                  <a:pt x="1600808" y="2194504"/>
                  <a:pt x="1595426" y="2194504"/>
                  <a:pt x="1590044" y="2186409"/>
                </a:cubicBezTo>
                <a:cubicBezTo>
                  <a:pt x="1587352" y="2181012"/>
                  <a:pt x="1571205" y="2178314"/>
                  <a:pt x="1555057" y="2175615"/>
                </a:cubicBezTo>
                <a:cubicBezTo>
                  <a:pt x="1555057" y="2175615"/>
                  <a:pt x="1555057" y="2175615"/>
                  <a:pt x="1522761" y="2175615"/>
                </a:cubicBezTo>
                <a:cubicBezTo>
                  <a:pt x="1522761" y="2175615"/>
                  <a:pt x="1522761" y="2175615"/>
                  <a:pt x="1555057" y="2170218"/>
                </a:cubicBezTo>
                <a:cubicBezTo>
                  <a:pt x="1600808" y="2159425"/>
                  <a:pt x="1606191" y="2151330"/>
                  <a:pt x="1560440" y="2156726"/>
                </a:cubicBezTo>
                <a:cubicBezTo>
                  <a:pt x="1442023" y="2172917"/>
                  <a:pt x="1407037" y="2181012"/>
                  <a:pt x="1401654" y="2191806"/>
                </a:cubicBezTo>
                <a:cubicBezTo>
                  <a:pt x="1398963" y="2197203"/>
                  <a:pt x="1382815" y="2205298"/>
                  <a:pt x="1366667" y="2207996"/>
                </a:cubicBezTo>
                <a:cubicBezTo>
                  <a:pt x="1350520" y="2213393"/>
                  <a:pt x="1320915" y="2226885"/>
                  <a:pt x="1299385" y="2243076"/>
                </a:cubicBezTo>
                <a:cubicBezTo>
                  <a:pt x="1275164" y="2256568"/>
                  <a:pt x="1242868" y="2275457"/>
                  <a:pt x="1221338" y="2280854"/>
                </a:cubicBezTo>
                <a:cubicBezTo>
                  <a:pt x="1183660" y="2291647"/>
                  <a:pt x="1030257" y="2315933"/>
                  <a:pt x="1024874" y="2313235"/>
                </a:cubicBezTo>
                <a:cubicBezTo>
                  <a:pt x="1022183" y="2310536"/>
                  <a:pt x="1046405" y="2302441"/>
                  <a:pt x="1076008" y="2291647"/>
                </a:cubicBezTo>
                <a:cubicBezTo>
                  <a:pt x="1105613" y="2280854"/>
                  <a:pt x="1145982" y="2267362"/>
                  <a:pt x="1164821" y="2261965"/>
                </a:cubicBezTo>
                <a:cubicBezTo>
                  <a:pt x="1164821" y="2261965"/>
                  <a:pt x="1164821" y="2261965"/>
                  <a:pt x="1199808" y="2248473"/>
                </a:cubicBezTo>
                <a:cubicBezTo>
                  <a:pt x="1199808" y="2248473"/>
                  <a:pt x="1199808" y="2248473"/>
                  <a:pt x="1148673" y="2253869"/>
                </a:cubicBezTo>
                <a:cubicBezTo>
                  <a:pt x="1119069" y="2256568"/>
                  <a:pt x="1089465" y="2261965"/>
                  <a:pt x="1081391" y="2264663"/>
                </a:cubicBezTo>
                <a:cubicBezTo>
                  <a:pt x="1062552" y="2275457"/>
                  <a:pt x="1046405" y="2275457"/>
                  <a:pt x="1054479" y="2264663"/>
                </a:cubicBezTo>
                <a:cubicBezTo>
                  <a:pt x="1057170" y="2259266"/>
                  <a:pt x="1086774" y="2248473"/>
                  <a:pt x="1119069" y="2237679"/>
                </a:cubicBezTo>
                <a:cubicBezTo>
                  <a:pt x="1180969" y="2221488"/>
                  <a:pt x="1224029" y="2205298"/>
                  <a:pt x="1275164" y="2183711"/>
                </a:cubicBezTo>
                <a:cubicBezTo>
                  <a:pt x="1310150" y="2167520"/>
                  <a:pt x="1552366" y="2113552"/>
                  <a:pt x="1557748" y="2118948"/>
                </a:cubicBezTo>
                <a:cubicBezTo>
                  <a:pt x="1560440" y="2121647"/>
                  <a:pt x="1541600" y="2129742"/>
                  <a:pt x="1517379" y="2135139"/>
                </a:cubicBezTo>
                <a:cubicBezTo>
                  <a:pt x="1460862" y="2145933"/>
                  <a:pt x="1428567" y="2164822"/>
                  <a:pt x="1474318" y="2156726"/>
                </a:cubicBezTo>
                <a:cubicBezTo>
                  <a:pt x="1493158" y="2154028"/>
                  <a:pt x="1533526" y="2151330"/>
                  <a:pt x="1568514" y="2145933"/>
                </a:cubicBezTo>
                <a:cubicBezTo>
                  <a:pt x="1614265" y="2143234"/>
                  <a:pt x="1641178" y="2135139"/>
                  <a:pt x="1654635" y="2124345"/>
                </a:cubicBezTo>
                <a:cubicBezTo>
                  <a:pt x="1654635" y="2124345"/>
                  <a:pt x="1654635" y="2124345"/>
                  <a:pt x="1676164" y="2108155"/>
                </a:cubicBezTo>
                <a:cubicBezTo>
                  <a:pt x="1676164" y="2108155"/>
                  <a:pt x="1676164" y="2108155"/>
                  <a:pt x="1619648" y="2113552"/>
                </a:cubicBezTo>
                <a:cubicBezTo>
                  <a:pt x="1587352" y="2116250"/>
                  <a:pt x="1571205" y="2113552"/>
                  <a:pt x="1576588" y="2110853"/>
                </a:cubicBezTo>
                <a:cubicBezTo>
                  <a:pt x="1584661" y="2105456"/>
                  <a:pt x="1630413" y="2100060"/>
                  <a:pt x="1678855" y="2097361"/>
                </a:cubicBezTo>
                <a:cubicBezTo>
                  <a:pt x="1762285" y="2091964"/>
                  <a:pt x="1861863" y="2070377"/>
                  <a:pt x="1888776" y="2048790"/>
                </a:cubicBezTo>
                <a:cubicBezTo>
                  <a:pt x="1894158" y="2046091"/>
                  <a:pt x="1902232" y="2040694"/>
                  <a:pt x="1910306" y="2040694"/>
                </a:cubicBezTo>
                <a:cubicBezTo>
                  <a:pt x="1918380" y="2040694"/>
                  <a:pt x="1977588" y="2032599"/>
                  <a:pt x="2042179" y="2021805"/>
                </a:cubicBezTo>
                <a:cubicBezTo>
                  <a:pt x="2109461" y="2013710"/>
                  <a:pt x="2165978" y="2008313"/>
                  <a:pt x="2168669" y="2011012"/>
                </a:cubicBezTo>
                <a:cubicBezTo>
                  <a:pt x="2171359" y="2011012"/>
                  <a:pt x="2174051" y="2011012"/>
                  <a:pt x="2174051" y="2005615"/>
                </a:cubicBezTo>
                <a:cubicBezTo>
                  <a:pt x="2174051" y="2000218"/>
                  <a:pt x="2165978" y="1994821"/>
                  <a:pt x="2157904" y="1994821"/>
                </a:cubicBezTo>
                <a:cubicBezTo>
                  <a:pt x="2147138" y="1994821"/>
                  <a:pt x="2141756" y="1992123"/>
                  <a:pt x="2144447" y="1984028"/>
                </a:cubicBezTo>
                <a:cubicBezTo>
                  <a:pt x="2149830" y="1970535"/>
                  <a:pt x="2071783" y="1948948"/>
                  <a:pt x="2044870" y="1957043"/>
                </a:cubicBezTo>
                <a:cubicBezTo>
                  <a:pt x="2026031" y="1962440"/>
                  <a:pt x="2026031" y="1962440"/>
                  <a:pt x="2052944" y="1975932"/>
                </a:cubicBezTo>
                <a:cubicBezTo>
                  <a:pt x="2071783" y="1984028"/>
                  <a:pt x="2074474" y="1986726"/>
                  <a:pt x="2055635" y="1981329"/>
                </a:cubicBezTo>
                <a:cubicBezTo>
                  <a:pt x="2044870" y="1978631"/>
                  <a:pt x="2020649" y="1973234"/>
                  <a:pt x="2004501" y="1970535"/>
                </a:cubicBezTo>
                <a:cubicBezTo>
                  <a:pt x="2004501" y="1970535"/>
                  <a:pt x="2004501" y="1970535"/>
                  <a:pt x="1974897" y="1965139"/>
                </a:cubicBezTo>
                <a:cubicBezTo>
                  <a:pt x="1974897" y="1965139"/>
                  <a:pt x="1974897" y="1965139"/>
                  <a:pt x="2001810" y="1957043"/>
                </a:cubicBezTo>
                <a:cubicBezTo>
                  <a:pt x="2020649" y="1954345"/>
                  <a:pt x="2028723" y="1948948"/>
                  <a:pt x="2026031" y="1940853"/>
                </a:cubicBezTo>
                <a:cubicBezTo>
                  <a:pt x="2017957" y="1930059"/>
                  <a:pt x="2098696" y="1938154"/>
                  <a:pt x="2125608" y="1951646"/>
                </a:cubicBezTo>
                <a:cubicBezTo>
                  <a:pt x="2152521" y="1967837"/>
                  <a:pt x="2211729" y="1962440"/>
                  <a:pt x="2257482" y="1938154"/>
                </a:cubicBezTo>
                <a:cubicBezTo>
                  <a:pt x="2281703" y="1927361"/>
                  <a:pt x="2303233" y="1913869"/>
                  <a:pt x="2303233" y="1908472"/>
                </a:cubicBezTo>
                <a:cubicBezTo>
                  <a:pt x="2303233" y="1903075"/>
                  <a:pt x="2311307" y="1900376"/>
                  <a:pt x="2322072" y="1900376"/>
                </a:cubicBezTo>
                <a:cubicBezTo>
                  <a:pt x="2335529" y="1900376"/>
                  <a:pt x="2346293" y="1897678"/>
                  <a:pt x="2348985" y="1892281"/>
                </a:cubicBezTo>
                <a:cubicBezTo>
                  <a:pt x="2351676" y="1886884"/>
                  <a:pt x="2381280" y="1884186"/>
                  <a:pt x="2416267" y="1886884"/>
                </a:cubicBezTo>
                <a:cubicBezTo>
                  <a:pt x="2483548" y="1886884"/>
                  <a:pt x="2494314" y="1881488"/>
                  <a:pt x="2464710" y="1865297"/>
                </a:cubicBezTo>
                <a:cubicBezTo>
                  <a:pt x="2440488" y="1851805"/>
                  <a:pt x="2394737" y="1854503"/>
                  <a:pt x="2365132" y="1870694"/>
                </a:cubicBezTo>
                <a:cubicBezTo>
                  <a:pt x="2330146" y="1886884"/>
                  <a:pt x="2305924" y="1886884"/>
                  <a:pt x="2300542" y="1862599"/>
                </a:cubicBezTo>
                <a:cubicBezTo>
                  <a:pt x="2295159" y="1846408"/>
                  <a:pt x="2292468" y="1846408"/>
                  <a:pt x="2246716" y="1851805"/>
                </a:cubicBezTo>
                <a:cubicBezTo>
                  <a:pt x="2219803" y="1854503"/>
                  <a:pt x="2187508" y="1865297"/>
                  <a:pt x="2176743" y="1873392"/>
                </a:cubicBezTo>
                <a:cubicBezTo>
                  <a:pt x="2163286" y="1881488"/>
                  <a:pt x="2133682" y="1892281"/>
                  <a:pt x="2109461" y="1894980"/>
                </a:cubicBezTo>
                <a:cubicBezTo>
                  <a:pt x="2036796" y="1903075"/>
                  <a:pt x="2017957" y="1908472"/>
                  <a:pt x="1996427" y="1921964"/>
                </a:cubicBezTo>
                <a:cubicBezTo>
                  <a:pt x="1985662" y="1930059"/>
                  <a:pt x="1974897" y="1932758"/>
                  <a:pt x="1969514" y="1930059"/>
                </a:cubicBezTo>
                <a:cubicBezTo>
                  <a:pt x="1961441" y="1924662"/>
                  <a:pt x="1859172" y="1940853"/>
                  <a:pt x="1845715" y="1951646"/>
                </a:cubicBezTo>
                <a:cubicBezTo>
                  <a:pt x="1843024" y="1957043"/>
                  <a:pt x="1818802" y="1962440"/>
                  <a:pt x="1797272" y="1965139"/>
                </a:cubicBezTo>
                <a:cubicBezTo>
                  <a:pt x="1775742" y="1967837"/>
                  <a:pt x="1754211" y="1975932"/>
                  <a:pt x="1751520" y="1978631"/>
                </a:cubicBezTo>
                <a:cubicBezTo>
                  <a:pt x="1748829" y="1984028"/>
                  <a:pt x="1751520" y="1986726"/>
                  <a:pt x="1756903" y="1986726"/>
                </a:cubicBezTo>
                <a:cubicBezTo>
                  <a:pt x="1770359" y="1986726"/>
                  <a:pt x="1767668" y="2002916"/>
                  <a:pt x="1751520" y="2005615"/>
                </a:cubicBezTo>
                <a:cubicBezTo>
                  <a:pt x="1743447" y="2008313"/>
                  <a:pt x="1716534" y="2008313"/>
                  <a:pt x="1692312" y="2002916"/>
                </a:cubicBezTo>
                <a:cubicBezTo>
                  <a:pt x="1692312" y="2002916"/>
                  <a:pt x="1692312" y="2002916"/>
                  <a:pt x="1649252" y="1997520"/>
                </a:cubicBezTo>
                <a:cubicBezTo>
                  <a:pt x="1649252" y="1997520"/>
                  <a:pt x="1649252" y="1997520"/>
                  <a:pt x="1711151" y="1970535"/>
                </a:cubicBezTo>
                <a:cubicBezTo>
                  <a:pt x="1743447" y="1954345"/>
                  <a:pt x="1789199" y="1932758"/>
                  <a:pt x="1813420" y="1921964"/>
                </a:cubicBezTo>
                <a:cubicBezTo>
                  <a:pt x="1813420" y="1921964"/>
                  <a:pt x="1813420" y="1921964"/>
                  <a:pt x="1853789" y="1900376"/>
                </a:cubicBezTo>
                <a:cubicBezTo>
                  <a:pt x="1853789" y="1900376"/>
                  <a:pt x="1853789" y="1900376"/>
                  <a:pt x="1794581" y="1903075"/>
                </a:cubicBezTo>
                <a:cubicBezTo>
                  <a:pt x="1697695" y="1911170"/>
                  <a:pt x="1611573" y="1924662"/>
                  <a:pt x="1549674" y="1943551"/>
                </a:cubicBezTo>
                <a:cubicBezTo>
                  <a:pt x="1501232" y="1957043"/>
                  <a:pt x="1487775" y="1959742"/>
                  <a:pt x="1477010" y="1951646"/>
                </a:cubicBezTo>
                <a:cubicBezTo>
                  <a:pt x="1463553" y="1938154"/>
                  <a:pt x="1490466" y="1930059"/>
                  <a:pt x="1595426" y="1908472"/>
                </a:cubicBezTo>
                <a:cubicBezTo>
                  <a:pt x="1616956" y="1905773"/>
                  <a:pt x="1662708" y="1894980"/>
                  <a:pt x="1700386" y="1886884"/>
                </a:cubicBezTo>
                <a:cubicBezTo>
                  <a:pt x="1754211" y="1876091"/>
                  <a:pt x="1770359" y="1873392"/>
                  <a:pt x="1786507" y="1881488"/>
                </a:cubicBezTo>
                <a:cubicBezTo>
                  <a:pt x="1810729" y="1894980"/>
                  <a:pt x="1972205" y="1889583"/>
                  <a:pt x="1977588" y="1876091"/>
                </a:cubicBezTo>
                <a:cubicBezTo>
                  <a:pt x="1977588" y="1870694"/>
                  <a:pt x="1982970" y="1865297"/>
                  <a:pt x="1988353" y="1865297"/>
                </a:cubicBezTo>
                <a:cubicBezTo>
                  <a:pt x="1993735" y="1865297"/>
                  <a:pt x="1993735" y="1867995"/>
                  <a:pt x="1991044" y="1873392"/>
                </a:cubicBezTo>
                <a:cubicBezTo>
                  <a:pt x="1985662" y="1884186"/>
                  <a:pt x="2001810" y="1884186"/>
                  <a:pt x="2023340" y="1873392"/>
                </a:cubicBezTo>
                <a:cubicBezTo>
                  <a:pt x="2034105" y="1865297"/>
                  <a:pt x="2042179" y="1865297"/>
                  <a:pt x="2050252" y="1873392"/>
                </a:cubicBezTo>
                <a:cubicBezTo>
                  <a:pt x="2063709" y="1886884"/>
                  <a:pt x="2079857" y="1884186"/>
                  <a:pt x="2079857" y="1870694"/>
                </a:cubicBezTo>
                <a:cubicBezTo>
                  <a:pt x="2079857" y="1859900"/>
                  <a:pt x="2090622" y="1857202"/>
                  <a:pt x="2112152" y="1857202"/>
                </a:cubicBezTo>
                <a:cubicBezTo>
                  <a:pt x="2128300" y="1857202"/>
                  <a:pt x="2149830" y="1849107"/>
                  <a:pt x="2157904" y="1843710"/>
                </a:cubicBezTo>
                <a:cubicBezTo>
                  <a:pt x="2174051" y="1830218"/>
                  <a:pt x="2198273" y="1824821"/>
                  <a:pt x="2295159" y="1822122"/>
                </a:cubicBezTo>
                <a:cubicBezTo>
                  <a:pt x="2319381" y="1822122"/>
                  <a:pt x="2335529" y="1819424"/>
                  <a:pt x="2335529" y="1814027"/>
                </a:cubicBezTo>
                <a:cubicBezTo>
                  <a:pt x="2335529" y="1800535"/>
                  <a:pt x="1972205" y="1800535"/>
                  <a:pt x="1880702" y="1814027"/>
                </a:cubicBezTo>
                <a:cubicBezTo>
                  <a:pt x="1848406" y="1816725"/>
                  <a:pt x="1770359" y="1822122"/>
                  <a:pt x="1708460" y="1822122"/>
                </a:cubicBezTo>
                <a:cubicBezTo>
                  <a:pt x="1633104" y="1822122"/>
                  <a:pt x="1587352" y="1824821"/>
                  <a:pt x="1568514" y="1832916"/>
                </a:cubicBezTo>
                <a:cubicBezTo>
                  <a:pt x="1552366" y="1841011"/>
                  <a:pt x="1503923" y="1854503"/>
                  <a:pt x="1463553" y="1865297"/>
                </a:cubicBezTo>
                <a:cubicBezTo>
                  <a:pt x="1420493" y="1876091"/>
                  <a:pt x="1380123" y="1889583"/>
                  <a:pt x="1372049" y="1897678"/>
                </a:cubicBezTo>
                <a:cubicBezTo>
                  <a:pt x="1350520" y="1916567"/>
                  <a:pt x="1199808" y="1965139"/>
                  <a:pt x="1137908" y="1973234"/>
                </a:cubicBezTo>
                <a:cubicBezTo>
                  <a:pt x="1092156" y="1981329"/>
                  <a:pt x="1057170" y="1997520"/>
                  <a:pt x="1057170" y="2013710"/>
                </a:cubicBezTo>
                <a:cubicBezTo>
                  <a:pt x="1057170" y="2021805"/>
                  <a:pt x="1062552" y="2029901"/>
                  <a:pt x="1070626" y="2029901"/>
                </a:cubicBezTo>
                <a:cubicBezTo>
                  <a:pt x="1078700" y="2029901"/>
                  <a:pt x="1081391" y="2035298"/>
                  <a:pt x="1078700" y="2037996"/>
                </a:cubicBezTo>
                <a:cubicBezTo>
                  <a:pt x="1070626" y="2051488"/>
                  <a:pt x="1094848" y="2048790"/>
                  <a:pt x="1113687" y="2035298"/>
                </a:cubicBezTo>
                <a:cubicBezTo>
                  <a:pt x="1121761" y="2029901"/>
                  <a:pt x="1143291" y="2021805"/>
                  <a:pt x="1159438" y="2016409"/>
                </a:cubicBezTo>
                <a:cubicBezTo>
                  <a:pt x="1175586" y="2013710"/>
                  <a:pt x="1213264" y="2002916"/>
                  <a:pt x="1245559" y="1994821"/>
                </a:cubicBezTo>
                <a:cubicBezTo>
                  <a:pt x="1275164" y="1986726"/>
                  <a:pt x="1302076" y="1978631"/>
                  <a:pt x="1302076" y="1981329"/>
                </a:cubicBezTo>
                <a:cubicBezTo>
                  <a:pt x="1307459" y="1986726"/>
                  <a:pt x="1256325" y="2008313"/>
                  <a:pt x="1221338" y="2016409"/>
                </a:cubicBezTo>
                <a:cubicBezTo>
                  <a:pt x="1205191" y="2019107"/>
                  <a:pt x="1191734" y="2027202"/>
                  <a:pt x="1189043" y="2035298"/>
                </a:cubicBezTo>
                <a:cubicBezTo>
                  <a:pt x="1178278" y="2051488"/>
                  <a:pt x="1143291" y="2067679"/>
                  <a:pt x="1143291" y="2056885"/>
                </a:cubicBezTo>
                <a:cubicBezTo>
                  <a:pt x="1143291" y="2051488"/>
                  <a:pt x="1121761" y="2067679"/>
                  <a:pt x="1097539" y="2097361"/>
                </a:cubicBezTo>
                <a:cubicBezTo>
                  <a:pt x="1070626" y="2124345"/>
                  <a:pt x="1046405" y="2143234"/>
                  <a:pt x="1043714" y="2140536"/>
                </a:cubicBezTo>
                <a:cubicBezTo>
                  <a:pt x="1041022" y="2137837"/>
                  <a:pt x="1038331" y="2132441"/>
                  <a:pt x="1041022" y="2132441"/>
                </a:cubicBezTo>
                <a:cubicBezTo>
                  <a:pt x="1043714" y="2129742"/>
                  <a:pt x="1057170" y="2118948"/>
                  <a:pt x="1073317" y="2105456"/>
                </a:cubicBezTo>
                <a:cubicBezTo>
                  <a:pt x="1113687" y="2073075"/>
                  <a:pt x="1089465" y="2075774"/>
                  <a:pt x="1006035" y="2113552"/>
                </a:cubicBezTo>
                <a:cubicBezTo>
                  <a:pt x="917223" y="2154028"/>
                  <a:pt x="858014" y="2189107"/>
                  <a:pt x="860706" y="2202600"/>
                </a:cubicBezTo>
                <a:cubicBezTo>
                  <a:pt x="860706" y="2207996"/>
                  <a:pt x="855323" y="2213393"/>
                  <a:pt x="847249" y="2213393"/>
                </a:cubicBezTo>
                <a:cubicBezTo>
                  <a:pt x="828411" y="2213393"/>
                  <a:pt x="769202" y="2272758"/>
                  <a:pt x="769202" y="2288949"/>
                </a:cubicBezTo>
                <a:cubicBezTo>
                  <a:pt x="769202" y="2297044"/>
                  <a:pt x="761129" y="2297044"/>
                  <a:pt x="742290" y="2286251"/>
                </a:cubicBezTo>
                <a:cubicBezTo>
                  <a:pt x="723451" y="2275457"/>
                  <a:pt x="718068" y="2267362"/>
                  <a:pt x="718068" y="2245774"/>
                </a:cubicBezTo>
                <a:cubicBezTo>
                  <a:pt x="718068" y="2232282"/>
                  <a:pt x="720759" y="2221488"/>
                  <a:pt x="723451" y="2224187"/>
                </a:cubicBezTo>
                <a:cubicBezTo>
                  <a:pt x="726142" y="2226885"/>
                  <a:pt x="750364" y="2213393"/>
                  <a:pt x="774585" y="2197203"/>
                </a:cubicBezTo>
                <a:cubicBezTo>
                  <a:pt x="806880" y="2172917"/>
                  <a:pt x="814954" y="2159425"/>
                  <a:pt x="809572" y="2151330"/>
                </a:cubicBezTo>
                <a:cubicBezTo>
                  <a:pt x="806880" y="2143234"/>
                  <a:pt x="801498" y="2127044"/>
                  <a:pt x="801498" y="2110853"/>
                </a:cubicBezTo>
                <a:cubicBezTo>
                  <a:pt x="801498" y="2091964"/>
                  <a:pt x="798806" y="2081171"/>
                  <a:pt x="788041" y="2081171"/>
                </a:cubicBezTo>
                <a:cubicBezTo>
                  <a:pt x="771894" y="2081171"/>
                  <a:pt x="771894" y="2067679"/>
                  <a:pt x="788041" y="2062282"/>
                </a:cubicBezTo>
                <a:cubicBezTo>
                  <a:pt x="796115" y="2059583"/>
                  <a:pt x="801498" y="2048790"/>
                  <a:pt x="801498" y="2037996"/>
                </a:cubicBezTo>
                <a:cubicBezTo>
                  <a:pt x="801498" y="2021805"/>
                  <a:pt x="798806" y="2019107"/>
                  <a:pt x="747672" y="2027202"/>
                </a:cubicBezTo>
                <a:cubicBezTo>
                  <a:pt x="720759" y="2029901"/>
                  <a:pt x="683082" y="2037996"/>
                  <a:pt x="666935" y="2043393"/>
                </a:cubicBezTo>
                <a:cubicBezTo>
                  <a:pt x="626566" y="2062282"/>
                  <a:pt x="618492" y="2059583"/>
                  <a:pt x="640023" y="2035298"/>
                </a:cubicBezTo>
                <a:cubicBezTo>
                  <a:pt x="666935" y="2005615"/>
                  <a:pt x="653479" y="2002916"/>
                  <a:pt x="591580" y="2027202"/>
                </a:cubicBezTo>
                <a:cubicBezTo>
                  <a:pt x="524300" y="2051488"/>
                  <a:pt x="494696" y="2051488"/>
                  <a:pt x="532373" y="2027202"/>
                </a:cubicBezTo>
                <a:cubicBezTo>
                  <a:pt x="599654" y="1984028"/>
                  <a:pt x="621184" y="1946250"/>
                  <a:pt x="591580" y="1927361"/>
                </a:cubicBezTo>
                <a:cubicBezTo>
                  <a:pt x="580815" y="1921964"/>
                  <a:pt x="583506" y="1916567"/>
                  <a:pt x="602345" y="1897678"/>
                </a:cubicBezTo>
                <a:cubicBezTo>
                  <a:pt x="615801" y="1884186"/>
                  <a:pt x="629257" y="1873392"/>
                  <a:pt x="634640" y="1876091"/>
                </a:cubicBezTo>
                <a:cubicBezTo>
                  <a:pt x="658861" y="1878789"/>
                  <a:pt x="675008" y="1873392"/>
                  <a:pt x="675008" y="1862599"/>
                </a:cubicBezTo>
                <a:cubicBezTo>
                  <a:pt x="675008" y="1827519"/>
                  <a:pt x="645405" y="1838313"/>
                  <a:pt x="567359" y="1900376"/>
                </a:cubicBezTo>
                <a:cubicBezTo>
                  <a:pt x="516226" y="1940853"/>
                  <a:pt x="510844" y="1948948"/>
                  <a:pt x="540447" y="1940853"/>
                </a:cubicBezTo>
                <a:cubicBezTo>
                  <a:pt x="556594" y="1935456"/>
                  <a:pt x="559286" y="1935456"/>
                  <a:pt x="543138" y="1946250"/>
                </a:cubicBezTo>
                <a:cubicBezTo>
                  <a:pt x="535065" y="1951646"/>
                  <a:pt x="516226" y="1967837"/>
                  <a:pt x="500078" y="1981329"/>
                </a:cubicBezTo>
                <a:cubicBezTo>
                  <a:pt x="475857" y="2002916"/>
                  <a:pt x="438180" y="2011012"/>
                  <a:pt x="376282" y="2005615"/>
                </a:cubicBezTo>
                <a:cubicBezTo>
                  <a:pt x="346678" y="2002916"/>
                  <a:pt x="338605" y="2013710"/>
                  <a:pt x="354752" y="2029901"/>
                </a:cubicBezTo>
                <a:cubicBezTo>
                  <a:pt x="370899" y="2048790"/>
                  <a:pt x="370899" y="2048790"/>
                  <a:pt x="341296" y="2043393"/>
                </a:cubicBezTo>
                <a:cubicBezTo>
                  <a:pt x="265941" y="2027202"/>
                  <a:pt x="295545" y="1997520"/>
                  <a:pt x="387046" y="1997520"/>
                </a:cubicBezTo>
                <a:cubicBezTo>
                  <a:pt x="443563" y="1994821"/>
                  <a:pt x="481240" y="1986726"/>
                  <a:pt x="492005" y="1970535"/>
                </a:cubicBezTo>
                <a:cubicBezTo>
                  <a:pt x="500078" y="1954345"/>
                  <a:pt x="492005" y="1951646"/>
                  <a:pt x="462401" y="1962440"/>
                </a:cubicBezTo>
                <a:cubicBezTo>
                  <a:pt x="440871" y="1970535"/>
                  <a:pt x="432798" y="1970535"/>
                  <a:pt x="424724" y="1962440"/>
                </a:cubicBezTo>
                <a:cubicBezTo>
                  <a:pt x="416650" y="1954345"/>
                  <a:pt x="416650" y="1951646"/>
                  <a:pt x="424724" y="1951646"/>
                </a:cubicBezTo>
                <a:cubicBezTo>
                  <a:pt x="430106" y="1951646"/>
                  <a:pt x="435489" y="1946250"/>
                  <a:pt x="435489" y="1938154"/>
                </a:cubicBezTo>
                <a:cubicBezTo>
                  <a:pt x="435489" y="1927361"/>
                  <a:pt x="440871" y="1924662"/>
                  <a:pt x="451636" y="1930059"/>
                </a:cubicBezTo>
                <a:cubicBezTo>
                  <a:pt x="473166" y="1940853"/>
                  <a:pt x="497387" y="1938154"/>
                  <a:pt x="508152" y="1921964"/>
                </a:cubicBezTo>
                <a:cubicBezTo>
                  <a:pt x="513534" y="1913869"/>
                  <a:pt x="521608" y="1908472"/>
                  <a:pt x="526991" y="1908472"/>
                </a:cubicBezTo>
                <a:cubicBezTo>
                  <a:pt x="532373" y="1908472"/>
                  <a:pt x="545829" y="1897678"/>
                  <a:pt x="559286" y="1881488"/>
                </a:cubicBezTo>
                <a:cubicBezTo>
                  <a:pt x="572741" y="1867995"/>
                  <a:pt x="599654" y="1849107"/>
                  <a:pt x="615801" y="1838313"/>
                </a:cubicBezTo>
                <a:cubicBezTo>
                  <a:pt x="642713" y="1824821"/>
                  <a:pt x="675008" y="1787043"/>
                  <a:pt x="661552" y="1787043"/>
                </a:cubicBezTo>
                <a:cubicBezTo>
                  <a:pt x="645405" y="1787043"/>
                  <a:pt x="570050" y="1835614"/>
                  <a:pt x="564668" y="1849107"/>
                </a:cubicBezTo>
                <a:cubicBezTo>
                  <a:pt x="561977" y="1859900"/>
                  <a:pt x="556594" y="1865297"/>
                  <a:pt x="548521" y="1862599"/>
                </a:cubicBezTo>
                <a:cubicBezTo>
                  <a:pt x="543138" y="1859900"/>
                  <a:pt x="524300" y="1862599"/>
                  <a:pt x="505461" y="1870694"/>
                </a:cubicBezTo>
                <a:cubicBezTo>
                  <a:pt x="475857" y="1884186"/>
                  <a:pt x="475857" y="1884186"/>
                  <a:pt x="492005" y="1897678"/>
                </a:cubicBezTo>
                <a:cubicBezTo>
                  <a:pt x="505461" y="1908472"/>
                  <a:pt x="505461" y="1908472"/>
                  <a:pt x="489313" y="1908472"/>
                </a:cubicBezTo>
                <a:cubicBezTo>
                  <a:pt x="481240" y="1908472"/>
                  <a:pt x="470475" y="1905773"/>
                  <a:pt x="465093" y="1900376"/>
                </a:cubicBezTo>
                <a:cubicBezTo>
                  <a:pt x="451636" y="1886884"/>
                  <a:pt x="343987" y="1916567"/>
                  <a:pt x="322457" y="1935456"/>
                </a:cubicBezTo>
                <a:cubicBezTo>
                  <a:pt x="314383" y="1943551"/>
                  <a:pt x="306310" y="1962440"/>
                  <a:pt x="306310" y="1975932"/>
                </a:cubicBezTo>
                <a:cubicBezTo>
                  <a:pt x="306310" y="1992123"/>
                  <a:pt x="306310" y="1997520"/>
                  <a:pt x="298236" y="1989424"/>
                </a:cubicBezTo>
                <a:cubicBezTo>
                  <a:pt x="292853" y="1984028"/>
                  <a:pt x="292853" y="1973234"/>
                  <a:pt x="303619" y="1954345"/>
                </a:cubicBezTo>
                <a:cubicBezTo>
                  <a:pt x="311692" y="1935456"/>
                  <a:pt x="311692" y="1924662"/>
                  <a:pt x="306310" y="1921964"/>
                </a:cubicBezTo>
                <a:cubicBezTo>
                  <a:pt x="295545" y="1913869"/>
                  <a:pt x="306310" y="1900376"/>
                  <a:pt x="322457" y="1905773"/>
                </a:cubicBezTo>
                <a:cubicBezTo>
                  <a:pt x="330531" y="1905773"/>
                  <a:pt x="357443" y="1903075"/>
                  <a:pt x="378973" y="1897678"/>
                </a:cubicBezTo>
                <a:cubicBezTo>
                  <a:pt x="411268" y="1889583"/>
                  <a:pt x="422033" y="1881488"/>
                  <a:pt x="427415" y="1865297"/>
                </a:cubicBezTo>
                <a:cubicBezTo>
                  <a:pt x="430106" y="1846408"/>
                  <a:pt x="432798" y="1846408"/>
                  <a:pt x="446254" y="1859900"/>
                </a:cubicBezTo>
                <a:cubicBezTo>
                  <a:pt x="465093" y="1878789"/>
                  <a:pt x="481240" y="1878789"/>
                  <a:pt x="502770" y="1857202"/>
                </a:cubicBezTo>
                <a:cubicBezTo>
                  <a:pt x="502770" y="1857202"/>
                  <a:pt x="502770" y="1857202"/>
                  <a:pt x="521608" y="1843710"/>
                </a:cubicBezTo>
                <a:cubicBezTo>
                  <a:pt x="521608" y="1843710"/>
                  <a:pt x="521608" y="1843710"/>
                  <a:pt x="492005" y="1819424"/>
                </a:cubicBezTo>
                <a:cubicBezTo>
                  <a:pt x="475857" y="1805932"/>
                  <a:pt x="457019" y="1795138"/>
                  <a:pt x="451636" y="1795138"/>
                </a:cubicBezTo>
                <a:cubicBezTo>
                  <a:pt x="446254" y="1795138"/>
                  <a:pt x="454328" y="1787043"/>
                  <a:pt x="465093" y="1773551"/>
                </a:cubicBezTo>
                <a:cubicBezTo>
                  <a:pt x="478549" y="1762757"/>
                  <a:pt x="494696" y="1751963"/>
                  <a:pt x="502770" y="1751963"/>
                </a:cubicBezTo>
                <a:cubicBezTo>
                  <a:pt x="524300" y="1751963"/>
                  <a:pt x="567359" y="1719582"/>
                  <a:pt x="578124" y="1695297"/>
                </a:cubicBezTo>
                <a:cubicBezTo>
                  <a:pt x="588889" y="1673709"/>
                  <a:pt x="588889" y="1673709"/>
                  <a:pt x="570050" y="1679106"/>
                </a:cubicBezTo>
                <a:cubicBezTo>
                  <a:pt x="559286" y="1681804"/>
                  <a:pt x="543138" y="1689900"/>
                  <a:pt x="537756" y="1697995"/>
                </a:cubicBezTo>
                <a:cubicBezTo>
                  <a:pt x="524300" y="1706090"/>
                  <a:pt x="521608" y="1708789"/>
                  <a:pt x="518917" y="1697995"/>
                </a:cubicBezTo>
                <a:cubicBezTo>
                  <a:pt x="513534" y="1681804"/>
                  <a:pt x="443563" y="1719582"/>
                  <a:pt x="389738" y="1770852"/>
                </a:cubicBezTo>
                <a:cubicBezTo>
                  <a:pt x="365517" y="1792440"/>
                  <a:pt x="319766" y="1822122"/>
                  <a:pt x="290162" y="1838313"/>
                </a:cubicBezTo>
                <a:cubicBezTo>
                  <a:pt x="228264" y="1870694"/>
                  <a:pt x="198660" y="1894980"/>
                  <a:pt x="187895" y="1924662"/>
                </a:cubicBezTo>
                <a:cubicBezTo>
                  <a:pt x="182513" y="1935456"/>
                  <a:pt x="174439" y="1940853"/>
                  <a:pt x="169057" y="1938154"/>
                </a:cubicBezTo>
                <a:cubicBezTo>
                  <a:pt x="152909" y="1932758"/>
                  <a:pt x="134070" y="1970535"/>
                  <a:pt x="134070" y="2011012"/>
                </a:cubicBezTo>
                <a:cubicBezTo>
                  <a:pt x="134070" y="2051488"/>
                  <a:pt x="115231" y="2067679"/>
                  <a:pt x="104466" y="2035298"/>
                </a:cubicBezTo>
                <a:cubicBezTo>
                  <a:pt x="99084" y="2024504"/>
                  <a:pt x="99084" y="2013710"/>
                  <a:pt x="107158" y="2002916"/>
                </a:cubicBezTo>
                <a:cubicBezTo>
                  <a:pt x="115231" y="1994821"/>
                  <a:pt x="117922" y="1986726"/>
                  <a:pt x="115231" y="1984028"/>
                </a:cubicBezTo>
                <a:cubicBezTo>
                  <a:pt x="112540" y="1981329"/>
                  <a:pt x="112540" y="1970535"/>
                  <a:pt x="115231" y="1962440"/>
                </a:cubicBezTo>
                <a:cubicBezTo>
                  <a:pt x="123305" y="1943551"/>
                  <a:pt x="128687" y="1913869"/>
                  <a:pt x="128687" y="1873392"/>
                </a:cubicBezTo>
                <a:cubicBezTo>
                  <a:pt x="128687" y="1849107"/>
                  <a:pt x="136761" y="1835614"/>
                  <a:pt x="179822" y="1792440"/>
                </a:cubicBezTo>
                <a:cubicBezTo>
                  <a:pt x="206734" y="1762757"/>
                  <a:pt x="249794" y="1733074"/>
                  <a:pt x="274015" y="1722281"/>
                </a:cubicBezTo>
                <a:cubicBezTo>
                  <a:pt x="298236" y="1708789"/>
                  <a:pt x="317075" y="1697995"/>
                  <a:pt x="317075" y="1692598"/>
                </a:cubicBezTo>
                <a:cubicBezTo>
                  <a:pt x="317075" y="1687201"/>
                  <a:pt x="309001" y="1665614"/>
                  <a:pt x="300927" y="1646725"/>
                </a:cubicBezTo>
                <a:cubicBezTo>
                  <a:pt x="290162" y="1617042"/>
                  <a:pt x="290162" y="1608947"/>
                  <a:pt x="300927" y="1603550"/>
                </a:cubicBezTo>
                <a:cubicBezTo>
                  <a:pt x="411268" y="1530693"/>
                  <a:pt x="481240" y="1487518"/>
                  <a:pt x="513534" y="1471328"/>
                </a:cubicBezTo>
                <a:cubicBezTo>
                  <a:pt x="623875" y="1411962"/>
                  <a:pt x="666935" y="1384978"/>
                  <a:pt x="666935" y="1379581"/>
                </a:cubicBezTo>
                <a:cubicBezTo>
                  <a:pt x="666935" y="1371486"/>
                  <a:pt x="640023" y="1379581"/>
                  <a:pt x="607727" y="1395772"/>
                </a:cubicBezTo>
                <a:cubicBezTo>
                  <a:pt x="599654" y="1401169"/>
                  <a:pt x="572741" y="1411962"/>
                  <a:pt x="551212" y="1425455"/>
                </a:cubicBezTo>
                <a:cubicBezTo>
                  <a:pt x="494696" y="1452439"/>
                  <a:pt x="446254" y="1479423"/>
                  <a:pt x="413959" y="1503709"/>
                </a:cubicBezTo>
                <a:cubicBezTo>
                  <a:pt x="400503" y="1514502"/>
                  <a:pt x="373590" y="1533391"/>
                  <a:pt x="354752" y="1544185"/>
                </a:cubicBezTo>
                <a:cubicBezTo>
                  <a:pt x="319766" y="1563074"/>
                  <a:pt x="319766" y="1563074"/>
                  <a:pt x="341296" y="1544185"/>
                </a:cubicBezTo>
                <a:cubicBezTo>
                  <a:pt x="354752" y="1533391"/>
                  <a:pt x="378973" y="1514502"/>
                  <a:pt x="400503" y="1501010"/>
                </a:cubicBezTo>
                <a:cubicBezTo>
                  <a:pt x="419341" y="1487518"/>
                  <a:pt x="432798" y="1474026"/>
                  <a:pt x="427415" y="1471328"/>
                </a:cubicBezTo>
                <a:cubicBezTo>
                  <a:pt x="413959" y="1460534"/>
                  <a:pt x="343987" y="1490217"/>
                  <a:pt x="284780" y="1527994"/>
                </a:cubicBezTo>
                <a:cubicBezTo>
                  <a:pt x="265941" y="1541487"/>
                  <a:pt x="222881" y="1565772"/>
                  <a:pt x="190586" y="1581963"/>
                </a:cubicBezTo>
                <a:cubicBezTo>
                  <a:pt x="131379" y="1611646"/>
                  <a:pt x="101775" y="1644027"/>
                  <a:pt x="82937" y="1692598"/>
                </a:cubicBezTo>
                <a:cubicBezTo>
                  <a:pt x="80245" y="1700693"/>
                  <a:pt x="69481" y="1708789"/>
                  <a:pt x="61407" y="1708789"/>
                </a:cubicBezTo>
                <a:cubicBezTo>
                  <a:pt x="53333" y="1708789"/>
                  <a:pt x="39877" y="1714185"/>
                  <a:pt x="34494" y="1722281"/>
                </a:cubicBezTo>
                <a:cubicBezTo>
                  <a:pt x="-491" y="1765455"/>
                  <a:pt x="-13947" y="1676408"/>
                  <a:pt x="18348" y="1614344"/>
                </a:cubicBezTo>
                <a:cubicBezTo>
                  <a:pt x="29111" y="1592757"/>
                  <a:pt x="34494" y="1565772"/>
                  <a:pt x="34494" y="1533391"/>
                </a:cubicBezTo>
                <a:cubicBezTo>
                  <a:pt x="34494" y="1492915"/>
                  <a:pt x="37186" y="1482121"/>
                  <a:pt x="50642" y="1474026"/>
                </a:cubicBezTo>
                <a:cubicBezTo>
                  <a:pt x="77554" y="1460534"/>
                  <a:pt x="88319" y="1463232"/>
                  <a:pt x="74862" y="1484820"/>
                </a:cubicBezTo>
                <a:cubicBezTo>
                  <a:pt x="56024" y="1509106"/>
                  <a:pt x="56024" y="1525296"/>
                  <a:pt x="72172" y="1525296"/>
                </a:cubicBezTo>
                <a:cubicBezTo>
                  <a:pt x="85627" y="1525296"/>
                  <a:pt x="112540" y="1498312"/>
                  <a:pt x="112540" y="1482121"/>
                </a:cubicBezTo>
                <a:cubicBezTo>
                  <a:pt x="112540" y="1468629"/>
                  <a:pt x="225572" y="1360692"/>
                  <a:pt x="239028" y="1360692"/>
                </a:cubicBezTo>
                <a:cubicBezTo>
                  <a:pt x="244411" y="1360692"/>
                  <a:pt x="271323" y="1341803"/>
                  <a:pt x="303619" y="1317518"/>
                </a:cubicBezTo>
                <a:cubicBezTo>
                  <a:pt x="333222" y="1293232"/>
                  <a:pt x="362825" y="1274343"/>
                  <a:pt x="365517" y="1274343"/>
                </a:cubicBezTo>
                <a:cubicBezTo>
                  <a:pt x="368208" y="1274343"/>
                  <a:pt x="384355" y="1263549"/>
                  <a:pt x="397812" y="1252756"/>
                </a:cubicBezTo>
                <a:cubicBezTo>
                  <a:pt x="430106" y="1225771"/>
                  <a:pt x="400503" y="1233867"/>
                  <a:pt x="360134" y="1263549"/>
                </a:cubicBezTo>
                <a:cubicBezTo>
                  <a:pt x="333222" y="1285137"/>
                  <a:pt x="317075" y="1282438"/>
                  <a:pt x="317075" y="1260851"/>
                </a:cubicBezTo>
                <a:cubicBezTo>
                  <a:pt x="317075" y="1255454"/>
                  <a:pt x="330531" y="1239264"/>
                  <a:pt x="346678" y="1228470"/>
                </a:cubicBezTo>
                <a:cubicBezTo>
                  <a:pt x="362825" y="1214978"/>
                  <a:pt x="376282" y="1198787"/>
                  <a:pt x="376282" y="1196089"/>
                </a:cubicBezTo>
                <a:cubicBezTo>
                  <a:pt x="376282" y="1182597"/>
                  <a:pt x="424724" y="1136724"/>
                  <a:pt x="430106" y="1142120"/>
                </a:cubicBezTo>
                <a:cubicBezTo>
                  <a:pt x="432798" y="1144819"/>
                  <a:pt x="446254" y="1136724"/>
                  <a:pt x="459710" y="1125930"/>
                </a:cubicBezTo>
                <a:cubicBezTo>
                  <a:pt x="521608" y="1077358"/>
                  <a:pt x="564668" y="1047676"/>
                  <a:pt x="631948" y="1015295"/>
                </a:cubicBezTo>
                <a:cubicBezTo>
                  <a:pt x="672317" y="993707"/>
                  <a:pt x="709994" y="972120"/>
                  <a:pt x="718068" y="966723"/>
                </a:cubicBezTo>
                <a:cubicBezTo>
                  <a:pt x="769202" y="923548"/>
                  <a:pt x="1121761" y="772437"/>
                  <a:pt x="1218646" y="753548"/>
                </a:cubicBezTo>
                <a:cubicBezTo>
                  <a:pt x="1259016" y="745453"/>
                  <a:pt x="1296694" y="718468"/>
                  <a:pt x="1269781" y="718468"/>
                </a:cubicBezTo>
                <a:cubicBezTo>
                  <a:pt x="1226720" y="718468"/>
                  <a:pt x="1019492" y="785929"/>
                  <a:pt x="941445" y="823707"/>
                </a:cubicBezTo>
                <a:cubicBezTo>
                  <a:pt x="914532" y="837199"/>
                  <a:pt x="879545" y="847993"/>
                  <a:pt x="866088" y="847993"/>
                </a:cubicBezTo>
                <a:cubicBezTo>
                  <a:pt x="839176" y="845294"/>
                  <a:pt x="779967" y="872278"/>
                  <a:pt x="758438" y="893866"/>
                </a:cubicBezTo>
                <a:cubicBezTo>
                  <a:pt x="750364" y="901961"/>
                  <a:pt x="736907" y="910056"/>
                  <a:pt x="726142" y="912755"/>
                </a:cubicBezTo>
                <a:cubicBezTo>
                  <a:pt x="707303" y="918151"/>
                  <a:pt x="712685" y="910056"/>
                  <a:pt x="744981" y="880374"/>
                </a:cubicBezTo>
                <a:cubicBezTo>
                  <a:pt x="769202" y="858786"/>
                  <a:pt x="793424" y="839897"/>
                  <a:pt x="798806" y="839897"/>
                </a:cubicBezTo>
                <a:cubicBezTo>
                  <a:pt x="804189" y="839897"/>
                  <a:pt x="823028" y="831802"/>
                  <a:pt x="839176" y="823707"/>
                </a:cubicBezTo>
                <a:cubicBezTo>
                  <a:pt x="852632" y="812913"/>
                  <a:pt x="871471" y="804818"/>
                  <a:pt x="879545" y="804818"/>
                </a:cubicBezTo>
                <a:cubicBezTo>
                  <a:pt x="887619" y="804818"/>
                  <a:pt x="909149" y="794024"/>
                  <a:pt x="925297" y="780532"/>
                </a:cubicBezTo>
                <a:cubicBezTo>
                  <a:pt x="941445" y="764342"/>
                  <a:pt x="962975" y="753548"/>
                  <a:pt x="976432" y="753548"/>
                </a:cubicBezTo>
                <a:cubicBezTo>
                  <a:pt x="989888" y="753548"/>
                  <a:pt x="1054479" y="740056"/>
                  <a:pt x="1121761" y="723865"/>
                </a:cubicBezTo>
                <a:cubicBezTo>
                  <a:pt x="1186351" y="707675"/>
                  <a:pt x="1280546" y="686087"/>
                  <a:pt x="1326298" y="677992"/>
                </a:cubicBezTo>
                <a:cubicBezTo>
                  <a:pt x="1372049" y="672595"/>
                  <a:pt x="1420493" y="659103"/>
                  <a:pt x="1428567" y="653706"/>
                </a:cubicBezTo>
                <a:cubicBezTo>
                  <a:pt x="1439332" y="648309"/>
                  <a:pt x="1452788" y="640214"/>
                  <a:pt x="1463553" y="637516"/>
                </a:cubicBezTo>
                <a:cubicBezTo>
                  <a:pt x="1479701" y="634817"/>
                  <a:pt x="1482393" y="637516"/>
                  <a:pt x="1477010" y="645611"/>
                </a:cubicBezTo>
                <a:cubicBezTo>
                  <a:pt x="1474318" y="653706"/>
                  <a:pt x="1477010" y="659103"/>
                  <a:pt x="1479701" y="656405"/>
                </a:cubicBezTo>
                <a:cubicBezTo>
                  <a:pt x="1485084" y="653706"/>
                  <a:pt x="1503923" y="648309"/>
                  <a:pt x="1520070" y="640214"/>
                </a:cubicBezTo>
                <a:cubicBezTo>
                  <a:pt x="1538909" y="634817"/>
                  <a:pt x="1552366" y="624024"/>
                  <a:pt x="1552366" y="621325"/>
                </a:cubicBezTo>
                <a:cubicBezTo>
                  <a:pt x="1552366" y="618627"/>
                  <a:pt x="1557748" y="613230"/>
                  <a:pt x="1563131" y="613230"/>
                </a:cubicBezTo>
                <a:cubicBezTo>
                  <a:pt x="1568514" y="613230"/>
                  <a:pt x="1590044" y="605135"/>
                  <a:pt x="1608882" y="597039"/>
                </a:cubicBezTo>
                <a:cubicBezTo>
                  <a:pt x="1627721" y="586246"/>
                  <a:pt x="1643869" y="583547"/>
                  <a:pt x="1643869" y="588944"/>
                </a:cubicBezTo>
                <a:cubicBezTo>
                  <a:pt x="1646561" y="594341"/>
                  <a:pt x="1643869" y="602436"/>
                  <a:pt x="1635796" y="605135"/>
                </a:cubicBezTo>
                <a:cubicBezTo>
                  <a:pt x="1614265" y="621325"/>
                  <a:pt x="1635796" y="621325"/>
                  <a:pt x="1708460" y="610532"/>
                </a:cubicBezTo>
                <a:cubicBezTo>
                  <a:pt x="1748829" y="605135"/>
                  <a:pt x="1791890" y="599738"/>
                  <a:pt x="1805346" y="602436"/>
                </a:cubicBezTo>
                <a:cubicBezTo>
                  <a:pt x="1818802" y="602436"/>
                  <a:pt x="1845715" y="599738"/>
                  <a:pt x="1864554" y="591643"/>
                </a:cubicBezTo>
                <a:cubicBezTo>
                  <a:pt x="1886085" y="583547"/>
                  <a:pt x="1915688" y="578151"/>
                  <a:pt x="1934527" y="580849"/>
                </a:cubicBezTo>
                <a:cubicBezTo>
                  <a:pt x="1950675" y="583547"/>
                  <a:pt x="1974897" y="580849"/>
                  <a:pt x="1988353" y="578151"/>
                </a:cubicBezTo>
                <a:cubicBezTo>
                  <a:pt x="1999118" y="572754"/>
                  <a:pt x="2028723" y="567357"/>
                  <a:pt x="2050252" y="567357"/>
                </a:cubicBezTo>
                <a:cubicBezTo>
                  <a:pt x="2074474" y="564658"/>
                  <a:pt x="2117535" y="553865"/>
                  <a:pt x="2144447" y="540373"/>
                </a:cubicBezTo>
                <a:cubicBezTo>
                  <a:pt x="2211729" y="513388"/>
                  <a:pt x="2260172" y="505293"/>
                  <a:pt x="2268247" y="518785"/>
                </a:cubicBezTo>
                <a:cubicBezTo>
                  <a:pt x="2273629" y="526881"/>
                  <a:pt x="2289776" y="524182"/>
                  <a:pt x="2335529" y="510690"/>
                </a:cubicBezTo>
                <a:cubicBezTo>
                  <a:pt x="2370514" y="499896"/>
                  <a:pt x="2400118" y="494499"/>
                  <a:pt x="2402810" y="497198"/>
                </a:cubicBezTo>
                <a:cubicBezTo>
                  <a:pt x="2405502" y="499896"/>
                  <a:pt x="2400118" y="502595"/>
                  <a:pt x="2392045" y="505293"/>
                </a:cubicBezTo>
                <a:cubicBezTo>
                  <a:pt x="2386663" y="507992"/>
                  <a:pt x="2378589" y="516087"/>
                  <a:pt x="2378589" y="521484"/>
                </a:cubicBezTo>
                <a:cubicBezTo>
                  <a:pt x="2378589" y="526881"/>
                  <a:pt x="2373205" y="534976"/>
                  <a:pt x="2365132" y="543071"/>
                </a:cubicBezTo>
                <a:cubicBezTo>
                  <a:pt x="2335529" y="567357"/>
                  <a:pt x="2432414" y="545769"/>
                  <a:pt x="2494314" y="513388"/>
                </a:cubicBezTo>
                <a:cubicBezTo>
                  <a:pt x="2526609" y="497198"/>
                  <a:pt x="2572360" y="481007"/>
                  <a:pt x="2593890" y="478309"/>
                </a:cubicBezTo>
                <a:cubicBezTo>
                  <a:pt x="2623494" y="475611"/>
                  <a:pt x="2634258" y="470214"/>
                  <a:pt x="2628877" y="462118"/>
                </a:cubicBezTo>
                <a:cubicBezTo>
                  <a:pt x="2626185" y="454023"/>
                  <a:pt x="2628877" y="448626"/>
                  <a:pt x="2636950" y="448626"/>
                </a:cubicBezTo>
                <a:cubicBezTo>
                  <a:pt x="2647714" y="448626"/>
                  <a:pt x="2650406" y="454023"/>
                  <a:pt x="2647714" y="462118"/>
                </a:cubicBezTo>
                <a:cubicBezTo>
                  <a:pt x="2642331" y="475611"/>
                  <a:pt x="2647714" y="475611"/>
                  <a:pt x="2682701" y="470214"/>
                </a:cubicBezTo>
                <a:cubicBezTo>
                  <a:pt x="2706920" y="467515"/>
                  <a:pt x="2728450" y="459420"/>
                  <a:pt x="2733833" y="456722"/>
                </a:cubicBezTo>
                <a:cubicBezTo>
                  <a:pt x="2739216" y="451325"/>
                  <a:pt x="2755362" y="451325"/>
                  <a:pt x="2766128" y="454023"/>
                </a:cubicBezTo>
                <a:cubicBezTo>
                  <a:pt x="2779583" y="456722"/>
                  <a:pt x="2801114" y="454023"/>
                  <a:pt x="2817261" y="445928"/>
                </a:cubicBezTo>
                <a:cubicBezTo>
                  <a:pt x="2844174" y="432436"/>
                  <a:pt x="2857631" y="432436"/>
                  <a:pt x="2932985" y="440531"/>
                </a:cubicBezTo>
                <a:cubicBezTo>
                  <a:pt x="2994883" y="448626"/>
                  <a:pt x="3024441" y="448626"/>
                  <a:pt x="3037897" y="443229"/>
                </a:cubicBezTo>
                <a:cubicBezTo>
                  <a:pt x="3048662" y="437833"/>
                  <a:pt x="3083648" y="429737"/>
                  <a:pt x="3115943" y="424341"/>
                </a:cubicBezTo>
                <a:cubicBezTo>
                  <a:pt x="3148238" y="418944"/>
                  <a:pt x="3188607" y="413547"/>
                  <a:pt x="3202063" y="410848"/>
                </a:cubicBezTo>
                <a:cubicBezTo>
                  <a:pt x="3226284" y="402753"/>
                  <a:pt x="3226284" y="405452"/>
                  <a:pt x="3210137" y="416245"/>
                </a:cubicBezTo>
                <a:cubicBezTo>
                  <a:pt x="3193989" y="429737"/>
                  <a:pt x="3193989" y="432436"/>
                  <a:pt x="3231667" y="432436"/>
                </a:cubicBezTo>
                <a:cubicBezTo>
                  <a:pt x="3282801" y="435134"/>
                  <a:pt x="3296257" y="432436"/>
                  <a:pt x="2992193" y="475611"/>
                </a:cubicBezTo>
                <a:cubicBezTo>
                  <a:pt x="2924911" y="486404"/>
                  <a:pt x="2854940" y="499896"/>
                  <a:pt x="2836100" y="507992"/>
                </a:cubicBezTo>
                <a:cubicBezTo>
                  <a:pt x="2817261" y="513388"/>
                  <a:pt x="2790350" y="521484"/>
                  <a:pt x="2776893" y="524182"/>
                </a:cubicBezTo>
                <a:cubicBezTo>
                  <a:pt x="2731142" y="532277"/>
                  <a:pt x="2725761" y="534976"/>
                  <a:pt x="2736523" y="548468"/>
                </a:cubicBezTo>
                <a:cubicBezTo>
                  <a:pt x="2749980" y="564658"/>
                  <a:pt x="2801114" y="567357"/>
                  <a:pt x="2809186" y="553865"/>
                </a:cubicBezTo>
                <a:cubicBezTo>
                  <a:pt x="2811878" y="548468"/>
                  <a:pt x="2809186" y="545769"/>
                  <a:pt x="2803804" y="543071"/>
                </a:cubicBezTo>
                <a:cubicBezTo>
                  <a:pt x="2798424" y="543071"/>
                  <a:pt x="2801114" y="540373"/>
                  <a:pt x="2809186" y="537674"/>
                </a:cubicBezTo>
                <a:cubicBezTo>
                  <a:pt x="2819953" y="532277"/>
                  <a:pt x="2900691" y="529579"/>
                  <a:pt x="2989501" y="529579"/>
                </a:cubicBezTo>
                <a:cubicBezTo>
                  <a:pt x="3140165" y="529579"/>
                  <a:pt x="3156312" y="526881"/>
                  <a:pt x="3212828" y="505293"/>
                </a:cubicBezTo>
                <a:cubicBezTo>
                  <a:pt x="3285492" y="481007"/>
                  <a:pt x="3309713" y="478309"/>
                  <a:pt x="3304331" y="497198"/>
                </a:cubicBezTo>
                <a:cubicBezTo>
                  <a:pt x="3301639" y="502595"/>
                  <a:pt x="3293566" y="507992"/>
                  <a:pt x="3288183" y="505293"/>
                </a:cubicBezTo>
                <a:cubicBezTo>
                  <a:pt x="3282801" y="502595"/>
                  <a:pt x="3258579" y="507992"/>
                  <a:pt x="3237049" y="518785"/>
                </a:cubicBezTo>
                <a:cubicBezTo>
                  <a:pt x="3237049" y="518785"/>
                  <a:pt x="3237049" y="518785"/>
                  <a:pt x="3193989" y="534976"/>
                </a:cubicBezTo>
                <a:cubicBezTo>
                  <a:pt x="3193989" y="534976"/>
                  <a:pt x="3193989" y="534976"/>
                  <a:pt x="3223593" y="534976"/>
                </a:cubicBezTo>
                <a:cubicBezTo>
                  <a:pt x="3242432" y="534976"/>
                  <a:pt x="3258579" y="532277"/>
                  <a:pt x="3261271" y="526881"/>
                </a:cubicBezTo>
                <a:cubicBezTo>
                  <a:pt x="3266653" y="521484"/>
                  <a:pt x="3272036" y="521484"/>
                  <a:pt x="3277418" y="532277"/>
                </a:cubicBezTo>
                <a:cubicBezTo>
                  <a:pt x="3285492" y="543071"/>
                  <a:pt x="3296257" y="543071"/>
                  <a:pt x="3352774" y="537674"/>
                </a:cubicBezTo>
                <a:cubicBezTo>
                  <a:pt x="3444275" y="526881"/>
                  <a:pt x="3452349" y="513388"/>
                  <a:pt x="3363538" y="516087"/>
                </a:cubicBezTo>
                <a:cubicBezTo>
                  <a:pt x="3350082" y="518785"/>
                  <a:pt x="3344699" y="516087"/>
                  <a:pt x="3350082" y="513388"/>
                </a:cubicBezTo>
                <a:cubicBezTo>
                  <a:pt x="3358155" y="510690"/>
                  <a:pt x="3368920" y="502595"/>
                  <a:pt x="3374303" y="499896"/>
                </a:cubicBezTo>
                <a:cubicBezTo>
                  <a:pt x="3379685" y="494499"/>
                  <a:pt x="3425437" y="489103"/>
                  <a:pt x="3476570" y="489103"/>
                </a:cubicBezTo>
                <a:cubicBezTo>
                  <a:pt x="3543851" y="486404"/>
                  <a:pt x="3570764" y="481007"/>
                  <a:pt x="3581529" y="470214"/>
                </a:cubicBezTo>
                <a:cubicBezTo>
                  <a:pt x="3589603" y="464817"/>
                  <a:pt x="3600368" y="456722"/>
                  <a:pt x="3605750" y="456722"/>
                </a:cubicBezTo>
                <a:cubicBezTo>
                  <a:pt x="3613824" y="456722"/>
                  <a:pt x="3613824" y="451325"/>
                  <a:pt x="3611133" y="445928"/>
                </a:cubicBezTo>
                <a:cubicBezTo>
                  <a:pt x="3608441" y="435134"/>
                  <a:pt x="3613824" y="432436"/>
                  <a:pt x="3624589" y="432436"/>
                </a:cubicBezTo>
                <a:cubicBezTo>
                  <a:pt x="3635354" y="432436"/>
                  <a:pt x="3638045" y="435134"/>
                  <a:pt x="3635354" y="445928"/>
                </a:cubicBezTo>
                <a:cubicBezTo>
                  <a:pt x="3629971" y="456722"/>
                  <a:pt x="3643428" y="456722"/>
                  <a:pt x="3721474" y="454023"/>
                </a:cubicBezTo>
                <a:cubicBezTo>
                  <a:pt x="3772607" y="451325"/>
                  <a:pt x="3815667" y="445928"/>
                  <a:pt x="3818359" y="443229"/>
                </a:cubicBezTo>
                <a:cubicBezTo>
                  <a:pt x="3829124" y="424341"/>
                  <a:pt x="3882948" y="418944"/>
                  <a:pt x="4047114" y="418944"/>
                </a:cubicBezTo>
                <a:cubicBezTo>
                  <a:pt x="4138617" y="416245"/>
                  <a:pt x="4248958" y="413547"/>
                  <a:pt x="4289327" y="410848"/>
                </a:cubicBezTo>
                <a:cubicBezTo>
                  <a:pt x="4329695" y="405452"/>
                  <a:pt x="4383520" y="402753"/>
                  <a:pt x="4413124" y="402753"/>
                </a:cubicBezTo>
                <a:cubicBezTo>
                  <a:pt x="4440037" y="400055"/>
                  <a:pt x="4466949" y="397356"/>
                  <a:pt x="4472332" y="394658"/>
                </a:cubicBezTo>
                <a:cubicBezTo>
                  <a:pt x="4477714" y="391960"/>
                  <a:pt x="4499244" y="389261"/>
                  <a:pt x="4518083" y="389261"/>
                </a:cubicBezTo>
                <a:cubicBezTo>
                  <a:pt x="4539613" y="389261"/>
                  <a:pt x="4574599" y="389261"/>
                  <a:pt x="4596129" y="383864"/>
                </a:cubicBezTo>
                <a:cubicBezTo>
                  <a:pt x="4644571" y="378467"/>
                  <a:pt x="4703779" y="373071"/>
                  <a:pt x="4773751" y="367674"/>
                </a:cubicBezTo>
                <a:cubicBezTo>
                  <a:pt x="4806046" y="364975"/>
                  <a:pt x="4865253" y="356880"/>
                  <a:pt x="4905622" y="354182"/>
                </a:cubicBezTo>
                <a:cubicBezTo>
                  <a:pt x="5002507" y="340690"/>
                  <a:pt x="5053641" y="337991"/>
                  <a:pt x="5128996" y="332594"/>
                </a:cubicBezTo>
                <a:cubicBezTo>
                  <a:pt x="5163982" y="329896"/>
                  <a:pt x="5207042" y="324499"/>
                  <a:pt x="5228572" y="319102"/>
                </a:cubicBezTo>
                <a:cubicBezTo>
                  <a:pt x="5247410" y="313705"/>
                  <a:pt x="5277014" y="305610"/>
                  <a:pt x="5290470" y="302912"/>
                </a:cubicBezTo>
                <a:cubicBezTo>
                  <a:pt x="5306618" y="300213"/>
                  <a:pt x="5309309" y="297515"/>
                  <a:pt x="5301235" y="292118"/>
                </a:cubicBezTo>
                <a:cubicBezTo>
                  <a:pt x="5295853" y="286721"/>
                  <a:pt x="5282397" y="286721"/>
                  <a:pt x="5271632" y="289420"/>
                </a:cubicBezTo>
                <a:cubicBezTo>
                  <a:pt x="5255484" y="294816"/>
                  <a:pt x="5252793" y="292118"/>
                  <a:pt x="5252793" y="273229"/>
                </a:cubicBezTo>
                <a:cubicBezTo>
                  <a:pt x="5252793" y="248943"/>
                  <a:pt x="5252793" y="248943"/>
                  <a:pt x="5306618" y="248943"/>
                </a:cubicBezTo>
                <a:cubicBezTo>
                  <a:pt x="5406194" y="246245"/>
                  <a:pt x="5495005" y="251642"/>
                  <a:pt x="5500388" y="262435"/>
                </a:cubicBezTo>
                <a:cubicBezTo>
                  <a:pt x="5505770" y="267832"/>
                  <a:pt x="5508461" y="267832"/>
                  <a:pt x="5508461" y="257038"/>
                </a:cubicBezTo>
                <a:cubicBezTo>
                  <a:pt x="5508461" y="248943"/>
                  <a:pt x="5516535" y="243546"/>
                  <a:pt x="5535374" y="243546"/>
                </a:cubicBezTo>
                <a:cubicBezTo>
                  <a:pt x="5551521" y="240848"/>
                  <a:pt x="5573051" y="238150"/>
                  <a:pt x="5586507" y="235451"/>
                </a:cubicBezTo>
                <a:cubicBezTo>
                  <a:pt x="5599964" y="232753"/>
                  <a:pt x="5610729" y="235451"/>
                  <a:pt x="5610729" y="240848"/>
                </a:cubicBezTo>
                <a:cubicBezTo>
                  <a:pt x="5610729" y="246245"/>
                  <a:pt x="5597272" y="248943"/>
                  <a:pt x="5581125" y="248943"/>
                </a:cubicBezTo>
                <a:cubicBezTo>
                  <a:pt x="5554212" y="248943"/>
                  <a:pt x="5524609" y="267832"/>
                  <a:pt x="5524609" y="284023"/>
                </a:cubicBezTo>
                <a:cubicBezTo>
                  <a:pt x="5524609" y="289420"/>
                  <a:pt x="5529991" y="292118"/>
                  <a:pt x="5538065" y="292118"/>
                </a:cubicBezTo>
                <a:cubicBezTo>
                  <a:pt x="5546139" y="292118"/>
                  <a:pt x="5551521" y="286721"/>
                  <a:pt x="5551521" y="278626"/>
                </a:cubicBezTo>
                <a:cubicBezTo>
                  <a:pt x="5551521" y="273229"/>
                  <a:pt x="5556904" y="267832"/>
                  <a:pt x="5564977" y="267832"/>
                </a:cubicBezTo>
                <a:cubicBezTo>
                  <a:pt x="5575742" y="267832"/>
                  <a:pt x="5575742" y="267832"/>
                  <a:pt x="5567669" y="278626"/>
                </a:cubicBezTo>
                <a:cubicBezTo>
                  <a:pt x="5554212" y="294816"/>
                  <a:pt x="5554212" y="294816"/>
                  <a:pt x="5626876" y="284023"/>
                </a:cubicBezTo>
                <a:cubicBezTo>
                  <a:pt x="5656480" y="278626"/>
                  <a:pt x="5737217" y="273229"/>
                  <a:pt x="5807190" y="267832"/>
                </a:cubicBezTo>
                <a:cubicBezTo>
                  <a:pt x="5874471" y="262435"/>
                  <a:pt x="5944443" y="254340"/>
                  <a:pt x="5963282" y="254340"/>
                </a:cubicBezTo>
                <a:cubicBezTo>
                  <a:pt x="5982121" y="251642"/>
                  <a:pt x="6022489" y="248943"/>
                  <a:pt x="6054784" y="246245"/>
                </a:cubicBezTo>
                <a:cubicBezTo>
                  <a:pt x="6132830" y="238150"/>
                  <a:pt x="6218950" y="224657"/>
                  <a:pt x="6232406" y="213864"/>
                </a:cubicBezTo>
                <a:cubicBezTo>
                  <a:pt x="6243171" y="208467"/>
                  <a:pt x="6243171" y="203070"/>
                  <a:pt x="6235098" y="186880"/>
                </a:cubicBezTo>
                <a:cubicBezTo>
                  <a:pt x="6227024" y="178784"/>
                  <a:pt x="6224333" y="167991"/>
                  <a:pt x="6229715" y="162594"/>
                </a:cubicBezTo>
                <a:cubicBezTo>
                  <a:pt x="6232406" y="159895"/>
                  <a:pt x="6237789" y="162594"/>
                  <a:pt x="6237789" y="167991"/>
                </a:cubicBezTo>
                <a:cubicBezTo>
                  <a:pt x="6240480" y="176086"/>
                  <a:pt x="6251245" y="178784"/>
                  <a:pt x="6259319" y="178784"/>
                </a:cubicBezTo>
                <a:cubicBezTo>
                  <a:pt x="6267393" y="178784"/>
                  <a:pt x="6272775" y="176086"/>
                  <a:pt x="6270084" y="170689"/>
                </a:cubicBezTo>
                <a:cubicBezTo>
                  <a:pt x="6262010" y="157197"/>
                  <a:pt x="6302379" y="162594"/>
                  <a:pt x="6313144" y="176086"/>
                </a:cubicBezTo>
                <a:cubicBezTo>
                  <a:pt x="6321218" y="189578"/>
                  <a:pt x="6326600" y="189578"/>
                  <a:pt x="6356204" y="170689"/>
                </a:cubicBezTo>
                <a:cubicBezTo>
                  <a:pt x="6385807" y="157197"/>
                  <a:pt x="6396572" y="154499"/>
                  <a:pt x="6420794" y="162594"/>
                </a:cubicBezTo>
                <a:cubicBezTo>
                  <a:pt x="6442324" y="170689"/>
                  <a:pt x="6450397" y="170689"/>
                  <a:pt x="6455780" y="162594"/>
                </a:cubicBezTo>
                <a:cubicBezTo>
                  <a:pt x="6461162" y="151800"/>
                  <a:pt x="6463854" y="151800"/>
                  <a:pt x="6469236" y="162594"/>
                </a:cubicBezTo>
                <a:cubicBezTo>
                  <a:pt x="6474619" y="167991"/>
                  <a:pt x="6477310" y="178784"/>
                  <a:pt x="6474619" y="184181"/>
                </a:cubicBezTo>
                <a:cubicBezTo>
                  <a:pt x="6469236" y="197673"/>
                  <a:pt x="6480001" y="200372"/>
                  <a:pt x="6493457" y="189578"/>
                </a:cubicBezTo>
                <a:cubicBezTo>
                  <a:pt x="6498840" y="184181"/>
                  <a:pt x="6531135" y="178784"/>
                  <a:pt x="6568812" y="178784"/>
                </a:cubicBezTo>
                <a:cubicBezTo>
                  <a:pt x="6611872" y="178784"/>
                  <a:pt x="6641476" y="173387"/>
                  <a:pt x="6652241" y="165292"/>
                </a:cubicBezTo>
                <a:cubicBezTo>
                  <a:pt x="6657623" y="159895"/>
                  <a:pt x="6681845" y="151800"/>
                  <a:pt x="6703375" y="149102"/>
                </a:cubicBezTo>
                <a:cubicBezTo>
                  <a:pt x="6735669" y="143705"/>
                  <a:pt x="6743743" y="146403"/>
                  <a:pt x="6743743" y="154499"/>
                </a:cubicBezTo>
                <a:cubicBezTo>
                  <a:pt x="6741052" y="162594"/>
                  <a:pt x="6743743" y="165292"/>
                  <a:pt x="6749126" y="165292"/>
                </a:cubicBezTo>
                <a:cubicBezTo>
                  <a:pt x="6754508" y="165292"/>
                  <a:pt x="6792186" y="162594"/>
                  <a:pt x="6835246" y="159895"/>
                </a:cubicBezTo>
                <a:cubicBezTo>
                  <a:pt x="6875614" y="157197"/>
                  <a:pt x="6940204" y="151800"/>
                  <a:pt x="6977882" y="149102"/>
                </a:cubicBezTo>
                <a:cubicBezTo>
                  <a:pt x="7015559" y="146403"/>
                  <a:pt x="7066693" y="143705"/>
                  <a:pt x="7093605" y="143705"/>
                </a:cubicBezTo>
                <a:cubicBezTo>
                  <a:pt x="7120518" y="143705"/>
                  <a:pt x="7142048" y="141006"/>
                  <a:pt x="7144739" y="135610"/>
                </a:cubicBezTo>
                <a:cubicBezTo>
                  <a:pt x="7147430" y="132911"/>
                  <a:pt x="7179725" y="127514"/>
                  <a:pt x="7214711" y="124816"/>
                </a:cubicBezTo>
                <a:cubicBezTo>
                  <a:pt x="7263153" y="119419"/>
                  <a:pt x="7281992" y="122117"/>
                  <a:pt x="7290066" y="130213"/>
                </a:cubicBezTo>
                <a:cubicBezTo>
                  <a:pt x="7295449" y="141006"/>
                  <a:pt x="7281992" y="143705"/>
                  <a:pt x="7212020" y="146403"/>
                </a:cubicBezTo>
                <a:cubicBezTo>
                  <a:pt x="7120518" y="151800"/>
                  <a:pt x="6907909" y="176086"/>
                  <a:pt x="6856776" y="184181"/>
                </a:cubicBezTo>
                <a:cubicBezTo>
                  <a:pt x="6827172" y="189578"/>
                  <a:pt x="6827172" y="192276"/>
                  <a:pt x="6846011" y="200372"/>
                </a:cubicBezTo>
                <a:cubicBezTo>
                  <a:pt x="6870232" y="213864"/>
                  <a:pt x="6859467" y="221959"/>
                  <a:pt x="6824481" y="221959"/>
                </a:cubicBezTo>
                <a:cubicBezTo>
                  <a:pt x="6808333" y="221959"/>
                  <a:pt x="6794877" y="227356"/>
                  <a:pt x="6794877" y="230054"/>
                </a:cubicBezTo>
                <a:cubicBezTo>
                  <a:pt x="6794877" y="235451"/>
                  <a:pt x="6808333" y="238150"/>
                  <a:pt x="6821789" y="238150"/>
                </a:cubicBezTo>
                <a:cubicBezTo>
                  <a:pt x="6837937" y="238150"/>
                  <a:pt x="6867541" y="238150"/>
                  <a:pt x="6889071" y="240848"/>
                </a:cubicBezTo>
                <a:cubicBezTo>
                  <a:pt x="6926748" y="240848"/>
                  <a:pt x="7403099" y="243546"/>
                  <a:pt x="7569955" y="243546"/>
                </a:cubicBezTo>
                <a:cubicBezTo>
                  <a:pt x="7709901" y="240848"/>
                  <a:pt x="8005937" y="224657"/>
                  <a:pt x="8022085" y="213864"/>
                </a:cubicBezTo>
                <a:cubicBezTo>
                  <a:pt x="8032850" y="208467"/>
                  <a:pt x="8030159" y="205768"/>
                  <a:pt x="8008629" y="205768"/>
                </a:cubicBezTo>
                <a:cubicBezTo>
                  <a:pt x="7992481" y="205768"/>
                  <a:pt x="7979025" y="203070"/>
                  <a:pt x="7976333" y="197673"/>
                </a:cubicBezTo>
                <a:cubicBezTo>
                  <a:pt x="7968260" y="186880"/>
                  <a:pt x="8000555" y="178784"/>
                  <a:pt x="8027467" y="184181"/>
                </a:cubicBezTo>
                <a:cubicBezTo>
                  <a:pt x="8043615" y="189578"/>
                  <a:pt x="8048997" y="186880"/>
                  <a:pt x="8048997" y="178784"/>
                </a:cubicBezTo>
                <a:cubicBezTo>
                  <a:pt x="8048997" y="157197"/>
                  <a:pt x="8030159" y="146403"/>
                  <a:pt x="7989790" y="141006"/>
                </a:cubicBezTo>
                <a:cubicBezTo>
                  <a:pt x="7965569" y="135610"/>
                  <a:pt x="7957495" y="130213"/>
                  <a:pt x="7965569" y="127514"/>
                </a:cubicBezTo>
                <a:cubicBezTo>
                  <a:pt x="7973643" y="122117"/>
                  <a:pt x="7970951" y="116721"/>
                  <a:pt x="7957495" y="100530"/>
                </a:cubicBezTo>
                <a:cubicBezTo>
                  <a:pt x="7949421" y="89736"/>
                  <a:pt x="7935965" y="76244"/>
                  <a:pt x="7930583" y="73546"/>
                </a:cubicBezTo>
                <a:cubicBezTo>
                  <a:pt x="7914435" y="62752"/>
                  <a:pt x="7919817" y="46562"/>
                  <a:pt x="7938656" y="51958"/>
                </a:cubicBezTo>
                <a:cubicBezTo>
                  <a:pt x="7949421" y="54657"/>
                  <a:pt x="7962877" y="49260"/>
                  <a:pt x="7976333" y="35768"/>
                </a:cubicBezTo>
                <a:cubicBezTo>
                  <a:pt x="7992481" y="16879"/>
                  <a:pt x="8000555" y="16879"/>
                  <a:pt x="8019393" y="22276"/>
                </a:cubicBezTo>
                <a:cubicBezTo>
                  <a:pt x="8048997" y="35768"/>
                  <a:pt x="8051689" y="35768"/>
                  <a:pt x="8046306" y="19577"/>
                </a:cubicBezTo>
                <a:cubicBezTo>
                  <a:pt x="8043615" y="11482"/>
                  <a:pt x="8043615" y="3387"/>
                  <a:pt x="8048997" y="688"/>
                </a:cubicBezTo>
                <a:close/>
              </a:path>
            </a:pathLst>
          </a:custGeom>
        </p:spPr>
        <p:txBody>
          <a:bodyPr wrap="square">
            <a:noAutofit/>
          </a:bodyPr>
          <a:lstStyle/>
          <a:p>
            <a:endParaRPr lang="ru-RU" dirty="0"/>
          </a:p>
        </p:txBody>
      </p:sp>
    </p:spTree>
    <p:extLst>
      <p:ext uri="{BB962C8B-B14F-4D97-AF65-F5344CB8AC3E}">
        <p14:creationId xmlns:p14="http://schemas.microsoft.com/office/powerpoint/2010/main" val="11950945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810866" y="835026"/>
            <a:ext cx="7274272" cy="5326648"/>
          </a:xfrm>
          <a:custGeom>
            <a:avLst/>
            <a:gdLst>
              <a:gd name="connsiteX0" fmla="*/ 4886566 w 7274272"/>
              <a:gd name="connsiteY0" fmla="*/ 4944584 h 5326648"/>
              <a:gd name="connsiteX1" fmla="*/ 4892669 w 7274272"/>
              <a:gd name="connsiteY1" fmla="*/ 4945019 h 5326648"/>
              <a:gd name="connsiteX2" fmla="*/ 4888155 w 7274272"/>
              <a:gd name="connsiteY2" fmla="*/ 4945412 h 5326648"/>
              <a:gd name="connsiteX3" fmla="*/ 4539590 w 7274272"/>
              <a:gd name="connsiteY3" fmla="*/ 4906723 h 5326648"/>
              <a:gd name="connsiteX4" fmla="*/ 4873470 w 7274272"/>
              <a:gd name="connsiteY4" fmla="*/ 4931484 h 5326648"/>
              <a:gd name="connsiteX5" fmla="*/ 4869348 w 7274272"/>
              <a:gd name="connsiteY5" fmla="*/ 4935611 h 5326648"/>
              <a:gd name="connsiteX6" fmla="*/ 4886566 w 7274272"/>
              <a:gd name="connsiteY6" fmla="*/ 4944584 h 5326648"/>
              <a:gd name="connsiteX7" fmla="*/ 4843908 w 7274272"/>
              <a:gd name="connsiteY7" fmla="*/ 4941543 h 5326648"/>
              <a:gd name="connsiteX8" fmla="*/ 4539590 w 7274272"/>
              <a:gd name="connsiteY8" fmla="*/ 4906723 h 5326648"/>
              <a:gd name="connsiteX9" fmla="*/ 739978 w 7274272"/>
              <a:gd name="connsiteY9" fmla="*/ 4600062 h 5326648"/>
              <a:gd name="connsiteX10" fmla="*/ 724508 w 7274272"/>
              <a:gd name="connsiteY10" fmla="*/ 4601149 h 5326648"/>
              <a:gd name="connsiteX11" fmla="*/ 710274 w 7274272"/>
              <a:gd name="connsiteY11" fmla="*/ 4601343 h 5326648"/>
              <a:gd name="connsiteX12" fmla="*/ 732687 w 7274272"/>
              <a:gd name="connsiteY12" fmla="*/ 4600311 h 5326648"/>
              <a:gd name="connsiteX13" fmla="*/ 6485163 w 7274272"/>
              <a:gd name="connsiteY13" fmla="*/ 4040103 h 5326648"/>
              <a:gd name="connsiteX14" fmla="*/ 6489285 w 7274272"/>
              <a:gd name="connsiteY14" fmla="*/ 4040103 h 5326648"/>
              <a:gd name="connsiteX15" fmla="*/ 6487616 w 7274272"/>
              <a:gd name="connsiteY15" fmla="*/ 4040453 h 5326648"/>
              <a:gd name="connsiteX16" fmla="*/ 522841 w 7274272"/>
              <a:gd name="connsiteY16" fmla="*/ 1581260 h 5326648"/>
              <a:gd name="connsiteX17" fmla="*/ 498958 w 7274272"/>
              <a:gd name="connsiteY17" fmla="*/ 1589965 h 5326648"/>
              <a:gd name="connsiteX18" fmla="*/ 392882 w 7274272"/>
              <a:gd name="connsiteY18" fmla="*/ 1625945 h 5326648"/>
              <a:gd name="connsiteX19" fmla="*/ 474806 w 7274272"/>
              <a:gd name="connsiteY19" fmla="*/ 1585709 h 5326648"/>
              <a:gd name="connsiteX20" fmla="*/ 524785 w 7274272"/>
              <a:gd name="connsiteY20" fmla="*/ 1580551 h 5326648"/>
              <a:gd name="connsiteX21" fmla="*/ 524263 w 7274272"/>
              <a:gd name="connsiteY21" fmla="*/ 1581128 h 5326648"/>
              <a:gd name="connsiteX22" fmla="*/ 522841 w 7274272"/>
              <a:gd name="connsiteY22" fmla="*/ 1581260 h 5326648"/>
              <a:gd name="connsiteX23" fmla="*/ 5429937 w 7274272"/>
              <a:gd name="connsiteY23" fmla="*/ 0 h 5326648"/>
              <a:gd name="connsiteX24" fmla="*/ 5570084 w 7274272"/>
              <a:gd name="connsiteY24" fmla="*/ 0 h 5326648"/>
              <a:gd name="connsiteX25" fmla="*/ 5504133 w 7274272"/>
              <a:gd name="connsiteY25" fmla="*/ 24761 h 5326648"/>
              <a:gd name="connsiteX26" fmla="*/ 5594816 w 7274272"/>
              <a:gd name="connsiteY26" fmla="*/ 53648 h 5326648"/>
              <a:gd name="connsiteX27" fmla="*/ 5504133 w 7274272"/>
              <a:gd name="connsiteY27" fmla="*/ 45395 h 5326648"/>
              <a:gd name="connsiteX28" fmla="*/ 5660768 w 7274272"/>
              <a:gd name="connsiteY28" fmla="*/ 82535 h 5326648"/>
              <a:gd name="connsiteX29" fmla="*/ 5586572 w 7274272"/>
              <a:gd name="connsiteY29" fmla="*/ 107296 h 5326648"/>
              <a:gd name="connsiteX30" fmla="*/ 5800915 w 7274272"/>
              <a:gd name="connsiteY30" fmla="*/ 152690 h 5326648"/>
              <a:gd name="connsiteX31" fmla="*/ 6237845 w 7274272"/>
              <a:gd name="connsiteY31" fmla="*/ 173324 h 5326648"/>
              <a:gd name="connsiteX32" fmla="*/ 6163649 w 7274272"/>
              <a:gd name="connsiteY32" fmla="*/ 177451 h 5326648"/>
              <a:gd name="connsiteX33" fmla="*/ 6431577 w 7274272"/>
              <a:gd name="connsiteY33" fmla="*/ 239353 h 5326648"/>
              <a:gd name="connsiteX34" fmla="*/ 6291430 w 7274272"/>
              <a:gd name="connsiteY34" fmla="*/ 239353 h 5326648"/>
              <a:gd name="connsiteX35" fmla="*/ 6312040 w 7274272"/>
              <a:gd name="connsiteY35" fmla="*/ 259986 h 5326648"/>
              <a:gd name="connsiteX36" fmla="*/ 6114185 w 7274272"/>
              <a:gd name="connsiteY36" fmla="*/ 222845 h 5326648"/>
              <a:gd name="connsiteX37" fmla="*/ 6126551 w 7274272"/>
              <a:gd name="connsiteY37" fmla="*/ 231099 h 5326648"/>
              <a:gd name="connsiteX38" fmla="*/ 6011136 w 7274272"/>
              <a:gd name="connsiteY38" fmla="*/ 231099 h 5326648"/>
              <a:gd name="connsiteX39" fmla="*/ 5920452 w 7274272"/>
              <a:gd name="connsiteY39" fmla="*/ 226972 h 5326648"/>
              <a:gd name="connsiteX40" fmla="*/ 5895721 w 7274272"/>
              <a:gd name="connsiteY40" fmla="*/ 251733 h 5326648"/>
              <a:gd name="connsiteX41" fmla="*/ 5833891 w 7274272"/>
              <a:gd name="connsiteY41" fmla="*/ 243479 h 5326648"/>
              <a:gd name="connsiteX42" fmla="*/ 5986404 w 7274272"/>
              <a:gd name="connsiteY42" fmla="*/ 276493 h 5326648"/>
              <a:gd name="connsiteX43" fmla="*/ 5916330 w 7274272"/>
              <a:gd name="connsiteY43" fmla="*/ 288874 h 5326648"/>
              <a:gd name="connsiteX44" fmla="*/ 6015258 w 7274272"/>
              <a:gd name="connsiteY44" fmla="*/ 321888 h 5326648"/>
              <a:gd name="connsiteX45" fmla="*/ 5957550 w 7274272"/>
              <a:gd name="connsiteY45" fmla="*/ 334268 h 5326648"/>
              <a:gd name="connsiteX46" fmla="*/ 6027624 w 7274272"/>
              <a:gd name="connsiteY46" fmla="*/ 359029 h 5326648"/>
              <a:gd name="connsiteX47" fmla="*/ 5846257 w 7274272"/>
              <a:gd name="connsiteY47" fmla="*/ 354902 h 5326648"/>
              <a:gd name="connsiteX48" fmla="*/ 5990526 w 7274272"/>
              <a:gd name="connsiteY48" fmla="*/ 408550 h 5326648"/>
              <a:gd name="connsiteX49" fmla="*/ 5974038 w 7274272"/>
              <a:gd name="connsiteY49" fmla="*/ 400296 h 5326648"/>
              <a:gd name="connsiteX50" fmla="*/ 6002892 w 7274272"/>
              <a:gd name="connsiteY50" fmla="*/ 400296 h 5326648"/>
              <a:gd name="connsiteX51" fmla="*/ 6011136 w 7274272"/>
              <a:gd name="connsiteY51" fmla="*/ 433310 h 5326648"/>
              <a:gd name="connsiteX52" fmla="*/ 5924574 w 7274272"/>
              <a:gd name="connsiteY52" fmla="*/ 433310 h 5326648"/>
              <a:gd name="connsiteX53" fmla="*/ 6048234 w 7274272"/>
              <a:gd name="connsiteY53" fmla="*/ 470451 h 5326648"/>
              <a:gd name="connsiteX54" fmla="*/ 5969916 w 7274272"/>
              <a:gd name="connsiteY54" fmla="*/ 474578 h 5326648"/>
              <a:gd name="connsiteX55" fmla="*/ 6262576 w 7274272"/>
              <a:gd name="connsiteY55" fmla="*/ 532353 h 5326648"/>
              <a:gd name="connsiteX56" fmla="*/ 6254332 w 7274272"/>
              <a:gd name="connsiteY56" fmla="*/ 536479 h 5326648"/>
              <a:gd name="connsiteX57" fmla="*/ 6295552 w 7274272"/>
              <a:gd name="connsiteY57" fmla="*/ 557113 h 5326648"/>
              <a:gd name="connsiteX58" fmla="*/ 6044112 w 7274272"/>
              <a:gd name="connsiteY58" fmla="*/ 540606 h 5326648"/>
              <a:gd name="connsiteX59" fmla="*/ 6060600 w 7274272"/>
              <a:gd name="connsiteY59" fmla="*/ 561240 h 5326648"/>
              <a:gd name="connsiteX60" fmla="*/ 5949306 w 7274272"/>
              <a:gd name="connsiteY60" fmla="*/ 573620 h 5326648"/>
              <a:gd name="connsiteX61" fmla="*/ 6015258 w 7274272"/>
              <a:gd name="connsiteY61" fmla="*/ 598381 h 5326648"/>
              <a:gd name="connsiteX62" fmla="*/ 5891599 w 7274272"/>
              <a:gd name="connsiteY62" fmla="*/ 598381 h 5326648"/>
              <a:gd name="connsiteX63" fmla="*/ 5908086 w 7274272"/>
              <a:gd name="connsiteY63" fmla="*/ 606634 h 5326648"/>
              <a:gd name="connsiteX64" fmla="*/ 5784427 w 7274272"/>
              <a:gd name="connsiteY64" fmla="*/ 590128 h 5326648"/>
              <a:gd name="connsiteX65" fmla="*/ 6068844 w 7274272"/>
              <a:gd name="connsiteY65" fmla="*/ 660283 h 5326648"/>
              <a:gd name="connsiteX66" fmla="*/ 6200747 w 7274272"/>
              <a:gd name="connsiteY66" fmla="*/ 746945 h 5326648"/>
              <a:gd name="connsiteX67" fmla="*/ 5998770 w 7274272"/>
              <a:gd name="connsiteY67" fmla="*/ 759325 h 5326648"/>
              <a:gd name="connsiteX68" fmla="*/ 5920452 w 7274272"/>
              <a:gd name="connsiteY68" fmla="*/ 779959 h 5326648"/>
              <a:gd name="connsiteX69" fmla="*/ 5842135 w 7274272"/>
              <a:gd name="connsiteY69" fmla="*/ 779959 h 5326648"/>
              <a:gd name="connsiteX70" fmla="*/ 5780305 w 7274272"/>
              <a:gd name="connsiteY70" fmla="*/ 812973 h 5326648"/>
              <a:gd name="connsiteX71" fmla="*/ 5842135 w 7274272"/>
              <a:gd name="connsiteY71" fmla="*/ 812973 h 5326648"/>
              <a:gd name="connsiteX72" fmla="*/ 5891599 w 7274272"/>
              <a:gd name="connsiteY72" fmla="*/ 829480 h 5326648"/>
              <a:gd name="connsiteX73" fmla="*/ 6002892 w 7274272"/>
              <a:gd name="connsiteY73" fmla="*/ 829480 h 5326648"/>
              <a:gd name="connsiteX74" fmla="*/ 5875111 w 7274272"/>
              <a:gd name="connsiteY74" fmla="*/ 850114 h 5326648"/>
              <a:gd name="connsiteX75" fmla="*/ 6072966 w 7274272"/>
              <a:gd name="connsiteY75" fmla="*/ 870747 h 5326648"/>
              <a:gd name="connsiteX76" fmla="*/ 6192503 w 7274272"/>
              <a:gd name="connsiteY76" fmla="*/ 912015 h 5326648"/>
              <a:gd name="connsiteX77" fmla="*/ 5866867 w 7274272"/>
              <a:gd name="connsiteY77" fmla="*/ 899635 h 5326648"/>
              <a:gd name="connsiteX78" fmla="*/ 6056478 w 7274272"/>
              <a:gd name="connsiteY78" fmla="*/ 957409 h 5326648"/>
              <a:gd name="connsiteX79" fmla="*/ 5838013 w 7274272"/>
              <a:gd name="connsiteY79" fmla="*/ 961536 h 5326648"/>
              <a:gd name="connsiteX80" fmla="*/ 5854501 w 7274272"/>
              <a:gd name="connsiteY80" fmla="*/ 965663 h 5326648"/>
              <a:gd name="connsiteX81" fmla="*/ 5763817 w 7274272"/>
              <a:gd name="connsiteY81" fmla="*/ 961536 h 5326648"/>
              <a:gd name="connsiteX82" fmla="*/ 5903964 w 7274272"/>
              <a:gd name="connsiteY82" fmla="*/ 990424 h 5326648"/>
              <a:gd name="connsiteX83" fmla="*/ 5899842 w 7274272"/>
              <a:gd name="connsiteY83" fmla="*/ 1011057 h 5326648"/>
              <a:gd name="connsiteX84" fmla="*/ 6048234 w 7274272"/>
              <a:gd name="connsiteY84" fmla="*/ 1002804 h 5326648"/>
              <a:gd name="connsiteX85" fmla="*/ 5916330 w 7274272"/>
              <a:gd name="connsiteY85" fmla="*/ 1006931 h 5326648"/>
              <a:gd name="connsiteX86" fmla="*/ 6147161 w 7274272"/>
              <a:gd name="connsiteY86" fmla="*/ 1002804 h 5326648"/>
              <a:gd name="connsiteX87" fmla="*/ 6126551 w 7274272"/>
              <a:gd name="connsiteY87" fmla="*/ 1019311 h 5326648"/>
              <a:gd name="connsiteX88" fmla="*/ 6138917 w 7274272"/>
              <a:gd name="connsiteY88" fmla="*/ 1031691 h 5326648"/>
              <a:gd name="connsiteX89" fmla="*/ 6101819 w 7274272"/>
              <a:gd name="connsiteY89" fmla="*/ 1044072 h 5326648"/>
              <a:gd name="connsiteX90" fmla="*/ 6241967 w 7274272"/>
              <a:gd name="connsiteY90" fmla="*/ 1044072 h 5326648"/>
              <a:gd name="connsiteX91" fmla="*/ 6114185 w 7274272"/>
              <a:gd name="connsiteY91" fmla="*/ 1097720 h 5326648"/>
              <a:gd name="connsiteX92" fmla="*/ 6724238 w 7274272"/>
              <a:gd name="connsiteY92" fmla="*/ 1114227 h 5326648"/>
              <a:gd name="connsiteX93" fmla="*/ 6551115 w 7274272"/>
              <a:gd name="connsiteY93" fmla="*/ 1155494 h 5326648"/>
              <a:gd name="connsiteX94" fmla="*/ 6472797 w 7274272"/>
              <a:gd name="connsiteY94" fmla="*/ 1176128 h 5326648"/>
              <a:gd name="connsiteX95" fmla="*/ 6509895 w 7274272"/>
              <a:gd name="connsiteY95" fmla="*/ 1180255 h 5326648"/>
              <a:gd name="connsiteX96" fmla="*/ 6427455 w 7274272"/>
              <a:gd name="connsiteY96" fmla="*/ 1205015 h 5326648"/>
              <a:gd name="connsiteX97" fmla="*/ 6740726 w 7274272"/>
              <a:gd name="connsiteY97" fmla="*/ 1217396 h 5326648"/>
              <a:gd name="connsiteX98" fmla="*/ 6637676 w 7274272"/>
              <a:gd name="connsiteY98" fmla="*/ 1229776 h 5326648"/>
              <a:gd name="connsiteX99" fmla="*/ 6489285 w 7274272"/>
              <a:gd name="connsiteY99" fmla="*/ 1254537 h 5326648"/>
              <a:gd name="connsiteX100" fmla="*/ 6612944 w 7274272"/>
              <a:gd name="connsiteY100" fmla="*/ 1271044 h 5326648"/>
              <a:gd name="connsiteX101" fmla="*/ 6167771 w 7274272"/>
              <a:gd name="connsiteY101" fmla="*/ 1295804 h 5326648"/>
              <a:gd name="connsiteX102" fmla="*/ 6246089 w 7274272"/>
              <a:gd name="connsiteY102" fmla="*/ 1304058 h 5326648"/>
              <a:gd name="connsiteX103" fmla="*/ 6406846 w 7274272"/>
              <a:gd name="connsiteY103" fmla="*/ 1316438 h 5326648"/>
              <a:gd name="connsiteX104" fmla="*/ 6641798 w 7274272"/>
              <a:gd name="connsiteY104" fmla="*/ 1299931 h 5326648"/>
              <a:gd name="connsiteX105" fmla="*/ 6629432 w 7274272"/>
              <a:gd name="connsiteY105" fmla="*/ 1291678 h 5326648"/>
              <a:gd name="connsiteX106" fmla="*/ 6823165 w 7274272"/>
              <a:gd name="connsiteY106" fmla="*/ 1295804 h 5326648"/>
              <a:gd name="connsiteX107" fmla="*/ 6629432 w 7274272"/>
              <a:gd name="connsiteY107" fmla="*/ 1312311 h 5326648"/>
              <a:gd name="connsiteX108" fmla="*/ 6406846 w 7274272"/>
              <a:gd name="connsiteY108" fmla="*/ 1328818 h 5326648"/>
              <a:gd name="connsiteX109" fmla="*/ 6184259 w 7274272"/>
              <a:gd name="connsiteY109" fmla="*/ 1332945 h 5326648"/>
              <a:gd name="connsiteX110" fmla="*/ 6134795 w 7274272"/>
              <a:gd name="connsiteY110" fmla="*/ 1332945 h 5326648"/>
              <a:gd name="connsiteX111" fmla="*/ 6068844 w 7274272"/>
              <a:gd name="connsiteY111" fmla="*/ 1349452 h 5326648"/>
              <a:gd name="connsiteX112" fmla="*/ 6147161 w 7274272"/>
              <a:gd name="connsiteY112" fmla="*/ 1353579 h 5326648"/>
              <a:gd name="connsiteX113" fmla="*/ 6077087 w 7274272"/>
              <a:gd name="connsiteY113" fmla="*/ 1365959 h 5326648"/>
              <a:gd name="connsiteX114" fmla="*/ 6126551 w 7274272"/>
              <a:gd name="connsiteY114" fmla="*/ 1378340 h 5326648"/>
              <a:gd name="connsiteX115" fmla="*/ 6085331 w 7274272"/>
              <a:gd name="connsiteY115" fmla="*/ 1382466 h 5326648"/>
              <a:gd name="connsiteX116" fmla="*/ 6151283 w 7274272"/>
              <a:gd name="connsiteY116" fmla="*/ 1382466 h 5326648"/>
              <a:gd name="connsiteX117" fmla="*/ 6427455 w 7274272"/>
              <a:gd name="connsiteY117" fmla="*/ 1361833 h 5326648"/>
              <a:gd name="connsiteX118" fmla="*/ 6641798 w 7274272"/>
              <a:gd name="connsiteY118" fmla="*/ 1357706 h 5326648"/>
              <a:gd name="connsiteX119" fmla="*/ 6522261 w 7274272"/>
              <a:gd name="connsiteY119" fmla="*/ 1374213 h 5326648"/>
              <a:gd name="connsiteX120" fmla="*/ 6406846 w 7274272"/>
              <a:gd name="connsiteY120" fmla="*/ 1386593 h 5326648"/>
              <a:gd name="connsiteX121" fmla="*/ 6250210 w 7274272"/>
              <a:gd name="connsiteY121" fmla="*/ 1419607 h 5326648"/>
              <a:gd name="connsiteX122" fmla="*/ 6361504 w 7274272"/>
              <a:gd name="connsiteY122" fmla="*/ 1419607 h 5326648"/>
              <a:gd name="connsiteX123" fmla="*/ 6089453 w 7274272"/>
              <a:gd name="connsiteY123" fmla="*/ 1427861 h 5326648"/>
              <a:gd name="connsiteX124" fmla="*/ 6163649 w 7274272"/>
              <a:gd name="connsiteY124" fmla="*/ 1465002 h 5326648"/>
              <a:gd name="connsiteX125" fmla="*/ 6060600 w 7274272"/>
              <a:gd name="connsiteY125" fmla="*/ 1423734 h 5326648"/>
              <a:gd name="connsiteX126" fmla="*/ 5887477 w 7274272"/>
              <a:gd name="connsiteY126" fmla="*/ 1411354 h 5326648"/>
              <a:gd name="connsiteX127" fmla="*/ 6015258 w 7274272"/>
              <a:gd name="connsiteY127" fmla="*/ 1407227 h 5326648"/>
              <a:gd name="connsiteX128" fmla="*/ 5776183 w 7274272"/>
              <a:gd name="connsiteY128" fmla="*/ 1394847 h 5326648"/>
              <a:gd name="connsiteX129" fmla="*/ 5858623 w 7274272"/>
              <a:gd name="connsiteY129" fmla="*/ 1407227 h 5326648"/>
              <a:gd name="connsiteX130" fmla="*/ 5306278 w 7274272"/>
              <a:gd name="connsiteY130" fmla="*/ 1398973 h 5326648"/>
              <a:gd name="connsiteX131" fmla="*/ 4828129 w 7274272"/>
              <a:gd name="connsiteY131" fmla="*/ 1386593 h 5326648"/>
              <a:gd name="connsiteX132" fmla="*/ 4704469 w 7274272"/>
              <a:gd name="connsiteY132" fmla="*/ 1398973 h 5326648"/>
              <a:gd name="connsiteX133" fmla="*/ 4910568 w 7274272"/>
              <a:gd name="connsiteY133" fmla="*/ 1415480 h 5326648"/>
              <a:gd name="connsiteX134" fmla="*/ 4737445 w 7274272"/>
              <a:gd name="connsiteY134" fmla="*/ 1444368 h 5326648"/>
              <a:gd name="connsiteX135" fmla="*/ 5186741 w 7274272"/>
              <a:gd name="connsiteY135" fmla="*/ 1456748 h 5326648"/>
              <a:gd name="connsiteX136" fmla="*/ 5450547 w 7274272"/>
              <a:gd name="connsiteY136" fmla="*/ 1460875 h 5326648"/>
              <a:gd name="connsiteX137" fmla="*/ 5611304 w 7274272"/>
              <a:gd name="connsiteY137" fmla="*/ 1456748 h 5326648"/>
              <a:gd name="connsiteX138" fmla="*/ 5586572 w 7274272"/>
              <a:gd name="connsiteY138" fmla="*/ 1469128 h 5326648"/>
              <a:gd name="connsiteX139" fmla="*/ 5776183 w 7274272"/>
              <a:gd name="connsiteY139" fmla="*/ 1473255 h 5326648"/>
              <a:gd name="connsiteX140" fmla="*/ 6027624 w 7274272"/>
              <a:gd name="connsiteY140" fmla="*/ 1481509 h 5326648"/>
              <a:gd name="connsiteX141" fmla="*/ 6188381 w 7274272"/>
              <a:gd name="connsiteY141" fmla="*/ 1469128 h 5326648"/>
              <a:gd name="connsiteX142" fmla="*/ 6299674 w 7274272"/>
              <a:gd name="connsiteY142" fmla="*/ 1456748 h 5326648"/>
              <a:gd name="connsiteX143" fmla="*/ 6287308 w 7274272"/>
              <a:gd name="connsiteY143" fmla="*/ 1465002 h 5326648"/>
              <a:gd name="connsiteX144" fmla="*/ 6555237 w 7274272"/>
              <a:gd name="connsiteY144" fmla="*/ 1440241 h 5326648"/>
              <a:gd name="connsiteX145" fmla="*/ 6687140 w 7274272"/>
              <a:gd name="connsiteY145" fmla="*/ 1436114 h 5326648"/>
              <a:gd name="connsiteX146" fmla="*/ 6625310 w 7274272"/>
              <a:gd name="connsiteY146" fmla="*/ 1506269 h 5326648"/>
              <a:gd name="connsiteX147" fmla="*/ 6798433 w 7274272"/>
              <a:gd name="connsiteY147" fmla="*/ 1514523 h 5326648"/>
              <a:gd name="connsiteX148" fmla="*/ 6662408 w 7274272"/>
              <a:gd name="connsiteY148" fmla="*/ 1555790 h 5326648"/>
              <a:gd name="connsiteX149" fmla="*/ 6781945 w 7274272"/>
              <a:gd name="connsiteY149" fmla="*/ 1559917 h 5326648"/>
              <a:gd name="connsiteX150" fmla="*/ 6732482 w 7274272"/>
              <a:gd name="connsiteY150" fmla="*/ 1601185 h 5326648"/>
              <a:gd name="connsiteX151" fmla="*/ 6979800 w 7274272"/>
              <a:gd name="connsiteY151" fmla="*/ 1630072 h 5326648"/>
              <a:gd name="connsiteX152" fmla="*/ 6926215 w 7274272"/>
              <a:gd name="connsiteY152" fmla="*/ 1638326 h 5326648"/>
              <a:gd name="connsiteX153" fmla="*/ 6938581 w 7274272"/>
              <a:gd name="connsiteY153" fmla="*/ 1646579 h 5326648"/>
              <a:gd name="connsiteX154" fmla="*/ 6938581 w 7274272"/>
              <a:gd name="connsiteY154" fmla="*/ 1663086 h 5326648"/>
              <a:gd name="connsiteX155" fmla="*/ 6571725 w 7274272"/>
              <a:gd name="connsiteY155" fmla="*/ 1704354 h 5326648"/>
              <a:gd name="connsiteX156" fmla="*/ 6983922 w 7274272"/>
              <a:gd name="connsiteY156" fmla="*/ 1679593 h 5326648"/>
              <a:gd name="connsiteX157" fmla="*/ 6963312 w 7274272"/>
              <a:gd name="connsiteY157" fmla="*/ 1720861 h 5326648"/>
              <a:gd name="connsiteX158" fmla="*/ 6996288 w 7274272"/>
              <a:gd name="connsiteY158" fmla="*/ 1745622 h 5326648"/>
              <a:gd name="connsiteX159" fmla="*/ 6868507 w 7274272"/>
              <a:gd name="connsiteY159" fmla="*/ 1815777 h 5326648"/>
              <a:gd name="connsiteX160" fmla="*/ 7070484 w 7274272"/>
              <a:gd name="connsiteY160" fmla="*/ 1803396 h 5326648"/>
              <a:gd name="connsiteX161" fmla="*/ 6880873 w 7274272"/>
              <a:gd name="connsiteY161" fmla="*/ 1968467 h 5326648"/>
              <a:gd name="connsiteX162" fmla="*/ 6913849 w 7274272"/>
              <a:gd name="connsiteY162" fmla="*/ 1976720 h 5326648"/>
              <a:gd name="connsiteX163" fmla="*/ 6852019 w 7274272"/>
              <a:gd name="connsiteY163" fmla="*/ 2022115 h 5326648"/>
              <a:gd name="connsiteX164" fmla="*/ 6864385 w 7274272"/>
              <a:gd name="connsiteY164" fmla="*/ 2038622 h 5326648"/>
              <a:gd name="connsiteX165" fmla="*/ 6913849 w 7274272"/>
              <a:gd name="connsiteY165" fmla="*/ 2026242 h 5326648"/>
              <a:gd name="connsiteX166" fmla="*/ 6843775 w 7274272"/>
              <a:gd name="connsiteY166" fmla="*/ 2079890 h 5326648"/>
              <a:gd name="connsiteX167" fmla="*/ 6880873 w 7274272"/>
              <a:gd name="connsiteY167" fmla="*/ 2063383 h 5326648"/>
              <a:gd name="connsiteX168" fmla="*/ 6798433 w 7274272"/>
              <a:gd name="connsiteY168" fmla="*/ 2141791 h 5326648"/>
              <a:gd name="connsiteX169" fmla="*/ 6917971 w 7274272"/>
              <a:gd name="connsiteY169" fmla="*/ 2154171 h 5326648"/>
              <a:gd name="connsiteX170" fmla="*/ 6777823 w 7274272"/>
              <a:gd name="connsiteY170" fmla="*/ 2158298 h 5326648"/>
              <a:gd name="connsiteX171" fmla="*/ 6761336 w 7274272"/>
              <a:gd name="connsiteY171" fmla="*/ 2211946 h 5326648"/>
              <a:gd name="connsiteX172" fmla="*/ 6860263 w 7274272"/>
              <a:gd name="connsiteY172" fmla="*/ 2170678 h 5326648"/>
              <a:gd name="connsiteX173" fmla="*/ 6814921 w 7274272"/>
              <a:gd name="connsiteY173" fmla="*/ 2282101 h 5326648"/>
              <a:gd name="connsiteX174" fmla="*/ 6880873 w 7274272"/>
              <a:gd name="connsiteY174" fmla="*/ 2265594 h 5326648"/>
              <a:gd name="connsiteX175" fmla="*/ 6856141 w 7274272"/>
              <a:gd name="connsiteY175" fmla="*/ 2282101 h 5326648"/>
              <a:gd name="connsiteX176" fmla="*/ 6963312 w 7274272"/>
              <a:gd name="connsiteY176" fmla="*/ 2257340 h 5326648"/>
              <a:gd name="connsiteX177" fmla="*/ 6930337 w 7274272"/>
              <a:gd name="connsiteY177" fmla="*/ 2277974 h 5326648"/>
              <a:gd name="connsiteX178" fmla="*/ 6975678 w 7274272"/>
              <a:gd name="connsiteY178" fmla="*/ 2265594 h 5326648"/>
              <a:gd name="connsiteX179" fmla="*/ 6893239 w 7274272"/>
              <a:gd name="connsiteY179" fmla="*/ 2319242 h 5326648"/>
              <a:gd name="connsiteX180" fmla="*/ 6835531 w 7274272"/>
              <a:gd name="connsiteY180" fmla="*/ 2401777 h 5326648"/>
              <a:gd name="connsiteX181" fmla="*/ 6724238 w 7274272"/>
              <a:gd name="connsiteY181" fmla="*/ 2434791 h 5326648"/>
              <a:gd name="connsiteX182" fmla="*/ 6748970 w 7274272"/>
              <a:gd name="connsiteY182" fmla="*/ 2443045 h 5326648"/>
              <a:gd name="connsiteX183" fmla="*/ 6724238 w 7274272"/>
              <a:gd name="connsiteY183" fmla="*/ 2447172 h 5326648"/>
              <a:gd name="connsiteX184" fmla="*/ 6794311 w 7274272"/>
              <a:gd name="connsiteY184" fmla="*/ 2451298 h 5326648"/>
              <a:gd name="connsiteX185" fmla="*/ 6781945 w 7274272"/>
              <a:gd name="connsiteY185" fmla="*/ 2476059 h 5326648"/>
              <a:gd name="connsiteX186" fmla="*/ 6802555 w 7274272"/>
              <a:gd name="connsiteY186" fmla="*/ 2471932 h 5326648"/>
              <a:gd name="connsiteX187" fmla="*/ 6748970 w 7274272"/>
              <a:gd name="connsiteY187" fmla="*/ 2513200 h 5326648"/>
              <a:gd name="connsiteX188" fmla="*/ 6777823 w 7274272"/>
              <a:gd name="connsiteY188" fmla="*/ 2500820 h 5326648"/>
              <a:gd name="connsiteX189" fmla="*/ 6847897 w 7274272"/>
              <a:gd name="connsiteY189" fmla="*/ 2504946 h 5326648"/>
              <a:gd name="connsiteX190" fmla="*/ 6934459 w 7274272"/>
              <a:gd name="connsiteY190" fmla="*/ 2459552 h 5326648"/>
              <a:gd name="connsiteX191" fmla="*/ 6913849 w 7274272"/>
              <a:gd name="connsiteY191" fmla="*/ 2455425 h 5326648"/>
              <a:gd name="connsiteX192" fmla="*/ 6983922 w 7274272"/>
              <a:gd name="connsiteY192" fmla="*/ 2418284 h 5326648"/>
              <a:gd name="connsiteX193" fmla="*/ 6946825 w 7274272"/>
              <a:gd name="connsiteY193" fmla="*/ 2447172 h 5326648"/>
              <a:gd name="connsiteX194" fmla="*/ 6979800 w 7274272"/>
              <a:gd name="connsiteY194" fmla="*/ 2451298 h 5326648"/>
              <a:gd name="connsiteX195" fmla="*/ 6926215 w 7274272"/>
              <a:gd name="connsiteY195" fmla="*/ 2513200 h 5326648"/>
              <a:gd name="connsiteX196" fmla="*/ 6959190 w 7274272"/>
              <a:gd name="connsiteY196" fmla="*/ 2517327 h 5326648"/>
              <a:gd name="connsiteX197" fmla="*/ 6802555 w 7274272"/>
              <a:gd name="connsiteY197" fmla="*/ 2579228 h 5326648"/>
              <a:gd name="connsiteX198" fmla="*/ 6819043 w 7274272"/>
              <a:gd name="connsiteY198" fmla="*/ 2570975 h 5326648"/>
              <a:gd name="connsiteX199" fmla="*/ 6715994 w 7274272"/>
              <a:gd name="connsiteY199" fmla="*/ 2575101 h 5326648"/>
              <a:gd name="connsiteX200" fmla="*/ 6559359 w 7274272"/>
              <a:gd name="connsiteY200" fmla="*/ 2620496 h 5326648"/>
              <a:gd name="connsiteX201" fmla="*/ 6740726 w 7274272"/>
              <a:gd name="connsiteY201" fmla="*/ 2583355 h 5326648"/>
              <a:gd name="connsiteX202" fmla="*/ 6744848 w 7274272"/>
              <a:gd name="connsiteY202" fmla="*/ 2599862 h 5326648"/>
              <a:gd name="connsiteX203" fmla="*/ 6645920 w 7274272"/>
              <a:gd name="connsiteY203" fmla="*/ 2632876 h 5326648"/>
              <a:gd name="connsiteX204" fmla="*/ 6856141 w 7274272"/>
              <a:gd name="connsiteY204" fmla="*/ 2641130 h 5326648"/>
              <a:gd name="connsiteX205" fmla="*/ 7000410 w 7274272"/>
              <a:gd name="connsiteY205" fmla="*/ 2608115 h 5326648"/>
              <a:gd name="connsiteX206" fmla="*/ 7016898 w 7274272"/>
              <a:gd name="connsiteY206" fmla="*/ 2632876 h 5326648"/>
              <a:gd name="connsiteX207" fmla="*/ 6955068 w 7274272"/>
              <a:gd name="connsiteY207" fmla="*/ 2637003 h 5326648"/>
              <a:gd name="connsiteX208" fmla="*/ 6975678 w 7274272"/>
              <a:gd name="connsiteY208" fmla="*/ 2637003 h 5326648"/>
              <a:gd name="connsiteX209" fmla="*/ 6938581 w 7274272"/>
              <a:gd name="connsiteY209" fmla="*/ 2653510 h 5326648"/>
              <a:gd name="connsiteX210" fmla="*/ 6967434 w 7274272"/>
              <a:gd name="connsiteY210" fmla="*/ 2670017 h 5326648"/>
              <a:gd name="connsiteX211" fmla="*/ 6864385 w 7274272"/>
              <a:gd name="connsiteY211" fmla="*/ 2674144 h 5326648"/>
              <a:gd name="connsiteX212" fmla="*/ 6868507 w 7274272"/>
              <a:gd name="connsiteY212" fmla="*/ 2670017 h 5326648"/>
              <a:gd name="connsiteX213" fmla="*/ 6748970 w 7274272"/>
              <a:gd name="connsiteY213" fmla="*/ 2661763 h 5326648"/>
              <a:gd name="connsiteX214" fmla="*/ 6703628 w 7274272"/>
              <a:gd name="connsiteY214" fmla="*/ 2653510 h 5326648"/>
              <a:gd name="connsiteX215" fmla="*/ 6819043 w 7274272"/>
              <a:gd name="connsiteY215" fmla="*/ 2682397 h 5326648"/>
              <a:gd name="connsiteX216" fmla="*/ 6761336 w 7274272"/>
              <a:gd name="connsiteY216" fmla="*/ 2711285 h 5326648"/>
              <a:gd name="connsiteX217" fmla="*/ 6893239 w 7274272"/>
              <a:gd name="connsiteY217" fmla="*/ 2690651 h 5326648"/>
              <a:gd name="connsiteX218" fmla="*/ 6856141 w 7274272"/>
              <a:gd name="connsiteY218" fmla="*/ 2719538 h 5326648"/>
              <a:gd name="connsiteX219" fmla="*/ 6917971 w 7274272"/>
              <a:gd name="connsiteY219" fmla="*/ 2711285 h 5326648"/>
              <a:gd name="connsiteX220" fmla="*/ 6901483 w 7274272"/>
              <a:gd name="connsiteY220" fmla="*/ 2719538 h 5326648"/>
              <a:gd name="connsiteX221" fmla="*/ 7233624 w 7274272"/>
              <a:gd name="connsiteY221" fmla="*/ 2727663 h 5326648"/>
              <a:gd name="connsiteX222" fmla="*/ 7274272 w 7274272"/>
              <a:gd name="connsiteY222" fmla="*/ 2723090 h 5326648"/>
              <a:gd name="connsiteX223" fmla="*/ 7274272 w 7274272"/>
              <a:gd name="connsiteY223" fmla="*/ 2731962 h 5326648"/>
              <a:gd name="connsiteX224" fmla="*/ 7249274 w 7274272"/>
              <a:gd name="connsiteY224" fmla="*/ 2732434 h 5326648"/>
              <a:gd name="connsiteX225" fmla="*/ 7243607 w 7274272"/>
              <a:gd name="connsiteY225" fmla="*/ 2748425 h 5326648"/>
              <a:gd name="connsiteX226" fmla="*/ 7251851 w 7274272"/>
              <a:gd name="connsiteY226" fmla="*/ 2752552 h 5326648"/>
              <a:gd name="connsiteX227" fmla="*/ 6992166 w 7274272"/>
              <a:gd name="connsiteY227" fmla="*/ 2764932 h 5326648"/>
              <a:gd name="connsiteX228" fmla="*/ 6806677 w 7274272"/>
              <a:gd name="connsiteY228" fmla="*/ 2802073 h 5326648"/>
              <a:gd name="connsiteX229" fmla="*/ 6687140 w 7274272"/>
              <a:gd name="connsiteY229" fmla="*/ 2830961 h 5326648"/>
              <a:gd name="connsiteX230" fmla="*/ 6720116 w 7274272"/>
              <a:gd name="connsiteY230" fmla="*/ 2826834 h 5326648"/>
              <a:gd name="connsiteX231" fmla="*/ 6641798 w 7274272"/>
              <a:gd name="connsiteY231" fmla="*/ 2876355 h 5326648"/>
              <a:gd name="connsiteX232" fmla="*/ 6757214 w 7274272"/>
              <a:gd name="connsiteY232" fmla="*/ 2872228 h 5326648"/>
              <a:gd name="connsiteX233" fmla="*/ 6748970 w 7274272"/>
              <a:gd name="connsiteY233" fmla="*/ 2884609 h 5326648"/>
              <a:gd name="connsiteX234" fmla="*/ 6942703 w 7274272"/>
              <a:gd name="connsiteY234" fmla="*/ 2843341 h 5326648"/>
              <a:gd name="connsiteX235" fmla="*/ 6922093 w 7274272"/>
              <a:gd name="connsiteY235" fmla="*/ 2855721 h 5326648"/>
              <a:gd name="connsiteX236" fmla="*/ 6922093 w 7274272"/>
              <a:gd name="connsiteY236" fmla="*/ 2876355 h 5326648"/>
              <a:gd name="connsiteX237" fmla="*/ 6835531 w 7274272"/>
              <a:gd name="connsiteY237" fmla="*/ 2884609 h 5326648"/>
              <a:gd name="connsiteX238" fmla="*/ 6707750 w 7274272"/>
              <a:gd name="connsiteY238" fmla="*/ 2950637 h 5326648"/>
              <a:gd name="connsiteX239" fmla="*/ 6736604 w 7274272"/>
              <a:gd name="connsiteY239" fmla="*/ 2975397 h 5326648"/>
              <a:gd name="connsiteX240" fmla="*/ 6827287 w 7274272"/>
              <a:gd name="connsiteY240" fmla="*/ 2975397 h 5326648"/>
              <a:gd name="connsiteX241" fmla="*/ 6720116 w 7274272"/>
              <a:gd name="connsiteY241" fmla="*/ 3000158 h 5326648"/>
              <a:gd name="connsiteX242" fmla="*/ 6856141 w 7274272"/>
              <a:gd name="connsiteY242" fmla="*/ 3020792 h 5326648"/>
              <a:gd name="connsiteX243" fmla="*/ 6641798 w 7274272"/>
              <a:gd name="connsiteY243" fmla="*/ 3041426 h 5326648"/>
              <a:gd name="connsiteX244" fmla="*/ 6827287 w 7274272"/>
              <a:gd name="connsiteY244" fmla="*/ 3033172 h 5326648"/>
              <a:gd name="connsiteX245" fmla="*/ 6835531 w 7274272"/>
              <a:gd name="connsiteY245" fmla="*/ 3070313 h 5326648"/>
              <a:gd name="connsiteX246" fmla="*/ 6930337 w 7274272"/>
              <a:gd name="connsiteY246" fmla="*/ 3074440 h 5326648"/>
              <a:gd name="connsiteX247" fmla="*/ 6901483 w 7274272"/>
              <a:gd name="connsiteY247" fmla="*/ 3082693 h 5326648"/>
              <a:gd name="connsiteX248" fmla="*/ 6917971 w 7274272"/>
              <a:gd name="connsiteY248" fmla="*/ 3099200 h 5326648"/>
              <a:gd name="connsiteX249" fmla="*/ 7078728 w 7274272"/>
              <a:gd name="connsiteY249" fmla="*/ 3103327 h 5326648"/>
              <a:gd name="connsiteX250" fmla="*/ 6810799 w 7274272"/>
              <a:gd name="connsiteY250" fmla="*/ 3111581 h 5326648"/>
              <a:gd name="connsiteX251" fmla="*/ 6633554 w 7274272"/>
              <a:gd name="connsiteY251" fmla="*/ 3185862 h 5326648"/>
              <a:gd name="connsiteX252" fmla="*/ 6740726 w 7274272"/>
              <a:gd name="connsiteY252" fmla="*/ 3194116 h 5326648"/>
              <a:gd name="connsiteX253" fmla="*/ 6584091 w 7274272"/>
              <a:gd name="connsiteY253" fmla="*/ 3223003 h 5326648"/>
              <a:gd name="connsiteX254" fmla="*/ 6608822 w 7274272"/>
              <a:gd name="connsiteY254" fmla="*/ 3223003 h 5326648"/>
              <a:gd name="connsiteX255" fmla="*/ 6534627 w 7274272"/>
              <a:gd name="connsiteY255" fmla="*/ 3276651 h 5326648"/>
              <a:gd name="connsiteX256" fmla="*/ 6608822 w 7274272"/>
              <a:gd name="connsiteY256" fmla="*/ 3284905 h 5326648"/>
              <a:gd name="connsiteX257" fmla="*/ 6410968 w 7274272"/>
              <a:gd name="connsiteY257" fmla="*/ 3313792 h 5326648"/>
              <a:gd name="connsiteX258" fmla="*/ 6452187 w 7274272"/>
              <a:gd name="connsiteY258" fmla="*/ 3317919 h 5326648"/>
              <a:gd name="connsiteX259" fmla="*/ 6439821 w 7274272"/>
              <a:gd name="connsiteY259" fmla="*/ 3326172 h 5326648"/>
              <a:gd name="connsiteX260" fmla="*/ 6538749 w 7274272"/>
              <a:gd name="connsiteY260" fmla="*/ 3317919 h 5326648"/>
              <a:gd name="connsiteX261" fmla="*/ 6641798 w 7274272"/>
              <a:gd name="connsiteY261" fmla="*/ 3342680 h 5326648"/>
              <a:gd name="connsiteX262" fmla="*/ 6534627 w 7274272"/>
              <a:gd name="connsiteY262" fmla="*/ 3363313 h 5326648"/>
              <a:gd name="connsiteX263" fmla="*/ 6336772 w 7274272"/>
              <a:gd name="connsiteY263" fmla="*/ 3400454 h 5326648"/>
              <a:gd name="connsiteX264" fmla="*/ 6274942 w 7274272"/>
              <a:gd name="connsiteY264" fmla="*/ 3404581 h 5326648"/>
              <a:gd name="connsiteX265" fmla="*/ 6299674 w 7274272"/>
              <a:gd name="connsiteY265" fmla="*/ 3412834 h 5326648"/>
              <a:gd name="connsiteX266" fmla="*/ 6283186 w 7274272"/>
              <a:gd name="connsiteY266" fmla="*/ 3433468 h 5326648"/>
              <a:gd name="connsiteX267" fmla="*/ 6530505 w 7274272"/>
              <a:gd name="connsiteY267" fmla="*/ 3408708 h 5326648"/>
              <a:gd name="connsiteX268" fmla="*/ 6386236 w 7274272"/>
              <a:gd name="connsiteY268" fmla="*/ 3445849 h 5326648"/>
              <a:gd name="connsiteX269" fmla="*/ 6481041 w 7274272"/>
              <a:gd name="connsiteY269" fmla="*/ 3449975 h 5326648"/>
              <a:gd name="connsiteX270" fmla="*/ 6431577 w 7274272"/>
              <a:gd name="connsiteY270" fmla="*/ 3454102 h 5326648"/>
              <a:gd name="connsiteX271" fmla="*/ 6509895 w 7274272"/>
              <a:gd name="connsiteY271" fmla="*/ 3478863 h 5326648"/>
              <a:gd name="connsiteX272" fmla="*/ 6485163 w 7274272"/>
              <a:gd name="connsiteY272" fmla="*/ 3482989 h 5326648"/>
              <a:gd name="connsiteX273" fmla="*/ 6514017 w 7274272"/>
              <a:gd name="connsiteY273" fmla="*/ 3487116 h 5326648"/>
              <a:gd name="connsiteX274" fmla="*/ 6410968 w 7274272"/>
              <a:gd name="connsiteY274" fmla="*/ 3499497 h 5326648"/>
              <a:gd name="connsiteX275" fmla="*/ 6258454 w 7274272"/>
              <a:gd name="connsiteY275" fmla="*/ 3491243 h 5326648"/>
              <a:gd name="connsiteX276" fmla="*/ 6415090 w 7274272"/>
              <a:gd name="connsiteY276" fmla="*/ 3478863 h 5326648"/>
              <a:gd name="connsiteX277" fmla="*/ 6410968 w 7274272"/>
              <a:gd name="connsiteY277" fmla="*/ 3487116 h 5326648"/>
              <a:gd name="connsiteX278" fmla="*/ 6468675 w 7274272"/>
              <a:gd name="connsiteY278" fmla="*/ 3470609 h 5326648"/>
              <a:gd name="connsiteX279" fmla="*/ 6217235 w 7274272"/>
              <a:gd name="connsiteY279" fmla="*/ 3499497 h 5326648"/>
              <a:gd name="connsiteX280" fmla="*/ 6390358 w 7274272"/>
              <a:gd name="connsiteY280" fmla="*/ 3507750 h 5326648"/>
              <a:gd name="connsiteX281" fmla="*/ 6336772 w 7274272"/>
              <a:gd name="connsiteY281" fmla="*/ 3532511 h 5326648"/>
              <a:gd name="connsiteX282" fmla="*/ 6402724 w 7274272"/>
              <a:gd name="connsiteY282" fmla="*/ 3544891 h 5326648"/>
              <a:gd name="connsiteX283" fmla="*/ 6386236 w 7274272"/>
              <a:gd name="connsiteY283" fmla="*/ 3528384 h 5326648"/>
              <a:gd name="connsiteX284" fmla="*/ 6464553 w 7274272"/>
              <a:gd name="connsiteY284" fmla="*/ 3511877 h 5326648"/>
              <a:gd name="connsiteX285" fmla="*/ 6439821 w 7274272"/>
              <a:gd name="connsiteY285" fmla="*/ 3536637 h 5326648"/>
              <a:gd name="connsiteX286" fmla="*/ 6546993 w 7274272"/>
              <a:gd name="connsiteY286" fmla="*/ 3540764 h 5326648"/>
              <a:gd name="connsiteX287" fmla="*/ 6497529 w 7274272"/>
              <a:gd name="connsiteY287" fmla="*/ 3565525 h 5326648"/>
              <a:gd name="connsiteX288" fmla="*/ 6662408 w 7274272"/>
              <a:gd name="connsiteY288" fmla="*/ 3565525 h 5326648"/>
              <a:gd name="connsiteX289" fmla="*/ 6394480 w 7274272"/>
              <a:gd name="connsiteY289" fmla="*/ 3627426 h 5326648"/>
              <a:gd name="connsiteX290" fmla="*/ 6410968 w 7274272"/>
              <a:gd name="connsiteY290" fmla="*/ 3635680 h 5326648"/>
              <a:gd name="connsiteX291" fmla="*/ 6349138 w 7274272"/>
              <a:gd name="connsiteY291" fmla="*/ 3648060 h 5326648"/>
              <a:gd name="connsiteX292" fmla="*/ 6505773 w 7274272"/>
              <a:gd name="connsiteY292" fmla="*/ 3643933 h 5326648"/>
              <a:gd name="connsiteX293" fmla="*/ 6361504 w 7274272"/>
              <a:gd name="connsiteY293" fmla="*/ 3660440 h 5326648"/>
              <a:gd name="connsiteX294" fmla="*/ 6332650 w 7274272"/>
              <a:gd name="connsiteY294" fmla="*/ 3689328 h 5326648"/>
              <a:gd name="connsiteX295" fmla="*/ 6349138 w 7274272"/>
              <a:gd name="connsiteY295" fmla="*/ 3676947 h 5326648"/>
              <a:gd name="connsiteX296" fmla="*/ 6332650 w 7274272"/>
              <a:gd name="connsiteY296" fmla="*/ 3726469 h 5326648"/>
              <a:gd name="connsiteX297" fmla="*/ 6353260 w 7274272"/>
              <a:gd name="connsiteY297" fmla="*/ 3726469 h 5326648"/>
              <a:gd name="connsiteX298" fmla="*/ 6287308 w 7274272"/>
              <a:gd name="connsiteY298" fmla="*/ 3759483 h 5326648"/>
              <a:gd name="connsiteX299" fmla="*/ 6340894 w 7274272"/>
              <a:gd name="connsiteY299" fmla="*/ 3755356 h 5326648"/>
              <a:gd name="connsiteX300" fmla="*/ 6262576 w 7274272"/>
              <a:gd name="connsiteY300" fmla="*/ 3788370 h 5326648"/>
              <a:gd name="connsiteX301" fmla="*/ 6279064 w 7274272"/>
              <a:gd name="connsiteY301" fmla="*/ 3796624 h 5326648"/>
              <a:gd name="connsiteX302" fmla="*/ 6246089 w 7274272"/>
              <a:gd name="connsiteY302" fmla="*/ 3784243 h 5326648"/>
              <a:gd name="connsiteX303" fmla="*/ 6192503 w 7274272"/>
              <a:gd name="connsiteY303" fmla="*/ 3804877 h 5326648"/>
              <a:gd name="connsiteX304" fmla="*/ 6448065 w 7274272"/>
              <a:gd name="connsiteY304" fmla="*/ 3804877 h 5326648"/>
              <a:gd name="connsiteX305" fmla="*/ 6654164 w 7274272"/>
              <a:gd name="connsiteY305" fmla="*/ 3775990 h 5326648"/>
              <a:gd name="connsiteX306" fmla="*/ 6509895 w 7274272"/>
              <a:gd name="connsiteY306" fmla="*/ 3825511 h 5326648"/>
              <a:gd name="connsiteX307" fmla="*/ 6526383 w 7274272"/>
              <a:gd name="connsiteY307" fmla="*/ 3804877 h 5326648"/>
              <a:gd name="connsiteX308" fmla="*/ 6324406 w 7274272"/>
              <a:gd name="connsiteY308" fmla="*/ 3825511 h 5326648"/>
              <a:gd name="connsiteX309" fmla="*/ 6204869 w 7274272"/>
              <a:gd name="connsiteY309" fmla="*/ 3866779 h 5326648"/>
              <a:gd name="connsiteX310" fmla="*/ 6332650 w 7274272"/>
              <a:gd name="connsiteY310" fmla="*/ 3866779 h 5326648"/>
              <a:gd name="connsiteX311" fmla="*/ 6312040 w 7274272"/>
              <a:gd name="connsiteY311" fmla="*/ 3879159 h 5326648"/>
              <a:gd name="connsiteX312" fmla="*/ 6567603 w 7274272"/>
              <a:gd name="connsiteY312" fmla="*/ 3866779 h 5326648"/>
              <a:gd name="connsiteX313" fmla="*/ 6340894 w 7274272"/>
              <a:gd name="connsiteY313" fmla="*/ 3895666 h 5326648"/>
              <a:gd name="connsiteX314" fmla="*/ 6217235 w 7274272"/>
              <a:gd name="connsiteY314" fmla="*/ 3916300 h 5326648"/>
              <a:gd name="connsiteX315" fmla="*/ 6138917 w 7274272"/>
              <a:gd name="connsiteY315" fmla="*/ 3982328 h 5326648"/>
              <a:gd name="connsiteX316" fmla="*/ 6167771 w 7274272"/>
              <a:gd name="connsiteY316" fmla="*/ 3978201 h 5326648"/>
              <a:gd name="connsiteX317" fmla="*/ 6163649 w 7274272"/>
              <a:gd name="connsiteY317" fmla="*/ 3986455 h 5326648"/>
              <a:gd name="connsiteX318" fmla="*/ 6254332 w 7274272"/>
              <a:gd name="connsiteY318" fmla="*/ 3961694 h 5326648"/>
              <a:gd name="connsiteX319" fmla="*/ 6159527 w 7274272"/>
              <a:gd name="connsiteY319" fmla="*/ 4019469 h 5326648"/>
              <a:gd name="connsiteX320" fmla="*/ 6213113 w 7274272"/>
              <a:gd name="connsiteY320" fmla="*/ 4007089 h 5326648"/>
              <a:gd name="connsiteX321" fmla="*/ 6188381 w 7274272"/>
              <a:gd name="connsiteY321" fmla="*/ 4023596 h 5326648"/>
              <a:gd name="connsiteX322" fmla="*/ 6241967 w 7274272"/>
              <a:gd name="connsiteY322" fmla="*/ 4027722 h 5326648"/>
              <a:gd name="connsiteX323" fmla="*/ 6208991 w 7274272"/>
              <a:gd name="connsiteY323" fmla="*/ 4052483 h 5326648"/>
              <a:gd name="connsiteX324" fmla="*/ 6221357 w 7274272"/>
              <a:gd name="connsiteY324" fmla="*/ 4064863 h 5326648"/>
              <a:gd name="connsiteX325" fmla="*/ 6340894 w 7274272"/>
              <a:gd name="connsiteY325" fmla="*/ 4023596 h 5326648"/>
              <a:gd name="connsiteX326" fmla="*/ 6406846 w 7274272"/>
              <a:gd name="connsiteY326" fmla="*/ 3994708 h 5326648"/>
              <a:gd name="connsiteX327" fmla="*/ 6353260 w 7274272"/>
              <a:gd name="connsiteY327" fmla="*/ 4035976 h 5326648"/>
              <a:gd name="connsiteX328" fmla="*/ 6456438 w 7274272"/>
              <a:gd name="connsiteY328" fmla="*/ 4047002 h 5326648"/>
              <a:gd name="connsiteX329" fmla="*/ 6487616 w 7274272"/>
              <a:gd name="connsiteY329" fmla="*/ 4040453 h 5326648"/>
              <a:gd name="connsiteX330" fmla="*/ 6514017 w 7274272"/>
              <a:gd name="connsiteY330" fmla="*/ 4044229 h 5326648"/>
              <a:gd name="connsiteX331" fmla="*/ 6340894 w 7274272"/>
              <a:gd name="connsiteY331" fmla="*/ 4089624 h 5326648"/>
              <a:gd name="connsiteX332" fmla="*/ 6398602 w 7274272"/>
              <a:gd name="connsiteY332" fmla="*/ 4110258 h 5326648"/>
              <a:gd name="connsiteX333" fmla="*/ 6365626 w 7274272"/>
              <a:gd name="connsiteY333" fmla="*/ 4135018 h 5326648"/>
              <a:gd name="connsiteX334" fmla="*/ 6382114 w 7274272"/>
              <a:gd name="connsiteY334" fmla="*/ 4130892 h 5326648"/>
              <a:gd name="connsiteX335" fmla="*/ 6332650 w 7274272"/>
              <a:gd name="connsiteY335" fmla="*/ 4147399 h 5326648"/>
              <a:gd name="connsiteX336" fmla="*/ 6394480 w 7274272"/>
              <a:gd name="connsiteY336" fmla="*/ 4151525 h 5326648"/>
              <a:gd name="connsiteX337" fmla="*/ 6369748 w 7274272"/>
              <a:gd name="connsiteY337" fmla="*/ 4163906 h 5326648"/>
              <a:gd name="connsiteX338" fmla="*/ 6427455 w 7274272"/>
              <a:gd name="connsiteY338" fmla="*/ 4168032 h 5326648"/>
              <a:gd name="connsiteX339" fmla="*/ 6353260 w 7274272"/>
              <a:gd name="connsiteY339" fmla="*/ 4188666 h 5326648"/>
              <a:gd name="connsiteX340" fmla="*/ 6377992 w 7274272"/>
              <a:gd name="connsiteY340" fmla="*/ 4196920 h 5326648"/>
              <a:gd name="connsiteX341" fmla="*/ 6291430 w 7274272"/>
              <a:gd name="connsiteY341" fmla="*/ 4221680 h 5326648"/>
              <a:gd name="connsiteX342" fmla="*/ 6312040 w 7274272"/>
              <a:gd name="connsiteY342" fmla="*/ 4234061 h 5326648"/>
              <a:gd name="connsiteX343" fmla="*/ 6270820 w 7274272"/>
              <a:gd name="connsiteY343" fmla="*/ 4262948 h 5326648"/>
              <a:gd name="connsiteX344" fmla="*/ 6299674 w 7274272"/>
              <a:gd name="connsiteY344" fmla="*/ 4267075 h 5326648"/>
              <a:gd name="connsiteX345" fmla="*/ 6192503 w 7274272"/>
              <a:gd name="connsiteY345" fmla="*/ 4291835 h 5326648"/>
              <a:gd name="connsiteX346" fmla="*/ 6204869 w 7274272"/>
              <a:gd name="connsiteY346" fmla="*/ 4312469 h 5326648"/>
              <a:gd name="connsiteX347" fmla="*/ 6213113 w 7274272"/>
              <a:gd name="connsiteY347" fmla="*/ 4304216 h 5326648"/>
              <a:gd name="connsiteX348" fmla="*/ 6159527 w 7274272"/>
              <a:gd name="connsiteY348" fmla="*/ 4328976 h 5326648"/>
              <a:gd name="connsiteX349" fmla="*/ 5998770 w 7274272"/>
              <a:gd name="connsiteY349" fmla="*/ 4374371 h 5326648"/>
              <a:gd name="connsiteX350" fmla="*/ 6027624 w 7274272"/>
              <a:gd name="connsiteY350" fmla="*/ 4357864 h 5326648"/>
              <a:gd name="connsiteX351" fmla="*/ 5838013 w 7274272"/>
              <a:gd name="connsiteY351" fmla="*/ 4374371 h 5326648"/>
              <a:gd name="connsiteX352" fmla="*/ 5747329 w 7274272"/>
              <a:gd name="connsiteY352" fmla="*/ 4390878 h 5326648"/>
              <a:gd name="connsiteX353" fmla="*/ 5755573 w 7274272"/>
              <a:gd name="connsiteY353" fmla="*/ 4395005 h 5326648"/>
              <a:gd name="connsiteX354" fmla="*/ 5718476 w 7274272"/>
              <a:gd name="connsiteY354" fmla="*/ 4411512 h 5326648"/>
              <a:gd name="connsiteX355" fmla="*/ 5767939 w 7274272"/>
              <a:gd name="connsiteY355" fmla="*/ 4423892 h 5326648"/>
              <a:gd name="connsiteX356" fmla="*/ 5590694 w 7274272"/>
              <a:gd name="connsiteY356" fmla="*/ 4477540 h 5326648"/>
              <a:gd name="connsiteX357" fmla="*/ 5598938 w 7274272"/>
              <a:gd name="connsiteY357" fmla="*/ 4465160 h 5326648"/>
              <a:gd name="connsiteX358" fmla="*/ 5269180 w 7274272"/>
              <a:gd name="connsiteY358" fmla="*/ 4469286 h 5326648"/>
              <a:gd name="connsiteX359" fmla="*/ 5355742 w 7274272"/>
              <a:gd name="connsiteY359" fmla="*/ 4469286 h 5326648"/>
              <a:gd name="connsiteX360" fmla="*/ 5335132 w 7274272"/>
              <a:gd name="connsiteY360" fmla="*/ 4494047 h 5326648"/>
              <a:gd name="connsiteX361" fmla="*/ 5401083 w 7274272"/>
              <a:gd name="connsiteY361" fmla="*/ 4494047 h 5326648"/>
              <a:gd name="connsiteX362" fmla="*/ 5392839 w 7274272"/>
              <a:gd name="connsiteY362" fmla="*/ 4502300 h 5326648"/>
              <a:gd name="connsiteX363" fmla="*/ 5565962 w 7274272"/>
              <a:gd name="connsiteY363" fmla="*/ 4485793 h 5326648"/>
              <a:gd name="connsiteX364" fmla="*/ 5582450 w 7274272"/>
              <a:gd name="connsiteY364" fmla="*/ 4481667 h 5326648"/>
              <a:gd name="connsiteX365" fmla="*/ 5557718 w 7274272"/>
              <a:gd name="connsiteY365" fmla="*/ 4506427 h 5326648"/>
              <a:gd name="connsiteX366" fmla="*/ 5701988 w 7274272"/>
              <a:gd name="connsiteY366" fmla="*/ 4510554 h 5326648"/>
              <a:gd name="connsiteX367" fmla="*/ 5685500 w 7274272"/>
              <a:gd name="connsiteY367" fmla="*/ 4518808 h 5326648"/>
              <a:gd name="connsiteX368" fmla="*/ 5722598 w 7274272"/>
              <a:gd name="connsiteY368" fmla="*/ 4527061 h 5326648"/>
              <a:gd name="connsiteX369" fmla="*/ 5677256 w 7274272"/>
              <a:gd name="connsiteY369" fmla="*/ 4535315 h 5326648"/>
              <a:gd name="connsiteX370" fmla="*/ 5870989 w 7274272"/>
              <a:gd name="connsiteY370" fmla="*/ 4543568 h 5326648"/>
              <a:gd name="connsiteX371" fmla="*/ 6007014 w 7274272"/>
              <a:gd name="connsiteY371" fmla="*/ 4522934 h 5326648"/>
              <a:gd name="connsiteX372" fmla="*/ 6081209 w 7274272"/>
              <a:gd name="connsiteY372" fmla="*/ 4535315 h 5326648"/>
              <a:gd name="connsiteX373" fmla="*/ 6118307 w 7274272"/>
              <a:gd name="connsiteY373" fmla="*/ 4539441 h 5326648"/>
              <a:gd name="connsiteX374" fmla="*/ 5870989 w 7274272"/>
              <a:gd name="connsiteY374" fmla="*/ 4576582 h 5326648"/>
              <a:gd name="connsiteX375" fmla="*/ 5903964 w 7274272"/>
              <a:gd name="connsiteY375" fmla="*/ 4584836 h 5326648"/>
              <a:gd name="connsiteX376" fmla="*/ 5706110 w 7274272"/>
              <a:gd name="connsiteY376" fmla="*/ 4621977 h 5326648"/>
              <a:gd name="connsiteX377" fmla="*/ 5697866 w 7274272"/>
              <a:gd name="connsiteY377" fmla="*/ 4609596 h 5326648"/>
              <a:gd name="connsiteX378" fmla="*/ 5726719 w 7274272"/>
              <a:gd name="connsiteY378" fmla="*/ 4601343 h 5326648"/>
              <a:gd name="connsiteX379" fmla="*/ 5450547 w 7274272"/>
              <a:gd name="connsiteY379" fmla="*/ 4609596 h 5326648"/>
              <a:gd name="connsiteX380" fmla="*/ 5627792 w 7274272"/>
              <a:gd name="connsiteY380" fmla="*/ 4609596 h 5326648"/>
              <a:gd name="connsiteX381" fmla="*/ 5524743 w 7274272"/>
              <a:gd name="connsiteY381" fmla="*/ 4638484 h 5326648"/>
              <a:gd name="connsiteX382" fmla="*/ 5594816 w 7274272"/>
              <a:gd name="connsiteY382" fmla="*/ 4650864 h 5326648"/>
              <a:gd name="connsiteX383" fmla="*/ 5388717 w 7274272"/>
              <a:gd name="connsiteY383" fmla="*/ 4683878 h 5326648"/>
              <a:gd name="connsiteX384" fmla="*/ 5500011 w 7274272"/>
              <a:gd name="connsiteY384" fmla="*/ 4634357 h 5326648"/>
              <a:gd name="connsiteX385" fmla="*/ 5421693 w 7274272"/>
              <a:gd name="connsiteY385" fmla="*/ 4642610 h 5326648"/>
              <a:gd name="connsiteX386" fmla="*/ 5462913 w 7274272"/>
              <a:gd name="connsiteY386" fmla="*/ 4626103 h 5326648"/>
              <a:gd name="connsiteX387" fmla="*/ 5281546 w 7274272"/>
              <a:gd name="connsiteY387" fmla="*/ 4650864 h 5326648"/>
              <a:gd name="connsiteX388" fmla="*/ 5314522 w 7274272"/>
              <a:gd name="connsiteY388" fmla="*/ 4671498 h 5326648"/>
              <a:gd name="connsiteX389" fmla="*/ 5153765 w 7274272"/>
              <a:gd name="connsiteY389" fmla="*/ 4683878 h 5326648"/>
              <a:gd name="connsiteX390" fmla="*/ 5322766 w 7274272"/>
              <a:gd name="connsiteY390" fmla="*/ 4708639 h 5326648"/>
              <a:gd name="connsiteX391" fmla="*/ 5124911 w 7274272"/>
              <a:gd name="connsiteY391" fmla="*/ 4725146 h 5326648"/>
              <a:gd name="connsiteX392" fmla="*/ 5227960 w 7274272"/>
              <a:gd name="connsiteY392" fmla="*/ 4725146 h 5326648"/>
              <a:gd name="connsiteX393" fmla="*/ 5644280 w 7274272"/>
              <a:gd name="connsiteY393" fmla="*/ 4741653 h 5326648"/>
              <a:gd name="connsiteX394" fmla="*/ 5788549 w 7274272"/>
              <a:gd name="connsiteY394" fmla="*/ 4721019 h 5326648"/>
              <a:gd name="connsiteX395" fmla="*/ 5936940 w 7274272"/>
              <a:gd name="connsiteY395" fmla="*/ 4704512 h 5326648"/>
              <a:gd name="connsiteX396" fmla="*/ 5763817 w 7274272"/>
              <a:gd name="connsiteY396" fmla="*/ 4737526 h 5326648"/>
              <a:gd name="connsiteX397" fmla="*/ 5467035 w 7274272"/>
              <a:gd name="connsiteY397" fmla="*/ 4762287 h 5326648"/>
              <a:gd name="connsiteX398" fmla="*/ 5104301 w 7274272"/>
              <a:gd name="connsiteY398" fmla="*/ 4754033 h 5326648"/>
              <a:gd name="connsiteX399" fmla="*/ 5273302 w 7274272"/>
              <a:gd name="connsiteY399" fmla="*/ 4770540 h 5326648"/>
              <a:gd name="connsiteX400" fmla="*/ 5401083 w 7274272"/>
              <a:gd name="connsiteY400" fmla="*/ 4787047 h 5326648"/>
              <a:gd name="connsiteX401" fmla="*/ 5722598 w 7274272"/>
              <a:gd name="connsiteY401" fmla="*/ 4787047 h 5326648"/>
              <a:gd name="connsiteX402" fmla="*/ 5706110 w 7274272"/>
              <a:gd name="connsiteY402" fmla="*/ 4799428 h 5326648"/>
              <a:gd name="connsiteX403" fmla="*/ 5846257 w 7274272"/>
              <a:gd name="connsiteY403" fmla="*/ 4774667 h 5326648"/>
              <a:gd name="connsiteX404" fmla="*/ 5928696 w 7274272"/>
              <a:gd name="connsiteY404" fmla="*/ 4716892 h 5326648"/>
              <a:gd name="connsiteX405" fmla="*/ 5941062 w 7274272"/>
              <a:gd name="connsiteY405" fmla="*/ 4737526 h 5326648"/>
              <a:gd name="connsiteX406" fmla="*/ 5986404 w 7274272"/>
              <a:gd name="connsiteY406" fmla="*/ 4716892 h 5326648"/>
              <a:gd name="connsiteX407" fmla="*/ 5974038 w 7274272"/>
              <a:gd name="connsiteY407" fmla="*/ 4733399 h 5326648"/>
              <a:gd name="connsiteX408" fmla="*/ 6031746 w 7274272"/>
              <a:gd name="connsiteY408" fmla="*/ 4716892 h 5326648"/>
              <a:gd name="connsiteX409" fmla="*/ 6011136 w 7274272"/>
              <a:gd name="connsiteY409" fmla="*/ 4733399 h 5326648"/>
              <a:gd name="connsiteX410" fmla="*/ 6077087 w 7274272"/>
              <a:gd name="connsiteY410" fmla="*/ 4712765 h 5326648"/>
              <a:gd name="connsiteX411" fmla="*/ 6068844 w 7274272"/>
              <a:gd name="connsiteY411" fmla="*/ 4733399 h 5326648"/>
              <a:gd name="connsiteX412" fmla="*/ 6122429 w 7274272"/>
              <a:gd name="connsiteY412" fmla="*/ 4741653 h 5326648"/>
              <a:gd name="connsiteX413" fmla="*/ 6027624 w 7274272"/>
              <a:gd name="connsiteY413" fmla="*/ 4770540 h 5326648"/>
              <a:gd name="connsiteX414" fmla="*/ 6052356 w 7274272"/>
              <a:gd name="connsiteY414" fmla="*/ 4791174 h 5326648"/>
              <a:gd name="connsiteX415" fmla="*/ 5866867 w 7274272"/>
              <a:gd name="connsiteY415" fmla="*/ 4824188 h 5326648"/>
              <a:gd name="connsiteX416" fmla="*/ 5891599 w 7274272"/>
              <a:gd name="connsiteY416" fmla="*/ 4828315 h 5326648"/>
              <a:gd name="connsiteX417" fmla="*/ 5825647 w 7274272"/>
              <a:gd name="connsiteY417" fmla="*/ 4832442 h 5326648"/>
              <a:gd name="connsiteX418" fmla="*/ 5986404 w 7274272"/>
              <a:gd name="connsiteY418" fmla="*/ 4840695 h 5326648"/>
              <a:gd name="connsiteX419" fmla="*/ 6118307 w 7274272"/>
              <a:gd name="connsiteY419" fmla="*/ 4820061 h 5326648"/>
              <a:gd name="connsiteX420" fmla="*/ 6105941 w 7274272"/>
              <a:gd name="connsiteY420" fmla="*/ 4828315 h 5326648"/>
              <a:gd name="connsiteX421" fmla="*/ 6435699 w 7274272"/>
              <a:gd name="connsiteY421" fmla="*/ 4820061 h 5326648"/>
              <a:gd name="connsiteX422" fmla="*/ 6163649 w 7274272"/>
              <a:gd name="connsiteY422" fmla="*/ 4873709 h 5326648"/>
              <a:gd name="connsiteX423" fmla="*/ 6023502 w 7274272"/>
              <a:gd name="connsiteY423" fmla="*/ 4906723 h 5326648"/>
              <a:gd name="connsiteX424" fmla="*/ 6130673 w 7274272"/>
              <a:gd name="connsiteY424" fmla="*/ 4923230 h 5326648"/>
              <a:gd name="connsiteX425" fmla="*/ 6122429 w 7274272"/>
              <a:gd name="connsiteY425" fmla="*/ 4931484 h 5326648"/>
              <a:gd name="connsiteX426" fmla="*/ 6340894 w 7274272"/>
              <a:gd name="connsiteY426" fmla="*/ 4902597 h 5326648"/>
              <a:gd name="connsiteX427" fmla="*/ 6258454 w 7274272"/>
              <a:gd name="connsiteY427" fmla="*/ 4952118 h 5326648"/>
              <a:gd name="connsiteX428" fmla="*/ 6283186 w 7274272"/>
              <a:gd name="connsiteY428" fmla="*/ 4968625 h 5326648"/>
              <a:gd name="connsiteX429" fmla="*/ 6114185 w 7274272"/>
              <a:gd name="connsiteY429" fmla="*/ 4985132 h 5326648"/>
              <a:gd name="connsiteX430" fmla="*/ 5990526 w 7274272"/>
              <a:gd name="connsiteY430" fmla="*/ 5030526 h 5326648"/>
              <a:gd name="connsiteX431" fmla="*/ 6192503 w 7274272"/>
              <a:gd name="connsiteY431" fmla="*/ 5018146 h 5326648"/>
              <a:gd name="connsiteX432" fmla="*/ 5673134 w 7274272"/>
              <a:gd name="connsiteY432" fmla="*/ 5088301 h 5326648"/>
              <a:gd name="connsiteX433" fmla="*/ 5462913 w 7274272"/>
              <a:gd name="connsiteY433" fmla="*/ 5096555 h 5326648"/>
              <a:gd name="connsiteX434" fmla="*/ 5479401 w 7274272"/>
              <a:gd name="connsiteY434" fmla="*/ 5084174 h 5326648"/>
              <a:gd name="connsiteX435" fmla="*/ 5240326 w 7274272"/>
              <a:gd name="connsiteY435" fmla="*/ 5080048 h 5326648"/>
              <a:gd name="connsiteX436" fmla="*/ 5269180 w 7274272"/>
              <a:gd name="connsiteY436" fmla="*/ 5067667 h 5326648"/>
              <a:gd name="connsiteX437" fmla="*/ 5005374 w 7274272"/>
              <a:gd name="connsiteY437" fmla="*/ 5055287 h 5326648"/>
              <a:gd name="connsiteX438" fmla="*/ 4902324 w 7274272"/>
              <a:gd name="connsiteY438" fmla="*/ 5059414 h 5326648"/>
              <a:gd name="connsiteX439" fmla="*/ 4964154 w 7274272"/>
              <a:gd name="connsiteY439" fmla="*/ 5075921 h 5326648"/>
              <a:gd name="connsiteX440" fmla="*/ 4840495 w 7274272"/>
              <a:gd name="connsiteY440" fmla="*/ 5055287 h 5326648"/>
              <a:gd name="connsiteX441" fmla="*/ 4597298 w 7274272"/>
              <a:gd name="connsiteY441" fmla="*/ 5051160 h 5326648"/>
              <a:gd name="connsiteX442" fmla="*/ 4955910 w 7274272"/>
              <a:gd name="connsiteY442" fmla="*/ 5038780 h 5326648"/>
              <a:gd name="connsiteX443" fmla="*/ 4869348 w 7274272"/>
              <a:gd name="connsiteY443" fmla="*/ 5022273 h 5326648"/>
              <a:gd name="connsiteX444" fmla="*/ 4873470 w 7274272"/>
              <a:gd name="connsiteY444" fmla="*/ 5018146 h 5326648"/>
              <a:gd name="connsiteX445" fmla="*/ 4852860 w 7274272"/>
              <a:gd name="connsiteY445" fmla="*/ 5018146 h 5326648"/>
              <a:gd name="connsiteX446" fmla="*/ 4700347 w 7274272"/>
              <a:gd name="connsiteY446" fmla="*/ 5005766 h 5326648"/>
              <a:gd name="connsiteX447" fmla="*/ 4914690 w 7274272"/>
              <a:gd name="connsiteY447" fmla="*/ 5001639 h 5326648"/>
              <a:gd name="connsiteX448" fmla="*/ 5058959 w 7274272"/>
              <a:gd name="connsiteY448" fmla="*/ 5018146 h 5326648"/>
              <a:gd name="connsiteX449" fmla="*/ 5112545 w 7274272"/>
              <a:gd name="connsiteY449" fmla="*/ 5018146 h 5326648"/>
              <a:gd name="connsiteX450" fmla="*/ 5133155 w 7274272"/>
              <a:gd name="connsiteY450" fmla="*/ 5022273 h 5326648"/>
              <a:gd name="connsiteX451" fmla="*/ 5137277 w 7274272"/>
              <a:gd name="connsiteY451" fmla="*/ 5026400 h 5326648"/>
              <a:gd name="connsiteX452" fmla="*/ 5504133 w 7274272"/>
              <a:gd name="connsiteY452" fmla="*/ 5051160 h 5326648"/>
              <a:gd name="connsiteX453" fmla="*/ 5788549 w 7274272"/>
              <a:gd name="connsiteY453" fmla="*/ 5034653 h 5326648"/>
              <a:gd name="connsiteX454" fmla="*/ 6031746 w 7274272"/>
              <a:gd name="connsiteY454" fmla="*/ 4981005 h 5326648"/>
              <a:gd name="connsiteX455" fmla="*/ 5673134 w 7274272"/>
              <a:gd name="connsiteY455" fmla="*/ 4989259 h 5326648"/>
              <a:gd name="connsiteX456" fmla="*/ 5351620 w 7274272"/>
              <a:gd name="connsiteY456" fmla="*/ 4989259 h 5326648"/>
              <a:gd name="connsiteX457" fmla="*/ 4939422 w 7274272"/>
              <a:gd name="connsiteY457" fmla="*/ 4964498 h 5326648"/>
              <a:gd name="connsiteX458" fmla="*/ 4947666 w 7274272"/>
              <a:gd name="connsiteY458" fmla="*/ 4956245 h 5326648"/>
              <a:gd name="connsiteX459" fmla="*/ 4896825 w 7274272"/>
              <a:gd name="connsiteY459" fmla="*/ 4945315 h 5326648"/>
              <a:gd name="connsiteX460" fmla="*/ 4892669 w 7274272"/>
              <a:gd name="connsiteY460" fmla="*/ 4945019 h 5326648"/>
              <a:gd name="connsiteX461" fmla="*/ 4917781 w 7274272"/>
              <a:gd name="connsiteY461" fmla="*/ 4942833 h 5326648"/>
              <a:gd name="connsiteX462" fmla="*/ 4960032 w 7274272"/>
              <a:gd name="connsiteY462" fmla="*/ 4931484 h 5326648"/>
              <a:gd name="connsiteX463" fmla="*/ 5310400 w 7274272"/>
              <a:gd name="connsiteY463" fmla="*/ 4981005 h 5326648"/>
              <a:gd name="connsiteX464" fmla="*/ 5739085 w 7274272"/>
              <a:gd name="connsiteY464" fmla="*/ 4972752 h 5326648"/>
              <a:gd name="connsiteX465" fmla="*/ 5339254 w 7274272"/>
              <a:gd name="connsiteY465" fmla="*/ 4939738 h 5326648"/>
              <a:gd name="connsiteX466" fmla="*/ 5528865 w 7274272"/>
              <a:gd name="connsiteY466" fmla="*/ 4943864 h 5326648"/>
              <a:gd name="connsiteX467" fmla="*/ 5739085 w 7274272"/>
              <a:gd name="connsiteY467" fmla="*/ 4939738 h 5326648"/>
              <a:gd name="connsiteX468" fmla="*/ 5718476 w 7274272"/>
              <a:gd name="connsiteY468" fmla="*/ 4935611 h 5326648"/>
              <a:gd name="connsiteX469" fmla="*/ 6044112 w 7274272"/>
              <a:gd name="connsiteY469" fmla="*/ 4877836 h 5326648"/>
              <a:gd name="connsiteX470" fmla="*/ 5623670 w 7274272"/>
              <a:gd name="connsiteY470" fmla="*/ 4865456 h 5326648"/>
              <a:gd name="connsiteX471" fmla="*/ 5636036 w 7274272"/>
              <a:gd name="connsiteY471" fmla="*/ 4857202 h 5326648"/>
              <a:gd name="connsiteX472" fmla="*/ 5586572 w 7274272"/>
              <a:gd name="connsiteY472" fmla="*/ 4865456 h 5326648"/>
              <a:gd name="connsiteX473" fmla="*/ 5458791 w 7274272"/>
              <a:gd name="connsiteY473" fmla="*/ 4861329 h 5326648"/>
              <a:gd name="connsiteX474" fmla="*/ 5475279 w 7274272"/>
              <a:gd name="connsiteY474" fmla="*/ 4857202 h 5326648"/>
              <a:gd name="connsiteX475" fmla="*/ 5166131 w 7274272"/>
              <a:gd name="connsiteY475" fmla="*/ 4832442 h 5326648"/>
              <a:gd name="connsiteX476" fmla="*/ 4976520 w 7274272"/>
              <a:gd name="connsiteY476" fmla="*/ 4811808 h 5326648"/>
              <a:gd name="connsiteX477" fmla="*/ 4865226 w 7274272"/>
              <a:gd name="connsiteY477" fmla="*/ 4820061 h 5326648"/>
              <a:gd name="connsiteX478" fmla="*/ 4843650 w 7274272"/>
              <a:gd name="connsiteY478" fmla="*/ 4819287 h 5326648"/>
              <a:gd name="connsiteX479" fmla="*/ 4807344 w 7274272"/>
              <a:gd name="connsiteY479" fmla="*/ 4817167 h 5326648"/>
              <a:gd name="connsiteX480" fmla="*/ 4807519 w 7274272"/>
              <a:gd name="connsiteY480" fmla="*/ 4815935 h 5326648"/>
              <a:gd name="connsiteX481" fmla="*/ 4796771 w 7274272"/>
              <a:gd name="connsiteY481" fmla="*/ 4815765 h 5326648"/>
              <a:gd name="connsiteX482" fmla="*/ 4793934 w 7274272"/>
              <a:gd name="connsiteY482" fmla="*/ 4815976 h 5326648"/>
              <a:gd name="connsiteX483" fmla="*/ 4764947 w 7274272"/>
              <a:gd name="connsiteY483" fmla="*/ 4813098 h 5326648"/>
              <a:gd name="connsiteX484" fmla="*/ 4745689 w 7274272"/>
              <a:gd name="connsiteY484" fmla="*/ 4807681 h 5326648"/>
              <a:gd name="connsiteX485" fmla="*/ 4758055 w 7274272"/>
              <a:gd name="connsiteY485" fmla="*/ 4799428 h 5326648"/>
              <a:gd name="connsiteX486" fmla="*/ 4584932 w 7274272"/>
              <a:gd name="connsiteY486" fmla="*/ 4815935 h 5326648"/>
              <a:gd name="connsiteX487" fmla="*/ 4771001 w 7274272"/>
              <a:gd name="connsiteY487" fmla="*/ 4817676 h 5326648"/>
              <a:gd name="connsiteX488" fmla="*/ 4793934 w 7274272"/>
              <a:gd name="connsiteY488" fmla="*/ 4815976 h 5326648"/>
              <a:gd name="connsiteX489" fmla="*/ 4803912 w 7274272"/>
              <a:gd name="connsiteY489" fmla="*/ 4816966 h 5326648"/>
              <a:gd name="connsiteX490" fmla="*/ 4807344 w 7274272"/>
              <a:gd name="connsiteY490" fmla="*/ 4817167 h 5326648"/>
              <a:gd name="connsiteX491" fmla="*/ 4806231 w 7274272"/>
              <a:gd name="connsiteY491" fmla="*/ 4825026 h 5326648"/>
              <a:gd name="connsiteX492" fmla="*/ 4762177 w 7274272"/>
              <a:gd name="connsiteY492" fmla="*/ 4840695 h 5326648"/>
              <a:gd name="connsiteX493" fmla="*/ 4960032 w 7274272"/>
              <a:gd name="connsiteY493" fmla="*/ 4857202 h 5326648"/>
              <a:gd name="connsiteX494" fmla="*/ 5162009 w 7274272"/>
              <a:gd name="connsiteY494" fmla="*/ 4877836 h 5326648"/>
              <a:gd name="connsiteX495" fmla="*/ 5396961 w 7274272"/>
              <a:gd name="connsiteY495" fmla="*/ 4906723 h 5326648"/>
              <a:gd name="connsiteX496" fmla="*/ 5199107 w 7274272"/>
              <a:gd name="connsiteY496" fmla="*/ 4906723 h 5326648"/>
              <a:gd name="connsiteX497" fmla="*/ 5075447 w 7274272"/>
              <a:gd name="connsiteY497" fmla="*/ 4890216 h 5326648"/>
              <a:gd name="connsiteX498" fmla="*/ 4955910 w 7274272"/>
              <a:gd name="connsiteY498" fmla="*/ 4890216 h 5326648"/>
              <a:gd name="connsiteX499" fmla="*/ 4988886 w 7274272"/>
              <a:gd name="connsiteY499" fmla="*/ 4894343 h 5326648"/>
              <a:gd name="connsiteX500" fmla="*/ 4778665 w 7274272"/>
              <a:gd name="connsiteY500" fmla="*/ 4877836 h 5326648"/>
              <a:gd name="connsiteX501" fmla="*/ 4667372 w 7274272"/>
              <a:gd name="connsiteY501" fmla="*/ 4853075 h 5326648"/>
              <a:gd name="connsiteX502" fmla="*/ 4675615 w 7274272"/>
              <a:gd name="connsiteY502" fmla="*/ 4844822 h 5326648"/>
              <a:gd name="connsiteX503" fmla="*/ 4486005 w 7274272"/>
              <a:gd name="connsiteY503" fmla="*/ 4828315 h 5326648"/>
              <a:gd name="connsiteX504" fmla="*/ 4395321 w 7274272"/>
              <a:gd name="connsiteY504" fmla="*/ 4824188 h 5326648"/>
              <a:gd name="connsiteX505" fmla="*/ 4432419 w 7274272"/>
              <a:gd name="connsiteY505" fmla="*/ 4820061 h 5326648"/>
              <a:gd name="connsiteX506" fmla="*/ 4415931 w 7274272"/>
              <a:gd name="connsiteY506" fmla="*/ 4791174 h 5326648"/>
              <a:gd name="connsiteX507" fmla="*/ 4481883 w 7274272"/>
              <a:gd name="connsiteY507" fmla="*/ 4770540 h 5326648"/>
              <a:gd name="connsiteX508" fmla="*/ 4317004 w 7274272"/>
              <a:gd name="connsiteY508" fmla="*/ 4758160 h 5326648"/>
              <a:gd name="connsiteX509" fmla="*/ 4292272 w 7274272"/>
              <a:gd name="connsiteY509" fmla="*/ 4754033 h 5326648"/>
              <a:gd name="connsiteX510" fmla="*/ 4238686 w 7274272"/>
              <a:gd name="connsiteY510" fmla="*/ 4766413 h 5326648"/>
              <a:gd name="connsiteX511" fmla="*/ 4321126 w 7274272"/>
              <a:gd name="connsiteY511" fmla="*/ 4787047 h 5326648"/>
              <a:gd name="connsiteX512" fmla="*/ 4168612 w 7274272"/>
              <a:gd name="connsiteY512" fmla="*/ 4791174 h 5326648"/>
              <a:gd name="connsiteX513" fmla="*/ 4180978 w 7274272"/>
              <a:gd name="connsiteY513" fmla="*/ 4795301 h 5326648"/>
              <a:gd name="connsiteX514" fmla="*/ 4069685 w 7274272"/>
              <a:gd name="connsiteY514" fmla="*/ 4836568 h 5326648"/>
              <a:gd name="connsiteX515" fmla="*/ 4094417 w 7274272"/>
              <a:gd name="connsiteY515" fmla="*/ 4853075 h 5326648"/>
              <a:gd name="connsiteX516" fmla="*/ 4069685 w 7274272"/>
              <a:gd name="connsiteY516" fmla="*/ 4873709 h 5326648"/>
              <a:gd name="connsiteX517" fmla="*/ 4135636 w 7274272"/>
              <a:gd name="connsiteY517" fmla="*/ 4869583 h 5326648"/>
              <a:gd name="connsiteX518" fmla="*/ 4098539 w 7274272"/>
              <a:gd name="connsiteY518" fmla="*/ 4853075 h 5326648"/>
              <a:gd name="connsiteX519" fmla="*/ 4197466 w 7274272"/>
              <a:gd name="connsiteY519" fmla="*/ 4840695 h 5326648"/>
              <a:gd name="connsiteX520" fmla="*/ 4180978 w 7274272"/>
              <a:gd name="connsiteY520" fmla="*/ 4848949 h 5326648"/>
              <a:gd name="connsiteX521" fmla="*/ 4226320 w 7274272"/>
              <a:gd name="connsiteY521" fmla="*/ 4844822 h 5326648"/>
              <a:gd name="connsiteX522" fmla="*/ 4218076 w 7274272"/>
              <a:gd name="connsiteY522" fmla="*/ 4840695 h 5326648"/>
              <a:gd name="connsiteX523" fmla="*/ 4292272 w 7274272"/>
              <a:gd name="connsiteY523" fmla="*/ 4861329 h 5326648"/>
              <a:gd name="connsiteX524" fmla="*/ 4284028 w 7274272"/>
              <a:gd name="connsiteY524" fmla="*/ 4869583 h 5326648"/>
              <a:gd name="connsiteX525" fmla="*/ 4333491 w 7274272"/>
              <a:gd name="connsiteY525" fmla="*/ 4853075 h 5326648"/>
              <a:gd name="connsiteX526" fmla="*/ 4325248 w 7274272"/>
              <a:gd name="connsiteY526" fmla="*/ 4844822 h 5326648"/>
              <a:gd name="connsiteX527" fmla="*/ 4382955 w 7274272"/>
              <a:gd name="connsiteY527" fmla="*/ 4832442 h 5326648"/>
              <a:gd name="connsiteX528" fmla="*/ 4296394 w 7274272"/>
              <a:gd name="connsiteY528" fmla="*/ 4877836 h 5326648"/>
              <a:gd name="connsiteX529" fmla="*/ 4646762 w 7274272"/>
              <a:gd name="connsiteY529" fmla="*/ 4857202 h 5326648"/>
              <a:gd name="connsiteX530" fmla="*/ 4370589 w 7274272"/>
              <a:gd name="connsiteY530" fmla="*/ 4906723 h 5326648"/>
              <a:gd name="connsiteX531" fmla="*/ 4391199 w 7274272"/>
              <a:gd name="connsiteY531" fmla="*/ 4910850 h 5326648"/>
              <a:gd name="connsiteX532" fmla="*/ 4300516 w 7274272"/>
              <a:gd name="connsiteY532" fmla="*/ 4923230 h 5326648"/>
              <a:gd name="connsiteX533" fmla="*/ 4486005 w 7274272"/>
              <a:gd name="connsiteY533" fmla="*/ 4931484 h 5326648"/>
              <a:gd name="connsiteX534" fmla="*/ 4329369 w 7274272"/>
              <a:gd name="connsiteY534" fmla="*/ 4956245 h 5326648"/>
              <a:gd name="connsiteX535" fmla="*/ 4337613 w 7274272"/>
              <a:gd name="connsiteY535" fmla="*/ 4960371 h 5326648"/>
              <a:gd name="connsiteX536" fmla="*/ 4292272 w 7274272"/>
              <a:gd name="connsiteY536" fmla="*/ 4956245 h 5326648"/>
              <a:gd name="connsiteX537" fmla="*/ 4317004 w 7274272"/>
              <a:gd name="connsiteY537" fmla="*/ 4952118 h 5326648"/>
              <a:gd name="connsiteX538" fmla="*/ 4135636 w 7274272"/>
              <a:gd name="connsiteY538" fmla="*/ 4952118 h 5326648"/>
              <a:gd name="connsiteX539" fmla="*/ 4164490 w 7274272"/>
              <a:gd name="connsiteY539" fmla="*/ 4931484 h 5326648"/>
              <a:gd name="connsiteX540" fmla="*/ 4032587 w 7274272"/>
              <a:gd name="connsiteY540" fmla="*/ 4956245 h 5326648"/>
              <a:gd name="connsiteX541" fmla="*/ 4082051 w 7274272"/>
              <a:gd name="connsiteY541" fmla="*/ 4960371 h 5326648"/>
              <a:gd name="connsiteX542" fmla="*/ 4011977 w 7274272"/>
              <a:gd name="connsiteY542" fmla="*/ 4976878 h 5326648"/>
              <a:gd name="connsiteX543" fmla="*/ 4115027 w 7274272"/>
              <a:gd name="connsiteY543" fmla="*/ 4981005 h 5326648"/>
              <a:gd name="connsiteX544" fmla="*/ 4123271 w 7274272"/>
              <a:gd name="connsiteY544" fmla="*/ 5001639 h 5326648"/>
              <a:gd name="connsiteX545" fmla="*/ 4020221 w 7274272"/>
              <a:gd name="connsiteY545" fmla="*/ 5009893 h 5326648"/>
              <a:gd name="connsiteX546" fmla="*/ 4077929 w 7274272"/>
              <a:gd name="connsiteY546" fmla="*/ 5026400 h 5326648"/>
              <a:gd name="connsiteX547" fmla="*/ 4073807 w 7274272"/>
              <a:gd name="connsiteY547" fmla="*/ 5018146 h 5326648"/>
              <a:gd name="connsiteX548" fmla="*/ 4597298 w 7274272"/>
              <a:gd name="connsiteY548" fmla="*/ 5018146 h 5326648"/>
              <a:gd name="connsiteX549" fmla="*/ 4457151 w 7274272"/>
              <a:gd name="connsiteY549" fmla="*/ 5030526 h 5326648"/>
              <a:gd name="connsiteX550" fmla="*/ 4556078 w 7274272"/>
              <a:gd name="connsiteY550" fmla="*/ 5042907 h 5326648"/>
              <a:gd name="connsiteX551" fmla="*/ 4444785 w 7274272"/>
              <a:gd name="connsiteY551" fmla="*/ 5051160 h 5326648"/>
              <a:gd name="connsiteX552" fmla="*/ 4457151 w 7274272"/>
              <a:gd name="connsiteY552" fmla="*/ 5047033 h 5326648"/>
              <a:gd name="connsiteX553" fmla="*/ 4387077 w 7274272"/>
              <a:gd name="connsiteY553" fmla="*/ 5067667 h 5326648"/>
              <a:gd name="connsiteX554" fmla="*/ 4428297 w 7274272"/>
              <a:gd name="connsiteY554" fmla="*/ 5080048 h 5326648"/>
              <a:gd name="connsiteX555" fmla="*/ 4300516 w 7274272"/>
              <a:gd name="connsiteY555" fmla="*/ 5100681 h 5326648"/>
              <a:gd name="connsiteX556" fmla="*/ 4135636 w 7274272"/>
              <a:gd name="connsiteY556" fmla="*/ 5071794 h 5326648"/>
              <a:gd name="connsiteX557" fmla="*/ 4218076 w 7274272"/>
              <a:gd name="connsiteY557" fmla="*/ 5059414 h 5326648"/>
              <a:gd name="connsiteX558" fmla="*/ 4040831 w 7274272"/>
              <a:gd name="connsiteY558" fmla="*/ 5047033 h 5326648"/>
              <a:gd name="connsiteX559" fmla="*/ 4069685 w 7274272"/>
              <a:gd name="connsiteY559" fmla="*/ 5042907 h 5326648"/>
              <a:gd name="connsiteX560" fmla="*/ 3867708 w 7274272"/>
              <a:gd name="connsiteY560" fmla="*/ 5051160 h 5326648"/>
              <a:gd name="connsiteX561" fmla="*/ 3871830 w 7274272"/>
              <a:gd name="connsiteY561" fmla="*/ 5047033 h 5326648"/>
              <a:gd name="connsiteX562" fmla="*/ 3793512 w 7274272"/>
              <a:gd name="connsiteY562" fmla="*/ 5055287 h 5326648"/>
              <a:gd name="connsiteX563" fmla="*/ 3711073 w 7274272"/>
              <a:gd name="connsiteY563" fmla="*/ 5059414 h 5326648"/>
              <a:gd name="connsiteX564" fmla="*/ 3616267 w 7274272"/>
              <a:gd name="connsiteY564" fmla="*/ 5055287 h 5326648"/>
              <a:gd name="connsiteX565" fmla="*/ 3946026 w 7274272"/>
              <a:gd name="connsiteY565" fmla="*/ 5084174 h 5326648"/>
              <a:gd name="connsiteX566" fmla="*/ 3554438 w 7274272"/>
              <a:gd name="connsiteY566" fmla="*/ 5071794 h 5326648"/>
              <a:gd name="connsiteX567" fmla="*/ 3279103 w 7274272"/>
              <a:gd name="connsiteY567" fmla="*/ 5090945 h 5326648"/>
              <a:gd name="connsiteX568" fmla="*/ 3218304 w 7274272"/>
              <a:gd name="connsiteY568" fmla="*/ 5088803 h 5326648"/>
              <a:gd name="connsiteX569" fmla="*/ 3220558 w 7274272"/>
              <a:gd name="connsiteY569" fmla="*/ 5088301 h 5326648"/>
              <a:gd name="connsiteX570" fmla="*/ 3204070 w 7274272"/>
              <a:gd name="connsiteY570" fmla="*/ 5088301 h 5326648"/>
              <a:gd name="connsiteX571" fmla="*/ 3218304 w 7274272"/>
              <a:gd name="connsiteY571" fmla="*/ 5088803 h 5326648"/>
              <a:gd name="connsiteX572" fmla="*/ 3183460 w 7274272"/>
              <a:gd name="connsiteY572" fmla="*/ 5096555 h 5326648"/>
              <a:gd name="connsiteX573" fmla="*/ 3377193 w 7274272"/>
              <a:gd name="connsiteY573" fmla="*/ 5121315 h 5326648"/>
              <a:gd name="connsiteX574" fmla="*/ 2932020 w 7274272"/>
              <a:gd name="connsiteY574" fmla="*/ 5129569 h 5326648"/>
              <a:gd name="connsiteX575" fmla="*/ 2676457 w 7274272"/>
              <a:gd name="connsiteY575" fmla="*/ 5141949 h 5326648"/>
              <a:gd name="connsiteX576" fmla="*/ 2635237 w 7274272"/>
              <a:gd name="connsiteY576" fmla="*/ 5154329 h 5326648"/>
              <a:gd name="connsiteX577" fmla="*/ 2639359 w 7274272"/>
              <a:gd name="connsiteY577" fmla="*/ 5150203 h 5326648"/>
              <a:gd name="connsiteX578" fmla="*/ 2610505 w 7274272"/>
              <a:gd name="connsiteY578" fmla="*/ 5158456 h 5326648"/>
              <a:gd name="connsiteX579" fmla="*/ 2626993 w 7274272"/>
              <a:gd name="connsiteY579" fmla="*/ 5158456 h 5326648"/>
              <a:gd name="connsiteX580" fmla="*/ 2495090 w 7274272"/>
              <a:gd name="connsiteY580" fmla="*/ 5154329 h 5326648"/>
              <a:gd name="connsiteX581" fmla="*/ 2602261 w 7274272"/>
              <a:gd name="connsiteY581" fmla="*/ 5141949 h 5326648"/>
              <a:gd name="connsiteX582" fmla="*/ 2816604 w 7274272"/>
              <a:gd name="connsiteY582" fmla="*/ 5096555 h 5326648"/>
              <a:gd name="connsiteX583" fmla="*/ 2585774 w 7274272"/>
              <a:gd name="connsiteY583" fmla="*/ 5129569 h 5326648"/>
              <a:gd name="connsiteX584" fmla="*/ 2598140 w 7274272"/>
              <a:gd name="connsiteY584" fmla="*/ 5117188 h 5326648"/>
              <a:gd name="connsiteX585" fmla="*/ 2556919 w 7274272"/>
              <a:gd name="connsiteY585" fmla="*/ 5125442 h 5326648"/>
              <a:gd name="connsiteX586" fmla="*/ 2437382 w 7274272"/>
              <a:gd name="connsiteY586" fmla="*/ 5141949 h 5326648"/>
              <a:gd name="connsiteX587" fmla="*/ 2243649 w 7274272"/>
              <a:gd name="connsiteY587" fmla="*/ 5179090 h 5326648"/>
              <a:gd name="connsiteX588" fmla="*/ 2317845 w 7274272"/>
              <a:gd name="connsiteY588" fmla="*/ 5158456 h 5326648"/>
              <a:gd name="connsiteX589" fmla="*/ 1794354 w 7274272"/>
              <a:gd name="connsiteY589" fmla="*/ 5166710 h 5326648"/>
              <a:gd name="connsiteX590" fmla="*/ 1963355 w 7274272"/>
              <a:gd name="connsiteY590" fmla="*/ 5183217 h 5326648"/>
              <a:gd name="connsiteX591" fmla="*/ 1934501 w 7274272"/>
              <a:gd name="connsiteY591" fmla="*/ 5199724 h 5326648"/>
              <a:gd name="connsiteX592" fmla="*/ 1992209 w 7274272"/>
              <a:gd name="connsiteY592" fmla="*/ 5220358 h 5326648"/>
              <a:gd name="connsiteX593" fmla="*/ 1893281 w 7274272"/>
              <a:gd name="connsiteY593" fmla="*/ 5195597 h 5326648"/>
              <a:gd name="connsiteX594" fmla="*/ 1918013 w 7274272"/>
              <a:gd name="connsiteY594" fmla="*/ 5191470 h 5326648"/>
              <a:gd name="connsiteX595" fmla="*/ 1847940 w 7274272"/>
              <a:gd name="connsiteY595" fmla="*/ 5187343 h 5326648"/>
              <a:gd name="connsiteX596" fmla="*/ 1876793 w 7274272"/>
              <a:gd name="connsiteY596" fmla="*/ 5195597 h 5326648"/>
              <a:gd name="connsiteX597" fmla="*/ 1600621 w 7274272"/>
              <a:gd name="connsiteY597" fmla="*/ 5203850 h 5326648"/>
              <a:gd name="connsiteX598" fmla="*/ 1645963 w 7274272"/>
              <a:gd name="connsiteY598" fmla="*/ 5216231 h 5326648"/>
              <a:gd name="connsiteX599" fmla="*/ 1637719 w 7274272"/>
              <a:gd name="connsiteY599" fmla="*/ 5220358 h 5326648"/>
              <a:gd name="connsiteX600" fmla="*/ 1946867 w 7274272"/>
              <a:gd name="connsiteY600" fmla="*/ 5224484 h 5326648"/>
              <a:gd name="connsiteX601" fmla="*/ 1856184 w 7274272"/>
              <a:gd name="connsiteY601" fmla="*/ 5236865 h 5326648"/>
              <a:gd name="connsiteX602" fmla="*/ 1856184 w 7274272"/>
              <a:gd name="connsiteY602" fmla="*/ 5240991 h 5326648"/>
              <a:gd name="connsiteX603" fmla="*/ 2037551 w 7274272"/>
              <a:gd name="connsiteY603" fmla="*/ 5249245 h 5326648"/>
              <a:gd name="connsiteX604" fmla="*/ 1983965 w 7274272"/>
              <a:gd name="connsiteY604" fmla="*/ 5269879 h 5326648"/>
              <a:gd name="connsiteX605" fmla="*/ 2033429 w 7274272"/>
              <a:gd name="connsiteY605" fmla="*/ 5274005 h 5326648"/>
              <a:gd name="connsiteX606" fmla="*/ 1608865 w 7274272"/>
              <a:gd name="connsiteY606" fmla="*/ 5290513 h 5326648"/>
              <a:gd name="connsiteX607" fmla="*/ 1629475 w 7274272"/>
              <a:gd name="connsiteY607" fmla="*/ 5298766 h 5326648"/>
              <a:gd name="connsiteX608" fmla="*/ 1588255 w 7274272"/>
              <a:gd name="connsiteY608" fmla="*/ 5282259 h 5326648"/>
              <a:gd name="connsiteX609" fmla="*/ 1575889 w 7274272"/>
              <a:gd name="connsiteY609" fmla="*/ 5302893 h 5326648"/>
              <a:gd name="connsiteX610" fmla="*/ 1571767 w 7274272"/>
              <a:gd name="connsiteY610" fmla="*/ 5274005 h 5326648"/>
              <a:gd name="connsiteX611" fmla="*/ 1270863 w 7274272"/>
              <a:gd name="connsiteY611" fmla="*/ 5278132 h 5326648"/>
              <a:gd name="connsiteX612" fmla="*/ 1373912 w 7274272"/>
              <a:gd name="connsiteY612" fmla="*/ 5323527 h 5326648"/>
              <a:gd name="connsiteX613" fmla="*/ 1122472 w 7274272"/>
              <a:gd name="connsiteY613" fmla="*/ 5261625 h 5326648"/>
              <a:gd name="connsiteX614" fmla="*/ 1151326 w 7274272"/>
              <a:gd name="connsiteY614" fmla="*/ 5286386 h 5326648"/>
              <a:gd name="connsiteX615" fmla="*/ 986446 w 7274272"/>
              <a:gd name="connsiteY615" fmla="*/ 5220358 h 5326648"/>
              <a:gd name="connsiteX616" fmla="*/ 879275 w 7274272"/>
              <a:gd name="connsiteY616" fmla="*/ 5170836 h 5326648"/>
              <a:gd name="connsiteX617" fmla="*/ 545395 w 7274272"/>
              <a:gd name="connsiteY617" fmla="*/ 4952118 h 5326648"/>
              <a:gd name="connsiteX618" fmla="*/ 714396 w 7274272"/>
              <a:gd name="connsiteY618" fmla="*/ 5055287 h 5326648"/>
              <a:gd name="connsiteX619" fmla="*/ 673176 w 7274272"/>
              <a:gd name="connsiteY619" fmla="*/ 4976878 h 5326648"/>
              <a:gd name="connsiteX620" fmla="*/ 751494 w 7274272"/>
              <a:gd name="connsiteY620" fmla="*/ 4989259 h 5326648"/>
              <a:gd name="connsiteX621" fmla="*/ 681420 w 7274272"/>
              <a:gd name="connsiteY621" fmla="*/ 4935611 h 5326648"/>
              <a:gd name="connsiteX622" fmla="*/ 858665 w 7274272"/>
              <a:gd name="connsiteY622" fmla="*/ 4997512 h 5326648"/>
              <a:gd name="connsiteX623" fmla="*/ 813323 w 7274272"/>
              <a:gd name="connsiteY623" fmla="*/ 4985132 h 5326648"/>
              <a:gd name="connsiteX624" fmla="*/ 1081252 w 7274272"/>
              <a:gd name="connsiteY624" fmla="*/ 5059414 h 5326648"/>
              <a:gd name="connsiteX625" fmla="*/ 994690 w 7274272"/>
              <a:gd name="connsiteY625" fmla="*/ 5075921 h 5326648"/>
              <a:gd name="connsiteX626" fmla="*/ 1011178 w 7274272"/>
              <a:gd name="connsiteY626" fmla="*/ 5084174 h 5326648"/>
              <a:gd name="connsiteX627" fmla="*/ 994690 w 7274272"/>
              <a:gd name="connsiteY627" fmla="*/ 5092428 h 5326648"/>
              <a:gd name="connsiteX628" fmla="*/ 1361546 w 7274272"/>
              <a:gd name="connsiteY628" fmla="*/ 5104808 h 5326648"/>
              <a:gd name="connsiteX629" fmla="*/ 1163692 w 7274272"/>
              <a:gd name="connsiteY629" fmla="*/ 5063540 h 5326648"/>
              <a:gd name="connsiteX630" fmla="*/ 953471 w 7274272"/>
              <a:gd name="connsiteY630" fmla="*/ 5001639 h 5326648"/>
              <a:gd name="connsiteX631" fmla="*/ 1089496 w 7274272"/>
              <a:gd name="connsiteY631" fmla="*/ 5001639 h 5326648"/>
              <a:gd name="connsiteX632" fmla="*/ 1007056 w 7274272"/>
              <a:gd name="connsiteY632" fmla="*/ 4976878 h 5326648"/>
              <a:gd name="connsiteX633" fmla="*/ 1048276 w 7274272"/>
              <a:gd name="connsiteY633" fmla="*/ 4997512 h 5326648"/>
              <a:gd name="connsiteX634" fmla="*/ 986446 w 7274272"/>
              <a:gd name="connsiteY634" fmla="*/ 4976878 h 5326648"/>
              <a:gd name="connsiteX635" fmla="*/ 965837 w 7274272"/>
              <a:gd name="connsiteY635" fmla="*/ 4972752 h 5326648"/>
              <a:gd name="connsiteX636" fmla="*/ 974081 w 7274272"/>
              <a:gd name="connsiteY636" fmla="*/ 4968625 h 5326648"/>
              <a:gd name="connsiteX637" fmla="*/ 800958 w 7274272"/>
              <a:gd name="connsiteY637" fmla="*/ 4927357 h 5326648"/>
              <a:gd name="connsiteX638" fmla="*/ 887519 w 7274272"/>
              <a:gd name="connsiteY638" fmla="*/ 4964498 h 5326648"/>
              <a:gd name="connsiteX639" fmla="*/ 866909 w 7274272"/>
              <a:gd name="connsiteY639" fmla="*/ 4968625 h 5326648"/>
              <a:gd name="connsiteX640" fmla="*/ 714396 w 7274272"/>
              <a:gd name="connsiteY640" fmla="*/ 4844822 h 5326648"/>
              <a:gd name="connsiteX641" fmla="*/ 677298 w 7274272"/>
              <a:gd name="connsiteY641" fmla="*/ 4815935 h 5326648"/>
              <a:gd name="connsiteX642" fmla="*/ 805080 w 7274272"/>
              <a:gd name="connsiteY642" fmla="*/ 4865456 h 5326648"/>
              <a:gd name="connsiteX643" fmla="*/ 710274 w 7274272"/>
              <a:gd name="connsiteY643" fmla="*/ 4807681 h 5326648"/>
              <a:gd name="connsiteX644" fmla="*/ 561883 w 7274272"/>
              <a:gd name="connsiteY644" fmla="*/ 4791174 h 5326648"/>
              <a:gd name="connsiteX645" fmla="*/ 566005 w 7274272"/>
              <a:gd name="connsiteY645" fmla="*/ 4766413 h 5326648"/>
              <a:gd name="connsiteX646" fmla="*/ 586615 w 7274272"/>
              <a:gd name="connsiteY646" fmla="*/ 4782920 h 5326648"/>
              <a:gd name="connsiteX647" fmla="*/ 726762 w 7274272"/>
              <a:gd name="connsiteY647" fmla="*/ 4774667 h 5326648"/>
              <a:gd name="connsiteX648" fmla="*/ 677298 w 7274272"/>
              <a:gd name="connsiteY648" fmla="*/ 4745780 h 5326648"/>
              <a:gd name="connsiteX649" fmla="*/ 697908 w 7274272"/>
              <a:gd name="connsiteY649" fmla="*/ 4725146 h 5326648"/>
              <a:gd name="connsiteX650" fmla="*/ 689664 w 7274272"/>
              <a:gd name="connsiteY650" fmla="*/ 4733399 h 5326648"/>
              <a:gd name="connsiteX651" fmla="*/ 796836 w 7274272"/>
              <a:gd name="connsiteY651" fmla="*/ 4749906 h 5326648"/>
              <a:gd name="connsiteX652" fmla="*/ 722640 w 7274272"/>
              <a:gd name="connsiteY652" fmla="*/ 4708639 h 5326648"/>
              <a:gd name="connsiteX653" fmla="*/ 763860 w 7274272"/>
              <a:gd name="connsiteY653" fmla="*/ 4704512 h 5326648"/>
              <a:gd name="connsiteX654" fmla="*/ 697908 w 7274272"/>
              <a:gd name="connsiteY654" fmla="*/ 4671498 h 5326648"/>
              <a:gd name="connsiteX655" fmla="*/ 730884 w 7274272"/>
              <a:gd name="connsiteY655" fmla="*/ 4654991 h 5326648"/>
              <a:gd name="connsiteX656" fmla="*/ 458834 w 7274272"/>
              <a:gd name="connsiteY656" fmla="*/ 4621977 h 5326648"/>
              <a:gd name="connsiteX657" fmla="*/ 669054 w 7274272"/>
              <a:gd name="connsiteY657" fmla="*/ 4617850 h 5326648"/>
              <a:gd name="connsiteX658" fmla="*/ 809202 w 7274272"/>
              <a:gd name="connsiteY658" fmla="*/ 4609596 h 5326648"/>
              <a:gd name="connsiteX659" fmla="*/ 762829 w 7274272"/>
              <a:gd name="connsiteY659" fmla="*/ 4599279 h 5326648"/>
              <a:gd name="connsiteX660" fmla="*/ 739978 w 7274272"/>
              <a:gd name="connsiteY660" fmla="*/ 4600062 h 5326648"/>
              <a:gd name="connsiteX661" fmla="*/ 743765 w 7274272"/>
              <a:gd name="connsiteY661" fmla="*/ 4599795 h 5326648"/>
              <a:gd name="connsiteX662" fmla="*/ 767982 w 7274272"/>
              <a:gd name="connsiteY662" fmla="*/ 4588963 h 5326648"/>
              <a:gd name="connsiteX663" fmla="*/ 570127 w 7274272"/>
              <a:gd name="connsiteY663" fmla="*/ 4489920 h 5326648"/>
              <a:gd name="connsiteX664" fmla="*/ 784470 w 7274272"/>
              <a:gd name="connsiteY664" fmla="*/ 4527061 h 5326648"/>
              <a:gd name="connsiteX665" fmla="*/ 714396 w 7274272"/>
              <a:gd name="connsiteY665" fmla="*/ 4498174 h 5326648"/>
              <a:gd name="connsiteX666" fmla="*/ 772104 w 7274272"/>
              <a:gd name="connsiteY666" fmla="*/ 4481667 h 5326648"/>
              <a:gd name="connsiteX667" fmla="*/ 722640 w 7274272"/>
              <a:gd name="connsiteY667" fmla="*/ 4440399 h 5326648"/>
              <a:gd name="connsiteX668" fmla="*/ 784470 w 7274272"/>
              <a:gd name="connsiteY668" fmla="*/ 4432145 h 5326648"/>
              <a:gd name="connsiteX669" fmla="*/ 677298 w 7274272"/>
              <a:gd name="connsiteY669" fmla="*/ 4395005 h 5326648"/>
              <a:gd name="connsiteX670" fmla="*/ 706152 w 7274272"/>
              <a:gd name="connsiteY670" fmla="*/ 4395005 h 5326648"/>
              <a:gd name="connsiteX671" fmla="*/ 681420 w 7274272"/>
              <a:gd name="connsiteY671" fmla="*/ 4378498 h 5326648"/>
              <a:gd name="connsiteX672" fmla="*/ 780348 w 7274272"/>
              <a:gd name="connsiteY672" fmla="*/ 4390878 h 5326648"/>
              <a:gd name="connsiteX673" fmla="*/ 718518 w 7274272"/>
              <a:gd name="connsiteY673" fmla="*/ 4366117 h 5326648"/>
              <a:gd name="connsiteX674" fmla="*/ 747372 w 7274272"/>
              <a:gd name="connsiteY674" fmla="*/ 4349610 h 5326648"/>
              <a:gd name="connsiteX675" fmla="*/ 594859 w 7274272"/>
              <a:gd name="connsiteY675" fmla="*/ 4324850 h 5326648"/>
              <a:gd name="connsiteX676" fmla="*/ 697908 w 7274272"/>
              <a:gd name="connsiteY676" fmla="*/ 4295962 h 5326648"/>
              <a:gd name="connsiteX677" fmla="*/ 681420 w 7274272"/>
              <a:gd name="connsiteY677" fmla="*/ 4291835 h 5326648"/>
              <a:gd name="connsiteX678" fmla="*/ 730884 w 7274272"/>
              <a:gd name="connsiteY678" fmla="*/ 4283582 h 5326648"/>
              <a:gd name="connsiteX679" fmla="*/ 697908 w 7274272"/>
              <a:gd name="connsiteY679" fmla="*/ 4271202 h 5326648"/>
              <a:gd name="connsiteX680" fmla="*/ 718518 w 7274272"/>
              <a:gd name="connsiteY680" fmla="*/ 4262948 h 5326648"/>
              <a:gd name="connsiteX681" fmla="*/ 706152 w 7274272"/>
              <a:gd name="connsiteY681" fmla="*/ 4246441 h 5326648"/>
              <a:gd name="connsiteX682" fmla="*/ 928739 w 7274272"/>
              <a:gd name="connsiteY682" fmla="*/ 4229934 h 5326648"/>
              <a:gd name="connsiteX683" fmla="*/ 772104 w 7274272"/>
              <a:gd name="connsiteY683" fmla="*/ 4213427 h 5326648"/>
              <a:gd name="connsiteX684" fmla="*/ 780348 w 7274272"/>
              <a:gd name="connsiteY684" fmla="*/ 4217554 h 5326648"/>
              <a:gd name="connsiteX685" fmla="*/ 689664 w 7274272"/>
              <a:gd name="connsiteY685" fmla="*/ 4209300 h 5326648"/>
              <a:gd name="connsiteX686" fmla="*/ 702030 w 7274272"/>
              <a:gd name="connsiteY686" fmla="*/ 4201047 h 5326648"/>
              <a:gd name="connsiteX687" fmla="*/ 524785 w 7274272"/>
              <a:gd name="connsiteY687" fmla="*/ 4188666 h 5326648"/>
              <a:gd name="connsiteX688" fmla="*/ 747372 w 7274272"/>
              <a:gd name="connsiteY688" fmla="*/ 4151525 h 5326648"/>
              <a:gd name="connsiteX689" fmla="*/ 726762 w 7274272"/>
              <a:gd name="connsiteY689" fmla="*/ 4147399 h 5326648"/>
              <a:gd name="connsiteX690" fmla="*/ 850421 w 7274272"/>
              <a:gd name="connsiteY690" fmla="*/ 4135018 h 5326648"/>
              <a:gd name="connsiteX691" fmla="*/ 607225 w 7274272"/>
              <a:gd name="connsiteY691" fmla="*/ 4135018 h 5326648"/>
              <a:gd name="connsiteX692" fmla="*/ 990568 w 7274272"/>
              <a:gd name="connsiteY692" fmla="*/ 4040103 h 5326648"/>
              <a:gd name="connsiteX693" fmla="*/ 833933 w 7274272"/>
              <a:gd name="connsiteY693" fmla="*/ 4081370 h 5326648"/>
              <a:gd name="connsiteX694" fmla="*/ 697908 w 7274272"/>
              <a:gd name="connsiteY694" fmla="*/ 4081370 h 5326648"/>
              <a:gd name="connsiteX695" fmla="*/ 796836 w 7274272"/>
              <a:gd name="connsiteY695" fmla="*/ 4048356 h 5326648"/>
              <a:gd name="connsiteX696" fmla="*/ 743250 w 7274272"/>
              <a:gd name="connsiteY696" fmla="*/ 4031849 h 5326648"/>
              <a:gd name="connsiteX697" fmla="*/ 685542 w 7274272"/>
              <a:gd name="connsiteY697" fmla="*/ 4023596 h 5326648"/>
              <a:gd name="connsiteX698" fmla="*/ 714396 w 7274272"/>
              <a:gd name="connsiteY698" fmla="*/ 4035976 h 5326648"/>
              <a:gd name="connsiteX699" fmla="*/ 574249 w 7274272"/>
              <a:gd name="connsiteY699" fmla="*/ 4048356 h 5326648"/>
              <a:gd name="connsiteX700" fmla="*/ 586615 w 7274272"/>
              <a:gd name="connsiteY700" fmla="*/ 4031849 h 5326648"/>
              <a:gd name="connsiteX701" fmla="*/ 549517 w 7274272"/>
              <a:gd name="connsiteY701" fmla="*/ 4019469 h 5326648"/>
              <a:gd name="connsiteX702" fmla="*/ 636079 w 7274272"/>
              <a:gd name="connsiteY702" fmla="*/ 4011215 h 5326648"/>
              <a:gd name="connsiteX703" fmla="*/ 627835 w 7274272"/>
              <a:gd name="connsiteY703" fmla="*/ 4002962 h 5326648"/>
              <a:gd name="connsiteX704" fmla="*/ 714396 w 7274272"/>
              <a:gd name="connsiteY704" fmla="*/ 3994708 h 5326648"/>
              <a:gd name="connsiteX705" fmla="*/ 631957 w 7274272"/>
              <a:gd name="connsiteY705" fmla="*/ 3978201 h 5326648"/>
              <a:gd name="connsiteX706" fmla="*/ 854543 w 7274272"/>
              <a:gd name="connsiteY706" fmla="*/ 3974074 h 5326648"/>
              <a:gd name="connsiteX707" fmla="*/ 710274 w 7274272"/>
              <a:gd name="connsiteY707" fmla="*/ 3936934 h 5326648"/>
              <a:gd name="connsiteX708" fmla="*/ 537151 w 7274272"/>
              <a:gd name="connsiteY708" fmla="*/ 3924553 h 5326648"/>
              <a:gd name="connsiteX709" fmla="*/ 673176 w 7274272"/>
              <a:gd name="connsiteY709" fmla="*/ 3928680 h 5326648"/>
              <a:gd name="connsiteX710" fmla="*/ 751494 w 7274272"/>
              <a:gd name="connsiteY710" fmla="*/ 3862652 h 5326648"/>
              <a:gd name="connsiteX711" fmla="*/ 475321 w 7274272"/>
              <a:gd name="connsiteY711" fmla="*/ 3916300 h 5326648"/>
              <a:gd name="connsiteX712" fmla="*/ 767982 w 7274272"/>
              <a:gd name="connsiteY712" fmla="*/ 3825511 h 5326648"/>
              <a:gd name="connsiteX713" fmla="*/ 619591 w 7274272"/>
              <a:gd name="connsiteY713" fmla="*/ 3800750 h 5326648"/>
              <a:gd name="connsiteX714" fmla="*/ 718518 w 7274272"/>
              <a:gd name="connsiteY714" fmla="*/ 3784243 h 5326648"/>
              <a:gd name="connsiteX715" fmla="*/ 726762 w 7274272"/>
              <a:gd name="connsiteY715" fmla="*/ 3759483 h 5326648"/>
              <a:gd name="connsiteX716" fmla="*/ 784470 w 7274272"/>
              <a:gd name="connsiteY716" fmla="*/ 3759483 h 5326648"/>
              <a:gd name="connsiteX717" fmla="*/ 697908 w 7274272"/>
              <a:gd name="connsiteY717" fmla="*/ 3747102 h 5326648"/>
              <a:gd name="connsiteX718" fmla="*/ 747372 w 7274272"/>
              <a:gd name="connsiteY718" fmla="*/ 3726469 h 5326648"/>
              <a:gd name="connsiteX719" fmla="*/ 640200 w 7274272"/>
              <a:gd name="connsiteY719" fmla="*/ 3742976 h 5326648"/>
              <a:gd name="connsiteX720" fmla="*/ 681420 w 7274272"/>
              <a:gd name="connsiteY720" fmla="*/ 3747102 h 5326648"/>
              <a:gd name="connsiteX721" fmla="*/ 586615 w 7274272"/>
              <a:gd name="connsiteY721" fmla="*/ 3763609 h 5326648"/>
              <a:gd name="connsiteX722" fmla="*/ 640200 w 7274272"/>
              <a:gd name="connsiteY722" fmla="*/ 3726469 h 5326648"/>
              <a:gd name="connsiteX723" fmla="*/ 603103 w 7274272"/>
              <a:gd name="connsiteY723" fmla="*/ 3730595 h 5326648"/>
              <a:gd name="connsiteX724" fmla="*/ 751494 w 7274272"/>
              <a:gd name="connsiteY724" fmla="*/ 3689328 h 5326648"/>
              <a:gd name="connsiteX725" fmla="*/ 763860 w 7274272"/>
              <a:gd name="connsiteY725" fmla="*/ 3672821 h 5326648"/>
              <a:gd name="connsiteX726" fmla="*/ 471199 w 7274272"/>
              <a:gd name="connsiteY726" fmla="*/ 3747102 h 5326648"/>
              <a:gd name="connsiteX727" fmla="*/ 273345 w 7274272"/>
              <a:gd name="connsiteY727" fmla="*/ 3854398 h 5326648"/>
              <a:gd name="connsiteX728" fmla="*/ 487687 w 7274272"/>
              <a:gd name="connsiteY728" fmla="*/ 3701708 h 5326648"/>
              <a:gd name="connsiteX729" fmla="*/ 681420 w 7274272"/>
              <a:gd name="connsiteY729" fmla="*/ 3590285 h 5326648"/>
              <a:gd name="connsiteX730" fmla="*/ 631957 w 7274272"/>
              <a:gd name="connsiteY730" fmla="*/ 3598539 h 5326648"/>
              <a:gd name="connsiteX731" fmla="*/ 627835 w 7274272"/>
              <a:gd name="connsiteY731" fmla="*/ 3598539 h 5326648"/>
              <a:gd name="connsiteX732" fmla="*/ 574249 w 7274272"/>
              <a:gd name="connsiteY732" fmla="*/ 3602666 h 5326648"/>
              <a:gd name="connsiteX733" fmla="*/ 594859 w 7274272"/>
              <a:gd name="connsiteY733" fmla="*/ 3606792 h 5326648"/>
              <a:gd name="connsiteX734" fmla="*/ 446468 w 7274272"/>
              <a:gd name="connsiteY734" fmla="*/ 3672821 h 5326648"/>
              <a:gd name="connsiteX735" fmla="*/ 491809 w 7274272"/>
              <a:gd name="connsiteY735" fmla="*/ 3635680 h 5326648"/>
              <a:gd name="connsiteX736" fmla="*/ 392882 w 7274272"/>
              <a:gd name="connsiteY736" fmla="*/ 3656314 h 5326648"/>
              <a:gd name="connsiteX737" fmla="*/ 376394 w 7274272"/>
              <a:gd name="connsiteY737" fmla="*/ 3664567 h 5326648"/>
              <a:gd name="connsiteX738" fmla="*/ 380516 w 7274272"/>
              <a:gd name="connsiteY738" fmla="*/ 3652187 h 5326648"/>
              <a:gd name="connsiteX739" fmla="*/ 265101 w 7274272"/>
              <a:gd name="connsiteY739" fmla="*/ 3767736 h 5326648"/>
              <a:gd name="connsiteX740" fmla="*/ 265101 w 7274272"/>
              <a:gd name="connsiteY740" fmla="*/ 3718215 h 5326648"/>
              <a:gd name="connsiteX741" fmla="*/ 244491 w 7274272"/>
              <a:gd name="connsiteY741" fmla="*/ 3738849 h 5326648"/>
              <a:gd name="connsiteX742" fmla="*/ 397004 w 7274272"/>
              <a:gd name="connsiteY742" fmla="*/ 3536637 h 5326648"/>
              <a:gd name="connsiteX743" fmla="*/ 277467 w 7274272"/>
              <a:gd name="connsiteY743" fmla="*/ 3606792 h 5326648"/>
              <a:gd name="connsiteX744" fmla="*/ 293954 w 7274272"/>
              <a:gd name="connsiteY744" fmla="*/ 3582032 h 5326648"/>
              <a:gd name="connsiteX745" fmla="*/ 190905 w 7274272"/>
              <a:gd name="connsiteY745" fmla="*/ 3668694 h 5326648"/>
              <a:gd name="connsiteX746" fmla="*/ 215637 w 7274272"/>
              <a:gd name="connsiteY746" fmla="*/ 3643933 h 5326648"/>
              <a:gd name="connsiteX747" fmla="*/ 133197 w 7274272"/>
              <a:gd name="connsiteY747" fmla="*/ 3693454 h 5326648"/>
              <a:gd name="connsiteX748" fmla="*/ 281589 w 7274272"/>
              <a:gd name="connsiteY748" fmla="*/ 3540764 h 5326648"/>
              <a:gd name="connsiteX749" fmla="*/ 244491 w 7274272"/>
              <a:gd name="connsiteY749" fmla="*/ 3565525 h 5326648"/>
              <a:gd name="connsiteX750" fmla="*/ 269223 w 7274272"/>
              <a:gd name="connsiteY750" fmla="*/ 3511877 h 5326648"/>
              <a:gd name="connsiteX751" fmla="*/ 277467 w 7274272"/>
              <a:gd name="connsiteY751" fmla="*/ 3524257 h 5326648"/>
              <a:gd name="connsiteX752" fmla="*/ 314564 w 7274272"/>
              <a:gd name="connsiteY752" fmla="*/ 3458229 h 5326648"/>
              <a:gd name="connsiteX753" fmla="*/ 215637 w 7274272"/>
              <a:gd name="connsiteY753" fmla="*/ 3495370 h 5326648"/>
              <a:gd name="connsiteX754" fmla="*/ 260979 w 7274272"/>
              <a:gd name="connsiteY754" fmla="*/ 3404581 h 5326648"/>
              <a:gd name="connsiteX755" fmla="*/ 223881 w 7274272"/>
              <a:gd name="connsiteY755" fmla="*/ 3458229 h 5326648"/>
              <a:gd name="connsiteX756" fmla="*/ 178539 w 7274272"/>
              <a:gd name="connsiteY756" fmla="*/ 3470609 h 5326648"/>
              <a:gd name="connsiteX757" fmla="*/ 50758 w 7274272"/>
              <a:gd name="connsiteY757" fmla="*/ 3553144 h 5326648"/>
              <a:gd name="connsiteX758" fmla="*/ 54880 w 7274272"/>
              <a:gd name="connsiteY758" fmla="*/ 3499497 h 5326648"/>
              <a:gd name="connsiteX759" fmla="*/ 13660 w 7274272"/>
              <a:gd name="connsiteY759" fmla="*/ 3516004 h 5326648"/>
              <a:gd name="connsiteX760" fmla="*/ 5416 w 7274272"/>
              <a:gd name="connsiteY760" fmla="*/ 3437595 h 5326648"/>
              <a:gd name="connsiteX761" fmla="*/ 96100 w 7274272"/>
              <a:gd name="connsiteY761" fmla="*/ 3239510 h 5326648"/>
              <a:gd name="connsiteX762" fmla="*/ 273345 w 7274272"/>
              <a:gd name="connsiteY762" fmla="*/ 3062060 h 5326648"/>
              <a:gd name="connsiteX763" fmla="*/ 372272 w 7274272"/>
              <a:gd name="connsiteY763" fmla="*/ 2967144 h 5326648"/>
              <a:gd name="connsiteX764" fmla="*/ 458834 w 7274272"/>
              <a:gd name="connsiteY764" fmla="*/ 2921750 h 5326648"/>
              <a:gd name="connsiteX765" fmla="*/ 343418 w 7274272"/>
              <a:gd name="connsiteY765" fmla="*/ 2905242 h 5326648"/>
              <a:gd name="connsiteX766" fmla="*/ 648444 w 7274272"/>
              <a:gd name="connsiteY766" fmla="*/ 2839214 h 5326648"/>
              <a:gd name="connsiteX767" fmla="*/ 603103 w 7274272"/>
              <a:gd name="connsiteY767" fmla="*/ 2818580 h 5326648"/>
              <a:gd name="connsiteX768" fmla="*/ 759738 w 7274272"/>
              <a:gd name="connsiteY768" fmla="*/ 2806200 h 5326648"/>
              <a:gd name="connsiteX769" fmla="*/ 648444 w 7274272"/>
              <a:gd name="connsiteY769" fmla="*/ 2781440 h 5326648"/>
              <a:gd name="connsiteX770" fmla="*/ 660810 w 7274272"/>
              <a:gd name="connsiteY770" fmla="*/ 2764932 h 5326648"/>
              <a:gd name="connsiteX771" fmla="*/ 528907 w 7274272"/>
              <a:gd name="connsiteY771" fmla="*/ 2760806 h 5326648"/>
              <a:gd name="connsiteX772" fmla="*/ 780348 w 7274272"/>
              <a:gd name="connsiteY772" fmla="*/ 2690651 h 5326648"/>
              <a:gd name="connsiteX773" fmla="*/ 607225 w 7274272"/>
              <a:gd name="connsiteY773" fmla="*/ 2670017 h 5326648"/>
              <a:gd name="connsiteX774" fmla="*/ 714396 w 7274272"/>
              <a:gd name="connsiteY774" fmla="*/ 2649383 h 5326648"/>
              <a:gd name="connsiteX775" fmla="*/ 603103 w 7274272"/>
              <a:gd name="connsiteY775" fmla="*/ 2624622 h 5326648"/>
              <a:gd name="connsiteX776" fmla="*/ 656688 w 7274272"/>
              <a:gd name="connsiteY776" fmla="*/ 2624622 h 5326648"/>
              <a:gd name="connsiteX777" fmla="*/ 652566 w 7274272"/>
              <a:gd name="connsiteY777" fmla="*/ 2608115 h 5326648"/>
              <a:gd name="connsiteX778" fmla="*/ 718518 w 7274272"/>
              <a:gd name="connsiteY778" fmla="*/ 2641130 h 5326648"/>
              <a:gd name="connsiteX779" fmla="*/ 838055 w 7274272"/>
              <a:gd name="connsiteY779" fmla="*/ 2653510 h 5326648"/>
              <a:gd name="connsiteX780" fmla="*/ 932861 w 7274272"/>
              <a:gd name="connsiteY780" fmla="*/ 2653510 h 5326648"/>
              <a:gd name="connsiteX781" fmla="*/ 904007 w 7274272"/>
              <a:gd name="connsiteY781" fmla="*/ 2620496 h 5326648"/>
              <a:gd name="connsiteX782" fmla="*/ 941105 w 7274272"/>
              <a:gd name="connsiteY782" fmla="*/ 2624622 h 5326648"/>
              <a:gd name="connsiteX783" fmla="*/ 792714 w 7274272"/>
              <a:gd name="connsiteY783" fmla="*/ 2620496 h 5326648"/>
              <a:gd name="connsiteX784" fmla="*/ 615469 w 7274272"/>
              <a:gd name="connsiteY784" fmla="*/ 2579228 h 5326648"/>
              <a:gd name="connsiteX785" fmla="*/ 916373 w 7274272"/>
              <a:gd name="connsiteY785" fmla="*/ 2566848 h 5326648"/>
              <a:gd name="connsiteX786" fmla="*/ 537151 w 7274272"/>
              <a:gd name="connsiteY786" fmla="*/ 2562721 h 5326648"/>
              <a:gd name="connsiteX787" fmla="*/ 483565 w 7274272"/>
              <a:gd name="connsiteY787" fmla="*/ 2583355 h 5326648"/>
              <a:gd name="connsiteX788" fmla="*/ 458834 w 7274272"/>
              <a:gd name="connsiteY788" fmla="*/ 2554467 h 5326648"/>
              <a:gd name="connsiteX789" fmla="*/ 281589 w 7274272"/>
              <a:gd name="connsiteY789" fmla="*/ 2591608 h 5326648"/>
              <a:gd name="connsiteX790" fmla="*/ 570127 w 7274272"/>
              <a:gd name="connsiteY790" fmla="*/ 2504946 h 5326648"/>
              <a:gd name="connsiteX791" fmla="*/ 384638 w 7274272"/>
              <a:gd name="connsiteY791" fmla="*/ 2517327 h 5326648"/>
              <a:gd name="connsiteX792" fmla="*/ 537151 w 7274272"/>
              <a:gd name="connsiteY792" fmla="*/ 2467805 h 5326648"/>
              <a:gd name="connsiteX793" fmla="*/ 343418 w 7274272"/>
              <a:gd name="connsiteY793" fmla="*/ 2492566 h 5326648"/>
              <a:gd name="connsiteX794" fmla="*/ 355784 w 7274272"/>
              <a:gd name="connsiteY794" fmla="*/ 2476059 h 5326648"/>
              <a:gd name="connsiteX795" fmla="*/ 314564 w 7274272"/>
              <a:gd name="connsiteY795" fmla="*/ 2467805 h 5326648"/>
              <a:gd name="connsiteX796" fmla="*/ 364028 w 7274272"/>
              <a:gd name="connsiteY796" fmla="*/ 2418284 h 5326648"/>
              <a:gd name="connsiteX797" fmla="*/ 627835 w 7274272"/>
              <a:gd name="connsiteY797" fmla="*/ 2377017 h 5326648"/>
              <a:gd name="connsiteX798" fmla="*/ 487687 w 7274272"/>
              <a:gd name="connsiteY798" fmla="*/ 2368763 h 5326648"/>
              <a:gd name="connsiteX799" fmla="*/ 504175 w 7274272"/>
              <a:gd name="connsiteY799" fmla="*/ 2356383 h 5326648"/>
              <a:gd name="connsiteX800" fmla="*/ 458834 w 7274272"/>
              <a:gd name="connsiteY800" fmla="*/ 2360510 h 5326648"/>
              <a:gd name="connsiteX801" fmla="*/ 607225 w 7274272"/>
              <a:gd name="connsiteY801" fmla="*/ 2319242 h 5326648"/>
              <a:gd name="connsiteX802" fmla="*/ 528907 w 7274272"/>
              <a:gd name="connsiteY802" fmla="*/ 2335749 h 5326648"/>
              <a:gd name="connsiteX803" fmla="*/ 640200 w 7274272"/>
              <a:gd name="connsiteY803" fmla="*/ 2319242 h 5326648"/>
              <a:gd name="connsiteX804" fmla="*/ 735006 w 7274272"/>
              <a:gd name="connsiteY804" fmla="*/ 2302735 h 5326648"/>
              <a:gd name="connsiteX805" fmla="*/ 487687 w 7274272"/>
              <a:gd name="connsiteY805" fmla="*/ 2298608 h 5326648"/>
              <a:gd name="connsiteX806" fmla="*/ 549517 w 7274272"/>
              <a:gd name="connsiteY806" fmla="*/ 2273847 h 5326648"/>
              <a:gd name="connsiteX807" fmla="*/ 462955 w 7274272"/>
              <a:gd name="connsiteY807" fmla="*/ 2282101 h 5326648"/>
              <a:gd name="connsiteX808" fmla="*/ 512419 w 7274272"/>
              <a:gd name="connsiteY808" fmla="*/ 2269721 h 5326648"/>
              <a:gd name="connsiteX809" fmla="*/ 483565 w 7274272"/>
              <a:gd name="connsiteY809" fmla="*/ 2261467 h 5326648"/>
              <a:gd name="connsiteX810" fmla="*/ 500053 w 7274272"/>
              <a:gd name="connsiteY810" fmla="*/ 2253214 h 5326648"/>
              <a:gd name="connsiteX811" fmla="*/ 454712 w 7274272"/>
              <a:gd name="connsiteY811" fmla="*/ 2249087 h 5326648"/>
              <a:gd name="connsiteX812" fmla="*/ 673176 w 7274272"/>
              <a:gd name="connsiteY812" fmla="*/ 2191312 h 5326648"/>
              <a:gd name="connsiteX813" fmla="*/ 281589 w 7274272"/>
              <a:gd name="connsiteY813" fmla="*/ 2228453 h 5326648"/>
              <a:gd name="connsiteX814" fmla="*/ 619591 w 7274272"/>
              <a:gd name="connsiteY814" fmla="*/ 2162425 h 5326648"/>
              <a:gd name="connsiteX815" fmla="*/ 611347 w 7274272"/>
              <a:gd name="connsiteY815" fmla="*/ 2154171 h 5326648"/>
              <a:gd name="connsiteX816" fmla="*/ 644322 w 7274272"/>
              <a:gd name="connsiteY816" fmla="*/ 2137664 h 5326648"/>
              <a:gd name="connsiteX817" fmla="*/ 351662 w 7274272"/>
              <a:gd name="connsiteY817" fmla="*/ 2170678 h 5326648"/>
              <a:gd name="connsiteX818" fmla="*/ 467077 w 7274272"/>
              <a:gd name="connsiteY818" fmla="*/ 2129411 h 5326648"/>
              <a:gd name="connsiteX819" fmla="*/ 380516 w 7274272"/>
              <a:gd name="connsiteY819" fmla="*/ 2129411 h 5326648"/>
              <a:gd name="connsiteX820" fmla="*/ 471199 w 7274272"/>
              <a:gd name="connsiteY820" fmla="*/ 2100523 h 5326648"/>
              <a:gd name="connsiteX821" fmla="*/ 343418 w 7274272"/>
              <a:gd name="connsiteY821" fmla="*/ 2108777 h 5326648"/>
              <a:gd name="connsiteX822" fmla="*/ 190905 w 7274272"/>
              <a:gd name="connsiteY822" fmla="*/ 2178932 h 5326648"/>
              <a:gd name="connsiteX823" fmla="*/ 223881 w 7274272"/>
              <a:gd name="connsiteY823" fmla="*/ 2145918 h 5326648"/>
              <a:gd name="connsiteX824" fmla="*/ 63124 w 7274272"/>
              <a:gd name="connsiteY824" fmla="*/ 2170678 h 5326648"/>
              <a:gd name="connsiteX825" fmla="*/ 157929 w 7274272"/>
              <a:gd name="connsiteY825" fmla="*/ 2079890 h 5326648"/>
              <a:gd name="connsiteX826" fmla="*/ 153807 w 7274272"/>
              <a:gd name="connsiteY826" fmla="*/ 2001481 h 5326648"/>
              <a:gd name="connsiteX827" fmla="*/ 228003 w 7274272"/>
              <a:gd name="connsiteY827" fmla="*/ 2005608 h 5326648"/>
              <a:gd name="connsiteX828" fmla="*/ 285711 w 7274272"/>
              <a:gd name="connsiteY828" fmla="*/ 1918946 h 5326648"/>
              <a:gd name="connsiteX829" fmla="*/ 240369 w 7274272"/>
              <a:gd name="connsiteY829" fmla="*/ 1927199 h 5326648"/>
              <a:gd name="connsiteX830" fmla="*/ 273345 w 7274272"/>
              <a:gd name="connsiteY830" fmla="*/ 1902439 h 5326648"/>
              <a:gd name="connsiteX831" fmla="*/ 260979 w 7274272"/>
              <a:gd name="connsiteY831" fmla="*/ 1848791 h 5326648"/>
              <a:gd name="connsiteX832" fmla="*/ 331052 w 7274272"/>
              <a:gd name="connsiteY832" fmla="*/ 1799270 h 5326648"/>
              <a:gd name="connsiteX833" fmla="*/ 310442 w 7274272"/>
              <a:gd name="connsiteY833" fmla="*/ 1791016 h 5326648"/>
              <a:gd name="connsiteX834" fmla="*/ 359906 w 7274272"/>
              <a:gd name="connsiteY834" fmla="*/ 1737368 h 5326648"/>
              <a:gd name="connsiteX835" fmla="*/ 228003 w 7274272"/>
              <a:gd name="connsiteY835" fmla="*/ 1737368 h 5326648"/>
              <a:gd name="connsiteX836" fmla="*/ 376394 w 7274272"/>
              <a:gd name="connsiteY836" fmla="*/ 1696100 h 5326648"/>
              <a:gd name="connsiteX837" fmla="*/ 537151 w 7274272"/>
              <a:gd name="connsiteY837" fmla="*/ 1601185 h 5326648"/>
              <a:gd name="connsiteX838" fmla="*/ 519762 w 7274272"/>
              <a:gd name="connsiteY838" fmla="*/ 1586096 h 5326648"/>
              <a:gd name="connsiteX839" fmla="*/ 524263 w 7274272"/>
              <a:gd name="connsiteY839" fmla="*/ 1581128 h 5326648"/>
              <a:gd name="connsiteX840" fmla="*/ 529100 w 7274272"/>
              <a:gd name="connsiteY840" fmla="*/ 1580680 h 5326648"/>
              <a:gd name="connsiteX841" fmla="*/ 553639 w 7274272"/>
              <a:gd name="connsiteY841" fmla="*/ 1576424 h 5326648"/>
              <a:gd name="connsiteX842" fmla="*/ 537151 w 7274272"/>
              <a:gd name="connsiteY842" fmla="*/ 1551664 h 5326648"/>
              <a:gd name="connsiteX843" fmla="*/ 566005 w 7274272"/>
              <a:gd name="connsiteY843" fmla="*/ 1535157 h 5326648"/>
              <a:gd name="connsiteX844" fmla="*/ 520663 w 7274272"/>
              <a:gd name="connsiteY844" fmla="*/ 1526903 h 5326648"/>
              <a:gd name="connsiteX845" fmla="*/ 656688 w 7274272"/>
              <a:gd name="connsiteY845" fmla="*/ 1493889 h 5326648"/>
              <a:gd name="connsiteX846" fmla="*/ 495931 w 7274272"/>
              <a:gd name="connsiteY846" fmla="*/ 1502143 h 5326648"/>
              <a:gd name="connsiteX847" fmla="*/ 689664 w 7274272"/>
              <a:gd name="connsiteY847" fmla="*/ 1398973 h 5326648"/>
              <a:gd name="connsiteX848" fmla="*/ 421736 w 7274272"/>
              <a:gd name="connsiteY848" fmla="*/ 1448495 h 5326648"/>
              <a:gd name="connsiteX849" fmla="*/ 487687 w 7274272"/>
              <a:gd name="connsiteY849" fmla="*/ 1427861 h 5326648"/>
              <a:gd name="connsiteX850" fmla="*/ 471199 w 7274272"/>
              <a:gd name="connsiteY850" fmla="*/ 1419607 h 5326648"/>
              <a:gd name="connsiteX851" fmla="*/ 689664 w 7274272"/>
              <a:gd name="connsiteY851" fmla="*/ 1390720 h 5326648"/>
              <a:gd name="connsiteX852" fmla="*/ 689664 w 7274272"/>
              <a:gd name="connsiteY852" fmla="*/ 1328818 h 5326648"/>
              <a:gd name="connsiteX853" fmla="*/ 574249 w 7274272"/>
              <a:gd name="connsiteY853" fmla="*/ 1341199 h 5326648"/>
              <a:gd name="connsiteX854" fmla="*/ 590737 w 7274272"/>
              <a:gd name="connsiteY854" fmla="*/ 1316438 h 5326648"/>
              <a:gd name="connsiteX855" fmla="*/ 500053 w 7274272"/>
              <a:gd name="connsiteY855" fmla="*/ 1332945 h 5326648"/>
              <a:gd name="connsiteX856" fmla="*/ 598981 w 7274272"/>
              <a:gd name="connsiteY856" fmla="*/ 1205015 h 5326648"/>
              <a:gd name="connsiteX857" fmla="*/ 504175 w 7274272"/>
              <a:gd name="connsiteY857" fmla="*/ 1266917 h 5326648"/>
              <a:gd name="connsiteX858" fmla="*/ 524785 w 7274272"/>
              <a:gd name="connsiteY858" fmla="*/ 1262790 h 5326648"/>
              <a:gd name="connsiteX859" fmla="*/ 388760 w 7274272"/>
              <a:gd name="connsiteY859" fmla="*/ 1312311 h 5326648"/>
              <a:gd name="connsiteX860" fmla="*/ 401126 w 7274272"/>
              <a:gd name="connsiteY860" fmla="*/ 1332945 h 5326648"/>
              <a:gd name="connsiteX861" fmla="*/ 359906 w 7274272"/>
              <a:gd name="connsiteY861" fmla="*/ 1312311 h 5326648"/>
              <a:gd name="connsiteX862" fmla="*/ 483565 w 7274272"/>
              <a:gd name="connsiteY862" fmla="*/ 1275170 h 5326648"/>
              <a:gd name="connsiteX863" fmla="*/ 450590 w 7274272"/>
              <a:gd name="connsiteY863" fmla="*/ 1279297 h 5326648"/>
              <a:gd name="connsiteX864" fmla="*/ 590737 w 7274272"/>
              <a:gd name="connsiteY864" fmla="*/ 1167875 h 5326648"/>
              <a:gd name="connsiteX865" fmla="*/ 479443 w 7274272"/>
              <a:gd name="connsiteY865" fmla="*/ 1229776 h 5326648"/>
              <a:gd name="connsiteX866" fmla="*/ 483565 w 7274272"/>
              <a:gd name="connsiteY866" fmla="*/ 1238029 h 5326648"/>
              <a:gd name="connsiteX867" fmla="*/ 359906 w 7274272"/>
              <a:gd name="connsiteY867" fmla="*/ 1295804 h 5326648"/>
              <a:gd name="connsiteX868" fmla="*/ 446468 w 7274272"/>
              <a:gd name="connsiteY868" fmla="*/ 1205015 h 5326648"/>
              <a:gd name="connsiteX869" fmla="*/ 504175 w 7274272"/>
              <a:gd name="connsiteY869" fmla="*/ 1200889 h 5326648"/>
              <a:gd name="connsiteX870" fmla="*/ 458834 w 7274272"/>
              <a:gd name="connsiteY870" fmla="*/ 1172001 h 5326648"/>
              <a:gd name="connsiteX871" fmla="*/ 545395 w 7274272"/>
              <a:gd name="connsiteY871" fmla="*/ 1093593 h 5326648"/>
              <a:gd name="connsiteX872" fmla="*/ 368150 w 7274272"/>
              <a:gd name="connsiteY872" fmla="*/ 1188508 h 5326648"/>
              <a:gd name="connsiteX873" fmla="*/ 285711 w 7274272"/>
              <a:gd name="connsiteY873" fmla="*/ 1254537 h 5326648"/>
              <a:gd name="connsiteX874" fmla="*/ 244491 w 7274272"/>
              <a:gd name="connsiteY874" fmla="*/ 1337072 h 5326648"/>
              <a:gd name="connsiteX875" fmla="*/ 252735 w 7274272"/>
              <a:gd name="connsiteY875" fmla="*/ 1200889 h 5326648"/>
              <a:gd name="connsiteX876" fmla="*/ 368150 w 7274272"/>
              <a:gd name="connsiteY876" fmla="*/ 1093593 h 5326648"/>
              <a:gd name="connsiteX877" fmla="*/ 359906 w 7274272"/>
              <a:gd name="connsiteY877" fmla="*/ 1044072 h 5326648"/>
              <a:gd name="connsiteX878" fmla="*/ 471199 w 7274272"/>
              <a:gd name="connsiteY878" fmla="*/ 973917 h 5326648"/>
              <a:gd name="connsiteX879" fmla="*/ 598981 w 7274272"/>
              <a:gd name="connsiteY879" fmla="*/ 899635 h 5326648"/>
              <a:gd name="connsiteX880" fmla="*/ 376394 w 7274272"/>
              <a:gd name="connsiteY880" fmla="*/ 1015184 h 5326648"/>
              <a:gd name="connsiteX881" fmla="*/ 442346 w 7274272"/>
              <a:gd name="connsiteY881" fmla="*/ 957409 h 5326648"/>
              <a:gd name="connsiteX882" fmla="*/ 170295 w 7274272"/>
              <a:gd name="connsiteY882" fmla="*/ 1130734 h 5326648"/>
              <a:gd name="connsiteX883" fmla="*/ 215637 w 7274272"/>
              <a:gd name="connsiteY883" fmla="*/ 957409 h 5326648"/>
              <a:gd name="connsiteX884" fmla="*/ 211515 w 7274272"/>
              <a:gd name="connsiteY884" fmla="*/ 994550 h 5326648"/>
              <a:gd name="connsiteX885" fmla="*/ 401126 w 7274272"/>
              <a:gd name="connsiteY885" fmla="*/ 821226 h 5326648"/>
              <a:gd name="connsiteX886" fmla="*/ 368150 w 7274272"/>
              <a:gd name="connsiteY886" fmla="*/ 821226 h 5326648"/>
              <a:gd name="connsiteX887" fmla="*/ 644322 w 7274272"/>
              <a:gd name="connsiteY887" fmla="*/ 623142 h 5326648"/>
              <a:gd name="connsiteX888" fmla="*/ 833933 w 7274272"/>
              <a:gd name="connsiteY888" fmla="*/ 532353 h 5326648"/>
              <a:gd name="connsiteX889" fmla="*/ 998812 w 7274272"/>
              <a:gd name="connsiteY889" fmla="*/ 470451 h 5326648"/>
              <a:gd name="connsiteX890" fmla="*/ 800958 w 7274272"/>
              <a:gd name="connsiteY890" fmla="*/ 524099 h 5326648"/>
              <a:gd name="connsiteX891" fmla="*/ 631957 w 7274272"/>
              <a:gd name="connsiteY891" fmla="*/ 594254 h 5326648"/>
              <a:gd name="connsiteX892" fmla="*/ 969959 w 7274272"/>
              <a:gd name="connsiteY892" fmla="*/ 453944 h 5326648"/>
              <a:gd name="connsiteX893" fmla="*/ 1237887 w 7274272"/>
              <a:gd name="connsiteY893" fmla="*/ 383789 h 5326648"/>
              <a:gd name="connsiteX894" fmla="*/ 1229643 w 7274272"/>
              <a:gd name="connsiteY894" fmla="*/ 400296 h 5326648"/>
              <a:gd name="connsiteX895" fmla="*/ 1505816 w 7274272"/>
              <a:gd name="connsiteY895" fmla="*/ 367282 h 5326648"/>
              <a:gd name="connsiteX896" fmla="*/ 1736646 w 7274272"/>
              <a:gd name="connsiteY896" fmla="*/ 321888 h 5326648"/>
              <a:gd name="connsiteX897" fmla="*/ 1711914 w 7274272"/>
              <a:gd name="connsiteY897" fmla="*/ 359029 h 5326648"/>
              <a:gd name="connsiteX898" fmla="*/ 1889159 w 7274272"/>
              <a:gd name="connsiteY898" fmla="*/ 288874 h 5326648"/>
              <a:gd name="connsiteX899" fmla="*/ 2033429 w 7274272"/>
              <a:gd name="connsiteY899" fmla="*/ 280620 h 5326648"/>
              <a:gd name="connsiteX900" fmla="*/ 2272503 w 7274272"/>
              <a:gd name="connsiteY900" fmla="*/ 264113 h 5326648"/>
              <a:gd name="connsiteX901" fmla="*/ 2260137 w 7274272"/>
              <a:gd name="connsiteY901" fmla="*/ 276493 h 5326648"/>
              <a:gd name="connsiteX902" fmla="*/ 1955111 w 7274272"/>
              <a:gd name="connsiteY902" fmla="*/ 346648 h 5326648"/>
              <a:gd name="connsiteX903" fmla="*/ 1996331 w 7274272"/>
              <a:gd name="connsiteY903" fmla="*/ 354902 h 5326648"/>
              <a:gd name="connsiteX904" fmla="*/ 2119990 w 7274272"/>
              <a:gd name="connsiteY904" fmla="*/ 342522 h 5326648"/>
              <a:gd name="connsiteX905" fmla="*/ 2326089 w 7274272"/>
              <a:gd name="connsiteY905" fmla="*/ 321888 h 5326648"/>
              <a:gd name="connsiteX906" fmla="*/ 2251893 w 7274272"/>
              <a:gd name="connsiteY906" fmla="*/ 346648 h 5326648"/>
              <a:gd name="connsiteX907" fmla="*/ 2367309 w 7274272"/>
              <a:gd name="connsiteY907" fmla="*/ 334268 h 5326648"/>
              <a:gd name="connsiteX908" fmla="*/ 2354943 w 7274272"/>
              <a:gd name="connsiteY908" fmla="*/ 334268 h 5326648"/>
              <a:gd name="connsiteX909" fmla="*/ 2482724 w 7274272"/>
              <a:gd name="connsiteY909" fmla="*/ 313634 h 5326648"/>
              <a:gd name="connsiteX910" fmla="*/ 2536310 w 7274272"/>
              <a:gd name="connsiteY910" fmla="*/ 280620 h 5326648"/>
              <a:gd name="connsiteX911" fmla="*/ 2730042 w 7274272"/>
              <a:gd name="connsiteY911" fmla="*/ 276493 h 5326648"/>
              <a:gd name="connsiteX912" fmla="*/ 2725921 w 7274272"/>
              <a:gd name="connsiteY912" fmla="*/ 280620 h 5326648"/>
              <a:gd name="connsiteX913" fmla="*/ 2746530 w 7274272"/>
              <a:gd name="connsiteY913" fmla="*/ 280620 h 5326648"/>
              <a:gd name="connsiteX914" fmla="*/ 2742408 w 7274272"/>
              <a:gd name="connsiteY914" fmla="*/ 276493 h 5326648"/>
              <a:gd name="connsiteX915" fmla="*/ 3063923 w 7274272"/>
              <a:gd name="connsiteY915" fmla="*/ 259986 h 5326648"/>
              <a:gd name="connsiteX916" fmla="*/ 3327729 w 7274272"/>
              <a:gd name="connsiteY916" fmla="*/ 231099 h 5326648"/>
              <a:gd name="connsiteX917" fmla="*/ 3504974 w 7274272"/>
              <a:gd name="connsiteY917" fmla="*/ 214592 h 5326648"/>
              <a:gd name="connsiteX918" fmla="*/ 3632755 w 7274272"/>
              <a:gd name="connsiteY918" fmla="*/ 189831 h 5326648"/>
              <a:gd name="connsiteX919" fmla="*/ 3801756 w 7274272"/>
              <a:gd name="connsiteY919" fmla="*/ 165071 h 5326648"/>
              <a:gd name="connsiteX920" fmla="*/ 3781146 w 7274272"/>
              <a:gd name="connsiteY920" fmla="*/ 181578 h 5326648"/>
              <a:gd name="connsiteX921" fmla="*/ 3805878 w 7274272"/>
              <a:gd name="connsiteY921" fmla="*/ 173324 h 5326648"/>
              <a:gd name="connsiteX922" fmla="*/ 3863586 w 7274272"/>
              <a:gd name="connsiteY922" fmla="*/ 181578 h 5326648"/>
              <a:gd name="connsiteX923" fmla="*/ 4028465 w 7274272"/>
              <a:gd name="connsiteY923" fmla="*/ 165071 h 5326648"/>
              <a:gd name="connsiteX924" fmla="*/ 4176856 w 7274272"/>
              <a:gd name="connsiteY924" fmla="*/ 152690 h 5326648"/>
              <a:gd name="connsiteX925" fmla="*/ 4242808 w 7274272"/>
              <a:gd name="connsiteY925" fmla="*/ 136183 h 5326648"/>
              <a:gd name="connsiteX926" fmla="*/ 4238686 w 7274272"/>
              <a:gd name="connsiteY926" fmla="*/ 103169 h 5326648"/>
              <a:gd name="connsiteX927" fmla="*/ 4325248 w 7274272"/>
              <a:gd name="connsiteY927" fmla="*/ 111423 h 5326648"/>
              <a:gd name="connsiteX928" fmla="*/ 4382955 w 7274272"/>
              <a:gd name="connsiteY928" fmla="*/ 107296 h 5326648"/>
              <a:gd name="connsiteX929" fmla="*/ 4403565 w 7274272"/>
              <a:gd name="connsiteY929" fmla="*/ 127930 h 5326648"/>
              <a:gd name="connsiteX930" fmla="*/ 4617908 w 7274272"/>
              <a:gd name="connsiteY930" fmla="*/ 103169 h 5326648"/>
              <a:gd name="connsiteX931" fmla="*/ 4935300 w 7274272"/>
              <a:gd name="connsiteY931" fmla="*/ 82535 h 5326648"/>
              <a:gd name="connsiteX932" fmla="*/ 4638518 w 7274272"/>
              <a:gd name="connsiteY932" fmla="*/ 123803 h 5326648"/>
              <a:gd name="connsiteX933" fmla="*/ 4650884 w 7274272"/>
              <a:gd name="connsiteY933" fmla="*/ 140310 h 5326648"/>
              <a:gd name="connsiteX934" fmla="*/ 4609664 w 7274272"/>
              <a:gd name="connsiteY934" fmla="*/ 148564 h 5326648"/>
              <a:gd name="connsiteX935" fmla="*/ 5021862 w 7274272"/>
              <a:gd name="connsiteY935" fmla="*/ 156817 h 5326648"/>
              <a:gd name="connsiteX936" fmla="*/ 5260936 w 7274272"/>
              <a:gd name="connsiteY936" fmla="*/ 152690 h 5326648"/>
              <a:gd name="connsiteX937" fmla="*/ 5401083 w 7274272"/>
              <a:gd name="connsiteY937" fmla="*/ 132057 h 5326648"/>
              <a:gd name="connsiteX938" fmla="*/ 5384595 w 7274272"/>
              <a:gd name="connsiteY938" fmla="*/ 127930 h 5326648"/>
              <a:gd name="connsiteX939" fmla="*/ 5429937 w 7274272"/>
              <a:gd name="connsiteY939" fmla="*/ 111423 h 5326648"/>
              <a:gd name="connsiteX940" fmla="*/ 5347498 w 7274272"/>
              <a:gd name="connsiteY940" fmla="*/ 33014 h 5326648"/>
              <a:gd name="connsiteX941" fmla="*/ 5429937 w 7274272"/>
              <a:gd name="connsiteY941" fmla="*/ 16507 h 5326648"/>
              <a:gd name="connsiteX942" fmla="*/ 5429937 w 7274272"/>
              <a:gd name="connsiteY942" fmla="*/ 0 h 532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Lst>
            <a:rect l="l" t="t" r="r" b="b"/>
            <a:pathLst>
              <a:path w="7274272" h="5326648">
                <a:moveTo>
                  <a:pt x="4886566" y="4944584"/>
                </a:moveTo>
                <a:lnTo>
                  <a:pt x="4892669" y="4945019"/>
                </a:lnTo>
                <a:lnTo>
                  <a:pt x="4888155" y="4945412"/>
                </a:lnTo>
                <a:close/>
                <a:moveTo>
                  <a:pt x="4539590" y="4906723"/>
                </a:moveTo>
                <a:cubicBezTo>
                  <a:pt x="4572566" y="4910850"/>
                  <a:pt x="4815763" y="4943864"/>
                  <a:pt x="4873470" y="4931484"/>
                </a:cubicBezTo>
                <a:cubicBezTo>
                  <a:pt x="4873470" y="4931484"/>
                  <a:pt x="4869348" y="4931484"/>
                  <a:pt x="4869348" y="4935611"/>
                </a:cubicBezTo>
                <a:lnTo>
                  <a:pt x="4886566" y="4944584"/>
                </a:lnTo>
                <a:lnTo>
                  <a:pt x="4843908" y="4941543"/>
                </a:lnTo>
                <a:cubicBezTo>
                  <a:pt x="4736672" y="4939222"/>
                  <a:pt x="4623060" y="4962435"/>
                  <a:pt x="4539590" y="4906723"/>
                </a:cubicBezTo>
                <a:close/>
                <a:moveTo>
                  <a:pt x="739978" y="4600062"/>
                </a:moveTo>
                <a:lnTo>
                  <a:pt x="724508" y="4601149"/>
                </a:lnTo>
                <a:cubicBezTo>
                  <a:pt x="718518" y="4601343"/>
                  <a:pt x="713366" y="4601343"/>
                  <a:pt x="710274" y="4601343"/>
                </a:cubicBezTo>
                <a:cubicBezTo>
                  <a:pt x="715427" y="4601343"/>
                  <a:pt x="723413" y="4600827"/>
                  <a:pt x="732687" y="4600311"/>
                </a:cubicBezTo>
                <a:close/>
                <a:moveTo>
                  <a:pt x="6485163" y="4040103"/>
                </a:moveTo>
                <a:cubicBezTo>
                  <a:pt x="6485163" y="4040103"/>
                  <a:pt x="6489285" y="4040103"/>
                  <a:pt x="6489285" y="4040103"/>
                </a:cubicBezTo>
                <a:lnTo>
                  <a:pt x="6487616" y="4040453"/>
                </a:lnTo>
                <a:close/>
                <a:moveTo>
                  <a:pt x="522841" y="1581260"/>
                </a:moveTo>
                <a:lnTo>
                  <a:pt x="498958" y="1589965"/>
                </a:lnTo>
                <a:cubicBezTo>
                  <a:pt x="460122" y="1604280"/>
                  <a:pt x="392882" y="1629041"/>
                  <a:pt x="392882" y="1625945"/>
                </a:cubicBezTo>
                <a:cubicBezTo>
                  <a:pt x="394943" y="1601185"/>
                  <a:pt x="435132" y="1590868"/>
                  <a:pt x="474806" y="1585709"/>
                </a:cubicBezTo>
                <a:close/>
                <a:moveTo>
                  <a:pt x="524785" y="1580551"/>
                </a:moveTo>
                <a:lnTo>
                  <a:pt x="524263" y="1581128"/>
                </a:lnTo>
                <a:lnTo>
                  <a:pt x="522841" y="1581260"/>
                </a:lnTo>
                <a:close/>
                <a:moveTo>
                  <a:pt x="5429937" y="0"/>
                </a:moveTo>
                <a:cubicBezTo>
                  <a:pt x="5438181" y="4127"/>
                  <a:pt x="5549475" y="0"/>
                  <a:pt x="5570084" y="0"/>
                </a:cubicBezTo>
                <a:cubicBezTo>
                  <a:pt x="5557718" y="4127"/>
                  <a:pt x="5504133" y="20634"/>
                  <a:pt x="5504133" y="24761"/>
                </a:cubicBezTo>
                <a:cubicBezTo>
                  <a:pt x="5504133" y="33014"/>
                  <a:pt x="5586572" y="45395"/>
                  <a:pt x="5594816" y="53648"/>
                </a:cubicBezTo>
                <a:cubicBezTo>
                  <a:pt x="5582450" y="49521"/>
                  <a:pt x="5504133" y="41268"/>
                  <a:pt x="5504133" y="45395"/>
                </a:cubicBezTo>
                <a:cubicBezTo>
                  <a:pt x="5504133" y="82535"/>
                  <a:pt x="5652524" y="82535"/>
                  <a:pt x="5660768" y="82535"/>
                </a:cubicBezTo>
                <a:cubicBezTo>
                  <a:pt x="5660768" y="82535"/>
                  <a:pt x="5582450" y="111423"/>
                  <a:pt x="5586572" y="107296"/>
                </a:cubicBezTo>
                <a:cubicBezTo>
                  <a:pt x="5574206" y="140310"/>
                  <a:pt x="5784427" y="152690"/>
                  <a:pt x="5800915" y="152690"/>
                </a:cubicBezTo>
                <a:cubicBezTo>
                  <a:pt x="5854501" y="152690"/>
                  <a:pt x="6233723" y="177451"/>
                  <a:pt x="6237845" y="173324"/>
                </a:cubicBezTo>
                <a:cubicBezTo>
                  <a:pt x="6233723" y="177451"/>
                  <a:pt x="6163649" y="173324"/>
                  <a:pt x="6163649" y="177451"/>
                </a:cubicBezTo>
                <a:cubicBezTo>
                  <a:pt x="6200747" y="235226"/>
                  <a:pt x="6386236" y="160944"/>
                  <a:pt x="6431577" y="239353"/>
                </a:cubicBezTo>
                <a:cubicBezTo>
                  <a:pt x="6431577" y="239353"/>
                  <a:pt x="6291430" y="235226"/>
                  <a:pt x="6291430" y="239353"/>
                </a:cubicBezTo>
                <a:cubicBezTo>
                  <a:pt x="6299674" y="247606"/>
                  <a:pt x="6303796" y="255860"/>
                  <a:pt x="6312040" y="259986"/>
                </a:cubicBezTo>
                <a:cubicBezTo>
                  <a:pt x="6303796" y="268240"/>
                  <a:pt x="6114185" y="181578"/>
                  <a:pt x="6114185" y="222845"/>
                </a:cubicBezTo>
                <a:cubicBezTo>
                  <a:pt x="6118307" y="226972"/>
                  <a:pt x="6122429" y="226972"/>
                  <a:pt x="6126551" y="231099"/>
                </a:cubicBezTo>
                <a:cubicBezTo>
                  <a:pt x="6105941" y="226972"/>
                  <a:pt x="6023502" y="231099"/>
                  <a:pt x="6011136" y="231099"/>
                </a:cubicBezTo>
                <a:cubicBezTo>
                  <a:pt x="5982282" y="235226"/>
                  <a:pt x="5953428" y="222845"/>
                  <a:pt x="5920452" y="226972"/>
                </a:cubicBezTo>
                <a:cubicBezTo>
                  <a:pt x="5903964" y="226972"/>
                  <a:pt x="5887477" y="251733"/>
                  <a:pt x="5895721" y="251733"/>
                </a:cubicBezTo>
                <a:cubicBezTo>
                  <a:pt x="5887477" y="251733"/>
                  <a:pt x="5833891" y="226972"/>
                  <a:pt x="5833891" y="243479"/>
                </a:cubicBezTo>
                <a:cubicBezTo>
                  <a:pt x="5833891" y="276493"/>
                  <a:pt x="5961672" y="272367"/>
                  <a:pt x="5986404" y="276493"/>
                </a:cubicBezTo>
                <a:cubicBezTo>
                  <a:pt x="5961672" y="280620"/>
                  <a:pt x="5936940" y="284747"/>
                  <a:pt x="5916330" y="288874"/>
                </a:cubicBezTo>
                <a:cubicBezTo>
                  <a:pt x="5936940" y="288874"/>
                  <a:pt x="5998770" y="305381"/>
                  <a:pt x="6015258" y="321888"/>
                </a:cubicBezTo>
                <a:cubicBezTo>
                  <a:pt x="6015258" y="321888"/>
                  <a:pt x="5957550" y="321888"/>
                  <a:pt x="5957550" y="334268"/>
                </a:cubicBezTo>
                <a:cubicBezTo>
                  <a:pt x="5957550" y="354902"/>
                  <a:pt x="6027624" y="354902"/>
                  <a:pt x="6027624" y="359029"/>
                </a:cubicBezTo>
                <a:cubicBezTo>
                  <a:pt x="5998770" y="404423"/>
                  <a:pt x="5858623" y="326015"/>
                  <a:pt x="5846257" y="354902"/>
                </a:cubicBezTo>
                <a:cubicBezTo>
                  <a:pt x="5846257" y="350775"/>
                  <a:pt x="5982282" y="420930"/>
                  <a:pt x="5990526" y="408550"/>
                </a:cubicBezTo>
                <a:cubicBezTo>
                  <a:pt x="5982282" y="404423"/>
                  <a:pt x="5978160" y="404423"/>
                  <a:pt x="5974038" y="400296"/>
                </a:cubicBezTo>
                <a:cubicBezTo>
                  <a:pt x="5986404" y="400296"/>
                  <a:pt x="5994648" y="400296"/>
                  <a:pt x="6002892" y="400296"/>
                </a:cubicBezTo>
                <a:cubicBezTo>
                  <a:pt x="5994648" y="404423"/>
                  <a:pt x="6002892" y="437437"/>
                  <a:pt x="6011136" y="433310"/>
                </a:cubicBezTo>
                <a:cubicBezTo>
                  <a:pt x="6002892" y="437437"/>
                  <a:pt x="5924574" y="433310"/>
                  <a:pt x="5924574" y="433310"/>
                </a:cubicBezTo>
                <a:cubicBezTo>
                  <a:pt x="5924574" y="458071"/>
                  <a:pt x="6031746" y="458071"/>
                  <a:pt x="6048234" y="470451"/>
                </a:cubicBezTo>
                <a:cubicBezTo>
                  <a:pt x="6031746" y="470451"/>
                  <a:pt x="5982282" y="482832"/>
                  <a:pt x="5969916" y="474578"/>
                </a:cubicBezTo>
                <a:cubicBezTo>
                  <a:pt x="5990526" y="486958"/>
                  <a:pt x="6184259" y="524099"/>
                  <a:pt x="6262576" y="532353"/>
                </a:cubicBezTo>
                <a:cubicBezTo>
                  <a:pt x="6258454" y="532353"/>
                  <a:pt x="6254332" y="532353"/>
                  <a:pt x="6254332" y="536479"/>
                </a:cubicBezTo>
                <a:cubicBezTo>
                  <a:pt x="6266698" y="548860"/>
                  <a:pt x="6279064" y="552987"/>
                  <a:pt x="6295552" y="557113"/>
                </a:cubicBezTo>
                <a:cubicBezTo>
                  <a:pt x="6295552" y="586001"/>
                  <a:pt x="6044112" y="544733"/>
                  <a:pt x="6044112" y="540606"/>
                </a:cubicBezTo>
                <a:cubicBezTo>
                  <a:pt x="6052356" y="548860"/>
                  <a:pt x="6056478" y="552987"/>
                  <a:pt x="6060600" y="561240"/>
                </a:cubicBezTo>
                <a:cubicBezTo>
                  <a:pt x="6048234" y="573620"/>
                  <a:pt x="5949306" y="565367"/>
                  <a:pt x="5949306" y="573620"/>
                </a:cubicBezTo>
                <a:cubicBezTo>
                  <a:pt x="5949306" y="594254"/>
                  <a:pt x="6007014" y="590128"/>
                  <a:pt x="6015258" y="598381"/>
                </a:cubicBezTo>
                <a:cubicBezTo>
                  <a:pt x="6015258" y="598381"/>
                  <a:pt x="5899842" y="602508"/>
                  <a:pt x="5891599" y="598381"/>
                </a:cubicBezTo>
                <a:cubicBezTo>
                  <a:pt x="5895721" y="602508"/>
                  <a:pt x="5903964" y="606634"/>
                  <a:pt x="5908086" y="606634"/>
                </a:cubicBezTo>
                <a:cubicBezTo>
                  <a:pt x="5903964" y="610761"/>
                  <a:pt x="5780305" y="586001"/>
                  <a:pt x="5784427" y="590128"/>
                </a:cubicBezTo>
                <a:cubicBezTo>
                  <a:pt x="5800915" y="643775"/>
                  <a:pt x="6019380" y="639649"/>
                  <a:pt x="6068844" y="660283"/>
                </a:cubicBezTo>
                <a:cubicBezTo>
                  <a:pt x="6089453" y="672663"/>
                  <a:pt x="6184259" y="759325"/>
                  <a:pt x="6200747" y="746945"/>
                </a:cubicBezTo>
                <a:cubicBezTo>
                  <a:pt x="6159527" y="784085"/>
                  <a:pt x="6048234" y="742818"/>
                  <a:pt x="5998770" y="759325"/>
                </a:cubicBezTo>
                <a:cubicBezTo>
                  <a:pt x="5965794" y="767578"/>
                  <a:pt x="5974038" y="775832"/>
                  <a:pt x="5920452" y="779959"/>
                </a:cubicBezTo>
                <a:cubicBezTo>
                  <a:pt x="5895721" y="784085"/>
                  <a:pt x="5866867" y="775832"/>
                  <a:pt x="5842135" y="779959"/>
                </a:cubicBezTo>
                <a:cubicBezTo>
                  <a:pt x="5850379" y="779959"/>
                  <a:pt x="5776183" y="812973"/>
                  <a:pt x="5780305" y="812973"/>
                </a:cubicBezTo>
                <a:cubicBezTo>
                  <a:pt x="5800915" y="817100"/>
                  <a:pt x="5825647" y="808846"/>
                  <a:pt x="5842135" y="812973"/>
                </a:cubicBezTo>
                <a:cubicBezTo>
                  <a:pt x="5842135" y="812973"/>
                  <a:pt x="5858623" y="829480"/>
                  <a:pt x="5891599" y="829480"/>
                </a:cubicBezTo>
                <a:cubicBezTo>
                  <a:pt x="5916330" y="829480"/>
                  <a:pt x="5982282" y="808846"/>
                  <a:pt x="6002892" y="829480"/>
                </a:cubicBezTo>
                <a:cubicBezTo>
                  <a:pt x="6011136" y="837733"/>
                  <a:pt x="5895721" y="850114"/>
                  <a:pt x="5875111" y="850114"/>
                </a:cubicBezTo>
                <a:cubicBezTo>
                  <a:pt x="5941062" y="866621"/>
                  <a:pt x="6007014" y="858367"/>
                  <a:pt x="6072966" y="870747"/>
                </a:cubicBezTo>
                <a:cubicBezTo>
                  <a:pt x="6122429" y="879001"/>
                  <a:pt x="6147161" y="899635"/>
                  <a:pt x="6192503" y="912015"/>
                </a:cubicBezTo>
                <a:cubicBezTo>
                  <a:pt x="6155405" y="903762"/>
                  <a:pt x="5879233" y="874874"/>
                  <a:pt x="5866867" y="899635"/>
                </a:cubicBezTo>
                <a:cubicBezTo>
                  <a:pt x="5866867" y="903762"/>
                  <a:pt x="6039990" y="965663"/>
                  <a:pt x="6056478" y="957409"/>
                </a:cubicBezTo>
                <a:cubicBezTo>
                  <a:pt x="6039990" y="965663"/>
                  <a:pt x="5875111" y="961536"/>
                  <a:pt x="5838013" y="961536"/>
                </a:cubicBezTo>
                <a:cubicBezTo>
                  <a:pt x="5842135" y="961536"/>
                  <a:pt x="5846257" y="965663"/>
                  <a:pt x="5854501" y="965663"/>
                </a:cubicBezTo>
                <a:cubicBezTo>
                  <a:pt x="5854501" y="969790"/>
                  <a:pt x="5788549" y="961536"/>
                  <a:pt x="5763817" y="961536"/>
                </a:cubicBezTo>
                <a:cubicBezTo>
                  <a:pt x="5792671" y="965663"/>
                  <a:pt x="5879233" y="990424"/>
                  <a:pt x="5903964" y="990424"/>
                </a:cubicBezTo>
                <a:cubicBezTo>
                  <a:pt x="5916330" y="990424"/>
                  <a:pt x="5903964" y="1006931"/>
                  <a:pt x="5899842" y="1011057"/>
                </a:cubicBezTo>
                <a:cubicBezTo>
                  <a:pt x="5924574" y="1011057"/>
                  <a:pt x="6048234" y="1035818"/>
                  <a:pt x="6048234" y="1002804"/>
                </a:cubicBezTo>
                <a:cubicBezTo>
                  <a:pt x="6048234" y="982170"/>
                  <a:pt x="5916330" y="990424"/>
                  <a:pt x="5916330" y="1006931"/>
                </a:cubicBezTo>
                <a:cubicBezTo>
                  <a:pt x="5916330" y="957409"/>
                  <a:pt x="6093575" y="990424"/>
                  <a:pt x="6147161" y="1002804"/>
                </a:cubicBezTo>
                <a:cubicBezTo>
                  <a:pt x="6138917" y="1011057"/>
                  <a:pt x="6130673" y="1019311"/>
                  <a:pt x="6126551" y="1019311"/>
                </a:cubicBezTo>
                <a:cubicBezTo>
                  <a:pt x="6130673" y="1023438"/>
                  <a:pt x="6134795" y="1023438"/>
                  <a:pt x="6138917" y="1031691"/>
                </a:cubicBezTo>
                <a:cubicBezTo>
                  <a:pt x="6122429" y="1031691"/>
                  <a:pt x="6110063" y="1035818"/>
                  <a:pt x="6101819" y="1044072"/>
                </a:cubicBezTo>
                <a:cubicBezTo>
                  <a:pt x="6118307" y="1072959"/>
                  <a:pt x="6225479" y="1019311"/>
                  <a:pt x="6241967" y="1044072"/>
                </a:cubicBezTo>
                <a:cubicBezTo>
                  <a:pt x="6246089" y="1052325"/>
                  <a:pt x="6118307" y="1077086"/>
                  <a:pt x="6114185" y="1097720"/>
                </a:cubicBezTo>
                <a:cubicBezTo>
                  <a:pt x="6114185" y="1138987"/>
                  <a:pt x="6658286" y="1093593"/>
                  <a:pt x="6724238" y="1114227"/>
                </a:cubicBezTo>
                <a:cubicBezTo>
                  <a:pt x="6687140" y="1101846"/>
                  <a:pt x="6567603" y="1155494"/>
                  <a:pt x="6551115" y="1155494"/>
                </a:cubicBezTo>
                <a:cubicBezTo>
                  <a:pt x="6551115" y="1155494"/>
                  <a:pt x="6456309" y="1159621"/>
                  <a:pt x="6472797" y="1176128"/>
                </a:cubicBezTo>
                <a:cubicBezTo>
                  <a:pt x="6485163" y="1180255"/>
                  <a:pt x="6497529" y="1180255"/>
                  <a:pt x="6509895" y="1180255"/>
                </a:cubicBezTo>
                <a:cubicBezTo>
                  <a:pt x="6509895" y="1196762"/>
                  <a:pt x="6427455" y="1188508"/>
                  <a:pt x="6427455" y="1205015"/>
                </a:cubicBezTo>
                <a:cubicBezTo>
                  <a:pt x="6427455" y="1217396"/>
                  <a:pt x="6724238" y="1221522"/>
                  <a:pt x="6740726" y="1217396"/>
                </a:cubicBezTo>
                <a:cubicBezTo>
                  <a:pt x="6703628" y="1225649"/>
                  <a:pt x="6670652" y="1225649"/>
                  <a:pt x="6637676" y="1229776"/>
                </a:cubicBezTo>
                <a:cubicBezTo>
                  <a:pt x="6600578" y="1233903"/>
                  <a:pt x="6518139" y="1258663"/>
                  <a:pt x="6489285" y="1254537"/>
                </a:cubicBezTo>
                <a:cubicBezTo>
                  <a:pt x="6501651" y="1254537"/>
                  <a:pt x="6608822" y="1275170"/>
                  <a:pt x="6612944" y="1271044"/>
                </a:cubicBezTo>
                <a:cubicBezTo>
                  <a:pt x="6588213" y="1332945"/>
                  <a:pt x="6204869" y="1262790"/>
                  <a:pt x="6167771" y="1295804"/>
                </a:cubicBezTo>
                <a:cubicBezTo>
                  <a:pt x="6204869" y="1308185"/>
                  <a:pt x="6225479" y="1308185"/>
                  <a:pt x="6246089" y="1304058"/>
                </a:cubicBezTo>
                <a:cubicBezTo>
                  <a:pt x="6303796" y="1308185"/>
                  <a:pt x="6349138" y="1320565"/>
                  <a:pt x="6406846" y="1316438"/>
                </a:cubicBezTo>
                <a:cubicBezTo>
                  <a:pt x="6456309" y="1312311"/>
                  <a:pt x="6612944" y="1328818"/>
                  <a:pt x="6641798" y="1299931"/>
                </a:cubicBezTo>
                <a:cubicBezTo>
                  <a:pt x="6637676" y="1295804"/>
                  <a:pt x="6633554" y="1295804"/>
                  <a:pt x="6629432" y="1291678"/>
                </a:cubicBezTo>
                <a:cubicBezTo>
                  <a:pt x="6662408" y="1299931"/>
                  <a:pt x="6814921" y="1304058"/>
                  <a:pt x="6823165" y="1295804"/>
                </a:cubicBezTo>
                <a:cubicBezTo>
                  <a:pt x="6790189" y="1324692"/>
                  <a:pt x="6674774" y="1308185"/>
                  <a:pt x="6629432" y="1312311"/>
                </a:cubicBezTo>
                <a:cubicBezTo>
                  <a:pt x="6555237" y="1316438"/>
                  <a:pt x="6481041" y="1324692"/>
                  <a:pt x="6406846" y="1328818"/>
                </a:cubicBezTo>
                <a:cubicBezTo>
                  <a:pt x="6332650" y="1332945"/>
                  <a:pt x="6258454" y="1337072"/>
                  <a:pt x="6184259" y="1332945"/>
                </a:cubicBezTo>
                <a:cubicBezTo>
                  <a:pt x="6176015" y="1332945"/>
                  <a:pt x="6097697" y="1341199"/>
                  <a:pt x="6134795" y="1332945"/>
                </a:cubicBezTo>
                <a:cubicBezTo>
                  <a:pt x="6105941" y="1328818"/>
                  <a:pt x="6093575" y="1337072"/>
                  <a:pt x="6068844" y="1349452"/>
                </a:cubicBezTo>
                <a:cubicBezTo>
                  <a:pt x="6089453" y="1349452"/>
                  <a:pt x="6126551" y="1357706"/>
                  <a:pt x="6147161" y="1353579"/>
                </a:cubicBezTo>
                <a:cubicBezTo>
                  <a:pt x="6126551" y="1357706"/>
                  <a:pt x="6081209" y="1365959"/>
                  <a:pt x="6077087" y="1365959"/>
                </a:cubicBezTo>
                <a:cubicBezTo>
                  <a:pt x="6089453" y="1370086"/>
                  <a:pt x="6105941" y="1374213"/>
                  <a:pt x="6126551" y="1378340"/>
                </a:cubicBezTo>
                <a:cubicBezTo>
                  <a:pt x="6110063" y="1378340"/>
                  <a:pt x="6097697" y="1378340"/>
                  <a:pt x="6085331" y="1382466"/>
                </a:cubicBezTo>
                <a:lnTo>
                  <a:pt x="6151283" y="1382466"/>
                </a:lnTo>
                <a:cubicBezTo>
                  <a:pt x="6241967" y="1390720"/>
                  <a:pt x="6361504" y="1370086"/>
                  <a:pt x="6427455" y="1361833"/>
                </a:cubicBezTo>
                <a:cubicBezTo>
                  <a:pt x="6439821" y="1361833"/>
                  <a:pt x="6641798" y="1357706"/>
                  <a:pt x="6641798" y="1357706"/>
                </a:cubicBezTo>
                <a:cubicBezTo>
                  <a:pt x="6637676" y="1370086"/>
                  <a:pt x="6534627" y="1374213"/>
                  <a:pt x="6522261" y="1374213"/>
                </a:cubicBezTo>
                <a:cubicBezTo>
                  <a:pt x="6538749" y="1374213"/>
                  <a:pt x="6427455" y="1386593"/>
                  <a:pt x="6406846" y="1386593"/>
                </a:cubicBezTo>
                <a:cubicBezTo>
                  <a:pt x="6402724" y="1386593"/>
                  <a:pt x="6246089" y="1398973"/>
                  <a:pt x="6250210" y="1419607"/>
                </a:cubicBezTo>
                <a:cubicBezTo>
                  <a:pt x="6250210" y="1419607"/>
                  <a:pt x="6353260" y="1415480"/>
                  <a:pt x="6361504" y="1419607"/>
                </a:cubicBezTo>
                <a:cubicBezTo>
                  <a:pt x="6303796" y="1444368"/>
                  <a:pt x="6118307" y="1390720"/>
                  <a:pt x="6089453" y="1427861"/>
                </a:cubicBezTo>
                <a:cubicBezTo>
                  <a:pt x="6089453" y="1427861"/>
                  <a:pt x="6159527" y="1465002"/>
                  <a:pt x="6163649" y="1465002"/>
                </a:cubicBezTo>
                <a:cubicBezTo>
                  <a:pt x="6126551" y="1456748"/>
                  <a:pt x="6097697" y="1436114"/>
                  <a:pt x="6060600" y="1423734"/>
                </a:cubicBezTo>
                <a:cubicBezTo>
                  <a:pt x="6023502" y="1415480"/>
                  <a:pt x="5920452" y="1440241"/>
                  <a:pt x="5887477" y="1411354"/>
                </a:cubicBezTo>
                <a:cubicBezTo>
                  <a:pt x="5895721" y="1419607"/>
                  <a:pt x="6007014" y="1407227"/>
                  <a:pt x="6015258" y="1407227"/>
                </a:cubicBezTo>
                <a:cubicBezTo>
                  <a:pt x="6007014" y="1390720"/>
                  <a:pt x="5780305" y="1374213"/>
                  <a:pt x="5776183" y="1394847"/>
                </a:cubicBezTo>
                <a:cubicBezTo>
                  <a:pt x="5772061" y="1398973"/>
                  <a:pt x="5858623" y="1407227"/>
                  <a:pt x="5858623" y="1407227"/>
                </a:cubicBezTo>
                <a:cubicBezTo>
                  <a:pt x="5710232" y="1456748"/>
                  <a:pt x="5462913" y="1403100"/>
                  <a:pt x="5306278" y="1398973"/>
                </a:cubicBezTo>
                <a:cubicBezTo>
                  <a:pt x="5256814" y="1398973"/>
                  <a:pt x="4873470" y="1349452"/>
                  <a:pt x="4828129" y="1386593"/>
                </a:cubicBezTo>
                <a:cubicBezTo>
                  <a:pt x="4786909" y="1390720"/>
                  <a:pt x="4708591" y="1390720"/>
                  <a:pt x="4704469" y="1398973"/>
                </a:cubicBezTo>
                <a:cubicBezTo>
                  <a:pt x="4704469" y="1407227"/>
                  <a:pt x="4906446" y="1419607"/>
                  <a:pt x="4910568" y="1415480"/>
                </a:cubicBezTo>
                <a:cubicBezTo>
                  <a:pt x="4885836" y="1452621"/>
                  <a:pt x="4778665" y="1423734"/>
                  <a:pt x="4737445" y="1444368"/>
                </a:cubicBezTo>
                <a:cubicBezTo>
                  <a:pt x="4889958" y="1448495"/>
                  <a:pt x="5038349" y="1452621"/>
                  <a:pt x="5186741" y="1456748"/>
                </a:cubicBezTo>
                <a:cubicBezTo>
                  <a:pt x="5256814" y="1460875"/>
                  <a:pt x="5380473" y="1440241"/>
                  <a:pt x="5450547" y="1460875"/>
                </a:cubicBezTo>
                <a:cubicBezTo>
                  <a:pt x="5495889" y="1465002"/>
                  <a:pt x="5598938" y="1460875"/>
                  <a:pt x="5611304" y="1456748"/>
                </a:cubicBezTo>
                <a:cubicBezTo>
                  <a:pt x="5603060" y="1465002"/>
                  <a:pt x="5594816" y="1465002"/>
                  <a:pt x="5586572" y="1469128"/>
                </a:cubicBezTo>
                <a:cubicBezTo>
                  <a:pt x="5619548" y="1485635"/>
                  <a:pt x="5730841" y="1473255"/>
                  <a:pt x="5776183" y="1473255"/>
                </a:cubicBezTo>
                <a:cubicBezTo>
                  <a:pt x="5862745" y="1477382"/>
                  <a:pt x="5945184" y="1481509"/>
                  <a:pt x="6027624" y="1481509"/>
                </a:cubicBezTo>
                <a:cubicBezTo>
                  <a:pt x="6081209" y="1481509"/>
                  <a:pt x="6130673" y="1477382"/>
                  <a:pt x="6188381" y="1469128"/>
                </a:cubicBezTo>
                <a:cubicBezTo>
                  <a:pt x="6196625" y="1465002"/>
                  <a:pt x="6250210" y="1460875"/>
                  <a:pt x="6299674" y="1456748"/>
                </a:cubicBezTo>
                <a:cubicBezTo>
                  <a:pt x="6291430" y="1456748"/>
                  <a:pt x="6287308" y="1460875"/>
                  <a:pt x="6287308" y="1465002"/>
                </a:cubicBezTo>
                <a:cubicBezTo>
                  <a:pt x="6291430" y="1485635"/>
                  <a:pt x="6526383" y="1444368"/>
                  <a:pt x="6555237" y="1440241"/>
                </a:cubicBezTo>
                <a:cubicBezTo>
                  <a:pt x="6608822" y="1431988"/>
                  <a:pt x="6662408" y="1411354"/>
                  <a:pt x="6687140" y="1436114"/>
                </a:cubicBezTo>
                <a:cubicBezTo>
                  <a:pt x="6757214" y="1506269"/>
                  <a:pt x="6621188" y="1448495"/>
                  <a:pt x="6625310" y="1506269"/>
                </a:cubicBezTo>
                <a:cubicBezTo>
                  <a:pt x="6625310" y="1531030"/>
                  <a:pt x="6798433" y="1506269"/>
                  <a:pt x="6798433" y="1514523"/>
                </a:cubicBezTo>
                <a:cubicBezTo>
                  <a:pt x="6802555" y="1531030"/>
                  <a:pt x="6658286" y="1535157"/>
                  <a:pt x="6662408" y="1555790"/>
                </a:cubicBezTo>
                <a:cubicBezTo>
                  <a:pt x="6662408" y="1568171"/>
                  <a:pt x="6786067" y="1531030"/>
                  <a:pt x="6781945" y="1559917"/>
                </a:cubicBezTo>
                <a:cubicBezTo>
                  <a:pt x="6781945" y="1576424"/>
                  <a:pt x="6728360" y="1597058"/>
                  <a:pt x="6732482" y="1601185"/>
                </a:cubicBezTo>
                <a:cubicBezTo>
                  <a:pt x="6740726" y="1621819"/>
                  <a:pt x="6950946" y="1617692"/>
                  <a:pt x="6979800" y="1630072"/>
                </a:cubicBezTo>
                <a:cubicBezTo>
                  <a:pt x="6979800" y="1630072"/>
                  <a:pt x="6930337" y="1638326"/>
                  <a:pt x="6926215" y="1638326"/>
                </a:cubicBezTo>
                <a:cubicBezTo>
                  <a:pt x="6930337" y="1638326"/>
                  <a:pt x="6934459" y="1642453"/>
                  <a:pt x="6938581" y="1646579"/>
                </a:cubicBezTo>
                <a:cubicBezTo>
                  <a:pt x="6938581" y="1646579"/>
                  <a:pt x="6938581" y="1658960"/>
                  <a:pt x="6938581" y="1663086"/>
                </a:cubicBezTo>
                <a:cubicBezTo>
                  <a:pt x="6897361" y="1654833"/>
                  <a:pt x="6542871" y="1584678"/>
                  <a:pt x="6571725" y="1704354"/>
                </a:cubicBezTo>
                <a:cubicBezTo>
                  <a:pt x="6592335" y="1786889"/>
                  <a:pt x="6983922" y="1675467"/>
                  <a:pt x="6983922" y="1679593"/>
                </a:cubicBezTo>
                <a:cubicBezTo>
                  <a:pt x="6983922" y="1687847"/>
                  <a:pt x="6955068" y="1696100"/>
                  <a:pt x="6963312" y="1720861"/>
                </a:cubicBezTo>
                <a:cubicBezTo>
                  <a:pt x="6967434" y="1749748"/>
                  <a:pt x="6979800" y="1724988"/>
                  <a:pt x="6996288" y="1745622"/>
                </a:cubicBezTo>
                <a:cubicBezTo>
                  <a:pt x="7000410" y="1745622"/>
                  <a:pt x="6864385" y="1803396"/>
                  <a:pt x="6868507" y="1815777"/>
                </a:cubicBezTo>
                <a:cubicBezTo>
                  <a:pt x="6868507" y="1836410"/>
                  <a:pt x="7053996" y="1774509"/>
                  <a:pt x="7070484" y="1803396"/>
                </a:cubicBezTo>
                <a:cubicBezTo>
                  <a:pt x="7111704" y="1861171"/>
                  <a:pt x="6880873" y="1947833"/>
                  <a:pt x="6880873" y="1968467"/>
                </a:cubicBezTo>
                <a:cubicBezTo>
                  <a:pt x="6893239" y="1972594"/>
                  <a:pt x="6905605" y="1972594"/>
                  <a:pt x="6913849" y="1976720"/>
                </a:cubicBezTo>
                <a:cubicBezTo>
                  <a:pt x="6934459" y="2005608"/>
                  <a:pt x="6864385" y="2005608"/>
                  <a:pt x="6852019" y="2022115"/>
                </a:cubicBezTo>
                <a:cubicBezTo>
                  <a:pt x="6856141" y="2013861"/>
                  <a:pt x="6880873" y="2038622"/>
                  <a:pt x="6864385" y="2038622"/>
                </a:cubicBezTo>
                <a:cubicBezTo>
                  <a:pt x="6872629" y="2038622"/>
                  <a:pt x="6909727" y="2034495"/>
                  <a:pt x="6913849" y="2026242"/>
                </a:cubicBezTo>
                <a:cubicBezTo>
                  <a:pt x="6897361" y="2042749"/>
                  <a:pt x="6847897" y="2055129"/>
                  <a:pt x="6843775" y="2079890"/>
                </a:cubicBezTo>
                <a:cubicBezTo>
                  <a:pt x="6843775" y="2075763"/>
                  <a:pt x="6876751" y="2063383"/>
                  <a:pt x="6880873" y="2063383"/>
                </a:cubicBezTo>
                <a:cubicBezTo>
                  <a:pt x="6876751" y="2063383"/>
                  <a:pt x="6798433" y="2137664"/>
                  <a:pt x="6798433" y="2141791"/>
                </a:cubicBezTo>
                <a:cubicBezTo>
                  <a:pt x="6814921" y="2154171"/>
                  <a:pt x="6917971" y="2133537"/>
                  <a:pt x="6917971" y="2154171"/>
                </a:cubicBezTo>
                <a:cubicBezTo>
                  <a:pt x="6917971" y="2154171"/>
                  <a:pt x="6794311" y="2145918"/>
                  <a:pt x="6777823" y="2158298"/>
                </a:cubicBezTo>
                <a:cubicBezTo>
                  <a:pt x="6781945" y="2154171"/>
                  <a:pt x="6761336" y="2207819"/>
                  <a:pt x="6761336" y="2211946"/>
                </a:cubicBezTo>
                <a:cubicBezTo>
                  <a:pt x="6757214" y="2220200"/>
                  <a:pt x="6839653" y="2178932"/>
                  <a:pt x="6860263" y="2170678"/>
                </a:cubicBezTo>
                <a:cubicBezTo>
                  <a:pt x="6843775" y="2187185"/>
                  <a:pt x="6814921" y="2282101"/>
                  <a:pt x="6814921" y="2282101"/>
                </a:cubicBezTo>
                <a:cubicBezTo>
                  <a:pt x="6827287" y="2286228"/>
                  <a:pt x="6872629" y="2257340"/>
                  <a:pt x="6880873" y="2265594"/>
                </a:cubicBezTo>
                <a:cubicBezTo>
                  <a:pt x="6872629" y="2273847"/>
                  <a:pt x="6864385" y="2277974"/>
                  <a:pt x="6856141" y="2282101"/>
                </a:cubicBezTo>
                <a:cubicBezTo>
                  <a:pt x="6856141" y="2282101"/>
                  <a:pt x="6955068" y="2257340"/>
                  <a:pt x="6963312" y="2257340"/>
                </a:cubicBezTo>
                <a:cubicBezTo>
                  <a:pt x="6959190" y="2257340"/>
                  <a:pt x="6934459" y="2282101"/>
                  <a:pt x="6930337" y="2277974"/>
                </a:cubicBezTo>
                <a:cubicBezTo>
                  <a:pt x="6934459" y="2282101"/>
                  <a:pt x="6975678" y="2269721"/>
                  <a:pt x="6975678" y="2265594"/>
                </a:cubicBezTo>
                <a:cubicBezTo>
                  <a:pt x="6971556" y="2277974"/>
                  <a:pt x="6922093" y="2302735"/>
                  <a:pt x="6893239" y="2319242"/>
                </a:cubicBezTo>
                <a:cubicBezTo>
                  <a:pt x="6876751" y="2331622"/>
                  <a:pt x="6847897" y="2389397"/>
                  <a:pt x="6835531" y="2401777"/>
                </a:cubicBezTo>
                <a:cubicBezTo>
                  <a:pt x="6806677" y="2422411"/>
                  <a:pt x="6744848" y="2414157"/>
                  <a:pt x="6724238" y="2434791"/>
                </a:cubicBezTo>
                <a:cubicBezTo>
                  <a:pt x="6732482" y="2438918"/>
                  <a:pt x="6740726" y="2443045"/>
                  <a:pt x="6748970" y="2443045"/>
                </a:cubicBezTo>
                <a:cubicBezTo>
                  <a:pt x="6740726" y="2447172"/>
                  <a:pt x="6732482" y="2447172"/>
                  <a:pt x="6724238" y="2447172"/>
                </a:cubicBezTo>
                <a:cubicBezTo>
                  <a:pt x="6744848" y="2447172"/>
                  <a:pt x="6781945" y="2455425"/>
                  <a:pt x="6794311" y="2451298"/>
                </a:cubicBezTo>
                <a:cubicBezTo>
                  <a:pt x="6786067" y="2451298"/>
                  <a:pt x="6777823" y="2467805"/>
                  <a:pt x="6781945" y="2476059"/>
                </a:cubicBezTo>
                <a:cubicBezTo>
                  <a:pt x="6790189" y="2476059"/>
                  <a:pt x="6798433" y="2471932"/>
                  <a:pt x="6802555" y="2471932"/>
                </a:cubicBezTo>
                <a:cubicBezTo>
                  <a:pt x="6806677" y="2471932"/>
                  <a:pt x="6748970" y="2509073"/>
                  <a:pt x="6748970" y="2513200"/>
                </a:cubicBezTo>
                <a:cubicBezTo>
                  <a:pt x="6761336" y="2509073"/>
                  <a:pt x="6769580" y="2504946"/>
                  <a:pt x="6777823" y="2500820"/>
                </a:cubicBezTo>
                <a:cubicBezTo>
                  <a:pt x="6781945" y="2504946"/>
                  <a:pt x="6827287" y="2509073"/>
                  <a:pt x="6847897" y="2504946"/>
                </a:cubicBezTo>
                <a:cubicBezTo>
                  <a:pt x="6856141" y="2500820"/>
                  <a:pt x="6934459" y="2471932"/>
                  <a:pt x="6934459" y="2459552"/>
                </a:cubicBezTo>
                <a:cubicBezTo>
                  <a:pt x="6930337" y="2455425"/>
                  <a:pt x="6922093" y="2455425"/>
                  <a:pt x="6913849" y="2455425"/>
                </a:cubicBezTo>
                <a:cubicBezTo>
                  <a:pt x="6909727" y="2443045"/>
                  <a:pt x="6971556" y="2418284"/>
                  <a:pt x="6983922" y="2418284"/>
                </a:cubicBezTo>
                <a:cubicBezTo>
                  <a:pt x="6988044" y="2418284"/>
                  <a:pt x="6942703" y="2443045"/>
                  <a:pt x="6946825" y="2447172"/>
                </a:cubicBezTo>
                <a:cubicBezTo>
                  <a:pt x="6950946" y="2451298"/>
                  <a:pt x="6975678" y="2451298"/>
                  <a:pt x="6979800" y="2451298"/>
                </a:cubicBezTo>
                <a:cubicBezTo>
                  <a:pt x="6971556" y="2463679"/>
                  <a:pt x="6922093" y="2509073"/>
                  <a:pt x="6926215" y="2513200"/>
                </a:cubicBezTo>
                <a:cubicBezTo>
                  <a:pt x="6938581" y="2517327"/>
                  <a:pt x="6946825" y="2517327"/>
                  <a:pt x="6959190" y="2517327"/>
                </a:cubicBezTo>
                <a:cubicBezTo>
                  <a:pt x="6959190" y="2513200"/>
                  <a:pt x="6819043" y="2583355"/>
                  <a:pt x="6802555" y="2579228"/>
                </a:cubicBezTo>
                <a:cubicBezTo>
                  <a:pt x="6798433" y="2579228"/>
                  <a:pt x="6810799" y="2575101"/>
                  <a:pt x="6819043" y="2570975"/>
                </a:cubicBezTo>
                <a:cubicBezTo>
                  <a:pt x="6786067" y="2579228"/>
                  <a:pt x="6691262" y="2570975"/>
                  <a:pt x="6715994" y="2575101"/>
                </a:cubicBezTo>
                <a:cubicBezTo>
                  <a:pt x="6699506" y="2575101"/>
                  <a:pt x="6555237" y="2579228"/>
                  <a:pt x="6559359" y="2620496"/>
                </a:cubicBezTo>
                <a:cubicBezTo>
                  <a:pt x="6563481" y="2657637"/>
                  <a:pt x="6724238" y="2583355"/>
                  <a:pt x="6740726" y="2583355"/>
                </a:cubicBezTo>
                <a:cubicBezTo>
                  <a:pt x="6740726" y="2587482"/>
                  <a:pt x="6740726" y="2591608"/>
                  <a:pt x="6744848" y="2599862"/>
                </a:cubicBezTo>
                <a:cubicBezTo>
                  <a:pt x="6715994" y="2583355"/>
                  <a:pt x="6670652" y="2637003"/>
                  <a:pt x="6645920" y="2632876"/>
                </a:cubicBezTo>
                <a:cubicBezTo>
                  <a:pt x="6707750" y="2641130"/>
                  <a:pt x="6794311" y="2641130"/>
                  <a:pt x="6856141" y="2641130"/>
                </a:cubicBezTo>
                <a:cubicBezTo>
                  <a:pt x="6913849" y="2637003"/>
                  <a:pt x="6950946" y="2616369"/>
                  <a:pt x="7000410" y="2608115"/>
                </a:cubicBezTo>
                <a:cubicBezTo>
                  <a:pt x="7021020" y="2603989"/>
                  <a:pt x="7008654" y="2632876"/>
                  <a:pt x="7016898" y="2632876"/>
                </a:cubicBezTo>
                <a:cubicBezTo>
                  <a:pt x="6996288" y="2632876"/>
                  <a:pt x="6975678" y="2612242"/>
                  <a:pt x="6955068" y="2637003"/>
                </a:cubicBezTo>
                <a:cubicBezTo>
                  <a:pt x="6963312" y="2641130"/>
                  <a:pt x="6967434" y="2641130"/>
                  <a:pt x="6975678" y="2637003"/>
                </a:cubicBezTo>
                <a:cubicBezTo>
                  <a:pt x="6975678" y="2637003"/>
                  <a:pt x="6938581" y="2657637"/>
                  <a:pt x="6938581" y="2653510"/>
                </a:cubicBezTo>
                <a:cubicBezTo>
                  <a:pt x="6938581" y="2661763"/>
                  <a:pt x="6950946" y="2670017"/>
                  <a:pt x="6967434" y="2670017"/>
                </a:cubicBezTo>
                <a:cubicBezTo>
                  <a:pt x="6930337" y="2670017"/>
                  <a:pt x="6893239" y="2670017"/>
                  <a:pt x="6864385" y="2674144"/>
                </a:cubicBezTo>
                <a:cubicBezTo>
                  <a:pt x="6864385" y="2674144"/>
                  <a:pt x="6868507" y="2674144"/>
                  <a:pt x="6868507" y="2670017"/>
                </a:cubicBezTo>
                <a:cubicBezTo>
                  <a:pt x="6872629" y="2665890"/>
                  <a:pt x="6753092" y="2670017"/>
                  <a:pt x="6748970" y="2661763"/>
                </a:cubicBezTo>
                <a:cubicBezTo>
                  <a:pt x="6753092" y="2665890"/>
                  <a:pt x="6724238" y="2628749"/>
                  <a:pt x="6703628" y="2653510"/>
                </a:cubicBezTo>
                <a:cubicBezTo>
                  <a:pt x="6707750" y="2645256"/>
                  <a:pt x="6769580" y="2674144"/>
                  <a:pt x="6819043" y="2682397"/>
                </a:cubicBezTo>
                <a:cubicBezTo>
                  <a:pt x="6790189" y="2686524"/>
                  <a:pt x="6769580" y="2698904"/>
                  <a:pt x="6761336" y="2711285"/>
                </a:cubicBezTo>
                <a:cubicBezTo>
                  <a:pt x="6761336" y="2719538"/>
                  <a:pt x="6872629" y="2694777"/>
                  <a:pt x="6893239" y="2690651"/>
                </a:cubicBezTo>
                <a:cubicBezTo>
                  <a:pt x="6880873" y="2694777"/>
                  <a:pt x="6856141" y="2719538"/>
                  <a:pt x="6856141" y="2719538"/>
                </a:cubicBezTo>
                <a:cubicBezTo>
                  <a:pt x="6856141" y="2719538"/>
                  <a:pt x="6913849" y="2715411"/>
                  <a:pt x="6917971" y="2711285"/>
                </a:cubicBezTo>
                <a:cubicBezTo>
                  <a:pt x="6917971" y="2711285"/>
                  <a:pt x="6917971" y="2711285"/>
                  <a:pt x="6901483" y="2719538"/>
                </a:cubicBezTo>
                <a:cubicBezTo>
                  <a:pt x="7003502" y="2744299"/>
                  <a:pt x="7121751" y="2738882"/>
                  <a:pt x="7233624" y="2727663"/>
                </a:cubicBezTo>
                <a:lnTo>
                  <a:pt x="7274272" y="2723090"/>
                </a:lnTo>
                <a:lnTo>
                  <a:pt x="7274272" y="2731962"/>
                </a:lnTo>
                <a:lnTo>
                  <a:pt x="7249274" y="2732434"/>
                </a:lnTo>
                <a:cubicBezTo>
                  <a:pt x="7243607" y="2735013"/>
                  <a:pt x="7241546" y="2740172"/>
                  <a:pt x="7243607" y="2748425"/>
                </a:cubicBezTo>
                <a:cubicBezTo>
                  <a:pt x="7247729" y="2748425"/>
                  <a:pt x="7251851" y="2748425"/>
                  <a:pt x="7251851" y="2752552"/>
                </a:cubicBezTo>
                <a:cubicBezTo>
                  <a:pt x="7161167" y="2777313"/>
                  <a:pt x="7049874" y="2777313"/>
                  <a:pt x="6992166" y="2764932"/>
                </a:cubicBezTo>
                <a:cubicBezTo>
                  <a:pt x="6946825" y="2752552"/>
                  <a:pt x="6860263" y="2797947"/>
                  <a:pt x="6806677" y="2802073"/>
                </a:cubicBezTo>
                <a:cubicBezTo>
                  <a:pt x="6802555" y="2802073"/>
                  <a:pt x="6670652" y="2826834"/>
                  <a:pt x="6687140" y="2830961"/>
                </a:cubicBezTo>
                <a:cubicBezTo>
                  <a:pt x="6691262" y="2835087"/>
                  <a:pt x="6711872" y="2826834"/>
                  <a:pt x="6720116" y="2826834"/>
                </a:cubicBezTo>
                <a:cubicBezTo>
                  <a:pt x="6695384" y="2835087"/>
                  <a:pt x="6654164" y="2855721"/>
                  <a:pt x="6641798" y="2876355"/>
                </a:cubicBezTo>
                <a:cubicBezTo>
                  <a:pt x="6650042" y="2859848"/>
                  <a:pt x="6753092" y="2888735"/>
                  <a:pt x="6757214" y="2872228"/>
                </a:cubicBezTo>
                <a:cubicBezTo>
                  <a:pt x="6757214" y="2876355"/>
                  <a:pt x="6753092" y="2880482"/>
                  <a:pt x="6748970" y="2884609"/>
                </a:cubicBezTo>
                <a:cubicBezTo>
                  <a:pt x="6806677" y="2868102"/>
                  <a:pt x="6930337" y="2835087"/>
                  <a:pt x="6942703" y="2843341"/>
                </a:cubicBezTo>
                <a:cubicBezTo>
                  <a:pt x="6938581" y="2847468"/>
                  <a:pt x="6930337" y="2851595"/>
                  <a:pt x="6922093" y="2855721"/>
                </a:cubicBezTo>
                <a:cubicBezTo>
                  <a:pt x="6917971" y="2855721"/>
                  <a:pt x="6946825" y="2876355"/>
                  <a:pt x="6922093" y="2876355"/>
                </a:cubicBezTo>
                <a:cubicBezTo>
                  <a:pt x="6913849" y="2876355"/>
                  <a:pt x="6860263" y="2876355"/>
                  <a:pt x="6835531" y="2884609"/>
                </a:cubicBezTo>
                <a:cubicBezTo>
                  <a:pt x="6798433" y="2896989"/>
                  <a:pt x="6740726" y="2950637"/>
                  <a:pt x="6707750" y="2950637"/>
                </a:cubicBezTo>
                <a:cubicBezTo>
                  <a:pt x="6736604" y="2950637"/>
                  <a:pt x="6736604" y="2967144"/>
                  <a:pt x="6736604" y="2975397"/>
                </a:cubicBezTo>
                <a:cubicBezTo>
                  <a:pt x="6736604" y="2987778"/>
                  <a:pt x="6831409" y="2958890"/>
                  <a:pt x="6827287" y="2975397"/>
                </a:cubicBezTo>
                <a:cubicBezTo>
                  <a:pt x="6823165" y="2996031"/>
                  <a:pt x="6740726" y="2987778"/>
                  <a:pt x="6720116" y="3000158"/>
                </a:cubicBezTo>
                <a:cubicBezTo>
                  <a:pt x="6740726" y="2987778"/>
                  <a:pt x="6810799" y="3016665"/>
                  <a:pt x="6856141" y="3020792"/>
                </a:cubicBezTo>
                <a:cubicBezTo>
                  <a:pt x="6786067" y="3024919"/>
                  <a:pt x="6629432" y="3024919"/>
                  <a:pt x="6641798" y="3041426"/>
                </a:cubicBezTo>
                <a:cubicBezTo>
                  <a:pt x="6662408" y="3066186"/>
                  <a:pt x="6802555" y="3020792"/>
                  <a:pt x="6827287" y="3033172"/>
                </a:cubicBezTo>
                <a:cubicBezTo>
                  <a:pt x="6827287" y="3029045"/>
                  <a:pt x="6777823" y="3049679"/>
                  <a:pt x="6835531" y="3070313"/>
                </a:cubicBezTo>
                <a:cubicBezTo>
                  <a:pt x="6860263" y="3082693"/>
                  <a:pt x="6897361" y="3082693"/>
                  <a:pt x="6930337" y="3074440"/>
                </a:cubicBezTo>
                <a:cubicBezTo>
                  <a:pt x="6930337" y="3074440"/>
                  <a:pt x="6930337" y="3074440"/>
                  <a:pt x="6901483" y="3082693"/>
                </a:cubicBezTo>
                <a:cubicBezTo>
                  <a:pt x="6864385" y="3095074"/>
                  <a:pt x="6872629" y="3103327"/>
                  <a:pt x="6917971" y="3099200"/>
                </a:cubicBezTo>
                <a:cubicBezTo>
                  <a:pt x="6938581" y="3099200"/>
                  <a:pt x="7066362" y="3111581"/>
                  <a:pt x="7078728" y="3103327"/>
                </a:cubicBezTo>
                <a:cubicBezTo>
                  <a:pt x="7037508" y="3152848"/>
                  <a:pt x="6864385" y="3099200"/>
                  <a:pt x="6810799" y="3111581"/>
                </a:cubicBezTo>
                <a:cubicBezTo>
                  <a:pt x="6781945" y="3115707"/>
                  <a:pt x="6645920" y="3198243"/>
                  <a:pt x="6633554" y="3185862"/>
                </a:cubicBezTo>
                <a:cubicBezTo>
                  <a:pt x="6641798" y="3194116"/>
                  <a:pt x="6736604" y="3198243"/>
                  <a:pt x="6740726" y="3194116"/>
                </a:cubicBezTo>
                <a:cubicBezTo>
                  <a:pt x="6711872" y="3214750"/>
                  <a:pt x="6600578" y="3185862"/>
                  <a:pt x="6584091" y="3223003"/>
                </a:cubicBezTo>
                <a:cubicBezTo>
                  <a:pt x="6584091" y="3223003"/>
                  <a:pt x="6596457" y="3223003"/>
                  <a:pt x="6608822" y="3223003"/>
                </a:cubicBezTo>
                <a:cubicBezTo>
                  <a:pt x="6579969" y="3235384"/>
                  <a:pt x="6538749" y="3272525"/>
                  <a:pt x="6534627" y="3276651"/>
                </a:cubicBezTo>
                <a:cubicBezTo>
                  <a:pt x="6546993" y="3268398"/>
                  <a:pt x="6588213" y="3289032"/>
                  <a:pt x="6608822" y="3284905"/>
                </a:cubicBezTo>
                <a:cubicBezTo>
                  <a:pt x="6571725" y="3297285"/>
                  <a:pt x="6423334" y="3317919"/>
                  <a:pt x="6410968" y="3313792"/>
                </a:cubicBezTo>
                <a:cubicBezTo>
                  <a:pt x="6427455" y="3322046"/>
                  <a:pt x="6439821" y="3313792"/>
                  <a:pt x="6452187" y="3317919"/>
                </a:cubicBezTo>
                <a:cubicBezTo>
                  <a:pt x="6452187" y="3317919"/>
                  <a:pt x="6452187" y="3317919"/>
                  <a:pt x="6439821" y="3326172"/>
                </a:cubicBezTo>
                <a:cubicBezTo>
                  <a:pt x="6439821" y="3322046"/>
                  <a:pt x="6514017" y="3326172"/>
                  <a:pt x="6538749" y="3317919"/>
                </a:cubicBezTo>
                <a:cubicBezTo>
                  <a:pt x="6505773" y="3330299"/>
                  <a:pt x="6625310" y="3346806"/>
                  <a:pt x="6641798" y="3342680"/>
                </a:cubicBezTo>
                <a:cubicBezTo>
                  <a:pt x="6608822" y="3350933"/>
                  <a:pt x="6567603" y="3363313"/>
                  <a:pt x="6534627" y="3363313"/>
                </a:cubicBezTo>
                <a:cubicBezTo>
                  <a:pt x="6497529" y="3379820"/>
                  <a:pt x="6398602" y="3383947"/>
                  <a:pt x="6336772" y="3400454"/>
                </a:cubicBezTo>
                <a:cubicBezTo>
                  <a:pt x="6328528" y="3396327"/>
                  <a:pt x="6279064" y="3383947"/>
                  <a:pt x="6274942" y="3404581"/>
                </a:cubicBezTo>
                <a:cubicBezTo>
                  <a:pt x="6270820" y="3421088"/>
                  <a:pt x="6283186" y="3416961"/>
                  <a:pt x="6299674" y="3412834"/>
                </a:cubicBezTo>
                <a:cubicBezTo>
                  <a:pt x="6291430" y="3421088"/>
                  <a:pt x="6287308" y="3425215"/>
                  <a:pt x="6283186" y="3433468"/>
                </a:cubicBezTo>
                <a:cubicBezTo>
                  <a:pt x="6283186" y="3433468"/>
                  <a:pt x="6530505" y="3404581"/>
                  <a:pt x="6530505" y="3408708"/>
                </a:cubicBezTo>
                <a:cubicBezTo>
                  <a:pt x="6530505" y="3408708"/>
                  <a:pt x="6394480" y="3445849"/>
                  <a:pt x="6386236" y="3445849"/>
                </a:cubicBezTo>
                <a:cubicBezTo>
                  <a:pt x="6398602" y="3445849"/>
                  <a:pt x="6481041" y="3445849"/>
                  <a:pt x="6481041" y="3449975"/>
                </a:cubicBezTo>
                <a:cubicBezTo>
                  <a:pt x="6468675" y="3454102"/>
                  <a:pt x="6448065" y="3454102"/>
                  <a:pt x="6431577" y="3454102"/>
                </a:cubicBezTo>
                <a:cubicBezTo>
                  <a:pt x="6448065" y="3458229"/>
                  <a:pt x="6489285" y="3474736"/>
                  <a:pt x="6509895" y="3478863"/>
                </a:cubicBezTo>
                <a:cubicBezTo>
                  <a:pt x="6501651" y="3478863"/>
                  <a:pt x="6493407" y="3478863"/>
                  <a:pt x="6485163" y="3482989"/>
                </a:cubicBezTo>
                <a:cubicBezTo>
                  <a:pt x="6485163" y="3482989"/>
                  <a:pt x="6501651" y="3487116"/>
                  <a:pt x="6514017" y="3487116"/>
                </a:cubicBezTo>
                <a:cubicBezTo>
                  <a:pt x="6485163" y="3495370"/>
                  <a:pt x="6423334" y="3528384"/>
                  <a:pt x="6410968" y="3499497"/>
                </a:cubicBezTo>
                <a:cubicBezTo>
                  <a:pt x="6410968" y="3499497"/>
                  <a:pt x="6266698" y="3491243"/>
                  <a:pt x="6258454" y="3491243"/>
                </a:cubicBezTo>
                <a:cubicBezTo>
                  <a:pt x="6307918" y="3491243"/>
                  <a:pt x="6361504" y="3478863"/>
                  <a:pt x="6415090" y="3478863"/>
                </a:cubicBezTo>
                <a:cubicBezTo>
                  <a:pt x="6415090" y="3482989"/>
                  <a:pt x="6415090" y="3487116"/>
                  <a:pt x="6410968" y="3487116"/>
                </a:cubicBezTo>
                <a:cubicBezTo>
                  <a:pt x="6431577" y="3499497"/>
                  <a:pt x="6464553" y="3470609"/>
                  <a:pt x="6468675" y="3470609"/>
                </a:cubicBezTo>
                <a:cubicBezTo>
                  <a:pt x="6452187" y="3466482"/>
                  <a:pt x="6213113" y="3466482"/>
                  <a:pt x="6217235" y="3499497"/>
                </a:cubicBezTo>
                <a:cubicBezTo>
                  <a:pt x="6217235" y="3511877"/>
                  <a:pt x="6386236" y="3520130"/>
                  <a:pt x="6390358" y="3507750"/>
                </a:cubicBezTo>
                <a:cubicBezTo>
                  <a:pt x="6386236" y="3520130"/>
                  <a:pt x="6336772" y="3516004"/>
                  <a:pt x="6336772" y="3532511"/>
                </a:cubicBezTo>
                <a:cubicBezTo>
                  <a:pt x="6336772" y="3536637"/>
                  <a:pt x="6398602" y="3549018"/>
                  <a:pt x="6402724" y="3544891"/>
                </a:cubicBezTo>
                <a:cubicBezTo>
                  <a:pt x="6394480" y="3540764"/>
                  <a:pt x="6390358" y="3536637"/>
                  <a:pt x="6386236" y="3528384"/>
                </a:cubicBezTo>
                <a:cubicBezTo>
                  <a:pt x="6386236" y="3532511"/>
                  <a:pt x="6468675" y="3516004"/>
                  <a:pt x="6464553" y="3511877"/>
                </a:cubicBezTo>
                <a:cubicBezTo>
                  <a:pt x="6472797" y="3520130"/>
                  <a:pt x="6439821" y="3536637"/>
                  <a:pt x="6439821" y="3536637"/>
                </a:cubicBezTo>
                <a:cubicBezTo>
                  <a:pt x="6439821" y="3544891"/>
                  <a:pt x="6546993" y="3540764"/>
                  <a:pt x="6546993" y="3540764"/>
                </a:cubicBezTo>
                <a:cubicBezTo>
                  <a:pt x="6534627" y="3544891"/>
                  <a:pt x="6514017" y="3557271"/>
                  <a:pt x="6497529" y="3565525"/>
                </a:cubicBezTo>
                <a:cubicBezTo>
                  <a:pt x="6559359" y="3569652"/>
                  <a:pt x="6629432" y="3582032"/>
                  <a:pt x="6662408" y="3565525"/>
                </a:cubicBezTo>
                <a:cubicBezTo>
                  <a:pt x="6600578" y="3598539"/>
                  <a:pt x="6390358" y="3602666"/>
                  <a:pt x="6394480" y="3627426"/>
                </a:cubicBezTo>
                <a:cubicBezTo>
                  <a:pt x="6398602" y="3627426"/>
                  <a:pt x="6406846" y="3631553"/>
                  <a:pt x="6410968" y="3635680"/>
                </a:cubicBezTo>
                <a:cubicBezTo>
                  <a:pt x="6410968" y="3643933"/>
                  <a:pt x="6345016" y="3643933"/>
                  <a:pt x="6349138" y="3648060"/>
                </a:cubicBezTo>
                <a:cubicBezTo>
                  <a:pt x="6357382" y="3656314"/>
                  <a:pt x="6505773" y="3639807"/>
                  <a:pt x="6505773" y="3643933"/>
                </a:cubicBezTo>
                <a:cubicBezTo>
                  <a:pt x="6493407" y="3668694"/>
                  <a:pt x="6382114" y="3656314"/>
                  <a:pt x="6361504" y="3660440"/>
                </a:cubicBezTo>
                <a:cubicBezTo>
                  <a:pt x="6328528" y="3668694"/>
                  <a:pt x="6340894" y="3676947"/>
                  <a:pt x="6332650" y="3689328"/>
                </a:cubicBezTo>
                <a:cubicBezTo>
                  <a:pt x="6336772" y="3681074"/>
                  <a:pt x="6349138" y="3676947"/>
                  <a:pt x="6349138" y="3676947"/>
                </a:cubicBezTo>
                <a:cubicBezTo>
                  <a:pt x="6357382" y="3672821"/>
                  <a:pt x="6336772" y="3722342"/>
                  <a:pt x="6332650" y="3726469"/>
                </a:cubicBezTo>
                <a:cubicBezTo>
                  <a:pt x="6340894" y="3722342"/>
                  <a:pt x="6345016" y="3726469"/>
                  <a:pt x="6353260" y="3726469"/>
                </a:cubicBezTo>
                <a:cubicBezTo>
                  <a:pt x="6349138" y="3734722"/>
                  <a:pt x="6287308" y="3742976"/>
                  <a:pt x="6287308" y="3759483"/>
                </a:cubicBezTo>
                <a:cubicBezTo>
                  <a:pt x="6287308" y="3767736"/>
                  <a:pt x="6340894" y="3751229"/>
                  <a:pt x="6340894" y="3755356"/>
                </a:cubicBezTo>
                <a:cubicBezTo>
                  <a:pt x="6340894" y="3767736"/>
                  <a:pt x="6262576" y="3771863"/>
                  <a:pt x="6262576" y="3788370"/>
                </a:cubicBezTo>
                <a:cubicBezTo>
                  <a:pt x="6262576" y="3788370"/>
                  <a:pt x="6283186" y="3792497"/>
                  <a:pt x="6279064" y="3796624"/>
                </a:cubicBezTo>
                <a:cubicBezTo>
                  <a:pt x="6274942" y="3800750"/>
                  <a:pt x="6237845" y="3792497"/>
                  <a:pt x="6246089" y="3784243"/>
                </a:cubicBezTo>
                <a:cubicBezTo>
                  <a:pt x="6233723" y="3796624"/>
                  <a:pt x="6200747" y="3796624"/>
                  <a:pt x="6192503" y="3804877"/>
                </a:cubicBezTo>
                <a:cubicBezTo>
                  <a:pt x="6204869" y="3792497"/>
                  <a:pt x="6423334" y="3804877"/>
                  <a:pt x="6448065" y="3804877"/>
                </a:cubicBezTo>
                <a:cubicBezTo>
                  <a:pt x="6509895" y="3796624"/>
                  <a:pt x="6592335" y="3767736"/>
                  <a:pt x="6654164" y="3775990"/>
                </a:cubicBezTo>
                <a:cubicBezTo>
                  <a:pt x="6650042" y="3775990"/>
                  <a:pt x="6546993" y="3804877"/>
                  <a:pt x="6509895" y="3825511"/>
                </a:cubicBezTo>
                <a:cubicBezTo>
                  <a:pt x="6518139" y="3817257"/>
                  <a:pt x="6526383" y="3809004"/>
                  <a:pt x="6526383" y="3804877"/>
                </a:cubicBezTo>
                <a:cubicBezTo>
                  <a:pt x="6464553" y="3813131"/>
                  <a:pt x="6386236" y="3809004"/>
                  <a:pt x="6324406" y="3825511"/>
                </a:cubicBezTo>
                <a:cubicBezTo>
                  <a:pt x="6279064" y="3833764"/>
                  <a:pt x="6246089" y="3854398"/>
                  <a:pt x="6204869" y="3866779"/>
                </a:cubicBezTo>
                <a:cubicBezTo>
                  <a:pt x="6221357" y="3870905"/>
                  <a:pt x="6320284" y="3870905"/>
                  <a:pt x="6332650" y="3866779"/>
                </a:cubicBezTo>
                <a:cubicBezTo>
                  <a:pt x="6328528" y="3870905"/>
                  <a:pt x="6320284" y="3875032"/>
                  <a:pt x="6312040" y="3879159"/>
                </a:cubicBezTo>
                <a:cubicBezTo>
                  <a:pt x="6373870" y="3870905"/>
                  <a:pt x="6559359" y="3858525"/>
                  <a:pt x="6567603" y="3866779"/>
                </a:cubicBezTo>
                <a:cubicBezTo>
                  <a:pt x="6571725" y="3870905"/>
                  <a:pt x="6357382" y="3895666"/>
                  <a:pt x="6340894" y="3895666"/>
                </a:cubicBezTo>
                <a:cubicBezTo>
                  <a:pt x="6295552" y="3895666"/>
                  <a:pt x="6250210" y="3903919"/>
                  <a:pt x="6217235" y="3916300"/>
                </a:cubicBezTo>
                <a:cubicBezTo>
                  <a:pt x="6208991" y="3916300"/>
                  <a:pt x="6110063" y="3978201"/>
                  <a:pt x="6138917" y="3982328"/>
                </a:cubicBezTo>
                <a:cubicBezTo>
                  <a:pt x="6147161" y="3982328"/>
                  <a:pt x="6159527" y="3978201"/>
                  <a:pt x="6167771" y="3978201"/>
                </a:cubicBezTo>
                <a:cubicBezTo>
                  <a:pt x="6167771" y="3982328"/>
                  <a:pt x="6167771" y="3982328"/>
                  <a:pt x="6163649" y="3986455"/>
                </a:cubicBezTo>
                <a:cubicBezTo>
                  <a:pt x="6184259" y="3990582"/>
                  <a:pt x="6241967" y="3949314"/>
                  <a:pt x="6254332" y="3961694"/>
                </a:cubicBezTo>
                <a:cubicBezTo>
                  <a:pt x="6258454" y="3965821"/>
                  <a:pt x="6151283" y="4011215"/>
                  <a:pt x="6159527" y="4019469"/>
                </a:cubicBezTo>
                <a:cubicBezTo>
                  <a:pt x="6176015" y="4019469"/>
                  <a:pt x="6192503" y="4011215"/>
                  <a:pt x="6213113" y="4007089"/>
                </a:cubicBezTo>
                <a:cubicBezTo>
                  <a:pt x="6208991" y="4007089"/>
                  <a:pt x="6188381" y="4027722"/>
                  <a:pt x="6188381" y="4023596"/>
                </a:cubicBezTo>
                <a:cubicBezTo>
                  <a:pt x="6204869" y="4027722"/>
                  <a:pt x="6225479" y="4027722"/>
                  <a:pt x="6241967" y="4027722"/>
                </a:cubicBezTo>
                <a:cubicBezTo>
                  <a:pt x="6237845" y="4023596"/>
                  <a:pt x="6204869" y="4052483"/>
                  <a:pt x="6208991" y="4052483"/>
                </a:cubicBezTo>
                <a:cubicBezTo>
                  <a:pt x="6213113" y="4056610"/>
                  <a:pt x="6254332" y="4056610"/>
                  <a:pt x="6221357" y="4064863"/>
                </a:cubicBezTo>
                <a:cubicBezTo>
                  <a:pt x="6266698" y="4052483"/>
                  <a:pt x="6299674" y="4044229"/>
                  <a:pt x="6340894" y="4023596"/>
                </a:cubicBezTo>
                <a:cubicBezTo>
                  <a:pt x="6336772" y="4023596"/>
                  <a:pt x="6427455" y="3961694"/>
                  <a:pt x="6406846" y="3994708"/>
                </a:cubicBezTo>
                <a:cubicBezTo>
                  <a:pt x="6406846" y="3998835"/>
                  <a:pt x="6332650" y="4023596"/>
                  <a:pt x="6353260" y="4035976"/>
                </a:cubicBezTo>
                <a:cubicBezTo>
                  <a:pt x="6365626" y="4048357"/>
                  <a:pt x="6417408" y="4051452"/>
                  <a:pt x="6456438" y="4047002"/>
                </a:cubicBezTo>
                <a:lnTo>
                  <a:pt x="6487616" y="4040453"/>
                </a:lnTo>
                <a:lnTo>
                  <a:pt x="6514017" y="4044229"/>
                </a:lnTo>
                <a:cubicBezTo>
                  <a:pt x="6485163" y="4068990"/>
                  <a:pt x="6377992" y="4093751"/>
                  <a:pt x="6340894" y="4089624"/>
                </a:cubicBezTo>
                <a:cubicBezTo>
                  <a:pt x="6353260" y="4093751"/>
                  <a:pt x="6394480" y="4106131"/>
                  <a:pt x="6398602" y="4110258"/>
                </a:cubicBezTo>
                <a:cubicBezTo>
                  <a:pt x="6398602" y="4114384"/>
                  <a:pt x="6324406" y="4135018"/>
                  <a:pt x="6365626" y="4135018"/>
                </a:cubicBezTo>
                <a:cubicBezTo>
                  <a:pt x="6365626" y="4135018"/>
                  <a:pt x="6365626" y="4135018"/>
                  <a:pt x="6382114" y="4130892"/>
                </a:cubicBezTo>
                <a:cubicBezTo>
                  <a:pt x="6361504" y="4135018"/>
                  <a:pt x="6345016" y="4143272"/>
                  <a:pt x="6332650" y="4147399"/>
                </a:cubicBezTo>
                <a:cubicBezTo>
                  <a:pt x="6340894" y="4143272"/>
                  <a:pt x="6394480" y="4147399"/>
                  <a:pt x="6394480" y="4151525"/>
                </a:cubicBezTo>
                <a:cubicBezTo>
                  <a:pt x="6386236" y="4155652"/>
                  <a:pt x="6377992" y="4159779"/>
                  <a:pt x="6369748" y="4163906"/>
                </a:cubicBezTo>
                <a:cubicBezTo>
                  <a:pt x="6382114" y="4168032"/>
                  <a:pt x="6415090" y="4168032"/>
                  <a:pt x="6427455" y="4168032"/>
                </a:cubicBezTo>
                <a:cubicBezTo>
                  <a:pt x="6419212" y="4172159"/>
                  <a:pt x="6353260" y="4180413"/>
                  <a:pt x="6353260" y="4188666"/>
                </a:cubicBezTo>
                <a:cubicBezTo>
                  <a:pt x="6361504" y="4192793"/>
                  <a:pt x="6369748" y="4196920"/>
                  <a:pt x="6377992" y="4196920"/>
                </a:cubicBezTo>
                <a:cubicBezTo>
                  <a:pt x="6390358" y="4213427"/>
                  <a:pt x="6291430" y="4221680"/>
                  <a:pt x="6291430" y="4221680"/>
                </a:cubicBezTo>
                <a:cubicBezTo>
                  <a:pt x="6299674" y="4225807"/>
                  <a:pt x="6303796" y="4229934"/>
                  <a:pt x="6312040" y="4234061"/>
                </a:cubicBezTo>
                <a:cubicBezTo>
                  <a:pt x="6307918" y="4242314"/>
                  <a:pt x="6274942" y="4258821"/>
                  <a:pt x="6270820" y="4262948"/>
                </a:cubicBezTo>
                <a:cubicBezTo>
                  <a:pt x="6279064" y="4262948"/>
                  <a:pt x="6287308" y="4267075"/>
                  <a:pt x="6299674" y="4267075"/>
                </a:cubicBezTo>
                <a:cubicBezTo>
                  <a:pt x="6299674" y="4267075"/>
                  <a:pt x="6221357" y="4283582"/>
                  <a:pt x="6192503" y="4291835"/>
                </a:cubicBezTo>
                <a:cubicBezTo>
                  <a:pt x="6200747" y="4295962"/>
                  <a:pt x="6200747" y="4312469"/>
                  <a:pt x="6204869" y="4312469"/>
                </a:cubicBezTo>
                <a:cubicBezTo>
                  <a:pt x="6204869" y="4308343"/>
                  <a:pt x="6208991" y="4304216"/>
                  <a:pt x="6213113" y="4304216"/>
                </a:cubicBezTo>
                <a:cubicBezTo>
                  <a:pt x="6233723" y="4312469"/>
                  <a:pt x="6171893" y="4345483"/>
                  <a:pt x="6159527" y="4328976"/>
                </a:cubicBezTo>
                <a:cubicBezTo>
                  <a:pt x="6122429" y="4357864"/>
                  <a:pt x="6015258" y="4386751"/>
                  <a:pt x="5998770" y="4374371"/>
                </a:cubicBezTo>
                <a:cubicBezTo>
                  <a:pt x="6011136" y="4370244"/>
                  <a:pt x="6019380" y="4366117"/>
                  <a:pt x="6027624" y="4357864"/>
                </a:cubicBezTo>
                <a:cubicBezTo>
                  <a:pt x="5998770" y="4333103"/>
                  <a:pt x="5846257" y="4370244"/>
                  <a:pt x="5838013" y="4374371"/>
                </a:cubicBezTo>
                <a:cubicBezTo>
                  <a:pt x="5821525" y="4378498"/>
                  <a:pt x="5759695" y="4374371"/>
                  <a:pt x="5747329" y="4390878"/>
                </a:cubicBezTo>
                <a:cubicBezTo>
                  <a:pt x="5751451" y="4390878"/>
                  <a:pt x="5755573" y="4395005"/>
                  <a:pt x="5755573" y="4395005"/>
                </a:cubicBezTo>
                <a:cubicBezTo>
                  <a:pt x="5743207" y="4399131"/>
                  <a:pt x="5730841" y="4407385"/>
                  <a:pt x="5718476" y="4411512"/>
                </a:cubicBezTo>
                <a:cubicBezTo>
                  <a:pt x="5722598" y="4411512"/>
                  <a:pt x="5772061" y="4423892"/>
                  <a:pt x="5767939" y="4423892"/>
                </a:cubicBezTo>
                <a:cubicBezTo>
                  <a:pt x="5722598" y="4436272"/>
                  <a:pt x="5644280" y="4444526"/>
                  <a:pt x="5590694" y="4477540"/>
                </a:cubicBezTo>
                <a:cubicBezTo>
                  <a:pt x="5594816" y="4473413"/>
                  <a:pt x="5598938" y="4469286"/>
                  <a:pt x="5598938" y="4465160"/>
                </a:cubicBezTo>
                <a:cubicBezTo>
                  <a:pt x="5578328" y="4444526"/>
                  <a:pt x="5269180" y="4465160"/>
                  <a:pt x="5269180" y="4469286"/>
                </a:cubicBezTo>
                <a:cubicBezTo>
                  <a:pt x="5273302" y="4494047"/>
                  <a:pt x="5351620" y="4469286"/>
                  <a:pt x="5355742" y="4469286"/>
                </a:cubicBezTo>
                <a:cubicBezTo>
                  <a:pt x="5343376" y="4473413"/>
                  <a:pt x="5335132" y="4481667"/>
                  <a:pt x="5335132" y="4494047"/>
                </a:cubicBezTo>
                <a:cubicBezTo>
                  <a:pt x="5347498" y="4518808"/>
                  <a:pt x="5384595" y="4485793"/>
                  <a:pt x="5401083" y="4494047"/>
                </a:cubicBezTo>
                <a:cubicBezTo>
                  <a:pt x="5396961" y="4498174"/>
                  <a:pt x="5396961" y="4498174"/>
                  <a:pt x="5392839" y="4502300"/>
                </a:cubicBezTo>
                <a:cubicBezTo>
                  <a:pt x="5409327" y="4535315"/>
                  <a:pt x="5537109" y="4498174"/>
                  <a:pt x="5565962" y="4485793"/>
                </a:cubicBezTo>
                <a:cubicBezTo>
                  <a:pt x="5574206" y="4485793"/>
                  <a:pt x="5578328" y="4485793"/>
                  <a:pt x="5582450" y="4481667"/>
                </a:cubicBezTo>
                <a:cubicBezTo>
                  <a:pt x="5574206" y="4489920"/>
                  <a:pt x="5565962" y="4498174"/>
                  <a:pt x="5557718" y="4506427"/>
                </a:cubicBezTo>
                <a:cubicBezTo>
                  <a:pt x="5561840" y="4498174"/>
                  <a:pt x="5697866" y="4506427"/>
                  <a:pt x="5701988" y="4510554"/>
                </a:cubicBezTo>
                <a:cubicBezTo>
                  <a:pt x="5693744" y="4510554"/>
                  <a:pt x="5689622" y="4514681"/>
                  <a:pt x="5685500" y="4518808"/>
                </a:cubicBezTo>
                <a:cubicBezTo>
                  <a:pt x="5697866" y="4518808"/>
                  <a:pt x="5710232" y="4522934"/>
                  <a:pt x="5722598" y="4527061"/>
                </a:cubicBezTo>
                <a:cubicBezTo>
                  <a:pt x="5710232" y="4531188"/>
                  <a:pt x="5693744" y="4535315"/>
                  <a:pt x="5677256" y="4535315"/>
                </a:cubicBezTo>
                <a:cubicBezTo>
                  <a:pt x="5718476" y="4535315"/>
                  <a:pt x="5854501" y="4543568"/>
                  <a:pt x="5870989" y="4543568"/>
                </a:cubicBezTo>
                <a:cubicBezTo>
                  <a:pt x="5912208" y="4539441"/>
                  <a:pt x="5965794" y="4522934"/>
                  <a:pt x="6007014" y="4522934"/>
                </a:cubicBezTo>
                <a:cubicBezTo>
                  <a:pt x="6048234" y="4522934"/>
                  <a:pt x="6035868" y="4527061"/>
                  <a:pt x="6081209" y="4535315"/>
                </a:cubicBezTo>
                <a:cubicBezTo>
                  <a:pt x="6093575" y="4539441"/>
                  <a:pt x="6105941" y="4539441"/>
                  <a:pt x="6118307" y="4539441"/>
                </a:cubicBezTo>
                <a:cubicBezTo>
                  <a:pt x="6031746" y="4560075"/>
                  <a:pt x="5941062" y="4597216"/>
                  <a:pt x="5870989" y="4576582"/>
                </a:cubicBezTo>
                <a:cubicBezTo>
                  <a:pt x="5879233" y="4580709"/>
                  <a:pt x="5891599" y="4584836"/>
                  <a:pt x="5903964" y="4584836"/>
                </a:cubicBezTo>
                <a:cubicBezTo>
                  <a:pt x="5846257" y="4626103"/>
                  <a:pt x="5772061" y="4601343"/>
                  <a:pt x="5706110" y="4621977"/>
                </a:cubicBezTo>
                <a:cubicBezTo>
                  <a:pt x="5726719" y="4617850"/>
                  <a:pt x="5706110" y="4609596"/>
                  <a:pt x="5697866" y="4609596"/>
                </a:cubicBezTo>
                <a:cubicBezTo>
                  <a:pt x="5706110" y="4609596"/>
                  <a:pt x="5718476" y="4605470"/>
                  <a:pt x="5726719" y="4601343"/>
                </a:cubicBezTo>
                <a:cubicBezTo>
                  <a:pt x="5710232" y="4555948"/>
                  <a:pt x="5479401" y="4630230"/>
                  <a:pt x="5450547" y="4609596"/>
                </a:cubicBezTo>
                <a:cubicBezTo>
                  <a:pt x="5483523" y="4630230"/>
                  <a:pt x="5570084" y="4613723"/>
                  <a:pt x="5627792" y="4609596"/>
                </a:cubicBezTo>
                <a:cubicBezTo>
                  <a:pt x="5590694" y="4613723"/>
                  <a:pt x="5549475" y="4626103"/>
                  <a:pt x="5524743" y="4638484"/>
                </a:cubicBezTo>
                <a:cubicBezTo>
                  <a:pt x="5516499" y="4642610"/>
                  <a:pt x="5594816" y="4642610"/>
                  <a:pt x="5594816" y="4650864"/>
                </a:cubicBezTo>
                <a:cubicBezTo>
                  <a:pt x="5594816" y="4642610"/>
                  <a:pt x="5438181" y="4667371"/>
                  <a:pt x="5388717" y="4683878"/>
                </a:cubicBezTo>
                <a:cubicBezTo>
                  <a:pt x="5417571" y="4671498"/>
                  <a:pt x="5500011" y="4646737"/>
                  <a:pt x="5500011" y="4634357"/>
                </a:cubicBezTo>
                <a:cubicBezTo>
                  <a:pt x="5500011" y="4630230"/>
                  <a:pt x="5421693" y="4642610"/>
                  <a:pt x="5421693" y="4642610"/>
                </a:cubicBezTo>
                <a:cubicBezTo>
                  <a:pt x="5421693" y="4642610"/>
                  <a:pt x="5454669" y="4617850"/>
                  <a:pt x="5462913" y="4626103"/>
                </a:cubicBezTo>
                <a:cubicBezTo>
                  <a:pt x="5446425" y="4609596"/>
                  <a:pt x="5269180" y="4621977"/>
                  <a:pt x="5281546" y="4650864"/>
                </a:cubicBezTo>
                <a:cubicBezTo>
                  <a:pt x="5293912" y="4654991"/>
                  <a:pt x="5302156" y="4663244"/>
                  <a:pt x="5314522" y="4671498"/>
                </a:cubicBezTo>
                <a:cubicBezTo>
                  <a:pt x="5314522" y="4667371"/>
                  <a:pt x="5149643" y="4638484"/>
                  <a:pt x="5153765" y="4683878"/>
                </a:cubicBezTo>
                <a:cubicBezTo>
                  <a:pt x="5153765" y="4688005"/>
                  <a:pt x="5335132" y="4696258"/>
                  <a:pt x="5322766" y="4708639"/>
                </a:cubicBezTo>
                <a:cubicBezTo>
                  <a:pt x="5322766" y="4708639"/>
                  <a:pt x="5129033" y="4725146"/>
                  <a:pt x="5124911" y="4725146"/>
                </a:cubicBezTo>
                <a:cubicBezTo>
                  <a:pt x="5153765" y="4721019"/>
                  <a:pt x="5199107" y="4729273"/>
                  <a:pt x="5227960" y="4725146"/>
                </a:cubicBezTo>
                <a:cubicBezTo>
                  <a:pt x="5331010" y="4716892"/>
                  <a:pt x="5512377" y="4754033"/>
                  <a:pt x="5644280" y="4741653"/>
                </a:cubicBezTo>
                <a:cubicBezTo>
                  <a:pt x="5693744" y="4737526"/>
                  <a:pt x="5739085" y="4729273"/>
                  <a:pt x="5788549" y="4721019"/>
                </a:cubicBezTo>
                <a:cubicBezTo>
                  <a:pt x="5809159" y="4721019"/>
                  <a:pt x="5928696" y="4712765"/>
                  <a:pt x="5936940" y="4704512"/>
                </a:cubicBezTo>
                <a:cubicBezTo>
                  <a:pt x="5908086" y="4737526"/>
                  <a:pt x="5800915" y="4733399"/>
                  <a:pt x="5763817" y="4737526"/>
                </a:cubicBezTo>
                <a:cubicBezTo>
                  <a:pt x="5664890" y="4749906"/>
                  <a:pt x="5565962" y="4762287"/>
                  <a:pt x="5467035" y="4762287"/>
                </a:cubicBezTo>
                <a:cubicBezTo>
                  <a:pt x="5438181" y="4762287"/>
                  <a:pt x="5236204" y="4758160"/>
                  <a:pt x="5104301" y="4754033"/>
                </a:cubicBezTo>
                <a:cubicBezTo>
                  <a:pt x="5157887" y="4758160"/>
                  <a:pt x="5260936" y="4770540"/>
                  <a:pt x="5273302" y="4770540"/>
                </a:cubicBezTo>
                <a:cubicBezTo>
                  <a:pt x="5314522" y="4774667"/>
                  <a:pt x="5359864" y="4787047"/>
                  <a:pt x="5401083" y="4787047"/>
                </a:cubicBezTo>
                <a:cubicBezTo>
                  <a:pt x="5500011" y="4795301"/>
                  <a:pt x="5623670" y="4754033"/>
                  <a:pt x="5722598" y="4787047"/>
                </a:cubicBezTo>
                <a:cubicBezTo>
                  <a:pt x="5718476" y="4791174"/>
                  <a:pt x="5714354" y="4795301"/>
                  <a:pt x="5706110" y="4799428"/>
                </a:cubicBezTo>
                <a:cubicBezTo>
                  <a:pt x="5714354" y="4807681"/>
                  <a:pt x="5833891" y="4778794"/>
                  <a:pt x="5846257" y="4774667"/>
                </a:cubicBezTo>
                <a:cubicBezTo>
                  <a:pt x="5854501" y="4770540"/>
                  <a:pt x="5932818" y="4716892"/>
                  <a:pt x="5928696" y="4716892"/>
                </a:cubicBezTo>
                <a:cubicBezTo>
                  <a:pt x="5936940" y="4721019"/>
                  <a:pt x="5936940" y="4729273"/>
                  <a:pt x="5941062" y="4737526"/>
                </a:cubicBezTo>
                <a:cubicBezTo>
                  <a:pt x="5941062" y="4737526"/>
                  <a:pt x="5986404" y="4712765"/>
                  <a:pt x="5986404" y="4716892"/>
                </a:cubicBezTo>
                <a:cubicBezTo>
                  <a:pt x="5982282" y="4721019"/>
                  <a:pt x="5978160" y="4725146"/>
                  <a:pt x="5974038" y="4733399"/>
                </a:cubicBezTo>
                <a:cubicBezTo>
                  <a:pt x="5986404" y="4737526"/>
                  <a:pt x="6019380" y="4721019"/>
                  <a:pt x="6031746" y="4716892"/>
                </a:cubicBezTo>
                <a:cubicBezTo>
                  <a:pt x="6027624" y="4721019"/>
                  <a:pt x="6015258" y="4729273"/>
                  <a:pt x="6011136" y="4733399"/>
                </a:cubicBezTo>
                <a:cubicBezTo>
                  <a:pt x="6011136" y="4737526"/>
                  <a:pt x="6077087" y="4712765"/>
                  <a:pt x="6077087" y="4712765"/>
                </a:cubicBezTo>
                <a:cubicBezTo>
                  <a:pt x="6072966" y="4721019"/>
                  <a:pt x="6068844" y="4725146"/>
                  <a:pt x="6068844" y="4733399"/>
                </a:cubicBezTo>
                <a:cubicBezTo>
                  <a:pt x="6072966" y="4733399"/>
                  <a:pt x="6122429" y="4737526"/>
                  <a:pt x="6122429" y="4741653"/>
                </a:cubicBezTo>
                <a:cubicBezTo>
                  <a:pt x="6122429" y="4741653"/>
                  <a:pt x="6039990" y="4766413"/>
                  <a:pt x="6027624" y="4770540"/>
                </a:cubicBezTo>
                <a:cubicBezTo>
                  <a:pt x="6031746" y="4774667"/>
                  <a:pt x="6052356" y="4791174"/>
                  <a:pt x="6052356" y="4791174"/>
                </a:cubicBezTo>
                <a:cubicBezTo>
                  <a:pt x="6035868" y="4787047"/>
                  <a:pt x="5866867" y="4824188"/>
                  <a:pt x="5866867" y="4824188"/>
                </a:cubicBezTo>
                <a:cubicBezTo>
                  <a:pt x="5875111" y="4824188"/>
                  <a:pt x="5883355" y="4824188"/>
                  <a:pt x="5891599" y="4828315"/>
                </a:cubicBezTo>
                <a:cubicBezTo>
                  <a:pt x="5875111" y="4824188"/>
                  <a:pt x="5829769" y="4836568"/>
                  <a:pt x="5825647" y="4832442"/>
                </a:cubicBezTo>
                <a:cubicBezTo>
                  <a:pt x="5866867" y="4848949"/>
                  <a:pt x="5941062" y="4840695"/>
                  <a:pt x="5986404" y="4840695"/>
                </a:cubicBezTo>
                <a:cubicBezTo>
                  <a:pt x="6011136" y="4836568"/>
                  <a:pt x="6097697" y="4803554"/>
                  <a:pt x="6118307" y="4820061"/>
                </a:cubicBezTo>
                <a:cubicBezTo>
                  <a:pt x="6114185" y="4824188"/>
                  <a:pt x="6110063" y="4824188"/>
                  <a:pt x="6105941" y="4828315"/>
                </a:cubicBezTo>
                <a:cubicBezTo>
                  <a:pt x="6138917" y="4865456"/>
                  <a:pt x="6406846" y="4836568"/>
                  <a:pt x="6435699" y="4820061"/>
                </a:cubicBezTo>
                <a:cubicBezTo>
                  <a:pt x="6369748" y="4857202"/>
                  <a:pt x="6241967" y="4861329"/>
                  <a:pt x="6163649" y="4873709"/>
                </a:cubicBezTo>
                <a:cubicBezTo>
                  <a:pt x="6134795" y="4877836"/>
                  <a:pt x="6048234" y="4877836"/>
                  <a:pt x="6023502" y="4906723"/>
                </a:cubicBezTo>
                <a:cubicBezTo>
                  <a:pt x="6023502" y="4906723"/>
                  <a:pt x="6118307" y="4919104"/>
                  <a:pt x="6130673" y="4923230"/>
                </a:cubicBezTo>
                <a:cubicBezTo>
                  <a:pt x="6126551" y="4927357"/>
                  <a:pt x="6126551" y="4931484"/>
                  <a:pt x="6122429" y="4931484"/>
                </a:cubicBezTo>
                <a:cubicBezTo>
                  <a:pt x="6147161" y="4956245"/>
                  <a:pt x="6324406" y="4935611"/>
                  <a:pt x="6340894" y="4902597"/>
                </a:cubicBezTo>
                <a:cubicBezTo>
                  <a:pt x="6328528" y="4927357"/>
                  <a:pt x="6283186" y="4943864"/>
                  <a:pt x="6258454" y="4952118"/>
                </a:cubicBezTo>
                <a:cubicBezTo>
                  <a:pt x="6258454" y="4952118"/>
                  <a:pt x="6291430" y="4964498"/>
                  <a:pt x="6283186" y="4968625"/>
                </a:cubicBezTo>
                <a:cubicBezTo>
                  <a:pt x="6246089" y="4997512"/>
                  <a:pt x="6159527" y="4976878"/>
                  <a:pt x="6114185" y="4985132"/>
                </a:cubicBezTo>
                <a:cubicBezTo>
                  <a:pt x="6089453" y="4989259"/>
                  <a:pt x="6027624" y="5018146"/>
                  <a:pt x="5990526" y="5030526"/>
                </a:cubicBezTo>
                <a:cubicBezTo>
                  <a:pt x="6056478" y="5022273"/>
                  <a:pt x="6192503" y="5001639"/>
                  <a:pt x="6192503" y="5018146"/>
                </a:cubicBezTo>
                <a:cubicBezTo>
                  <a:pt x="6196625" y="5059414"/>
                  <a:pt x="5722598" y="5088301"/>
                  <a:pt x="5673134" y="5088301"/>
                </a:cubicBezTo>
                <a:cubicBezTo>
                  <a:pt x="5611304" y="5088301"/>
                  <a:pt x="5528865" y="5080048"/>
                  <a:pt x="5462913" y="5096555"/>
                </a:cubicBezTo>
                <a:cubicBezTo>
                  <a:pt x="5475279" y="5092428"/>
                  <a:pt x="5483523" y="5084174"/>
                  <a:pt x="5479401" y="5084174"/>
                </a:cubicBezTo>
                <a:cubicBezTo>
                  <a:pt x="5454669" y="5063540"/>
                  <a:pt x="5281546" y="5063540"/>
                  <a:pt x="5240326" y="5080048"/>
                </a:cubicBezTo>
                <a:cubicBezTo>
                  <a:pt x="5248570" y="5075921"/>
                  <a:pt x="5265058" y="5071794"/>
                  <a:pt x="5269180" y="5067667"/>
                </a:cubicBezTo>
                <a:cubicBezTo>
                  <a:pt x="5240326" y="5067667"/>
                  <a:pt x="5058959" y="5071794"/>
                  <a:pt x="5005374" y="5055287"/>
                </a:cubicBezTo>
                <a:cubicBezTo>
                  <a:pt x="4993008" y="5067667"/>
                  <a:pt x="4914690" y="5059414"/>
                  <a:pt x="4902324" y="5059414"/>
                </a:cubicBezTo>
                <a:cubicBezTo>
                  <a:pt x="4914690" y="5059414"/>
                  <a:pt x="4964154" y="5075921"/>
                  <a:pt x="4964154" y="5075921"/>
                </a:cubicBezTo>
                <a:cubicBezTo>
                  <a:pt x="4939422" y="5100681"/>
                  <a:pt x="4865226" y="5055287"/>
                  <a:pt x="4840495" y="5055287"/>
                </a:cubicBezTo>
                <a:cubicBezTo>
                  <a:pt x="4766299" y="5042907"/>
                  <a:pt x="4667372" y="5071794"/>
                  <a:pt x="4597298" y="5051160"/>
                </a:cubicBezTo>
                <a:cubicBezTo>
                  <a:pt x="4650884" y="5063540"/>
                  <a:pt x="4947666" y="5022273"/>
                  <a:pt x="4955910" y="5038780"/>
                </a:cubicBezTo>
                <a:cubicBezTo>
                  <a:pt x="4955910" y="5030526"/>
                  <a:pt x="4914690" y="5026400"/>
                  <a:pt x="4869348" y="5022273"/>
                </a:cubicBezTo>
                <a:cubicBezTo>
                  <a:pt x="4869348" y="5018146"/>
                  <a:pt x="4873470" y="5018146"/>
                  <a:pt x="4873470" y="5018146"/>
                </a:cubicBezTo>
                <a:cubicBezTo>
                  <a:pt x="4861104" y="5009893"/>
                  <a:pt x="4856982" y="5009893"/>
                  <a:pt x="4852860" y="5018146"/>
                </a:cubicBezTo>
                <a:cubicBezTo>
                  <a:pt x="4791031" y="5014019"/>
                  <a:pt x="4720957" y="5014019"/>
                  <a:pt x="4700347" y="5005766"/>
                </a:cubicBezTo>
                <a:cubicBezTo>
                  <a:pt x="4770421" y="4985132"/>
                  <a:pt x="4844617" y="5001639"/>
                  <a:pt x="4914690" y="5001639"/>
                </a:cubicBezTo>
                <a:cubicBezTo>
                  <a:pt x="4964154" y="5001639"/>
                  <a:pt x="5009496" y="5014019"/>
                  <a:pt x="5058959" y="5018146"/>
                </a:cubicBezTo>
                <a:cubicBezTo>
                  <a:pt x="5075447" y="5022273"/>
                  <a:pt x="5096057" y="5018146"/>
                  <a:pt x="5112545" y="5018146"/>
                </a:cubicBezTo>
                <a:cubicBezTo>
                  <a:pt x="5120789" y="5018146"/>
                  <a:pt x="5129033" y="5022273"/>
                  <a:pt x="5133155" y="5022273"/>
                </a:cubicBezTo>
                <a:cubicBezTo>
                  <a:pt x="5133155" y="5022273"/>
                  <a:pt x="5137277" y="5022273"/>
                  <a:pt x="5137277" y="5026400"/>
                </a:cubicBezTo>
                <a:cubicBezTo>
                  <a:pt x="5211472" y="5071794"/>
                  <a:pt x="5409327" y="5047033"/>
                  <a:pt x="5504133" y="5051160"/>
                </a:cubicBezTo>
                <a:cubicBezTo>
                  <a:pt x="5598938" y="5051160"/>
                  <a:pt x="5693744" y="5042907"/>
                  <a:pt x="5788549" y="5034653"/>
                </a:cubicBezTo>
                <a:cubicBezTo>
                  <a:pt x="5809159" y="5034653"/>
                  <a:pt x="6031746" y="4981005"/>
                  <a:pt x="6031746" y="4981005"/>
                </a:cubicBezTo>
                <a:cubicBezTo>
                  <a:pt x="5974038" y="4931484"/>
                  <a:pt x="5739085" y="4985132"/>
                  <a:pt x="5673134" y="4989259"/>
                </a:cubicBezTo>
                <a:cubicBezTo>
                  <a:pt x="5565962" y="4993385"/>
                  <a:pt x="5458791" y="4993385"/>
                  <a:pt x="5351620" y="4989259"/>
                </a:cubicBezTo>
                <a:cubicBezTo>
                  <a:pt x="5215594" y="4985132"/>
                  <a:pt x="5075447" y="4972752"/>
                  <a:pt x="4939422" y="4964498"/>
                </a:cubicBezTo>
                <a:cubicBezTo>
                  <a:pt x="4943544" y="4964498"/>
                  <a:pt x="4947666" y="4960371"/>
                  <a:pt x="4947666" y="4956245"/>
                </a:cubicBezTo>
                <a:cubicBezTo>
                  <a:pt x="4931178" y="4951086"/>
                  <a:pt x="4914175" y="4947604"/>
                  <a:pt x="4896825" y="4945315"/>
                </a:cubicBezTo>
                <a:lnTo>
                  <a:pt x="4892669" y="4945019"/>
                </a:lnTo>
                <a:lnTo>
                  <a:pt x="4917781" y="4942833"/>
                </a:lnTo>
                <a:cubicBezTo>
                  <a:pt x="4938391" y="4938706"/>
                  <a:pt x="4957971" y="4931484"/>
                  <a:pt x="4960032" y="4931484"/>
                </a:cubicBezTo>
                <a:cubicBezTo>
                  <a:pt x="5046593" y="4976878"/>
                  <a:pt x="5199107" y="4972752"/>
                  <a:pt x="5310400" y="4981005"/>
                </a:cubicBezTo>
                <a:cubicBezTo>
                  <a:pt x="5454669" y="4989259"/>
                  <a:pt x="5598938" y="4985132"/>
                  <a:pt x="5739085" y="4972752"/>
                </a:cubicBezTo>
                <a:cubicBezTo>
                  <a:pt x="5615426" y="4952118"/>
                  <a:pt x="5454669" y="4976878"/>
                  <a:pt x="5339254" y="4939738"/>
                </a:cubicBezTo>
                <a:cubicBezTo>
                  <a:pt x="5384595" y="4952118"/>
                  <a:pt x="5475279" y="4939738"/>
                  <a:pt x="5528865" y="4943864"/>
                </a:cubicBezTo>
                <a:cubicBezTo>
                  <a:pt x="5590694" y="4943864"/>
                  <a:pt x="5677256" y="4956245"/>
                  <a:pt x="5739085" y="4939738"/>
                </a:cubicBezTo>
                <a:cubicBezTo>
                  <a:pt x="5730841" y="4939738"/>
                  <a:pt x="5726719" y="4935611"/>
                  <a:pt x="5718476" y="4935611"/>
                </a:cubicBezTo>
                <a:cubicBezTo>
                  <a:pt x="5730841" y="4931484"/>
                  <a:pt x="6052356" y="4935611"/>
                  <a:pt x="6044112" y="4877836"/>
                </a:cubicBezTo>
                <a:cubicBezTo>
                  <a:pt x="6039990" y="4832442"/>
                  <a:pt x="5648402" y="4898470"/>
                  <a:pt x="5623670" y="4865456"/>
                </a:cubicBezTo>
                <a:cubicBezTo>
                  <a:pt x="5627792" y="4861329"/>
                  <a:pt x="5631914" y="4857202"/>
                  <a:pt x="5636036" y="4857202"/>
                </a:cubicBezTo>
                <a:cubicBezTo>
                  <a:pt x="5627792" y="4853075"/>
                  <a:pt x="5545353" y="4861329"/>
                  <a:pt x="5586572" y="4865456"/>
                </a:cubicBezTo>
                <a:cubicBezTo>
                  <a:pt x="5570084" y="4861329"/>
                  <a:pt x="5458791" y="4865456"/>
                  <a:pt x="5458791" y="4861329"/>
                </a:cubicBezTo>
                <a:cubicBezTo>
                  <a:pt x="5458791" y="4861329"/>
                  <a:pt x="5458791" y="4861329"/>
                  <a:pt x="5475279" y="4857202"/>
                </a:cubicBezTo>
                <a:cubicBezTo>
                  <a:pt x="5372230" y="4857202"/>
                  <a:pt x="5265058" y="4840695"/>
                  <a:pt x="5166131" y="4832442"/>
                </a:cubicBezTo>
                <a:cubicBezTo>
                  <a:pt x="5108423" y="4828315"/>
                  <a:pt x="5021862" y="4803554"/>
                  <a:pt x="4976520" y="4811808"/>
                </a:cubicBezTo>
                <a:cubicBezTo>
                  <a:pt x="4964154" y="4811808"/>
                  <a:pt x="4906446" y="4824188"/>
                  <a:pt x="4865226" y="4820061"/>
                </a:cubicBezTo>
                <a:cubicBezTo>
                  <a:pt x="4863165" y="4820061"/>
                  <a:pt x="4854921" y="4819803"/>
                  <a:pt x="4843650" y="4819287"/>
                </a:cubicBezTo>
                <a:lnTo>
                  <a:pt x="4807344" y="4817167"/>
                </a:lnTo>
                <a:lnTo>
                  <a:pt x="4807519" y="4815935"/>
                </a:lnTo>
                <a:cubicBezTo>
                  <a:pt x="4807003" y="4815419"/>
                  <a:pt x="4803139" y="4815419"/>
                  <a:pt x="4796771" y="4815765"/>
                </a:cubicBezTo>
                <a:lnTo>
                  <a:pt x="4793934" y="4815976"/>
                </a:lnTo>
                <a:lnTo>
                  <a:pt x="4764947" y="4813098"/>
                </a:lnTo>
                <a:cubicBezTo>
                  <a:pt x="4754191" y="4811550"/>
                  <a:pt x="4746720" y="4809745"/>
                  <a:pt x="4745689" y="4807681"/>
                </a:cubicBezTo>
                <a:cubicBezTo>
                  <a:pt x="4749811" y="4807681"/>
                  <a:pt x="4753933" y="4803554"/>
                  <a:pt x="4758055" y="4799428"/>
                </a:cubicBezTo>
                <a:cubicBezTo>
                  <a:pt x="4745689" y="4799428"/>
                  <a:pt x="4580810" y="4799428"/>
                  <a:pt x="4584932" y="4815935"/>
                </a:cubicBezTo>
                <a:cubicBezTo>
                  <a:pt x="4584932" y="4834505"/>
                  <a:pt x="4707819" y="4822898"/>
                  <a:pt x="4771001" y="4817676"/>
                </a:cubicBezTo>
                <a:lnTo>
                  <a:pt x="4793934" y="4815976"/>
                </a:lnTo>
                <a:lnTo>
                  <a:pt x="4803912" y="4816966"/>
                </a:lnTo>
                <a:lnTo>
                  <a:pt x="4807344" y="4817167"/>
                </a:lnTo>
                <a:lnTo>
                  <a:pt x="4806231" y="4825026"/>
                </a:lnTo>
                <a:cubicBezTo>
                  <a:pt x="4796183" y="4833731"/>
                  <a:pt x="4765268" y="4840695"/>
                  <a:pt x="4762177" y="4840695"/>
                </a:cubicBezTo>
                <a:cubicBezTo>
                  <a:pt x="4782787" y="4861329"/>
                  <a:pt x="4927056" y="4857202"/>
                  <a:pt x="4960032" y="4857202"/>
                </a:cubicBezTo>
                <a:cubicBezTo>
                  <a:pt x="4993008" y="4861329"/>
                  <a:pt x="5141399" y="4853075"/>
                  <a:pt x="5162009" y="4877836"/>
                </a:cubicBezTo>
                <a:cubicBezTo>
                  <a:pt x="5166131" y="4881963"/>
                  <a:pt x="5392839" y="4894343"/>
                  <a:pt x="5396961" y="4906723"/>
                </a:cubicBezTo>
                <a:cubicBezTo>
                  <a:pt x="5392839" y="4902597"/>
                  <a:pt x="5207350" y="4914977"/>
                  <a:pt x="5199107" y="4906723"/>
                </a:cubicBezTo>
                <a:cubicBezTo>
                  <a:pt x="5190863" y="4902597"/>
                  <a:pt x="5116667" y="4894343"/>
                  <a:pt x="5075447" y="4890216"/>
                </a:cubicBezTo>
                <a:cubicBezTo>
                  <a:pt x="5058959" y="4890216"/>
                  <a:pt x="4997130" y="4890216"/>
                  <a:pt x="4955910" y="4890216"/>
                </a:cubicBezTo>
                <a:cubicBezTo>
                  <a:pt x="4972398" y="4894343"/>
                  <a:pt x="4993008" y="4894343"/>
                  <a:pt x="4988886" y="4894343"/>
                </a:cubicBezTo>
                <a:cubicBezTo>
                  <a:pt x="4955910" y="4910850"/>
                  <a:pt x="4815763" y="4886090"/>
                  <a:pt x="4778665" y="4877836"/>
                </a:cubicBezTo>
                <a:cubicBezTo>
                  <a:pt x="4716835" y="4865456"/>
                  <a:pt x="4729201" y="4861329"/>
                  <a:pt x="4667372" y="4853075"/>
                </a:cubicBezTo>
                <a:cubicBezTo>
                  <a:pt x="4667372" y="4848949"/>
                  <a:pt x="4667372" y="4844822"/>
                  <a:pt x="4675615" y="4844822"/>
                </a:cubicBezTo>
                <a:cubicBezTo>
                  <a:pt x="4655006" y="4820061"/>
                  <a:pt x="4514858" y="4824188"/>
                  <a:pt x="4486005" y="4828315"/>
                </a:cubicBezTo>
                <a:cubicBezTo>
                  <a:pt x="4477761" y="4828315"/>
                  <a:pt x="4374711" y="4844822"/>
                  <a:pt x="4395321" y="4824188"/>
                </a:cubicBezTo>
                <a:cubicBezTo>
                  <a:pt x="4407687" y="4820061"/>
                  <a:pt x="4420053" y="4820061"/>
                  <a:pt x="4432419" y="4820061"/>
                </a:cubicBezTo>
                <a:cubicBezTo>
                  <a:pt x="4420053" y="4820061"/>
                  <a:pt x="4428297" y="4787047"/>
                  <a:pt x="4415931" y="4791174"/>
                </a:cubicBezTo>
                <a:cubicBezTo>
                  <a:pt x="4436541" y="4782920"/>
                  <a:pt x="4457151" y="4774667"/>
                  <a:pt x="4481883" y="4770540"/>
                </a:cubicBezTo>
                <a:cubicBezTo>
                  <a:pt x="4420053" y="4778794"/>
                  <a:pt x="4358223" y="4762287"/>
                  <a:pt x="4317004" y="4758160"/>
                </a:cubicBezTo>
                <a:cubicBezTo>
                  <a:pt x="4312882" y="4758160"/>
                  <a:pt x="4300516" y="4758160"/>
                  <a:pt x="4292272" y="4754033"/>
                </a:cubicBezTo>
                <a:cubicBezTo>
                  <a:pt x="4267540" y="4754033"/>
                  <a:pt x="4234564" y="4754033"/>
                  <a:pt x="4238686" y="4766413"/>
                </a:cubicBezTo>
                <a:cubicBezTo>
                  <a:pt x="4242808" y="4803554"/>
                  <a:pt x="4308760" y="4766413"/>
                  <a:pt x="4321126" y="4787047"/>
                </a:cubicBezTo>
                <a:cubicBezTo>
                  <a:pt x="4317004" y="4782920"/>
                  <a:pt x="4201588" y="4795301"/>
                  <a:pt x="4168612" y="4791174"/>
                </a:cubicBezTo>
                <a:cubicBezTo>
                  <a:pt x="4172734" y="4795301"/>
                  <a:pt x="4176856" y="4795301"/>
                  <a:pt x="4180978" y="4795301"/>
                </a:cubicBezTo>
                <a:cubicBezTo>
                  <a:pt x="4180978" y="4824188"/>
                  <a:pt x="4069685" y="4836568"/>
                  <a:pt x="4069685" y="4836568"/>
                </a:cubicBezTo>
                <a:cubicBezTo>
                  <a:pt x="4077929" y="4836568"/>
                  <a:pt x="4090295" y="4840695"/>
                  <a:pt x="4094417" y="4853075"/>
                </a:cubicBezTo>
                <a:cubicBezTo>
                  <a:pt x="4090295" y="4861329"/>
                  <a:pt x="4082051" y="4869583"/>
                  <a:pt x="4069685" y="4873709"/>
                </a:cubicBezTo>
                <a:cubicBezTo>
                  <a:pt x="4069685" y="4873709"/>
                  <a:pt x="4135636" y="4869583"/>
                  <a:pt x="4135636" y="4869583"/>
                </a:cubicBezTo>
                <a:cubicBezTo>
                  <a:pt x="4127393" y="4869583"/>
                  <a:pt x="4098539" y="4853075"/>
                  <a:pt x="4098539" y="4853075"/>
                </a:cubicBezTo>
                <a:cubicBezTo>
                  <a:pt x="4110905" y="4836568"/>
                  <a:pt x="4180978" y="4836568"/>
                  <a:pt x="4197466" y="4840695"/>
                </a:cubicBezTo>
                <a:cubicBezTo>
                  <a:pt x="4189222" y="4844822"/>
                  <a:pt x="4185100" y="4848949"/>
                  <a:pt x="4180978" y="4848949"/>
                </a:cubicBezTo>
                <a:cubicBezTo>
                  <a:pt x="4197466" y="4848949"/>
                  <a:pt x="4209832" y="4848949"/>
                  <a:pt x="4226320" y="4844822"/>
                </a:cubicBezTo>
                <a:cubicBezTo>
                  <a:pt x="4222198" y="4844822"/>
                  <a:pt x="4218076" y="4840695"/>
                  <a:pt x="4218076" y="4840695"/>
                </a:cubicBezTo>
                <a:cubicBezTo>
                  <a:pt x="4234564" y="4832442"/>
                  <a:pt x="4271662" y="4844822"/>
                  <a:pt x="4292272" y="4861329"/>
                </a:cubicBezTo>
                <a:cubicBezTo>
                  <a:pt x="4288150" y="4861329"/>
                  <a:pt x="4284028" y="4865456"/>
                  <a:pt x="4284028" y="4869583"/>
                </a:cubicBezTo>
                <a:cubicBezTo>
                  <a:pt x="4288150" y="4869583"/>
                  <a:pt x="4337613" y="4861329"/>
                  <a:pt x="4333491" y="4853075"/>
                </a:cubicBezTo>
                <a:cubicBezTo>
                  <a:pt x="4329369" y="4848949"/>
                  <a:pt x="4329369" y="4848949"/>
                  <a:pt x="4325248" y="4844822"/>
                </a:cubicBezTo>
                <a:cubicBezTo>
                  <a:pt x="4341735" y="4844822"/>
                  <a:pt x="4362345" y="4803554"/>
                  <a:pt x="4382955" y="4832442"/>
                </a:cubicBezTo>
                <a:cubicBezTo>
                  <a:pt x="4411809" y="4869583"/>
                  <a:pt x="4317004" y="4873709"/>
                  <a:pt x="4296394" y="4877836"/>
                </a:cubicBezTo>
                <a:cubicBezTo>
                  <a:pt x="4337613" y="4881963"/>
                  <a:pt x="4646762" y="4857202"/>
                  <a:pt x="4646762" y="4857202"/>
                </a:cubicBezTo>
                <a:cubicBezTo>
                  <a:pt x="4646762" y="4877836"/>
                  <a:pt x="4370589" y="4886090"/>
                  <a:pt x="4370589" y="4906723"/>
                </a:cubicBezTo>
                <a:cubicBezTo>
                  <a:pt x="4378833" y="4906723"/>
                  <a:pt x="4382955" y="4910850"/>
                  <a:pt x="4391199" y="4910850"/>
                </a:cubicBezTo>
                <a:cubicBezTo>
                  <a:pt x="4382955" y="4923230"/>
                  <a:pt x="4296394" y="4910850"/>
                  <a:pt x="4300516" y="4923230"/>
                </a:cubicBezTo>
                <a:cubicBezTo>
                  <a:pt x="4300516" y="4927357"/>
                  <a:pt x="4469517" y="4939738"/>
                  <a:pt x="4486005" y="4931484"/>
                </a:cubicBezTo>
                <a:cubicBezTo>
                  <a:pt x="4477761" y="4935611"/>
                  <a:pt x="4345857" y="4960371"/>
                  <a:pt x="4329369" y="4956245"/>
                </a:cubicBezTo>
                <a:cubicBezTo>
                  <a:pt x="4333491" y="4956245"/>
                  <a:pt x="4337613" y="4960371"/>
                  <a:pt x="4337613" y="4960371"/>
                </a:cubicBezTo>
                <a:cubicBezTo>
                  <a:pt x="4333491" y="4968625"/>
                  <a:pt x="4292272" y="4960371"/>
                  <a:pt x="4292272" y="4956245"/>
                </a:cubicBezTo>
                <a:cubicBezTo>
                  <a:pt x="4300516" y="4956245"/>
                  <a:pt x="4308760" y="4956245"/>
                  <a:pt x="4317004" y="4952118"/>
                </a:cubicBezTo>
                <a:cubicBezTo>
                  <a:pt x="4284028" y="4906723"/>
                  <a:pt x="4176856" y="4976878"/>
                  <a:pt x="4135636" y="4952118"/>
                </a:cubicBezTo>
                <a:cubicBezTo>
                  <a:pt x="4143880" y="4956245"/>
                  <a:pt x="4172734" y="4935611"/>
                  <a:pt x="4164490" y="4931484"/>
                </a:cubicBezTo>
                <a:cubicBezTo>
                  <a:pt x="4139758" y="4927357"/>
                  <a:pt x="4036709" y="4960371"/>
                  <a:pt x="4032587" y="4956245"/>
                </a:cubicBezTo>
                <a:cubicBezTo>
                  <a:pt x="4036709" y="4960371"/>
                  <a:pt x="4077929" y="4947991"/>
                  <a:pt x="4082051" y="4960371"/>
                </a:cubicBezTo>
                <a:cubicBezTo>
                  <a:pt x="4077929" y="4952118"/>
                  <a:pt x="4032587" y="4972752"/>
                  <a:pt x="4011977" y="4976878"/>
                </a:cubicBezTo>
                <a:cubicBezTo>
                  <a:pt x="4057319" y="4981005"/>
                  <a:pt x="4115027" y="4989259"/>
                  <a:pt x="4115027" y="4981005"/>
                </a:cubicBezTo>
                <a:cubicBezTo>
                  <a:pt x="4115027" y="4985132"/>
                  <a:pt x="4119149" y="5005766"/>
                  <a:pt x="4123271" y="5001639"/>
                </a:cubicBezTo>
                <a:cubicBezTo>
                  <a:pt x="4102661" y="5018146"/>
                  <a:pt x="4032587" y="4989259"/>
                  <a:pt x="4020221" y="5009893"/>
                </a:cubicBezTo>
                <a:cubicBezTo>
                  <a:pt x="4011977" y="5026400"/>
                  <a:pt x="4073807" y="5026400"/>
                  <a:pt x="4077929" y="5026400"/>
                </a:cubicBezTo>
                <a:cubicBezTo>
                  <a:pt x="4073807" y="5022273"/>
                  <a:pt x="4069685" y="5022273"/>
                  <a:pt x="4073807" y="5018146"/>
                </a:cubicBezTo>
                <a:cubicBezTo>
                  <a:pt x="4242808" y="4997512"/>
                  <a:pt x="4428297" y="4997512"/>
                  <a:pt x="4597298" y="5018146"/>
                </a:cubicBezTo>
                <a:cubicBezTo>
                  <a:pt x="4589054" y="5018146"/>
                  <a:pt x="4457151" y="5034653"/>
                  <a:pt x="4457151" y="5030526"/>
                </a:cubicBezTo>
                <a:cubicBezTo>
                  <a:pt x="4453029" y="5038780"/>
                  <a:pt x="4527224" y="5038780"/>
                  <a:pt x="4556078" y="5042907"/>
                </a:cubicBezTo>
                <a:cubicBezTo>
                  <a:pt x="4527224" y="5042907"/>
                  <a:pt x="4457151" y="5047033"/>
                  <a:pt x="4444785" y="5051160"/>
                </a:cubicBezTo>
                <a:cubicBezTo>
                  <a:pt x="4444785" y="5051160"/>
                  <a:pt x="4444785" y="5051160"/>
                  <a:pt x="4457151" y="5047033"/>
                </a:cubicBezTo>
                <a:cubicBezTo>
                  <a:pt x="4444785" y="5047033"/>
                  <a:pt x="4382955" y="5059414"/>
                  <a:pt x="4387077" y="5067667"/>
                </a:cubicBezTo>
                <a:cubicBezTo>
                  <a:pt x="4399443" y="5075921"/>
                  <a:pt x="4411809" y="5080048"/>
                  <a:pt x="4428297" y="5080048"/>
                </a:cubicBezTo>
                <a:cubicBezTo>
                  <a:pt x="4391199" y="5100681"/>
                  <a:pt x="4296394" y="5067667"/>
                  <a:pt x="4300516" y="5100681"/>
                </a:cubicBezTo>
                <a:cubicBezTo>
                  <a:pt x="4296394" y="5080048"/>
                  <a:pt x="4160368" y="5080048"/>
                  <a:pt x="4135636" y="5071794"/>
                </a:cubicBezTo>
                <a:cubicBezTo>
                  <a:pt x="4143880" y="5075921"/>
                  <a:pt x="4201588" y="5059414"/>
                  <a:pt x="4218076" y="5059414"/>
                </a:cubicBezTo>
                <a:cubicBezTo>
                  <a:pt x="4152124" y="5030526"/>
                  <a:pt x="4102661" y="5063540"/>
                  <a:pt x="4040831" y="5047033"/>
                </a:cubicBezTo>
                <a:cubicBezTo>
                  <a:pt x="4049075" y="5047033"/>
                  <a:pt x="4061441" y="5042907"/>
                  <a:pt x="4069685" y="5042907"/>
                </a:cubicBezTo>
                <a:cubicBezTo>
                  <a:pt x="4044953" y="5047033"/>
                  <a:pt x="3896562" y="5042907"/>
                  <a:pt x="3867708" y="5051160"/>
                </a:cubicBezTo>
                <a:cubicBezTo>
                  <a:pt x="3867708" y="5047033"/>
                  <a:pt x="3867708" y="5047033"/>
                  <a:pt x="3871830" y="5047033"/>
                </a:cubicBezTo>
                <a:cubicBezTo>
                  <a:pt x="3871830" y="5042907"/>
                  <a:pt x="3801756" y="5059414"/>
                  <a:pt x="3793512" y="5055287"/>
                </a:cubicBezTo>
                <a:cubicBezTo>
                  <a:pt x="3826488" y="5067667"/>
                  <a:pt x="3731683" y="5059414"/>
                  <a:pt x="3711073" y="5059414"/>
                </a:cubicBezTo>
                <a:cubicBezTo>
                  <a:pt x="3682219" y="5059414"/>
                  <a:pt x="3645121" y="5059414"/>
                  <a:pt x="3616267" y="5055287"/>
                </a:cubicBezTo>
                <a:cubicBezTo>
                  <a:pt x="3727561" y="5063540"/>
                  <a:pt x="3838854" y="5071794"/>
                  <a:pt x="3946026" y="5084174"/>
                </a:cubicBezTo>
                <a:cubicBezTo>
                  <a:pt x="3814122" y="5088301"/>
                  <a:pt x="3682219" y="5067667"/>
                  <a:pt x="3554438" y="5071794"/>
                </a:cubicBezTo>
                <a:cubicBezTo>
                  <a:pt x="3467876" y="5071794"/>
                  <a:pt x="3362766" y="5088043"/>
                  <a:pt x="3279103" y="5090945"/>
                </a:cubicBezTo>
                <a:lnTo>
                  <a:pt x="3218304" y="5088803"/>
                </a:lnTo>
                <a:lnTo>
                  <a:pt x="3220558" y="5088301"/>
                </a:lnTo>
                <a:cubicBezTo>
                  <a:pt x="3204070" y="5088301"/>
                  <a:pt x="3204070" y="5088301"/>
                  <a:pt x="3204070" y="5088301"/>
                </a:cubicBezTo>
                <a:lnTo>
                  <a:pt x="3218304" y="5088803"/>
                </a:lnTo>
                <a:lnTo>
                  <a:pt x="3183460" y="5096555"/>
                </a:lnTo>
                <a:cubicBezTo>
                  <a:pt x="3212314" y="5092428"/>
                  <a:pt x="3373071" y="5096555"/>
                  <a:pt x="3377193" y="5121315"/>
                </a:cubicBezTo>
                <a:cubicBezTo>
                  <a:pt x="3377193" y="5121315"/>
                  <a:pt x="2969117" y="5129569"/>
                  <a:pt x="2932020" y="5129569"/>
                </a:cubicBezTo>
                <a:cubicBezTo>
                  <a:pt x="2841336" y="5133695"/>
                  <a:pt x="2767141" y="5113062"/>
                  <a:pt x="2676457" y="5141949"/>
                </a:cubicBezTo>
                <a:cubicBezTo>
                  <a:pt x="2668213" y="5141949"/>
                  <a:pt x="2651725" y="5150203"/>
                  <a:pt x="2635237" y="5154329"/>
                </a:cubicBezTo>
                <a:cubicBezTo>
                  <a:pt x="2639359" y="5154329"/>
                  <a:pt x="2639359" y="5154329"/>
                  <a:pt x="2639359" y="5150203"/>
                </a:cubicBezTo>
                <a:cubicBezTo>
                  <a:pt x="2631115" y="5150203"/>
                  <a:pt x="2622871" y="5150203"/>
                  <a:pt x="2610505" y="5158456"/>
                </a:cubicBezTo>
                <a:cubicBezTo>
                  <a:pt x="2618749" y="5158456"/>
                  <a:pt x="2622871" y="5158456"/>
                  <a:pt x="2626993" y="5158456"/>
                </a:cubicBezTo>
                <a:cubicBezTo>
                  <a:pt x="2577529" y="5170836"/>
                  <a:pt x="2519822" y="5187343"/>
                  <a:pt x="2495090" y="5154329"/>
                </a:cubicBezTo>
                <a:cubicBezTo>
                  <a:pt x="2478602" y="5137822"/>
                  <a:pt x="2589895" y="5141949"/>
                  <a:pt x="2602261" y="5141949"/>
                </a:cubicBezTo>
                <a:cubicBezTo>
                  <a:pt x="2635237" y="5141949"/>
                  <a:pt x="2816604" y="5113062"/>
                  <a:pt x="2816604" y="5096555"/>
                </a:cubicBezTo>
                <a:cubicBezTo>
                  <a:pt x="2816604" y="5092428"/>
                  <a:pt x="2589895" y="5121315"/>
                  <a:pt x="2585774" y="5129569"/>
                </a:cubicBezTo>
                <a:cubicBezTo>
                  <a:pt x="2594017" y="5121315"/>
                  <a:pt x="2598140" y="5117188"/>
                  <a:pt x="2598140" y="5117188"/>
                </a:cubicBezTo>
                <a:cubicBezTo>
                  <a:pt x="2594017" y="5117188"/>
                  <a:pt x="2581652" y="5121315"/>
                  <a:pt x="2556919" y="5125442"/>
                </a:cubicBezTo>
                <a:cubicBezTo>
                  <a:pt x="2515700" y="5125442"/>
                  <a:pt x="2474480" y="5133695"/>
                  <a:pt x="2437382" y="5141949"/>
                </a:cubicBezTo>
                <a:cubicBezTo>
                  <a:pt x="2416773" y="5146076"/>
                  <a:pt x="2243649" y="5183217"/>
                  <a:pt x="2243649" y="5179090"/>
                </a:cubicBezTo>
                <a:cubicBezTo>
                  <a:pt x="2243649" y="5162583"/>
                  <a:pt x="2305479" y="5162583"/>
                  <a:pt x="2317845" y="5158456"/>
                </a:cubicBezTo>
                <a:cubicBezTo>
                  <a:pt x="2280747" y="5166710"/>
                  <a:pt x="1790232" y="5117188"/>
                  <a:pt x="1794354" y="5166710"/>
                </a:cubicBezTo>
                <a:cubicBezTo>
                  <a:pt x="1798476" y="5203850"/>
                  <a:pt x="1959233" y="5137822"/>
                  <a:pt x="1963355" y="5183217"/>
                </a:cubicBezTo>
                <a:cubicBezTo>
                  <a:pt x="1955111" y="5191470"/>
                  <a:pt x="1946867" y="5195597"/>
                  <a:pt x="1934501" y="5199724"/>
                </a:cubicBezTo>
                <a:cubicBezTo>
                  <a:pt x="1938623" y="5203850"/>
                  <a:pt x="1992209" y="5207977"/>
                  <a:pt x="1992209" y="5220358"/>
                </a:cubicBezTo>
                <a:cubicBezTo>
                  <a:pt x="1992209" y="5236865"/>
                  <a:pt x="1893281" y="5195597"/>
                  <a:pt x="1893281" y="5195597"/>
                </a:cubicBezTo>
                <a:cubicBezTo>
                  <a:pt x="1901525" y="5195597"/>
                  <a:pt x="1909769" y="5195597"/>
                  <a:pt x="1918013" y="5191470"/>
                </a:cubicBezTo>
                <a:cubicBezTo>
                  <a:pt x="1905647" y="5187343"/>
                  <a:pt x="1860306" y="5183217"/>
                  <a:pt x="1847940" y="5187343"/>
                </a:cubicBezTo>
                <a:cubicBezTo>
                  <a:pt x="1860306" y="5191470"/>
                  <a:pt x="1868550" y="5191470"/>
                  <a:pt x="1876793" y="5195597"/>
                </a:cubicBezTo>
                <a:cubicBezTo>
                  <a:pt x="1827330" y="5187343"/>
                  <a:pt x="1600621" y="5203850"/>
                  <a:pt x="1600621" y="5203850"/>
                </a:cubicBezTo>
                <a:cubicBezTo>
                  <a:pt x="1600621" y="5216231"/>
                  <a:pt x="1633597" y="5220358"/>
                  <a:pt x="1645963" y="5216231"/>
                </a:cubicBezTo>
                <a:cubicBezTo>
                  <a:pt x="1645963" y="5216231"/>
                  <a:pt x="1641841" y="5220358"/>
                  <a:pt x="1637719" y="5220358"/>
                </a:cubicBezTo>
                <a:cubicBezTo>
                  <a:pt x="1699548" y="5207977"/>
                  <a:pt x="1901525" y="5220358"/>
                  <a:pt x="1946867" y="5224484"/>
                </a:cubicBezTo>
                <a:cubicBezTo>
                  <a:pt x="1926257" y="5228611"/>
                  <a:pt x="1876793" y="5240991"/>
                  <a:pt x="1856184" y="5236865"/>
                </a:cubicBezTo>
                <a:cubicBezTo>
                  <a:pt x="1856184" y="5240991"/>
                  <a:pt x="1856184" y="5240991"/>
                  <a:pt x="1856184" y="5240991"/>
                </a:cubicBezTo>
                <a:cubicBezTo>
                  <a:pt x="1913891" y="5245118"/>
                  <a:pt x="2016941" y="5265752"/>
                  <a:pt x="2037551" y="5249245"/>
                </a:cubicBezTo>
                <a:cubicBezTo>
                  <a:pt x="2012819" y="5265752"/>
                  <a:pt x="2008697" y="5253372"/>
                  <a:pt x="1983965" y="5269879"/>
                </a:cubicBezTo>
                <a:cubicBezTo>
                  <a:pt x="1988087" y="5265752"/>
                  <a:pt x="2008697" y="5269879"/>
                  <a:pt x="2033429" y="5274005"/>
                </a:cubicBezTo>
                <a:cubicBezTo>
                  <a:pt x="1893281" y="5274005"/>
                  <a:pt x="1633597" y="5294639"/>
                  <a:pt x="1608865" y="5290513"/>
                </a:cubicBezTo>
                <a:cubicBezTo>
                  <a:pt x="1617109" y="5294639"/>
                  <a:pt x="1625353" y="5298766"/>
                  <a:pt x="1629475" y="5298766"/>
                </a:cubicBezTo>
                <a:cubicBezTo>
                  <a:pt x="1604743" y="5323527"/>
                  <a:pt x="1600621" y="5282259"/>
                  <a:pt x="1588255" y="5282259"/>
                </a:cubicBezTo>
                <a:cubicBezTo>
                  <a:pt x="1580011" y="5290513"/>
                  <a:pt x="1575889" y="5294639"/>
                  <a:pt x="1575889" y="5302893"/>
                </a:cubicBezTo>
                <a:cubicBezTo>
                  <a:pt x="1571767" y="5307020"/>
                  <a:pt x="1571767" y="5274005"/>
                  <a:pt x="1571767" y="5274005"/>
                </a:cubicBezTo>
                <a:cubicBezTo>
                  <a:pt x="1530547" y="5278132"/>
                  <a:pt x="1291473" y="5249245"/>
                  <a:pt x="1270863" y="5278132"/>
                </a:cubicBezTo>
                <a:cubicBezTo>
                  <a:pt x="1274985" y="5274005"/>
                  <a:pt x="1361546" y="5327653"/>
                  <a:pt x="1373912" y="5323527"/>
                </a:cubicBezTo>
                <a:cubicBezTo>
                  <a:pt x="1324449" y="5348287"/>
                  <a:pt x="1163692" y="5216231"/>
                  <a:pt x="1122472" y="5261625"/>
                </a:cubicBezTo>
                <a:cubicBezTo>
                  <a:pt x="1134838" y="5269879"/>
                  <a:pt x="1143082" y="5278132"/>
                  <a:pt x="1151326" y="5286386"/>
                </a:cubicBezTo>
                <a:cubicBezTo>
                  <a:pt x="1118350" y="5290513"/>
                  <a:pt x="1023544" y="5232738"/>
                  <a:pt x="986446" y="5220358"/>
                </a:cubicBezTo>
                <a:cubicBezTo>
                  <a:pt x="949349" y="5203850"/>
                  <a:pt x="916373" y="5191470"/>
                  <a:pt x="879275" y="5170836"/>
                </a:cubicBezTo>
                <a:cubicBezTo>
                  <a:pt x="858665" y="5158456"/>
                  <a:pt x="520663" y="4981005"/>
                  <a:pt x="545395" y="4952118"/>
                </a:cubicBezTo>
                <a:cubicBezTo>
                  <a:pt x="553639" y="4939738"/>
                  <a:pt x="681420" y="5071794"/>
                  <a:pt x="714396" y="5055287"/>
                </a:cubicBezTo>
                <a:cubicBezTo>
                  <a:pt x="730884" y="5047033"/>
                  <a:pt x="669054" y="4993385"/>
                  <a:pt x="673176" y="4976878"/>
                </a:cubicBezTo>
                <a:cubicBezTo>
                  <a:pt x="681420" y="4952118"/>
                  <a:pt x="747372" y="4972752"/>
                  <a:pt x="751494" y="4989259"/>
                </a:cubicBezTo>
                <a:cubicBezTo>
                  <a:pt x="747372" y="4960371"/>
                  <a:pt x="689664" y="4956245"/>
                  <a:pt x="681420" y="4935611"/>
                </a:cubicBezTo>
                <a:cubicBezTo>
                  <a:pt x="669054" y="4910850"/>
                  <a:pt x="871031" y="4989259"/>
                  <a:pt x="858665" y="4997512"/>
                </a:cubicBezTo>
                <a:cubicBezTo>
                  <a:pt x="854543" y="4997512"/>
                  <a:pt x="817445" y="4968625"/>
                  <a:pt x="813323" y="4985132"/>
                </a:cubicBezTo>
                <a:cubicBezTo>
                  <a:pt x="792714" y="5022273"/>
                  <a:pt x="1060642" y="5055287"/>
                  <a:pt x="1081252" y="5059414"/>
                </a:cubicBezTo>
                <a:cubicBezTo>
                  <a:pt x="1060642" y="5055287"/>
                  <a:pt x="1019422" y="5075921"/>
                  <a:pt x="994690" y="5075921"/>
                </a:cubicBezTo>
                <a:cubicBezTo>
                  <a:pt x="1011178" y="5080048"/>
                  <a:pt x="1031788" y="5080048"/>
                  <a:pt x="1011178" y="5084174"/>
                </a:cubicBezTo>
                <a:cubicBezTo>
                  <a:pt x="1011178" y="5084174"/>
                  <a:pt x="1011178" y="5084174"/>
                  <a:pt x="994690" y="5092428"/>
                </a:cubicBezTo>
                <a:cubicBezTo>
                  <a:pt x="1015300" y="5096555"/>
                  <a:pt x="1365668" y="5150203"/>
                  <a:pt x="1361546" y="5104808"/>
                </a:cubicBezTo>
                <a:cubicBezTo>
                  <a:pt x="1357424" y="5063540"/>
                  <a:pt x="1184301" y="5067667"/>
                  <a:pt x="1163692" y="5063540"/>
                </a:cubicBezTo>
                <a:cubicBezTo>
                  <a:pt x="1159570" y="5059414"/>
                  <a:pt x="986446" y="5018146"/>
                  <a:pt x="953471" y="5001639"/>
                </a:cubicBezTo>
                <a:cubicBezTo>
                  <a:pt x="982325" y="5009893"/>
                  <a:pt x="1089496" y="4997512"/>
                  <a:pt x="1089496" y="5001639"/>
                </a:cubicBezTo>
                <a:cubicBezTo>
                  <a:pt x="1085374" y="4993385"/>
                  <a:pt x="1007056" y="4972752"/>
                  <a:pt x="1007056" y="4976878"/>
                </a:cubicBezTo>
                <a:cubicBezTo>
                  <a:pt x="1011178" y="4989259"/>
                  <a:pt x="1064764" y="4976878"/>
                  <a:pt x="1048276" y="4997512"/>
                </a:cubicBezTo>
                <a:cubicBezTo>
                  <a:pt x="1035910" y="5009893"/>
                  <a:pt x="994690" y="4985132"/>
                  <a:pt x="986446" y="4976878"/>
                </a:cubicBezTo>
                <a:cubicBezTo>
                  <a:pt x="1002934" y="4997512"/>
                  <a:pt x="936983" y="4985132"/>
                  <a:pt x="965837" y="4972752"/>
                </a:cubicBezTo>
                <a:cubicBezTo>
                  <a:pt x="965837" y="4972752"/>
                  <a:pt x="965837" y="4972752"/>
                  <a:pt x="974081" y="4968625"/>
                </a:cubicBezTo>
                <a:cubicBezTo>
                  <a:pt x="941105" y="4968625"/>
                  <a:pt x="825689" y="4906723"/>
                  <a:pt x="800958" y="4927357"/>
                </a:cubicBezTo>
                <a:cubicBezTo>
                  <a:pt x="792714" y="4931484"/>
                  <a:pt x="895763" y="4956245"/>
                  <a:pt x="887519" y="4964498"/>
                </a:cubicBezTo>
                <a:cubicBezTo>
                  <a:pt x="883397" y="4968625"/>
                  <a:pt x="875153" y="4968625"/>
                  <a:pt x="866909" y="4968625"/>
                </a:cubicBezTo>
                <a:cubicBezTo>
                  <a:pt x="829811" y="4939738"/>
                  <a:pt x="722640" y="4902597"/>
                  <a:pt x="714396" y="4844822"/>
                </a:cubicBezTo>
                <a:cubicBezTo>
                  <a:pt x="714396" y="4836568"/>
                  <a:pt x="669054" y="4832442"/>
                  <a:pt x="677298" y="4815935"/>
                </a:cubicBezTo>
                <a:cubicBezTo>
                  <a:pt x="677298" y="4815935"/>
                  <a:pt x="788592" y="4865456"/>
                  <a:pt x="805080" y="4865456"/>
                </a:cubicBezTo>
                <a:cubicBezTo>
                  <a:pt x="776226" y="4840695"/>
                  <a:pt x="747372" y="4820061"/>
                  <a:pt x="710274" y="4807681"/>
                </a:cubicBezTo>
                <a:cubicBezTo>
                  <a:pt x="689664" y="4803554"/>
                  <a:pt x="570127" y="4811808"/>
                  <a:pt x="561883" y="4791174"/>
                </a:cubicBezTo>
                <a:cubicBezTo>
                  <a:pt x="561883" y="4795301"/>
                  <a:pt x="574249" y="4754033"/>
                  <a:pt x="566005" y="4766413"/>
                </a:cubicBezTo>
                <a:cubicBezTo>
                  <a:pt x="582493" y="4733399"/>
                  <a:pt x="586615" y="4791174"/>
                  <a:pt x="586615" y="4782920"/>
                </a:cubicBezTo>
                <a:cubicBezTo>
                  <a:pt x="586615" y="4778794"/>
                  <a:pt x="743250" y="4795301"/>
                  <a:pt x="726762" y="4774667"/>
                </a:cubicBezTo>
                <a:cubicBezTo>
                  <a:pt x="730884" y="4778794"/>
                  <a:pt x="702030" y="4762287"/>
                  <a:pt x="677298" y="4745780"/>
                </a:cubicBezTo>
                <a:cubicBezTo>
                  <a:pt x="677298" y="4729273"/>
                  <a:pt x="677298" y="4700385"/>
                  <a:pt x="697908" y="4725146"/>
                </a:cubicBezTo>
                <a:cubicBezTo>
                  <a:pt x="697908" y="4733399"/>
                  <a:pt x="697908" y="4733399"/>
                  <a:pt x="689664" y="4733399"/>
                </a:cubicBezTo>
                <a:cubicBezTo>
                  <a:pt x="693786" y="4758160"/>
                  <a:pt x="780348" y="4754033"/>
                  <a:pt x="796836" y="4749906"/>
                </a:cubicBezTo>
                <a:cubicBezTo>
                  <a:pt x="772104" y="4749906"/>
                  <a:pt x="726762" y="4729273"/>
                  <a:pt x="722640" y="4708639"/>
                </a:cubicBezTo>
                <a:cubicBezTo>
                  <a:pt x="722640" y="4712765"/>
                  <a:pt x="763860" y="4721019"/>
                  <a:pt x="763860" y="4704512"/>
                </a:cubicBezTo>
                <a:cubicBezTo>
                  <a:pt x="759738" y="4679751"/>
                  <a:pt x="702030" y="4696258"/>
                  <a:pt x="697908" y="4671498"/>
                </a:cubicBezTo>
                <a:cubicBezTo>
                  <a:pt x="697908" y="4650864"/>
                  <a:pt x="730884" y="4675625"/>
                  <a:pt x="730884" y="4654991"/>
                </a:cubicBezTo>
                <a:cubicBezTo>
                  <a:pt x="730884" y="4646737"/>
                  <a:pt x="487687" y="4617850"/>
                  <a:pt x="458834" y="4621977"/>
                </a:cubicBezTo>
                <a:cubicBezTo>
                  <a:pt x="528907" y="4609596"/>
                  <a:pt x="594859" y="4621977"/>
                  <a:pt x="669054" y="4617850"/>
                </a:cubicBezTo>
                <a:cubicBezTo>
                  <a:pt x="681420" y="4617850"/>
                  <a:pt x="809202" y="4605470"/>
                  <a:pt x="809202" y="4609596"/>
                </a:cubicBezTo>
                <a:cubicBezTo>
                  <a:pt x="803019" y="4601343"/>
                  <a:pt x="783439" y="4599279"/>
                  <a:pt x="762829" y="4599279"/>
                </a:cubicBezTo>
                <a:lnTo>
                  <a:pt x="739978" y="4600062"/>
                </a:lnTo>
                <a:lnTo>
                  <a:pt x="743765" y="4599795"/>
                </a:lnTo>
                <a:cubicBezTo>
                  <a:pt x="756646" y="4598248"/>
                  <a:pt x="767982" y="4595153"/>
                  <a:pt x="767982" y="4588963"/>
                </a:cubicBezTo>
                <a:cubicBezTo>
                  <a:pt x="767982" y="4584836"/>
                  <a:pt x="566005" y="4489920"/>
                  <a:pt x="570127" y="4489920"/>
                </a:cubicBezTo>
                <a:cubicBezTo>
                  <a:pt x="640200" y="4473413"/>
                  <a:pt x="702030" y="4543568"/>
                  <a:pt x="784470" y="4527061"/>
                </a:cubicBezTo>
                <a:cubicBezTo>
                  <a:pt x="784470" y="4527061"/>
                  <a:pt x="718518" y="4514681"/>
                  <a:pt x="714396" y="4498174"/>
                </a:cubicBezTo>
                <a:cubicBezTo>
                  <a:pt x="714396" y="4481667"/>
                  <a:pt x="763860" y="4498174"/>
                  <a:pt x="772104" y="4481667"/>
                </a:cubicBezTo>
                <a:cubicBezTo>
                  <a:pt x="772104" y="4481667"/>
                  <a:pt x="722640" y="4461033"/>
                  <a:pt x="722640" y="4440399"/>
                </a:cubicBezTo>
                <a:cubicBezTo>
                  <a:pt x="722640" y="4436272"/>
                  <a:pt x="776226" y="4432145"/>
                  <a:pt x="784470" y="4432145"/>
                </a:cubicBezTo>
                <a:cubicBezTo>
                  <a:pt x="751494" y="4423892"/>
                  <a:pt x="714396" y="4407385"/>
                  <a:pt x="677298" y="4395005"/>
                </a:cubicBezTo>
                <a:cubicBezTo>
                  <a:pt x="693786" y="4399131"/>
                  <a:pt x="706152" y="4399131"/>
                  <a:pt x="706152" y="4395005"/>
                </a:cubicBezTo>
                <a:cubicBezTo>
                  <a:pt x="697908" y="4390878"/>
                  <a:pt x="689664" y="4386751"/>
                  <a:pt x="681420" y="4378498"/>
                </a:cubicBezTo>
                <a:cubicBezTo>
                  <a:pt x="693786" y="4378498"/>
                  <a:pt x="772104" y="4407385"/>
                  <a:pt x="780348" y="4390878"/>
                </a:cubicBezTo>
                <a:cubicBezTo>
                  <a:pt x="780348" y="4386751"/>
                  <a:pt x="722640" y="4366117"/>
                  <a:pt x="718518" y="4366117"/>
                </a:cubicBezTo>
                <a:cubicBezTo>
                  <a:pt x="722640" y="4361990"/>
                  <a:pt x="743250" y="4353737"/>
                  <a:pt x="747372" y="4349610"/>
                </a:cubicBezTo>
                <a:cubicBezTo>
                  <a:pt x="722640" y="4353737"/>
                  <a:pt x="644322" y="4333103"/>
                  <a:pt x="594859" y="4324850"/>
                </a:cubicBezTo>
                <a:cubicBezTo>
                  <a:pt x="640200" y="4316596"/>
                  <a:pt x="706152" y="4304216"/>
                  <a:pt x="697908" y="4295962"/>
                </a:cubicBezTo>
                <a:cubicBezTo>
                  <a:pt x="693786" y="4295962"/>
                  <a:pt x="689664" y="4295962"/>
                  <a:pt x="681420" y="4291835"/>
                </a:cubicBezTo>
                <a:cubicBezTo>
                  <a:pt x="706152" y="4291835"/>
                  <a:pt x="726762" y="4287709"/>
                  <a:pt x="730884" y="4283582"/>
                </a:cubicBezTo>
                <a:cubicBezTo>
                  <a:pt x="718518" y="4279455"/>
                  <a:pt x="706152" y="4275328"/>
                  <a:pt x="697908" y="4271202"/>
                </a:cubicBezTo>
                <a:cubicBezTo>
                  <a:pt x="702030" y="4267075"/>
                  <a:pt x="710274" y="4262948"/>
                  <a:pt x="718518" y="4262948"/>
                </a:cubicBezTo>
                <a:cubicBezTo>
                  <a:pt x="714396" y="4254695"/>
                  <a:pt x="710274" y="4250568"/>
                  <a:pt x="706152" y="4246441"/>
                </a:cubicBezTo>
                <a:cubicBezTo>
                  <a:pt x="706152" y="4250568"/>
                  <a:pt x="912251" y="4229934"/>
                  <a:pt x="928739" y="4229934"/>
                </a:cubicBezTo>
                <a:cubicBezTo>
                  <a:pt x="895763" y="4196920"/>
                  <a:pt x="821567" y="4213427"/>
                  <a:pt x="772104" y="4213427"/>
                </a:cubicBezTo>
                <a:cubicBezTo>
                  <a:pt x="772104" y="4213427"/>
                  <a:pt x="776226" y="4213427"/>
                  <a:pt x="780348" y="4217554"/>
                </a:cubicBezTo>
                <a:cubicBezTo>
                  <a:pt x="780348" y="4217554"/>
                  <a:pt x="685542" y="4221680"/>
                  <a:pt x="689664" y="4209300"/>
                </a:cubicBezTo>
                <a:cubicBezTo>
                  <a:pt x="693786" y="4205173"/>
                  <a:pt x="697908" y="4205173"/>
                  <a:pt x="702030" y="4201047"/>
                </a:cubicBezTo>
                <a:cubicBezTo>
                  <a:pt x="656688" y="4209300"/>
                  <a:pt x="553639" y="4192793"/>
                  <a:pt x="524785" y="4188666"/>
                </a:cubicBezTo>
                <a:cubicBezTo>
                  <a:pt x="549517" y="4184539"/>
                  <a:pt x="697908" y="4151525"/>
                  <a:pt x="747372" y="4151525"/>
                </a:cubicBezTo>
                <a:cubicBezTo>
                  <a:pt x="739128" y="4151525"/>
                  <a:pt x="735006" y="4151525"/>
                  <a:pt x="726762" y="4147399"/>
                </a:cubicBezTo>
                <a:cubicBezTo>
                  <a:pt x="726762" y="4147399"/>
                  <a:pt x="850421" y="4130892"/>
                  <a:pt x="850421" y="4135018"/>
                </a:cubicBezTo>
                <a:cubicBezTo>
                  <a:pt x="854543" y="4126765"/>
                  <a:pt x="607225" y="4126765"/>
                  <a:pt x="607225" y="4135018"/>
                </a:cubicBezTo>
                <a:cubicBezTo>
                  <a:pt x="607225" y="4118511"/>
                  <a:pt x="994690" y="4068990"/>
                  <a:pt x="990568" y="4040103"/>
                </a:cubicBezTo>
                <a:cubicBezTo>
                  <a:pt x="990568" y="4015342"/>
                  <a:pt x="813323" y="4081370"/>
                  <a:pt x="833933" y="4081370"/>
                </a:cubicBezTo>
                <a:cubicBezTo>
                  <a:pt x="817445" y="4081370"/>
                  <a:pt x="718518" y="4097877"/>
                  <a:pt x="697908" y="4081370"/>
                </a:cubicBezTo>
                <a:cubicBezTo>
                  <a:pt x="697908" y="4081370"/>
                  <a:pt x="792714" y="4040103"/>
                  <a:pt x="796836" y="4048356"/>
                </a:cubicBezTo>
                <a:cubicBezTo>
                  <a:pt x="792714" y="4035976"/>
                  <a:pt x="772104" y="4031849"/>
                  <a:pt x="743250" y="4031849"/>
                </a:cubicBezTo>
                <a:cubicBezTo>
                  <a:pt x="735006" y="4027722"/>
                  <a:pt x="685542" y="4023596"/>
                  <a:pt x="685542" y="4023596"/>
                </a:cubicBezTo>
                <a:cubicBezTo>
                  <a:pt x="681420" y="4027722"/>
                  <a:pt x="697908" y="4031849"/>
                  <a:pt x="714396" y="4035976"/>
                </a:cubicBezTo>
                <a:cubicBezTo>
                  <a:pt x="656688" y="4040103"/>
                  <a:pt x="586615" y="4056610"/>
                  <a:pt x="574249" y="4048356"/>
                </a:cubicBezTo>
                <a:cubicBezTo>
                  <a:pt x="578371" y="4040103"/>
                  <a:pt x="582493" y="4035976"/>
                  <a:pt x="586615" y="4031849"/>
                </a:cubicBezTo>
                <a:cubicBezTo>
                  <a:pt x="574249" y="4027722"/>
                  <a:pt x="561883" y="4023596"/>
                  <a:pt x="549517" y="4019469"/>
                </a:cubicBezTo>
                <a:cubicBezTo>
                  <a:pt x="561883" y="4019469"/>
                  <a:pt x="615469" y="4007089"/>
                  <a:pt x="636079" y="4011215"/>
                </a:cubicBezTo>
                <a:cubicBezTo>
                  <a:pt x="631957" y="4007089"/>
                  <a:pt x="627835" y="4007089"/>
                  <a:pt x="627835" y="4002962"/>
                </a:cubicBezTo>
                <a:cubicBezTo>
                  <a:pt x="631957" y="3998835"/>
                  <a:pt x="710274" y="3994708"/>
                  <a:pt x="714396" y="3994708"/>
                </a:cubicBezTo>
                <a:cubicBezTo>
                  <a:pt x="706152" y="3986455"/>
                  <a:pt x="640200" y="3978201"/>
                  <a:pt x="631957" y="3978201"/>
                </a:cubicBezTo>
                <a:cubicBezTo>
                  <a:pt x="693786" y="3965821"/>
                  <a:pt x="792714" y="4015342"/>
                  <a:pt x="854543" y="3974074"/>
                </a:cubicBezTo>
                <a:cubicBezTo>
                  <a:pt x="862787" y="3969948"/>
                  <a:pt x="730884" y="3932807"/>
                  <a:pt x="710274" y="3936934"/>
                </a:cubicBezTo>
                <a:cubicBezTo>
                  <a:pt x="710274" y="3936934"/>
                  <a:pt x="541273" y="3974074"/>
                  <a:pt x="537151" y="3924553"/>
                </a:cubicBezTo>
                <a:cubicBezTo>
                  <a:pt x="537151" y="3924553"/>
                  <a:pt x="664932" y="3941060"/>
                  <a:pt x="673176" y="3928680"/>
                </a:cubicBezTo>
                <a:cubicBezTo>
                  <a:pt x="673176" y="3932807"/>
                  <a:pt x="739128" y="3850272"/>
                  <a:pt x="751494" y="3862652"/>
                </a:cubicBezTo>
                <a:cubicBezTo>
                  <a:pt x="726762" y="3842018"/>
                  <a:pt x="487687" y="3903919"/>
                  <a:pt x="475321" y="3916300"/>
                </a:cubicBezTo>
                <a:cubicBezTo>
                  <a:pt x="491809" y="3899793"/>
                  <a:pt x="759738" y="3792497"/>
                  <a:pt x="767982" y="3825511"/>
                </a:cubicBezTo>
                <a:cubicBezTo>
                  <a:pt x="755616" y="3780117"/>
                  <a:pt x="652566" y="3800750"/>
                  <a:pt x="619591" y="3800750"/>
                </a:cubicBezTo>
                <a:cubicBezTo>
                  <a:pt x="652566" y="3796624"/>
                  <a:pt x="685542" y="3792497"/>
                  <a:pt x="718518" y="3784243"/>
                </a:cubicBezTo>
                <a:cubicBezTo>
                  <a:pt x="718518" y="3784243"/>
                  <a:pt x="722640" y="3763609"/>
                  <a:pt x="726762" y="3759483"/>
                </a:cubicBezTo>
                <a:cubicBezTo>
                  <a:pt x="743250" y="3751229"/>
                  <a:pt x="772104" y="3767736"/>
                  <a:pt x="784470" y="3759483"/>
                </a:cubicBezTo>
                <a:cubicBezTo>
                  <a:pt x="800958" y="3747102"/>
                  <a:pt x="693786" y="3742976"/>
                  <a:pt x="697908" y="3747102"/>
                </a:cubicBezTo>
                <a:cubicBezTo>
                  <a:pt x="693786" y="3734722"/>
                  <a:pt x="743250" y="3730595"/>
                  <a:pt x="747372" y="3726469"/>
                </a:cubicBezTo>
                <a:cubicBezTo>
                  <a:pt x="755616" y="3701708"/>
                  <a:pt x="636079" y="3742976"/>
                  <a:pt x="640200" y="3742976"/>
                </a:cubicBezTo>
                <a:cubicBezTo>
                  <a:pt x="652566" y="3742976"/>
                  <a:pt x="673176" y="3747102"/>
                  <a:pt x="681420" y="3747102"/>
                </a:cubicBezTo>
                <a:cubicBezTo>
                  <a:pt x="652566" y="3751229"/>
                  <a:pt x="619591" y="3755356"/>
                  <a:pt x="586615" y="3763609"/>
                </a:cubicBezTo>
                <a:cubicBezTo>
                  <a:pt x="603103" y="3759483"/>
                  <a:pt x="644322" y="3742976"/>
                  <a:pt x="640200" y="3726469"/>
                </a:cubicBezTo>
                <a:cubicBezTo>
                  <a:pt x="640200" y="3726469"/>
                  <a:pt x="623713" y="3726469"/>
                  <a:pt x="603103" y="3730595"/>
                </a:cubicBezTo>
                <a:cubicBezTo>
                  <a:pt x="656688" y="3722342"/>
                  <a:pt x="722640" y="3709962"/>
                  <a:pt x="751494" y="3689328"/>
                </a:cubicBezTo>
                <a:cubicBezTo>
                  <a:pt x="751494" y="3689328"/>
                  <a:pt x="747372" y="3664567"/>
                  <a:pt x="763860" y="3672821"/>
                </a:cubicBezTo>
                <a:cubicBezTo>
                  <a:pt x="689664" y="3643933"/>
                  <a:pt x="533029" y="3709962"/>
                  <a:pt x="471199" y="3747102"/>
                </a:cubicBezTo>
                <a:cubicBezTo>
                  <a:pt x="446468" y="3759483"/>
                  <a:pt x="273345" y="3854398"/>
                  <a:pt x="273345" y="3854398"/>
                </a:cubicBezTo>
                <a:cubicBezTo>
                  <a:pt x="273345" y="3846145"/>
                  <a:pt x="467077" y="3718215"/>
                  <a:pt x="487687" y="3701708"/>
                </a:cubicBezTo>
                <a:cubicBezTo>
                  <a:pt x="553639" y="3660440"/>
                  <a:pt x="619591" y="3631553"/>
                  <a:pt x="681420" y="3590285"/>
                </a:cubicBezTo>
                <a:cubicBezTo>
                  <a:pt x="669054" y="3594412"/>
                  <a:pt x="652566" y="3594412"/>
                  <a:pt x="631957" y="3598539"/>
                </a:cubicBezTo>
                <a:cubicBezTo>
                  <a:pt x="631957" y="3594412"/>
                  <a:pt x="631957" y="3594412"/>
                  <a:pt x="627835" y="3598539"/>
                </a:cubicBezTo>
                <a:cubicBezTo>
                  <a:pt x="607225" y="3598539"/>
                  <a:pt x="582493" y="3598539"/>
                  <a:pt x="574249" y="3602666"/>
                </a:cubicBezTo>
                <a:cubicBezTo>
                  <a:pt x="582493" y="3606792"/>
                  <a:pt x="590737" y="3606792"/>
                  <a:pt x="594859" y="3606792"/>
                </a:cubicBezTo>
                <a:cubicBezTo>
                  <a:pt x="586615" y="3619173"/>
                  <a:pt x="479443" y="3652187"/>
                  <a:pt x="446468" y="3672821"/>
                </a:cubicBezTo>
                <a:cubicBezTo>
                  <a:pt x="462955" y="3660440"/>
                  <a:pt x="495931" y="3635680"/>
                  <a:pt x="491809" y="3635680"/>
                </a:cubicBezTo>
                <a:cubicBezTo>
                  <a:pt x="483565" y="3635680"/>
                  <a:pt x="425858" y="3643933"/>
                  <a:pt x="392882" y="3656314"/>
                </a:cubicBezTo>
                <a:cubicBezTo>
                  <a:pt x="388760" y="3660440"/>
                  <a:pt x="380516" y="3660440"/>
                  <a:pt x="376394" y="3664567"/>
                </a:cubicBezTo>
                <a:cubicBezTo>
                  <a:pt x="376394" y="3660440"/>
                  <a:pt x="380516" y="3656314"/>
                  <a:pt x="380516" y="3652187"/>
                </a:cubicBezTo>
                <a:cubicBezTo>
                  <a:pt x="347540" y="3648060"/>
                  <a:pt x="285711" y="3763609"/>
                  <a:pt x="265101" y="3767736"/>
                </a:cubicBezTo>
                <a:cubicBezTo>
                  <a:pt x="252735" y="3767736"/>
                  <a:pt x="269223" y="3718215"/>
                  <a:pt x="265101" y="3718215"/>
                </a:cubicBezTo>
                <a:cubicBezTo>
                  <a:pt x="256857" y="3726469"/>
                  <a:pt x="252735" y="3734722"/>
                  <a:pt x="244491" y="3738849"/>
                </a:cubicBezTo>
                <a:cubicBezTo>
                  <a:pt x="232125" y="3730595"/>
                  <a:pt x="397004" y="3536637"/>
                  <a:pt x="397004" y="3536637"/>
                </a:cubicBezTo>
                <a:cubicBezTo>
                  <a:pt x="384638" y="3536637"/>
                  <a:pt x="293954" y="3586159"/>
                  <a:pt x="277467" y="3606792"/>
                </a:cubicBezTo>
                <a:cubicBezTo>
                  <a:pt x="285711" y="3598539"/>
                  <a:pt x="289832" y="3590285"/>
                  <a:pt x="293954" y="3582032"/>
                </a:cubicBezTo>
                <a:cubicBezTo>
                  <a:pt x="285711" y="3565525"/>
                  <a:pt x="199149" y="3672821"/>
                  <a:pt x="190905" y="3668694"/>
                </a:cubicBezTo>
                <a:cubicBezTo>
                  <a:pt x="186783" y="3664567"/>
                  <a:pt x="215637" y="3643933"/>
                  <a:pt x="215637" y="3643933"/>
                </a:cubicBezTo>
                <a:cubicBezTo>
                  <a:pt x="203271" y="3639807"/>
                  <a:pt x="133197" y="3693454"/>
                  <a:pt x="133197" y="3693454"/>
                </a:cubicBezTo>
                <a:cubicBezTo>
                  <a:pt x="137319" y="3681074"/>
                  <a:pt x="293954" y="3540764"/>
                  <a:pt x="281589" y="3540764"/>
                </a:cubicBezTo>
                <a:cubicBezTo>
                  <a:pt x="269223" y="3540764"/>
                  <a:pt x="260979" y="3565525"/>
                  <a:pt x="244491" y="3565525"/>
                </a:cubicBezTo>
                <a:cubicBezTo>
                  <a:pt x="248613" y="3565525"/>
                  <a:pt x="252735" y="3495370"/>
                  <a:pt x="269223" y="3511877"/>
                </a:cubicBezTo>
                <a:cubicBezTo>
                  <a:pt x="269223" y="3520130"/>
                  <a:pt x="269223" y="3524257"/>
                  <a:pt x="277467" y="3524257"/>
                </a:cubicBezTo>
                <a:cubicBezTo>
                  <a:pt x="281589" y="3520130"/>
                  <a:pt x="314564" y="3458229"/>
                  <a:pt x="314564" y="3458229"/>
                </a:cubicBezTo>
                <a:cubicBezTo>
                  <a:pt x="302198" y="3449975"/>
                  <a:pt x="252735" y="3474736"/>
                  <a:pt x="215637" y="3495370"/>
                </a:cubicBezTo>
                <a:cubicBezTo>
                  <a:pt x="252735" y="3458229"/>
                  <a:pt x="289832" y="3404581"/>
                  <a:pt x="260979" y="3404581"/>
                </a:cubicBezTo>
                <a:cubicBezTo>
                  <a:pt x="252735" y="3408708"/>
                  <a:pt x="248613" y="3458229"/>
                  <a:pt x="223881" y="3458229"/>
                </a:cubicBezTo>
                <a:cubicBezTo>
                  <a:pt x="223881" y="3458229"/>
                  <a:pt x="203271" y="3458229"/>
                  <a:pt x="178539" y="3470609"/>
                </a:cubicBezTo>
                <a:cubicBezTo>
                  <a:pt x="153807" y="3478863"/>
                  <a:pt x="50758" y="3561398"/>
                  <a:pt x="50758" y="3553144"/>
                </a:cubicBezTo>
                <a:cubicBezTo>
                  <a:pt x="42514" y="3540764"/>
                  <a:pt x="75490" y="3511877"/>
                  <a:pt x="54880" y="3499497"/>
                </a:cubicBezTo>
                <a:cubicBezTo>
                  <a:pt x="50758" y="3499497"/>
                  <a:pt x="5416" y="3503623"/>
                  <a:pt x="13660" y="3516004"/>
                </a:cubicBezTo>
                <a:cubicBezTo>
                  <a:pt x="-2828" y="3491243"/>
                  <a:pt x="-2828" y="3478863"/>
                  <a:pt x="5416" y="3437595"/>
                </a:cubicBezTo>
                <a:cubicBezTo>
                  <a:pt x="17782" y="3359187"/>
                  <a:pt x="46636" y="3305539"/>
                  <a:pt x="96100" y="3239510"/>
                </a:cubicBezTo>
                <a:cubicBezTo>
                  <a:pt x="149685" y="3169355"/>
                  <a:pt x="211515" y="3123961"/>
                  <a:pt x="273345" y="3062060"/>
                </a:cubicBezTo>
                <a:cubicBezTo>
                  <a:pt x="306320" y="3029045"/>
                  <a:pt x="339296" y="2991905"/>
                  <a:pt x="372272" y="2967144"/>
                </a:cubicBezTo>
                <a:cubicBezTo>
                  <a:pt x="397004" y="2950637"/>
                  <a:pt x="438224" y="2942383"/>
                  <a:pt x="458834" y="2921750"/>
                </a:cubicBezTo>
                <a:cubicBezTo>
                  <a:pt x="458834" y="2917623"/>
                  <a:pt x="343418" y="2901116"/>
                  <a:pt x="343418" y="2905242"/>
                </a:cubicBezTo>
                <a:cubicBezTo>
                  <a:pt x="347540" y="2892862"/>
                  <a:pt x="652566" y="2892862"/>
                  <a:pt x="648444" y="2839214"/>
                </a:cubicBezTo>
                <a:cubicBezTo>
                  <a:pt x="648444" y="2839214"/>
                  <a:pt x="619591" y="2826834"/>
                  <a:pt x="603103" y="2818580"/>
                </a:cubicBezTo>
                <a:cubicBezTo>
                  <a:pt x="648444" y="2826834"/>
                  <a:pt x="772104" y="2818580"/>
                  <a:pt x="759738" y="2806200"/>
                </a:cubicBezTo>
                <a:cubicBezTo>
                  <a:pt x="739128" y="2793820"/>
                  <a:pt x="648444" y="2810327"/>
                  <a:pt x="648444" y="2781440"/>
                </a:cubicBezTo>
                <a:cubicBezTo>
                  <a:pt x="652566" y="2777313"/>
                  <a:pt x="656688" y="2769059"/>
                  <a:pt x="660810" y="2764932"/>
                </a:cubicBezTo>
                <a:cubicBezTo>
                  <a:pt x="648444" y="2727792"/>
                  <a:pt x="533029" y="2802073"/>
                  <a:pt x="528907" y="2760806"/>
                </a:cubicBezTo>
                <a:cubicBezTo>
                  <a:pt x="528907" y="2736045"/>
                  <a:pt x="784470" y="2719538"/>
                  <a:pt x="780348" y="2690651"/>
                </a:cubicBezTo>
                <a:cubicBezTo>
                  <a:pt x="780348" y="2665890"/>
                  <a:pt x="603103" y="2674144"/>
                  <a:pt x="607225" y="2670017"/>
                </a:cubicBezTo>
                <a:cubicBezTo>
                  <a:pt x="615469" y="2653510"/>
                  <a:pt x="706152" y="2645256"/>
                  <a:pt x="714396" y="2649383"/>
                </a:cubicBezTo>
                <a:cubicBezTo>
                  <a:pt x="656688" y="2628749"/>
                  <a:pt x="652566" y="2649383"/>
                  <a:pt x="603103" y="2624622"/>
                </a:cubicBezTo>
                <a:cubicBezTo>
                  <a:pt x="607225" y="2624622"/>
                  <a:pt x="652566" y="2628749"/>
                  <a:pt x="656688" y="2624622"/>
                </a:cubicBezTo>
                <a:cubicBezTo>
                  <a:pt x="656688" y="2620496"/>
                  <a:pt x="652566" y="2616369"/>
                  <a:pt x="652566" y="2608115"/>
                </a:cubicBezTo>
                <a:cubicBezTo>
                  <a:pt x="656688" y="2608115"/>
                  <a:pt x="702030" y="2637003"/>
                  <a:pt x="718518" y="2641130"/>
                </a:cubicBezTo>
                <a:cubicBezTo>
                  <a:pt x="735006" y="2645256"/>
                  <a:pt x="846299" y="2649383"/>
                  <a:pt x="838055" y="2653510"/>
                </a:cubicBezTo>
                <a:cubicBezTo>
                  <a:pt x="842177" y="2653510"/>
                  <a:pt x="920495" y="2649383"/>
                  <a:pt x="932861" y="2653510"/>
                </a:cubicBezTo>
                <a:cubicBezTo>
                  <a:pt x="920495" y="2641130"/>
                  <a:pt x="912251" y="2632876"/>
                  <a:pt x="904007" y="2620496"/>
                </a:cubicBezTo>
                <a:cubicBezTo>
                  <a:pt x="916373" y="2620496"/>
                  <a:pt x="928739" y="2624622"/>
                  <a:pt x="941105" y="2624622"/>
                </a:cubicBezTo>
                <a:cubicBezTo>
                  <a:pt x="953471" y="2612242"/>
                  <a:pt x="796836" y="2620496"/>
                  <a:pt x="792714" y="2620496"/>
                </a:cubicBezTo>
                <a:cubicBezTo>
                  <a:pt x="743250" y="2616369"/>
                  <a:pt x="669054" y="2583355"/>
                  <a:pt x="615469" y="2579228"/>
                </a:cubicBezTo>
                <a:cubicBezTo>
                  <a:pt x="710274" y="2591608"/>
                  <a:pt x="817445" y="2575101"/>
                  <a:pt x="916373" y="2566848"/>
                </a:cubicBezTo>
                <a:cubicBezTo>
                  <a:pt x="891641" y="2488439"/>
                  <a:pt x="603103" y="2550341"/>
                  <a:pt x="537151" y="2562721"/>
                </a:cubicBezTo>
                <a:cubicBezTo>
                  <a:pt x="520663" y="2562721"/>
                  <a:pt x="500053" y="2583355"/>
                  <a:pt x="483565" y="2583355"/>
                </a:cubicBezTo>
                <a:cubicBezTo>
                  <a:pt x="475321" y="2583355"/>
                  <a:pt x="467077" y="2554467"/>
                  <a:pt x="458834" y="2554467"/>
                </a:cubicBezTo>
                <a:cubicBezTo>
                  <a:pt x="421736" y="2558594"/>
                  <a:pt x="293954" y="2583355"/>
                  <a:pt x="281589" y="2591608"/>
                </a:cubicBezTo>
                <a:cubicBezTo>
                  <a:pt x="306320" y="2570975"/>
                  <a:pt x="570127" y="2500820"/>
                  <a:pt x="570127" y="2504946"/>
                </a:cubicBezTo>
                <a:cubicBezTo>
                  <a:pt x="570127" y="2496693"/>
                  <a:pt x="372272" y="2533834"/>
                  <a:pt x="384638" y="2517327"/>
                </a:cubicBezTo>
                <a:cubicBezTo>
                  <a:pt x="405248" y="2492566"/>
                  <a:pt x="545395" y="2525580"/>
                  <a:pt x="537151" y="2467805"/>
                </a:cubicBezTo>
                <a:cubicBezTo>
                  <a:pt x="537151" y="2463679"/>
                  <a:pt x="355784" y="2500820"/>
                  <a:pt x="343418" y="2492566"/>
                </a:cubicBezTo>
                <a:cubicBezTo>
                  <a:pt x="347540" y="2488439"/>
                  <a:pt x="351662" y="2480186"/>
                  <a:pt x="355784" y="2476059"/>
                </a:cubicBezTo>
                <a:cubicBezTo>
                  <a:pt x="343418" y="2471932"/>
                  <a:pt x="326930" y="2467805"/>
                  <a:pt x="314564" y="2467805"/>
                </a:cubicBezTo>
                <a:cubicBezTo>
                  <a:pt x="306320" y="2459552"/>
                  <a:pt x="364028" y="2418284"/>
                  <a:pt x="364028" y="2418284"/>
                </a:cubicBezTo>
                <a:cubicBezTo>
                  <a:pt x="380516" y="2401777"/>
                  <a:pt x="619591" y="2368763"/>
                  <a:pt x="627835" y="2377017"/>
                </a:cubicBezTo>
                <a:cubicBezTo>
                  <a:pt x="619591" y="2368763"/>
                  <a:pt x="487687" y="2389397"/>
                  <a:pt x="487687" y="2368763"/>
                </a:cubicBezTo>
                <a:cubicBezTo>
                  <a:pt x="491809" y="2360510"/>
                  <a:pt x="495931" y="2356383"/>
                  <a:pt x="504175" y="2356383"/>
                </a:cubicBezTo>
                <a:cubicBezTo>
                  <a:pt x="487687" y="2356383"/>
                  <a:pt x="458834" y="2360510"/>
                  <a:pt x="458834" y="2360510"/>
                </a:cubicBezTo>
                <a:cubicBezTo>
                  <a:pt x="446468" y="2352256"/>
                  <a:pt x="603103" y="2290355"/>
                  <a:pt x="607225" y="2319242"/>
                </a:cubicBezTo>
                <a:cubicBezTo>
                  <a:pt x="607225" y="2319242"/>
                  <a:pt x="528907" y="2335749"/>
                  <a:pt x="528907" y="2335749"/>
                </a:cubicBezTo>
                <a:cubicBezTo>
                  <a:pt x="549517" y="2352256"/>
                  <a:pt x="627835" y="2310988"/>
                  <a:pt x="640200" y="2319242"/>
                </a:cubicBezTo>
                <a:cubicBezTo>
                  <a:pt x="623713" y="2306862"/>
                  <a:pt x="710274" y="2302735"/>
                  <a:pt x="735006" y="2302735"/>
                </a:cubicBezTo>
                <a:cubicBezTo>
                  <a:pt x="664932" y="2261467"/>
                  <a:pt x="533029" y="2331622"/>
                  <a:pt x="487687" y="2298608"/>
                </a:cubicBezTo>
                <a:cubicBezTo>
                  <a:pt x="491809" y="2302735"/>
                  <a:pt x="541273" y="2277974"/>
                  <a:pt x="549517" y="2273847"/>
                </a:cubicBezTo>
                <a:cubicBezTo>
                  <a:pt x="533029" y="2277974"/>
                  <a:pt x="487687" y="2277974"/>
                  <a:pt x="462955" y="2282101"/>
                </a:cubicBezTo>
                <a:cubicBezTo>
                  <a:pt x="479443" y="2277974"/>
                  <a:pt x="495931" y="2273847"/>
                  <a:pt x="512419" y="2269721"/>
                </a:cubicBezTo>
                <a:cubicBezTo>
                  <a:pt x="504175" y="2265594"/>
                  <a:pt x="491809" y="2265594"/>
                  <a:pt x="483565" y="2261467"/>
                </a:cubicBezTo>
                <a:cubicBezTo>
                  <a:pt x="487687" y="2261467"/>
                  <a:pt x="495931" y="2257340"/>
                  <a:pt x="500053" y="2253214"/>
                </a:cubicBezTo>
                <a:cubicBezTo>
                  <a:pt x="491809" y="2249087"/>
                  <a:pt x="462955" y="2249087"/>
                  <a:pt x="454712" y="2249087"/>
                </a:cubicBezTo>
                <a:cubicBezTo>
                  <a:pt x="479443" y="2236707"/>
                  <a:pt x="677298" y="2195439"/>
                  <a:pt x="673176" y="2191312"/>
                </a:cubicBezTo>
                <a:cubicBezTo>
                  <a:pt x="669054" y="2162425"/>
                  <a:pt x="339296" y="2240833"/>
                  <a:pt x="281589" y="2228453"/>
                </a:cubicBezTo>
                <a:cubicBezTo>
                  <a:pt x="306320" y="2232580"/>
                  <a:pt x="598981" y="2191312"/>
                  <a:pt x="619591" y="2162425"/>
                </a:cubicBezTo>
                <a:cubicBezTo>
                  <a:pt x="619591" y="2158298"/>
                  <a:pt x="615469" y="2154171"/>
                  <a:pt x="611347" y="2154171"/>
                </a:cubicBezTo>
                <a:cubicBezTo>
                  <a:pt x="623713" y="2150045"/>
                  <a:pt x="636079" y="2145918"/>
                  <a:pt x="644322" y="2137664"/>
                </a:cubicBezTo>
                <a:cubicBezTo>
                  <a:pt x="644322" y="2137664"/>
                  <a:pt x="417614" y="2150045"/>
                  <a:pt x="351662" y="2170678"/>
                </a:cubicBezTo>
                <a:cubicBezTo>
                  <a:pt x="388760" y="2154171"/>
                  <a:pt x="467077" y="2129411"/>
                  <a:pt x="467077" y="2129411"/>
                </a:cubicBezTo>
                <a:cubicBezTo>
                  <a:pt x="446468" y="2117030"/>
                  <a:pt x="405248" y="2137664"/>
                  <a:pt x="380516" y="2129411"/>
                </a:cubicBezTo>
                <a:cubicBezTo>
                  <a:pt x="380516" y="2129411"/>
                  <a:pt x="462955" y="2108777"/>
                  <a:pt x="471199" y="2100523"/>
                </a:cubicBezTo>
                <a:cubicBezTo>
                  <a:pt x="467077" y="2104650"/>
                  <a:pt x="355784" y="2104650"/>
                  <a:pt x="343418" y="2108777"/>
                </a:cubicBezTo>
                <a:cubicBezTo>
                  <a:pt x="318686" y="2117030"/>
                  <a:pt x="190905" y="2170678"/>
                  <a:pt x="190905" y="2178932"/>
                </a:cubicBezTo>
                <a:cubicBezTo>
                  <a:pt x="190905" y="2162425"/>
                  <a:pt x="215637" y="2154171"/>
                  <a:pt x="223881" y="2145918"/>
                </a:cubicBezTo>
                <a:cubicBezTo>
                  <a:pt x="190905" y="2145918"/>
                  <a:pt x="87856" y="2191312"/>
                  <a:pt x="63124" y="2170678"/>
                </a:cubicBezTo>
                <a:cubicBezTo>
                  <a:pt x="42514" y="2150045"/>
                  <a:pt x="145563" y="2088143"/>
                  <a:pt x="157929" y="2079890"/>
                </a:cubicBezTo>
                <a:cubicBezTo>
                  <a:pt x="96100" y="2075763"/>
                  <a:pt x="104344" y="2026242"/>
                  <a:pt x="153807" y="2001481"/>
                </a:cubicBezTo>
                <a:cubicBezTo>
                  <a:pt x="170295" y="1993228"/>
                  <a:pt x="199149" y="2017988"/>
                  <a:pt x="228003" y="2005608"/>
                </a:cubicBezTo>
                <a:cubicBezTo>
                  <a:pt x="228003" y="2005608"/>
                  <a:pt x="302198" y="1931326"/>
                  <a:pt x="285711" y="1918946"/>
                </a:cubicBezTo>
                <a:cubicBezTo>
                  <a:pt x="281589" y="1914819"/>
                  <a:pt x="248613" y="1923073"/>
                  <a:pt x="240369" y="1927199"/>
                </a:cubicBezTo>
                <a:cubicBezTo>
                  <a:pt x="248613" y="1923073"/>
                  <a:pt x="269223" y="1910692"/>
                  <a:pt x="273345" y="1902439"/>
                </a:cubicBezTo>
                <a:cubicBezTo>
                  <a:pt x="273345" y="1906565"/>
                  <a:pt x="252735" y="1865298"/>
                  <a:pt x="260979" y="1848791"/>
                </a:cubicBezTo>
                <a:cubicBezTo>
                  <a:pt x="273345" y="1832284"/>
                  <a:pt x="331052" y="1828157"/>
                  <a:pt x="331052" y="1799270"/>
                </a:cubicBezTo>
                <a:cubicBezTo>
                  <a:pt x="322808" y="1799270"/>
                  <a:pt x="318686" y="1795143"/>
                  <a:pt x="310442" y="1791016"/>
                </a:cubicBezTo>
                <a:cubicBezTo>
                  <a:pt x="314564" y="1774509"/>
                  <a:pt x="380516" y="1766255"/>
                  <a:pt x="359906" y="1737368"/>
                </a:cubicBezTo>
                <a:cubicBezTo>
                  <a:pt x="359906" y="1737368"/>
                  <a:pt x="223881" y="1749748"/>
                  <a:pt x="228003" y="1737368"/>
                </a:cubicBezTo>
                <a:cubicBezTo>
                  <a:pt x="240369" y="1712608"/>
                  <a:pt x="355784" y="1708481"/>
                  <a:pt x="376394" y="1696100"/>
                </a:cubicBezTo>
                <a:cubicBezTo>
                  <a:pt x="413492" y="1683720"/>
                  <a:pt x="524785" y="1634199"/>
                  <a:pt x="537151" y="1601185"/>
                </a:cubicBezTo>
                <a:cubicBezTo>
                  <a:pt x="537151" y="1604280"/>
                  <a:pt x="520921" y="1593447"/>
                  <a:pt x="519762" y="1586096"/>
                </a:cubicBezTo>
                <a:lnTo>
                  <a:pt x="524263" y="1581128"/>
                </a:lnTo>
                <a:lnTo>
                  <a:pt x="529100" y="1580680"/>
                </a:lnTo>
                <a:cubicBezTo>
                  <a:pt x="543849" y="1579519"/>
                  <a:pt x="553639" y="1578488"/>
                  <a:pt x="553639" y="1576424"/>
                </a:cubicBezTo>
                <a:cubicBezTo>
                  <a:pt x="545395" y="1568171"/>
                  <a:pt x="541273" y="1559917"/>
                  <a:pt x="537151" y="1551664"/>
                </a:cubicBezTo>
                <a:cubicBezTo>
                  <a:pt x="545395" y="1547537"/>
                  <a:pt x="557761" y="1539283"/>
                  <a:pt x="566005" y="1535157"/>
                </a:cubicBezTo>
                <a:cubicBezTo>
                  <a:pt x="566005" y="1535157"/>
                  <a:pt x="537151" y="1526903"/>
                  <a:pt x="520663" y="1526903"/>
                </a:cubicBezTo>
                <a:cubicBezTo>
                  <a:pt x="553639" y="1518650"/>
                  <a:pt x="640200" y="1498016"/>
                  <a:pt x="656688" y="1493889"/>
                </a:cubicBezTo>
                <a:cubicBezTo>
                  <a:pt x="636079" y="1485635"/>
                  <a:pt x="491809" y="1498016"/>
                  <a:pt x="495931" y="1502143"/>
                </a:cubicBezTo>
                <a:cubicBezTo>
                  <a:pt x="479443" y="1436114"/>
                  <a:pt x="710274" y="1473255"/>
                  <a:pt x="689664" y="1398973"/>
                </a:cubicBezTo>
                <a:cubicBezTo>
                  <a:pt x="636079" y="1407227"/>
                  <a:pt x="471199" y="1473255"/>
                  <a:pt x="421736" y="1448495"/>
                </a:cubicBezTo>
                <a:cubicBezTo>
                  <a:pt x="421736" y="1448495"/>
                  <a:pt x="487687" y="1436114"/>
                  <a:pt x="487687" y="1427861"/>
                </a:cubicBezTo>
                <a:cubicBezTo>
                  <a:pt x="483565" y="1423734"/>
                  <a:pt x="475321" y="1419607"/>
                  <a:pt x="471199" y="1419607"/>
                </a:cubicBezTo>
                <a:cubicBezTo>
                  <a:pt x="528907" y="1427861"/>
                  <a:pt x="677298" y="1390720"/>
                  <a:pt x="689664" y="1390720"/>
                </a:cubicBezTo>
                <a:cubicBezTo>
                  <a:pt x="689664" y="1390720"/>
                  <a:pt x="673176" y="1316438"/>
                  <a:pt x="689664" y="1328818"/>
                </a:cubicBezTo>
                <a:cubicBezTo>
                  <a:pt x="652566" y="1299931"/>
                  <a:pt x="611347" y="1349452"/>
                  <a:pt x="574249" y="1341199"/>
                </a:cubicBezTo>
                <a:cubicBezTo>
                  <a:pt x="578371" y="1332945"/>
                  <a:pt x="582493" y="1320565"/>
                  <a:pt x="590737" y="1316438"/>
                </a:cubicBezTo>
                <a:cubicBezTo>
                  <a:pt x="590737" y="1304058"/>
                  <a:pt x="504175" y="1345325"/>
                  <a:pt x="500053" y="1332945"/>
                </a:cubicBezTo>
                <a:cubicBezTo>
                  <a:pt x="495931" y="1324692"/>
                  <a:pt x="594859" y="1200889"/>
                  <a:pt x="598981" y="1205015"/>
                </a:cubicBezTo>
                <a:cubicBezTo>
                  <a:pt x="578371" y="1188508"/>
                  <a:pt x="508297" y="1266917"/>
                  <a:pt x="504175" y="1266917"/>
                </a:cubicBezTo>
                <a:cubicBezTo>
                  <a:pt x="512419" y="1266917"/>
                  <a:pt x="516541" y="1266917"/>
                  <a:pt x="524785" y="1262790"/>
                </a:cubicBezTo>
                <a:cubicBezTo>
                  <a:pt x="545395" y="1299931"/>
                  <a:pt x="392882" y="1308185"/>
                  <a:pt x="388760" y="1312311"/>
                </a:cubicBezTo>
                <a:cubicBezTo>
                  <a:pt x="392882" y="1320565"/>
                  <a:pt x="397004" y="1328818"/>
                  <a:pt x="401126" y="1332945"/>
                </a:cubicBezTo>
                <a:cubicBezTo>
                  <a:pt x="397004" y="1337072"/>
                  <a:pt x="351662" y="1324692"/>
                  <a:pt x="359906" y="1312311"/>
                </a:cubicBezTo>
                <a:cubicBezTo>
                  <a:pt x="364028" y="1308185"/>
                  <a:pt x="495931" y="1279297"/>
                  <a:pt x="483565" y="1275170"/>
                </a:cubicBezTo>
                <a:cubicBezTo>
                  <a:pt x="475321" y="1279297"/>
                  <a:pt x="462955" y="1279297"/>
                  <a:pt x="450590" y="1279297"/>
                </a:cubicBezTo>
                <a:cubicBezTo>
                  <a:pt x="483565" y="1271044"/>
                  <a:pt x="574249" y="1180255"/>
                  <a:pt x="590737" y="1167875"/>
                </a:cubicBezTo>
                <a:cubicBezTo>
                  <a:pt x="574249" y="1176128"/>
                  <a:pt x="479443" y="1225649"/>
                  <a:pt x="479443" y="1229776"/>
                </a:cubicBezTo>
                <a:cubicBezTo>
                  <a:pt x="479443" y="1233903"/>
                  <a:pt x="483565" y="1233903"/>
                  <a:pt x="483565" y="1238029"/>
                </a:cubicBezTo>
                <a:cubicBezTo>
                  <a:pt x="450590" y="1229776"/>
                  <a:pt x="326930" y="1266917"/>
                  <a:pt x="359906" y="1295804"/>
                </a:cubicBezTo>
                <a:cubicBezTo>
                  <a:pt x="318686" y="1258663"/>
                  <a:pt x="434102" y="1209142"/>
                  <a:pt x="446468" y="1205015"/>
                </a:cubicBezTo>
                <a:cubicBezTo>
                  <a:pt x="467077" y="1200889"/>
                  <a:pt x="475321" y="1225649"/>
                  <a:pt x="504175" y="1200889"/>
                </a:cubicBezTo>
                <a:cubicBezTo>
                  <a:pt x="487687" y="1196762"/>
                  <a:pt x="475321" y="1172001"/>
                  <a:pt x="458834" y="1172001"/>
                </a:cubicBezTo>
                <a:cubicBezTo>
                  <a:pt x="467077" y="1172001"/>
                  <a:pt x="549517" y="1101846"/>
                  <a:pt x="545395" y="1093593"/>
                </a:cubicBezTo>
                <a:cubicBezTo>
                  <a:pt x="533029" y="1068832"/>
                  <a:pt x="380516" y="1180255"/>
                  <a:pt x="368150" y="1188508"/>
                </a:cubicBezTo>
                <a:cubicBezTo>
                  <a:pt x="339296" y="1209142"/>
                  <a:pt x="310442" y="1225649"/>
                  <a:pt x="285711" y="1254537"/>
                </a:cubicBezTo>
                <a:cubicBezTo>
                  <a:pt x="269223" y="1275170"/>
                  <a:pt x="256857" y="1324692"/>
                  <a:pt x="244491" y="1337072"/>
                </a:cubicBezTo>
                <a:cubicBezTo>
                  <a:pt x="236247" y="1341199"/>
                  <a:pt x="244491" y="1213269"/>
                  <a:pt x="252735" y="1200889"/>
                </a:cubicBezTo>
                <a:cubicBezTo>
                  <a:pt x="277467" y="1155494"/>
                  <a:pt x="343418" y="1126607"/>
                  <a:pt x="368150" y="1093593"/>
                </a:cubicBezTo>
                <a:cubicBezTo>
                  <a:pt x="372272" y="1081213"/>
                  <a:pt x="347540" y="1060579"/>
                  <a:pt x="359906" y="1044072"/>
                </a:cubicBezTo>
                <a:cubicBezTo>
                  <a:pt x="380516" y="1019311"/>
                  <a:pt x="442346" y="990424"/>
                  <a:pt x="471199" y="973917"/>
                </a:cubicBezTo>
                <a:cubicBezTo>
                  <a:pt x="483565" y="965663"/>
                  <a:pt x="598981" y="916142"/>
                  <a:pt x="598981" y="899635"/>
                </a:cubicBezTo>
                <a:cubicBezTo>
                  <a:pt x="598981" y="891381"/>
                  <a:pt x="392882" y="1015184"/>
                  <a:pt x="376394" y="1015184"/>
                </a:cubicBezTo>
                <a:cubicBezTo>
                  <a:pt x="388760" y="1015184"/>
                  <a:pt x="438224" y="957409"/>
                  <a:pt x="442346" y="957409"/>
                </a:cubicBezTo>
                <a:cubicBezTo>
                  <a:pt x="364028" y="907888"/>
                  <a:pt x="211515" y="1151368"/>
                  <a:pt x="170295" y="1130734"/>
                </a:cubicBezTo>
                <a:cubicBezTo>
                  <a:pt x="145563" y="1118353"/>
                  <a:pt x="186783" y="945029"/>
                  <a:pt x="215637" y="957409"/>
                </a:cubicBezTo>
                <a:cubicBezTo>
                  <a:pt x="219759" y="957409"/>
                  <a:pt x="190905" y="994550"/>
                  <a:pt x="211515" y="994550"/>
                </a:cubicBezTo>
                <a:cubicBezTo>
                  <a:pt x="215637" y="994550"/>
                  <a:pt x="343418" y="870747"/>
                  <a:pt x="401126" y="821226"/>
                </a:cubicBezTo>
                <a:cubicBezTo>
                  <a:pt x="384638" y="833607"/>
                  <a:pt x="368150" y="841860"/>
                  <a:pt x="368150" y="821226"/>
                </a:cubicBezTo>
                <a:cubicBezTo>
                  <a:pt x="368150" y="746945"/>
                  <a:pt x="594859" y="647902"/>
                  <a:pt x="644322" y="623142"/>
                </a:cubicBezTo>
                <a:cubicBezTo>
                  <a:pt x="706152" y="590128"/>
                  <a:pt x="767982" y="561240"/>
                  <a:pt x="833933" y="532353"/>
                </a:cubicBezTo>
                <a:cubicBezTo>
                  <a:pt x="875153" y="515846"/>
                  <a:pt x="974081" y="503465"/>
                  <a:pt x="998812" y="470451"/>
                </a:cubicBezTo>
                <a:cubicBezTo>
                  <a:pt x="986446" y="486958"/>
                  <a:pt x="833933" y="515846"/>
                  <a:pt x="800958" y="524099"/>
                </a:cubicBezTo>
                <a:cubicBezTo>
                  <a:pt x="763860" y="540606"/>
                  <a:pt x="652566" y="561240"/>
                  <a:pt x="631957" y="594254"/>
                </a:cubicBezTo>
                <a:cubicBezTo>
                  <a:pt x="689664" y="499339"/>
                  <a:pt x="875153" y="474578"/>
                  <a:pt x="969959" y="453944"/>
                </a:cubicBezTo>
                <a:cubicBezTo>
                  <a:pt x="982325" y="449818"/>
                  <a:pt x="1225521" y="400296"/>
                  <a:pt x="1237887" y="383789"/>
                </a:cubicBezTo>
                <a:cubicBezTo>
                  <a:pt x="1237887" y="392043"/>
                  <a:pt x="1233765" y="396170"/>
                  <a:pt x="1229643" y="400296"/>
                </a:cubicBezTo>
                <a:cubicBezTo>
                  <a:pt x="1266741" y="429184"/>
                  <a:pt x="1456352" y="375536"/>
                  <a:pt x="1505816" y="367282"/>
                </a:cubicBezTo>
                <a:cubicBezTo>
                  <a:pt x="1530547" y="363155"/>
                  <a:pt x="1711914" y="301254"/>
                  <a:pt x="1736646" y="321888"/>
                </a:cubicBezTo>
                <a:cubicBezTo>
                  <a:pt x="1732524" y="321888"/>
                  <a:pt x="1703671" y="359029"/>
                  <a:pt x="1711914" y="359029"/>
                </a:cubicBezTo>
                <a:cubicBezTo>
                  <a:pt x="1769622" y="367282"/>
                  <a:pt x="1843818" y="288874"/>
                  <a:pt x="1889159" y="288874"/>
                </a:cubicBezTo>
                <a:cubicBezTo>
                  <a:pt x="1922135" y="288874"/>
                  <a:pt x="1988087" y="284747"/>
                  <a:pt x="2033429" y="280620"/>
                </a:cubicBezTo>
                <a:cubicBezTo>
                  <a:pt x="2045794" y="280620"/>
                  <a:pt x="2268381" y="259986"/>
                  <a:pt x="2272503" y="264113"/>
                </a:cubicBezTo>
                <a:cubicBezTo>
                  <a:pt x="2268381" y="268240"/>
                  <a:pt x="2264259" y="272367"/>
                  <a:pt x="2260137" y="276493"/>
                </a:cubicBezTo>
                <a:cubicBezTo>
                  <a:pt x="2173576" y="284747"/>
                  <a:pt x="1979843" y="330141"/>
                  <a:pt x="1955111" y="346648"/>
                </a:cubicBezTo>
                <a:cubicBezTo>
                  <a:pt x="1922135" y="367282"/>
                  <a:pt x="2029307" y="354902"/>
                  <a:pt x="1996331" y="354902"/>
                </a:cubicBezTo>
                <a:cubicBezTo>
                  <a:pt x="2025185" y="354902"/>
                  <a:pt x="2087014" y="342522"/>
                  <a:pt x="2119990" y="342522"/>
                </a:cubicBezTo>
                <a:cubicBezTo>
                  <a:pt x="2144722" y="342522"/>
                  <a:pt x="2321967" y="334268"/>
                  <a:pt x="2326089" y="321888"/>
                </a:cubicBezTo>
                <a:cubicBezTo>
                  <a:pt x="2321967" y="330141"/>
                  <a:pt x="2264259" y="342522"/>
                  <a:pt x="2251893" y="346648"/>
                </a:cubicBezTo>
                <a:cubicBezTo>
                  <a:pt x="2280747" y="346648"/>
                  <a:pt x="2330211" y="338395"/>
                  <a:pt x="2367309" y="334268"/>
                </a:cubicBezTo>
                <a:cubicBezTo>
                  <a:pt x="2363187" y="334268"/>
                  <a:pt x="2359065" y="334268"/>
                  <a:pt x="2354943" y="334268"/>
                </a:cubicBezTo>
                <a:cubicBezTo>
                  <a:pt x="2400285" y="313634"/>
                  <a:pt x="2441504" y="321888"/>
                  <a:pt x="2482724" y="313634"/>
                </a:cubicBezTo>
                <a:cubicBezTo>
                  <a:pt x="2499212" y="309508"/>
                  <a:pt x="2528066" y="280620"/>
                  <a:pt x="2536310" y="280620"/>
                </a:cubicBezTo>
                <a:cubicBezTo>
                  <a:pt x="2598140" y="280620"/>
                  <a:pt x="2664091" y="280620"/>
                  <a:pt x="2730042" y="276493"/>
                </a:cubicBezTo>
                <a:cubicBezTo>
                  <a:pt x="2730042" y="276493"/>
                  <a:pt x="2730042" y="276493"/>
                  <a:pt x="2725921" y="280620"/>
                </a:cubicBezTo>
                <a:cubicBezTo>
                  <a:pt x="2730042" y="288874"/>
                  <a:pt x="2738286" y="288874"/>
                  <a:pt x="2746530" y="280620"/>
                </a:cubicBezTo>
                <a:cubicBezTo>
                  <a:pt x="2742408" y="276493"/>
                  <a:pt x="2742408" y="276493"/>
                  <a:pt x="2742408" y="276493"/>
                </a:cubicBezTo>
                <a:cubicBezTo>
                  <a:pt x="2849580" y="272367"/>
                  <a:pt x="2960873" y="268240"/>
                  <a:pt x="3063923" y="259986"/>
                </a:cubicBezTo>
                <a:cubicBezTo>
                  <a:pt x="3150484" y="251733"/>
                  <a:pt x="3241168" y="243479"/>
                  <a:pt x="3327729" y="231099"/>
                </a:cubicBezTo>
                <a:cubicBezTo>
                  <a:pt x="3385437" y="226972"/>
                  <a:pt x="3447266" y="222845"/>
                  <a:pt x="3504974" y="214592"/>
                </a:cubicBezTo>
                <a:cubicBezTo>
                  <a:pt x="3517340" y="214592"/>
                  <a:pt x="3636877" y="189831"/>
                  <a:pt x="3632755" y="189831"/>
                </a:cubicBezTo>
                <a:cubicBezTo>
                  <a:pt x="3537950" y="127930"/>
                  <a:pt x="3719317" y="165071"/>
                  <a:pt x="3801756" y="165071"/>
                </a:cubicBezTo>
                <a:cubicBezTo>
                  <a:pt x="3789390" y="169197"/>
                  <a:pt x="3781146" y="173324"/>
                  <a:pt x="3781146" y="181578"/>
                </a:cubicBezTo>
                <a:cubicBezTo>
                  <a:pt x="3781146" y="198085"/>
                  <a:pt x="3801756" y="177451"/>
                  <a:pt x="3805878" y="173324"/>
                </a:cubicBezTo>
                <a:cubicBezTo>
                  <a:pt x="3810000" y="173324"/>
                  <a:pt x="3847098" y="181578"/>
                  <a:pt x="3863586" y="181578"/>
                </a:cubicBezTo>
                <a:cubicBezTo>
                  <a:pt x="3913050" y="181578"/>
                  <a:pt x="3974879" y="169197"/>
                  <a:pt x="4028465" y="165071"/>
                </a:cubicBezTo>
                <a:cubicBezTo>
                  <a:pt x="4073807" y="160944"/>
                  <a:pt x="4131514" y="160944"/>
                  <a:pt x="4176856" y="152690"/>
                </a:cubicBezTo>
                <a:cubicBezTo>
                  <a:pt x="4197466" y="148564"/>
                  <a:pt x="4222198" y="144437"/>
                  <a:pt x="4242808" y="136183"/>
                </a:cubicBezTo>
                <a:cubicBezTo>
                  <a:pt x="4251052" y="136183"/>
                  <a:pt x="4238686" y="107296"/>
                  <a:pt x="4238686" y="103169"/>
                </a:cubicBezTo>
                <a:cubicBezTo>
                  <a:pt x="4242808" y="103169"/>
                  <a:pt x="4312882" y="111423"/>
                  <a:pt x="4325248" y="111423"/>
                </a:cubicBezTo>
                <a:cubicBezTo>
                  <a:pt x="4341735" y="107296"/>
                  <a:pt x="4362345" y="107296"/>
                  <a:pt x="4382955" y="107296"/>
                </a:cubicBezTo>
                <a:cubicBezTo>
                  <a:pt x="4403565" y="107296"/>
                  <a:pt x="4391199" y="123803"/>
                  <a:pt x="4403565" y="127930"/>
                </a:cubicBezTo>
                <a:cubicBezTo>
                  <a:pt x="4461273" y="136183"/>
                  <a:pt x="4560200" y="103169"/>
                  <a:pt x="4617908" y="103169"/>
                </a:cubicBezTo>
                <a:cubicBezTo>
                  <a:pt x="4655006" y="103169"/>
                  <a:pt x="4910568" y="53648"/>
                  <a:pt x="4935300" y="82535"/>
                </a:cubicBezTo>
                <a:cubicBezTo>
                  <a:pt x="4931178" y="78409"/>
                  <a:pt x="4646762" y="107296"/>
                  <a:pt x="4638518" y="123803"/>
                </a:cubicBezTo>
                <a:cubicBezTo>
                  <a:pt x="4642640" y="127930"/>
                  <a:pt x="4646762" y="132057"/>
                  <a:pt x="4650884" y="140310"/>
                </a:cubicBezTo>
                <a:cubicBezTo>
                  <a:pt x="4638518" y="140310"/>
                  <a:pt x="4626152" y="144437"/>
                  <a:pt x="4609664" y="148564"/>
                </a:cubicBezTo>
                <a:cubicBezTo>
                  <a:pt x="4609664" y="160944"/>
                  <a:pt x="5005374" y="156817"/>
                  <a:pt x="5021862" y="156817"/>
                </a:cubicBezTo>
                <a:cubicBezTo>
                  <a:pt x="5100179" y="156817"/>
                  <a:pt x="5182619" y="156817"/>
                  <a:pt x="5260936" y="152690"/>
                </a:cubicBezTo>
                <a:cubicBezTo>
                  <a:pt x="5281546" y="148564"/>
                  <a:pt x="5363986" y="132057"/>
                  <a:pt x="5401083" y="132057"/>
                </a:cubicBezTo>
                <a:cubicBezTo>
                  <a:pt x="5396961" y="132057"/>
                  <a:pt x="5388717" y="127930"/>
                  <a:pt x="5384595" y="127930"/>
                </a:cubicBezTo>
                <a:cubicBezTo>
                  <a:pt x="5376351" y="115550"/>
                  <a:pt x="5429937" y="119676"/>
                  <a:pt x="5429937" y="111423"/>
                </a:cubicBezTo>
                <a:cubicBezTo>
                  <a:pt x="5429937" y="90789"/>
                  <a:pt x="5335132" y="78409"/>
                  <a:pt x="5347498" y="33014"/>
                </a:cubicBezTo>
                <a:cubicBezTo>
                  <a:pt x="5355742" y="8254"/>
                  <a:pt x="5417571" y="20634"/>
                  <a:pt x="5429937" y="16507"/>
                </a:cubicBezTo>
                <a:cubicBezTo>
                  <a:pt x="5429937" y="12380"/>
                  <a:pt x="5429937" y="4127"/>
                  <a:pt x="5429937" y="0"/>
                </a:cubicBezTo>
                <a:close/>
              </a:path>
            </a:pathLst>
          </a:custGeom>
        </p:spPr>
        <p:txBody>
          <a:bodyPr wrap="square">
            <a:noAutofit/>
          </a:bodyPr>
          <a:lstStyle/>
          <a:p>
            <a:endParaRPr lang="ru-RU" dirty="0"/>
          </a:p>
        </p:txBody>
      </p:sp>
    </p:spTree>
    <p:extLst>
      <p:ext uri="{BB962C8B-B14F-4D97-AF65-F5344CB8AC3E}">
        <p14:creationId xmlns:p14="http://schemas.microsoft.com/office/powerpoint/2010/main" val="19182971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bstract left photo">
    <p:spTree>
      <p:nvGrpSpPr>
        <p:cNvPr id="1" name=""/>
        <p:cNvGrpSpPr/>
        <p:nvPr/>
      </p:nvGrpSpPr>
      <p:grpSpPr>
        <a:xfrm>
          <a:off x="0" y="0"/>
          <a:ext cx="0" cy="0"/>
          <a:chOff x="0" y="0"/>
          <a:chExt cx="0" cy="0"/>
        </a:xfrm>
      </p:grpSpPr>
      <p:sp>
        <p:nvSpPr>
          <p:cNvPr id="23" name="Abstract photo"/>
          <p:cNvSpPr>
            <a:spLocks noGrp="1"/>
          </p:cNvSpPr>
          <p:nvPr>
            <p:ph type="pic" sz="quarter" idx="14"/>
          </p:nvPr>
        </p:nvSpPr>
        <p:spPr>
          <a:xfrm>
            <a:off x="3175" y="3174"/>
            <a:ext cx="7310439" cy="6859588"/>
          </a:xfrm>
          <a:custGeom>
            <a:avLst/>
            <a:gdLst>
              <a:gd name="connsiteX0" fmla="*/ 0 w 7310439"/>
              <a:gd name="connsiteY0" fmla="*/ 4383088 h 6859588"/>
              <a:gd name="connsiteX1" fmla="*/ 3956050 w 7310439"/>
              <a:gd name="connsiteY1" fmla="*/ 5895976 h 6859588"/>
              <a:gd name="connsiteX2" fmla="*/ 3956050 w 7310439"/>
              <a:gd name="connsiteY2" fmla="*/ 6859588 h 6859588"/>
              <a:gd name="connsiteX3" fmla="*/ 0 w 7310439"/>
              <a:gd name="connsiteY3" fmla="*/ 6859588 h 6859588"/>
              <a:gd name="connsiteX4" fmla="*/ 7310439 w 7310439"/>
              <a:gd name="connsiteY4" fmla="*/ 3082926 h 6859588"/>
              <a:gd name="connsiteX5" fmla="*/ 6005514 w 7310439"/>
              <a:gd name="connsiteY5" fmla="*/ 6859588 h 6859588"/>
              <a:gd name="connsiteX6" fmla="*/ 4062414 w 7310439"/>
              <a:gd name="connsiteY6" fmla="*/ 6859588 h 6859588"/>
              <a:gd name="connsiteX7" fmla="*/ 4062414 w 7310439"/>
              <a:gd name="connsiteY7" fmla="*/ 3757613 h 6859588"/>
              <a:gd name="connsiteX8" fmla="*/ 3956050 w 7310439"/>
              <a:gd name="connsiteY8" fmla="*/ 106363 h 6859588"/>
              <a:gd name="connsiteX9" fmla="*/ 3956050 w 7310439"/>
              <a:gd name="connsiteY9" fmla="*/ 5781676 h 6859588"/>
              <a:gd name="connsiteX10" fmla="*/ 0 w 7310439"/>
              <a:gd name="connsiteY10" fmla="*/ 4268788 h 6859588"/>
              <a:gd name="connsiteX11" fmla="*/ 0 w 7310439"/>
              <a:gd name="connsiteY11" fmla="*/ 3063876 h 6859588"/>
              <a:gd name="connsiteX12" fmla="*/ 0 w 7310439"/>
              <a:gd name="connsiteY12" fmla="*/ 1 h 6859588"/>
              <a:gd name="connsiteX13" fmla="*/ 3922713 w 7310439"/>
              <a:gd name="connsiteY13" fmla="*/ 1 h 6859588"/>
              <a:gd name="connsiteX14" fmla="*/ 0 w 7310439"/>
              <a:gd name="connsiteY14" fmla="*/ 2930527 h 6859588"/>
              <a:gd name="connsiteX15" fmla="*/ 4062414 w 7310439"/>
              <a:gd name="connsiteY15" fmla="*/ 0 h 6859588"/>
              <a:gd name="connsiteX16" fmla="*/ 5145089 w 7310439"/>
              <a:gd name="connsiteY16" fmla="*/ 0 h 6859588"/>
              <a:gd name="connsiteX17" fmla="*/ 7310439 w 7310439"/>
              <a:gd name="connsiteY17" fmla="*/ 2971801 h 6859588"/>
              <a:gd name="connsiteX18" fmla="*/ 4062414 w 7310439"/>
              <a:gd name="connsiteY18" fmla="*/ 3646488 h 685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10439" h="6859588">
                <a:moveTo>
                  <a:pt x="0" y="4383088"/>
                </a:moveTo>
                <a:lnTo>
                  <a:pt x="3956050" y="5895976"/>
                </a:lnTo>
                <a:lnTo>
                  <a:pt x="3956050" y="6859588"/>
                </a:lnTo>
                <a:lnTo>
                  <a:pt x="0" y="6859588"/>
                </a:lnTo>
                <a:close/>
                <a:moveTo>
                  <a:pt x="7310439" y="3082926"/>
                </a:moveTo>
                <a:lnTo>
                  <a:pt x="6005514" y="6859588"/>
                </a:lnTo>
                <a:lnTo>
                  <a:pt x="4062414" y="6859588"/>
                </a:lnTo>
                <a:lnTo>
                  <a:pt x="4062414" y="3757613"/>
                </a:lnTo>
                <a:close/>
                <a:moveTo>
                  <a:pt x="3956050" y="106363"/>
                </a:moveTo>
                <a:lnTo>
                  <a:pt x="3956050" y="5781676"/>
                </a:lnTo>
                <a:lnTo>
                  <a:pt x="0" y="4268788"/>
                </a:lnTo>
                <a:lnTo>
                  <a:pt x="0" y="3063876"/>
                </a:lnTo>
                <a:close/>
                <a:moveTo>
                  <a:pt x="0" y="1"/>
                </a:moveTo>
                <a:lnTo>
                  <a:pt x="3922713" y="1"/>
                </a:lnTo>
                <a:lnTo>
                  <a:pt x="0" y="2930527"/>
                </a:lnTo>
                <a:close/>
                <a:moveTo>
                  <a:pt x="4062414" y="0"/>
                </a:moveTo>
                <a:lnTo>
                  <a:pt x="5145089" y="0"/>
                </a:lnTo>
                <a:lnTo>
                  <a:pt x="7310439" y="2971801"/>
                </a:lnTo>
                <a:lnTo>
                  <a:pt x="4062414" y="3646488"/>
                </a:lnTo>
                <a:close/>
              </a:path>
            </a:pathLst>
          </a:custGeom>
        </p:spPr>
        <p:txBody>
          <a:bodyPr wrap="square">
            <a:noAutofit/>
          </a:bodyPr>
          <a:lstStyle/>
          <a:p>
            <a:endParaRPr lang="ru-RU"/>
          </a:p>
        </p:txBody>
      </p:sp>
    </p:spTree>
    <p:extLst>
      <p:ext uri="{BB962C8B-B14F-4D97-AF65-F5344CB8AC3E}">
        <p14:creationId xmlns:p14="http://schemas.microsoft.com/office/powerpoint/2010/main" val="2199125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6" name="Espaço Reservado para Número de Slide 5"/>
          <p:cNvSpPr>
            <a:spLocks noGrp="1"/>
          </p:cNvSpPr>
          <p:nvPr>
            <p:ph type="sldNum" sz="quarter" idx="12"/>
          </p:nvPr>
        </p:nvSpPr>
        <p:spPr/>
        <p:txBody>
          <a:bodyPr/>
          <a:lstStyle/>
          <a:p>
            <a:fld id="{FE2CAFE2-DFC2-444B-82DD-ED2C709CFAD0}" type="slidenum">
              <a:rPr lang="pt-BR" smtClean="0"/>
              <a:pPr/>
              <a:t>‹nº›</a:t>
            </a:fld>
            <a:endParaRPr lang="pt-BR"/>
          </a:p>
        </p:txBody>
      </p:sp>
    </p:spTree>
    <p:extLst>
      <p:ext uri="{BB962C8B-B14F-4D97-AF65-F5344CB8AC3E}">
        <p14:creationId xmlns:p14="http://schemas.microsoft.com/office/powerpoint/2010/main" val="13692961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Right 3 pictures">
    <p:spTree>
      <p:nvGrpSpPr>
        <p:cNvPr id="1" name=""/>
        <p:cNvGrpSpPr/>
        <p:nvPr/>
      </p:nvGrpSpPr>
      <p:grpSpPr>
        <a:xfrm>
          <a:off x="0" y="0"/>
          <a:ext cx="0" cy="0"/>
          <a:chOff x="0" y="0"/>
          <a:chExt cx="0" cy="0"/>
        </a:xfrm>
      </p:grpSpPr>
      <p:sp>
        <p:nvSpPr>
          <p:cNvPr id="19" name="Picture Placeholder 18"/>
          <p:cNvSpPr>
            <a:spLocks noGrp="1"/>
          </p:cNvSpPr>
          <p:nvPr>
            <p:ph type="pic" sz="quarter" idx="13"/>
          </p:nvPr>
        </p:nvSpPr>
        <p:spPr>
          <a:xfrm>
            <a:off x="4494213" y="0"/>
            <a:ext cx="7694613" cy="6858001"/>
          </a:xfrm>
          <a:custGeom>
            <a:avLst/>
            <a:gdLst>
              <a:gd name="connsiteX0" fmla="*/ 799935 w 7694613"/>
              <a:gd name="connsiteY0" fmla="*/ 5260976 h 6858001"/>
              <a:gd name="connsiteX1" fmla="*/ 7694612 w 7694613"/>
              <a:gd name="connsiteY1" fmla="*/ 5260976 h 6858001"/>
              <a:gd name="connsiteX2" fmla="*/ 7694612 w 7694613"/>
              <a:gd name="connsiteY2" fmla="*/ 6858001 h 6858001"/>
              <a:gd name="connsiteX3" fmla="*/ 799935 w 7694613"/>
              <a:gd name="connsiteY3" fmla="*/ 6858001 h 6858001"/>
              <a:gd name="connsiteX4" fmla="*/ 0 w 7694613"/>
              <a:gd name="connsiteY4" fmla="*/ 6057583 h 6858001"/>
              <a:gd name="connsiteX5" fmla="*/ 799935 w 7694613"/>
              <a:gd name="connsiteY5" fmla="*/ 5260976 h 6858001"/>
              <a:gd name="connsiteX6" fmla="*/ 3466314 w 7694613"/>
              <a:gd name="connsiteY6" fmla="*/ 3508376 h 6858001"/>
              <a:gd name="connsiteX7" fmla="*/ 7694612 w 7694613"/>
              <a:gd name="connsiteY7" fmla="*/ 3508376 h 6858001"/>
              <a:gd name="connsiteX8" fmla="*/ 7694612 w 7694613"/>
              <a:gd name="connsiteY8" fmla="*/ 5105401 h 6858001"/>
              <a:gd name="connsiteX9" fmla="*/ 3466314 w 7694613"/>
              <a:gd name="connsiteY9" fmla="*/ 5105401 h 6858001"/>
              <a:gd name="connsiteX10" fmla="*/ 2670175 w 7694613"/>
              <a:gd name="connsiteY10" fmla="*/ 4304983 h 6858001"/>
              <a:gd name="connsiteX11" fmla="*/ 3466314 w 7694613"/>
              <a:gd name="connsiteY11" fmla="*/ 3508376 h 6858001"/>
              <a:gd name="connsiteX12" fmla="*/ 1600016 w 7694613"/>
              <a:gd name="connsiteY12" fmla="*/ 1752600 h 6858001"/>
              <a:gd name="connsiteX13" fmla="*/ 7694612 w 7694613"/>
              <a:gd name="connsiteY13" fmla="*/ 1752600 h 6858001"/>
              <a:gd name="connsiteX14" fmla="*/ 7694612 w 7694613"/>
              <a:gd name="connsiteY14" fmla="*/ 3349625 h 6858001"/>
              <a:gd name="connsiteX15" fmla="*/ 1600016 w 7694613"/>
              <a:gd name="connsiteY15" fmla="*/ 3349625 h 6858001"/>
              <a:gd name="connsiteX16" fmla="*/ 800100 w 7694613"/>
              <a:gd name="connsiteY16" fmla="*/ 2553018 h 6858001"/>
              <a:gd name="connsiteX17" fmla="*/ 1600016 w 7694613"/>
              <a:gd name="connsiteY17" fmla="*/ 1752600 h 6858001"/>
              <a:gd name="connsiteX18" fmla="*/ 2701619 w 7694613"/>
              <a:gd name="connsiteY18" fmla="*/ 0 h 6858001"/>
              <a:gd name="connsiteX19" fmla="*/ 7694613 w 7694613"/>
              <a:gd name="connsiteY19" fmla="*/ 0 h 6858001"/>
              <a:gd name="connsiteX20" fmla="*/ 7694613 w 7694613"/>
              <a:gd name="connsiteY20" fmla="*/ 1597025 h 6858001"/>
              <a:gd name="connsiteX21" fmla="*/ 2701619 w 7694613"/>
              <a:gd name="connsiteY21" fmla="*/ 1597025 h 6858001"/>
              <a:gd name="connsiteX22" fmla="*/ 1901826 w 7694613"/>
              <a:gd name="connsiteY22" fmla="*/ 800418 h 6858001"/>
              <a:gd name="connsiteX23" fmla="*/ 2701619 w 7694613"/>
              <a:gd name="connsiteY23"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94613" h="6858001">
                <a:moveTo>
                  <a:pt x="799935" y="5260976"/>
                </a:moveTo>
                <a:cubicBezTo>
                  <a:pt x="799935" y="5260976"/>
                  <a:pt x="799935" y="5260976"/>
                  <a:pt x="7694612" y="5260976"/>
                </a:cubicBezTo>
                <a:lnTo>
                  <a:pt x="7694612" y="6858001"/>
                </a:lnTo>
                <a:cubicBezTo>
                  <a:pt x="7694612" y="6858001"/>
                  <a:pt x="7694612" y="6858001"/>
                  <a:pt x="799935" y="6858001"/>
                </a:cubicBezTo>
                <a:cubicBezTo>
                  <a:pt x="358066" y="6858001"/>
                  <a:pt x="0" y="6499719"/>
                  <a:pt x="0" y="6057583"/>
                </a:cubicBezTo>
                <a:cubicBezTo>
                  <a:pt x="0" y="5619259"/>
                  <a:pt x="358066" y="5260976"/>
                  <a:pt x="799935" y="5260976"/>
                </a:cubicBezTo>
                <a:close/>
                <a:moveTo>
                  <a:pt x="3466314" y="3508376"/>
                </a:moveTo>
                <a:cubicBezTo>
                  <a:pt x="3466314" y="3508376"/>
                  <a:pt x="3466314" y="3508376"/>
                  <a:pt x="7694612" y="3508376"/>
                </a:cubicBezTo>
                <a:lnTo>
                  <a:pt x="7694612" y="5105401"/>
                </a:lnTo>
                <a:cubicBezTo>
                  <a:pt x="7694612" y="5105401"/>
                  <a:pt x="7694612" y="5105401"/>
                  <a:pt x="3466314" y="5105401"/>
                </a:cubicBezTo>
                <a:cubicBezTo>
                  <a:pt x="3028247" y="5105401"/>
                  <a:pt x="2670175" y="4747119"/>
                  <a:pt x="2670175" y="4304983"/>
                </a:cubicBezTo>
                <a:cubicBezTo>
                  <a:pt x="2670175" y="3862847"/>
                  <a:pt x="3028247" y="3508376"/>
                  <a:pt x="3466314" y="3508376"/>
                </a:cubicBezTo>
                <a:close/>
                <a:moveTo>
                  <a:pt x="1600016" y="1752600"/>
                </a:moveTo>
                <a:cubicBezTo>
                  <a:pt x="1600016" y="1752600"/>
                  <a:pt x="1600016" y="1752600"/>
                  <a:pt x="7694612" y="1752600"/>
                </a:cubicBezTo>
                <a:lnTo>
                  <a:pt x="7694612" y="3349625"/>
                </a:lnTo>
                <a:cubicBezTo>
                  <a:pt x="7694612" y="3349625"/>
                  <a:pt x="7694612" y="3349625"/>
                  <a:pt x="1600016" y="3349625"/>
                </a:cubicBezTo>
                <a:cubicBezTo>
                  <a:pt x="1158158" y="3349625"/>
                  <a:pt x="800100" y="2995154"/>
                  <a:pt x="800100" y="2553018"/>
                </a:cubicBezTo>
                <a:cubicBezTo>
                  <a:pt x="800100" y="2110883"/>
                  <a:pt x="1158158" y="1752600"/>
                  <a:pt x="1600016" y="1752600"/>
                </a:cubicBezTo>
                <a:close/>
                <a:moveTo>
                  <a:pt x="2701619" y="0"/>
                </a:moveTo>
                <a:cubicBezTo>
                  <a:pt x="7694613" y="0"/>
                  <a:pt x="7694613" y="0"/>
                  <a:pt x="7694613" y="0"/>
                </a:cubicBezTo>
                <a:lnTo>
                  <a:pt x="7694613" y="1597025"/>
                </a:lnTo>
                <a:cubicBezTo>
                  <a:pt x="2701619" y="1597025"/>
                  <a:pt x="2701619" y="1597025"/>
                  <a:pt x="2701619" y="1597025"/>
                </a:cubicBezTo>
                <a:cubicBezTo>
                  <a:pt x="2259829" y="1597025"/>
                  <a:pt x="1901826" y="1238743"/>
                  <a:pt x="1901826" y="800418"/>
                </a:cubicBezTo>
                <a:cubicBezTo>
                  <a:pt x="1901826" y="358283"/>
                  <a:pt x="2259829" y="0"/>
                  <a:pt x="2701619" y="0"/>
                </a:cubicBezTo>
                <a:close/>
              </a:path>
            </a:pathLst>
          </a:custGeom>
        </p:spPr>
        <p:txBody>
          <a:bodyPr wrap="square">
            <a:noAutofit/>
          </a:bodyPr>
          <a:lstStyle/>
          <a:p>
            <a:endParaRPr lang="ru-RU"/>
          </a:p>
        </p:txBody>
      </p:sp>
    </p:spTree>
    <p:extLst>
      <p:ext uri="{BB962C8B-B14F-4D97-AF65-F5344CB8AC3E}">
        <p14:creationId xmlns:p14="http://schemas.microsoft.com/office/powerpoint/2010/main" val="34600189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ircle pictures">
    <p:spTree>
      <p:nvGrpSpPr>
        <p:cNvPr id="1" name=""/>
        <p:cNvGrpSpPr/>
        <p:nvPr/>
      </p:nvGrpSpPr>
      <p:grpSpPr>
        <a:xfrm>
          <a:off x="0" y="0"/>
          <a:ext cx="0" cy="0"/>
          <a:chOff x="0" y="0"/>
          <a:chExt cx="0" cy="0"/>
        </a:xfrm>
      </p:grpSpPr>
      <p:sp>
        <p:nvSpPr>
          <p:cNvPr id="49" name="Picture Placeholder 48"/>
          <p:cNvSpPr>
            <a:spLocks noGrp="1"/>
          </p:cNvSpPr>
          <p:nvPr>
            <p:ph type="pic" sz="quarter" idx="14"/>
          </p:nvPr>
        </p:nvSpPr>
        <p:spPr>
          <a:xfrm>
            <a:off x="-6816724" y="-3292473"/>
            <a:ext cx="13441362" cy="13446124"/>
          </a:xfrm>
          <a:custGeom>
            <a:avLst/>
            <a:gdLst>
              <a:gd name="connsiteX0" fmla="*/ 6720681 w 13441362"/>
              <a:gd name="connsiteY0" fmla="*/ 3179761 h 13446124"/>
              <a:gd name="connsiteX1" fmla="*/ 10263188 w 13441362"/>
              <a:gd name="connsiteY1" fmla="*/ 6723854 h 13446124"/>
              <a:gd name="connsiteX2" fmla="*/ 6720681 w 13441362"/>
              <a:gd name="connsiteY2" fmla="*/ 10267948 h 13446124"/>
              <a:gd name="connsiteX3" fmla="*/ 3178175 w 13441362"/>
              <a:gd name="connsiteY3" fmla="*/ 6723854 h 13446124"/>
              <a:gd name="connsiteX4" fmla="*/ 6720681 w 13441362"/>
              <a:gd name="connsiteY4" fmla="*/ 3179761 h 13446124"/>
              <a:gd name="connsiteX5" fmla="*/ 6720681 w 13441362"/>
              <a:gd name="connsiteY5" fmla="*/ 2987674 h 13446124"/>
              <a:gd name="connsiteX6" fmla="*/ 2986087 w 13441362"/>
              <a:gd name="connsiteY6" fmla="*/ 6723856 h 13446124"/>
              <a:gd name="connsiteX7" fmla="*/ 6720681 w 13441362"/>
              <a:gd name="connsiteY7" fmla="*/ 10460038 h 13446124"/>
              <a:gd name="connsiteX8" fmla="*/ 10455275 w 13441362"/>
              <a:gd name="connsiteY8" fmla="*/ 6723856 h 13446124"/>
              <a:gd name="connsiteX9" fmla="*/ 6720681 w 13441362"/>
              <a:gd name="connsiteY9" fmla="*/ 2987674 h 13446124"/>
              <a:gd name="connsiteX10" fmla="*/ 6721476 w 13441362"/>
              <a:gd name="connsiteY10" fmla="*/ 2371724 h 13446124"/>
              <a:gd name="connsiteX11" fmla="*/ 9795504 w 13441362"/>
              <a:gd name="connsiteY11" fmla="*/ 3647911 h 13446124"/>
              <a:gd name="connsiteX12" fmla="*/ 11071225 w 13441362"/>
              <a:gd name="connsiteY12" fmla="*/ 6723063 h 13446124"/>
              <a:gd name="connsiteX13" fmla="*/ 9795504 w 13441362"/>
              <a:gd name="connsiteY13" fmla="*/ 9798212 h 13446124"/>
              <a:gd name="connsiteX14" fmla="*/ 6721476 w 13441362"/>
              <a:gd name="connsiteY14" fmla="*/ 11074399 h 13446124"/>
              <a:gd name="connsiteX15" fmla="*/ 3647447 w 13441362"/>
              <a:gd name="connsiteY15" fmla="*/ 9798212 h 13446124"/>
              <a:gd name="connsiteX16" fmla="*/ 2371726 w 13441362"/>
              <a:gd name="connsiteY16" fmla="*/ 6723063 h 13446124"/>
              <a:gd name="connsiteX17" fmla="*/ 3647447 w 13441362"/>
              <a:gd name="connsiteY17" fmla="*/ 3647911 h 13446124"/>
              <a:gd name="connsiteX18" fmla="*/ 6721476 w 13441362"/>
              <a:gd name="connsiteY18" fmla="*/ 2371724 h 13446124"/>
              <a:gd name="connsiteX19" fmla="*/ 6720681 w 13441362"/>
              <a:gd name="connsiteY19" fmla="*/ 2203449 h 13446124"/>
              <a:gd name="connsiteX20" fmla="*/ 2201863 w 13441362"/>
              <a:gd name="connsiteY20" fmla="*/ 6723856 h 13446124"/>
              <a:gd name="connsiteX21" fmla="*/ 6720681 w 13441362"/>
              <a:gd name="connsiteY21" fmla="*/ 11244263 h 13446124"/>
              <a:gd name="connsiteX22" fmla="*/ 11239500 w 13441362"/>
              <a:gd name="connsiteY22" fmla="*/ 6723856 h 13446124"/>
              <a:gd name="connsiteX23" fmla="*/ 6720681 w 13441362"/>
              <a:gd name="connsiteY23" fmla="*/ 2203449 h 13446124"/>
              <a:gd name="connsiteX24" fmla="*/ 6721475 w 13441362"/>
              <a:gd name="connsiteY24" fmla="*/ 1587499 h 13446124"/>
              <a:gd name="connsiteX25" fmla="*/ 8719728 w 13441362"/>
              <a:gd name="connsiteY25" fmla="*/ 1991117 h 13446124"/>
              <a:gd name="connsiteX26" fmla="*/ 10352917 w 13441362"/>
              <a:gd name="connsiteY26" fmla="*/ 3090497 h 13446124"/>
              <a:gd name="connsiteX27" fmla="*/ 11451956 w 13441362"/>
              <a:gd name="connsiteY27" fmla="*/ 4724190 h 13446124"/>
              <a:gd name="connsiteX28" fmla="*/ 11855450 w 13441362"/>
              <a:gd name="connsiteY28" fmla="*/ 6723062 h 13446124"/>
              <a:gd name="connsiteX29" fmla="*/ 11451956 w 13441362"/>
              <a:gd name="connsiteY29" fmla="*/ 8721933 h 13446124"/>
              <a:gd name="connsiteX30" fmla="*/ 10352917 w 13441362"/>
              <a:gd name="connsiteY30" fmla="*/ 10355626 h 13446124"/>
              <a:gd name="connsiteX31" fmla="*/ 8719728 w 13441362"/>
              <a:gd name="connsiteY31" fmla="*/ 11455006 h 13446124"/>
              <a:gd name="connsiteX32" fmla="*/ 6721475 w 13441362"/>
              <a:gd name="connsiteY32" fmla="*/ 11858624 h 13446124"/>
              <a:gd name="connsiteX33" fmla="*/ 4723221 w 13441362"/>
              <a:gd name="connsiteY33" fmla="*/ 11455006 h 13446124"/>
              <a:gd name="connsiteX34" fmla="*/ 3090033 w 13441362"/>
              <a:gd name="connsiteY34" fmla="*/ 10355626 h 13446124"/>
              <a:gd name="connsiteX35" fmla="*/ 1990994 w 13441362"/>
              <a:gd name="connsiteY35" fmla="*/ 8721933 h 13446124"/>
              <a:gd name="connsiteX36" fmla="*/ 1587501 w 13441362"/>
              <a:gd name="connsiteY36" fmla="*/ 6723062 h 13446124"/>
              <a:gd name="connsiteX37" fmla="*/ 1990994 w 13441362"/>
              <a:gd name="connsiteY37" fmla="*/ 4724190 h 13446124"/>
              <a:gd name="connsiteX38" fmla="*/ 3090033 w 13441362"/>
              <a:gd name="connsiteY38" fmla="*/ 3090497 h 13446124"/>
              <a:gd name="connsiteX39" fmla="*/ 4723221 w 13441362"/>
              <a:gd name="connsiteY39" fmla="*/ 1991117 h 13446124"/>
              <a:gd name="connsiteX40" fmla="*/ 6721475 w 13441362"/>
              <a:gd name="connsiteY40" fmla="*/ 1587499 h 13446124"/>
              <a:gd name="connsiteX41" fmla="*/ 6721474 w 13441362"/>
              <a:gd name="connsiteY41" fmla="*/ 1403349 h 13446124"/>
              <a:gd name="connsiteX42" fmla="*/ 1403349 w 13441362"/>
              <a:gd name="connsiteY42" fmla="*/ 6723062 h 13446124"/>
              <a:gd name="connsiteX43" fmla="*/ 6721474 w 13441362"/>
              <a:gd name="connsiteY43" fmla="*/ 12042774 h 13446124"/>
              <a:gd name="connsiteX44" fmla="*/ 12039599 w 13441362"/>
              <a:gd name="connsiteY44" fmla="*/ 6723062 h 13446124"/>
              <a:gd name="connsiteX45" fmla="*/ 6721474 w 13441362"/>
              <a:gd name="connsiteY45" fmla="*/ 1403349 h 13446124"/>
              <a:gd name="connsiteX46" fmla="*/ 6720681 w 13441362"/>
              <a:gd name="connsiteY46" fmla="*/ 788986 h 13446124"/>
              <a:gd name="connsiteX47" fmla="*/ 9030203 w 13441362"/>
              <a:gd name="connsiteY47" fmla="*/ 1254089 h 13446124"/>
              <a:gd name="connsiteX48" fmla="*/ 10917017 w 13441362"/>
              <a:gd name="connsiteY48" fmla="*/ 2526396 h 13446124"/>
              <a:gd name="connsiteX49" fmla="*/ 12188983 w 13441362"/>
              <a:gd name="connsiteY49" fmla="*/ 4413715 h 13446124"/>
              <a:gd name="connsiteX50" fmla="*/ 12653962 w 13441362"/>
              <a:gd name="connsiteY50" fmla="*/ 6723854 h 13446124"/>
              <a:gd name="connsiteX51" fmla="*/ 12188983 w 13441362"/>
              <a:gd name="connsiteY51" fmla="*/ 9033994 h 13446124"/>
              <a:gd name="connsiteX52" fmla="*/ 10917017 w 13441362"/>
              <a:gd name="connsiteY52" fmla="*/ 10921313 h 13446124"/>
              <a:gd name="connsiteX53" fmla="*/ 9030203 w 13441362"/>
              <a:gd name="connsiteY53" fmla="*/ 12193620 h 13446124"/>
              <a:gd name="connsiteX54" fmla="*/ 6720681 w 13441362"/>
              <a:gd name="connsiteY54" fmla="*/ 12658723 h 13446124"/>
              <a:gd name="connsiteX55" fmla="*/ 4411159 w 13441362"/>
              <a:gd name="connsiteY55" fmla="*/ 12193620 h 13446124"/>
              <a:gd name="connsiteX56" fmla="*/ 2524344 w 13441362"/>
              <a:gd name="connsiteY56" fmla="*/ 10921313 h 13446124"/>
              <a:gd name="connsiteX57" fmla="*/ 1252378 w 13441362"/>
              <a:gd name="connsiteY57" fmla="*/ 9033994 h 13446124"/>
              <a:gd name="connsiteX58" fmla="*/ 787400 w 13441362"/>
              <a:gd name="connsiteY58" fmla="*/ 6723854 h 13446124"/>
              <a:gd name="connsiteX59" fmla="*/ 1252378 w 13441362"/>
              <a:gd name="connsiteY59" fmla="*/ 4413715 h 13446124"/>
              <a:gd name="connsiteX60" fmla="*/ 2524344 w 13441362"/>
              <a:gd name="connsiteY60" fmla="*/ 2526396 h 13446124"/>
              <a:gd name="connsiteX61" fmla="*/ 4411159 w 13441362"/>
              <a:gd name="connsiteY61" fmla="*/ 1254089 h 13446124"/>
              <a:gd name="connsiteX62" fmla="*/ 6720681 w 13441362"/>
              <a:gd name="connsiteY62" fmla="*/ 788986 h 13446124"/>
              <a:gd name="connsiteX63" fmla="*/ 6720681 w 13441362"/>
              <a:gd name="connsiteY63" fmla="*/ 615950 h 13446124"/>
              <a:gd name="connsiteX64" fmla="*/ 614362 w 13441362"/>
              <a:gd name="connsiteY64" fmla="*/ 6723856 h 13446124"/>
              <a:gd name="connsiteX65" fmla="*/ 6720681 w 13441362"/>
              <a:gd name="connsiteY65" fmla="*/ 12831763 h 13446124"/>
              <a:gd name="connsiteX66" fmla="*/ 12826999 w 13441362"/>
              <a:gd name="connsiteY66" fmla="*/ 6723856 h 13446124"/>
              <a:gd name="connsiteX67" fmla="*/ 6720681 w 13441362"/>
              <a:gd name="connsiteY67" fmla="*/ 615950 h 13446124"/>
              <a:gd name="connsiteX68" fmla="*/ 6720681 w 13441362"/>
              <a:gd name="connsiteY68" fmla="*/ 0 h 13446124"/>
              <a:gd name="connsiteX69" fmla="*/ 9337481 w 13441362"/>
              <a:gd name="connsiteY69" fmla="*/ 526622 h 13446124"/>
              <a:gd name="connsiteX70" fmla="*/ 11473958 w 13441362"/>
              <a:gd name="connsiteY70" fmla="*/ 1968101 h 13446124"/>
              <a:gd name="connsiteX71" fmla="*/ 12914928 w 13441362"/>
              <a:gd name="connsiteY71" fmla="*/ 4105335 h 13446124"/>
              <a:gd name="connsiteX72" fmla="*/ 13441362 w 13441362"/>
              <a:gd name="connsiteY72" fmla="*/ 6723062 h 13446124"/>
              <a:gd name="connsiteX73" fmla="*/ 12914928 w 13441362"/>
              <a:gd name="connsiteY73" fmla="*/ 9340789 h 13446124"/>
              <a:gd name="connsiteX74" fmla="*/ 11473958 w 13441362"/>
              <a:gd name="connsiteY74" fmla="*/ 11478023 h 13446124"/>
              <a:gd name="connsiteX75" fmla="*/ 9337481 w 13441362"/>
              <a:gd name="connsiteY75" fmla="*/ 12919503 h 13446124"/>
              <a:gd name="connsiteX76" fmla="*/ 6720681 w 13441362"/>
              <a:gd name="connsiteY76" fmla="*/ 13446124 h 13446124"/>
              <a:gd name="connsiteX77" fmla="*/ 4103881 w 13441362"/>
              <a:gd name="connsiteY77" fmla="*/ 12919503 h 13446124"/>
              <a:gd name="connsiteX78" fmla="*/ 1967403 w 13441362"/>
              <a:gd name="connsiteY78" fmla="*/ 11478023 h 13446124"/>
              <a:gd name="connsiteX79" fmla="*/ 526433 w 13441362"/>
              <a:gd name="connsiteY79" fmla="*/ 9340789 h 13446124"/>
              <a:gd name="connsiteX80" fmla="*/ 0 w 13441362"/>
              <a:gd name="connsiteY80" fmla="*/ 6723062 h 13446124"/>
              <a:gd name="connsiteX81" fmla="*/ 526433 w 13441362"/>
              <a:gd name="connsiteY81" fmla="*/ 4105335 h 13446124"/>
              <a:gd name="connsiteX82" fmla="*/ 1967403 w 13441362"/>
              <a:gd name="connsiteY82" fmla="*/ 1968101 h 13446124"/>
              <a:gd name="connsiteX83" fmla="*/ 4103881 w 13441362"/>
              <a:gd name="connsiteY83" fmla="*/ 526622 h 13446124"/>
              <a:gd name="connsiteX84" fmla="*/ 6720681 w 13441362"/>
              <a:gd name="connsiteY84" fmla="*/ 0 h 1344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3441362" h="13446124">
                <a:moveTo>
                  <a:pt x="6720681" y="3179761"/>
                </a:moveTo>
                <a:cubicBezTo>
                  <a:pt x="8677154" y="3179761"/>
                  <a:pt x="10263188" y="4766506"/>
                  <a:pt x="10263188" y="6723854"/>
                </a:cubicBezTo>
                <a:cubicBezTo>
                  <a:pt x="10263188" y="8681203"/>
                  <a:pt x="8677154" y="10267948"/>
                  <a:pt x="6720681" y="10267948"/>
                </a:cubicBezTo>
                <a:cubicBezTo>
                  <a:pt x="4764209" y="10267948"/>
                  <a:pt x="3178175" y="8681203"/>
                  <a:pt x="3178175" y="6723854"/>
                </a:cubicBezTo>
                <a:cubicBezTo>
                  <a:pt x="3178175" y="4766506"/>
                  <a:pt x="4764209" y="3179761"/>
                  <a:pt x="6720681" y="3179761"/>
                </a:cubicBezTo>
                <a:close/>
                <a:moveTo>
                  <a:pt x="6720681" y="2987674"/>
                </a:moveTo>
                <a:cubicBezTo>
                  <a:pt x="4658123" y="2987674"/>
                  <a:pt x="2986087" y="4660420"/>
                  <a:pt x="2986087" y="6723856"/>
                </a:cubicBezTo>
                <a:cubicBezTo>
                  <a:pt x="2986087" y="8787292"/>
                  <a:pt x="4658123" y="10460038"/>
                  <a:pt x="6720681" y="10460038"/>
                </a:cubicBezTo>
                <a:cubicBezTo>
                  <a:pt x="8783240" y="10460038"/>
                  <a:pt x="10455275" y="8787292"/>
                  <a:pt x="10455275" y="6723856"/>
                </a:cubicBezTo>
                <a:cubicBezTo>
                  <a:pt x="10455275" y="4660420"/>
                  <a:pt x="8783240" y="2987674"/>
                  <a:pt x="6720681" y="2987674"/>
                </a:cubicBezTo>
                <a:close/>
                <a:moveTo>
                  <a:pt x="6721476" y="2371724"/>
                </a:moveTo>
                <a:cubicBezTo>
                  <a:pt x="7881922" y="2371724"/>
                  <a:pt x="8977043" y="2825309"/>
                  <a:pt x="9795504" y="3647911"/>
                </a:cubicBezTo>
                <a:cubicBezTo>
                  <a:pt x="10617806" y="4466670"/>
                  <a:pt x="11071225" y="5562192"/>
                  <a:pt x="11071225" y="6723063"/>
                </a:cubicBezTo>
                <a:cubicBezTo>
                  <a:pt x="11071225" y="7883931"/>
                  <a:pt x="10617806" y="8979453"/>
                  <a:pt x="9795504" y="9798212"/>
                </a:cubicBezTo>
                <a:cubicBezTo>
                  <a:pt x="8977043" y="10620815"/>
                  <a:pt x="7881922" y="11074399"/>
                  <a:pt x="6721476" y="11074399"/>
                </a:cubicBezTo>
                <a:cubicBezTo>
                  <a:pt x="5561029" y="11074399"/>
                  <a:pt x="4465908" y="10620815"/>
                  <a:pt x="3647447" y="9798212"/>
                </a:cubicBezTo>
                <a:cubicBezTo>
                  <a:pt x="2825145" y="8979453"/>
                  <a:pt x="2371726" y="7883931"/>
                  <a:pt x="2371726" y="6723063"/>
                </a:cubicBezTo>
                <a:cubicBezTo>
                  <a:pt x="2371726" y="5562192"/>
                  <a:pt x="2825145" y="4466670"/>
                  <a:pt x="3647447" y="3647911"/>
                </a:cubicBezTo>
                <a:cubicBezTo>
                  <a:pt x="4465908" y="2825309"/>
                  <a:pt x="5561029" y="2371724"/>
                  <a:pt x="6721476" y="2371724"/>
                </a:cubicBezTo>
                <a:close/>
                <a:moveTo>
                  <a:pt x="6720681" y="2203449"/>
                </a:moveTo>
                <a:cubicBezTo>
                  <a:pt x="4225007" y="2203449"/>
                  <a:pt x="2201863" y="4227304"/>
                  <a:pt x="2201863" y="6723856"/>
                </a:cubicBezTo>
                <a:cubicBezTo>
                  <a:pt x="2201863" y="9220408"/>
                  <a:pt x="4225007" y="11244263"/>
                  <a:pt x="6720681" y="11244263"/>
                </a:cubicBezTo>
                <a:cubicBezTo>
                  <a:pt x="9216356" y="11244263"/>
                  <a:pt x="11239500" y="9220408"/>
                  <a:pt x="11239500" y="6723856"/>
                </a:cubicBezTo>
                <a:cubicBezTo>
                  <a:pt x="11239500" y="4227304"/>
                  <a:pt x="9216356" y="2203449"/>
                  <a:pt x="6720681" y="2203449"/>
                </a:cubicBezTo>
                <a:close/>
                <a:moveTo>
                  <a:pt x="6721475" y="1587499"/>
                </a:moveTo>
                <a:cubicBezTo>
                  <a:pt x="7413178" y="1587499"/>
                  <a:pt x="8085668" y="1722039"/>
                  <a:pt x="8719728" y="1991117"/>
                </a:cubicBezTo>
                <a:cubicBezTo>
                  <a:pt x="9330734" y="2248664"/>
                  <a:pt x="9880253" y="2621531"/>
                  <a:pt x="10352917" y="3090497"/>
                </a:cubicBezTo>
                <a:cubicBezTo>
                  <a:pt x="10821738" y="3563308"/>
                  <a:pt x="11194489" y="4112997"/>
                  <a:pt x="11451956" y="4724190"/>
                </a:cubicBezTo>
                <a:cubicBezTo>
                  <a:pt x="11720952" y="5358447"/>
                  <a:pt x="11855450" y="6031146"/>
                  <a:pt x="11855450" y="6723062"/>
                </a:cubicBezTo>
                <a:cubicBezTo>
                  <a:pt x="11855450" y="7414979"/>
                  <a:pt x="11720952" y="8087676"/>
                  <a:pt x="11451956" y="8721933"/>
                </a:cubicBezTo>
                <a:cubicBezTo>
                  <a:pt x="11194489" y="9333127"/>
                  <a:pt x="10821738" y="9882817"/>
                  <a:pt x="10352917" y="10355626"/>
                </a:cubicBezTo>
                <a:cubicBezTo>
                  <a:pt x="9880253" y="10824592"/>
                  <a:pt x="9330734" y="11197459"/>
                  <a:pt x="8719728" y="11455006"/>
                </a:cubicBezTo>
                <a:cubicBezTo>
                  <a:pt x="8085668" y="11724085"/>
                  <a:pt x="7413178" y="11858624"/>
                  <a:pt x="6721475" y="11858624"/>
                </a:cubicBezTo>
                <a:cubicBezTo>
                  <a:pt x="6029772" y="11858624"/>
                  <a:pt x="5357283" y="11724085"/>
                  <a:pt x="4723221" y="11455006"/>
                </a:cubicBezTo>
                <a:cubicBezTo>
                  <a:pt x="4112218" y="11197459"/>
                  <a:pt x="3562698" y="10824592"/>
                  <a:pt x="3090033" y="10355626"/>
                </a:cubicBezTo>
                <a:cubicBezTo>
                  <a:pt x="2621213" y="9882817"/>
                  <a:pt x="2248462" y="9333127"/>
                  <a:pt x="1990994" y="8721933"/>
                </a:cubicBezTo>
                <a:cubicBezTo>
                  <a:pt x="1721998" y="8087676"/>
                  <a:pt x="1587501" y="7414979"/>
                  <a:pt x="1587501" y="6723062"/>
                </a:cubicBezTo>
                <a:cubicBezTo>
                  <a:pt x="1587501" y="6031146"/>
                  <a:pt x="1721998" y="5358447"/>
                  <a:pt x="1990994" y="4724190"/>
                </a:cubicBezTo>
                <a:cubicBezTo>
                  <a:pt x="2248462" y="4112997"/>
                  <a:pt x="2621213" y="3563308"/>
                  <a:pt x="3090033" y="3090497"/>
                </a:cubicBezTo>
                <a:cubicBezTo>
                  <a:pt x="3562698" y="2621531"/>
                  <a:pt x="4112218" y="2248664"/>
                  <a:pt x="4723221" y="1991117"/>
                </a:cubicBezTo>
                <a:cubicBezTo>
                  <a:pt x="5357283" y="1722039"/>
                  <a:pt x="6029772" y="1587499"/>
                  <a:pt x="6721475" y="1587499"/>
                </a:cubicBezTo>
                <a:close/>
                <a:moveTo>
                  <a:pt x="6721474" y="1403349"/>
                </a:moveTo>
                <a:cubicBezTo>
                  <a:pt x="3784356" y="1403349"/>
                  <a:pt x="1403349" y="3785066"/>
                  <a:pt x="1403349" y="6723062"/>
                </a:cubicBezTo>
                <a:cubicBezTo>
                  <a:pt x="1403349" y="9661057"/>
                  <a:pt x="3784356" y="12042774"/>
                  <a:pt x="6721474" y="12042774"/>
                </a:cubicBezTo>
                <a:cubicBezTo>
                  <a:pt x="9658593" y="12042774"/>
                  <a:pt x="12039599" y="9661057"/>
                  <a:pt x="12039599" y="6723062"/>
                </a:cubicBezTo>
                <a:cubicBezTo>
                  <a:pt x="12039599" y="3785066"/>
                  <a:pt x="9658593" y="1403349"/>
                  <a:pt x="6721474" y="1403349"/>
                </a:cubicBezTo>
                <a:close/>
                <a:moveTo>
                  <a:pt x="6720681" y="788986"/>
                </a:moveTo>
                <a:cubicBezTo>
                  <a:pt x="7519982" y="788986"/>
                  <a:pt x="8300071" y="946583"/>
                  <a:pt x="9030203" y="1254089"/>
                </a:cubicBezTo>
                <a:cubicBezTo>
                  <a:pt x="9737278" y="1553908"/>
                  <a:pt x="10371339" y="1980573"/>
                  <a:pt x="10917017" y="2526396"/>
                </a:cubicBezTo>
                <a:cubicBezTo>
                  <a:pt x="11462694" y="3072220"/>
                  <a:pt x="11889245" y="3706451"/>
                  <a:pt x="12188983" y="4413715"/>
                </a:cubicBezTo>
                <a:cubicBezTo>
                  <a:pt x="12496407" y="5144042"/>
                  <a:pt x="12653962" y="5924339"/>
                  <a:pt x="12653962" y="6723854"/>
                </a:cubicBezTo>
                <a:cubicBezTo>
                  <a:pt x="12653962" y="7523370"/>
                  <a:pt x="12496407" y="8303667"/>
                  <a:pt x="12188983" y="9033994"/>
                </a:cubicBezTo>
                <a:cubicBezTo>
                  <a:pt x="11889245" y="9741258"/>
                  <a:pt x="11462694" y="10375490"/>
                  <a:pt x="10917017" y="10921313"/>
                </a:cubicBezTo>
                <a:cubicBezTo>
                  <a:pt x="10371339" y="11467137"/>
                  <a:pt x="9737278" y="11893801"/>
                  <a:pt x="9030203" y="12193620"/>
                </a:cubicBezTo>
                <a:cubicBezTo>
                  <a:pt x="8300071" y="12501126"/>
                  <a:pt x="7519982" y="12658723"/>
                  <a:pt x="6720681" y="12658723"/>
                </a:cubicBezTo>
                <a:cubicBezTo>
                  <a:pt x="5921380" y="12658723"/>
                  <a:pt x="5141291" y="12501126"/>
                  <a:pt x="4411159" y="12193620"/>
                </a:cubicBezTo>
                <a:cubicBezTo>
                  <a:pt x="3704085" y="11893801"/>
                  <a:pt x="3070024" y="11467137"/>
                  <a:pt x="2524344" y="10921313"/>
                </a:cubicBezTo>
                <a:cubicBezTo>
                  <a:pt x="1978667" y="10375490"/>
                  <a:pt x="1552116" y="9741258"/>
                  <a:pt x="1252378" y="9033994"/>
                </a:cubicBezTo>
                <a:cubicBezTo>
                  <a:pt x="944955" y="8303667"/>
                  <a:pt x="787400" y="7523370"/>
                  <a:pt x="787400" y="6723854"/>
                </a:cubicBezTo>
                <a:cubicBezTo>
                  <a:pt x="787400" y="5924339"/>
                  <a:pt x="944955" y="5144042"/>
                  <a:pt x="1252378" y="4413715"/>
                </a:cubicBezTo>
                <a:cubicBezTo>
                  <a:pt x="1552116" y="3706451"/>
                  <a:pt x="1978667" y="3072220"/>
                  <a:pt x="2524344" y="2526396"/>
                </a:cubicBezTo>
                <a:cubicBezTo>
                  <a:pt x="3070024" y="1980573"/>
                  <a:pt x="3704085" y="1553908"/>
                  <a:pt x="4411159" y="1254089"/>
                </a:cubicBezTo>
                <a:cubicBezTo>
                  <a:pt x="5141291" y="946583"/>
                  <a:pt x="5921380" y="788986"/>
                  <a:pt x="6720681" y="788986"/>
                </a:cubicBezTo>
                <a:close/>
                <a:moveTo>
                  <a:pt x="6720681" y="615950"/>
                </a:moveTo>
                <a:cubicBezTo>
                  <a:pt x="3348253" y="615950"/>
                  <a:pt x="614362" y="3350553"/>
                  <a:pt x="614362" y="6723856"/>
                </a:cubicBezTo>
                <a:cubicBezTo>
                  <a:pt x="614362" y="10097160"/>
                  <a:pt x="3348253" y="12831763"/>
                  <a:pt x="6720681" y="12831763"/>
                </a:cubicBezTo>
                <a:cubicBezTo>
                  <a:pt x="10093107" y="12831763"/>
                  <a:pt x="12826999" y="10097160"/>
                  <a:pt x="12826999" y="6723856"/>
                </a:cubicBezTo>
                <a:cubicBezTo>
                  <a:pt x="12826999" y="3350553"/>
                  <a:pt x="10093107" y="615950"/>
                  <a:pt x="6720681" y="615950"/>
                </a:cubicBezTo>
                <a:close/>
                <a:moveTo>
                  <a:pt x="6720681" y="0"/>
                </a:moveTo>
                <a:cubicBezTo>
                  <a:pt x="7627531" y="0"/>
                  <a:pt x="8507483" y="176822"/>
                  <a:pt x="9337481" y="526622"/>
                </a:cubicBezTo>
                <a:cubicBezTo>
                  <a:pt x="10136739" y="864888"/>
                  <a:pt x="10855302" y="1349225"/>
                  <a:pt x="11473958" y="1968101"/>
                </a:cubicBezTo>
                <a:cubicBezTo>
                  <a:pt x="12092615" y="2586976"/>
                  <a:pt x="12576780" y="3305794"/>
                  <a:pt x="12914928" y="4105335"/>
                </a:cubicBezTo>
                <a:cubicBezTo>
                  <a:pt x="13264603" y="4935628"/>
                  <a:pt x="13441362" y="5815891"/>
                  <a:pt x="13441362" y="6723062"/>
                </a:cubicBezTo>
                <a:cubicBezTo>
                  <a:pt x="13441362" y="7630233"/>
                  <a:pt x="13264603" y="8510497"/>
                  <a:pt x="12914928" y="9340789"/>
                </a:cubicBezTo>
                <a:cubicBezTo>
                  <a:pt x="12576780" y="10140330"/>
                  <a:pt x="12092615" y="10859148"/>
                  <a:pt x="11473958" y="11478023"/>
                </a:cubicBezTo>
                <a:cubicBezTo>
                  <a:pt x="10855302" y="12096899"/>
                  <a:pt x="10136739" y="12581236"/>
                  <a:pt x="9337481" y="12919503"/>
                </a:cubicBezTo>
                <a:cubicBezTo>
                  <a:pt x="8507483" y="13269302"/>
                  <a:pt x="7627531" y="13446124"/>
                  <a:pt x="6720681" y="13446124"/>
                </a:cubicBezTo>
                <a:cubicBezTo>
                  <a:pt x="5813832" y="13446124"/>
                  <a:pt x="4933880" y="13269302"/>
                  <a:pt x="4103881" y="12919503"/>
                </a:cubicBezTo>
                <a:cubicBezTo>
                  <a:pt x="3304624" y="12581236"/>
                  <a:pt x="2586060" y="12096899"/>
                  <a:pt x="1967403" y="11478023"/>
                </a:cubicBezTo>
                <a:cubicBezTo>
                  <a:pt x="1348748" y="10859148"/>
                  <a:pt x="864582" y="10140330"/>
                  <a:pt x="526433" y="9340789"/>
                </a:cubicBezTo>
                <a:cubicBezTo>
                  <a:pt x="176759" y="8510497"/>
                  <a:pt x="0" y="7630233"/>
                  <a:pt x="0" y="6723062"/>
                </a:cubicBezTo>
                <a:cubicBezTo>
                  <a:pt x="0" y="5815891"/>
                  <a:pt x="176759" y="4935628"/>
                  <a:pt x="526433" y="4105335"/>
                </a:cubicBezTo>
                <a:cubicBezTo>
                  <a:pt x="864582" y="3305794"/>
                  <a:pt x="1348748" y="2586976"/>
                  <a:pt x="1967403" y="1968101"/>
                </a:cubicBezTo>
                <a:cubicBezTo>
                  <a:pt x="2586060" y="1349225"/>
                  <a:pt x="3304624" y="864888"/>
                  <a:pt x="4103881" y="526622"/>
                </a:cubicBezTo>
                <a:cubicBezTo>
                  <a:pt x="4933880" y="176822"/>
                  <a:pt x="5813832" y="0"/>
                  <a:pt x="6720681" y="0"/>
                </a:cubicBezTo>
                <a:close/>
              </a:path>
            </a:pathLst>
          </a:custGeom>
        </p:spPr>
        <p:txBody>
          <a:bodyPr wrap="square">
            <a:noAutofit/>
          </a:bodyPr>
          <a:lstStyle/>
          <a:p>
            <a:endParaRPr lang="ru-RU"/>
          </a:p>
        </p:txBody>
      </p:sp>
    </p:spTree>
    <p:extLst>
      <p:ext uri="{BB962C8B-B14F-4D97-AF65-F5344CB8AC3E}">
        <p14:creationId xmlns:p14="http://schemas.microsoft.com/office/powerpoint/2010/main" val="38892468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sp>
        <p:nvSpPr>
          <p:cNvPr id="7" name="Placeholder 01"/>
          <p:cNvSpPr>
            <a:spLocks noGrp="1"/>
          </p:cNvSpPr>
          <p:nvPr>
            <p:ph type="pic" sz="quarter" idx="10"/>
          </p:nvPr>
        </p:nvSpPr>
        <p:spPr>
          <a:xfrm>
            <a:off x="1588" y="0"/>
            <a:ext cx="3351212" cy="3355975"/>
          </a:xfrm>
        </p:spPr>
        <p:txBody>
          <a:bodyPr/>
          <a:lstStyle/>
          <a:p>
            <a:endParaRPr lang="ru-RU"/>
          </a:p>
        </p:txBody>
      </p:sp>
      <p:sp>
        <p:nvSpPr>
          <p:cNvPr id="8" name="Placeholder 02"/>
          <p:cNvSpPr>
            <a:spLocks noGrp="1"/>
          </p:cNvSpPr>
          <p:nvPr>
            <p:ph type="pic" sz="quarter" idx="11"/>
          </p:nvPr>
        </p:nvSpPr>
        <p:spPr>
          <a:xfrm>
            <a:off x="1588" y="3502025"/>
            <a:ext cx="3351212" cy="3355975"/>
          </a:xfrm>
        </p:spPr>
        <p:txBody>
          <a:bodyPr/>
          <a:lstStyle/>
          <a:p>
            <a:endParaRPr lang="ru-RU"/>
          </a:p>
        </p:txBody>
      </p:sp>
      <p:sp>
        <p:nvSpPr>
          <p:cNvPr id="9" name="Placeholder 03"/>
          <p:cNvSpPr>
            <a:spLocks noGrp="1"/>
          </p:cNvSpPr>
          <p:nvPr>
            <p:ph type="pic" sz="quarter" idx="12"/>
          </p:nvPr>
        </p:nvSpPr>
        <p:spPr>
          <a:xfrm>
            <a:off x="8840788" y="0"/>
            <a:ext cx="3351212" cy="3355975"/>
          </a:xfrm>
        </p:spPr>
        <p:txBody>
          <a:bodyPr/>
          <a:lstStyle/>
          <a:p>
            <a:endParaRPr lang="ru-RU"/>
          </a:p>
        </p:txBody>
      </p:sp>
      <p:sp>
        <p:nvSpPr>
          <p:cNvPr id="10" name="Placeholder 04"/>
          <p:cNvSpPr>
            <a:spLocks noGrp="1"/>
          </p:cNvSpPr>
          <p:nvPr>
            <p:ph type="pic" sz="quarter" idx="13"/>
          </p:nvPr>
        </p:nvSpPr>
        <p:spPr>
          <a:xfrm>
            <a:off x="8840788" y="3502025"/>
            <a:ext cx="3351212" cy="3355975"/>
          </a:xfrm>
        </p:spPr>
        <p:txBody>
          <a:bodyPr/>
          <a:lstStyle/>
          <a:p>
            <a:endParaRPr lang="ru-RU"/>
          </a:p>
        </p:txBody>
      </p:sp>
    </p:spTree>
    <p:extLst>
      <p:ext uri="{BB962C8B-B14F-4D97-AF65-F5344CB8AC3E}">
        <p14:creationId xmlns:p14="http://schemas.microsoft.com/office/powerpoint/2010/main" val="37368447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photo down">
    <p:spTree>
      <p:nvGrpSpPr>
        <p:cNvPr id="1" name=""/>
        <p:cNvGrpSpPr/>
        <p:nvPr/>
      </p:nvGrpSpPr>
      <p:grpSpPr>
        <a:xfrm>
          <a:off x="0" y="0"/>
          <a:ext cx="0" cy="0"/>
          <a:chOff x="0" y="0"/>
          <a:chExt cx="0" cy="0"/>
        </a:xfrm>
      </p:grpSpPr>
      <p:sp>
        <p:nvSpPr>
          <p:cNvPr id="7" name="Placeholder"/>
          <p:cNvSpPr>
            <a:spLocks noGrp="1"/>
          </p:cNvSpPr>
          <p:nvPr>
            <p:ph type="pic" sz="quarter" idx="11"/>
          </p:nvPr>
        </p:nvSpPr>
        <p:spPr>
          <a:xfrm>
            <a:off x="0" y="3505200"/>
            <a:ext cx="12180887" cy="3352800"/>
          </a:xfrm>
          <a:custGeom>
            <a:avLst/>
            <a:gdLst>
              <a:gd name="connsiteX0" fmla="*/ 8191500 w 12180887"/>
              <a:gd name="connsiteY0" fmla="*/ 0 h 3352800"/>
              <a:gd name="connsiteX1" fmla="*/ 12180887 w 12180887"/>
              <a:gd name="connsiteY1" fmla="*/ 0 h 3352800"/>
              <a:gd name="connsiteX2" fmla="*/ 12180887 w 12180887"/>
              <a:gd name="connsiteY2" fmla="*/ 3352800 h 3352800"/>
              <a:gd name="connsiteX3" fmla="*/ 8191500 w 12180887"/>
              <a:gd name="connsiteY3" fmla="*/ 3352800 h 3352800"/>
              <a:gd name="connsiteX4" fmla="*/ 4152900 w 12180887"/>
              <a:gd name="connsiteY4" fmla="*/ 0 h 3352800"/>
              <a:gd name="connsiteX5" fmla="*/ 8048625 w 12180887"/>
              <a:gd name="connsiteY5" fmla="*/ 0 h 3352800"/>
              <a:gd name="connsiteX6" fmla="*/ 8048625 w 12180887"/>
              <a:gd name="connsiteY6" fmla="*/ 3352800 h 3352800"/>
              <a:gd name="connsiteX7" fmla="*/ 4152900 w 12180887"/>
              <a:gd name="connsiteY7" fmla="*/ 3352800 h 3352800"/>
              <a:gd name="connsiteX8" fmla="*/ 0 w 12180887"/>
              <a:gd name="connsiteY8" fmla="*/ 0 h 3352800"/>
              <a:gd name="connsiteX9" fmla="*/ 3971925 w 12180887"/>
              <a:gd name="connsiteY9" fmla="*/ 0 h 3352800"/>
              <a:gd name="connsiteX10" fmla="*/ 3971925 w 12180887"/>
              <a:gd name="connsiteY10" fmla="*/ 3352800 h 3352800"/>
              <a:gd name="connsiteX11" fmla="*/ 0 w 12180887"/>
              <a:gd name="connsiteY11" fmla="*/ 3352800 h 335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887" h="3352800">
                <a:moveTo>
                  <a:pt x="8191500" y="0"/>
                </a:moveTo>
                <a:lnTo>
                  <a:pt x="12180887" y="0"/>
                </a:lnTo>
                <a:lnTo>
                  <a:pt x="12180887" y="3352800"/>
                </a:lnTo>
                <a:lnTo>
                  <a:pt x="8191500" y="3352800"/>
                </a:lnTo>
                <a:close/>
                <a:moveTo>
                  <a:pt x="4152900" y="0"/>
                </a:moveTo>
                <a:lnTo>
                  <a:pt x="8048625" y="0"/>
                </a:lnTo>
                <a:lnTo>
                  <a:pt x="8048625" y="3352800"/>
                </a:lnTo>
                <a:lnTo>
                  <a:pt x="4152900" y="3352800"/>
                </a:lnTo>
                <a:close/>
                <a:moveTo>
                  <a:pt x="0" y="0"/>
                </a:moveTo>
                <a:lnTo>
                  <a:pt x="3971925" y="0"/>
                </a:lnTo>
                <a:lnTo>
                  <a:pt x="3971925" y="3352800"/>
                </a:lnTo>
                <a:lnTo>
                  <a:pt x="0" y="3352800"/>
                </a:lnTo>
                <a:close/>
              </a:path>
            </a:pathLst>
          </a:custGeom>
        </p:spPr>
        <p:txBody>
          <a:bodyPr wrap="square">
            <a:noAutofit/>
          </a:bodyPr>
          <a:lstStyle/>
          <a:p>
            <a:endParaRPr lang="ru-RU"/>
          </a:p>
        </p:txBody>
      </p:sp>
    </p:spTree>
    <p:extLst>
      <p:ext uri="{BB962C8B-B14F-4D97-AF65-F5344CB8AC3E}">
        <p14:creationId xmlns:p14="http://schemas.microsoft.com/office/powerpoint/2010/main" val="12803225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mosaic photo">
    <p:spTree>
      <p:nvGrpSpPr>
        <p:cNvPr id="1" name=""/>
        <p:cNvGrpSpPr/>
        <p:nvPr/>
      </p:nvGrpSpPr>
      <p:grpSpPr>
        <a:xfrm>
          <a:off x="0" y="0"/>
          <a:ext cx="0" cy="0"/>
          <a:chOff x="0" y="0"/>
          <a:chExt cx="0" cy="0"/>
        </a:xfrm>
      </p:grpSpPr>
      <p:sp>
        <p:nvSpPr>
          <p:cNvPr id="6" name="Placeholder 01"/>
          <p:cNvSpPr>
            <a:spLocks noGrp="1"/>
          </p:cNvSpPr>
          <p:nvPr>
            <p:ph type="pic" sz="quarter" idx="10"/>
          </p:nvPr>
        </p:nvSpPr>
        <p:spPr>
          <a:xfrm>
            <a:off x="0" y="3433763"/>
            <a:ext cx="4078288" cy="3424237"/>
          </a:xfrm>
        </p:spPr>
        <p:txBody>
          <a:bodyPr/>
          <a:lstStyle/>
          <a:p>
            <a:endParaRPr lang="ru-RU" dirty="0"/>
          </a:p>
        </p:txBody>
      </p:sp>
      <p:sp>
        <p:nvSpPr>
          <p:cNvPr id="7" name="Placeholder 02"/>
          <p:cNvSpPr>
            <a:spLocks noGrp="1"/>
          </p:cNvSpPr>
          <p:nvPr>
            <p:ph type="pic" sz="quarter" idx="11"/>
          </p:nvPr>
        </p:nvSpPr>
        <p:spPr>
          <a:xfrm>
            <a:off x="4078288" y="-1588"/>
            <a:ext cx="4035425" cy="3424237"/>
          </a:xfrm>
        </p:spPr>
        <p:txBody>
          <a:bodyPr/>
          <a:lstStyle/>
          <a:p>
            <a:endParaRPr lang="ru-RU"/>
          </a:p>
        </p:txBody>
      </p:sp>
      <p:sp>
        <p:nvSpPr>
          <p:cNvPr id="8" name="Placeholder 03"/>
          <p:cNvSpPr>
            <a:spLocks noGrp="1"/>
          </p:cNvSpPr>
          <p:nvPr>
            <p:ph type="pic" sz="quarter" idx="12"/>
          </p:nvPr>
        </p:nvSpPr>
        <p:spPr>
          <a:xfrm>
            <a:off x="8113712" y="3433763"/>
            <a:ext cx="4078288" cy="3424237"/>
          </a:xfrm>
        </p:spPr>
        <p:txBody>
          <a:bodyPr/>
          <a:lstStyle/>
          <a:p>
            <a:endParaRPr lang="ru-RU"/>
          </a:p>
        </p:txBody>
      </p:sp>
    </p:spTree>
    <p:extLst>
      <p:ext uri="{BB962C8B-B14F-4D97-AF65-F5344CB8AC3E}">
        <p14:creationId xmlns:p14="http://schemas.microsoft.com/office/powerpoint/2010/main" val="37355407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 triangle photo">
    <p:spTree>
      <p:nvGrpSpPr>
        <p:cNvPr id="1" name=""/>
        <p:cNvGrpSpPr/>
        <p:nvPr/>
      </p:nvGrpSpPr>
      <p:grpSpPr>
        <a:xfrm>
          <a:off x="0" y="0"/>
          <a:ext cx="0" cy="0"/>
          <a:chOff x="0" y="0"/>
          <a:chExt cx="0" cy="0"/>
        </a:xfrm>
      </p:grpSpPr>
      <p:sp>
        <p:nvSpPr>
          <p:cNvPr id="18" name="Placeholder"/>
          <p:cNvSpPr>
            <a:spLocks noGrp="1"/>
          </p:cNvSpPr>
          <p:nvPr>
            <p:ph type="pic" sz="quarter" idx="10"/>
          </p:nvPr>
        </p:nvSpPr>
        <p:spPr>
          <a:xfrm>
            <a:off x="1006376" y="2179010"/>
            <a:ext cx="2971999" cy="2599367"/>
          </a:xfrm>
          <a:custGeom>
            <a:avLst/>
            <a:gdLst>
              <a:gd name="connsiteX0" fmla="*/ 1487428 w 2971999"/>
              <a:gd name="connsiteY0" fmla="*/ 0 h 2599367"/>
              <a:gd name="connsiteX1" fmla="*/ 1565977 w 2971999"/>
              <a:gd name="connsiteY1" fmla="*/ 45736 h 2599367"/>
              <a:gd name="connsiteX2" fmla="*/ 2959850 w 2971999"/>
              <a:gd name="connsiteY2" fmla="*/ 2462157 h 2599367"/>
              <a:gd name="connsiteX3" fmla="*/ 2879873 w 2971999"/>
              <a:gd name="connsiteY3" fmla="*/ 2599367 h 2599367"/>
              <a:gd name="connsiteX4" fmla="*/ 92127 w 2971999"/>
              <a:gd name="connsiteY4" fmla="*/ 2599367 h 2599367"/>
              <a:gd name="connsiteX5" fmla="*/ 12151 w 2971999"/>
              <a:gd name="connsiteY5" fmla="*/ 2462157 h 2599367"/>
              <a:gd name="connsiteX6" fmla="*/ 1406024 w 2971999"/>
              <a:gd name="connsiteY6" fmla="*/ 45736 h 2599367"/>
              <a:gd name="connsiteX7" fmla="*/ 1487428 w 2971999"/>
              <a:gd name="connsiteY7" fmla="*/ 0 h 259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1999" h="2599367">
                <a:moveTo>
                  <a:pt x="1487428" y="0"/>
                </a:moveTo>
                <a:cubicBezTo>
                  <a:pt x="1518372" y="0"/>
                  <a:pt x="1548839" y="15245"/>
                  <a:pt x="1565977" y="45736"/>
                </a:cubicBezTo>
                <a:cubicBezTo>
                  <a:pt x="2959850" y="2462157"/>
                  <a:pt x="2959850" y="2462157"/>
                  <a:pt x="2959850" y="2462157"/>
                </a:cubicBezTo>
                <a:cubicBezTo>
                  <a:pt x="2994125" y="2523139"/>
                  <a:pt x="2952233" y="2599367"/>
                  <a:pt x="2879873" y="2599367"/>
                </a:cubicBezTo>
                <a:cubicBezTo>
                  <a:pt x="92127" y="2599367"/>
                  <a:pt x="92127" y="2599367"/>
                  <a:pt x="92127" y="2599367"/>
                </a:cubicBezTo>
                <a:cubicBezTo>
                  <a:pt x="19767" y="2599367"/>
                  <a:pt x="-22125" y="2523139"/>
                  <a:pt x="12151" y="2462157"/>
                </a:cubicBezTo>
                <a:cubicBezTo>
                  <a:pt x="1406024" y="45736"/>
                  <a:pt x="1406024" y="45736"/>
                  <a:pt x="1406024" y="45736"/>
                </a:cubicBezTo>
                <a:cubicBezTo>
                  <a:pt x="1425066" y="15245"/>
                  <a:pt x="1456485" y="0"/>
                  <a:pt x="1487428" y="0"/>
                </a:cubicBezTo>
                <a:close/>
              </a:path>
            </a:pathLst>
          </a:custGeom>
        </p:spPr>
        <p:txBody>
          <a:bodyPr wrap="square">
            <a:noAutofit/>
          </a:bodyPr>
          <a:lstStyle>
            <a:lvl1pPr algn="ctr">
              <a:defRPr sz="1600"/>
            </a:lvl1pPr>
          </a:lstStyle>
          <a:p>
            <a:endParaRPr lang="en-US" dirty="0"/>
          </a:p>
          <a:p>
            <a:endParaRPr lang="en-US" dirty="0"/>
          </a:p>
          <a:p>
            <a:endParaRPr lang="en-US" dirty="0"/>
          </a:p>
          <a:p>
            <a:endParaRPr lang="en-US" dirty="0"/>
          </a:p>
          <a:p>
            <a:endParaRPr lang="en-US" dirty="0"/>
          </a:p>
          <a:p>
            <a:endParaRPr lang="en-US" dirty="0"/>
          </a:p>
          <a:p>
            <a:r>
              <a:rPr lang="en-US" dirty="0"/>
              <a:t>Your picture</a:t>
            </a:r>
            <a:endParaRPr lang="ru-RU" dirty="0"/>
          </a:p>
        </p:txBody>
      </p:sp>
      <p:sp>
        <p:nvSpPr>
          <p:cNvPr id="19" name="Placeholder 01"/>
          <p:cNvSpPr>
            <a:spLocks noGrp="1"/>
          </p:cNvSpPr>
          <p:nvPr>
            <p:ph type="pic" sz="quarter" idx="11"/>
          </p:nvPr>
        </p:nvSpPr>
        <p:spPr>
          <a:xfrm>
            <a:off x="4597301" y="2179010"/>
            <a:ext cx="2971999" cy="2599367"/>
          </a:xfrm>
          <a:custGeom>
            <a:avLst/>
            <a:gdLst>
              <a:gd name="connsiteX0" fmla="*/ 1487428 w 2971999"/>
              <a:gd name="connsiteY0" fmla="*/ 0 h 2599367"/>
              <a:gd name="connsiteX1" fmla="*/ 1565977 w 2971999"/>
              <a:gd name="connsiteY1" fmla="*/ 45736 h 2599367"/>
              <a:gd name="connsiteX2" fmla="*/ 2959850 w 2971999"/>
              <a:gd name="connsiteY2" fmla="*/ 2462157 h 2599367"/>
              <a:gd name="connsiteX3" fmla="*/ 2879873 w 2971999"/>
              <a:gd name="connsiteY3" fmla="*/ 2599367 h 2599367"/>
              <a:gd name="connsiteX4" fmla="*/ 92127 w 2971999"/>
              <a:gd name="connsiteY4" fmla="*/ 2599367 h 2599367"/>
              <a:gd name="connsiteX5" fmla="*/ 12151 w 2971999"/>
              <a:gd name="connsiteY5" fmla="*/ 2462157 h 2599367"/>
              <a:gd name="connsiteX6" fmla="*/ 1406024 w 2971999"/>
              <a:gd name="connsiteY6" fmla="*/ 45736 h 2599367"/>
              <a:gd name="connsiteX7" fmla="*/ 1487428 w 2971999"/>
              <a:gd name="connsiteY7" fmla="*/ 0 h 259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1999" h="2599367">
                <a:moveTo>
                  <a:pt x="1487428" y="0"/>
                </a:moveTo>
                <a:cubicBezTo>
                  <a:pt x="1518372" y="0"/>
                  <a:pt x="1548839" y="15245"/>
                  <a:pt x="1565977" y="45736"/>
                </a:cubicBezTo>
                <a:cubicBezTo>
                  <a:pt x="2959850" y="2462157"/>
                  <a:pt x="2959850" y="2462157"/>
                  <a:pt x="2959850" y="2462157"/>
                </a:cubicBezTo>
                <a:cubicBezTo>
                  <a:pt x="2994125" y="2523139"/>
                  <a:pt x="2952233" y="2599367"/>
                  <a:pt x="2879873" y="2599367"/>
                </a:cubicBezTo>
                <a:cubicBezTo>
                  <a:pt x="92127" y="2599367"/>
                  <a:pt x="92127" y="2599367"/>
                  <a:pt x="92127" y="2599367"/>
                </a:cubicBezTo>
                <a:cubicBezTo>
                  <a:pt x="19767" y="2599367"/>
                  <a:pt x="-22125" y="2523139"/>
                  <a:pt x="12151" y="2462157"/>
                </a:cubicBezTo>
                <a:cubicBezTo>
                  <a:pt x="1406024" y="45736"/>
                  <a:pt x="1406024" y="45736"/>
                  <a:pt x="1406024" y="45736"/>
                </a:cubicBezTo>
                <a:cubicBezTo>
                  <a:pt x="1425066" y="15245"/>
                  <a:pt x="1456485" y="0"/>
                  <a:pt x="1487428" y="0"/>
                </a:cubicBezTo>
                <a:close/>
              </a:path>
            </a:pathLst>
          </a:custGeom>
        </p:spPr>
        <p:txBody>
          <a:bodyPr wrap="square">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endParaRPr lang="en-US" dirty="0"/>
          </a:p>
          <a:p>
            <a:endParaRPr lang="en-US" dirty="0"/>
          </a:p>
          <a:p>
            <a:endParaRPr lang="en-US" dirty="0"/>
          </a:p>
          <a:p>
            <a:endParaRPr lang="en-US" dirty="0"/>
          </a:p>
          <a:p>
            <a:endParaRPr lang="en-US" dirty="0"/>
          </a:p>
          <a:p>
            <a:endParaRPr lang="en-US" dirty="0"/>
          </a:p>
          <a:p>
            <a:r>
              <a:rPr lang="en-US" dirty="0"/>
              <a:t>Your picture</a:t>
            </a:r>
            <a:endParaRPr lang="ru-RU" dirty="0"/>
          </a:p>
        </p:txBody>
      </p:sp>
      <p:sp>
        <p:nvSpPr>
          <p:cNvPr id="20" name="Placeholder 02"/>
          <p:cNvSpPr>
            <a:spLocks noGrp="1"/>
          </p:cNvSpPr>
          <p:nvPr>
            <p:ph type="pic" sz="quarter" idx="12"/>
          </p:nvPr>
        </p:nvSpPr>
        <p:spPr>
          <a:xfrm>
            <a:off x="8197751" y="2179010"/>
            <a:ext cx="2971999" cy="2599367"/>
          </a:xfrm>
          <a:custGeom>
            <a:avLst/>
            <a:gdLst>
              <a:gd name="connsiteX0" fmla="*/ 1487428 w 2971999"/>
              <a:gd name="connsiteY0" fmla="*/ 0 h 2599367"/>
              <a:gd name="connsiteX1" fmla="*/ 1565977 w 2971999"/>
              <a:gd name="connsiteY1" fmla="*/ 45736 h 2599367"/>
              <a:gd name="connsiteX2" fmla="*/ 2959850 w 2971999"/>
              <a:gd name="connsiteY2" fmla="*/ 2462157 h 2599367"/>
              <a:gd name="connsiteX3" fmla="*/ 2879873 w 2971999"/>
              <a:gd name="connsiteY3" fmla="*/ 2599367 h 2599367"/>
              <a:gd name="connsiteX4" fmla="*/ 92127 w 2971999"/>
              <a:gd name="connsiteY4" fmla="*/ 2599367 h 2599367"/>
              <a:gd name="connsiteX5" fmla="*/ 12151 w 2971999"/>
              <a:gd name="connsiteY5" fmla="*/ 2462157 h 2599367"/>
              <a:gd name="connsiteX6" fmla="*/ 1406024 w 2971999"/>
              <a:gd name="connsiteY6" fmla="*/ 45736 h 2599367"/>
              <a:gd name="connsiteX7" fmla="*/ 1487428 w 2971999"/>
              <a:gd name="connsiteY7" fmla="*/ 0 h 259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1999" h="2599367">
                <a:moveTo>
                  <a:pt x="1487428" y="0"/>
                </a:moveTo>
                <a:cubicBezTo>
                  <a:pt x="1518372" y="0"/>
                  <a:pt x="1548839" y="15245"/>
                  <a:pt x="1565977" y="45736"/>
                </a:cubicBezTo>
                <a:cubicBezTo>
                  <a:pt x="2959850" y="2462157"/>
                  <a:pt x="2959850" y="2462157"/>
                  <a:pt x="2959850" y="2462157"/>
                </a:cubicBezTo>
                <a:cubicBezTo>
                  <a:pt x="2994125" y="2523139"/>
                  <a:pt x="2952233" y="2599367"/>
                  <a:pt x="2879873" y="2599367"/>
                </a:cubicBezTo>
                <a:cubicBezTo>
                  <a:pt x="92127" y="2599367"/>
                  <a:pt x="92127" y="2599367"/>
                  <a:pt x="92127" y="2599367"/>
                </a:cubicBezTo>
                <a:cubicBezTo>
                  <a:pt x="19767" y="2599367"/>
                  <a:pt x="-22125" y="2523139"/>
                  <a:pt x="12151" y="2462157"/>
                </a:cubicBezTo>
                <a:cubicBezTo>
                  <a:pt x="1406024" y="45736"/>
                  <a:pt x="1406024" y="45736"/>
                  <a:pt x="1406024" y="45736"/>
                </a:cubicBezTo>
                <a:cubicBezTo>
                  <a:pt x="1425066" y="15245"/>
                  <a:pt x="1456485" y="0"/>
                  <a:pt x="1487428" y="0"/>
                </a:cubicBezTo>
                <a:close/>
              </a:path>
            </a:pathLst>
          </a:custGeom>
        </p:spPr>
        <p:txBody>
          <a:bodyPr wrap="square">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endParaRPr lang="en-US" dirty="0"/>
          </a:p>
          <a:p>
            <a:endParaRPr lang="en-US" dirty="0"/>
          </a:p>
          <a:p>
            <a:endParaRPr lang="en-US" dirty="0"/>
          </a:p>
          <a:p>
            <a:endParaRPr lang="en-US" dirty="0"/>
          </a:p>
          <a:p>
            <a:endParaRPr lang="en-US" dirty="0"/>
          </a:p>
          <a:p>
            <a:endParaRPr lang="en-US" dirty="0"/>
          </a:p>
          <a:p>
            <a:r>
              <a:rPr lang="en-US" dirty="0"/>
              <a:t>Your picture</a:t>
            </a:r>
            <a:endParaRPr lang="ru-RU" dirty="0"/>
          </a:p>
        </p:txBody>
      </p:sp>
      <p:sp>
        <p:nvSpPr>
          <p:cNvPr id="21" name="Placeholder 03"/>
          <p:cNvSpPr>
            <a:spLocks noGrp="1"/>
          </p:cNvSpPr>
          <p:nvPr>
            <p:ph type="pic" sz="quarter" idx="13" hasCustomPrompt="1"/>
          </p:nvPr>
        </p:nvSpPr>
        <p:spPr>
          <a:xfrm>
            <a:off x="2811364" y="2087563"/>
            <a:ext cx="2971999" cy="2599367"/>
          </a:xfrm>
          <a:custGeom>
            <a:avLst/>
            <a:gdLst>
              <a:gd name="connsiteX0" fmla="*/ 92127 w 2971999"/>
              <a:gd name="connsiteY0" fmla="*/ 0 h 2599367"/>
              <a:gd name="connsiteX1" fmla="*/ 2879873 w 2971999"/>
              <a:gd name="connsiteY1" fmla="*/ 0 h 2599367"/>
              <a:gd name="connsiteX2" fmla="*/ 2959850 w 2971999"/>
              <a:gd name="connsiteY2" fmla="*/ 137210 h 2599367"/>
              <a:gd name="connsiteX3" fmla="*/ 1565977 w 2971999"/>
              <a:gd name="connsiteY3" fmla="*/ 2553631 h 2599367"/>
              <a:gd name="connsiteX4" fmla="*/ 1406024 w 2971999"/>
              <a:gd name="connsiteY4" fmla="*/ 2553631 h 2599367"/>
              <a:gd name="connsiteX5" fmla="*/ 12151 w 2971999"/>
              <a:gd name="connsiteY5" fmla="*/ 137210 h 2599367"/>
              <a:gd name="connsiteX6" fmla="*/ 92127 w 2971999"/>
              <a:gd name="connsiteY6" fmla="*/ 0 h 259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1999" h="2599367">
                <a:moveTo>
                  <a:pt x="92127" y="0"/>
                </a:moveTo>
                <a:cubicBezTo>
                  <a:pt x="2879873" y="0"/>
                  <a:pt x="2879873" y="0"/>
                  <a:pt x="2879873" y="0"/>
                </a:cubicBezTo>
                <a:cubicBezTo>
                  <a:pt x="2952233" y="0"/>
                  <a:pt x="2994125" y="76228"/>
                  <a:pt x="2959850" y="137210"/>
                </a:cubicBezTo>
                <a:cubicBezTo>
                  <a:pt x="1565977" y="2553631"/>
                  <a:pt x="1565977" y="2553631"/>
                  <a:pt x="1565977" y="2553631"/>
                </a:cubicBezTo>
                <a:cubicBezTo>
                  <a:pt x="1531701" y="2614613"/>
                  <a:pt x="1444108" y="2614613"/>
                  <a:pt x="1406024" y="2553631"/>
                </a:cubicBezTo>
                <a:cubicBezTo>
                  <a:pt x="12151" y="137210"/>
                  <a:pt x="12151" y="137210"/>
                  <a:pt x="12151" y="137210"/>
                </a:cubicBezTo>
                <a:cubicBezTo>
                  <a:pt x="-22125" y="76228"/>
                  <a:pt x="19767" y="0"/>
                  <a:pt x="92127" y="0"/>
                </a:cubicBezTo>
                <a:close/>
              </a:path>
            </a:pathLst>
          </a:custGeom>
        </p:spPr>
        <p:txBody>
          <a:bodyPr wrap="square">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r>
              <a:rPr lang="en-US" dirty="0"/>
              <a:t>Your picture</a:t>
            </a:r>
            <a:endParaRPr lang="ru-RU" dirty="0"/>
          </a:p>
        </p:txBody>
      </p:sp>
      <p:sp>
        <p:nvSpPr>
          <p:cNvPr id="22" name="Placeholder 04"/>
          <p:cNvSpPr>
            <a:spLocks noGrp="1"/>
          </p:cNvSpPr>
          <p:nvPr>
            <p:ph type="pic" sz="quarter" idx="14" hasCustomPrompt="1"/>
          </p:nvPr>
        </p:nvSpPr>
        <p:spPr>
          <a:xfrm>
            <a:off x="6411814" y="2087563"/>
            <a:ext cx="2971999" cy="2599367"/>
          </a:xfrm>
          <a:custGeom>
            <a:avLst/>
            <a:gdLst>
              <a:gd name="connsiteX0" fmla="*/ 92127 w 2971999"/>
              <a:gd name="connsiteY0" fmla="*/ 0 h 2599367"/>
              <a:gd name="connsiteX1" fmla="*/ 2879873 w 2971999"/>
              <a:gd name="connsiteY1" fmla="*/ 0 h 2599367"/>
              <a:gd name="connsiteX2" fmla="*/ 2959850 w 2971999"/>
              <a:gd name="connsiteY2" fmla="*/ 137210 h 2599367"/>
              <a:gd name="connsiteX3" fmla="*/ 1565977 w 2971999"/>
              <a:gd name="connsiteY3" fmla="*/ 2553631 h 2599367"/>
              <a:gd name="connsiteX4" fmla="*/ 1406024 w 2971999"/>
              <a:gd name="connsiteY4" fmla="*/ 2553631 h 2599367"/>
              <a:gd name="connsiteX5" fmla="*/ 12151 w 2971999"/>
              <a:gd name="connsiteY5" fmla="*/ 137210 h 2599367"/>
              <a:gd name="connsiteX6" fmla="*/ 92127 w 2971999"/>
              <a:gd name="connsiteY6" fmla="*/ 0 h 259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1999" h="2599367">
                <a:moveTo>
                  <a:pt x="92127" y="0"/>
                </a:moveTo>
                <a:cubicBezTo>
                  <a:pt x="2879873" y="0"/>
                  <a:pt x="2879873" y="0"/>
                  <a:pt x="2879873" y="0"/>
                </a:cubicBezTo>
                <a:cubicBezTo>
                  <a:pt x="2952233" y="0"/>
                  <a:pt x="2994125" y="76228"/>
                  <a:pt x="2959850" y="137210"/>
                </a:cubicBezTo>
                <a:cubicBezTo>
                  <a:pt x="1565977" y="2553631"/>
                  <a:pt x="1565977" y="2553631"/>
                  <a:pt x="1565977" y="2553631"/>
                </a:cubicBezTo>
                <a:cubicBezTo>
                  <a:pt x="1531701" y="2614613"/>
                  <a:pt x="1444108" y="2614613"/>
                  <a:pt x="1406024" y="2553631"/>
                </a:cubicBezTo>
                <a:cubicBezTo>
                  <a:pt x="12151" y="137210"/>
                  <a:pt x="12151" y="137210"/>
                  <a:pt x="12151" y="137210"/>
                </a:cubicBezTo>
                <a:cubicBezTo>
                  <a:pt x="-22125" y="76228"/>
                  <a:pt x="19767" y="0"/>
                  <a:pt x="92127" y="0"/>
                </a:cubicBezTo>
                <a:close/>
              </a:path>
            </a:pathLst>
          </a:custGeom>
        </p:spPr>
        <p:txBody>
          <a:bodyPr wrap="square">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r>
              <a:rPr lang="en-US" dirty="0"/>
              <a:t>Your picture</a:t>
            </a:r>
            <a:endParaRPr lang="ru-RU" dirty="0"/>
          </a:p>
        </p:txBody>
      </p:sp>
    </p:spTree>
    <p:extLst>
      <p:ext uri="{BB962C8B-B14F-4D97-AF65-F5344CB8AC3E}">
        <p14:creationId xmlns:p14="http://schemas.microsoft.com/office/powerpoint/2010/main" val="8476870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hexagons photo">
    <p:spTree>
      <p:nvGrpSpPr>
        <p:cNvPr id="1" name=""/>
        <p:cNvGrpSpPr/>
        <p:nvPr/>
      </p:nvGrpSpPr>
      <p:grpSpPr>
        <a:xfrm>
          <a:off x="0" y="0"/>
          <a:ext cx="0" cy="0"/>
          <a:chOff x="0" y="0"/>
          <a:chExt cx="0" cy="0"/>
        </a:xfrm>
      </p:grpSpPr>
      <p:sp>
        <p:nvSpPr>
          <p:cNvPr id="7" name="Placeholder"/>
          <p:cNvSpPr>
            <a:spLocks noGrp="1"/>
          </p:cNvSpPr>
          <p:nvPr>
            <p:ph type="pic" sz="quarter" idx="10"/>
          </p:nvPr>
        </p:nvSpPr>
        <p:spPr>
          <a:xfrm>
            <a:off x="1728788" y="1866900"/>
            <a:ext cx="2706688" cy="3132138"/>
          </a:xfrm>
          <a:custGeom>
            <a:avLst/>
            <a:gdLst>
              <a:gd name="connsiteX0" fmla="*/ 1354138 w 2706688"/>
              <a:gd name="connsiteY0" fmla="*/ 0 h 3132138"/>
              <a:gd name="connsiteX1" fmla="*/ 2706688 w 2706688"/>
              <a:gd name="connsiteY1" fmla="*/ 784225 h 3132138"/>
              <a:gd name="connsiteX2" fmla="*/ 2706688 w 2706688"/>
              <a:gd name="connsiteY2" fmla="*/ 2347913 h 3132138"/>
              <a:gd name="connsiteX3" fmla="*/ 1354138 w 2706688"/>
              <a:gd name="connsiteY3" fmla="*/ 3132138 h 3132138"/>
              <a:gd name="connsiteX4" fmla="*/ 0 w 2706688"/>
              <a:gd name="connsiteY4" fmla="*/ 2347913 h 3132138"/>
              <a:gd name="connsiteX5" fmla="*/ 0 w 2706688"/>
              <a:gd name="connsiteY5" fmla="*/ 784225 h 313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6688" h="3132138">
                <a:moveTo>
                  <a:pt x="1354138" y="0"/>
                </a:moveTo>
                <a:lnTo>
                  <a:pt x="2706688" y="784225"/>
                </a:lnTo>
                <a:lnTo>
                  <a:pt x="2706688" y="2347913"/>
                </a:lnTo>
                <a:lnTo>
                  <a:pt x="1354138" y="3132138"/>
                </a:lnTo>
                <a:lnTo>
                  <a:pt x="0" y="2347913"/>
                </a:lnTo>
                <a:lnTo>
                  <a:pt x="0" y="784225"/>
                </a:lnTo>
                <a:close/>
              </a:path>
            </a:pathLst>
          </a:custGeom>
        </p:spPr>
        <p:txBody>
          <a:bodyPr wrap="square">
            <a:noAutofit/>
          </a:bodyPr>
          <a:lstStyle>
            <a:lvl1pPr algn="l">
              <a:defRPr sz="1600"/>
            </a:lvl1pPr>
          </a:lstStyle>
          <a:p>
            <a:endParaRPr lang="ru-RU" dirty="0"/>
          </a:p>
        </p:txBody>
      </p:sp>
      <p:sp>
        <p:nvSpPr>
          <p:cNvPr id="8" name="Placeholder 01"/>
          <p:cNvSpPr>
            <a:spLocks noGrp="1"/>
          </p:cNvSpPr>
          <p:nvPr>
            <p:ph type="pic" sz="quarter" idx="11"/>
          </p:nvPr>
        </p:nvSpPr>
        <p:spPr>
          <a:xfrm>
            <a:off x="4729163" y="1866900"/>
            <a:ext cx="2706688" cy="3132138"/>
          </a:xfrm>
          <a:custGeom>
            <a:avLst/>
            <a:gdLst>
              <a:gd name="connsiteX0" fmla="*/ 1354138 w 2706688"/>
              <a:gd name="connsiteY0" fmla="*/ 0 h 3132138"/>
              <a:gd name="connsiteX1" fmla="*/ 2706688 w 2706688"/>
              <a:gd name="connsiteY1" fmla="*/ 784225 h 3132138"/>
              <a:gd name="connsiteX2" fmla="*/ 2706688 w 2706688"/>
              <a:gd name="connsiteY2" fmla="*/ 2347913 h 3132138"/>
              <a:gd name="connsiteX3" fmla="*/ 1354138 w 2706688"/>
              <a:gd name="connsiteY3" fmla="*/ 3132138 h 3132138"/>
              <a:gd name="connsiteX4" fmla="*/ 0 w 2706688"/>
              <a:gd name="connsiteY4" fmla="*/ 2347913 h 3132138"/>
              <a:gd name="connsiteX5" fmla="*/ 0 w 2706688"/>
              <a:gd name="connsiteY5" fmla="*/ 784225 h 313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6688" h="3132138">
                <a:moveTo>
                  <a:pt x="1354138" y="0"/>
                </a:moveTo>
                <a:lnTo>
                  <a:pt x="2706688" y="784225"/>
                </a:lnTo>
                <a:lnTo>
                  <a:pt x="2706688" y="2347913"/>
                </a:lnTo>
                <a:lnTo>
                  <a:pt x="1354138" y="3132138"/>
                </a:lnTo>
                <a:lnTo>
                  <a:pt x="0" y="2347913"/>
                </a:lnTo>
                <a:lnTo>
                  <a:pt x="0" y="784225"/>
                </a:lnTo>
                <a:close/>
              </a:path>
            </a:pathLst>
          </a:custGeom>
        </p:spPr>
        <p:txBody>
          <a:bodyPr wrap="square">
            <a:noAutofit/>
          </a:bodyPr>
          <a:lstStyle>
            <a:lvl1pPr algn="l">
              <a:defRPr sz="1600"/>
            </a:lvl1pPr>
          </a:lstStyle>
          <a:p>
            <a:endParaRPr lang="ru-RU" dirty="0"/>
          </a:p>
        </p:txBody>
      </p:sp>
      <p:sp>
        <p:nvSpPr>
          <p:cNvPr id="9" name="Placeholder 02"/>
          <p:cNvSpPr>
            <a:spLocks noGrp="1"/>
          </p:cNvSpPr>
          <p:nvPr>
            <p:ph type="pic" sz="quarter" idx="12"/>
          </p:nvPr>
        </p:nvSpPr>
        <p:spPr>
          <a:xfrm>
            <a:off x="7739063" y="1866900"/>
            <a:ext cx="2706688" cy="3132138"/>
          </a:xfrm>
          <a:custGeom>
            <a:avLst/>
            <a:gdLst>
              <a:gd name="connsiteX0" fmla="*/ 1354138 w 2706688"/>
              <a:gd name="connsiteY0" fmla="*/ 0 h 3132138"/>
              <a:gd name="connsiteX1" fmla="*/ 2706688 w 2706688"/>
              <a:gd name="connsiteY1" fmla="*/ 784225 h 3132138"/>
              <a:gd name="connsiteX2" fmla="*/ 2706688 w 2706688"/>
              <a:gd name="connsiteY2" fmla="*/ 2347913 h 3132138"/>
              <a:gd name="connsiteX3" fmla="*/ 1354138 w 2706688"/>
              <a:gd name="connsiteY3" fmla="*/ 3132138 h 3132138"/>
              <a:gd name="connsiteX4" fmla="*/ 0 w 2706688"/>
              <a:gd name="connsiteY4" fmla="*/ 2347913 h 3132138"/>
              <a:gd name="connsiteX5" fmla="*/ 0 w 2706688"/>
              <a:gd name="connsiteY5" fmla="*/ 784225 h 313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6688" h="3132138">
                <a:moveTo>
                  <a:pt x="1354138" y="0"/>
                </a:moveTo>
                <a:lnTo>
                  <a:pt x="2706688" y="784225"/>
                </a:lnTo>
                <a:lnTo>
                  <a:pt x="2706688" y="2347913"/>
                </a:lnTo>
                <a:lnTo>
                  <a:pt x="1354138" y="3132138"/>
                </a:lnTo>
                <a:lnTo>
                  <a:pt x="0" y="2347913"/>
                </a:lnTo>
                <a:lnTo>
                  <a:pt x="0" y="784225"/>
                </a:lnTo>
                <a:close/>
              </a:path>
            </a:pathLst>
          </a:custGeom>
        </p:spPr>
        <p:txBody>
          <a:bodyPr wrap="square">
            <a:noAutofit/>
          </a:bodyPr>
          <a:lstStyle>
            <a:lvl1pPr algn="l">
              <a:defRPr sz="1600"/>
            </a:lvl1pPr>
          </a:lstStyle>
          <a:p>
            <a:endParaRPr lang="ru-RU" dirty="0"/>
          </a:p>
        </p:txBody>
      </p:sp>
    </p:spTree>
    <p:extLst>
      <p:ext uri="{BB962C8B-B14F-4D97-AF65-F5344CB8AC3E}">
        <p14:creationId xmlns:p14="http://schemas.microsoft.com/office/powerpoint/2010/main" val="20722231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hexagons photo">
    <p:spTree>
      <p:nvGrpSpPr>
        <p:cNvPr id="1" name=""/>
        <p:cNvGrpSpPr/>
        <p:nvPr/>
      </p:nvGrpSpPr>
      <p:grpSpPr>
        <a:xfrm>
          <a:off x="0" y="0"/>
          <a:ext cx="0" cy="0"/>
          <a:chOff x="0" y="0"/>
          <a:chExt cx="0" cy="0"/>
        </a:xfrm>
      </p:grpSpPr>
      <p:sp>
        <p:nvSpPr>
          <p:cNvPr id="6" name="Placeholder 01"/>
          <p:cNvSpPr>
            <a:spLocks noGrp="1"/>
          </p:cNvSpPr>
          <p:nvPr>
            <p:ph type="pic" sz="quarter" idx="10"/>
          </p:nvPr>
        </p:nvSpPr>
        <p:spPr>
          <a:xfrm>
            <a:off x="1052513" y="1957387"/>
            <a:ext cx="2417762" cy="2797797"/>
          </a:xfrm>
          <a:custGeom>
            <a:avLst/>
            <a:gdLst>
              <a:gd name="connsiteX0" fmla="*/ 1354138 w 2706688"/>
              <a:gd name="connsiteY0" fmla="*/ 0 h 3132138"/>
              <a:gd name="connsiteX1" fmla="*/ 2706688 w 2706688"/>
              <a:gd name="connsiteY1" fmla="*/ 784225 h 3132138"/>
              <a:gd name="connsiteX2" fmla="*/ 2706688 w 2706688"/>
              <a:gd name="connsiteY2" fmla="*/ 2347913 h 3132138"/>
              <a:gd name="connsiteX3" fmla="*/ 1354138 w 2706688"/>
              <a:gd name="connsiteY3" fmla="*/ 3132138 h 3132138"/>
              <a:gd name="connsiteX4" fmla="*/ 0 w 2706688"/>
              <a:gd name="connsiteY4" fmla="*/ 2347913 h 3132138"/>
              <a:gd name="connsiteX5" fmla="*/ 0 w 2706688"/>
              <a:gd name="connsiteY5" fmla="*/ 784225 h 313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6688" h="3132138">
                <a:moveTo>
                  <a:pt x="1354138" y="0"/>
                </a:moveTo>
                <a:lnTo>
                  <a:pt x="2706688" y="784225"/>
                </a:lnTo>
                <a:lnTo>
                  <a:pt x="2706688" y="2347913"/>
                </a:lnTo>
                <a:lnTo>
                  <a:pt x="1354138" y="3132138"/>
                </a:lnTo>
                <a:lnTo>
                  <a:pt x="0" y="2347913"/>
                </a:lnTo>
                <a:lnTo>
                  <a:pt x="0" y="784225"/>
                </a:lnTo>
                <a:close/>
              </a:path>
            </a:pathLst>
          </a:custGeom>
        </p:spPr>
        <p:txBody>
          <a:bodyPr wrap="square">
            <a:noAutofit/>
          </a:bodyPr>
          <a:lstStyle>
            <a:lvl1pPr algn="l">
              <a:defRPr sz="1600"/>
            </a:lvl1pPr>
          </a:lstStyle>
          <a:p>
            <a:endParaRPr lang="ru-RU" dirty="0"/>
          </a:p>
        </p:txBody>
      </p:sp>
      <p:sp>
        <p:nvSpPr>
          <p:cNvPr id="7" name="Placeholder 02"/>
          <p:cNvSpPr>
            <a:spLocks noGrp="1"/>
          </p:cNvSpPr>
          <p:nvPr>
            <p:ph type="pic" sz="quarter" idx="11"/>
          </p:nvPr>
        </p:nvSpPr>
        <p:spPr>
          <a:xfrm>
            <a:off x="3612833" y="1957387"/>
            <a:ext cx="2417762" cy="2797797"/>
          </a:xfrm>
          <a:custGeom>
            <a:avLst/>
            <a:gdLst>
              <a:gd name="connsiteX0" fmla="*/ 1354138 w 2706688"/>
              <a:gd name="connsiteY0" fmla="*/ 0 h 3132138"/>
              <a:gd name="connsiteX1" fmla="*/ 2706688 w 2706688"/>
              <a:gd name="connsiteY1" fmla="*/ 784225 h 3132138"/>
              <a:gd name="connsiteX2" fmla="*/ 2706688 w 2706688"/>
              <a:gd name="connsiteY2" fmla="*/ 2347913 h 3132138"/>
              <a:gd name="connsiteX3" fmla="*/ 1354138 w 2706688"/>
              <a:gd name="connsiteY3" fmla="*/ 3132138 h 3132138"/>
              <a:gd name="connsiteX4" fmla="*/ 0 w 2706688"/>
              <a:gd name="connsiteY4" fmla="*/ 2347913 h 3132138"/>
              <a:gd name="connsiteX5" fmla="*/ 0 w 2706688"/>
              <a:gd name="connsiteY5" fmla="*/ 784225 h 313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6688" h="3132138">
                <a:moveTo>
                  <a:pt x="1354138" y="0"/>
                </a:moveTo>
                <a:lnTo>
                  <a:pt x="2706688" y="784225"/>
                </a:lnTo>
                <a:lnTo>
                  <a:pt x="2706688" y="2347913"/>
                </a:lnTo>
                <a:lnTo>
                  <a:pt x="1354138" y="3132138"/>
                </a:lnTo>
                <a:lnTo>
                  <a:pt x="0" y="2347913"/>
                </a:lnTo>
                <a:lnTo>
                  <a:pt x="0" y="784225"/>
                </a:lnTo>
                <a:close/>
              </a:path>
            </a:pathLst>
          </a:custGeom>
        </p:spPr>
        <p:txBody>
          <a:bodyPr wrap="square">
            <a:noAutofit/>
          </a:bodyPr>
          <a:lstStyle>
            <a:lvl1pPr algn="l">
              <a:defRPr sz="1600"/>
            </a:lvl1pPr>
          </a:lstStyle>
          <a:p>
            <a:endParaRPr lang="ru-RU" dirty="0"/>
          </a:p>
        </p:txBody>
      </p:sp>
      <p:sp>
        <p:nvSpPr>
          <p:cNvPr id="8" name="Placeholder 03"/>
          <p:cNvSpPr>
            <a:spLocks noGrp="1"/>
          </p:cNvSpPr>
          <p:nvPr>
            <p:ph type="pic" sz="quarter" idx="12"/>
          </p:nvPr>
        </p:nvSpPr>
        <p:spPr>
          <a:xfrm>
            <a:off x="6157913" y="1957387"/>
            <a:ext cx="2417762" cy="2797797"/>
          </a:xfrm>
          <a:custGeom>
            <a:avLst/>
            <a:gdLst>
              <a:gd name="connsiteX0" fmla="*/ 1354138 w 2706688"/>
              <a:gd name="connsiteY0" fmla="*/ 0 h 3132138"/>
              <a:gd name="connsiteX1" fmla="*/ 2706688 w 2706688"/>
              <a:gd name="connsiteY1" fmla="*/ 784225 h 3132138"/>
              <a:gd name="connsiteX2" fmla="*/ 2706688 w 2706688"/>
              <a:gd name="connsiteY2" fmla="*/ 2347913 h 3132138"/>
              <a:gd name="connsiteX3" fmla="*/ 1354138 w 2706688"/>
              <a:gd name="connsiteY3" fmla="*/ 3132138 h 3132138"/>
              <a:gd name="connsiteX4" fmla="*/ 0 w 2706688"/>
              <a:gd name="connsiteY4" fmla="*/ 2347913 h 3132138"/>
              <a:gd name="connsiteX5" fmla="*/ 0 w 2706688"/>
              <a:gd name="connsiteY5" fmla="*/ 784225 h 313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6688" h="3132138">
                <a:moveTo>
                  <a:pt x="1354138" y="0"/>
                </a:moveTo>
                <a:lnTo>
                  <a:pt x="2706688" y="784225"/>
                </a:lnTo>
                <a:lnTo>
                  <a:pt x="2706688" y="2347913"/>
                </a:lnTo>
                <a:lnTo>
                  <a:pt x="1354138" y="3132138"/>
                </a:lnTo>
                <a:lnTo>
                  <a:pt x="0" y="2347913"/>
                </a:lnTo>
                <a:lnTo>
                  <a:pt x="0" y="784225"/>
                </a:lnTo>
                <a:close/>
              </a:path>
            </a:pathLst>
          </a:custGeom>
        </p:spPr>
        <p:txBody>
          <a:bodyPr wrap="square">
            <a:noAutofit/>
          </a:bodyPr>
          <a:lstStyle>
            <a:lvl1pPr algn="l">
              <a:defRPr sz="1600"/>
            </a:lvl1pPr>
          </a:lstStyle>
          <a:p>
            <a:endParaRPr lang="ru-RU" dirty="0"/>
          </a:p>
        </p:txBody>
      </p:sp>
      <p:sp>
        <p:nvSpPr>
          <p:cNvPr id="9" name="Placeholder 04"/>
          <p:cNvSpPr>
            <a:spLocks noGrp="1"/>
          </p:cNvSpPr>
          <p:nvPr>
            <p:ph type="pic" sz="quarter" idx="13"/>
          </p:nvPr>
        </p:nvSpPr>
        <p:spPr>
          <a:xfrm>
            <a:off x="8725853" y="1957387"/>
            <a:ext cx="2417762" cy="2797797"/>
          </a:xfrm>
          <a:custGeom>
            <a:avLst/>
            <a:gdLst>
              <a:gd name="connsiteX0" fmla="*/ 1354138 w 2706688"/>
              <a:gd name="connsiteY0" fmla="*/ 0 h 3132138"/>
              <a:gd name="connsiteX1" fmla="*/ 2706688 w 2706688"/>
              <a:gd name="connsiteY1" fmla="*/ 784225 h 3132138"/>
              <a:gd name="connsiteX2" fmla="*/ 2706688 w 2706688"/>
              <a:gd name="connsiteY2" fmla="*/ 2347913 h 3132138"/>
              <a:gd name="connsiteX3" fmla="*/ 1354138 w 2706688"/>
              <a:gd name="connsiteY3" fmla="*/ 3132138 h 3132138"/>
              <a:gd name="connsiteX4" fmla="*/ 0 w 2706688"/>
              <a:gd name="connsiteY4" fmla="*/ 2347913 h 3132138"/>
              <a:gd name="connsiteX5" fmla="*/ 0 w 2706688"/>
              <a:gd name="connsiteY5" fmla="*/ 784225 h 313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6688" h="3132138">
                <a:moveTo>
                  <a:pt x="1354138" y="0"/>
                </a:moveTo>
                <a:lnTo>
                  <a:pt x="2706688" y="784225"/>
                </a:lnTo>
                <a:lnTo>
                  <a:pt x="2706688" y="2347913"/>
                </a:lnTo>
                <a:lnTo>
                  <a:pt x="1354138" y="3132138"/>
                </a:lnTo>
                <a:lnTo>
                  <a:pt x="0" y="2347913"/>
                </a:lnTo>
                <a:lnTo>
                  <a:pt x="0" y="784225"/>
                </a:lnTo>
                <a:close/>
              </a:path>
            </a:pathLst>
          </a:custGeom>
        </p:spPr>
        <p:txBody>
          <a:bodyPr wrap="square">
            <a:noAutofit/>
          </a:bodyPr>
          <a:lstStyle>
            <a:lvl1pPr algn="l">
              <a:defRPr sz="1600"/>
            </a:lvl1pPr>
          </a:lstStyle>
          <a:p>
            <a:endParaRPr lang="ru-RU" dirty="0"/>
          </a:p>
        </p:txBody>
      </p:sp>
    </p:spTree>
    <p:extLst>
      <p:ext uri="{BB962C8B-B14F-4D97-AF65-F5344CB8AC3E}">
        <p14:creationId xmlns:p14="http://schemas.microsoft.com/office/powerpoint/2010/main" val="35751355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 down photo">
    <p:spTree>
      <p:nvGrpSpPr>
        <p:cNvPr id="1" name=""/>
        <p:cNvGrpSpPr/>
        <p:nvPr/>
      </p:nvGrpSpPr>
      <p:grpSpPr>
        <a:xfrm>
          <a:off x="0" y="0"/>
          <a:ext cx="0" cy="0"/>
          <a:chOff x="0" y="0"/>
          <a:chExt cx="0" cy="0"/>
        </a:xfrm>
      </p:grpSpPr>
      <p:sp>
        <p:nvSpPr>
          <p:cNvPr id="24" name="Picture Placeholder 23"/>
          <p:cNvSpPr>
            <a:spLocks noGrp="1"/>
          </p:cNvSpPr>
          <p:nvPr>
            <p:ph type="pic" sz="quarter" idx="10"/>
          </p:nvPr>
        </p:nvSpPr>
        <p:spPr>
          <a:xfrm>
            <a:off x="-2699932" y="3333454"/>
            <a:ext cx="16463892" cy="4977404"/>
          </a:xfrm>
          <a:custGeom>
            <a:avLst/>
            <a:gdLst>
              <a:gd name="connsiteX0" fmla="*/ 15786987 w 16463892"/>
              <a:gd name="connsiteY0" fmla="*/ 1475 h 4977404"/>
              <a:gd name="connsiteX1" fmla="*/ 16148340 w 16463892"/>
              <a:gd name="connsiteY1" fmla="*/ 85947 h 4977404"/>
              <a:gd name="connsiteX2" fmla="*/ 16377984 w 16463892"/>
              <a:gd name="connsiteY2" fmla="*/ 958980 h 4977404"/>
              <a:gd name="connsiteX3" fmla="*/ 14196367 w 16463892"/>
              <a:gd name="connsiteY3" fmla="*/ 4661712 h 4977404"/>
              <a:gd name="connsiteX4" fmla="*/ 13327548 w 16463892"/>
              <a:gd name="connsiteY4" fmla="*/ 4891458 h 4977404"/>
              <a:gd name="connsiteX5" fmla="*/ 13097904 w 16463892"/>
              <a:gd name="connsiteY5" fmla="*/ 4022254 h 4977404"/>
              <a:gd name="connsiteX6" fmla="*/ 15279521 w 16463892"/>
              <a:gd name="connsiteY6" fmla="*/ 315692 h 4977404"/>
              <a:gd name="connsiteX7" fmla="*/ 15786987 w 16463892"/>
              <a:gd name="connsiteY7" fmla="*/ 1475 h 4977404"/>
              <a:gd name="connsiteX8" fmla="*/ 14177262 w 16463892"/>
              <a:gd name="connsiteY8" fmla="*/ 1475 h 4977404"/>
              <a:gd name="connsiteX9" fmla="*/ 14538615 w 16463892"/>
              <a:gd name="connsiteY9" fmla="*/ 85947 h 4977404"/>
              <a:gd name="connsiteX10" fmla="*/ 14768259 w 16463892"/>
              <a:gd name="connsiteY10" fmla="*/ 958980 h 4977404"/>
              <a:gd name="connsiteX11" fmla="*/ 12586642 w 16463892"/>
              <a:gd name="connsiteY11" fmla="*/ 4661712 h 4977404"/>
              <a:gd name="connsiteX12" fmla="*/ 11717823 w 16463892"/>
              <a:gd name="connsiteY12" fmla="*/ 4891458 h 4977404"/>
              <a:gd name="connsiteX13" fmla="*/ 11488179 w 16463892"/>
              <a:gd name="connsiteY13" fmla="*/ 4022254 h 4977404"/>
              <a:gd name="connsiteX14" fmla="*/ 13669796 w 16463892"/>
              <a:gd name="connsiteY14" fmla="*/ 315692 h 4977404"/>
              <a:gd name="connsiteX15" fmla="*/ 14177262 w 16463892"/>
              <a:gd name="connsiteY15" fmla="*/ 1475 h 4977404"/>
              <a:gd name="connsiteX16" fmla="*/ 12529437 w 16463892"/>
              <a:gd name="connsiteY16" fmla="*/ 1475 h 4977404"/>
              <a:gd name="connsiteX17" fmla="*/ 12890790 w 16463892"/>
              <a:gd name="connsiteY17" fmla="*/ 85947 h 4977404"/>
              <a:gd name="connsiteX18" fmla="*/ 13120434 w 16463892"/>
              <a:gd name="connsiteY18" fmla="*/ 958980 h 4977404"/>
              <a:gd name="connsiteX19" fmla="*/ 10938817 w 16463892"/>
              <a:gd name="connsiteY19" fmla="*/ 4661712 h 4977404"/>
              <a:gd name="connsiteX20" fmla="*/ 10069998 w 16463892"/>
              <a:gd name="connsiteY20" fmla="*/ 4891458 h 4977404"/>
              <a:gd name="connsiteX21" fmla="*/ 9840354 w 16463892"/>
              <a:gd name="connsiteY21" fmla="*/ 4022254 h 4977404"/>
              <a:gd name="connsiteX22" fmla="*/ 12021971 w 16463892"/>
              <a:gd name="connsiteY22" fmla="*/ 315692 h 4977404"/>
              <a:gd name="connsiteX23" fmla="*/ 12529437 w 16463892"/>
              <a:gd name="connsiteY23" fmla="*/ 1475 h 4977404"/>
              <a:gd name="connsiteX24" fmla="*/ 10900662 w 16463892"/>
              <a:gd name="connsiteY24" fmla="*/ 1475 h 4977404"/>
              <a:gd name="connsiteX25" fmla="*/ 11262015 w 16463892"/>
              <a:gd name="connsiteY25" fmla="*/ 85947 h 4977404"/>
              <a:gd name="connsiteX26" fmla="*/ 11491659 w 16463892"/>
              <a:gd name="connsiteY26" fmla="*/ 958980 h 4977404"/>
              <a:gd name="connsiteX27" fmla="*/ 9310042 w 16463892"/>
              <a:gd name="connsiteY27" fmla="*/ 4661712 h 4977404"/>
              <a:gd name="connsiteX28" fmla="*/ 8441223 w 16463892"/>
              <a:gd name="connsiteY28" fmla="*/ 4891458 h 4977404"/>
              <a:gd name="connsiteX29" fmla="*/ 8211580 w 16463892"/>
              <a:gd name="connsiteY29" fmla="*/ 4022254 h 4977404"/>
              <a:gd name="connsiteX30" fmla="*/ 10393196 w 16463892"/>
              <a:gd name="connsiteY30" fmla="*/ 315692 h 4977404"/>
              <a:gd name="connsiteX31" fmla="*/ 10900662 w 16463892"/>
              <a:gd name="connsiteY31" fmla="*/ 1475 h 4977404"/>
              <a:gd name="connsiteX32" fmla="*/ 9271887 w 16463892"/>
              <a:gd name="connsiteY32" fmla="*/ 1475 h 4977404"/>
              <a:gd name="connsiteX33" fmla="*/ 9633240 w 16463892"/>
              <a:gd name="connsiteY33" fmla="*/ 85947 h 4977404"/>
              <a:gd name="connsiteX34" fmla="*/ 9862884 w 16463892"/>
              <a:gd name="connsiteY34" fmla="*/ 958980 h 4977404"/>
              <a:gd name="connsiteX35" fmla="*/ 7681267 w 16463892"/>
              <a:gd name="connsiteY35" fmla="*/ 4661712 h 4977404"/>
              <a:gd name="connsiteX36" fmla="*/ 6812449 w 16463892"/>
              <a:gd name="connsiteY36" fmla="*/ 4891458 h 4977404"/>
              <a:gd name="connsiteX37" fmla="*/ 6582805 w 16463892"/>
              <a:gd name="connsiteY37" fmla="*/ 4022254 h 4977404"/>
              <a:gd name="connsiteX38" fmla="*/ 8764421 w 16463892"/>
              <a:gd name="connsiteY38" fmla="*/ 315692 h 4977404"/>
              <a:gd name="connsiteX39" fmla="*/ 9271887 w 16463892"/>
              <a:gd name="connsiteY39" fmla="*/ 1475 h 4977404"/>
              <a:gd name="connsiteX40" fmla="*/ 7633588 w 16463892"/>
              <a:gd name="connsiteY40" fmla="*/ 1475 h 4977404"/>
              <a:gd name="connsiteX41" fmla="*/ 7994940 w 16463892"/>
              <a:gd name="connsiteY41" fmla="*/ 85947 h 4977404"/>
              <a:gd name="connsiteX42" fmla="*/ 8224585 w 16463892"/>
              <a:gd name="connsiteY42" fmla="*/ 958980 h 4977404"/>
              <a:gd name="connsiteX43" fmla="*/ 6042968 w 16463892"/>
              <a:gd name="connsiteY43" fmla="*/ 4661712 h 4977404"/>
              <a:gd name="connsiteX44" fmla="*/ 5174149 w 16463892"/>
              <a:gd name="connsiteY44" fmla="*/ 4891458 h 4977404"/>
              <a:gd name="connsiteX45" fmla="*/ 4944505 w 16463892"/>
              <a:gd name="connsiteY45" fmla="*/ 4022254 h 4977404"/>
              <a:gd name="connsiteX46" fmla="*/ 7126121 w 16463892"/>
              <a:gd name="connsiteY46" fmla="*/ 315692 h 4977404"/>
              <a:gd name="connsiteX47" fmla="*/ 7633588 w 16463892"/>
              <a:gd name="connsiteY47" fmla="*/ 1475 h 4977404"/>
              <a:gd name="connsiteX48" fmla="*/ 5995288 w 16463892"/>
              <a:gd name="connsiteY48" fmla="*/ 1475 h 4977404"/>
              <a:gd name="connsiteX49" fmla="*/ 6356640 w 16463892"/>
              <a:gd name="connsiteY49" fmla="*/ 85947 h 4977404"/>
              <a:gd name="connsiteX50" fmla="*/ 6586285 w 16463892"/>
              <a:gd name="connsiteY50" fmla="*/ 958980 h 4977404"/>
              <a:gd name="connsiteX51" fmla="*/ 4404668 w 16463892"/>
              <a:gd name="connsiteY51" fmla="*/ 4661712 h 4977404"/>
              <a:gd name="connsiteX52" fmla="*/ 3535849 w 16463892"/>
              <a:gd name="connsiteY52" fmla="*/ 4891458 h 4977404"/>
              <a:gd name="connsiteX53" fmla="*/ 3306205 w 16463892"/>
              <a:gd name="connsiteY53" fmla="*/ 4022254 h 4977404"/>
              <a:gd name="connsiteX54" fmla="*/ 5487822 w 16463892"/>
              <a:gd name="connsiteY54" fmla="*/ 315692 h 4977404"/>
              <a:gd name="connsiteX55" fmla="*/ 5995288 w 16463892"/>
              <a:gd name="connsiteY55" fmla="*/ 1475 h 4977404"/>
              <a:gd name="connsiteX56" fmla="*/ 4366513 w 16463892"/>
              <a:gd name="connsiteY56" fmla="*/ 1475 h 4977404"/>
              <a:gd name="connsiteX57" fmla="*/ 4727866 w 16463892"/>
              <a:gd name="connsiteY57" fmla="*/ 85947 h 4977404"/>
              <a:gd name="connsiteX58" fmla="*/ 4957510 w 16463892"/>
              <a:gd name="connsiteY58" fmla="*/ 958980 h 4977404"/>
              <a:gd name="connsiteX59" fmla="*/ 2775893 w 16463892"/>
              <a:gd name="connsiteY59" fmla="*/ 4661712 h 4977404"/>
              <a:gd name="connsiteX60" fmla="*/ 1907074 w 16463892"/>
              <a:gd name="connsiteY60" fmla="*/ 4891458 h 4977404"/>
              <a:gd name="connsiteX61" fmla="*/ 1677430 w 16463892"/>
              <a:gd name="connsiteY61" fmla="*/ 4022254 h 4977404"/>
              <a:gd name="connsiteX62" fmla="*/ 3859047 w 16463892"/>
              <a:gd name="connsiteY62" fmla="*/ 315692 h 4977404"/>
              <a:gd name="connsiteX63" fmla="*/ 4366513 w 16463892"/>
              <a:gd name="connsiteY63" fmla="*/ 1475 h 4977404"/>
              <a:gd name="connsiteX64" fmla="*/ 2775838 w 16463892"/>
              <a:gd name="connsiteY64" fmla="*/ 1475 h 4977404"/>
              <a:gd name="connsiteX65" fmla="*/ 3137191 w 16463892"/>
              <a:gd name="connsiteY65" fmla="*/ 85947 h 4977404"/>
              <a:gd name="connsiteX66" fmla="*/ 3366835 w 16463892"/>
              <a:gd name="connsiteY66" fmla="*/ 958980 h 4977404"/>
              <a:gd name="connsiteX67" fmla="*/ 1185218 w 16463892"/>
              <a:gd name="connsiteY67" fmla="*/ 4661712 h 4977404"/>
              <a:gd name="connsiteX68" fmla="*/ 316400 w 16463892"/>
              <a:gd name="connsiteY68" fmla="*/ 4891458 h 4977404"/>
              <a:gd name="connsiteX69" fmla="*/ 86755 w 16463892"/>
              <a:gd name="connsiteY69" fmla="*/ 4022254 h 4977404"/>
              <a:gd name="connsiteX70" fmla="*/ 2268373 w 16463892"/>
              <a:gd name="connsiteY70" fmla="*/ 315692 h 4977404"/>
              <a:gd name="connsiteX71" fmla="*/ 2775838 w 16463892"/>
              <a:gd name="connsiteY71" fmla="*/ 1475 h 497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6463892" h="4977404">
                <a:moveTo>
                  <a:pt x="15786987" y="1475"/>
                </a:moveTo>
                <a:cubicBezTo>
                  <a:pt x="15909187" y="-6849"/>
                  <a:pt x="16034953" y="19895"/>
                  <a:pt x="16148340" y="85947"/>
                </a:cubicBezTo>
                <a:cubicBezTo>
                  <a:pt x="16450704" y="265914"/>
                  <a:pt x="16554044" y="652652"/>
                  <a:pt x="16377984" y="958980"/>
                </a:cubicBezTo>
                <a:cubicBezTo>
                  <a:pt x="14196367" y="4661712"/>
                  <a:pt x="14196367" y="4661712"/>
                  <a:pt x="14196367" y="4661712"/>
                </a:cubicBezTo>
                <a:cubicBezTo>
                  <a:pt x="14016480" y="4964211"/>
                  <a:pt x="13629913" y="5067596"/>
                  <a:pt x="13327548" y="4891458"/>
                </a:cubicBezTo>
                <a:cubicBezTo>
                  <a:pt x="13021356" y="4711491"/>
                  <a:pt x="12921844" y="4324752"/>
                  <a:pt x="13097904" y="4022254"/>
                </a:cubicBezTo>
                <a:cubicBezTo>
                  <a:pt x="15279521" y="315692"/>
                  <a:pt x="15279521" y="315692"/>
                  <a:pt x="15279521" y="315692"/>
                </a:cubicBezTo>
                <a:cubicBezTo>
                  <a:pt x="15389558" y="126631"/>
                  <a:pt x="15583320" y="15348"/>
                  <a:pt x="15786987" y="1475"/>
                </a:cubicBezTo>
                <a:close/>
                <a:moveTo>
                  <a:pt x="14177262" y="1475"/>
                </a:moveTo>
                <a:cubicBezTo>
                  <a:pt x="14299462" y="-6849"/>
                  <a:pt x="14425228" y="19895"/>
                  <a:pt x="14538615" y="85947"/>
                </a:cubicBezTo>
                <a:cubicBezTo>
                  <a:pt x="14840979" y="265914"/>
                  <a:pt x="14944319" y="652652"/>
                  <a:pt x="14768259" y="958980"/>
                </a:cubicBezTo>
                <a:cubicBezTo>
                  <a:pt x="12586642" y="4661712"/>
                  <a:pt x="12586642" y="4661712"/>
                  <a:pt x="12586642" y="4661712"/>
                </a:cubicBezTo>
                <a:cubicBezTo>
                  <a:pt x="12406755" y="4964211"/>
                  <a:pt x="12020188" y="5067596"/>
                  <a:pt x="11717823" y="4891458"/>
                </a:cubicBezTo>
                <a:cubicBezTo>
                  <a:pt x="11411631" y="4711491"/>
                  <a:pt x="11312119" y="4324752"/>
                  <a:pt x="11488179" y="4022254"/>
                </a:cubicBezTo>
                <a:cubicBezTo>
                  <a:pt x="13669796" y="315692"/>
                  <a:pt x="13669796" y="315692"/>
                  <a:pt x="13669796" y="315692"/>
                </a:cubicBezTo>
                <a:cubicBezTo>
                  <a:pt x="13779833" y="126631"/>
                  <a:pt x="13973595" y="15348"/>
                  <a:pt x="14177262" y="1475"/>
                </a:cubicBezTo>
                <a:close/>
                <a:moveTo>
                  <a:pt x="12529437" y="1475"/>
                </a:moveTo>
                <a:cubicBezTo>
                  <a:pt x="12651637" y="-6849"/>
                  <a:pt x="12777403" y="19895"/>
                  <a:pt x="12890790" y="85947"/>
                </a:cubicBezTo>
                <a:cubicBezTo>
                  <a:pt x="13193154" y="265914"/>
                  <a:pt x="13296494" y="652652"/>
                  <a:pt x="13120434" y="958980"/>
                </a:cubicBezTo>
                <a:cubicBezTo>
                  <a:pt x="10938817" y="4661712"/>
                  <a:pt x="10938817" y="4661712"/>
                  <a:pt x="10938817" y="4661712"/>
                </a:cubicBezTo>
                <a:cubicBezTo>
                  <a:pt x="10758930" y="4964211"/>
                  <a:pt x="10372363" y="5067596"/>
                  <a:pt x="10069998" y="4891458"/>
                </a:cubicBezTo>
                <a:cubicBezTo>
                  <a:pt x="9763806" y="4711491"/>
                  <a:pt x="9664294" y="4324752"/>
                  <a:pt x="9840354" y="4022254"/>
                </a:cubicBezTo>
                <a:cubicBezTo>
                  <a:pt x="12021971" y="315692"/>
                  <a:pt x="12021971" y="315692"/>
                  <a:pt x="12021971" y="315692"/>
                </a:cubicBezTo>
                <a:cubicBezTo>
                  <a:pt x="12132008" y="126631"/>
                  <a:pt x="12325770" y="15348"/>
                  <a:pt x="12529437" y="1475"/>
                </a:cubicBezTo>
                <a:close/>
                <a:moveTo>
                  <a:pt x="10900662" y="1475"/>
                </a:moveTo>
                <a:cubicBezTo>
                  <a:pt x="11022862" y="-6849"/>
                  <a:pt x="11148628" y="19895"/>
                  <a:pt x="11262015" y="85947"/>
                </a:cubicBezTo>
                <a:cubicBezTo>
                  <a:pt x="11564379" y="265914"/>
                  <a:pt x="11667719" y="652652"/>
                  <a:pt x="11491659" y="958980"/>
                </a:cubicBezTo>
                <a:cubicBezTo>
                  <a:pt x="9310042" y="4661712"/>
                  <a:pt x="9310042" y="4661712"/>
                  <a:pt x="9310042" y="4661712"/>
                </a:cubicBezTo>
                <a:cubicBezTo>
                  <a:pt x="9130155" y="4964211"/>
                  <a:pt x="8743588" y="5067596"/>
                  <a:pt x="8441223" y="4891458"/>
                </a:cubicBezTo>
                <a:cubicBezTo>
                  <a:pt x="8135032" y="4711491"/>
                  <a:pt x="8035519" y="4324752"/>
                  <a:pt x="8211580" y="4022254"/>
                </a:cubicBezTo>
                <a:cubicBezTo>
                  <a:pt x="10393196" y="315692"/>
                  <a:pt x="10393196" y="315692"/>
                  <a:pt x="10393196" y="315692"/>
                </a:cubicBezTo>
                <a:cubicBezTo>
                  <a:pt x="10503233" y="126631"/>
                  <a:pt x="10696995" y="15348"/>
                  <a:pt x="10900662" y="1475"/>
                </a:cubicBezTo>
                <a:close/>
                <a:moveTo>
                  <a:pt x="9271887" y="1475"/>
                </a:moveTo>
                <a:cubicBezTo>
                  <a:pt x="9394087" y="-6849"/>
                  <a:pt x="9519853" y="19895"/>
                  <a:pt x="9633240" y="85947"/>
                </a:cubicBezTo>
                <a:cubicBezTo>
                  <a:pt x="9935604" y="265914"/>
                  <a:pt x="10038944" y="652652"/>
                  <a:pt x="9862884" y="958980"/>
                </a:cubicBezTo>
                <a:cubicBezTo>
                  <a:pt x="7681267" y="4661712"/>
                  <a:pt x="7681267" y="4661712"/>
                  <a:pt x="7681267" y="4661712"/>
                </a:cubicBezTo>
                <a:cubicBezTo>
                  <a:pt x="7501381" y="4964211"/>
                  <a:pt x="7114814" y="5067596"/>
                  <a:pt x="6812449" y="4891458"/>
                </a:cubicBezTo>
                <a:cubicBezTo>
                  <a:pt x="6506257" y="4711491"/>
                  <a:pt x="6406745" y="4324752"/>
                  <a:pt x="6582805" y="4022254"/>
                </a:cubicBezTo>
                <a:cubicBezTo>
                  <a:pt x="8764421" y="315692"/>
                  <a:pt x="8764421" y="315692"/>
                  <a:pt x="8764421" y="315692"/>
                </a:cubicBezTo>
                <a:cubicBezTo>
                  <a:pt x="8874458" y="126631"/>
                  <a:pt x="9068220" y="15348"/>
                  <a:pt x="9271887" y="1475"/>
                </a:cubicBezTo>
                <a:close/>
                <a:moveTo>
                  <a:pt x="7633588" y="1475"/>
                </a:moveTo>
                <a:cubicBezTo>
                  <a:pt x="7755787" y="-6849"/>
                  <a:pt x="7881554" y="19895"/>
                  <a:pt x="7994940" y="85947"/>
                </a:cubicBezTo>
                <a:cubicBezTo>
                  <a:pt x="8297304" y="265914"/>
                  <a:pt x="8400644" y="652652"/>
                  <a:pt x="8224585" y="958980"/>
                </a:cubicBezTo>
                <a:cubicBezTo>
                  <a:pt x="6042968" y="4661712"/>
                  <a:pt x="6042968" y="4661712"/>
                  <a:pt x="6042968" y="4661712"/>
                </a:cubicBezTo>
                <a:cubicBezTo>
                  <a:pt x="5863081" y="4964211"/>
                  <a:pt x="5476514" y="5067596"/>
                  <a:pt x="5174149" y="4891458"/>
                </a:cubicBezTo>
                <a:cubicBezTo>
                  <a:pt x="4867957" y="4711491"/>
                  <a:pt x="4768445" y="4324752"/>
                  <a:pt x="4944505" y="4022254"/>
                </a:cubicBezTo>
                <a:cubicBezTo>
                  <a:pt x="7126121" y="315692"/>
                  <a:pt x="7126121" y="315692"/>
                  <a:pt x="7126121" y="315692"/>
                </a:cubicBezTo>
                <a:cubicBezTo>
                  <a:pt x="7236159" y="126631"/>
                  <a:pt x="7429921" y="15348"/>
                  <a:pt x="7633588" y="1475"/>
                </a:cubicBezTo>
                <a:close/>
                <a:moveTo>
                  <a:pt x="5995288" y="1475"/>
                </a:moveTo>
                <a:cubicBezTo>
                  <a:pt x="6117488" y="-6849"/>
                  <a:pt x="6243254" y="19895"/>
                  <a:pt x="6356640" y="85947"/>
                </a:cubicBezTo>
                <a:cubicBezTo>
                  <a:pt x="6659005" y="265914"/>
                  <a:pt x="6762345" y="652652"/>
                  <a:pt x="6586285" y="958980"/>
                </a:cubicBezTo>
                <a:cubicBezTo>
                  <a:pt x="4404668" y="4661712"/>
                  <a:pt x="4404668" y="4661712"/>
                  <a:pt x="4404668" y="4661712"/>
                </a:cubicBezTo>
                <a:cubicBezTo>
                  <a:pt x="4224781" y="4964211"/>
                  <a:pt x="3838214" y="5067596"/>
                  <a:pt x="3535849" y="4891458"/>
                </a:cubicBezTo>
                <a:cubicBezTo>
                  <a:pt x="3229657" y="4711491"/>
                  <a:pt x="3130145" y="4324752"/>
                  <a:pt x="3306205" y="4022254"/>
                </a:cubicBezTo>
                <a:cubicBezTo>
                  <a:pt x="5487822" y="315692"/>
                  <a:pt x="5487822" y="315692"/>
                  <a:pt x="5487822" y="315692"/>
                </a:cubicBezTo>
                <a:cubicBezTo>
                  <a:pt x="5597859" y="126631"/>
                  <a:pt x="5791621" y="15348"/>
                  <a:pt x="5995288" y="1475"/>
                </a:cubicBezTo>
                <a:close/>
                <a:moveTo>
                  <a:pt x="4366513" y="1475"/>
                </a:moveTo>
                <a:cubicBezTo>
                  <a:pt x="4488713" y="-6849"/>
                  <a:pt x="4614479" y="19895"/>
                  <a:pt x="4727866" y="85947"/>
                </a:cubicBezTo>
                <a:cubicBezTo>
                  <a:pt x="5030230" y="265914"/>
                  <a:pt x="5133570" y="652652"/>
                  <a:pt x="4957510" y="958980"/>
                </a:cubicBezTo>
                <a:cubicBezTo>
                  <a:pt x="2775893" y="4661712"/>
                  <a:pt x="2775893" y="4661712"/>
                  <a:pt x="2775893" y="4661712"/>
                </a:cubicBezTo>
                <a:cubicBezTo>
                  <a:pt x="2596006" y="4964211"/>
                  <a:pt x="2209439" y="5067596"/>
                  <a:pt x="1907074" y="4891458"/>
                </a:cubicBezTo>
                <a:cubicBezTo>
                  <a:pt x="1600882" y="4711491"/>
                  <a:pt x="1501370" y="4324752"/>
                  <a:pt x="1677430" y="4022254"/>
                </a:cubicBezTo>
                <a:cubicBezTo>
                  <a:pt x="3859047" y="315692"/>
                  <a:pt x="3859047" y="315692"/>
                  <a:pt x="3859047" y="315692"/>
                </a:cubicBezTo>
                <a:cubicBezTo>
                  <a:pt x="3969084" y="126631"/>
                  <a:pt x="4162846" y="15348"/>
                  <a:pt x="4366513" y="1475"/>
                </a:cubicBezTo>
                <a:close/>
                <a:moveTo>
                  <a:pt x="2775838" y="1475"/>
                </a:moveTo>
                <a:cubicBezTo>
                  <a:pt x="2898038" y="-6849"/>
                  <a:pt x="3023804" y="19895"/>
                  <a:pt x="3137191" y="85947"/>
                </a:cubicBezTo>
                <a:cubicBezTo>
                  <a:pt x="3439555" y="265914"/>
                  <a:pt x="3542895" y="652652"/>
                  <a:pt x="3366835" y="958980"/>
                </a:cubicBezTo>
                <a:cubicBezTo>
                  <a:pt x="1185218" y="4661712"/>
                  <a:pt x="1185218" y="4661712"/>
                  <a:pt x="1185218" y="4661712"/>
                </a:cubicBezTo>
                <a:cubicBezTo>
                  <a:pt x="1005331" y="4964211"/>
                  <a:pt x="618764" y="5067596"/>
                  <a:pt x="316400" y="4891458"/>
                </a:cubicBezTo>
                <a:cubicBezTo>
                  <a:pt x="10207" y="4711491"/>
                  <a:pt x="-89305" y="4324752"/>
                  <a:pt x="86755" y="4022254"/>
                </a:cubicBezTo>
                <a:cubicBezTo>
                  <a:pt x="2268373" y="315692"/>
                  <a:pt x="2268373" y="315692"/>
                  <a:pt x="2268373" y="315692"/>
                </a:cubicBezTo>
                <a:cubicBezTo>
                  <a:pt x="2378409" y="126631"/>
                  <a:pt x="2572171" y="15348"/>
                  <a:pt x="2775838" y="1475"/>
                </a:cubicBezTo>
                <a:close/>
              </a:path>
            </a:pathLst>
          </a:custGeom>
        </p:spPr>
        <p:txBody>
          <a:bodyPr wrap="square">
            <a:noAutofit/>
          </a:bodyPr>
          <a:lstStyle>
            <a:lvl1pPr>
              <a:defRPr sz="3600"/>
            </a:lvl1pPr>
          </a:lstStyle>
          <a:p>
            <a:endParaRPr lang="ru-RU" dirty="0"/>
          </a:p>
        </p:txBody>
      </p:sp>
    </p:spTree>
    <p:extLst>
      <p:ext uri="{BB962C8B-B14F-4D97-AF65-F5344CB8AC3E}">
        <p14:creationId xmlns:p14="http://schemas.microsoft.com/office/powerpoint/2010/main" val="10008796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bstract squares photo">
    <p:spTree>
      <p:nvGrpSpPr>
        <p:cNvPr id="1" name=""/>
        <p:cNvGrpSpPr/>
        <p:nvPr/>
      </p:nvGrpSpPr>
      <p:grpSpPr>
        <a:xfrm>
          <a:off x="0" y="0"/>
          <a:ext cx="0" cy="0"/>
          <a:chOff x="0" y="0"/>
          <a:chExt cx="0" cy="0"/>
        </a:xfrm>
      </p:grpSpPr>
      <p:sp>
        <p:nvSpPr>
          <p:cNvPr id="4" name="Freeform 8"/>
          <p:cNvSpPr>
            <a:spLocks/>
          </p:cNvSpPr>
          <p:nvPr userDrawn="1"/>
        </p:nvSpPr>
        <p:spPr bwMode="auto">
          <a:xfrm>
            <a:off x="6084888" y="4033838"/>
            <a:ext cx="2208213" cy="2209800"/>
          </a:xfrm>
          <a:custGeom>
            <a:avLst/>
            <a:gdLst>
              <a:gd name="T0" fmla="*/ 572 w 580"/>
              <a:gd name="T1" fmla="*/ 305 h 580"/>
              <a:gd name="T2" fmla="*/ 305 w 580"/>
              <a:gd name="T3" fmla="*/ 572 h 580"/>
              <a:gd name="T4" fmla="*/ 276 w 580"/>
              <a:gd name="T5" fmla="*/ 572 h 580"/>
              <a:gd name="T6" fmla="*/ 8 w 580"/>
              <a:gd name="T7" fmla="*/ 305 h 580"/>
              <a:gd name="T8" fmla="*/ 8 w 580"/>
              <a:gd name="T9" fmla="*/ 276 h 580"/>
              <a:gd name="T10" fmla="*/ 276 w 580"/>
              <a:gd name="T11" fmla="*/ 8 h 580"/>
              <a:gd name="T12" fmla="*/ 305 w 580"/>
              <a:gd name="T13" fmla="*/ 8 h 580"/>
              <a:gd name="T14" fmla="*/ 572 w 580"/>
              <a:gd name="T15" fmla="*/ 276 h 580"/>
              <a:gd name="T16" fmla="*/ 572 w 580"/>
              <a:gd name="T17" fmla="*/ 305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0" h="580">
                <a:moveTo>
                  <a:pt x="572" y="305"/>
                </a:moveTo>
                <a:cubicBezTo>
                  <a:pt x="305" y="572"/>
                  <a:pt x="305" y="572"/>
                  <a:pt x="305" y="572"/>
                </a:cubicBezTo>
                <a:cubicBezTo>
                  <a:pt x="297" y="580"/>
                  <a:pt x="284" y="580"/>
                  <a:pt x="276" y="572"/>
                </a:cubicBezTo>
                <a:cubicBezTo>
                  <a:pt x="8" y="305"/>
                  <a:pt x="8" y="305"/>
                  <a:pt x="8" y="305"/>
                </a:cubicBezTo>
                <a:cubicBezTo>
                  <a:pt x="0" y="297"/>
                  <a:pt x="0" y="284"/>
                  <a:pt x="8" y="276"/>
                </a:cubicBezTo>
                <a:cubicBezTo>
                  <a:pt x="276" y="8"/>
                  <a:pt x="276" y="8"/>
                  <a:pt x="276" y="8"/>
                </a:cubicBezTo>
                <a:cubicBezTo>
                  <a:pt x="284" y="0"/>
                  <a:pt x="297" y="0"/>
                  <a:pt x="305" y="8"/>
                </a:cubicBezTo>
                <a:cubicBezTo>
                  <a:pt x="572" y="276"/>
                  <a:pt x="572" y="276"/>
                  <a:pt x="572" y="276"/>
                </a:cubicBezTo>
                <a:cubicBezTo>
                  <a:pt x="580" y="284"/>
                  <a:pt x="580" y="297"/>
                  <a:pt x="572" y="305"/>
                </a:cubicBezTo>
                <a:close/>
              </a:path>
            </a:pathLst>
          </a:custGeom>
          <a:solidFill>
            <a:srgbClr val="E6E6E6"/>
          </a:solidFill>
          <a:ln>
            <a:noFill/>
          </a:ln>
        </p:spPr>
        <p:txBody>
          <a:bodyPr vert="horz" wrap="square" lIns="91440" tIns="45720" rIns="91440" bIns="45720" numCol="1" anchor="t" anchorCtr="0" compatLnSpc="1">
            <a:prstTxWarp prst="textNoShape">
              <a:avLst/>
            </a:prstTxWarp>
          </a:bodyPr>
          <a:lstStyle/>
          <a:p>
            <a:endParaRPr lang="ru-RU"/>
          </a:p>
        </p:txBody>
      </p:sp>
      <p:sp>
        <p:nvSpPr>
          <p:cNvPr id="7" name="Freeform 11"/>
          <p:cNvSpPr>
            <a:spLocks/>
          </p:cNvSpPr>
          <p:nvPr userDrawn="1"/>
        </p:nvSpPr>
        <p:spPr bwMode="auto">
          <a:xfrm>
            <a:off x="10250488" y="3116263"/>
            <a:ext cx="1293813" cy="1295400"/>
          </a:xfrm>
          <a:custGeom>
            <a:avLst/>
            <a:gdLst>
              <a:gd name="T0" fmla="*/ 331 w 340"/>
              <a:gd name="T1" fmla="*/ 185 h 340"/>
              <a:gd name="T2" fmla="*/ 185 w 340"/>
              <a:gd name="T3" fmla="*/ 331 h 340"/>
              <a:gd name="T4" fmla="*/ 155 w 340"/>
              <a:gd name="T5" fmla="*/ 331 h 340"/>
              <a:gd name="T6" fmla="*/ 8 w 340"/>
              <a:gd name="T7" fmla="*/ 185 h 340"/>
              <a:gd name="T8" fmla="*/ 8 w 340"/>
              <a:gd name="T9" fmla="*/ 155 h 340"/>
              <a:gd name="T10" fmla="*/ 155 w 340"/>
              <a:gd name="T11" fmla="*/ 8 h 340"/>
              <a:gd name="T12" fmla="*/ 185 w 340"/>
              <a:gd name="T13" fmla="*/ 8 h 340"/>
              <a:gd name="T14" fmla="*/ 331 w 340"/>
              <a:gd name="T15" fmla="*/ 155 h 340"/>
              <a:gd name="T16" fmla="*/ 331 w 340"/>
              <a:gd name="T17" fmla="*/ 185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 h="340">
                <a:moveTo>
                  <a:pt x="331" y="185"/>
                </a:moveTo>
                <a:cubicBezTo>
                  <a:pt x="185" y="331"/>
                  <a:pt x="185" y="331"/>
                  <a:pt x="185" y="331"/>
                </a:cubicBezTo>
                <a:cubicBezTo>
                  <a:pt x="176" y="340"/>
                  <a:pt x="163" y="340"/>
                  <a:pt x="155" y="331"/>
                </a:cubicBezTo>
                <a:cubicBezTo>
                  <a:pt x="8" y="185"/>
                  <a:pt x="8" y="185"/>
                  <a:pt x="8" y="185"/>
                </a:cubicBezTo>
                <a:cubicBezTo>
                  <a:pt x="0" y="176"/>
                  <a:pt x="0" y="163"/>
                  <a:pt x="8" y="155"/>
                </a:cubicBezTo>
                <a:cubicBezTo>
                  <a:pt x="155" y="8"/>
                  <a:pt x="155" y="8"/>
                  <a:pt x="155" y="8"/>
                </a:cubicBezTo>
                <a:cubicBezTo>
                  <a:pt x="163" y="0"/>
                  <a:pt x="176" y="0"/>
                  <a:pt x="185" y="8"/>
                </a:cubicBezTo>
                <a:cubicBezTo>
                  <a:pt x="331" y="155"/>
                  <a:pt x="331" y="155"/>
                  <a:pt x="331" y="155"/>
                </a:cubicBezTo>
                <a:cubicBezTo>
                  <a:pt x="340" y="163"/>
                  <a:pt x="340" y="176"/>
                  <a:pt x="331" y="185"/>
                </a:cubicBezTo>
                <a:close/>
              </a:path>
            </a:pathLst>
          </a:custGeom>
          <a:solidFill>
            <a:srgbClr val="E6E6E6"/>
          </a:solidFill>
          <a:ln>
            <a:noFill/>
          </a:ln>
        </p:spPr>
        <p:txBody>
          <a:bodyPr vert="horz" wrap="square" lIns="91440" tIns="45720" rIns="91440" bIns="45720" numCol="1" anchor="t" anchorCtr="0" compatLnSpc="1">
            <a:prstTxWarp prst="textNoShape">
              <a:avLst/>
            </a:prstTxWarp>
          </a:bodyPr>
          <a:lstStyle/>
          <a:p>
            <a:endParaRPr lang="ru-RU"/>
          </a:p>
        </p:txBody>
      </p:sp>
      <p:sp>
        <p:nvSpPr>
          <p:cNvPr id="8" name="Freeform 12"/>
          <p:cNvSpPr>
            <a:spLocks/>
          </p:cNvSpPr>
          <p:nvPr userDrawn="1"/>
        </p:nvSpPr>
        <p:spPr bwMode="auto">
          <a:xfrm>
            <a:off x="10996613" y="2647950"/>
            <a:ext cx="738188" cy="742950"/>
          </a:xfrm>
          <a:custGeom>
            <a:avLst/>
            <a:gdLst>
              <a:gd name="T0" fmla="*/ 186 w 194"/>
              <a:gd name="T1" fmla="*/ 112 h 195"/>
              <a:gd name="T2" fmla="*/ 111 w 194"/>
              <a:gd name="T3" fmla="*/ 186 h 195"/>
              <a:gd name="T4" fmla="*/ 82 w 194"/>
              <a:gd name="T5" fmla="*/ 186 h 195"/>
              <a:gd name="T6" fmla="*/ 8 w 194"/>
              <a:gd name="T7" fmla="*/ 112 h 195"/>
              <a:gd name="T8" fmla="*/ 8 w 194"/>
              <a:gd name="T9" fmla="*/ 83 h 195"/>
              <a:gd name="T10" fmla="*/ 82 w 194"/>
              <a:gd name="T11" fmla="*/ 8 h 195"/>
              <a:gd name="T12" fmla="*/ 111 w 194"/>
              <a:gd name="T13" fmla="*/ 8 h 195"/>
              <a:gd name="T14" fmla="*/ 186 w 194"/>
              <a:gd name="T15" fmla="*/ 83 h 195"/>
              <a:gd name="T16" fmla="*/ 186 w 194"/>
              <a:gd name="T17" fmla="*/ 112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195">
                <a:moveTo>
                  <a:pt x="186" y="112"/>
                </a:moveTo>
                <a:cubicBezTo>
                  <a:pt x="111" y="186"/>
                  <a:pt x="111" y="186"/>
                  <a:pt x="111" y="186"/>
                </a:cubicBezTo>
                <a:cubicBezTo>
                  <a:pt x="103" y="195"/>
                  <a:pt x="90" y="195"/>
                  <a:pt x="82" y="186"/>
                </a:cubicBezTo>
                <a:cubicBezTo>
                  <a:pt x="8" y="112"/>
                  <a:pt x="8" y="112"/>
                  <a:pt x="8" y="112"/>
                </a:cubicBezTo>
                <a:cubicBezTo>
                  <a:pt x="0" y="104"/>
                  <a:pt x="0" y="91"/>
                  <a:pt x="8" y="83"/>
                </a:cubicBezTo>
                <a:cubicBezTo>
                  <a:pt x="82" y="8"/>
                  <a:pt x="82" y="8"/>
                  <a:pt x="82" y="8"/>
                </a:cubicBezTo>
                <a:cubicBezTo>
                  <a:pt x="90" y="0"/>
                  <a:pt x="103" y="0"/>
                  <a:pt x="111" y="8"/>
                </a:cubicBezTo>
                <a:cubicBezTo>
                  <a:pt x="186" y="83"/>
                  <a:pt x="186" y="83"/>
                  <a:pt x="186" y="83"/>
                </a:cubicBezTo>
                <a:cubicBezTo>
                  <a:pt x="194" y="91"/>
                  <a:pt x="194" y="104"/>
                  <a:pt x="186" y="112"/>
                </a:cubicBezTo>
                <a:close/>
              </a:path>
            </a:pathLst>
          </a:custGeom>
          <a:solidFill>
            <a:srgbClr val="E6E6E6"/>
          </a:solidFill>
          <a:ln>
            <a:noFill/>
          </a:ln>
        </p:spPr>
        <p:txBody>
          <a:bodyPr vert="horz" wrap="square" lIns="91440" tIns="45720" rIns="91440" bIns="45720" numCol="1" anchor="t" anchorCtr="0" compatLnSpc="1">
            <a:prstTxWarp prst="textNoShape">
              <a:avLst/>
            </a:prstTxWarp>
          </a:bodyPr>
          <a:lstStyle/>
          <a:p>
            <a:endParaRPr lang="ru-RU"/>
          </a:p>
        </p:txBody>
      </p:sp>
      <p:sp>
        <p:nvSpPr>
          <p:cNvPr id="9" name="Freeform 13"/>
          <p:cNvSpPr>
            <a:spLocks/>
          </p:cNvSpPr>
          <p:nvPr userDrawn="1"/>
        </p:nvSpPr>
        <p:spPr bwMode="auto">
          <a:xfrm>
            <a:off x="3754438" y="3021013"/>
            <a:ext cx="1377950" cy="1379538"/>
          </a:xfrm>
          <a:custGeom>
            <a:avLst/>
            <a:gdLst>
              <a:gd name="T0" fmla="*/ 353 w 362"/>
              <a:gd name="T1" fmla="*/ 196 h 362"/>
              <a:gd name="T2" fmla="*/ 195 w 362"/>
              <a:gd name="T3" fmla="*/ 354 h 362"/>
              <a:gd name="T4" fmla="*/ 166 w 362"/>
              <a:gd name="T5" fmla="*/ 354 h 362"/>
              <a:gd name="T6" fmla="*/ 8 w 362"/>
              <a:gd name="T7" fmla="*/ 196 h 362"/>
              <a:gd name="T8" fmla="*/ 8 w 362"/>
              <a:gd name="T9" fmla="*/ 167 h 362"/>
              <a:gd name="T10" fmla="*/ 166 w 362"/>
              <a:gd name="T11" fmla="*/ 8 h 362"/>
              <a:gd name="T12" fmla="*/ 195 w 362"/>
              <a:gd name="T13" fmla="*/ 8 h 362"/>
              <a:gd name="T14" fmla="*/ 353 w 362"/>
              <a:gd name="T15" fmla="*/ 167 h 362"/>
              <a:gd name="T16" fmla="*/ 353 w 362"/>
              <a:gd name="T17" fmla="*/ 196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2" h="362">
                <a:moveTo>
                  <a:pt x="353" y="196"/>
                </a:moveTo>
                <a:cubicBezTo>
                  <a:pt x="195" y="354"/>
                  <a:pt x="195" y="354"/>
                  <a:pt x="195" y="354"/>
                </a:cubicBezTo>
                <a:cubicBezTo>
                  <a:pt x="187" y="362"/>
                  <a:pt x="174" y="362"/>
                  <a:pt x="166" y="354"/>
                </a:cubicBezTo>
                <a:cubicBezTo>
                  <a:pt x="8" y="196"/>
                  <a:pt x="8" y="196"/>
                  <a:pt x="8" y="196"/>
                </a:cubicBezTo>
                <a:cubicBezTo>
                  <a:pt x="0" y="188"/>
                  <a:pt x="0" y="175"/>
                  <a:pt x="8" y="167"/>
                </a:cubicBezTo>
                <a:cubicBezTo>
                  <a:pt x="166" y="8"/>
                  <a:pt x="166" y="8"/>
                  <a:pt x="166" y="8"/>
                </a:cubicBezTo>
                <a:cubicBezTo>
                  <a:pt x="174" y="0"/>
                  <a:pt x="187" y="0"/>
                  <a:pt x="195" y="8"/>
                </a:cubicBezTo>
                <a:cubicBezTo>
                  <a:pt x="353" y="167"/>
                  <a:pt x="353" y="167"/>
                  <a:pt x="353" y="167"/>
                </a:cubicBezTo>
                <a:cubicBezTo>
                  <a:pt x="362" y="175"/>
                  <a:pt x="362" y="188"/>
                  <a:pt x="353" y="196"/>
                </a:cubicBezTo>
                <a:close/>
              </a:path>
            </a:pathLst>
          </a:custGeom>
          <a:solidFill>
            <a:srgbClr val="E6E6E6"/>
          </a:solidFill>
          <a:ln>
            <a:noFill/>
          </a:ln>
        </p:spPr>
        <p:txBody>
          <a:bodyPr vert="horz" wrap="square" lIns="91440" tIns="45720" rIns="91440" bIns="45720" numCol="1" anchor="t" anchorCtr="0" compatLnSpc="1">
            <a:prstTxWarp prst="textNoShape">
              <a:avLst/>
            </a:prstTxWarp>
          </a:bodyPr>
          <a:lstStyle/>
          <a:p>
            <a:endParaRPr lang="ru-RU"/>
          </a:p>
        </p:txBody>
      </p:sp>
      <p:sp>
        <p:nvSpPr>
          <p:cNvPr id="10" name="Freeform 14"/>
          <p:cNvSpPr>
            <a:spLocks/>
          </p:cNvSpPr>
          <p:nvPr userDrawn="1"/>
        </p:nvSpPr>
        <p:spPr bwMode="auto">
          <a:xfrm>
            <a:off x="3978275" y="1889125"/>
            <a:ext cx="941388" cy="941388"/>
          </a:xfrm>
          <a:custGeom>
            <a:avLst/>
            <a:gdLst>
              <a:gd name="T0" fmla="*/ 239 w 247"/>
              <a:gd name="T1" fmla="*/ 138 h 247"/>
              <a:gd name="T2" fmla="*/ 138 w 247"/>
              <a:gd name="T3" fmla="*/ 239 h 247"/>
              <a:gd name="T4" fmla="*/ 109 w 247"/>
              <a:gd name="T5" fmla="*/ 239 h 247"/>
              <a:gd name="T6" fmla="*/ 9 w 247"/>
              <a:gd name="T7" fmla="*/ 138 h 247"/>
              <a:gd name="T8" fmla="*/ 9 w 247"/>
              <a:gd name="T9" fmla="*/ 109 h 247"/>
              <a:gd name="T10" fmla="*/ 109 w 247"/>
              <a:gd name="T11" fmla="*/ 8 h 247"/>
              <a:gd name="T12" fmla="*/ 138 w 247"/>
              <a:gd name="T13" fmla="*/ 8 h 247"/>
              <a:gd name="T14" fmla="*/ 239 w 247"/>
              <a:gd name="T15" fmla="*/ 109 h 247"/>
              <a:gd name="T16" fmla="*/ 239 w 247"/>
              <a:gd name="T17" fmla="*/ 13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239" y="138"/>
                </a:moveTo>
                <a:cubicBezTo>
                  <a:pt x="138" y="239"/>
                  <a:pt x="138" y="239"/>
                  <a:pt x="138" y="239"/>
                </a:cubicBezTo>
                <a:cubicBezTo>
                  <a:pt x="130" y="247"/>
                  <a:pt x="117" y="247"/>
                  <a:pt x="109" y="239"/>
                </a:cubicBezTo>
                <a:cubicBezTo>
                  <a:pt x="9" y="138"/>
                  <a:pt x="9" y="138"/>
                  <a:pt x="9" y="138"/>
                </a:cubicBezTo>
                <a:cubicBezTo>
                  <a:pt x="0" y="130"/>
                  <a:pt x="0" y="117"/>
                  <a:pt x="9" y="109"/>
                </a:cubicBezTo>
                <a:cubicBezTo>
                  <a:pt x="109" y="8"/>
                  <a:pt x="109" y="8"/>
                  <a:pt x="109" y="8"/>
                </a:cubicBezTo>
                <a:cubicBezTo>
                  <a:pt x="117" y="0"/>
                  <a:pt x="130" y="0"/>
                  <a:pt x="138" y="8"/>
                </a:cubicBezTo>
                <a:cubicBezTo>
                  <a:pt x="239" y="109"/>
                  <a:pt x="239" y="109"/>
                  <a:pt x="239" y="109"/>
                </a:cubicBezTo>
                <a:cubicBezTo>
                  <a:pt x="247" y="117"/>
                  <a:pt x="247" y="130"/>
                  <a:pt x="239" y="138"/>
                </a:cubicBezTo>
                <a:close/>
              </a:path>
            </a:pathLst>
          </a:custGeom>
          <a:solidFill>
            <a:srgbClr val="E6E6E6"/>
          </a:solidFill>
          <a:ln>
            <a:noFill/>
          </a:ln>
        </p:spPr>
        <p:txBody>
          <a:bodyPr vert="horz" wrap="square" lIns="91440" tIns="45720" rIns="91440" bIns="45720" numCol="1" anchor="t" anchorCtr="0" compatLnSpc="1">
            <a:prstTxWarp prst="textNoShape">
              <a:avLst/>
            </a:prstTxWarp>
          </a:bodyPr>
          <a:lstStyle/>
          <a:p>
            <a:endParaRPr lang="ru-RU"/>
          </a:p>
        </p:txBody>
      </p:sp>
      <p:sp>
        <p:nvSpPr>
          <p:cNvPr id="11" name="Freeform 15"/>
          <p:cNvSpPr>
            <a:spLocks/>
          </p:cNvSpPr>
          <p:nvPr userDrawn="1"/>
        </p:nvSpPr>
        <p:spPr bwMode="auto">
          <a:xfrm>
            <a:off x="7112000" y="620713"/>
            <a:ext cx="2208213" cy="2209800"/>
          </a:xfrm>
          <a:custGeom>
            <a:avLst/>
            <a:gdLst>
              <a:gd name="T0" fmla="*/ 572 w 580"/>
              <a:gd name="T1" fmla="*/ 304 h 580"/>
              <a:gd name="T2" fmla="*/ 305 w 580"/>
              <a:gd name="T3" fmla="*/ 572 h 580"/>
              <a:gd name="T4" fmla="*/ 276 w 580"/>
              <a:gd name="T5" fmla="*/ 572 h 580"/>
              <a:gd name="T6" fmla="*/ 8 w 580"/>
              <a:gd name="T7" fmla="*/ 304 h 580"/>
              <a:gd name="T8" fmla="*/ 8 w 580"/>
              <a:gd name="T9" fmla="*/ 275 h 580"/>
              <a:gd name="T10" fmla="*/ 276 w 580"/>
              <a:gd name="T11" fmla="*/ 8 h 580"/>
              <a:gd name="T12" fmla="*/ 305 w 580"/>
              <a:gd name="T13" fmla="*/ 8 h 580"/>
              <a:gd name="T14" fmla="*/ 572 w 580"/>
              <a:gd name="T15" fmla="*/ 275 h 580"/>
              <a:gd name="T16" fmla="*/ 572 w 580"/>
              <a:gd name="T17" fmla="*/ 304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0" h="580">
                <a:moveTo>
                  <a:pt x="572" y="304"/>
                </a:moveTo>
                <a:cubicBezTo>
                  <a:pt x="305" y="572"/>
                  <a:pt x="305" y="572"/>
                  <a:pt x="305" y="572"/>
                </a:cubicBezTo>
                <a:cubicBezTo>
                  <a:pt x="297" y="580"/>
                  <a:pt x="284" y="580"/>
                  <a:pt x="276" y="572"/>
                </a:cubicBezTo>
                <a:cubicBezTo>
                  <a:pt x="8" y="304"/>
                  <a:pt x="8" y="304"/>
                  <a:pt x="8" y="304"/>
                </a:cubicBezTo>
                <a:cubicBezTo>
                  <a:pt x="0" y="296"/>
                  <a:pt x="0" y="283"/>
                  <a:pt x="8" y="275"/>
                </a:cubicBezTo>
                <a:cubicBezTo>
                  <a:pt x="276" y="8"/>
                  <a:pt x="276" y="8"/>
                  <a:pt x="276" y="8"/>
                </a:cubicBezTo>
                <a:cubicBezTo>
                  <a:pt x="284" y="0"/>
                  <a:pt x="297" y="0"/>
                  <a:pt x="305" y="8"/>
                </a:cubicBezTo>
                <a:cubicBezTo>
                  <a:pt x="572" y="275"/>
                  <a:pt x="572" y="275"/>
                  <a:pt x="572" y="275"/>
                </a:cubicBezTo>
                <a:cubicBezTo>
                  <a:pt x="580" y="283"/>
                  <a:pt x="580" y="296"/>
                  <a:pt x="572" y="304"/>
                </a:cubicBezTo>
                <a:close/>
              </a:path>
            </a:pathLst>
          </a:custGeom>
          <a:solidFill>
            <a:srgbClr val="E6E6E6"/>
          </a:solidFill>
          <a:ln>
            <a:noFill/>
          </a:ln>
        </p:spPr>
        <p:txBody>
          <a:bodyPr vert="horz" wrap="square" lIns="91440" tIns="45720" rIns="91440" bIns="45720" numCol="1" anchor="t" anchorCtr="0" compatLnSpc="1">
            <a:prstTxWarp prst="textNoShape">
              <a:avLst/>
            </a:prstTxWarp>
          </a:bodyPr>
          <a:lstStyle/>
          <a:p>
            <a:endParaRPr lang="ru-RU"/>
          </a:p>
        </p:txBody>
      </p:sp>
      <p:sp>
        <p:nvSpPr>
          <p:cNvPr id="15" name="Placeholder"/>
          <p:cNvSpPr>
            <a:spLocks noGrp="1"/>
          </p:cNvSpPr>
          <p:nvPr>
            <p:ph type="pic" sz="quarter" idx="10"/>
          </p:nvPr>
        </p:nvSpPr>
        <p:spPr>
          <a:xfrm>
            <a:off x="4542468" y="1134746"/>
            <a:ext cx="3574741" cy="3574096"/>
          </a:xfrm>
          <a:custGeom>
            <a:avLst/>
            <a:gdLst>
              <a:gd name="connsiteX0" fmla="*/ 1786895 w 3574741"/>
              <a:gd name="connsiteY0" fmla="*/ 0 h 3574096"/>
              <a:gd name="connsiteX1" fmla="*/ 1842110 w 3574741"/>
              <a:gd name="connsiteY1" fmla="*/ 22862 h 3574096"/>
              <a:gd name="connsiteX2" fmla="*/ 3551893 w 3574741"/>
              <a:gd name="connsiteY2" fmla="*/ 1729893 h 3574096"/>
              <a:gd name="connsiteX3" fmla="*/ 3551893 w 3574741"/>
              <a:gd name="connsiteY3" fmla="*/ 1844203 h 3574096"/>
              <a:gd name="connsiteX4" fmla="*/ 1842110 w 3574741"/>
              <a:gd name="connsiteY4" fmla="*/ 3551234 h 3574096"/>
              <a:gd name="connsiteX5" fmla="*/ 1731679 w 3574741"/>
              <a:gd name="connsiteY5" fmla="*/ 3551234 h 3574096"/>
              <a:gd name="connsiteX6" fmla="*/ 25704 w 3574741"/>
              <a:gd name="connsiteY6" fmla="*/ 1844203 h 3574096"/>
              <a:gd name="connsiteX7" fmla="*/ 25704 w 3574741"/>
              <a:gd name="connsiteY7" fmla="*/ 1729893 h 3574096"/>
              <a:gd name="connsiteX8" fmla="*/ 1731679 w 3574741"/>
              <a:gd name="connsiteY8" fmla="*/ 22862 h 3574096"/>
              <a:gd name="connsiteX9" fmla="*/ 1786895 w 3574741"/>
              <a:gd name="connsiteY9" fmla="*/ 0 h 357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4741" h="3574096">
                <a:moveTo>
                  <a:pt x="1786895" y="0"/>
                </a:moveTo>
                <a:cubicBezTo>
                  <a:pt x="1806887" y="0"/>
                  <a:pt x="1826879" y="7621"/>
                  <a:pt x="1842110" y="22862"/>
                </a:cubicBezTo>
                <a:cubicBezTo>
                  <a:pt x="3551893" y="1729893"/>
                  <a:pt x="3551893" y="1729893"/>
                  <a:pt x="3551893" y="1729893"/>
                </a:cubicBezTo>
                <a:cubicBezTo>
                  <a:pt x="3582357" y="1764186"/>
                  <a:pt x="3582357" y="1813721"/>
                  <a:pt x="3551893" y="1844203"/>
                </a:cubicBezTo>
                <a:cubicBezTo>
                  <a:pt x="1842110" y="3551234"/>
                  <a:pt x="1842110" y="3551234"/>
                  <a:pt x="1842110" y="3551234"/>
                </a:cubicBezTo>
                <a:cubicBezTo>
                  <a:pt x="1811647" y="3581717"/>
                  <a:pt x="1762143" y="3581717"/>
                  <a:pt x="1731679" y="3551234"/>
                </a:cubicBezTo>
                <a:cubicBezTo>
                  <a:pt x="25704" y="1844203"/>
                  <a:pt x="25704" y="1844203"/>
                  <a:pt x="25704" y="1844203"/>
                </a:cubicBezTo>
                <a:cubicBezTo>
                  <a:pt x="-8568" y="1813721"/>
                  <a:pt x="-8568" y="1764186"/>
                  <a:pt x="25704" y="1729893"/>
                </a:cubicBezTo>
                <a:cubicBezTo>
                  <a:pt x="1731679" y="22862"/>
                  <a:pt x="1731679" y="22862"/>
                  <a:pt x="1731679" y="22862"/>
                </a:cubicBezTo>
                <a:cubicBezTo>
                  <a:pt x="1746911" y="7621"/>
                  <a:pt x="1766903" y="0"/>
                  <a:pt x="1786895" y="0"/>
                </a:cubicBezTo>
                <a:close/>
              </a:path>
            </a:pathLst>
          </a:custGeom>
        </p:spPr>
        <p:txBody>
          <a:bodyPr wrap="square">
            <a:noAutofit/>
          </a:bodyPr>
          <a:lstStyle>
            <a:lvl1pPr algn="l">
              <a:defRPr sz="1400"/>
            </a:lvl1pPr>
          </a:lstStyle>
          <a:p>
            <a:endParaRPr lang="ru-RU" dirty="0"/>
          </a:p>
        </p:txBody>
      </p:sp>
      <p:sp>
        <p:nvSpPr>
          <p:cNvPr id="18" name="Placeholder 01"/>
          <p:cNvSpPr>
            <a:spLocks noGrp="1"/>
          </p:cNvSpPr>
          <p:nvPr>
            <p:ph type="pic" sz="quarter" idx="11"/>
          </p:nvPr>
        </p:nvSpPr>
        <p:spPr>
          <a:xfrm>
            <a:off x="4235768" y="3812859"/>
            <a:ext cx="1993898" cy="1993898"/>
          </a:xfrm>
          <a:custGeom>
            <a:avLst/>
            <a:gdLst>
              <a:gd name="connsiteX0" fmla="*/ 995997 w 1993898"/>
              <a:gd name="connsiteY0" fmla="*/ 0 h 1993898"/>
              <a:gd name="connsiteX1" fmla="*/ 1048869 w 1993898"/>
              <a:gd name="connsiteY1" fmla="*/ 22864 h 1993898"/>
              <a:gd name="connsiteX2" fmla="*/ 1971035 w 1993898"/>
              <a:gd name="connsiteY2" fmla="*/ 945030 h 1993898"/>
              <a:gd name="connsiteX3" fmla="*/ 1971035 w 1993898"/>
              <a:gd name="connsiteY3" fmla="*/ 1047916 h 1993898"/>
              <a:gd name="connsiteX4" fmla="*/ 1048869 w 1993898"/>
              <a:gd name="connsiteY4" fmla="*/ 1973893 h 1993898"/>
              <a:gd name="connsiteX5" fmla="*/ 945983 w 1993898"/>
              <a:gd name="connsiteY5" fmla="*/ 1973893 h 1993898"/>
              <a:gd name="connsiteX6" fmla="*/ 20006 w 1993898"/>
              <a:gd name="connsiteY6" fmla="*/ 1047916 h 1993898"/>
              <a:gd name="connsiteX7" fmla="*/ 20006 w 1993898"/>
              <a:gd name="connsiteY7" fmla="*/ 945030 h 1993898"/>
              <a:gd name="connsiteX8" fmla="*/ 945983 w 1993898"/>
              <a:gd name="connsiteY8" fmla="*/ 22864 h 1993898"/>
              <a:gd name="connsiteX9" fmla="*/ 995997 w 1993898"/>
              <a:gd name="connsiteY9" fmla="*/ 0 h 199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3898" h="1993898">
                <a:moveTo>
                  <a:pt x="995997" y="0"/>
                </a:moveTo>
                <a:cubicBezTo>
                  <a:pt x="1014574" y="0"/>
                  <a:pt x="1033627" y="7622"/>
                  <a:pt x="1048869" y="22864"/>
                </a:cubicBezTo>
                <a:cubicBezTo>
                  <a:pt x="1971035" y="945030"/>
                  <a:pt x="1971035" y="945030"/>
                  <a:pt x="1971035" y="945030"/>
                </a:cubicBezTo>
                <a:cubicBezTo>
                  <a:pt x="2001520" y="975515"/>
                  <a:pt x="2001520" y="1021242"/>
                  <a:pt x="1971035" y="1047916"/>
                </a:cubicBezTo>
                <a:cubicBezTo>
                  <a:pt x="1048869" y="1973893"/>
                  <a:pt x="1048869" y="1973893"/>
                  <a:pt x="1048869" y="1973893"/>
                </a:cubicBezTo>
                <a:cubicBezTo>
                  <a:pt x="1018385" y="2000567"/>
                  <a:pt x="972657" y="2000567"/>
                  <a:pt x="945983" y="1973893"/>
                </a:cubicBezTo>
                <a:cubicBezTo>
                  <a:pt x="20006" y="1047916"/>
                  <a:pt x="20006" y="1047916"/>
                  <a:pt x="20006" y="1047916"/>
                </a:cubicBezTo>
                <a:cubicBezTo>
                  <a:pt x="-6668" y="1021242"/>
                  <a:pt x="-6668" y="975515"/>
                  <a:pt x="20006" y="945030"/>
                </a:cubicBezTo>
                <a:cubicBezTo>
                  <a:pt x="945983" y="22864"/>
                  <a:pt x="945983" y="22864"/>
                  <a:pt x="945983" y="22864"/>
                </a:cubicBezTo>
                <a:cubicBezTo>
                  <a:pt x="959320" y="7622"/>
                  <a:pt x="977421" y="0"/>
                  <a:pt x="995997" y="0"/>
                </a:cubicBezTo>
                <a:close/>
              </a:path>
            </a:pathLst>
          </a:custGeom>
        </p:spPr>
        <p:txBody>
          <a:bodyPr wrap="square">
            <a:noAutofit/>
          </a:bodyPr>
          <a:lstStyle>
            <a:lvl1pPr algn="l">
              <a:defRPr sz="1400"/>
            </a:lvl1pPr>
          </a:lstStyle>
          <a:p>
            <a:endParaRPr lang="ru-RU"/>
          </a:p>
        </p:txBody>
      </p:sp>
      <p:sp>
        <p:nvSpPr>
          <p:cNvPr id="21" name="Placeholder 02"/>
          <p:cNvSpPr>
            <a:spLocks noGrp="1"/>
          </p:cNvSpPr>
          <p:nvPr>
            <p:ph type="pic" sz="quarter" idx="12"/>
          </p:nvPr>
        </p:nvSpPr>
        <p:spPr>
          <a:xfrm>
            <a:off x="7295827" y="2471423"/>
            <a:ext cx="2931173" cy="2934331"/>
          </a:xfrm>
          <a:custGeom>
            <a:avLst/>
            <a:gdLst>
              <a:gd name="connsiteX0" fmla="*/ 1464159 w 2931173"/>
              <a:gd name="connsiteY0" fmla="*/ 0 h 2934331"/>
              <a:gd name="connsiteX1" fmla="*/ 1522688 w 2931173"/>
              <a:gd name="connsiteY1" fmla="*/ 22865 h 2934331"/>
              <a:gd name="connsiteX2" fmla="*/ 2908333 w 2931173"/>
              <a:gd name="connsiteY2" fmla="*/ 1410003 h 2934331"/>
              <a:gd name="connsiteX3" fmla="*/ 2908333 w 2931173"/>
              <a:gd name="connsiteY3" fmla="*/ 1524328 h 2934331"/>
              <a:gd name="connsiteX4" fmla="*/ 1522688 w 2931173"/>
              <a:gd name="connsiteY4" fmla="*/ 2911467 h 2934331"/>
              <a:gd name="connsiteX5" fmla="*/ 1408486 w 2931173"/>
              <a:gd name="connsiteY5" fmla="*/ 2911467 h 2934331"/>
              <a:gd name="connsiteX6" fmla="*/ 22841 w 2931173"/>
              <a:gd name="connsiteY6" fmla="*/ 1524328 h 2934331"/>
              <a:gd name="connsiteX7" fmla="*/ 22841 w 2931173"/>
              <a:gd name="connsiteY7" fmla="*/ 1410003 h 2934331"/>
              <a:gd name="connsiteX8" fmla="*/ 1408486 w 2931173"/>
              <a:gd name="connsiteY8" fmla="*/ 22865 h 2934331"/>
              <a:gd name="connsiteX9" fmla="*/ 1464159 w 2931173"/>
              <a:gd name="connsiteY9" fmla="*/ 0 h 293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1173" h="2934331">
                <a:moveTo>
                  <a:pt x="1464159" y="0"/>
                </a:moveTo>
                <a:cubicBezTo>
                  <a:pt x="1484621" y="0"/>
                  <a:pt x="1505558" y="7621"/>
                  <a:pt x="1522688" y="22865"/>
                </a:cubicBezTo>
                <a:cubicBezTo>
                  <a:pt x="2908333" y="1410003"/>
                  <a:pt x="2908333" y="1410003"/>
                  <a:pt x="2908333" y="1410003"/>
                </a:cubicBezTo>
                <a:cubicBezTo>
                  <a:pt x="2938787" y="1440490"/>
                  <a:pt x="2938787" y="1490031"/>
                  <a:pt x="2908333" y="1524328"/>
                </a:cubicBezTo>
                <a:cubicBezTo>
                  <a:pt x="1522688" y="2911467"/>
                  <a:pt x="1522688" y="2911467"/>
                  <a:pt x="1522688" y="2911467"/>
                </a:cubicBezTo>
                <a:cubicBezTo>
                  <a:pt x="1488427" y="2941953"/>
                  <a:pt x="1438940" y="2941953"/>
                  <a:pt x="1408486" y="2911467"/>
                </a:cubicBezTo>
                <a:cubicBezTo>
                  <a:pt x="22841" y="1524328"/>
                  <a:pt x="22841" y="1524328"/>
                  <a:pt x="22841" y="1524328"/>
                </a:cubicBezTo>
                <a:cubicBezTo>
                  <a:pt x="-7613" y="1490031"/>
                  <a:pt x="-7613" y="1440490"/>
                  <a:pt x="22841" y="1410003"/>
                </a:cubicBezTo>
                <a:cubicBezTo>
                  <a:pt x="1408486" y="22865"/>
                  <a:pt x="1408486" y="22865"/>
                  <a:pt x="1408486" y="22865"/>
                </a:cubicBezTo>
                <a:cubicBezTo>
                  <a:pt x="1423713" y="7621"/>
                  <a:pt x="1443698" y="0"/>
                  <a:pt x="1464159" y="0"/>
                </a:cubicBezTo>
                <a:close/>
              </a:path>
            </a:pathLst>
          </a:custGeom>
        </p:spPr>
        <p:txBody>
          <a:bodyPr wrap="square">
            <a:noAutofit/>
          </a:bodyPr>
          <a:lstStyle>
            <a:lvl1pPr algn="l">
              <a:defRPr sz="1400"/>
            </a:lvl1pPr>
          </a:lstStyle>
          <a:p>
            <a:endParaRPr lang="ru-RU"/>
          </a:p>
        </p:txBody>
      </p:sp>
      <p:sp>
        <p:nvSpPr>
          <p:cNvPr id="24" name="Placeholder 03"/>
          <p:cNvSpPr>
            <a:spLocks noGrp="1"/>
          </p:cNvSpPr>
          <p:nvPr>
            <p:ph type="pic" sz="quarter" idx="13"/>
          </p:nvPr>
        </p:nvSpPr>
        <p:spPr>
          <a:xfrm>
            <a:off x="9458005" y="4039237"/>
            <a:ext cx="1740540" cy="1744342"/>
          </a:xfrm>
          <a:custGeom>
            <a:avLst/>
            <a:gdLst>
              <a:gd name="connsiteX0" fmla="*/ 870270 w 1740540"/>
              <a:gd name="connsiteY0" fmla="*/ 0 h 1744342"/>
              <a:gd name="connsiteX1" fmla="*/ 925495 w 1740540"/>
              <a:gd name="connsiteY1" fmla="*/ 25722 h 1744342"/>
              <a:gd name="connsiteX2" fmla="*/ 1717689 w 1740540"/>
              <a:gd name="connsiteY2" fmla="*/ 818346 h 1744342"/>
              <a:gd name="connsiteX3" fmla="*/ 1717689 w 1740540"/>
              <a:gd name="connsiteY3" fmla="*/ 928856 h 1744342"/>
              <a:gd name="connsiteX4" fmla="*/ 925495 w 1740540"/>
              <a:gd name="connsiteY4" fmla="*/ 1721479 h 1744342"/>
              <a:gd name="connsiteX5" fmla="*/ 815045 w 1740540"/>
              <a:gd name="connsiteY5" fmla="*/ 1721479 h 1744342"/>
              <a:gd name="connsiteX6" fmla="*/ 22852 w 1740540"/>
              <a:gd name="connsiteY6" fmla="*/ 928856 h 1744342"/>
              <a:gd name="connsiteX7" fmla="*/ 22852 w 1740540"/>
              <a:gd name="connsiteY7" fmla="*/ 818346 h 1744342"/>
              <a:gd name="connsiteX8" fmla="*/ 815045 w 1740540"/>
              <a:gd name="connsiteY8" fmla="*/ 25722 h 1744342"/>
              <a:gd name="connsiteX9" fmla="*/ 870270 w 1740540"/>
              <a:gd name="connsiteY9" fmla="*/ 0 h 1744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0540" h="1744342">
                <a:moveTo>
                  <a:pt x="870270" y="0"/>
                </a:moveTo>
                <a:cubicBezTo>
                  <a:pt x="890266" y="0"/>
                  <a:pt x="910261" y="8574"/>
                  <a:pt x="925495" y="25722"/>
                </a:cubicBezTo>
                <a:cubicBezTo>
                  <a:pt x="1717689" y="818346"/>
                  <a:pt x="1717689" y="818346"/>
                  <a:pt x="1717689" y="818346"/>
                </a:cubicBezTo>
                <a:cubicBezTo>
                  <a:pt x="1748158" y="848831"/>
                  <a:pt x="1748158" y="898370"/>
                  <a:pt x="1717689" y="928856"/>
                </a:cubicBezTo>
                <a:cubicBezTo>
                  <a:pt x="925495" y="1721479"/>
                  <a:pt x="925495" y="1721479"/>
                  <a:pt x="925495" y="1721479"/>
                </a:cubicBezTo>
                <a:cubicBezTo>
                  <a:pt x="895027" y="1751964"/>
                  <a:pt x="845514" y="1751964"/>
                  <a:pt x="815045" y="1721479"/>
                </a:cubicBezTo>
                <a:cubicBezTo>
                  <a:pt x="22852" y="928856"/>
                  <a:pt x="22852" y="928856"/>
                  <a:pt x="22852" y="928856"/>
                </a:cubicBezTo>
                <a:cubicBezTo>
                  <a:pt x="-7617" y="898370"/>
                  <a:pt x="-7617" y="848831"/>
                  <a:pt x="22852" y="818346"/>
                </a:cubicBezTo>
                <a:cubicBezTo>
                  <a:pt x="815045" y="25722"/>
                  <a:pt x="815045" y="25722"/>
                  <a:pt x="815045" y="25722"/>
                </a:cubicBezTo>
                <a:cubicBezTo>
                  <a:pt x="830280" y="8574"/>
                  <a:pt x="850275" y="0"/>
                  <a:pt x="870270" y="0"/>
                </a:cubicBezTo>
                <a:close/>
              </a:path>
            </a:pathLst>
          </a:custGeom>
        </p:spPr>
        <p:txBody>
          <a:bodyPr wrap="square">
            <a:noAutofit/>
          </a:bodyPr>
          <a:lstStyle>
            <a:lvl1pPr algn="l">
              <a:defRPr sz="1400"/>
            </a:lvl1pPr>
          </a:lstStyle>
          <a:p>
            <a:endParaRPr lang="ru-RU"/>
          </a:p>
        </p:txBody>
      </p:sp>
      <p:sp>
        <p:nvSpPr>
          <p:cNvPr id="27" name="Placeholder 04"/>
          <p:cNvSpPr>
            <a:spLocks noGrp="1"/>
          </p:cNvSpPr>
          <p:nvPr>
            <p:ph type="pic" sz="quarter" idx="14"/>
          </p:nvPr>
        </p:nvSpPr>
        <p:spPr>
          <a:xfrm>
            <a:off x="8859517" y="1080774"/>
            <a:ext cx="2580965" cy="2580317"/>
          </a:xfrm>
          <a:custGeom>
            <a:avLst/>
            <a:gdLst>
              <a:gd name="connsiteX0" fmla="*/ 1290959 w 2580965"/>
              <a:gd name="connsiteY0" fmla="*/ 0 h 2580317"/>
              <a:gd name="connsiteX1" fmla="*/ 1348081 w 2580965"/>
              <a:gd name="connsiteY1" fmla="*/ 22868 h 2580317"/>
              <a:gd name="connsiteX2" fmla="*/ 2555261 w 2580965"/>
              <a:gd name="connsiteY2" fmla="*/ 1234893 h 2580317"/>
              <a:gd name="connsiteX3" fmla="*/ 2555261 w 2580965"/>
              <a:gd name="connsiteY3" fmla="*/ 1345424 h 2580317"/>
              <a:gd name="connsiteX4" fmla="*/ 1348081 w 2580965"/>
              <a:gd name="connsiteY4" fmla="*/ 2557449 h 2580317"/>
              <a:gd name="connsiteX5" fmla="*/ 1233837 w 2580965"/>
              <a:gd name="connsiteY5" fmla="*/ 2557449 h 2580317"/>
              <a:gd name="connsiteX6" fmla="*/ 22849 w 2580965"/>
              <a:gd name="connsiteY6" fmla="*/ 1345424 h 2580317"/>
              <a:gd name="connsiteX7" fmla="*/ 22849 w 2580965"/>
              <a:gd name="connsiteY7" fmla="*/ 1234893 h 2580317"/>
              <a:gd name="connsiteX8" fmla="*/ 1233837 w 2580965"/>
              <a:gd name="connsiteY8" fmla="*/ 22868 h 2580317"/>
              <a:gd name="connsiteX9" fmla="*/ 1290959 w 2580965"/>
              <a:gd name="connsiteY9" fmla="*/ 0 h 258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80965" h="2580317">
                <a:moveTo>
                  <a:pt x="1290959" y="0"/>
                </a:moveTo>
                <a:cubicBezTo>
                  <a:pt x="1311904" y="0"/>
                  <a:pt x="1332849" y="7623"/>
                  <a:pt x="1348081" y="22868"/>
                </a:cubicBezTo>
                <a:cubicBezTo>
                  <a:pt x="2555261" y="1234893"/>
                  <a:pt x="2555261" y="1234893"/>
                  <a:pt x="2555261" y="1234893"/>
                </a:cubicBezTo>
                <a:cubicBezTo>
                  <a:pt x="2589534" y="1265385"/>
                  <a:pt x="2589534" y="1314933"/>
                  <a:pt x="2555261" y="1345424"/>
                </a:cubicBezTo>
                <a:cubicBezTo>
                  <a:pt x="1348081" y="2557449"/>
                  <a:pt x="1348081" y="2557449"/>
                  <a:pt x="1348081" y="2557449"/>
                </a:cubicBezTo>
                <a:cubicBezTo>
                  <a:pt x="1317616" y="2587940"/>
                  <a:pt x="1264302" y="2587940"/>
                  <a:pt x="1233837" y="2557449"/>
                </a:cubicBezTo>
                <a:cubicBezTo>
                  <a:pt x="22849" y="1345424"/>
                  <a:pt x="22849" y="1345424"/>
                  <a:pt x="22849" y="1345424"/>
                </a:cubicBezTo>
                <a:cubicBezTo>
                  <a:pt x="-7616" y="1314933"/>
                  <a:pt x="-7616" y="1265385"/>
                  <a:pt x="22849" y="1234893"/>
                </a:cubicBezTo>
                <a:cubicBezTo>
                  <a:pt x="1233837" y="22868"/>
                  <a:pt x="1233837" y="22868"/>
                  <a:pt x="1233837" y="22868"/>
                </a:cubicBezTo>
                <a:cubicBezTo>
                  <a:pt x="1249070" y="7623"/>
                  <a:pt x="1270014" y="0"/>
                  <a:pt x="1290959" y="0"/>
                </a:cubicBezTo>
                <a:close/>
              </a:path>
            </a:pathLst>
          </a:custGeom>
        </p:spPr>
        <p:txBody>
          <a:bodyPr wrap="square">
            <a:noAutofit/>
          </a:bodyPr>
          <a:lstStyle>
            <a:lvl1pPr algn="l">
              <a:defRPr sz="1400"/>
            </a:lvl1pPr>
          </a:lstStyle>
          <a:p>
            <a:endParaRPr lang="ru-RU"/>
          </a:p>
        </p:txBody>
      </p:sp>
    </p:spTree>
    <p:extLst>
      <p:ext uri="{BB962C8B-B14F-4D97-AF65-F5344CB8AC3E}">
        <p14:creationId xmlns:p14="http://schemas.microsoft.com/office/powerpoint/2010/main" val="1512704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Número de Slide 6"/>
          <p:cNvSpPr>
            <a:spLocks noGrp="1"/>
          </p:cNvSpPr>
          <p:nvPr>
            <p:ph type="sldNum" sz="quarter" idx="12"/>
          </p:nvPr>
        </p:nvSpPr>
        <p:spPr/>
        <p:txBody>
          <a:bodyPr/>
          <a:lstStyle/>
          <a:p>
            <a:fld id="{FE2CAFE2-DFC2-444B-82DD-ED2C709CFAD0}" type="slidenum">
              <a:rPr lang="pt-BR" smtClean="0"/>
              <a:pPr/>
              <a:t>‹nº›</a:t>
            </a:fld>
            <a:endParaRPr lang="pt-BR"/>
          </a:p>
        </p:txBody>
      </p:sp>
    </p:spTree>
    <p:extLst>
      <p:ext uri="{BB962C8B-B14F-4D97-AF65-F5344CB8AC3E}">
        <p14:creationId xmlns:p14="http://schemas.microsoft.com/office/powerpoint/2010/main" val="4022113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bstract stripes photo">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2771774" y="263525"/>
            <a:ext cx="11655424" cy="6249988"/>
          </a:xfrm>
          <a:custGeom>
            <a:avLst/>
            <a:gdLst>
              <a:gd name="connsiteX0" fmla="*/ 6907211 w 11655424"/>
              <a:gd name="connsiteY0" fmla="*/ 1400175 h 6249988"/>
              <a:gd name="connsiteX1" fmla="*/ 8321674 w 11655424"/>
              <a:gd name="connsiteY1" fmla="*/ 1400175 h 6249988"/>
              <a:gd name="connsiteX2" fmla="*/ 5548312 w 11655424"/>
              <a:gd name="connsiteY2" fmla="*/ 6249988 h 6249988"/>
              <a:gd name="connsiteX3" fmla="*/ 4133849 w 11655424"/>
              <a:gd name="connsiteY3" fmla="*/ 6249988 h 6249988"/>
              <a:gd name="connsiteX4" fmla="*/ 10240961 w 11655424"/>
              <a:gd name="connsiteY4" fmla="*/ 1114425 h 6249988"/>
              <a:gd name="connsiteX5" fmla="*/ 11655424 w 11655424"/>
              <a:gd name="connsiteY5" fmla="*/ 1114425 h 6249988"/>
              <a:gd name="connsiteX6" fmla="*/ 8882062 w 11655424"/>
              <a:gd name="connsiteY6" fmla="*/ 5964238 h 6249988"/>
              <a:gd name="connsiteX7" fmla="*/ 7467599 w 11655424"/>
              <a:gd name="connsiteY7" fmla="*/ 5964238 h 6249988"/>
              <a:gd name="connsiteX8" fmla="*/ 5621336 w 11655424"/>
              <a:gd name="connsiteY8" fmla="*/ 904876 h 6249988"/>
              <a:gd name="connsiteX9" fmla="*/ 7035799 w 11655424"/>
              <a:gd name="connsiteY9" fmla="*/ 904876 h 6249988"/>
              <a:gd name="connsiteX10" fmla="*/ 4262437 w 11655424"/>
              <a:gd name="connsiteY10" fmla="*/ 5754688 h 6249988"/>
              <a:gd name="connsiteX11" fmla="*/ 2847975 w 11655424"/>
              <a:gd name="connsiteY11" fmla="*/ 5754688 h 6249988"/>
              <a:gd name="connsiteX12" fmla="*/ 8888411 w 11655424"/>
              <a:gd name="connsiteY12" fmla="*/ 695325 h 6249988"/>
              <a:gd name="connsiteX13" fmla="*/ 10302874 w 11655424"/>
              <a:gd name="connsiteY13" fmla="*/ 695325 h 6249988"/>
              <a:gd name="connsiteX14" fmla="*/ 7529512 w 11655424"/>
              <a:gd name="connsiteY14" fmla="*/ 5545138 h 6249988"/>
              <a:gd name="connsiteX15" fmla="*/ 6115049 w 11655424"/>
              <a:gd name="connsiteY15" fmla="*/ 5545138 h 6249988"/>
              <a:gd name="connsiteX16" fmla="*/ 2773362 w 11655424"/>
              <a:gd name="connsiteY16" fmla="*/ 457200 h 6249988"/>
              <a:gd name="connsiteX17" fmla="*/ 4187824 w 11655424"/>
              <a:gd name="connsiteY17" fmla="*/ 457200 h 6249988"/>
              <a:gd name="connsiteX18" fmla="*/ 1414463 w 11655424"/>
              <a:gd name="connsiteY18" fmla="*/ 5307013 h 6249988"/>
              <a:gd name="connsiteX19" fmla="*/ 0 w 11655424"/>
              <a:gd name="connsiteY19" fmla="*/ 5307013 h 6249988"/>
              <a:gd name="connsiteX20" fmla="*/ 4554536 w 11655424"/>
              <a:gd name="connsiteY20" fmla="*/ 0 h 6249988"/>
              <a:gd name="connsiteX21" fmla="*/ 5968999 w 11655424"/>
              <a:gd name="connsiteY21" fmla="*/ 0 h 6249988"/>
              <a:gd name="connsiteX22" fmla="*/ 3195637 w 11655424"/>
              <a:gd name="connsiteY22" fmla="*/ 4849813 h 6249988"/>
              <a:gd name="connsiteX23" fmla="*/ 1781175 w 11655424"/>
              <a:gd name="connsiteY23" fmla="*/ 4849813 h 624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655424" h="6249988">
                <a:moveTo>
                  <a:pt x="6907211" y="1400175"/>
                </a:moveTo>
                <a:lnTo>
                  <a:pt x="8321674" y="1400175"/>
                </a:lnTo>
                <a:lnTo>
                  <a:pt x="5548312" y="6249988"/>
                </a:lnTo>
                <a:lnTo>
                  <a:pt x="4133849" y="6249988"/>
                </a:lnTo>
                <a:close/>
                <a:moveTo>
                  <a:pt x="10240961" y="1114425"/>
                </a:moveTo>
                <a:lnTo>
                  <a:pt x="11655424" y="1114425"/>
                </a:lnTo>
                <a:lnTo>
                  <a:pt x="8882062" y="5964238"/>
                </a:lnTo>
                <a:lnTo>
                  <a:pt x="7467599" y="5964238"/>
                </a:lnTo>
                <a:close/>
                <a:moveTo>
                  <a:pt x="5621336" y="904876"/>
                </a:moveTo>
                <a:lnTo>
                  <a:pt x="7035799" y="904876"/>
                </a:lnTo>
                <a:lnTo>
                  <a:pt x="4262437" y="5754688"/>
                </a:lnTo>
                <a:lnTo>
                  <a:pt x="2847975" y="5754688"/>
                </a:lnTo>
                <a:close/>
                <a:moveTo>
                  <a:pt x="8888411" y="695325"/>
                </a:moveTo>
                <a:lnTo>
                  <a:pt x="10302874" y="695325"/>
                </a:lnTo>
                <a:lnTo>
                  <a:pt x="7529512" y="5545138"/>
                </a:lnTo>
                <a:lnTo>
                  <a:pt x="6115049" y="5545138"/>
                </a:lnTo>
                <a:close/>
                <a:moveTo>
                  <a:pt x="2773362" y="457200"/>
                </a:moveTo>
                <a:lnTo>
                  <a:pt x="4187824" y="457200"/>
                </a:lnTo>
                <a:lnTo>
                  <a:pt x="1414463" y="5307013"/>
                </a:lnTo>
                <a:lnTo>
                  <a:pt x="0" y="5307013"/>
                </a:lnTo>
                <a:close/>
                <a:moveTo>
                  <a:pt x="4554536" y="0"/>
                </a:moveTo>
                <a:lnTo>
                  <a:pt x="5968999" y="0"/>
                </a:lnTo>
                <a:lnTo>
                  <a:pt x="3195637" y="4849813"/>
                </a:lnTo>
                <a:lnTo>
                  <a:pt x="1781175" y="4849813"/>
                </a:lnTo>
                <a:close/>
              </a:path>
            </a:pathLst>
          </a:custGeom>
        </p:spPr>
        <p:txBody>
          <a:bodyPr wrap="square">
            <a:noAutofit/>
          </a:bodyPr>
          <a:lstStyle/>
          <a:p>
            <a:endParaRPr lang="ru-RU"/>
          </a:p>
        </p:txBody>
      </p:sp>
    </p:spTree>
    <p:extLst>
      <p:ext uri="{BB962C8B-B14F-4D97-AF65-F5344CB8AC3E}">
        <p14:creationId xmlns:p14="http://schemas.microsoft.com/office/powerpoint/2010/main" val="22792116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ight abstract photo">
    <p:spTree>
      <p:nvGrpSpPr>
        <p:cNvPr id="1" name=""/>
        <p:cNvGrpSpPr/>
        <p:nvPr/>
      </p:nvGrpSpPr>
      <p:grpSpPr>
        <a:xfrm>
          <a:off x="0" y="0"/>
          <a:ext cx="0" cy="0"/>
          <a:chOff x="0" y="0"/>
          <a:chExt cx="0" cy="0"/>
        </a:xfrm>
      </p:grpSpPr>
      <p:sp>
        <p:nvSpPr>
          <p:cNvPr id="5" name="Placeholder"/>
          <p:cNvSpPr>
            <a:spLocks noGrp="1"/>
          </p:cNvSpPr>
          <p:nvPr>
            <p:ph type="pic" sz="quarter" idx="10"/>
          </p:nvPr>
        </p:nvSpPr>
        <p:spPr>
          <a:xfrm>
            <a:off x="4999039" y="-625475"/>
            <a:ext cx="8148637" cy="8429624"/>
          </a:xfrm>
          <a:custGeom>
            <a:avLst/>
            <a:gdLst>
              <a:gd name="connsiteX0" fmla="*/ 3249612 w 8148637"/>
              <a:gd name="connsiteY0" fmla="*/ 6162674 h 8429624"/>
              <a:gd name="connsiteX1" fmla="*/ 3249612 w 8148637"/>
              <a:gd name="connsiteY1" fmla="*/ 6167437 h 8429624"/>
              <a:gd name="connsiteX2" fmla="*/ 3436937 w 8148637"/>
              <a:gd name="connsiteY2" fmla="*/ 6357937 h 8429624"/>
              <a:gd name="connsiteX3" fmla="*/ 3371849 w 8148637"/>
              <a:gd name="connsiteY3" fmla="*/ 6365874 h 8429624"/>
              <a:gd name="connsiteX4" fmla="*/ 3551236 w 8148637"/>
              <a:gd name="connsiteY4" fmla="*/ 6540499 h 8429624"/>
              <a:gd name="connsiteX5" fmla="*/ 3559174 w 8148637"/>
              <a:gd name="connsiteY5" fmla="*/ 6472237 h 8429624"/>
              <a:gd name="connsiteX6" fmla="*/ 4105275 w 8148637"/>
              <a:gd name="connsiteY6" fmla="*/ 4338637 h 8429624"/>
              <a:gd name="connsiteX7" fmla="*/ 4089400 w 8148637"/>
              <a:gd name="connsiteY7" fmla="*/ 4473575 h 8429624"/>
              <a:gd name="connsiteX8" fmla="*/ 4337050 w 8148637"/>
              <a:gd name="connsiteY8" fmla="*/ 4716462 h 8429624"/>
              <a:gd name="connsiteX9" fmla="*/ 4333875 w 8148637"/>
              <a:gd name="connsiteY9" fmla="*/ 4721225 h 8429624"/>
              <a:gd name="connsiteX10" fmla="*/ 4573588 w 8148637"/>
              <a:gd name="connsiteY10" fmla="*/ 4960937 h 8429624"/>
              <a:gd name="connsiteX11" fmla="*/ 4584700 w 8148637"/>
              <a:gd name="connsiteY11" fmla="*/ 4889500 h 8429624"/>
              <a:gd name="connsiteX12" fmla="*/ 4318000 w 8148637"/>
              <a:gd name="connsiteY12" fmla="*/ 4621212 h 8429624"/>
              <a:gd name="connsiteX13" fmla="*/ 4325938 w 8148637"/>
              <a:gd name="connsiteY13" fmla="*/ 4556125 h 8429624"/>
              <a:gd name="connsiteX14" fmla="*/ 2754312 w 8148637"/>
              <a:gd name="connsiteY14" fmla="*/ 3851274 h 8429624"/>
              <a:gd name="connsiteX15" fmla="*/ 2678112 w 8148637"/>
              <a:gd name="connsiteY15" fmla="*/ 3862387 h 8429624"/>
              <a:gd name="connsiteX16" fmla="*/ 2925762 w 8148637"/>
              <a:gd name="connsiteY16" fmla="*/ 4110037 h 8429624"/>
              <a:gd name="connsiteX17" fmla="*/ 2933699 w 8148637"/>
              <a:gd name="connsiteY17" fmla="*/ 4037012 h 8429624"/>
              <a:gd name="connsiteX18" fmla="*/ 3616324 w 8148637"/>
              <a:gd name="connsiteY18" fmla="*/ 4724399 h 8429624"/>
              <a:gd name="connsiteX19" fmla="*/ 3619499 w 8148637"/>
              <a:gd name="connsiteY19" fmla="*/ 4710112 h 8429624"/>
              <a:gd name="connsiteX20" fmla="*/ 4554537 w 8148637"/>
              <a:gd name="connsiteY20" fmla="*/ 2968625 h 8429624"/>
              <a:gd name="connsiteX21" fmla="*/ 4513262 w 8148637"/>
              <a:gd name="connsiteY21" fmla="*/ 2976562 h 8429624"/>
              <a:gd name="connsiteX22" fmla="*/ 4921250 w 8148637"/>
              <a:gd name="connsiteY22" fmla="*/ 3384550 h 8429624"/>
              <a:gd name="connsiteX23" fmla="*/ 4967287 w 8148637"/>
              <a:gd name="connsiteY23" fmla="*/ 3381375 h 8429624"/>
              <a:gd name="connsiteX24" fmla="*/ 2178051 w 8148637"/>
              <a:gd name="connsiteY24" fmla="*/ 0 h 8429624"/>
              <a:gd name="connsiteX25" fmla="*/ 4089400 w 8148637"/>
              <a:gd name="connsiteY25" fmla="*/ 1911349 h 8429624"/>
              <a:gd name="connsiteX26" fmla="*/ 4078287 w 8148637"/>
              <a:gd name="connsiteY26" fmla="*/ 1927224 h 8429624"/>
              <a:gd name="connsiteX27" fmla="*/ 4443412 w 8148637"/>
              <a:gd name="connsiteY27" fmla="*/ 2293937 h 8429624"/>
              <a:gd name="connsiteX28" fmla="*/ 4486274 w 8148637"/>
              <a:gd name="connsiteY28" fmla="*/ 2030412 h 8429624"/>
              <a:gd name="connsiteX29" fmla="*/ 4344987 w 8148637"/>
              <a:gd name="connsiteY29" fmla="*/ 2049462 h 8429624"/>
              <a:gd name="connsiteX30" fmla="*/ 2895600 w 8148637"/>
              <a:gd name="connsiteY30" fmla="*/ 606425 h 8429624"/>
              <a:gd name="connsiteX31" fmla="*/ 3040062 w 8148637"/>
              <a:gd name="connsiteY31" fmla="*/ 592137 h 8429624"/>
              <a:gd name="connsiteX32" fmla="*/ 4486274 w 8148637"/>
              <a:gd name="connsiteY32" fmla="*/ 2027237 h 8429624"/>
              <a:gd name="connsiteX33" fmla="*/ 4486274 w 8148637"/>
              <a:gd name="connsiteY33" fmla="*/ 2019299 h 8429624"/>
              <a:gd name="connsiteX34" fmla="*/ 4673600 w 8148637"/>
              <a:gd name="connsiteY34" fmla="*/ 2206624 h 8429624"/>
              <a:gd name="connsiteX35" fmla="*/ 4929187 w 8148637"/>
              <a:gd name="connsiteY35" fmla="*/ 2179637 h 8429624"/>
              <a:gd name="connsiteX36" fmla="*/ 3551237 w 8148637"/>
              <a:gd name="connsiteY36" fmla="*/ 809625 h 8429624"/>
              <a:gd name="connsiteX37" fmla="*/ 3825875 w 8148637"/>
              <a:gd name="connsiteY37" fmla="*/ 777875 h 8429624"/>
              <a:gd name="connsiteX38" fmla="*/ 5451474 w 8148637"/>
              <a:gd name="connsiteY38" fmla="*/ 2392362 h 8429624"/>
              <a:gd name="connsiteX39" fmla="*/ 5462587 w 8148637"/>
              <a:gd name="connsiteY39" fmla="*/ 2312987 h 8429624"/>
              <a:gd name="connsiteX40" fmla="*/ 3559175 w 8148637"/>
              <a:gd name="connsiteY40" fmla="*/ 404812 h 8429624"/>
              <a:gd name="connsiteX41" fmla="*/ 3573462 w 8148637"/>
              <a:gd name="connsiteY41" fmla="*/ 388937 h 8429624"/>
              <a:gd name="connsiteX42" fmla="*/ 5465762 w 8148637"/>
              <a:gd name="connsiteY42" fmla="*/ 2282824 h 8429624"/>
              <a:gd name="connsiteX43" fmla="*/ 5492750 w 8148637"/>
              <a:gd name="connsiteY43" fmla="*/ 2125662 h 8429624"/>
              <a:gd name="connsiteX44" fmla="*/ 6931024 w 8148637"/>
              <a:gd name="connsiteY44" fmla="*/ 3568700 h 8429624"/>
              <a:gd name="connsiteX45" fmla="*/ 6656387 w 8148637"/>
              <a:gd name="connsiteY45" fmla="*/ 3609975 h 8429624"/>
              <a:gd name="connsiteX46" fmla="*/ 6557962 w 8148637"/>
              <a:gd name="connsiteY46" fmla="*/ 3511550 h 8429624"/>
              <a:gd name="connsiteX47" fmla="*/ 6408737 w 8148637"/>
              <a:gd name="connsiteY47" fmla="*/ 3530600 h 8429624"/>
              <a:gd name="connsiteX48" fmla="*/ 6572250 w 8148637"/>
              <a:gd name="connsiteY48" fmla="*/ 3694112 h 8429624"/>
              <a:gd name="connsiteX49" fmla="*/ 6557962 w 8148637"/>
              <a:gd name="connsiteY49" fmla="*/ 3713162 h 8429624"/>
              <a:gd name="connsiteX50" fmla="*/ 6378574 w 8148637"/>
              <a:gd name="connsiteY50" fmla="*/ 3533775 h 8429624"/>
              <a:gd name="connsiteX51" fmla="*/ 6305550 w 8148637"/>
              <a:gd name="connsiteY51" fmla="*/ 3541712 h 8429624"/>
              <a:gd name="connsiteX52" fmla="*/ 6667500 w 8148637"/>
              <a:gd name="connsiteY52" fmla="*/ 3900487 h 8429624"/>
              <a:gd name="connsiteX53" fmla="*/ 6710362 w 8148637"/>
              <a:gd name="connsiteY53" fmla="*/ 3629024 h 8429624"/>
              <a:gd name="connsiteX54" fmla="*/ 8148637 w 8148637"/>
              <a:gd name="connsiteY54" fmla="*/ 5072062 h 8429624"/>
              <a:gd name="connsiteX55" fmla="*/ 7874000 w 8148637"/>
              <a:gd name="connsiteY55" fmla="*/ 5110162 h 8429624"/>
              <a:gd name="connsiteX56" fmla="*/ 7670800 w 8148637"/>
              <a:gd name="connsiteY56" fmla="*/ 4908549 h 8429624"/>
              <a:gd name="connsiteX57" fmla="*/ 7407274 w 8148637"/>
              <a:gd name="connsiteY57" fmla="*/ 4938712 h 8429624"/>
              <a:gd name="connsiteX58" fmla="*/ 6115050 w 8148637"/>
              <a:gd name="connsiteY58" fmla="*/ 3656012 h 8429624"/>
              <a:gd name="connsiteX59" fmla="*/ 5973762 w 8148637"/>
              <a:gd name="connsiteY59" fmla="*/ 3678237 h 8429624"/>
              <a:gd name="connsiteX60" fmla="*/ 7358062 w 8148637"/>
              <a:gd name="connsiteY60" fmla="*/ 5060949 h 8429624"/>
              <a:gd name="connsiteX61" fmla="*/ 7083424 w 8148637"/>
              <a:gd name="connsiteY61" fmla="*/ 5102224 h 8429624"/>
              <a:gd name="connsiteX62" fmla="*/ 6648450 w 8148637"/>
              <a:gd name="connsiteY62" fmla="*/ 4667249 h 8429624"/>
              <a:gd name="connsiteX63" fmla="*/ 6500812 w 8148637"/>
              <a:gd name="connsiteY63" fmla="*/ 4683124 h 8429624"/>
              <a:gd name="connsiteX64" fmla="*/ 6789737 w 8148637"/>
              <a:gd name="connsiteY64" fmla="*/ 4972049 h 8429624"/>
              <a:gd name="connsiteX65" fmla="*/ 6770687 w 8148637"/>
              <a:gd name="connsiteY65" fmla="*/ 4987924 h 8429624"/>
              <a:gd name="connsiteX66" fmla="*/ 6469062 w 8148637"/>
              <a:gd name="connsiteY66" fmla="*/ 4686299 h 8429624"/>
              <a:gd name="connsiteX67" fmla="*/ 6427787 w 8148637"/>
              <a:gd name="connsiteY67" fmla="*/ 4691062 h 8429624"/>
              <a:gd name="connsiteX68" fmla="*/ 7747000 w 8148637"/>
              <a:gd name="connsiteY68" fmla="*/ 6015037 h 8429624"/>
              <a:gd name="connsiteX69" fmla="*/ 7727950 w 8148637"/>
              <a:gd name="connsiteY69" fmla="*/ 6034087 h 8429624"/>
              <a:gd name="connsiteX70" fmla="*/ 6134100 w 8148637"/>
              <a:gd name="connsiteY70" fmla="*/ 4438649 h 8429624"/>
              <a:gd name="connsiteX71" fmla="*/ 6126162 w 8148637"/>
              <a:gd name="connsiteY71" fmla="*/ 4446587 h 8429624"/>
              <a:gd name="connsiteX72" fmla="*/ 7793037 w 8148637"/>
              <a:gd name="connsiteY72" fmla="*/ 6102349 h 8429624"/>
              <a:gd name="connsiteX73" fmla="*/ 7518400 w 8148637"/>
              <a:gd name="connsiteY73" fmla="*/ 6132512 h 8429624"/>
              <a:gd name="connsiteX74" fmla="*/ 7216774 w 8148637"/>
              <a:gd name="connsiteY74" fmla="*/ 5835649 h 8429624"/>
              <a:gd name="connsiteX75" fmla="*/ 7213600 w 8148637"/>
              <a:gd name="connsiteY75" fmla="*/ 5865812 h 8429624"/>
              <a:gd name="connsiteX76" fmla="*/ 7273924 w 8148637"/>
              <a:gd name="connsiteY76" fmla="*/ 5922962 h 8429624"/>
              <a:gd name="connsiteX77" fmla="*/ 7232650 w 8148637"/>
              <a:gd name="connsiteY77" fmla="*/ 5964237 h 8429624"/>
              <a:gd name="connsiteX78" fmla="*/ 7205662 w 8148637"/>
              <a:gd name="connsiteY78" fmla="*/ 5942012 h 8429624"/>
              <a:gd name="connsiteX79" fmla="*/ 7194550 w 8148637"/>
              <a:gd name="connsiteY79" fmla="*/ 6037262 h 8429624"/>
              <a:gd name="connsiteX80" fmla="*/ 6229350 w 8148637"/>
              <a:gd name="connsiteY80" fmla="*/ 5064124 h 8429624"/>
              <a:gd name="connsiteX81" fmla="*/ 6210300 w 8148637"/>
              <a:gd name="connsiteY81" fmla="*/ 5216524 h 8429624"/>
              <a:gd name="connsiteX82" fmla="*/ 6896100 w 8148637"/>
              <a:gd name="connsiteY82" fmla="*/ 5903912 h 8429624"/>
              <a:gd name="connsiteX83" fmla="*/ 6664324 w 8148637"/>
              <a:gd name="connsiteY83" fmla="*/ 5938837 h 8429624"/>
              <a:gd name="connsiteX84" fmla="*/ 7426324 w 8148637"/>
              <a:gd name="connsiteY84" fmla="*/ 6705599 h 8429624"/>
              <a:gd name="connsiteX85" fmla="*/ 7407274 w 8148637"/>
              <a:gd name="connsiteY85" fmla="*/ 6877049 h 8429624"/>
              <a:gd name="connsiteX86" fmla="*/ 6732587 w 8148637"/>
              <a:gd name="connsiteY86" fmla="*/ 6194424 h 8429624"/>
              <a:gd name="connsiteX87" fmla="*/ 6667500 w 8148637"/>
              <a:gd name="connsiteY87" fmla="*/ 6205537 h 8429624"/>
              <a:gd name="connsiteX88" fmla="*/ 6226174 w 8148637"/>
              <a:gd name="connsiteY88" fmla="*/ 5762624 h 8429624"/>
              <a:gd name="connsiteX89" fmla="*/ 6237287 w 8148637"/>
              <a:gd name="connsiteY89" fmla="*/ 5697537 h 8429624"/>
              <a:gd name="connsiteX90" fmla="*/ 5715000 w 8148637"/>
              <a:gd name="connsiteY90" fmla="*/ 5170487 h 8429624"/>
              <a:gd name="connsiteX91" fmla="*/ 5726112 w 8148637"/>
              <a:gd name="connsiteY91" fmla="*/ 5049837 h 8429624"/>
              <a:gd name="connsiteX92" fmla="*/ 5645150 w 8148637"/>
              <a:gd name="connsiteY92" fmla="*/ 4968874 h 8429624"/>
              <a:gd name="connsiteX93" fmla="*/ 5516562 w 8148637"/>
              <a:gd name="connsiteY93" fmla="*/ 4987924 h 8429624"/>
              <a:gd name="connsiteX94" fmla="*/ 6148387 w 8148637"/>
              <a:gd name="connsiteY94" fmla="*/ 5618162 h 8429624"/>
              <a:gd name="connsiteX95" fmla="*/ 6042024 w 8148637"/>
              <a:gd name="connsiteY95" fmla="*/ 5629274 h 8429624"/>
              <a:gd name="connsiteX96" fmla="*/ 8091487 w 8148637"/>
              <a:gd name="connsiteY96" fmla="*/ 7673974 h 8429624"/>
              <a:gd name="connsiteX97" fmla="*/ 8072437 w 8148637"/>
              <a:gd name="connsiteY97" fmla="*/ 7693024 h 8429624"/>
              <a:gd name="connsiteX98" fmla="*/ 6008687 w 8148637"/>
              <a:gd name="connsiteY98" fmla="*/ 5632449 h 8429624"/>
              <a:gd name="connsiteX99" fmla="*/ 5995987 w 8148637"/>
              <a:gd name="connsiteY99" fmla="*/ 5632449 h 8429624"/>
              <a:gd name="connsiteX100" fmla="*/ 6172200 w 8148637"/>
              <a:gd name="connsiteY100" fmla="*/ 5808662 h 8429624"/>
              <a:gd name="connsiteX101" fmla="*/ 6153150 w 8148637"/>
              <a:gd name="connsiteY101" fmla="*/ 5827712 h 8429624"/>
              <a:gd name="connsiteX102" fmla="*/ 5962650 w 8148637"/>
              <a:gd name="connsiteY102" fmla="*/ 5637212 h 8429624"/>
              <a:gd name="connsiteX103" fmla="*/ 5873750 w 8148637"/>
              <a:gd name="connsiteY103" fmla="*/ 5648324 h 8429624"/>
              <a:gd name="connsiteX104" fmla="*/ 5321300 w 8148637"/>
              <a:gd name="connsiteY104" fmla="*/ 5099049 h 8429624"/>
              <a:gd name="connsiteX105" fmla="*/ 5318124 w 8148637"/>
              <a:gd name="connsiteY105" fmla="*/ 5106987 h 8429624"/>
              <a:gd name="connsiteX106" fmla="*/ 3951287 w 8148637"/>
              <a:gd name="connsiteY106" fmla="*/ 3740150 h 8429624"/>
              <a:gd name="connsiteX107" fmla="*/ 3551237 w 8148637"/>
              <a:gd name="connsiteY107" fmla="*/ 3340100 h 8429624"/>
              <a:gd name="connsiteX108" fmla="*/ 3548062 w 8148637"/>
              <a:gd name="connsiteY108" fmla="*/ 3340100 h 8429624"/>
              <a:gd name="connsiteX109" fmla="*/ 5802312 w 8148637"/>
              <a:gd name="connsiteY109" fmla="*/ 5610224 h 8429624"/>
              <a:gd name="connsiteX110" fmla="*/ 5791200 w 8148637"/>
              <a:gd name="connsiteY110" fmla="*/ 5727699 h 8429624"/>
              <a:gd name="connsiteX111" fmla="*/ 5797550 w 8148637"/>
              <a:gd name="connsiteY111" fmla="*/ 5740399 h 8429624"/>
              <a:gd name="connsiteX112" fmla="*/ 5813424 w 8148637"/>
              <a:gd name="connsiteY112" fmla="*/ 5645149 h 8429624"/>
              <a:gd name="connsiteX113" fmla="*/ 6340474 w 8148637"/>
              <a:gd name="connsiteY113" fmla="*/ 6175374 h 8429624"/>
              <a:gd name="connsiteX114" fmla="*/ 6248400 w 8148637"/>
              <a:gd name="connsiteY114" fmla="*/ 6186487 h 8429624"/>
              <a:gd name="connsiteX115" fmla="*/ 6683374 w 8148637"/>
              <a:gd name="connsiteY115" fmla="*/ 6624637 h 8429624"/>
              <a:gd name="connsiteX116" fmla="*/ 6664324 w 8148637"/>
              <a:gd name="connsiteY116" fmla="*/ 6643687 h 8429624"/>
              <a:gd name="connsiteX117" fmla="*/ 5786437 w 8148637"/>
              <a:gd name="connsiteY117" fmla="*/ 5765799 h 8429624"/>
              <a:gd name="connsiteX118" fmla="*/ 5786437 w 8148637"/>
              <a:gd name="connsiteY118" fmla="*/ 5773737 h 8429624"/>
              <a:gd name="connsiteX119" fmla="*/ 5797550 w 8148637"/>
              <a:gd name="connsiteY119" fmla="*/ 5784849 h 8429624"/>
              <a:gd name="connsiteX120" fmla="*/ 5783262 w 8148637"/>
              <a:gd name="connsiteY120" fmla="*/ 5789612 h 8429624"/>
              <a:gd name="connsiteX121" fmla="*/ 5767387 w 8148637"/>
              <a:gd name="connsiteY121" fmla="*/ 5934074 h 8429624"/>
              <a:gd name="connsiteX122" fmla="*/ 5645150 w 8148637"/>
              <a:gd name="connsiteY122" fmla="*/ 5811837 h 8429624"/>
              <a:gd name="connsiteX123" fmla="*/ 5634037 w 8148637"/>
              <a:gd name="connsiteY123" fmla="*/ 5811837 h 8429624"/>
              <a:gd name="connsiteX124" fmla="*/ 6297612 w 8148637"/>
              <a:gd name="connsiteY124" fmla="*/ 6476999 h 8429624"/>
              <a:gd name="connsiteX125" fmla="*/ 5973762 w 8148637"/>
              <a:gd name="connsiteY125" fmla="*/ 6526212 h 8429624"/>
              <a:gd name="connsiteX126" fmla="*/ 5718174 w 8148637"/>
              <a:gd name="connsiteY126" fmla="*/ 6270624 h 8429624"/>
              <a:gd name="connsiteX127" fmla="*/ 5676900 w 8148637"/>
              <a:gd name="connsiteY127" fmla="*/ 6273799 h 8429624"/>
              <a:gd name="connsiteX128" fmla="*/ 6237287 w 8148637"/>
              <a:gd name="connsiteY128" fmla="*/ 6831012 h 8429624"/>
              <a:gd name="connsiteX129" fmla="*/ 5957887 w 8148637"/>
              <a:gd name="connsiteY129" fmla="*/ 6861174 h 8429624"/>
              <a:gd name="connsiteX130" fmla="*/ 5248274 w 8148637"/>
              <a:gd name="connsiteY130" fmla="*/ 6156324 h 8429624"/>
              <a:gd name="connsiteX131" fmla="*/ 5203824 w 8148637"/>
              <a:gd name="connsiteY131" fmla="*/ 6162674 h 8429624"/>
              <a:gd name="connsiteX132" fmla="*/ 6515100 w 8148637"/>
              <a:gd name="connsiteY132" fmla="*/ 7472362 h 8429624"/>
              <a:gd name="connsiteX133" fmla="*/ 6492874 w 8148637"/>
              <a:gd name="connsiteY133" fmla="*/ 7491412 h 8429624"/>
              <a:gd name="connsiteX134" fmla="*/ 5168900 w 8148637"/>
              <a:gd name="connsiteY134" fmla="*/ 6167437 h 8429624"/>
              <a:gd name="connsiteX135" fmla="*/ 5092700 w 8148637"/>
              <a:gd name="connsiteY135" fmla="*/ 6175374 h 8429624"/>
              <a:gd name="connsiteX136" fmla="*/ 4600574 w 8148637"/>
              <a:gd name="connsiteY136" fmla="*/ 5686424 h 8429624"/>
              <a:gd name="connsiteX137" fmla="*/ 4592637 w 8148637"/>
              <a:gd name="connsiteY137" fmla="*/ 5686424 h 8429624"/>
              <a:gd name="connsiteX138" fmla="*/ 5622924 w 8148637"/>
              <a:gd name="connsiteY138" fmla="*/ 6716712 h 8429624"/>
              <a:gd name="connsiteX139" fmla="*/ 5607050 w 8148637"/>
              <a:gd name="connsiteY139" fmla="*/ 6732587 h 8429624"/>
              <a:gd name="connsiteX140" fmla="*/ 6145212 w 8148637"/>
              <a:gd name="connsiteY140" fmla="*/ 7273924 h 8429624"/>
              <a:gd name="connsiteX141" fmla="*/ 6110287 w 8148637"/>
              <a:gd name="connsiteY141" fmla="*/ 7597774 h 8429624"/>
              <a:gd name="connsiteX142" fmla="*/ 5283200 w 8148637"/>
              <a:gd name="connsiteY142" fmla="*/ 6762749 h 8429624"/>
              <a:gd name="connsiteX143" fmla="*/ 5100637 w 8148637"/>
              <a:gd name="connsiteY143" fmla="*/ 6781799 h 8429624"/>
              <a:gd name="connsiteX144" fmla="*/ 4699000 w 8148637"/>
              <a:gd name="connsiteY144" fmla="*/ 6384924 h 8429624"/>
              <a:gd name="connsiteX145" fmla="*/ 4684712 w 8148637"/>
              <a:gd name="connsiteY145" fmla="*/ 6388099 h 8429624"/>
              <a:gd name="connsiteX146" fmla="*/ 4665662 w 8148637"/>
              <a:gd name="connsiteY146" fmla="*/ 6369049 h 8429624"/>
              <a:gd name="connsiteX147" fmla="*/ 4654550 w 8148637"/>
              <a:gd name="connsiteY147" fmla="*/ 6499224 h 8429624"/>
              <a:gd name="connsiteX148" fmla="*/ 5043487 w 8148637"/>
              <a:gd name="connsiteY148" fmla="*/ 6892924 h 8429624"/>
              <a:gd name="connsiteX149" fmla="*/ 4943474 w 8148637"/>
              <a:gd name="connsiteY149" fmla="*/ 6907212 h 8429624"/>
              <a:gd name="connsiteX150" fmla="*/ 5726112 w 8148637"/>
              <a:gd name="connsiteY150" fmla="*/ 7689849 h 8429624"/>
              <a:gd name="connsiteX151" fmla="*/ 5676900 w 8148637"/>
              <a:gd name="connsiteY151" fmla="*/ 7739062 h 8429624"/>
              <a:gd name="connsiteX152" fmla="*/ 5503862 w 8148637"/>
              <a:gd name="connsiteY152" fmla="*/ 7567612 h 8429624"/>
              <a:gd name="connsiteX153" fmla="*/ 5451474 w 8148637"/>
              <a:gd name="connsiteY153" fmla="*/ 7575549 h 8429624"/>
              <a:gd name="connsiteX154" fmla="*/ 5546724 w 8148637"/>
              <a:gd name="connsiteY154" fmla="*/ 7670799 h 8429624"/>
              <a:gd name="connsiteX155" fmla="*/ 5519737 w 8148637"/>
              <a:gd name="connsiteY155" fmla="*/ 7700962 h 8429624"/>
              <a:gd name="connsiteX156" fmla="*/ 5397500 w 8148637"/>
              <a:gd name="connsiteY156" fmla="*/ 7578724 h 8429624"/>
              <a:gd name="connsiteX157" fmla="*/ 5275262 w 8148637"/>
              <a:gd name="connsiteY157" fmla="*/ 7594599 h 8429624"/>
              <a:gd name="connsiteX158" fmla="*/ 5381624 w 8148637"/>
              <a:gd name="connsiteY158" fmla="*/ 7700962 h 8429624"/>
              <a:gd name="connsiteX159" fmla="*/ 5168900 w 8148637"/>
              <a:gd name="connsiteY159" fmla="*/ 7724774 h 8429624"/>
              <a:gd name="connsiteX160" fmla="*/ 4500562 w 8148637"/>
              <a:gd name="connsiteY160" fmla="*/ 7064374 h 8429624"/>
              <a:gd name="connsiteX161" fmla="*/ 4276724 w 8148637"/>
              <a:gd name="connsiteY161" fmla="*/ 6838949 h 8429624"/>
              <a:gd name="connsiteX162" fmla="*/ 3032125 w 8148637"/>
              <a:gd name="connsiteY162" fmla="*/ 5605462 h 8429624"/>
              <a:gd name="connsiteX163" fmla="*/ 3040062 w 8148637"/>
              <a:gd name="connsiteY163" fmla="*/ 5605462 h 8429624"/>
              <a:gd name="connsiteX164" fmla="*/ 3013075 w 8148637"/>
              <a:gd name="connsiteY164" fmla="*/ 5580062 h 8429624"/>
              <a:gd name="connsiteX165" fmla="*/ 3028950 w 8148637"/>
              <a:gd name="connsiteY165" fmla="*/ 5564187 h 8429624"/>
              <a:gd name="connsiteX166" fmla="*/ 3062287 w 8148637"/>
              <a:gd name="connsiteY166" fmla="*/ 5602287 h 8429624"/>
              <a:gd name="connsiteX167" fmla="*/ 3170237 w 8148637"/>
              <a:gd name="connsiteY167" fmla="*/ 5591174 h 8429624"/>
              <a:gd name="connsiteX168" fmla="*/ 2849562 w 8148637"/>
              <a:gd name="connsiteY168" fmla="*/ 5270499 h 8429624"/>
              <a:gd name="connsiteX169" fmla="*/ 2827337 w 8148637"/>
              <a:gd name="connsiteY169" fmla="*/ 5273674 h 8429624"/>
              <a:gd name="connsiteX170" fmla="*/ 3101975 w 8148637"/>
              <a:gd name="connsiteY170" fmla="*/ 5545137 h 8429624"/>
              <a:gd name="connsiteX171" fmla="*/ 2936875 w 8148637"/>
              <a:gd name="connsiteY171" fmla="*/ 5572124 h 8429624"/>
              <a:gd name="connsiteX172" fmla="*/ 3452812 w 8148637"/>
              <a:gd name="connsiteY172" fmla="*/ 6086474 h 8429624"/>
              <a:gd name="connsiteX173" fmla="*/ 3478212 w 8148637"/>
              <a:gd name="connsiteY173" fmla="*/ 6064249 h 8429624"/>
              <a:gd name="connsiteX174" fmla="*/ 4978400 w 8148637"/>
              <a:gd name="connsiteY174" fmla="*/ 7564437 h 8429624"/>
              <a:gd name="connsiteX175" fmla="*/ 4948237 w 8148637"/>
              <a:gd name="connsiteY175" fmla="*/ 7594599 h 8429624"/>
              <a:gd name="connsiteX176" fmla="*/ 4791074 w 8148637"/>
              <a:gd name="connsiteY176" fmla="*/ 7437437 h 8429624"/>
              <a:gd name="connsiteX177" fmla="*/ 4749800 w 8148637"/>
              <a:gd name="connsiteY177" fmla="*/ 7480299 h 8429624"/>
              <a:gd name="connsiteX178" fmla="*/ 4165600 w 8148637"/>
              <a:gd name="connsiteY178" fmla="*/ 6899274 h 8429624"/>
              <a:gd name="connsiteX179" fmla="*/ 4154487 w 8148637"/>
              <a:gd name="connsiteY179" fmla="*/ 7015162 h 8429624"/>
              <a:gd name="connsiteX180" fmla="*/ 4684712 w 8148637"/>
              <a:gd name="connsiteY180" fmla="*/ 7548562 h 8429624"/>
              <a:gd name="connsiteX181" fmla="*/ 4481512 w 8148637"/>
              <a:gd name="connsiteY181" fmla="*/ 7578724 h 8429624"/>
              <a:gd name="connsiteX182" fmla="*/ 4813300 w 8148637"/>
              <a:gd name="connsiteY182" fmla="*/ 7907337 h 8429624"/>
              <a:gd name="connsiteX183" fmla="*/ 4733924 w 8148637"/>
              <a:gd name="connsiteY183" fmla="*/ 7918449 h 8429624"/>
              <a:gd name="connsiteX184" fmla="*/ 4584700 w 8148637"/>
              <a:gd name="connsiteY184" fmla="*/ 7770812 h 8429624"/>
              <a:gd name="connsiteX185" fmla="*/ 4508500 w 8148637"/>
              <a:gd name="connsiteY185" fmla="*/ 7781924 h 8429624"/>
              <a:gd name="connsiteX186" fmla="*/ 4165600 w 8148637"/>
              <a:gd name="connsiteY186" fmla="*/ 7437437 h 8429624"/>
              <a:gd name="connsiteX187" fmla="*/ 4176712 w 8148637"/>
              <a:gd name="connsiteY187" fmla="*/ 7358062 h 8429624"/>
              <a:gd name="connsiteX188" fmla="*/ 4394200 w 8148637"/>
              <a:gd name="connsiteY188" fmla="*/ 7575549 h 8429624"/>
              <a:gd name="connsiteX189" fmla="*/ 4402137 w 8148637"/>
              <a:gd name="connsiteY189" fmla="*/ 7510462 h 8429624"/>
              <a:gd name="connsiteX190" fmla="*/ 3535362 w 8148637"/>
              <a:gd name="connsiteY190" fmla="*/ 6640512 h 8429624"/>
              <a:gd name="connsiteX191" fmla="*/ 3543300 w 8148637"/>
              <a:gd name="connsiteY191" fmla="*/ 6575424 h 8429624"/>
              <a:gd name="connsiteX192" fmla="*/ 3338512 w 8148637"/>
              <a:gd name="connsiteY192" fmla="*/ 6369049 h 8429624"/>
              <a:gd name="connsiteX193" fmla="*/ 3306762 w 8148637"/>
              <a:gd name="connsiteY193" fmla="*/ 6373812 h 8429624"/>
              <a:gd name="connsiteX194" fmla="*/ 3417887 w 8148637"/>
              <a:gd name="connsiteY194" fmla="*/ 6483349 h 8429624"/>
              <a:gd name="connsiteX195" fmla="*/ 3387725 w 8148637"/>
              <a:gd name="connsiteY195" fmla="*/ 6510337 h 8429624"/>
              <a:gd name="connsiteX196" fmla="*/ 3254375 w 8148637"/>
              <a:gd name="connsiteY196" fmla="*/ 6376987 h 8429624"/>
              <a:gd name="connsiteX197" fmla="*/ 3227387 w 8148637"/>
              <a:gd name="connsiteY197" fmla="*/ 6380162 h 8429624"/>
              <a:gd name="connsiteX198" fmla="*/ 3219451 w 8148637"/>
              <a:gd name="connsiteY198" fmla="*/ 6445249 h 8429624"/>
              <a:gd name="connsiteX199" fmla="*/ 4105275 w 8148637"/>
              <a:gd name="connsiteY199" fmla="*/ 7323137 h 8429624"/>
              <a:gd name="connsiteX200" fmla="*/ 3906837 w 8148637"/>
              <a:gd name="connsiteY200" fmla="*/ 7346949 h 8429624"/>
              <a:gd name="connsiteX201" fmla="*/ 4298950 w 8148637"/>
              <a:gd name="connsiteY201" fmla="*/ 7739062 h 8429624"/>
              <a:gd name="connsiteX202" fmla="*/ 4219574 w 8148637"/>
              <a:gd name="connsiteY202" fmla="*/ 7751762 h 8429624"/>
              <a:gd name="connsiteX203" fmla="*/ 3875087 w 8148637"/>
              <a:gd name="connsiteY203" fmla="*/ 7407274 h 8429624"/>
              <a:gd name="connsiteX204" fmla="*/ 3883025 w 8148637"/>
              <a:gd name="connsiteY204" fmla="*/ 7342187 h 8429624"/>
              <a:gd name="connsiteX205" fmla="*/ 3463925 w 8148637"/>
              <a:gd name="connsiteY205" fmla="*/ 6923087 h 8429624"/>
              <a:gd name="connsiteX206" fmla="*/ 3459162 w 8148637"/>
              <a:gd name="connsiteY206" fmla="*/ 6926262 h 8429624"/>
              <a:gd name="connsiteX207" fmla="*/ 2449512 w 8148637"/>
              <a:gd name="connsiteY207" fmla="*/ 5915024 h 8429624"/>
              <a:gd name="connsiteX208" fmla="*/ 2436812 w 8148637"/>
              <a:gd name="connsiteY208" fmla="*/ 5922962 h 8429624"/>
              <a:gd name="connsiteX209" fmla="*/ 2528887 w 8148637"/>
              <a:gd name="connsiteY209" fmla="*/ 6015037 h 8429624"/>
              <a:gd name="connsiteX210" fmla="*/ 2498725 w 8148637"/>
              <a:gd name="connsiteY210" fmla="*/ 6045199 h 8429624"/>
              <a:gd name="connsiteX211" fmla="*/ 2468562 w 8148637"/>
              <a:gd name="connsiteY211" fmla="*/ 6018212 h 8429624"/>
              <a:gd name="connsiteX212" fmla="*/ 3230562 w 8148637"/>
              <a:gd name="connsiteY212" fmla="*/ 6784974 h 8429624"/>
              <a:gd name="connsiteX213" fmla="*/ 3222625 w 8148637"/>
              <a:gd name="connsiteY213" fmla="*/ 6846887 h 8429624"/>
              <a:gd name="connsiteX214" fmla="*/ 3833812 w 8148637"/>
              <a:gd name="connsiteY214" fmla="*/ 7456487 h 8429624"/>
              <a:gd name="connsiteX215" fmla="*/ 3632200 w 8148637"/>
              <a:gd name="connsiteY215" fmla="*/ 7488237 h 8429624"/>
              <a:gd name="connsiteX216" fmla="*/ 4027487 w 8148637"/>
              <a:gd name="connsiteY216" fmla="*/ 7885112 h 8429624"/>
              <a:gd name="connsiteX217" fmla="*/ 3951287 w 8148637"/>
              <a:gd name="connsiteY217" fmla="*/ 7896224 h 8429624"/>
              <a:gd name="connsiteX218" fmla="*/ 3608387 w 8148637"/>
              <a:gd name="connsiteY218" fmla="*/ 7553324 h 8429624"/>
              <a:gd name="connsiteX219" fmla="*/ 3616325 w 8148637"/>
              <a:gd name="connsiteY219" fmla="*/ 7488237 h 8429624"/>
              <a:gd name="connsiteX220" fmla="*/ 2681287 w 8148637"/>
              <a:gd name="connsiteY220" fmla="*/ 6553199 h 8429624"/>
              <a:gd name="connsiteX221" fmla="*/ 2686050 w 8148637"/>
              <a:gd name="connsiteY221" fmla="*/ 6537324 h 8429624"/>
              <a:gd name="connsiteX222" fmla="*/ 2647950 w 8148637"/>
              <a:gd name="connsiteY222" fmla="*/ 6572249 h 8429624"/>
              <a:gd name="connsiteX223" fmla="*/ 2697162 w 8148637"/>
              <a:gd name="connsiteY223" fmla="*/ 6624637 h 8429624"/>
              <a:gd name="connsiteX224" fmla="*/ 2667000 w 8148637"/>
              <a:gd name="connsiteY224" fmla="*/ 6656387 h 8429624"/>
              <a:gd name="connsiteX225" fmla="*/ 3554412 w 8148637"/>
              <a:gd name="connsiteY225" fmla="*/ 7545387 h 8429624"/>
              <a:gd name="connsiteX226" fmla="*/ 3543300 w 8148637"/>
              <a:gd name="connsiteY226" fmla="*/ 7556499 h 8429624"/>
              <a:gd name="connsiteX227" fmla="*/ 3529012 w 8148637"/>
              <a:gd name="connsiteY227" fmla="*/ 7545387 h 8429624"/>
              <a:gd name="connsiteX228" fmla="*/ 3490912 w 8148637"/>
              <a:gd name="connsiteY228" fmla="*/ 7586662 h 8429624"/>
              <a:gd name="connsiteX229" fmla="*/ 4173537 w 8148637"/>
              <a:gd name="connsiteY229" fmla="*/ 8266112 h 8429624"/>
              <a:gd name="connsiteX230" fmla="*/ 3959225 w 8148637"/>
              <a:gd name="connsiteY230" fmla="*/ 8293099 h 8429624"/>
              <a:gd name="connsiteX231" fmla="*/ 3757612 w 8148637"/>
              <a:gd name="connsiteY231" fmla="*/ 8094662 h 8429624"/>
              <a:gd name="connsiteX232" fmla="*/ 3662362 w 8148637"/>
              <a:gd name="connsiteY232" fmla="*/ 8148637 h 8429624"/>
              <a:gd name="connsiteX233" fmla="*/ 3695700 w 8148637"/>
              <a:gd name="connsiteY233" fmla="*/ 8178799 h 8429624"/>
              <a:gd name="connsiteX234" fmla="*/ 3665537 w 8148637"/>
              <a:gd name="connsiteY234" fmla="*/ 8212137 h 8429624"/>
              <a:gd name="connsiteX235" fmla="*/ 3406775 w 8148637"/>
              <a:gd name="connsiteY235" fmla="*/ 7950199 h 8429624"/>
              <a:gd name="connsiteX236" fmla="*/ 3338512 w 8148637"/>
              <a:gd name="connsiteY236" fmla="*/ 7961312 h 8429624"/>
              <a:gd name="connsiteX237" fmla="*/ 3540125 w 8148637"/>
              <a:gd name="connsiteY237" fmla="*/ 8159749 h 8429624"/>
              <a:gd name="connsiteX238" fmla="*/ 3475037 w 8148637"/>
              <a:gd name="connsiteY238" fmla="*/ 8170862 h 8429624"/>
              <a:gd name="connsiteX239" fmla="*/ 3722687 w 8148637"/>
              <a:gd name="connsiteY239" fmla="*/ 8418511 h 8429624"/>
              <a:gd name="connsiteX240" fmla="*/ 3643312 w 8148637"/>
              <a:gd name="connsiteY240" fmla="*/ 8429624 h 8429624"/>
              <a:gd name="connsiteX241" fmla="*/ 3406775 w 8148637"/>
              <a:gd name="connsiteY241" fmla="*/ 8193087 h 8429624"/>
              <a:gd name="connsiteX242" fmla="*/ 3395662 w 8148637"/>
              <a:gd name="connsiteY242" fmla="*/ 8201024 h 8429624"/>
              <a:gd name="connsiteX243" fmla="*/ 1758950 w 8148637"/>
              <a:gd name="connsiteY243" fmla="*/ 6559549 h 8429624"/>
              <a:gd name="connsiteX244" fmla="*/ 1778000 w 8148637"/>
              <a:gd name="connsiteY244" fmla="*/ 6540499 h 8429624"/>
              <a:gd name="connsiteX245" fmla="*/ 3303588 w 8148637"/>
              <a:gd name="connsiteY245" fmla="*/ 8070849 h 8429624"/>
              <a:gd name="connsiteX246" fmla="*/ 3311525 w 8148637"/>
              <a:gd name="connsiteY246" fmla="*/ 8021637 h 8429624"/>
              <a:gd name="connsiteX247" fmla="*/ 3116262 w 8148637"/>
              <a:gd name="connsiteY247" fmla="*/ 7827962 h 8429624"/>
              <a:gd name="connsiteX248" fmla="*/ 3127376 w 8148637"/>
              <a:gd name="connsiteY248" fmla="*/ 7758112 h 8429624"/>
              <a:gd name="connsiteX249" fmla="*/ 2990850 w 8148637"/>
              <a:gd name="connsiteY249" fmla="*/ 7616824 h 8429624"/>
              <a:gd name="connsiteX250" fmla="*/ 3001962 w 8148637"/>
              <a:gd name="connsiteY250" fmla="*/ 7545387 h 8429624"/>
              <a:gd name="connsiteX251" fmla="*/ 2166937 w 8148637"/>
              <a:gd name="connsiteY251" fmla="*/ 6708774 h 8429624"/>
              <a:gd name="connsiteX252" fmla="*/ 2197100 w 8148637"/>
              <a:gd name="connsiteY252" fmla="*/ 6678612 h 8429624"/>
              <a:gd name="connsiteX253" fmla="*/ 3173412 w 8148637"/>
              <a:gd name="connsiteY253" fmla="*/ 7654924 h 8429624"/>
              <a:gd name="connsiteX254" fmla="*/ 3184525 w 8148637"/>
              <a:gd name="connsiteY254" fmla="*/ 7526337 h 8429624"/>
              <a:gd name="connsiteX255" fmla="*/ 1824037 w 8148637"/>
              <a:gd name="connsiteY255" fmla="*/ 6170612 h 8429624"/>
              <a:gd name="connsiteX256" fmla="*/ 1911350 w 8148637"/>
              <a:gd name="connsiteY256" fmla="*/ 6159499 h 8429624"/>
              <a:gd name="connsiteX257" fmla="*/ 1808162 w 8148637"/>
              <a:gd name="connsiteY257" fmla="*/ 6056312 h 8429624"/>
              <a:gd name="connsiteX258" fmla="*/ 1827212 w 8148637"/>
              <a:gd name="connsiteY258" fmla="*/ 6037262 h 8429624"/>
              <a:gd name="connsiteX259" fmla="*/ 1944687 w 8148637"/>
              <a:gd name="connsiteY259" fmla="*/ 6156324 h 8429624"/>
              <a:gd name="connsiteX260" fmla="*/ 2036763 w 8148637"/>
              <a:gd name="connsiteY260" fmla="*/ 6148387 h 8429624"/>
              <a:gd name="connsiteX261" fmla="*/ 3436937 w 8148637"/>
              <a:gd name="connsiteY261" fmla="*/ 7532687 h 8429624"/>
              <a:gd name="connsiteX262" fmla="*/ 3478212 w 8148637"/>
              <a:gd name="connsiteY262" fmla="*/ 7494587 h 8429624"/>
              <a:gd name="connsiteX263" fmla="*/ 1900237 w 8148637"/>
              <a:gd name="connsiteY263" fmla="*/ 5915024 h 8429624"/>
              <a:gd name="connsiteX264" fmla="*/ 1911350 w 8148637"/>
              <a:gd name="connsiteY264" fmla="*/ 5903912 h 8429624"/>
              <a:gd name="connsiteX265" fmla="*/ 1166812 w 8148637"/>
              <a:gd name="connsiteY265" fmla="*/ 5159374 h 8429624"/>
              <a:gd name="connsiteX266" fmla="*/ 1182687 w 8148637"/>
              <a:gd name="connsiteY266" fmla="*/ 5145087 h 8429624"/>
              <a:gd name="connsiteX267" fmla="*/ 1090612 w 8148637"/>
              <a:gd name="connsiteY267" fmla="*/ 5056187 h 8429624"/>
              <a:gd name="connsiteX268" fmla="*/ 1120775 w 8148637"/>
              <a:gd name="connsiteY268" fmla="*/ 5026024 h 8429624"/>
              <a:gd name="connsiteX269" fmla="*/ 2651125 w 8148637"/>
              <a:gd name="connsiteY269" fmla="*/ 6556374 h 8429624"/>
              <a:gd name="connsiteX270" fmla="*/ 2689225 w 8148637"/>
              <a:gd name="connsiteY270" fmla="*/ 6521449 h 8429624"/>
              <a:gd name="connsiteX271" fmla="*/ 2692400 w 8148637"/>
              <a:gd name="connsiteY271" fmla="*/ 6483349 h 8429624"/>
              <a:gd name="connsiteX272" fmla="*/ 1087438 w 8148637"/>
              <a:gd name="connsiteY272" fmla="*/ 4862512 h 8429624"/>
              <a:gd name="connsiteX273" fmla="*/ 1101725 w 8148637"/>
              <a:gd name="connsiteY273" fmla="*/ 4729162 h 8429624"/>
              <a:gd name="connsiteX274" fmla="*/ 1022350 w 8148637"/>
              <a:gd name="connsiteY274" fmla="*/ 4651374 h 8429624"/>
              <a:gd name="connsiteX275" fmla="*/ 1041400 w 8148637"/>
              <a:gd name="connsiteY275" fmla="*/ 4632324 h 8429624"/>
              <a:gd name="connsiteX276" fmla="*/ 1106487 w 8148637"/>
              <a:gd name="connsiteY276" fmla="*/ 4694237 h 8429624"/>
              <a:gd name="connsiteX277" fmla="*/ 1106487 w 8148637"/>
              <a:gd name="connsiteY277" fmla="*/ 4678362 h 8429624"/>
              <a:gd name="connsiteX278" fmla="*/ 122237 w 8148637"/>
              <a:gd name="connsiteY278" fmla="*/ 3694112 h 8429624"/>
              <a:gd name="connsiteX279" fmla="*/ 171450 w 8148637"/>
              <a:gd name="connsiteY279" fmla="*/ 3644900 h 8429624"/>
              <a:gd name="connsiteX280" fmla="*/ 1758950 w 8148637"/>
              <a:gd name="connsiteY280" fmla="*/ 5227637 h 8429624"/>
              <a:gd name="connsiteX281" fmla="*/ 1900237 w 8148637"/>
              <a:gd name="connsiteY281" fmla="*/ 5213349 h 8429624"/>
              <a:gd name="connsiteX282" fmla="*/ 1887537 w 8148637"/>
              <a:gd name="connsiteY282" fmla="*/ 5202237 h 8429624"/>
              <a:gd name="connsiteX283" fmla="*/ 1895475 w 8148637"/>
              <a:gd name="connsiteY283" fmla="*/ 5156199 h 8429624"/>
              <a:gd name="connsiteX284" fmla="*/ 0 w 8148637"/>
              <a:gd name="connsiteY284" fmla="*/ 3248024 h 8429624"/>
              <a:gd name="connsiteX285" fmla="*/ 38100 w 8148637"/>
              <a:gd name="connsiteY285" fmla="*/ 2922587 h 8429624"/>
              <a:gd name="connsiteX286" fmla="*/ 2028825 w 8148637"/>
              <a:gd name="connsiteY286" fmla="*/ 4930774 h 8429624"/>
              <a:gd name="connsiteX287" fmla="*/ 2033587 w 8148637"/>
              <a:gd name="connsiteY287" fmla="*/ 4881562 h 8429624"/>
              <a:gd name="connsiteX288" fmla="*/ 1158875 w 8148637"/>
              <a:gd name="connsiteY288" fmla="*/ 4006850 h 8429624"/>
              <a:gd name="connsiteX289" fmla="*/ 1174750 w 8148637"/>
              <a:gd name="connsiteY289" fmla="*/ 3992562 h 8429624"/>
              <a:gd name="connsiteX290" fmla="*/ 2036763 w 8148637"/>
              <a:gd name="connsiteY290" fmla="*/ 4857749 h 8429624"/>
              <a:gd name="connsiteX291" fmla="*/ 2039937 w 8148637"/>
              <a:gd name="connsiteY291" fmla="*/ 4819649 h 8429624"/>
              <a:gd name="connsiteX292" fmla="*/ 1346200 w 8148637"/>
              <a:gd name="connsiteY292" fmla="*/ 4125912 h 8429624"/>
              <a:gd name="connsiteX293" fmla="*/ 1365250 w 8148637"/>
              <a:gd name="connsiteY293" fmla="*/ 4106862 h 8429624"/>
              <a:gd name="connsiteX294" fmla="*/ 2044700 w 8148637"/>
              <a:gd name="connsiteY294" fmla="*/ 4781549 h 8429624"/>
              <a:gd name="connsiteX295" fmla="*/ 2047875 w 8148637"/>
              <a:gd name="connsiteY295" fmla="*/ 4740274 h 8429624"/>
              <a:gd name="connsiteX296" fmla="*/ 1949450 w 8148637"/>
              <a:gd name="connsiteY296" fmla="*/ 4640262 h 8429624"/>
              <a:gd name="connsiteX297" fmla="*/ 1968500 w 8148637"/>
              <a:gd name="connsiteY297" fmla="*/ 4518024 h 8429624"/>
              <a:gd name="connsiteX298" fmla="*/ 1797050 w 8148637"/>
              <a:gd name="connsiteY298" fmla="*/ 4351337 h 8429624"/>
              <a:gd name="connsiteX299" fmla="*/ 1800225 w 8148637"/>
              <a:gd name="connsiteY299" fmla="*/ 4343399 h 8429624"/>
              <a:gd name="connsiteX300" fmla="*/ 1216025 w 8148637"/>
              <a:gd name="connsiteY300" fmla="*/ 3762375 h 8429624"/>
              <a:gd name="connsiteX301" fmla="*/ 1106487 w 8148637"/>
              <a:gd name="connsiteY301" fmla="*/ 3778250 h 8429624"/>
              <a:gd name="connsiteX302" fmla="*/ 584200 w 8148637"/>
              <a:gd name="connsiteY302" fmla="*/ 3259137 h 8429624"/>
              <a:gd name="connsiteX303" fmla="*/ 603250 w 8148637"/>
              <a:gd name="connsiteY303" fmla="*/ 3141662 h 8429624"/>
              <a:gd name="connsiteX304" fmla="*/ 1216025 w 8148637"/>
              <a:gd name="connsiteY304" fmla="*/ 3756025 h 8429624"/>
              <a:gd name="connsiteX305" fmla="*/ 1266825 w 8148637"/>
              <a:gd name="connsiteY305" fmla="*/ 3435349 h 8429624"/>
              <a:gd name="connsiteX306" fmla="*/ 1720850 w 8148637"/>
              <a:gd name="connsiteY306" fmla="*/ 3892549 h 8429624"/>
              <a:gd name="connsiteX307" fmla="*/ 1731962 w 8148637"/>
              <a:gd name="connsiteY307" fmla="*/ 3881437 h 8429624"/>
              <a:gd name="connsiteX308" fmla="*/ 2212975 w 8148637"/>
              <a:gd name="connsiteY308" fmla="*/ 4362449 h 8429624"/>
              <a:gd name="connsiteX309" fmla="*/ 2284412 w 8148637"/>
              <a:gd name="connsiteY309" fmla="*/ 4351337 h 8429624"/>
              <a:gd name="connsiteX310" fmla="*/ 2395537 w 8148637"/>
              <a:gd name="connsiteY310" fmla="*/ 4460874 h 8429624"/>
              <a:gd name="connsiteX311" fmla="*/ 2398713 w 8148637"/>
              <a:gd name="connsiteY311" fmla="*/ 4460874 h 8429624"/>
              <a:gd name="connsiteX312" fmla="*/ 3406775 w 8148637"/>
              <a:gd name="connsiteY312" fmla="*/ 5460999 h 8429624"/>
              <a:gd name="connsiteX313" fmla="*/ 3444875 w 8148637"/>
              <a:gd name="connsiteY313" fmla="*/ 5422899 h 8429624"/>
              <a:gd name="connsiteX314" fmla="*/ 2257425 w 8148637"/>
              <a:gd name="connsiteY314" fmla="*/ 4232274 h 8429624"/>
              <a:gd name="connsiteX315" fmla="*/ 2270125 w 8148637"/>
              <a:gd name="connsiteY315" fmla="*/ 4221162 h 8429624"/>
              <a:gd name="connsiteX316" fmla="*/ 3752850 w 8148637"/>
              <a:gd name="connsiteY316" fmla="*/ 5705474 h 8429624"/>
              <a:gd name="connsiteX317" fmla="*/ 3749675 w 8148637"/>
              <a:gd name="connsiteY317" fmla="*/ 5713412 h 8429624"/>
              <a:gd name="connsiteX318" fmla="*/ 3910012 w 8148637"/>
              <a:gd name="connsiteY318" fmla="*/ 5873749 h 8429624"/>
              <a:gd name="connsiteX319" fmla="*/ 3913187 w 8148637"/>
              <a:gd name="connsiteY319" fmla="*/ 5849937 h 8429624"/>
              <a:gd name="connsiteX320" fmla="*/ 3727450 w 8148637"/>
              <a:gd name="connsiteY320" fmla="*/ 5664199 h 8429624"/>
              <a:gd name="connsiteX321" fmla="*/ 2513012 w 8148637"/>
              <a:gd name="connsiteY321" fmla="*/ 4449762 h 8429624"/>
              <a:gd name="connsiteX322" fmla="*/ 2509837 w 8148637"/>
              <a:gd name="connsiteY322" fmla="*/ 4449762 h 8429624"/>
              <a:gd name="connsiteX323" fmla="*/ 1427162 w 8148637"/>
              <a:gd name="connsiteY323" fmla="*/ 3370262 h 8429624"/>
              <a:gd name="connsiteX324" fmla="*/ 1312863 w 8148637"/>
              <a:gd name="connsiteY324" fmla="*/ 3384550 h 8429624"/>
              <a:gd name="connsiteX325" fmla="*/ 793750 w 8148637"/>
              <a:gd name="connsiteY325" fmla="*/ 2865437 h 8429624"/>
              <a:gd name="connsiteX326" fmla="*/ 812800 w 8148637"/>
              <a:gd name="connsiteY326" fmla="*/ 2747962 h 8429624"/>
              <a:gd name="connsiteX327" fmla="*/ 1030287 w 8148637"/>
              <a:gd name="connsiteY327" fmla="*/ 2965450 h 8429624"/>
              <a:gd name="connsiteX328" fmla="*/ 1038225 w 8148637"/>
              <a:gd name="connsiteY328" fmla="*/ 2954337 h 8429624"/>
              <a:gd name="connsiteX329" fmla="*/ 1430337 w 8148637"/>
              <a:gd name="connsiteY329" fmla="*/ 3343275 h 8429624"/>
              <a:gd name="connsiteX330" fmla="*/ 1465262 w 8148637"/>
              <a:gd name="connsiteY330" fmla="*/ 3033712 h 8429624"/>
              <a:gd name="connsiteX331" fmla="*/ 1354137 w 8148637"/>
              <a:gd name="connsiteY331" fmla="*/ 3049587 h 8429624"/>
              <a:gd name="connsiteX332" fmla="*/ 831850 w 8148637"/>
              <a:gd name="connsiteY332" fmla="*/ 2530474 h 8429624"/>
              <a:gd name="connsiteX333" fmla="*/ 850900 w 8148637"/>
              <a:gd name="connsiteY333" fmla="*/ 2411412 h 8429624"/>
              <a:gd name="connsiteX334" fmla="*/ 1465262 w 8148637"/>
              <a:gd name="connsiteY334" fmla="*/ 3025775 h 8429624"/>
              <a:gd name="connsiteX335" fmla="*/ 3078163 w 8148637"/>
              <a:gd name="connsiteY335" fmla="*/ 4651374 h 8429624"/>
              <a:gd name="connsiteX336" fmla="*/ 3135312 w 8148637"/>
              <a:gd name="connsiteY336" fmla="*/ 4645024 h 8429624"/>
              <a:gd name="connsiteX337" fmla="*/ 3124200 w 8148637"/>
              <a:gd name="connsiteY337" fmla="*/ 4632324 h 8429624"/>
              <a:gd name="connsiteX338" fmla="*/ 3146425 w 8148637"/>
              <a:gd name="connsiteY338" fmla="*/ 4613274 h 8429624"/>
              <a:gd name="connsiteX339" fmla="*/ 2895600 w 8148637"/>
              <a:gd name="connsiteY339" fmla="*/ 4362449 h 8429624"/>
              <a:gd name="connsiteX340" fmla="*/ 2903537 w 8148637"/>
              <a:gd name="connsiteY340" fmla="*/ 4319587 h 8429624"/>
              <a:gd name="connsiteX341" fmla="*/ 2117725 w 8148637"/>
              <a:gd name="connsiteY341" fmla="*/ 3544887 h 8429624"/>
              <a:gd name="connsiteX342" fmla="*/ 2151062 w 8148637"/>
              <a:gd name="connsiteY342" fmla="*/ 3541712 h 8429624"/>
              <a:gd name="connsiteX343" fmla="*/ 1079500 w 8148637"/>
              <a:gd name="connsiteY343" fmla="*/ 2468562 h 8429624"/>
              <a:gd name="connsiteX344" fmla="*/ 1128712 w 8148637"/>
              <a:gd name="connsiteY344" fmla="*/ 2144712 h 8429624"/>
              <a:gd name="connsiteX345" fmla="*/ 1933575 w 8148637"/>
              <a:gd name="connsiteY345" fmla="*/ 2949575 h 8429624"/>
              <a:gd name="connsiteX346" fmla="*/ 2181225 w 8148637"/>
              <a:gd name="connsiteY346" fmla="*/ 2922587 h 8429624"/>
              <a:gd name="connsiteX347" fmla="*/ 3376612 w 8148637"/>
              <a:gd name="connsiteY347" fmla="*/ 4114800 h 8429624"/>
              <a:gd name="connsiteX348" fmla="*/ 3398837 w 8148637"/>
              <a:gd name="connsiteY348" fmla="*/ 4110037 h 8429624"/>
              <a:gd name="connsiteX349" fmla="*/ 1057275 w 8148637"/>
              <a:gd name="connsiteY349" fmla="*/ 1747837 h 8429624"/>
              <a:gd name="connsiteX350" fmla="*/ 1101725 w 8148637"/>
              <a:gd name="connsiteY350" fmla="*/ 1701799 h 8429624"/>
              <a:gd name="connsiteX351" fmla="*/ 3486150 w 8148637"/>
              <a:gd name="connsiteY351" fmla="*/ 4098925 h 8429624"/>
              <a:gd name="connsiteX352" fmla="*/ 4130675 w 8148637"/>
              <a:gd name="connsiteY352" fmla="*/ 4740274 h 8429624"/>
              <a:gd name="connsiteX353" fmla="*/ 4146550 w 8148637"/>
              <a:gd name="connsiteY353" fmla="*/ 4648199 h 8429624"/>
              <a:gd name="connsiteX354" fmla="*/ 4078287 w 8148637"/>
              <a:gd name="connsiteY354" fmla="*/ 4579937 h 8429624"/>
              <a:gd name="connsiteX355" fmla="*/ 4078287 w 8148637"/>
              <a:gd name="connsiteY355" fmla="*/ 4602162 h 8429624"/>
              <a:gd name="connsiteX356" fmla="*/ 4130675 w 8148637"/>
              <a:gd name="connsiteY356" fmla="*/ 4659312 h 8429624"/>
              <a:gd name="connsiteX357" fmla="*/ 4111625 w 8148637"/>
              <a:gd name="connsiteY357" fmla="*/ 4678362 h 8429624"/>
              <a:gd name="connsiteX358" fmla="*/ 4073525 w 8148637"/>
              <a:gd name="connsiteY358" fmla="*/ 4637087 h 8429624"/>
              <a:gd name="connsiteX359" fmla="*/ 4070350 w 8148637"/>
              <a:gd name="connsiteY359" fmla="*/ 4648199 h 8429624"/>
              <a:gd name="connsiteX360" fmla="*/ 2257425 w 8148637"/>
              <a:gd name="connsiteY360" fmla="*/ 2824162 h 8429624"/>
              <a:gd name="connsiteX361" fmla="*/ 1862137 w 8148637"/>
              <a:gd name="connsiteY361" fmla="*/ 2427287 h 8429624"/>
              <a:gd name="connsiteX362" fmla="*/ 858837 w 8148637"/>
              <a:gd name="connsiteY362" fmla="*/ 1412874 h 8429624"/>
              <a:gd name="connsiteX363" fmla="*/ 892175 w 8148637"/>
              <a:gd name="connsiteY363" fmla="*/ 1087437 h 8429624"/>
              <a:gd name="connsiteX364" fmla="*/ 2841625 w 8148637"/>
              <a:gd name="connsiteY364" fmla="*/ 3052762 h 8429624"/>
              <a:gd name="connsiteX365" fmla="*/ 2852738 w 8148637"/>
              <a:gd name="connsiteY365" fmla="*/ 3041650 h 8429624"/>
              <a:gd name="connsiteX366" fmla="*/ 2262187 w 8148637"/>
              <a:gd name="connsiteY366" fmla="*/ 2446337 h 8429624"/>
              <a:gd name="connsiteX367" fmla="*/ 2270125 w 8148637"/>
              <a:gd name="connsiteY367" fmla="*/ 2354262 h 8429624"/>
              <a:gd name="connsiteX368" fmla="*/ 2205037 w 8148637"/>
              <a:gd name="connsiteY368" fmla="*/ 2289174 h 8429624"/>
              <a:gd name="connsiteX369" fmla="*/ 2224087 w 8148637"/>
              <a:gd name="connsiteY369" fmla="*/ 2270124 h 8429624"/>
              <a:gd name="connsiteX370" fmla="*/ 2273300 w 8148637"/>
              <a:gd name="connsiteY370" fmla="*/ 2320924 h 8429624"/>
              <a:gd name="connsiteX371" fmla="*/ 2281237 w 8148637"/>
              <a:gd name="connsiteY371" fmla="*/ 2274887 h 8429624"/>
              <a:gd name="connsiteX372" fmla="*/ 2178051 w 8148637"/>
              <a:gd name="connsiteY372" fmla="*/ 2171699 h 8429624"/>
              <a:gd name="connsiteX373" fmla="*/ 2205037 w 8148637"/>
              <a:gd name="connsiteY373" fmla="*/ 2147887 h 8429624"/>
              <a:gd name="connsiteX374" fmla="*/ 2284412 w 8148637"/>
              <a:gd name="connsiteY374" fmla="*/ 2232024 h 8429624"/>
              <a:gd name="connsiteX375" fmla="*/ 2292350 w 8148637"/>
              <a:gd name="connsiteY375" fmla="*/ 2182812 h 8429624"/>
              <a:gd name="connsiteX376" fmla="*/ 2147887 w 8148637"/>
              <a:gd name="connsiteY376" fmla="*/ 2038349 h 8429624"/>
              <a:gd name="connsiteX377" fmla="*/ 2166937 w 8148637"/>
              <a:gd name="connsiteY377" fmla="*/ 2019299 h 8429624"/>
              <a:gd name="connsiteX378" fmla="*/ 2071687 w 8148637"/>
              <a:gd name="connsiteY378" fmla="*/ 1924049 h 8429624"/>
              <a:gd name="connsiteX379" fmla="*/ 2120900 w 8148637"/>
              <a:gd name="connsiteY379" fmla="*/ 1603374 h 8429624"/>
              <a:gd name="connsiteX380" fmla="*/ 3306762 w 8148637"/>
              <a:gd name="connsiteY380" fmla="*/ 2789237 h 8429624"/>
              <a:gd name="connsiteX381" fmla="*/ 3317875 w 8148637"/>
              <a:gd name="connsiteY381" fmla="*/ 2717799 h 8429624"/>
              <a:gd name="connsiteX382" fmla="*/ 2265362 w 8148637"/>
              <a:gd name="connsiteY382" fmla="*/ 1671637 h 8429624"/>
              <a:gd name="connsiteX383" fmla="*/ 2422525 w 8148637"/>
              <a:gd name="connsiteY383" fmla="*/ 1652587 h 8429624"/>
              <a:gd name="connsiteX384" fmla="*/ 2284412 w 8148637"/>
              <a:gd name="connsiteY384" fmla="*/ 1514474 h 8429624"/>
              <a:gd name="connsiteX385" fmla="*/ 2322512 w 8148637"/>
              <a:gd name="connsiteY385" fmla="*/ 1190624 h 8429624"/>
              <a:gd name="connsiteX386" fmla="*/ 3494087 w 8148637"/>
              <a:gd name="connsiteY386" fmla="*/ 2370137 h 8429624"/>
              <a:gd name="connsiteX387" fmla="*/ 3497262 w 8148637"/>
              <a:gd name="connsiteY387" fmla="*/ 2308224 h 8429624"/>
              <a:gd name="connsiteX388" fmla="*/ 2132012 w 8148637"/>
              <a:gd name="connsiteY388" fmla="*/ 942974 h 8429624"/>
              <a:gd name="connsiteX389" fmla="*/ 2181225 w 8148637"/>
              <a:gd name="connsiteY389" fmla="*/ 622300 h 8429624"/>
              <a:gd name="connsiteX390" fmla="*/ 3200400 w 8148637"/>
              <a:gd name="connsiteY390" fmla="*/ 1636712 h 8429624"/>
              <a:gd name="connsiteX391" fmla="*/ 3219451 w 8148637"/>
              <a:gd name="connsiteY391" fmla="*/ 1511299 h 8429624"/>
              <a:gd name="connsiteX392" fmla="*/ 3951287 w 8148637"/>
              <a:gd name="connsiteY392" fmla="*/ 2244724 h 8429624"/>
              <a:gd name="connsiteX393" fmla="*/ 3956050 w 8148637"/>
              <a:gd name="connsiteY393" fmla="*/ 2236787 h 8429624"/>
              <a:gd name="connsiteX394" fmla="*/ 3676650 w 8148637"/>
              <a:gd name="connsiteY394" fmla="*/ 1962149 h 8429624"/>
              <a:gd name="connsiteX395" fmla="*/ 3822700 w 8148637"/>
              <a:gd name="connsiteY395" fmla="*/ 1946274 h 8429624"/>
              <a:gd name="connsiteX396" fmla="*/ 3074987 w 8148637"/>
              <a:gd name="connsiteY396" fmla="*/ 1198562 h 8429624"/>
              <a:gd name="connsiteX397" fmla="*/ 3094037 w 8148637"/>
              <a:gd name="connsiteY397" fmla="*/ 1182687 h 8429624"/>
              <a:gd name="connsiteX398" fmla="*/ 3852862 w 8148637"/>
              <a:gd name="connsiteY398" fmla="*/ 1943099 h 8429624"/>
              <a:gd name="connsiteX399" fmla="*/ 3951287 w 8148637"/>
              <a:gd name="connsiteY399" fmla="*/ 1930399 h 8429624"/>
              <a:gd name="connsiteX400" fmla="*/ 5881687 w 8148637"/>
              <a:gd name="connsiteY400" fmla="*/ 3846512 h 8429624"/>
              <a:gd name="connsiteX401" fmla="*/ 5916612 w 8148637"/>
              <a:gd name="connsiteY401" fmla="*/ 3625850 h 8429624"/>
              <a:gd name="connsiteX402" fmla="*/ 5775324 w 8148637"/>
              <a:gd name="connsiteY402" fmla="*/ 3484562 h 8429624"/>
              <a:gd name="connsiteX403" fmla="*/ 5653087 w 8148637"/>
              <a:gd name="connsiteY403" fmla="*/ 3503612 h 8429624"/>
              <a:gd name="connsiteX404" fmla="*/ 5683250 w 8148637"/>
              <a:gd name="connsiteY404" fmla="*/ 3533775 h 8429624"/>
              <a:gd name="connsiteX405" fmla="*/ 5668962 w 8148637"/>
              <a:gd name="connsiteY405" fmla="*/ 3549650 h 8429624"/>
              <a:gd name="connsiteX406" fmla="*/ 3757612 w 8148637"/>
              <a:gd name="connsiteY406" fmla="*/ 1636712 h 8429624"/>
              <a:gd name="connsiteX407" fmla="*/ 3768725 w 8148637"/>
              <a:gd name="connsiteY407" fmla="*/ 1625599 h 8429624"/>
              <a:gd name="connsiteX408" fmla="*/ 2162175 w 8148637"/>
              <a:gd name="connsiteY408" fmla="*/ 15875 h 842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8148637" h="8429624">
                <a:moveTo>
                  <a:pt x="3249612" y="6162674"/>
                </a:moveTo>
                <a:lnTo>
                  <a:pt x="3249612" y="6167437"/>
                </a:lnTo>
                <a:lnTo>
                  <a:pt x="3436937" y="6357937"/>
                </a:lnTo>
                <a:lnTo>
                  <a:pt x="3371849" y="6365874"/>
                </a:lnTo>
                <a:lnTo>
                  <a:pt x="3551236" y="6540499"/>
                </a:lnTo>
                <a:lnTo>
                  <a:pt x="3559174" y="6472237"/>
                </a:lnTo>
                <a:close/>
                <a:moveTo>
                  <a:pt x="4105275" y="4338637"/>
                </a:moveTo>
                <a:lnTo>
                  <a:pt x="4089400" y="4473575"/>
                </a:lnTo>
                <a:lnTo>
                  <a:pt x="4337050" y="4716462"/>
                </a:lnTo>
                <a:lnTo>
                  <a:pt x="4333875" y="4721225"/>
                </a:lnTo>
                <a:lnTo>
                  <a:pt x="4573588" y="4960937"/>
                </a:lnTo>
                <a:lnTo>
                  <a:pt x="4584700" y="4889500"/>
                </a:lnTo>
                <a:lnTo>
                  <a:pt x="4318000" y="4621212"/>
                </a:lnTo>
                <a:lnTo>
                  <a:pt x="4325938" y="4556125"/>
                </a:lnTo>
                <a:close/>
                <a:moveTo>
                  <a:pt x="2754312" y="3851274"/>
                </a:moveTo>
                <a:lnTo>
                  <a:pt x="2678112" y="3862387"/>
                </a:lnTo>
                <a:lnTo>
                  <a:pt x="2925762" y="4110037"/>
                </a:lnTo>
                <a:lnTo>
                  <a:pt x="2933699" y="4037012"/>
                </a:lnTo>
                <a:lnTo>
                  <a:pt x="3616324" y="4724399"/>
                </a:lnTo>
                <a:lnTo>
                  <a:pt x="3619499" y="4710112"/>
                </a:lnTo>
                <a:close/>
                <a:moveTo>
                  <a:pt x="4554537" y="2968625"/>
                </a:moveTo>
                <a:lnTo>
                  <a:pt x="4513262" y="2976562"/>
                </a:lnTo>
                <a:lnTo>
                  <a:pt x="4921250" y="3384550"/>
                </a:lnTo>
                <a:lnTo>
                  <a:pt x="4967287" y="3381375"/>
                </a:lnTo>
                <a:close/>
                <a:moveTo>
                  <a:pt x="2178051" y="0"/>
                </a:moveTo>
                <a:lnTo>
                  <a:pt x="4089400" y="1911349"/>
                </a:lnTo>
                <a:lnTo>
                  <a:pt x="4078287" y="1927224"/>
                </a:lnTo>
                <a:lnTo>
                  <a:pt x="4443412" y="2293937"/>
                </a:lnTo>
                <a:lnTo>
                  <a:pt x="4486274" y="2030412"/>
                </a:lnTo>
                <a:lnTo>
                  <a:pt x="4344987" y="2049462"/>
                </a:lnTo>
                <a:lnTo>
                  <a:pt x="2895600" y="606425"/>
                </a:lnTo>
                <a:lnTo>
                  <a:pt x="3040062" y="592137"/>
                </a:lnTo>
                <a:lnTo>
                  <a:pt x="4486274" y="2027237"/>
                </a:lnTo>
                <a:lnTo>
                  <a:pt x="4486274" y="2019299"/>
                </a:lnTo>
                <a:lnTo>
                  <a:pt x="4673600" y="2206624"/>
                </a:lnTo>
                <a:lnTo>
                  <a:pt x="4929187" y="2179637"/>
                </a:lnTo>
                <a:lnTo>
                  <a:pt x="3551237" y="809625"/>
                </a:lnTo>
                <a:lnTo>
                  <a:pt x="3825875" y="777875"/>
                </a:lnTo>
                <a:lnTo>
                  <a:pt x="5451474" y="2392362"/>
                </a:lnTo>
                <a:lnTo>
                  <a:pt x="5462587" y="2312987"/>
                </a:lnTo>
                <a:lnTo>
                  <a:pt x="3559175" y="404812"/>
                </a:lnTo>
                <a:lnTo>
                  <a:pt x="3573462" y="388937"/>
                </a:lnTo>
                <a:lnTo>
                  <a:pt x="5465762" y="2282824"/>
                </a:lnTo>
                <a:lnTo>
                  <a:pt x="5492750" y="2125662"/>
                </a:lnTo>
                <a:lnTo>
                  <a:pt x="6931024" y="3568700"/>
                </a:lnTo>
                <a:lnTo>
                  <a:pt x="6656387" y="3609975"/>
                </a:lnTo>
                <a:lnTo>
                  <a:pt x="6557962" y="3511550"/>
                </a:lnTo>
                <a:lnTo>
                  <a:pt x="6408737" y="3530600"/>
                </a:lnTo>
                <a:lnTo>
                  <a:pt x="6572250" y="3694112"/>
                </a:lnTo>
                <a:lnTo>
                  <a:pt x="6557962" y="3713162"/>
                </a:lnTo>
                <a:lnTo>
                  <a:pt x="6378574" y="3533775"/>
                </a:lnTo>
                <a:lnTo>
                  <a:pt x="6305550" y="3541712"/>
                </a:lnTo>
                <a:lnTo>
                  <a:pt x="6667500" y="3900487"/>
                </a:lnTo>
                <a:lnTo>
                  <a:pt x="6710362" y="3629024"/>
                </a:lnTo>
                <a:lnTo>
                  <a:pt x="8148637" y="5072062"/>
                </a:lnTo>
                <a:lnTo>
                  <a:pt x="7874000" y="5110162"/>
                </a:lnTo>
                <a:lnTo>
                  <a:pt x="7670800" y="4908549"/>
                </a:lnTo>
                <a:lnTo>
                  <a:pt x="7407274" y="4938712"/>
                </a:lnTo>
                <a:lnTo>
                  <a:pt x="6115050" y="3656012"/>
                </a:lnTo>
                <a:lnTo>
                  <a:pt x="5973762" y="3678237"/>
                </a:lnTo>
                <a:lnTo>
                  <a:pt x="7358062" y="5060949"/>
                </a:lnTo>
                <a:lnTo>
                  <a:pt x="7083424" y="5102224"/>
                </a:lnTo>
                <a:lnTo>
                  <a:pt x="6648450" y="4667249"/>
                </a:lnTo>
                <a:lnTo>
                  <a:pt x="6500812" y="4683124"/>
                </a:lnTo>
                <a:lnTo>
                  <a:pt x="6789737" y="4972049"/>
                </a:lnTo>
                <a:lnTo>
                  <a:pt x="6770687" y="4987924"/>
                </a:lnTo>
                <a:lnTo>
                  <a:pt x="6469062" y="4686299"/>
                </a:lnTo>
                <a:lnTo>
                  <a:pt x="6427787" y="4691062"/>
                </a:lnTo>
                <a:lnTo>
                  <a:pt x="7747000" y="6015037"/>
                </a:lnTo>
                <a:lnTo>
                  <a:pt x="7727950" y="6034087"/>
                </a:lnTo>
                <a:lnTo>
                  <a:pt x="6134100" y="4438649"/>
                </a:lnTo>
                <a:lnTo>
                  <a:pt x="6126162" y="4446587"/>
                </a:lnTo>
                <a:lnTo>
                  <a:pt x="7793037" y="6102349"/>
                </a:lnTo>
                <a:lnTo>
                  <a:pt x="7518400" y="6132512"/>
                </a:lnTo>
                <a:lnTo>
                  <a:pt x="7216774" y="5835649"/>
                </a:lnTo>
                <a:lnTo>
                  <a:pt x="7213600" y="5865812"/>
                </a:lnTo>
                <a:lnTo>
                  <a:pt x="7273924" y="5922962"/>
                </a:lnTo>
                <a:lnTo>
                  <a:pt x="7232650" y="5964237"/>
                </a:lnTo>
                <a:lnTo>
                  <a:pt x="7205662" y="5942012"/>
                </a:lnTo>
                <a:lnTo>
                  <a:pt x="7194550" y="6037262"/>
                </a:lnTo>
                <a:lnTo>
                  <a:pt x="6229350" y="5064124"/>
                </a:lnTo>
                <a:lnTo>
                  <a:pt x="6210300" y="5216524"/>
                </a:lnTo>
                <a:lnTo>
                  <a:pt x="6896100" y="5903912"/>
                </a:lnTo>
                <a:lnTo>
                  <a:pt x="6664324" y="5938837"/>
                </a:lnTo>
                <a:lnTo>
                  <a:pt x="7426324" y="6705599"/>
                </a:lnTo>
                <a:lnTo>
                  <a:pt x="7407274" y="6877049"/>
                </a:lnTo>
                <a:lnTo>
                  <a:pt x="6732587" y="6194424"/>
                </a:lnTo>
                <a:lnTo>
                  <a:pt x="6667500" y="6205537"/>
                </a:lnTo>
                <a:lnTo>
                  <a:pt x="6226174" y="5762624"/>
                </a:lnTo>
                <a:lnTo>
                  <a:pt x="6237287" y="5697537"/>
                </a:lnTo>
                <a:lnTo>
                  <a:pt x="5715000" y="5170487"/>
                </a:lnTo>
                <a:lnTo>
                  <a:pt x="5726112" y="5049837"/>
                </a:lnTo>
                <a:lnTo>
                  <a:pt x="5645150" y="4968874"/>
                </a:lnTo>
                <a:lnTo>
                  <a:pt x="5516562" y="4987924"/>
                </a:lnTo>
                <a:lnTo>
                  <a:pt x="6148387" y="5618162"/>
                </a:lnTo>
                <a:lnTo>
                  <a:pt x="6042024" y="5629274"/>
                </a:lnTo>
                <a:lnTo>
                  <a:pt x="8091487" y="7673974"/>
                </a:lnTo>
                <a:lnTo>
                  <a:pt x="8072437" y="7693024"/>
                </a:lnTo>
                <a:lnTo>
                  <a:pt x="6008687" y="5632449"/>
                </a:lnTo>
                <a:lnTo>
                  <a:pt x="5995987" y="5632449"/>
                </a:lnTo>
                <a:lnTo>
                  <a:pt x="6172200" y="5808662"/>
                </a:lnTo>
                <a:lnTo>
                  <a:pt x="6153150" y="5827712"/>
                </a:lnTo>
                <a:lnTo>
                  <a:pt x="5962650" y="5637212"/>
                </a:lnTo>
                <a:lnTo>
                  <a:pt x="5873750" y="5648324"/>
                </a:lnTo>
                <a:lnTo>
                  <a:pt x="5321300" y="5099049"/>
                </a:lnTo>
                <a:lnTo>
                  <a:pt x="5318124" y="5106987"/>
                </a:lnTo>
                <a:lnTo>
                  <a:pt x="3951287" y="3740150"/>
                </a:lnTo>
                <a:lnTo>
                  <a:pt x="3551237" y="3340100"/>
                </a:lnTo>
                <a:lnTo>
                  <a:pt x="3548062" y="3340100"/>
                </a:lnTo>
                <a:lnTo>
                  <a:pt x="5802312" y="5610224"/>
                </a:lnTo>
                <a:lnTo>
                  <a:pt x="5791200" y="5727699"/>
                </a:lnTo>
                <a:lnTo>
                  <a:pt x="5797550" y="5740399"/>
                </a:lnTo>
                <a:lnTo>
                  <a:pt x="5813424" y="5645149"/>
                </a:lnTo>
                <a:lnTo>
                  <a:pt x="6340474" y="6175374"/>
                </a:lnTo>
                <a:lnTo>
                  <a:pt x="6248400" y="6186487"/>
                </a:lnTo>
                <a:lnTo>
                  <a:pt x="6683374" y="6624637"/>
                </a:lnTo>
                <a:lnTo>
                  <a:pt x="6664324" y="6643687"/>
                </a:lnTo>
                <a:lnTo>
                  <a:pt x="5786437" y="5765799"/>
                </a:lnTo>
                <a:lnTo>
                  <a:pt x="5786437" y="5773737"/>
                </a:lnTo>
                <a:lnTo>
                  <a:pt x="5797550" y="5784849"/>
                </a:lnTo>
                <a:lnTo>
                  <a:pt x="5783262" y="5789612"/>
                </a:lnTo>
                <a:lnTo>
                  <a:pt x="5767387" y="5934074"/>
                </a:lnTo>
                <a:lnTo>
                  <a:pt x="5645150" y="5811837"/>
                </a:lnTo>
                <a:lnTo>
                  <a:pt x="5634037" y="5811837"/>
                </a:lnTo>
                <a:lnTo>
                  <a:pt x="6297612" y="6476999"/>
                </a:lnTo>
                <a:lnTo>
                  <a:pt x="5973762" y="6526212"/>
                </a:lnTo>
                <a:lnTo>
                  <a:pt x="5718174" y="6270624"/>
                </a:lnTo>
                <a:lnTo>
                  <a:pt x="5676900" y="6273799"/>
                </a:lnTo>
                <a:lnTo>
                  <a:pt x="6237287" y="6831012"/>
                </a:lnTo>
                <a:lnTo>
                  <a:pt x="5957887" y="6861174"/>
                </a:lnTo>
                <a:lnTo>
                  <a:pt x="5248274" y="6156324"/>
                </a:lnTo>
                <a:lnTo>
                  <a:pt x="5203824" y="6162674"/>
                </a:lnTo>
                <a:lnTo>
                  <a:pt x="6515100" y="7472362"/>
                </a:lnTo>
                <a:lnTo>
                  <a:pt x="6492874" y="7491412"/>
                </a:lnTo>
                <a:lnTo>
                  <a:pt x="5168900" y="6167437"/>
                </a:lnTo>
                <a:lnTo>
                  <a:pt x="5092700" y="6175374"/>
                </a:lnTo>
                <a:lnTo>
                  <a:pt x="4600574" y="5686424"/>
                </a:lnTo>
                <a:lnTo>
                  <a:pt x="4592637" y="5686424"/>
                </a:lnTo>
                <a:lnTo>
                  <a:pt x="5622924" y="6716712"/>
                </a:lnTo>
                <a:lnTo>
                  <a:pt x="5607050" y="6732587"/>
                </a:lnTo>
                <a:lnTo>
                  <a:pt x="6145212" y="7273924"/>
                </a:lnTo>
                <a:lnTo>
                  <a:pt x="6110287" y="7597774"/>
                </a:lnTo>
                <a:lnTo>
                  <a:pt x="5283200" y="6762749"/>
                </a:lnTo>
                <a:lnTo>
                  <a:pt x="5100637" y="6781799"/>
                </a:lnTo>
                <a:lnTo>
                  <a:pt x="4699000" y="6384924"/>
                </a:lnTo>
                <a:lnTo>
                  <a:pt x="4684712" y="6388099"/>
                </a:lnTo>
                <a:lnTo>
                  <a:pt x="4665662" y="6369049"/>
                </a:lnTo>
                <a:lnTo>
                  <a:pt x="4654550" y="6499224"/>
                </a:lnTo>
                <a:lnTo>
                  <a:pt x="5043487" y="6892924"/>
                </a:lnTo>
                <a:lnTo>
                  <a:pt x="4943474" y="6907212"/>
                </a:lnTo>
                <a:lnTo>
                  <a:pt x="5726112" y="7689849"/>
                </a:lnTo>
                <a:lnTo>
                  <a:pt x="5676900" y="7739062"/>
                </a:lnTo>
                <a:lnTo>
                  <a:pt x="5503862" y="7567612"/>
                </a:lnTo>
                <a:lnTo>
                  <a:pt x="5451474" y="7575549"/>
                </a:lnTo>
                <a:lnTo>
                  <a:pt x="5546724" y="7670799"/>
                </a:lnTo>
                <a:lnTo>
                  <a:pt x="5519737" y="7700962"/>
                </a:lnTo>
                <a:lnTo>
                  <a:pt x="5397500" y="7578724"/>
                </a:lnTo>
                <a:lnTo>
                  <a:pt x="5275262" y="7594599"/>
                </a:lnTo>
                <a:lnTo>
                  <a:pt x="5381624" y="7700962"/>
                </a:lnTo>
                <a:lnTo>
                  <a:pt x="5168900" y="7724774"/>
                </a:lnTo>
                <a:lnTo>
                  <a:pt x="4500562" y="7064374"/>
                </a:lnTo>
                <a:lnTo>
                  <a:pt x="4276724" y="6838949"/>
                </a:lnTo>
                <a:lnTo>
                  <a:pt x="3032125" y="5605462"/>
                </a:lnTo>
                <a:lnTo>
                  <a:pt x="3040062" y="5605462"/>
                </a:lnTo>
                <a:lnTo>
                  <a:pt x="3013075" y="5580062"/>
                </a:lnTo>
                <a:lnTo>
                  <a:pt x="3028950" y="5564187"/>
                </a:lnTo>
                <a:lnTo>
                  <a:pt x="3062287" y="5602287"/>
                </a:lnTo>
                <a:lnTo>
                  <a:pt x="3170237" y="5591174"/>
                </a:lnTo>
                <a:lnTo>
                  <a:pt x="2849562" y="5270499"/>
                </a:lnTo>
                <a:lnTo>
                  <a:pt x="2827337" y="5273674"/>
                </a:lnTo>
                <a:lnTo>
                  <a:pt x="3101975" y="5545137"/>
                </a:lnTo>
                <a:lnTo>
                  <a:pt x="2936875" y="5572124"/>
                </a:lnTo>
                <a:lnTo>
                  <a:pt x="3452812" y="6086474"/>
                </a:lnTo>
                <a:lnTo>
                  <a:pt x="3478212" y="6064249"/>
                </a:lnTo>
                <a:lnTo>
                  <a:pt x="4978400" y="7564437"/>
                </a:lnTo>
                <a:lnTo>
                  <a:pt x="4948237" y="7594599"/>
                </a:lnTo>
                <a:lnTo>
                  <a:pt x="4791074" y="7437437"/>
                </a:lnTo>
                <a:lnTo>
                  <a:pt x="4749800" y="7480299"/>
                </a:lnTo>
                <a:lnTo>
                  <a:pt x="4165600" y="6899274"/>
                </a:lnTo>
                <a:lnTo>
                  <a:pt x="4154487" y="7015162"/>
                </a:lnTo>
                <a:lnTo>
                  <a:pt x="4684712" y="7548562"/>
                </a:lnTo>
                <a:lnTo>
                  <a:pt x="4481512" y="7578724"/>
                </a:lnTo>
                <a:lnTo>
                  <a:pt x="4813300" y="7907337"/>
                </a:lnTo>
                <a:lnTo>
                  <a:pt x="4733924" y="7918449"/>
                </a:lnTo>
                <a:lnTo>
                  <a:pt x="4584700" y="7770812"/>
                </a:lnTo>
                <a:lnTo>
                  <a:pt x="4508500" y="7781924"/>
                </a:lnTo>
                <a:lnTo>
                  <a:pt x="4165600" y="7437437"/>
                </a:lnTo>
                <a:lnTo>
                  <a:pt x="4176712" y="7358062"/>
                </a:lnTo>
                <a:lnTo>
                  <a:pt x="4394200" y="7575549"/>
                </a:lnTo>
                <a:lnTo>
                  <a:pt x="4402137" y="7510462"/>
                </a:lnTo>
                <a:lnTo>
                  <a:pt x="3535362" y="6640512"/>
                </a:lnTo>
                <a:lnTo>
                  <a:pt x="3543300" y="6575424"/>
                </a:lnTo>
                <a:lnTo>
                  <a:pt x="3338512" y="6369049"/>
                </a:lnTo>
                <a:lnTo>
                  <a:pt x="3306762" y="6373812"/>
                </a:lnTo>
                <a:lnTo>
                  <a:pt x="3417887" y="6483349"/>
                </a:lnTo>
                <a:lnTo>
                  <a:pt x="3387725" y="6510337"/>
                </a:lnTo>
                <a:lnTo>
                  <a:pt x="3254375" y="6376987"/>
                </a:lnTo>
                <a:lnTo>
                  <a:pt x="3227387" y="6380162"/>
                </a:lnTo>
                <a:lnTo>
                  <a:pt x="3219451" y="6445249"/>
                </a:lnTo>
                <a:lnTo>
                  <a:pt x="4105275" y="7323137"/>
                </a:lnTo>
                <a:lnTo>
                  <a:pt x="3906837" y="7346949"/>
                </a:lnTo>
                <a:lnTo>
                  <a:pt x="4298950" y="7739062"/>
                </a:lnTo>
                <a:lnTo>
                  <a:pt x="4219574" y="7751762"/>
                </a:lnTo>
                <a:lnTo>
                  <a:pt x="3875087" y="7407274"/>
                </a:lnTo>
                <a:lnTo>
                  <a:pt x="3883025" y="7342187"/>
                </a:lnTo>
                <a:lnTo>
                  <a:pt x="3463925" y="6923087"/>
                </a:lnTo>
                <a:lnTo>
                  <a:pt x="3459162" y="6926262"/>
                </a:lnTo>
                <a:lnTo>
                  <a:pt x="2449512" y="5915024"/>
                </a:lnTo>
                <a:lnTo>
                  <a:pt x="2436812" y="5922962"/>
                </a:lnTo>
                <a:lnTo>
                  <a:pt x="2528887" y="6015037"/>
                </a:lnTo>
                <a:lnTo>
                  <a:pt x="2498725" y="6045199"/>
                </a:lnTo>
                <a:lnTo>
                  <a:pt x="2468562" y="6018212"/>
                </a:lnTo>
                <a:lnTo>
                  <a:pt x="3230562" y="6784974"/>
                </a:lnTo>
                <a:lnTo>
                  <a:pt x="3222625" y="6846887"/>
                </a:lnTo>
                <a:lnTo>
                  <a:pt x="3833812" y="7456487"/>
                </a:lnTo>
                <a:lnTo>
                  <a:pt x="3632200" y="7488237"/>
                </a:lnTo>
                <a:lnTo>
                  <a:pt x="4027487" y="7885112"/>
                </a:lnTo>
                <a:lnTo>
                  <a:pt x="3951287" y="7896224"/>
                </a:lnTo>
                <a:lnTo>
                  <a:pt x="3608387" y="7553324"/>
                </a:lnTo>
                <a:lnTo>
                  <a:pt x="3616325" y="7488237"/>
                </a:lnTo>
                <a:lnTo>
                  <a:pt x="2681287" y="6553199"/>
                </a:lnTo>
                <a:lnTo>
                  <a:pt x="2686050" y="6537324"/>
                </a:lnTo>
                <a:lnTo>
                  <a:pt x="2647950" y="6572249"/>
                </a:lnTo>
                <a:lnTo>
                  <a:pt x="2697162" y="6624637"/>
                </a:lnTo>
                <a:lnTo>
                  <a:pt x="2667000" y="6656387"/>
                </a:lnTo>
                <a:lnTo>
                  <a:pt x="3554412" y="7545387"/>
                </a:lnTo>
                <a:lnTo>
                  <a:pt x="3543300" y="7556499"/>
                </a:lnTo>
                <a:lnTo>
                  <a:pt x="3529012" y="7545387"/>
                </a:lnTo>
                <a:lnTo>
                  <a:pt x="3490912" y="7586662"/>
                </a:lnTo>
                <a:lnTo>
                  <a:pt x="4173537" y="8266112"/>
                </a:lnTo>
                <a:lnTo>
                  <a:pt x="3959225" y="8293099"/>
                </a:lnTo>
                <a:lnTo>
                  <a:pt x="3757612" y="8094662"/>
                </a:lnTo>
                <a:lnTo>
                  <a:pt x="3662362" y="8148637"/>
                </a:lnTo>
                <a:lnTo>
                  <a:pt x="3695700" y="8178799"/>
                </a:lnTo>
                <a:lnTo>
                  <a:pt x="3665537" y="8212137"/>
                </a:lnTo>
                <a:lnTo>
                  <a:pt x="3406775" y="7950199"/>
                </a:lnTo>
                <a:lnTo>
                  <a:pt x="3338512" y="7961312"/>
                </a:lnTo>
                <a:lnTo>
                  <a:pt x="3540125" y="8159749"/>
                </a:lnTo>
                <a:lnTo>
                  <a:pt x="3475037" y="8170862"/>
                </a:lnTo>
                <a:lnTo>
                  <a:pt x="3722687" y="8418511"/>
                </a:lnTo>
                <a:lnTo>
                  <a:pt x="3643312" y="8429624"/>
                </a:lnTo>
                <a:lnTo>
                  <a:pt x="3406775" y="8193087"/>
                </a:lnTo>
                <a:lnTo>
                  <a:pt x="3395662" y="8201024"/>
                </a:lnTo>
                <a:lnTo>
                  <a:pt x="1758950" y="6559549"/>
                </a:lnTo>
                <a:lnTo>
                  <a:pt x="1778000" y="6540499"/>
                </a:lnTo>
                <a:lnTo>
                  <a:pt x="3303588" y="8070849"/>
                </a:lnTo>
                <a:lnTo>
                  <a:pt x="3311525" y="8021637"/>
                </a:lnTo>
                <a:lnTo>
                  <a:pt x="3116262" y="7827962"/>
                </a:lnTo>
                <a:lnTo>
                  <a:pt x="3127376" y="7758112"/>
                </a:lnTo>
                <a:lnTo>
                  <a:pt x="2990850" y="7616824"/>
                </a:lnTo>
                <a:lnTo>
                  <a:pt x="3001962" y="7545387"/>
                </a:lnTo>
                <a:lnTo>
                  <a:pt x="2166937" y="6708774"/>
                </a:lnTo>
                <a:lnTo>
                  <a:pt x="2197100" y="6678612"/>
                </a:lnTo>
                <a:lnTo>
                  <a:pt x="3173412" y="7654924"/>
                </a:lnTo>
                <a:lnTo>
                  <a:pt x="3184525" y="7526337"/>
                </a:lnTo>
                <a:lnTo>
                  <a:pt x="1824037" y="6170612"/>
                </a:lnTo>
                <a:lnTo>
                  <a:pt x="1911350" y="6159499"/>
                </a:lnTo>
                <a:lnTo>
                  <a:pt x="1808162" y="6056312"/>
                </a:lnTo>
                <a:lnTo>
                  <a:pt x="1827212" y="6037262"/>
                </a:lnTo>
                <a:lnTo>
                  <a:pt x="1944687" y="6156324"/>
                </a:lnTo>
                <a:lnTo>
                  <a:pt x="2036763" y="6148387"/>
                </a:lnTo>
                <a:lnTo>
                  <a:pt x="3436937" y="7532687"/>
                </a:lnTo>
                <a:lnTo>
                  <a:pt x="3478212" y="7494587"/>
                </a:lnTo>
                <a:lnTo>
                  <a:pt x="1900237" y="5915024"/>
                </a:lnTo>
                <a:lnTo>
                  <a:pt x="1911350" y="5903912"/>
                </a:lnTo>
                <a:lnTo>
                  <a:pt x="1166812" y="5159374"/>
                </a:lnTo>
                <a:lnTo>
                  <a:pt x="1182687" y="5145087"/>
                </a:lnTo>
                <a:lnTo>
                  <a:pt x="1090612" y="5056187"/>
                </a:lnTo>
                <a:lnTo>
                  <a:pt x="1120775" y="5026024"/>
                </a:lnTo>
                <a:lnTo>
                  <a:pt x="2651125" y="6556374"/>
                </a:lnTo>
                <a:lnTo>
                  <a:pt x="2689225" y="6521449"/>
                </a:lnTo>
                <a:lnTo>
                  <a:pt x="2692400" y="6483349"/>
                </a:lnTo>
                <a:lnTo>
                  <a:pt x="1087438" y="4862512"/>
                </a:lnTo>
                <a:lnTo>
                  <a:pt x="1101725" y="4729162"/>
                </a:lnTo>
                <a:lnTo>
                  <a:pt x="1022350" y="4651374"/>
                </a:lnTo>
                <a:lnTo>
                  <a:pt x="1041400" y="4632324"/>
                </a:lnTo>
                <a:lnTo>
                  <a:pt x="1106487" y="4694237"/>
                </a:lnTo>
                <a:lnTo>
                  <a:pt x="1106487" y="4678362"/>
                </a:lnTo>
                <a:lnTo>
                  <a:pt x="122237" y="3694112"/>
                </a:lnTo>
                <a:lnTo>
                  <a:pt x="171450" y="3644900"/>
                </a:lnTo>
                <a:lnTo>
                  <a:pt x="1758950" y="5227637"/>
                </a:lnTo>
                <a:lnTo>
                  <a:pt x="1900237" y="5213349"/>
                </a:lnTo>
                <a:lnTo>
                  <a:pt x="1887537" y="5202237"/>
                </a:lnTo>
                <a:lnTo>
                  <a:pt x="1895475" y="5156199"/>
                </a:lnTo>
                <a:lnTo>
                  <a:pt x="0" y="3248024"/>
                </a:lnTo>
                <a:lnTo>
                  <a:pt x="38100" y="2922587"/>
                </a:lnTo>
                <a:lnTo>
                  <a:pt x="2028825" y="4930774"/>
                </a:lnTo>
                <a:lnTo>
                  <a:pt x="2033587" y="4881562"/>
                </a:lnTo>
                <a:lnTo>
                  <a:pt x="1158875" y="4006850"/>
                </a:lnTo>
                <a:lnTo>
                  <a:pt x="1174750" y="3992562"/>
                </a:lnTo>
                <a:lnTo>
                  <a:pt x="2036763" y="4857749"/>
                </a:lnTo>
                <a:lnTo>
                  <a:pt x="2039937" y="4819649"/>
                </a:lnTo>
                <a:lnTo>
                  <a:pt x="1346200" y="4125912"/>
                </a:lnTo>
                <a:lnTo>
                  <a:pt x="1365250" y="4106862"/>
                </a:lnTo>
                <a:lnTo>
                  <a:pt x="2044700" y="4781549"/>
                </a:lnTo>
                <a:lnTo>
                  <a:pt x="2047875" y="4740274"/>
                </a:lnTo>
                <a:lnTo>
                  <a:pt x="1949450" y="4640262"/>
                </a:lnTo>
                <a:lnTo>
                  <a:pt x="1968500" y="4518024"/>
                </a:lnTo>
                <a:lnTo>
                  <a:pt x="1797050" y="4351337"/>
                </a:lnTo>
                <a:lnTo>
                  <a:pt x="1800225" y="4343399"/>
                </a:lnTo>
                <a:lnTo>
                  <a:pt x="1216025" y="3762375"/>
                </a:lnTo>
                <a:lnTo>
                  <a:pt x="1106487" y="3778250"/>
                </a:lnTo>
                <a:lnTo>
                  <a:pt x="584200" y="3259137"/>
                </a:lnTo>
                <a:lnTo>
                  <a:pt x="603250" y="3141662"/>
                </a:lnTo>
                <a:lnTo>
                  <a:pt x="1216025" y="3756025"/>
                </a:lnTo>
                <a:lnTo>
                  <a:pt x="1266825" y="3435349"/>
                </a:lnTo>
                <a:lnTo>
                  <a:pt x="1720850" y="3892549"/>
                </a:lnTo>
                <a:lnTo>
                  <a:pt x="1731962" y="3881437"/>
                </a:lnTo>
                <a:lnTo>
                  <a:pt x="2212975" y="4362449"/>
                </a:lnTo>
                <a:lnTo>
                  <a:pt x="2284412" y="4351337"/>
                </a:lnTo>
                <a:lnTo>
                  <a:pt x="2395537" y="4460874"/>
                </a:lnTo>
                <a:lnTo>
                  <a:pt x="2398713" y="4460874"/>
                </a:lnTo>
                <a:lnTo>
                  <a:pt x="3406775" y="5460999"/>
                </a:lnTo>
                <a:lnTo>
                  <a:pt x="3444875" y="5422899"/>
                </a:lnTo>
                <a:lnTo>
                  <a:pt x="2257425" y="4232274"/>
                </a:lnTo>
                <a:lnTo>
                  <a:pt x="2270125" y="4221162"/>
                </a:lnTo>
                <a:lnTo>
                  <a:pt x="3752850" y="5705474"/>
                </a:lnTo>
                <a:lnTo>
                  <a:pt x="3749675" y="5713412"/>
                </a:lnTo>
                <a:lnTo>
                  <a:pt x="3910012" y="5873749"/>
                </a:lnTo>
                <a:lnTo>
                  <a:pt x="3913187" y="5849937"/>
                </a:lnTo>
                <a:lnTo>
                  <a:pt x="3727450" y="5664199"/>
                </a:lnTo>
                <a:lnTo>
                  <a:pt x="2513012" y="4449762"/>
                </a:lnTo>
                <a:lnTo>
                  <a:pt x="2509837" y="4449762"/>
                </a:lnTo>
                <a:lnTo>
                  <a:pt x="1427162" y="3370262"/>
                </a:lnTo>
                <a:lnTo>
                  <a:pt x="1312863" y="3384550"/>
                </a:lnTo>
                <a:lnTo>
                  <a:pt x="793750" y="2865437"/>
                </a:lnTo>
                <a:lnTo>
                  <a:pt x="812800" y="2747962"/>
                </a:lnTo>
                <a:lnTo>
                  <a:pt x="1030287" y="2965450"/>
                </a:lnTo>
                <a:lnTo>
                  <a:pt x="1038225" y="2954337"/>
                </a:lnTo>
                <a:lnTo>
                  <a:pt x="1430337" y="3343275"/>
                </a:lnTo>
                <a:lnTo>
                  <a:pt x="1465262" y="3033712"/>
                </a:lnTo>
                <a:lnTo>
                  <a:pt x="1354137" y="3049587"/>
                </a:lnTo>
                <a:lnTo>
                  <a:pt x="831850" y="2530474"/>
                </a:lnTo>
                <a:lnTo>
                  <a:pt x="850900" y="2411412"/>
                </a:lnTo>
                <a:lnTo>
                  <a:pt x="1465262" y="3025775"/>
                </a:lnTo>
                <a:lnTo>
                  <a:pt x="3078163" y="4651374"/>
                </a:lnTo>
                <a:lnTo>
                  <a:pt x="3135312" y="4645024"/>
                </a:lnTo>
                <a:lnTo>
                  <a:pt x="3124200" y="4632324"/>
                </a:lnTo>
                <a:lnTo>
                  <a:pt x="3146425" y="4613274"/>
                </a:lnTo>
                <a:lnTo>
                  <a:pt x="2895600" y="4362449"/>
                </a:lnTo>
                <a:lnTo>
                  <a:pt x="2903537" y="4319587"/>
                </a:lnTo>
                <a:lnTo>
                  <a:pt x="2117725" y="3544887"/>
                </a:lnTo>
                <a:lnTo>
                  <a:pt x="2151062" y="3541712"/>
                </a:lnTo>
                <a:lnTo>
                  <a:pt x="1079500" y="2468562"/>
                </a:lnTo>
                <a:lnTo>
                  <a:pt x="1128712" y="2144712"/>
                </a:lnTo>
                <a:lnTo>
                  <a:pt x="1933575" y="2949575"/>
                </a:lnTo>
                <a:lnTo>
                  <a:pt x="2181225" y="2922587"/>
                </a:lnTo>
                <a:lnTo>
                  <a:pt x="3376612" y="4114800"/>
                </a:lnTo>
                <a:lnTo>
                  <a:pt x="3398837" y="4110037"/>
                </a:lnTo>
                <a:lnTo>
                  <a:pt x="1057275" y="1747837"/>
                </a:lnTo>
                <a:lnTo>
                  <a:pt x="1101725" y="1701799"/>
                </a:lnTo>
                <a:lnTo>
                  <a:pt x="3486150" y="4098925"/>
                </a:lnTo>
                <a:lnTo>
                  <a:pt x="4130675" y="4740274"/>
                </a:lnTo>
                <a:lnTo>
                  <a:pt x="4146550" y="4648199"/>
                </a:lnTo>
                <a:lnTo>
                  <a:pt x="4078287" y="4579937"/>
                </a:lnTo>
                <a:lnTo>
                  <a:pt x="4078287" y="4602162"/>
                </a:lnTo>
                <a:lnTo>
                  <a:pt x="4130675" y="4659312"/>
                </a:lnTo>
                <a:lnTo>
                  <a:pt x="4111625" y="4678362"/>
                </a:lnTo>
                <a:lnTo>
                  <a:pt x="4073525" y="4637087"/>
                </a:lnTo>
                <a:lnTo>
                  <a:pt x="4070350" y="4648199"/>
                </a:lnTo>
                <a:lnTo>
                  <a:pt x="2257425" y="2824162"/>
                </a:lnTo>
                <a:lnTo>
                  <a:pt x="1862137" y="2427287"/>
                </a:lnTo>
                <a:lnTo>
                  <a:pt x="858837" y="1412874"/>
                </a:lnTo>
                <a:lnTo>
                  <a:pt x="892175" y="1087437"/>
                </a:lnTo>
                <a:lnTo>
                  <a:pt x="2841625" y="3052762"/>
                </a:lnTo>
                <a:lnTo>
                  <a:pt x="2852738" y="3041650"/>
                </a:lnTo>
                <a:lnTo>
                  <a:pt x="2262187" y="2446337"/>
                </a:lnTo>
                <a:lnTo>
                  <a:pt x="2270125" y="2354262"/>
                </a:lnTo>
                <a:lnTo>
                  <a:pt x="2205037" y="2289174"/>
                </a:lnTo>
                <a:lnTo>
                  <a:pt x="2224087" y="2270124"/>
                </a:lnTo>
                <a:lnTo>
                  <a:pt x="2273300" y="2320924"/>
                </a:lnTo>
                <a:lnTo>
                  <a:pt x="2281237" y="2274887"/>
                </a:lnTo>
                <a:lnTo>
                  <a:pt x="2178051" y="2171699"/>
                </a:lnTo>
                <a:lnTo>
                  <a:pt x="2205037" y="2147887"/>
                </a:lnTo>
                <a:lnTo>
                  <a:pt x="2284412" y="2232024"/>
                </a:lnTo>
                <a:lnTo>
                  <a:pt x="2292350" y="2182812"/>
                </a:lnTo>
                <a:lnTo>
                  <a:pt x="2147887" y="2038349"/>
                </a:lnTo>
                <a:lnTo>
                  <a:pt x="2166937" y="2019299"/>
                </a:lnTo>
                <a:lnTo>
                  <a:pt x="2071687" y="1924049"/>
                </a:lnTo>
                <a:lnTo>
                  <a:pt x="2120900" y="1603374"/>
                </a:lnTo>
                <a:lnTo>
                  <a:pt x="3306762" y="2789237"/>
                </a:lnTo>
                <a:lnTo>
                  <a:pt x="3317875" y="2717799"/>
                </a:lnTo>
                <a:lnTo>
                  <a:pt x="2265362" y="1671637"/>
                </a:lnTo>
                <a:lnTo>
                  <a:pt x="2422525" y="1652587"/>
                </a:lnTo>
                <a:lnTo>
                  <a:pt x="2284412" y="1514474"/>
                </a:lnTo>
                <a:lnTo>
                  <a:pt x="2322512" y="1190624"/>
                </a:lnTo>
                <a:lnTo>
                  <a:pt x="3494087" y="2370137"/>
                </a:lnTo>
                <a:lnTo>
                  <a:pt x="3497262" y="2308224"/>
                </a:lnTo>
                <a:lnTo>
                  <a:pt x="2132012" y="942974"/>
                </a:lnTo>
                <a:lnTo>
                  <a:pt x="2181225" y="622300"/>
                </a:lnTo>
                <a:lnTo>
                  <a:pt x="3200400" y="1636712"/>
                </a:lnTo>
                <a:lnTo>
                  <a:pt x="3219451" y="1511299"/>
                </a:lnTo>
                <a:lnTo>
                  <a:pt x="3951287" y="2244724"/>
                </a:lnTo>
                <a:lnTo>
                  <a:pt x="3956050" y="2236787"/>
                </a:lnTo>
                <a:lnTo>
                  <a:pt x="3676650" y="1962149"/>
                </a:lnTo>
                <a:lnTo>
                  <a:pt x="3822700" y="1946274"/>
                </a:lnTo>
                <a:lnTo>
                  <a:pt x="3074987" y="1198562"/>
                </a:lnTo>
                <a:lnTo>
                  <a:pt x="3094037" y="1182687"/>
                </a:lnTo>
                <a:lnTo>
                  <a:pt x="3852862" y="1943099"/>
                </a:lnTo>
                <a:lnTo>
                  <a:pt x="3951287" y="1930399"/>
                </a:lnTo>
                <a:lnTo>
                  <a:pt x="5881687" y="3846512"/>
                </a:lnTo>
                <a:lnTo>
                  <a:pt x="5916612" y="3625850"/>
                </a:lnTo>
                <a:lnTo>
                  <a:pt x="5775324" y="3484562"/>
                </a:lnTo>
                <a:lnTo>
                  <a:pt x="5653087" y="3503612"/>
                </a:lnTo>
                <a:lnTo>
                  <a:pt x="5683250" y="3533775"/>
                </a:lnTo>
                <a:lnTo>
                  <a:pt x="5668962" y="3549650"/>
                </a:lnTo>
                <a:lnTo>
                  <a:pt x="3757612" y="1636712"/>
                </a:lnTo>
                <a:lnTo>
                  <a:pt x="3768725" y="1625599"/>
                </a:lnTo>
                <a:lnTo>
                  <a:pt x="2162175" y="15875"/>
                </a:lnTo>
                <a:close/>
              </a:path>
            </a:pathLst>
          </a:custGeom>
        </p:spPr>
        <p:txBody>
          <a:bodyPr wrap="square">
            <a:noAutofit/>
          </a:bodyPr>
          <a:lstStyle/>
          <a:p>
            <a:endParaRPr lang="ru-RU"/>
          </a:p>
        </p:txBody>
      </p:sp>
    </p:spTree>
    <p:extLst>
      <p:ext uri="{BB962C8B-B14F-4D97-AF65-F5344CB8AC3E}">
        <p14:creationId xmlns:p14="http://schemas.microsoft.com/office/powerpoint/2010/main" val="34338142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enter photo">
    <p:spTree>
      <p:nvGrpSpPr>
        <p:cNvPr id="1" name=""/>
        <p:cNvGrpSpPr/>
        <p:nvPr/>
      </p:nvGrpSpPr>
      <p:grpSpPr>
        <a:xfrm>
          <a:off x="0" y="0"/>
          <a:ext cx="0" cy="0"/>
          <a:chOff x="0" y="0"/>
          <a:chExt cx="0" cy="0"/>
        </a:xfrm>
      </p:grpSpPr>
      <p:sp>
        <p:nvSpPr>
          <p:cNvPr id="5" name="Placeholder"/>
          <p:cNvSpPr>
            <a:spLocks noGrp="1"/>
          </p:cNvSpPr>
          <p:nvPr>
            <p:ph type="pic" sz="quarter" idx="10"/>
          </p:nvPr>
        </p:nvSpPr>
        <p:spPr>
          <a:xfrm>
            <a:off x="3894139" y="3176"/>
            <a:ext cx="4402137" cy="6861175"/>
          </a:xfrm>
          <a:custGeom>
            <a:avLst/>
            <a:gdLst>
              <a:gd name="connsiteX0" fmla="*/ 0 w 4402137"/>
              <a:gd name="connsiteY0" fmla="*/ 0 h 6861175"/>
              <a:gd name="connsiteX1" fmla="*/ 4402137 w 4402137"/>
              <a:gd name="connsiteY1" fmla="*/ 0 h 6861175"/>
              <a:gd name="connsiteX2" fmla="*/ 4402137 w 4402137"/>
              <a:gd name="connsiteY2" fmla="*/ 6861175 h 6861175"/>
              <a:gd name="connsiteX3" fmla="*/ 0 w 4402137"/>
              <a:gd name="connsiteY3" fmla="*/ 6861175 h 6861175"/>
            </a:gdLst>
            <a:ahLst/>
            <a:cxnLst>
              <a:cxn ang="0">
                <a:pos x="connsiteX0" y="connsiteY0"/>
              </a:cxn>
              <a:cxn ang="0">
                <a:pos x="connsiteX1" y="connsiteY1"/>
              </a:cxn>
              <a:cxn ang="0">
                <a:pos x="connsiteX2" y="connsiteY2"/>
              </a:cxn>
              <a:cxn ang="0">
                <a:pos x="connsiteX3" y="connsiteY3"/>
              </a:cxn>
            </a:cxnLst>
            <a:rect l="l" t="t" r="r" b="b"/>
            <a:pathLst>
              <a:path w="4402137" h="6861175">
                <a:moveTo>
                  <a:pt x="0" y="0"/>
                </a:moveTo>
                <a:lnTo>
                  <a:pt x="4402137" y="0"/>
                </a:lnTo>
                <a:lnTo>
                  <a:pt x="4402137" y="6861175"/>
                </a:lnTo>
                <a:lnTo>
                  <a:pt x="0" y="6861175"/>
                </a:lnTo>
                <a:close/>
              </a:path>
            </a:pathLst>
          </a:custGeom>
        </p:spPr>
        <p:txBody>
          <a:bodyPr wrap="square">
            <a:noAutofit/>
          </a:bodyPr>
          <a:lstStyle/>
          <a:p>
            <a:endParaRPr lang="ru-RU"/>
          </a:p>
        </p:txBody>
      </p:sp>
    </p:spTree>
    <p:extLst>
      <p:ext uri="{BB962C8B-B14F-4D97-AF65-F5344CB8AC3E}">
        <p14:creationId xmlns:p14="http://schemas.microsoft.com/office/powerpoint/2010/main" val="12843419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rush right photo">
    <p:spTree>
      <p:nvGrpSpPr>
        <p:cNvPr id="1" name=""/>
        <p:cNvGrpSpPr/>
        <p:nvPr/>
      </p:nvGrpSpPr>
      <p:grpSpPr>
        <a:xfrm>
          <a:off x="0" y="0"/>
          <a:ext cx="0" cy="0"/>
          <a:chOff x="0" y="0"/>
          <a:chExt cx="0" cy="0"/>
        </a:xfrm>
      </p:grpSpPr>
      <p:sp>
        <p:nvSpPr>
          <p:cNvPr id="3096" name="Placeholder"/>
          <p:cNvSpPr>
            <a:spLocks noGrp="1"/>
          </p:cNvSpPr>
          <p:nvPr>
            <p:ph type="pic" sz="quarter" idx="10"/>
          </p:nvPr>
        </p:nvSpPr>
        <p:spPr>
          <a:xfrm>
            <a:off x="6689039" y="64467"/>
            <a:ext cx="4463693" cy="6752258"/>
          </a:xfrm>
          <a:custGeom>
            <a:avLst/>
            <a:gdLst>
              <a:gd name="connsiteX0" fmla="*/ 1920769 w 4463693"/>
              <a:gd name="connsiteY0" fmla="*/ 5787058 h 6752258"/>
              <a:gd name="connsiteX1" fmla="*/ 1896957 w 4463693"/>
              <a:gd name="connsiteY1" fmla="*/ 5843126 h 6752258"/>
              <a:gd name="connsiteX2" fmla="*/ 1896957 w 4463693"/>
              <a:gd name="connsiteY2" fmla="*/ 5839121 h 6752258"/>
              <a:gd name="connsiteX3" fmla="*/ 1877113 w 4463693"/>
              <a:gd name="connsiteY3" fmla="*/ 6123464 h 6752258"/>
              <a:gd name="connsiteX4" fmla="*/ 1889019 w 4463693"/>
              <a:gd name="connsiteY4" fmla="*/ 6071401 h 6752258"/>
              <a:gd name="connsiteX5" fmla="*/ 1896957 w 4463693"/>
              <a:gd name="connsiteY5" fmla="*/ 6135478 h 6752258"/>
              <a:gd name="connsiteX6" fmla="*/ 1912832 w 4463693"/>
              <a:gd name="connsiteY6" fmla="*/ 5863150 h 6752258"/>
              <a:gd name="connsiteX7" fmla="*/ 1920769 w 4463693"/>
              <a:gd name="connsiteY7" fmla="*/ 5787058 h 6752258"/>
              <a:gd name="connsiteX8" fmla="*/ 1845045 w 4463693"/>
              <a:gd name="connsiteY8" fmla="*/ 5746616 h 6752258"/>
              <a:gd name="connsiteX9" fmla="*/ 1820915 w 4463693"/>
              <a:gd name="connsiteY9" fmla="*/ 6155358 h 6752258"/>
              <a:gd name="connsiteX10" fmla="*/ 1853088 w 4463693"/>
              <a:gd name="connsiteY10" fmla="*/ 5798710 h 6752258"/>
              <a:gd name="connsiteX11" fmla="*/ 1845045 w 4463693"/>
              <a:gd name="connsiteY11" fmla="*/ 5746616 h 6752258"/>
              <a:gd name="connsiteX12" fmla="*/ 3347985 w 4463693"/>
              <a:gd name="connsiteY12" fmla="*/ 5698827 h 6752258"/>
              <a:gd name="connsiteX13" fmla="*/ 3348290 w 4463693"/>
              <a:gd name="connsiteY13" fmla="*/ 5699046 h 6752258"/>
              <a:gd name="connsiteX14" fmla="*/ 3347985 w 4463693"/>
              <a:gd name="connsiteY14" fmla="*/ 5702833 h 6752258"/>
              <a:gd name="connsiteX15" fmla="*/ 3347985 w 4463693"/>
              <a:gd name="connsiteY15" fmla="*/ 5698827 h 6752258"/>
              <a:gd name="connsiteX16" fmla="*/ 779357 w 4463693"/>
              <a:gd name="connsiteY16" fmla="*/ 5679108 h 6752258"/>
              <a:gd name="connsiteX17" fmla="*/ 759513 w 4463693"/>
              <a:gd name="connsiteY17" fmla="*/ 5922995 h 6752258"/>
              <a:gd name="connsiteX18" fmla="*/ 759513 w 4463693"/>
              <a:gd name="connsiteY18" fmla="*/ 6002958 h 6752258"/>
              <a:gd name="connsiteX19" fmla="*/ 799200 w 4463693"/>
              <a:gd name="connsiteY19" fmla="*/ 5899006 h 6752258"/>
              <a:gd name="connsiteX20" fmla="*/ 826982 w 4463693"/>
              <a:gd name="connsiteY20" fmla="*/ 5950982 h 6752258"/>
              <a:gd name="connsiteX21" fmla="*/ 842857 w 4463693"/>
              <a:gd name="connsiteY21" fmla="*/ 5934990 h 6752258"/>
              <a:gd name="connsiteX22" fmla="*/ 834919 w 4463693"/>
              <a:gd name="connsiteY22" fmla="*/ 5966975 h 6752258"/>
              <a:gd name="connsiteX23" fmla="*/ 854763 w 4463693"/>
              <a:gd name="connsiteY23" fmla="*/ 5899006 h 6752258"/>
              <a:gd name="connsiteX24" fmla="*/ 842857 w 4463693"/>
              <a:gd name="connsiteY24" fmla="*/ 5930992 h 6752258"/>
              <a:gd name="connsiteX25" fmla="*/ 830951 w 4463693"/>
              <a:gd name="connsiteY25" fmla="*/ 5799053 h 6752258"/>
              <a:gd name="connsiteX26" fmla="*/ 830951 w 4463693"/>
              <a:gd name="connsiteY26" fmla="*/ 5827040 h 6752258"/>
              <a:gd name="connsiteX27" fmla="*/ 807138 w 4463693"/>
              <a:gd name="connsiteY27" fmla="*/ 5839034 h 6752258"/>
              <a:gd name="connsiteX28" fmla="*/ 779357 w 4463693"/>
              <a:gd name="connsiteY28" fmla="*/ 5679108 h 6752258"/>
              <a:gd name="connsiteX29" fmla="*/ 650770 w 4463693"/>
              <a:gd name="connsiteY29" fmla="*/ 5602908 h 6752258"/>
              <a:gd name="connsiteX30" fmla="*/ 587270 w 4463693"/>
              <a:gd name="connsiteY30" fmla="*/ 5991929 h 6752258"/>
              <a:gd name="connsiteX31" fmla="*/ 583301 w 4463693"/>
              <a:gd name="connsiteY31" fmla="*/ 6036045 h 6752258"/>
              <a:gd name="connsiteX32" fmla="*/ 638864 w 4463693"/>
              <a:gd name="connsiteY32" fmla="*/ 5775361 h 6752258"/>
              <a:gd name="connsiteX33" fmla="*/ 654739 w 4463693"/>
              <a:gd name="connsiteY33" fmla="*/ 5835519 h 6752258"/>
              <a:gd name="connsiteX34" fmla="*/ 678551 w 4463693"/>
              <a:gd name="connsiteY34" fmla="*/ 5634992 h 6752258"/>
              <a:gd name="connsiteX35" fmla="*/ 650770 w 4463693"/>
              <a:gd name="connsiteY35" fmla="*/ 5602908 h 6752258"/>
              <a:gd name="connsiteX36" fmla="*/ 2161276 w 4463693"/>
              <a:gd name="connsiteY36" fmla="*/ 5410821 h 6752258"/>
              <a:gd name="connsiteX37" fmla="*/ 2073963 w 4463693"/>
              <a:gd name="connsiteY37" fmla="*/ 6091859 h 6752258"/>
              <a:gd name="connsiteX38" fmla="*/ 2149370 w 4463693"/>
              <a:gd name="connsiteY38" fmla="*/ 5919597 h 6752258"/>
              <a:gd name="connsiteX39" fmla="*/ 2121588 w 4463693"/>
              <a:gd name="connsiteY39" fmla="*/ 5951646 h 6752258"/>
              <a:gd name="connsiteX40" fmla="*/ 2157307 w 4463693"/>
              <a:gd name="connsiteY40" fmla="*/ 5502962 h 6752258"/>
              <a:gd name="connsiteX41" fmla="*/ 2161276 w 4463693"/>
              <a:gd name="connsiteY41" fmla="*/ 5410821 h 6752258"/>
              <a:gd name="connsiteX42" fmla="*/ 270393 w 4463693"/>
              <a:gd name="connsiteY42" fmla="*/ 5174114 h 6752258"/>
              <a:gd name="connsiteX43" fmla="*/ 246350 w 4463693"/>
              <a:gd name="connsiteY43" fmla="*/ 5342343 h 6752258"/>
              <a:gd name="connsiteX44" fmla="*/ 118117 w 4463693"/>
              <a:gd name="connsiteY44" fmla="*/ 5867056 h 6752258"/>
              <a:gd name="connsiteX45" fmla="*/ 210284 w 4463693"/>
              <a:gd name="connsiteY45" fmla="*/ 5234196 h 6752258"/>
              <a:gd name="connsiteX46" fmla="*/ 226313 w 4463693"/>
              <a:gd name="connsiteY46" fmla="*/ 5362370 h 6752258"/>
              <a:gd name="connsiteX47" fmla="*/ 242342 w 4463693"/>
              <a:gd name="connsiteY47" fmla="*/ 5338337 h 6752258"/>
              <a:gd name="connsiteX48" fmla="*/ 270393 w 4463693"/>
              <a:gd name="connsiteY48" fmla="*/ 5174114 h 6752258"/>
              <a:gd name="connsiteX49" fmla="*/ 2293505 w 4463693"/>
              <a:gd name="connsiteY49" fmla="*/ 5130659 h 6752258"/>
              <a:gd name="connsiteX50" fmla="*/ 2229258 w 4463693"/>
              <a:gd name="connsiteY50" fmla="*/ 5670726 h 6752258"/>
              <a:gd name="connsiteX51" fmla="*/ 2253351 w 4463693"/>
              <a:gd name="connsiteY51" fmla="*/ 5434697 h 6752258"/>
              <a:gd name="connsiteX52" fmla="*/ 2213196 w 4463693"/>
              <a:gd name="connsiteY52" fmla="*/ 5926758 h 6752258"/>
              <a:gd name="connsiteX53" fmla="*/ 2221227 w 4463693"/>
              <a:gd name="connsiteY53" fmla="*/ 5886753 h 6752258"/>
              <a:gd name="connsiteX54" fmla="*/ 2293505 w 4463693"/>
              <a:gd name="connsiteY54" fmla="*/ 5130659 h 6752258"/>
              <a:gd name="connsiteX55" fmla="*/ 558653 w 4463693"/>
              <a:gd name="connsiteY55" fmla="*/ 5018708 h 6752258"/>
              <a:gd name="connsiteX56" fmla="*/ 554642 w 4463693"/>
              <a:gd name="connsiteY56" fmla="*/ 5086563 h 6752258"/>
              <a:gd name="connsiteX57" fmla="*/ 542611 w 4463693"/>
              <a:gd name="connsiteY57" fmla="*/ 5042657 h 6752258"/>
              <a:gd name="connsiteX58" fmla="*/ 494484 w 4463693"/>
              <a:gd name="connsiteY58" fmla="*/ 5361971 h 6752258"/>
              <a:gd name="connsiteX59" fmla="*/ 486463 w 4463693"/>
              <a:gd name="connsiteY59" fmla="*/ 5437808 h 6752258"/>
              <a:gd name="connsiteX60" fmla="*/ 526569 w 4463693"/>
              <a:gd name="connsiteY60" fmla="*/ 5326048 h 6752258"/>
              <a:gd name="connsiteX61" fmla="*/ 530579 w 4463693"/>
              <a:gd name="connsiteY61" fmla="*/ 5282143 h 6752258"/>
              <a:gd name="connsiteX62" fmla="*/ 538600 w 4463693"/>
              <a:gd name="connsiteY62" fmla="*/ 5198323 h 6752258"/>
              <a:gd name="connsiteX63" fmla="*/ 538600 w 4463693"/>
              <a:gd name="connsiteY63" fmla="*/ 5226263 h 6752258"/>
              <a:gd name="connsiteX64" fmla="*/ 554642 w 4463693"/>
              <a:gd name="connsiteY64" fmla="*/ 5146434 h 6752258"/>
              <a:gd name="connsiteX65" fmla="*/ 558653 w 4463693"/>
              <a:gd name="connsiteY65" fmla="*/ 5018708 h 6752258"/>
              <a:gd name="connsiteX66" fmla="*/ 206277 w 4463693"/>
              <a:gd name="connsiteY66" fmla="*/ 4893733 h 6752258"/>
              <a:gd name="connsiteX67" fmla="*/ 194255 w 4463693"/>
              <a:gd name="connsiteY67" fmla="*/ 4957820 h 6752258"/>
              <a:gd name="connsiteX68" fmla="*/ 206277 w 4463693"/>
              <a:gd name="connsiteY68" fmla="*/ 4893733 h 6752258"/>
              <a:gd name="connsiteX69" fmla="*/ 542820 w 4463693"/>
              <a:gd name="connsiteY69" fmla="*/ 4156098 h 6752258"/>
              <a:gd name="connsiteX70" fmla="*/ 530913 w 4463693"/>
              <a:gd name="connsiteY70" fmla="*/ 4268321 h 6752258"/>
              <a:gd name="connsiteX71" fmla="*/ 519007 w 4463693"/>
              <a:gd name="connsiteY71" fmla="*/ 4260305 h 6752258"/>
              <a:gd name="connsiteX72" fmla="*/ 519007 w 4463693"/>
              <a:gd name="connsiteY72" fmla="*/ 4316416 h 6752258"/>
              <a:gd name="connsiteX73" fmla="*/ 526945 w 4463693"/>
              <a:gd name="connsiteY73" fmla="*/ 4304392 h 6752258"/>
              <a:gd name="connsiteX74" fmla="*/ 534882 w 4463693"/>
              <a:gd name="connsiteY74" fmla="*/ 4424631 h 6752258"/>
              <a:gd name="connsiteX75" fmla="*/ 530913 w 4463693"/>
              <a:gd name="connsiteY75" fmla="*/ 4356496 h 6752258"/>
              <a:gd name="connsiteX76" fmla="*/ 519007 w 4463693"/>
              <a:gd name="connsiteY76" fmla="*/ 4785346 h 6752258"/>
              <a:gd name="connsiteX77" fmla="*/ 550757 w 4463693"/>
              <a:gd name="connsiteY77" fmla="*/ 4625028 h 6752258"/>
              <a:gd name="connsiteX78" fmla="*/ 554726 w 4463693"/>
              <a:gd name="connsiteY78" fmla="*/ 4312408 h 6752258"/>
              <a:gd name="connsiteX79" fmla="*/ 554726 w 4463693"/>
              <a:gd name="connsiteY79" fmla="*/ 4308400 h 6752258"/>
              <a:gd name="connsiteX80" fmla="*/ 542820 w 4463693"/>
              <a:gd name="connsiteY80" fmla="*/ 4156098 h 6752258"/>
              <a:gd name="connsiteX81" fmla="*/ 442480 w 4463693"/>
              <a:gd name="connsiteY81" fmla="*/ 4043983 h 6752258"/>
              <a:gd name="connsiteX82" fmla="*/ 454526 w 4463693"/>
              <a:gd name="connsiteY82" fmla="*/ 4456721 h 6752258"/>
              <a:gd name="connsiteX83" fmla="*/ 450511 w 4463693"/>
              <a:gd name="connsiteY83" fmla="*/ 4468742 h 6752258"/>
              <a:gd name="connsiteX84" fmla="*/ 454526 w 4463693"/>
              <a:gd name="connsiteY84" fmla="*/ 4464735 h 6752258"/>
              <a:gd name="connsiteX85" fmla="*/ 466573 w 4463693"/>
              <a:gd name="connsiteY85" fmla="*/ 4536864 h 6752258"/>
              <a:gd name="connsiteX86" fmla="*/ 458542 w 4463693"/>
              <a:gd name="connsiteY86" fmla="*/ 4428671 h 6752258"/>
              <a:gd name="connsiteX87" fmla="*/ 454526 w 4463693"/>
              <a:gd name="connsiteY87" fmla="*/ 4440692 h 6752258"/>
              <a:gd name="connsiteX88" fmla="*/ 442480 w 4463693"/>
              <a:gd name="connsiteY88" fmla="*/ 4043983 h 6752258"/>
              <a:gd name="connsiteX89" fmla="*/ 1311963 w 4463693"/>
              <a:gd name="connsiteY89" fmla="*/ 2694610 h 6752258"/>
              <a:gd name="connsiteX90" fmla="*/ 1307994 w 4463693"/>
              <a:gd name="connsiteY90" fmla="*/ 2734778 h 6752258"/>
              <a:gd name="connsiteX91" fmla="*/ 1319901 w 4463693"/>
              <a:gd name="connsiteY91" fmla="*/ 2959723 h 6752258"/>
              <a:gd name="connsiteX92" fmla="*/ 1311963 w 4463693"/>
              <a:gd name="connsiteY92" fmla="*/ 2694610 h 6752258"/>
              <a:gd name="connsiteX93" fmla="*/ 3099845 w 4463693"/>
              <a:gd name="connsiteY93" fmla="*/ 2473947 h 6752258"/>
              <a:gd name="connsiteX94" fmla="*/ 3091828 w 4463693"/>
              <a:gd name="connsiteY94" fmla="*/ 2586109 h 6752258"/>
              <a:gd name="connsiteX95" fmla="*/ 3087820 w 4463693"/>
              <a:gd name="connsiteY95" fmla="*/ 2505993 h 6752258"/>
              <a:gd name="connsiteX96" fmla="*/ 3063769 w 4463693"/>
              <a:gd name="connsiteY96" fmla="*/ 2542045 h 6752258"/>
              <a:gd name="connsiteX97" fmla="*/ 3063769 w 4463693"/>
              <a:gd name="connsiteY97" fmla="*/ 2590115 h 6752258"/>
              <a:gd name="connsiteX98" fmla="*/ 3075794 w 4463693"/>
              <a:gd name="connsiteY98" fmla="*/ 2606138 h 6752258"/>
              <a:gd name="connsiteX99" fmla="*/ 3071786 w 4463693"/>
              <a:gd name="connsiteY99" fmla="*/ 2602132 h 6752258"/>
              <a:gd name="connsiteX100" fmla="*/ 3047735 w 4463693"/>
              <a:gd name="connsiteY100" fmla="*/ 2646196 h 6752258"/>
              <a:gd name="connsiteX101" fmla="*/ 3043727 w 4463693"/>
              <a:gd name="connsiteY101" fmla="*/ 2610144 h 6752258"/>
              <a:gd name="connsiteX102" fmla="*/ 3035710 w 4463693"/>
              <a:gd name="connsiteY102" fmla="*/ 2926602 h 6752258"/>
              <a:gd name="connsiteX103" fmla="*/ 3031701 w 4463693"/>
              <a:gd name="connsiteY103" fmla="*/ 2826457 h 6752258"/>
              <a:gd name="connsiteX104" fmla="*/ 3019676 w 4463693"/>
              <a:gd name="connsiteY104" fmla="*/ 3046777 h 6752258"/>
              <a:gd name="connsiteX105" fmla="*/ 3015668 w 4463693"/>
              <a:gd name="connsiteY105" fmla="*/ 3110870 h 6752258"/>
              <a:gd name="connsiteX106" fmla="*/ 3019676 w 4463693"/>
              <a:gd name="connsiteY106" fmla="*/ 4104309 h 6752258"/>
              <a:gd name="connsiteX107" fmla="*/ 3059761 w 4463693"/>
              <a:gd name="connsiteY107" fmla="*/ 3835920 h 6752258"/>
              <a:gd name="connsiteX108" fmla="*/ 3055752 w 4463693"/>
              <a:gd name="connsiteY108" fmla="*/ 3944077 h 6752258"/>
              <a:gd name="connsiteX109" fmla="*/ 3107862 w 4463693"/>
              <a:gd name="connsiteY109" fmla="*/ 3395282 h 6752258"/>
              <a:gd name="connsiteX110" fmla="*/ 3107862 w 4463693"/>
              <a:gd name="connsiteY110" fmla="*/ 3046777 h 6752258"/>
              <a:gd name="connsiteX111" fmla="*/ 3099845 w 4463693"/>
              <a:gd name="connsiteY111" fmla="*/ 2894556 h 6752258"/>
              <a:gd name="connsiteX112" fmla="*/ 3095837 w 4463693"/>
              <a:gd name="connsiteY112" fmla="*/ 2946632 h 6752258"/>
              <a:gd name="connsiteX113" fmla="*/ 3087820 w 4463693"/>
              <a:gd name="connsiteY113" fmla="*/ 2886545 h 6752258"/>
              <a:gd name="connsiteX114" fmla="*/ 3091828 w 4463693"/>
              <a:gd name="connsiteY114" fmla="*/ 2850493 h 6752258"/>
              <a:gd name="connsiteX115" fmla="*/ 3103854 w 4463693"/>
              <a:gd name="connsiteY115" fmla="*/ 2874527 h 6752258"/>
              <a:gd name="connsiteX116" fmla="*/ 3103854 w 4463693"/>
              <a:gd name="connsiteY116" fmla="*/ 2774382 h 6752258"/>
              <a:gd name="connsiteX117" fmla="*/ 3103854 w 4463693"/>
              <a:gd name="connsiteY117" fmla="*/ 2758359 h 6752258"/>
              <a:gd name="connsiteX118" fmla="*/ 3099845 w 4463693"/>
              <a:gd name="connsiteY118" fmla="*/ 2638185 h 6752258"/>
              <a:gd name="connsiteX119" fmla="*/ 3099845 w 4463693"/>
              <a:gd name="connsiteY119" fmla="*/ 2473947 h 6752258"/>
              <a:gd name="connsiteX120" fmla="*/ 1260167 w 4463693"/>
              <a:gd name="connsiteY120" fmla="*/ 2318373 h 6752258"/>
              <a:gd name="connsiteX121" fmla="*/ 1223949 w 4463693"/>
              <a:gd name="connsiteY121" fmla="*/ 2670933 h 6752258"/>
              <a:gd name="connsiteX122" fmla="*/ 1280287 w 4463693"/>
              <a:gd name="connsiteY122" fmla="*/ 3307948 h 6752258"/>
              <a:gd name="connsiteX123" fmla="*/ 1304432 w 4463693"/>
              <a:gd name="connsiteY123" fmla="*/ 4045120 h 6752258"/>
              <a:gd name="connsiteX124" fmla="*/ 1304432 w 4463693"/>
              <a:gd name="connsiteY124" fmla="*/ 4093196 h 6752258"/>
              <a:gd name="connsiteX125" fmla="*/ 1316505 w 4463693"/>
              <a:gd name="connsiteY125" fmla="*/ 3588393 h 6752258"/>
              <a:gd name="connsiteX126" fmla="*/ 1328577 w 4463693"/>
              <a:gd name="connsiteY126" fmla="*/ 3299935 h 6752258"/>
              <a:gd name="connsiteX127" fmla="*/ 1324553 w 4463693"/>
              <a:gd name="connsiteY127" fmla="*/ 2971412 h 6752258"/>
              <a:gd name="connsiteX128" fmla="*/ 1316505 w 4463693"/>
              <a:gd name="connsiteY128" fmla="*/ 2999456 h 6752258"/>
              <a:gd name="connsiteX129" fmla="*/ 1280287 w 4463693"/>
              <a:gd name="connsiteY129" fmla="*/ 2466608 h 6752258"/>
              <a:gd name="connsiteX130" fmla="*/ 1284312 w 4463693"/>
              <a:gd name="connsiteY130" fmla="*/ 2474621 h 6752258"/>
              <a:gd name="connsiteX131" fmla="*/ 1284312 w 4463693"/>
              <a:gd name="connsiteY131" fmla="*/ 2414525 h 6752258"/>
              <a:gd name="connsiteX132" fmla="*/ 1280287 w 4463693"/>
              <a:gd name="connsiteY132" fmla="*/ 2354430 h 6752258"/>
              <a:gd name="connsiteX133" fmla="*/ 1276263 w 4463693"/>
              <a:gd name="connsiteY133" fmla="*/ 2402506 h 6752258"/>
              <a:gd name="connsiteX134" fmla="*/ 1260167 w 4463693"/>
              <a:gd name="connsiteY134" fmla="*/ 2318373 h 6752258"/>
              <a:gd name="connsiteX135" fmla="*/ 3523911 w 4463693"/>
              <a:gd name="connsiteY135" fmla="*/ 2197721 h 6752258"/>
              <a:gd name="connsiteX136" fmla="*/ 3479740 w 4463693"/>
              <a:gd name="connsiteY136" fmla="*/ 2526646 h 6752258"/>
              <a:gd name="connsiteX137" fmla="*/ 3487771 w 4463693"/>
              <a:gd name="connsiteY137" fmla="*/ 2646985 h 6752258"/>
              <a:gd name="connsiteX138" fmla="*/ 3523911 w 4463693"/>
              <a:gd name="connsiteY138" fmla="*/ 2197721 h 6752258"/>
              <a:gd name="connsiteX139" fmla="*/ 1215655 w 4463693"/>
              <a:gd name="connsiteY139" fmla="*/ 2182712 h 6752258"/>
              <a:gd name="connsiteX140" fmla="*/ 1199619 w 4463693"/>
              <a:gd name="connsiteY140" fmla="*/ 2331250 h 6752258"/>
              <a:gd name="connsiteX141" fmla="*/ 1199499 w 4463693"/>
              <a:gd name="connsiteY141" fmla="*/ 2329698 h 6752258"/>
              <a:gd name="connsiteX142" fmla="*/ 1199443 w 4463693"/>
              <a:gd name="connsiteY142" fmla="*/ 2328076 h 6752258"/>
              <a:gd name="connsiteX143" fmla="*/ 1199250 w 4463693"/>
              <a:gd name="connsiteY143" fmla="*/ 2326455 h 6752258"/>
              <a:gd name="connsiteX144" fmla="*/ 1199499 w 4463693"/>
              <a:gd name="connsiteY144" fmla="*/ 2329698 h 6752258"/>
              <a:gd name="connsiteX145" fmla="*/ 1200788 w 4463693"/>
              <a:gd name="connsiteY145" fmla="*/ 2366381 h 6752258"/>
              <a:gd name="connsiteX146" fmla="*/ 1211553 w 4463693"/>
              <a:gd name="connsiteY146" fmla="*/ 2430267 h 6752258"/>
              <a:gd name="connsiteX147" fmla="*/ 1215655 w 4463693"/>
              <a:gd name="connsiteY147" fmla="*/ 2182712 h 6752258"/>
              <a:gd name="connsiteX148" fmla="*/ 4340802 w 4463693"/>
              <a:gd name="connsiteY148" fmla="*/ 2046554 h 6752258"/>
              <a:gd name="connsiteX149" fmla="*/ 4338246 w 4463693"/>
              <a:gd name="connsiteY149" fmla="*/ 2069031 h 6752258"/>
              <a:gd name="connsiteX150" fmla="*/ 4335750 w 4463693"/>
              <a:gd name="connsiteY150" fmla="*/ 2084931 h 6752258"/>
              <a:gd name="connsiteX151" fmla="*/ 4333273 w 4463693"/>
              <a:gd name="connsiteY151" fmla="*/ 2073011 h 6752258"/>
              <a:gd name="connsiteX152" fmla="*/ 3612132 w 4463693"/>
              <a:gd name="connsiteY152" fmla="*/ 1700833 h 6752258"/>
              <a:gd name="connsiteX153" fmla="*/ 3608134 w 4463693"/>
              <a:gd name="connsiteY153" fmla="*/ 1800962 h 6752258"/>
              <a:gd name="connsiteX154" fmla="*/ 3596140 w 4463693"/>
              <a:gd name="connsiteY154" fmla="*/ 1740885 h 6752258"/>
              <a:gd name="connsiteX155" fmla="*/ 3592142 w 4463693"/>
              <a:gd name="connsiteY155" fmla="*/ 1776931 h 6752258"/>
              <a:gd name="connsiteX156" fmla="*/ 3564155 w 4463693"/>
              <a:gd name="connsiteY156" fmla="*/ 2125380 h 6752258"/>
              <a:gd name="connsiteX157" fmla="*/ 3548162 w 4463693"/>
              <a:gd name="connsiteY157" fmla="*/ 2626026 h 6752258"/>
              <a:gd name="connsiteX158" fmla="*/ 3572151 w 4463693"/>
              <a:gd name="connsiteY158" fmla="*/ 2497860 h 6752258"/>
              <a:gd name="connsiteX159" fmla="*/ 3536168 w 4463693"/>
              <a:gd name="connsiteY159" fmla="*/ 3010521 h 6752258"/>
              <a:gd name="connsiteX160" fmla="*/ 3572151 w 4463693"/>
              <a:gd name="connsiteY160" fmla="*/ 2766206 h 6752258"/>
              <a:gd name="connsiteX161" fmla="*/ 3596140 w 4463693"/>
              <a:gd name="connsiteY161" fmla="*/ 2397731 h 6752258"/>
              <a:gd name="connsiteX162" fmla="*/ 3616131 w 4463693"/>
              <a:gd name="connsiteY162" fmla="*/ 1857034 h 6752258"/>
              <a:gd name="connsiteX163" fmla="*/ 3612132 w 4463693"/>
              <a:gd name="connsiteY163" fmla="*/ 1824993 h 6752258"/>
              <a:gd name="connsiteX164" fmla="*/ 3616131 w 4463693"/>
              <a:gd name="connsiteY164" fmla="*/ 1760911 h 6752258"/>
              <a:gd name="connsiteX165" fmla="*/ 3612132 w 4463693"/>
              <a:gd name="connsiteY165" fmla="*/ 1700833 h 6752258"/>
              <a:gd name="connsiteX166" fmla="*/ 230320 w 4463693"/>
              <a:gd name="connsiteY166" fmla="*/ 1557203 h 6752258"/>
              <a:gd name="connsiteX167" fmla="*/ 238335 w 4463693"/>
              <a:gd name="connsiteY167" fmla="*/ 1561208 h 6752258"/>
              <a:gd name="connsiteX168" fmla="*/ 234328 w 4463693"/>
              <a:gd name="connsiteY168" fmla="*/ 1557203 h 6752258"/>
              <a:gd name="connsiteX169" fmla="*/ 230320 w 4463693"/>
              <a:gd name="connsiteY169" fmla="*/ 1557203 h 6752258"/>
              <a:gd name="connsiteX170" fmla="*/ 322715 w 4463693"/>
              <a:gd name="connsiteY170" fmla="*/ 1540499 h 6752258"/>
              <a:gd name="connsiteX171" fmla="*/ 290730 w 4463693"/>
              <a:gd name="connsiteY171" fmla="*/ 1664841 h 6752258"/>
              <a:gd name="connsiteX172" fmla="*/ 278735 w 4463693"/>
              <a:gd name="connsiteY172" fmla="*/ 1644785 h 6752258"/>
              <a:gd name="connsiteX173" fmla="*/ 270739 w 4463693"/>
              <a:gd name="connsiteY173" fmla="*/ 1684896 h 6752258"/>
              <a:gd name="connsiteX174" fmla="*/ 278735 w 4463693"/>
              <a:gd name="connsiteY174" fmla="*/ 1961656 h 6752258"/>
              <a:gd name="connsiteX175" fmla="*/ 282734 w 4463693"/>
              <a:gd name="connsiteY175" fmla="*/ 1889458 h 6752258"/>
              <a:gd name="connsiteX176" fmla="*/ 326713 w 4463693"/>
              <a:gd name="connsiteY176" fmla="*/ 2218359 h 6752258"/>
              <a:gd name="connsiteX177" fmla="*/ 338708 w 4463693"/>
              <a:gd name="connsiteY177" fmla="*/ 1540499 h 6752258"/>
              <a:gd name="connsiteX178" fmla="*/ 322715 w 4463693"/>
              <a:gd name="connsiteY178" fmla="*/ 1540499 h 6752258"/>
              <a:gd name="connsiteX179" fmla="*/ 834919 w 4463693"/>
              <a:gd name="connsiteY179" fmla="*/ 1513510 h 6752258"/>
              <a:gd name="connsiteX180" fmla="*/ 819044 w 4463693"/>
              <a:gd name="connsiteY180" fmla="*/ 1557603 h 6752258"/>
              <a:gd name="connsiteX181" fmla="*/ 819044 w 4463693"/>
              <a:gd name="connsiteY181" fmla="*/ 1661823 h 6752258"/>
              <a:gd name="connsiteX182" fmla="*/ 834919 w 4463693"/>
              <a:gd name="connsiteY182" fmla="*/ 1513510 h 6752258"/>
              <a:gd name="connsiteX183" fmla="*/ 3380475 w 4463693"/>
              <a:gd name="connsiteY183" fmla="*/ 1461122 h 6752258"/>
              <a:gd name="connsiteX184" fmla="*/ 3376506 w 4463693"/>
              <a:gd name="connsiteY184" fmla="*/ 1889910 h 6752258"/>
              <a:gd name="connsiteX185" fmla="*/ 3384444 w 4463693"/>
              <a:gd name="connsiteY185" fmla="*/ 2202484 h 6752258"/>
              <a:gd name="connsiteX186" fmla="*/ 3392381 w 4463693"/>
              <a:gd name="connsiteY186" fmla="*/ 1785718 h 6752258"/>
              <a:gd name="connsiteX187" fmla="*/ 3380475 w 4463693"/>
              <a:gd name="connsiteY187" fmla="*/ 1461122 h 6752258"/>
              <a:gd name="connsiteX188" fmla="*/ 822616 w 4463693"/>
              <a:gd name="connsiteY188" fmla="*/ 1264273 h 6752258"/>
              <a:gd name="connsiteX189" fmla="*/ 806423 w 4463693"/>
              <a:gd name="connsiteY189" fmla="*/ 1456588 h 6752258"/>
              <a:gd name="connsiteX190" fmla="*/ 830712 w 4463693"/>
              <a:gd name="connsiteY190" fmla="*/ 1504666 h 6752258"/>
              <a:gd name="connsiteX191" fmla="*/ 822616 w 4463693"/>
              <a:gd name="connsiteY191" fmla="*/ 1264273 h 6752258"/>
              <a:gd name="connsiteX192" fmla="*/ 2050150 w 4463693"/>
              <a:gd name="connsiteY192" fmla="*/ 1076947 h 6752258"/>
              <a:gd name="connsiteX193" fmla="*/ 2050150 w 4463693"/>
              <a:gd name="connsiteY193" fmla="*/ 1188911 h 6752258"/>
              <a:gd name="connsiteX194" fmla="*/ 2065781 w 4463693"/>
              <a:gd name="connsiteY194" fmla="*/ 1500810 h 6752258"/>
              <a:gd name="connsiteX195" fmla="*/ 2050150 w 4463693"/>
              <a:gd name="connsiteY195" fmla="*/ 1076947 h 6752258"/>
              <a:gd name="connsiteX196" fmla="*/ 2886907 w 4463693"/>
              <a:gd name="connsiteY196" fmla="*/ 1020630 h 6752258"/>
              <a:gd name="connsiteX197" fmla="*/ 2911152 w 4463693"/>
              <a:gd name="connsiteY197" fmla="*/ 1233056 h 6752258"/>
              <a:gd name="connsiteX198" fmla="*/ 2935398 w 4463693"/>
              <a:gd name="connsiteY198" fmla="*/ 1184960 h 6752258"/>
              <a:gd name="connsiteX199" fmla="*/ 2943480 w 4463693"/>
              <a:gd name="connsiteY199" fmla="*/ 1200992 h 6752258"/>
              <a:gd name="connsiteX200" fmla="*/ 2943480 w 4463693"/>
              <a:gd name="connsiteY200" fmla="*/ 1221032 h 6752258"/>
              <a:gd name="connsiteX201" fmla="*/ 2983889 w 4463693"/>
              <a:gd name="connsiteY201" fmla="*/ 1413419 h 6752258"/>
              <a:gd name="connsiteX202" fmla="*/ 2947520 w 4463693"/>
              <a:gd name="connsiteY202" fmla="*/ 1120831 h 6752258"/>
              <a:gd name="connsiteX203" fmla="*/ 2927316 w 4463693"/>
              <a:gd name="connsiteY203" fmla="*/ 1156904 h 6752258"/>
              <a:gd name="connsiteX204" fmla="*/ 2919234 w 4463693"/>
              <a:gd name="connsiteY204" fmla="*/ 1108807 h 6752258"/>
              <a:gd name="connsiteX205" fmla="*/ 2931357 w 4463693"/>
              <a:gd name="connsiteY205" fmla="*/ 1128847 h 6752258"/>
              <a:gd name="connsiteX206" fmla="*/ 2886907 w 4463693"/>
              <a:gd name="connsiteY206" fmla="*/ 1020630 h 6752258"/>
              <a:gd name="connsiteX207" fmla="*/ 2270026 w 4463693"/>
              <a:gd name="connsiteY207" fmla="*/ 748103 h 6752258"/>
              <a:gd name="connsiteX208" fmla="*/ 2273713 w 4463693"/>
              <a:gd name="connsiteY208" fmla="*/ 756700 h 6752258"/>
              <a:gd name="connsiteX209" fmla="*/ 2273496 w 4463693"/>
              <a:gd name="connsiteY209" fmla="*/ 757891 h 6752258"/>
              <a:gd name="connsiteX210" fmla="*/ 3592407 w 4463693"/>
              <a:gd name="connsiteY210" fmla="*/ 672133 h 6752258"/>
              <a:gd name="connsiteX211" fmla="*/ 3576532 w 4463693"/>
              <a:gd name="connsiteY211" fmla="*/ 828462 h 6752258"/>
              <a:gd name="connsiteX212" fmla="*/ 3580501 w 4463693"/>
              <a:gd name="connsiteY212" fmla="*/ 912640 h 6752258"/>
              <a:gd name="connsiteX213" fmla="*/ 3592407 w 4463693"/>
              <a:gd name="connsiteY213" fmla="*/ 884580 h 6752258"/>
              <a:gd name="connsiteX214" fmla="*/ 3576532 w 4463693"/>
              <a:gd name="connsiteY214" fmla="*/ 924665 h 6752258"/>
              <a:gd name="connsiteX215" fmla="*/ 3588438 w 4463693"/>
              <a:gd name="connsiteY215" fmla="*/ 944707 h 6752258"/>
              <a:gd name="connsiteX216" fmla="*/ 3600344 w 4463693"/>
              <a:gd name="connsiteY216" fmla="*/ 992808 h 6752258"/>
              <a:gd name="connsiteX217" fmla="*/ 3592407 w 4463693"/>
              <a:gd name="connsiteY217" fmla="*/ 672133 h 6752258"/>
              <a:gd name="connsiteX218" fmla="*/ 1762855 w 4463693"/>
              <a:gd name="connsiteY218" fmla="*/ 1026 h 6752258"/>
              <a:gd name="connsiteX219" fmla="*/ 1801174 w 4463693"/>
              <a:gd name="connsiteY219" fmla="*/ 159303 h 6752258"/>
              <a:gd name="connsiteX220" fmla="*/ 1805182 w 4463693"/>
              <a:gd name="connsiteY220" fmla="*/ 139276 h 6752258"/>
              <a:gd name="connsiteX221" fmla="*/ 1833233 w 4463693"/>
              <a:gd name="connsiteY221" fmla="*/ 363581 h 6752258"/>
              <a:gd name="connsiteX222" fmla="*/ 1841247 w 4463693"/>
              <a:gd name="connsiteY222" fmla="*/ 251428 h 6752258"/>
              <a:gd name="connsiteX223" fmla="*/ 1845255 w 4463693"/>
              <a:gd name="connsiteY223" fmla="*/ 231401 h 6752258"/>
              <a:gd name="connsiteX224" fmla="*/ 1853269 w 4463693"/>
              <a:gd name="connsiteY224" fmla="*/ 231401 h 6752258"/>
              <a:gd name="connsiteX225" fmla="*/ 1849262 w 4463693"/>
              <a:gd name="connsiteY225" fmla="*/ 155298 h 6752258"/>
              <a:gd name="connsiteX226" fmla="*/ 1885327 w 4463693"/>
              <a:gd name="connsiteY226" fmla="*/ 459711 h 6752258"/>
              <a:gd name="connsiteX227" fmla="*/ 1905364 w 4463693"/>
              <a:gd name="connsiteY227" fmla="*/ 455706 h 6752258"/>
              <a:gd name="connsiteX228" fmla="*/ 1909371 w 4463693"/>
              <a:gd name="connsiteY228" fmla="*/ 443689 h 6752258"/>
              <a:gd name="connsiteX229" fmla="*/ 1905364 w 4463693"/>
              <a:gd name="connsiteY229" fmla="*/ 335542 h 6752258"/>
              <a:gd name="connsiteX230" fmla="*/ 1913378 w 4463693"/>
              <a:gd name="connsiteY230" fmla="*/ 395624 h 6752258"/>
              <a:gd name="connsiteX231" fmla="*/ 1909371 w 4463693"/>
              <a:gd name="connsiteY231" fmla="*/ 375597 h 6752258"/>
              <a:gd name="connsiteX232" fmla="*/ 1917386 w 4463693"/>
              <a:gd name="connsiteY232" fmla="*/ 471728 h 6752258"/>
              <a:gd name="connsiteX233" fmla="*/ 1921393 w 4463693"/>
              <a:gd name="connsiteY233" fmla="*/ 475733 h 6752258"/>
              <a:gd name="connsiteX234" fmla="*/ 1973488 w 4463693"/>
              <a:gd name="connsiteY234" fmla="*/ 607912 h 6752258"/>
              <a:gd name="connsiteX235" fmla="*/ 1989517 w 4463693"/>
              <a:gd name="connsiteY235" fmla="*/ 671999 h 6752258"/>
              <a:gd name="connsiteX236" fmla="*/ 1977495 w 4463693"/>
              <a:gd name="connsiteY236" fmla="*/ 371591 h 6752258"/>
              <a:gd name="connsiteX237" fmla="*/ 1993524 w 4463693"/>
              <a:gd name="connsiteY237" fmla="*/ 575869 h 6752258"/>
              <a:gd name="connsiteX238" fmla="*/ 2009553 w 4463693"/>
              <a:gd name="connsiteY238" fmla="*/ 199357 h 6752258"/>
              <a:gd name="connsiteX239" fmla="*/ 2021575 w 4463693"/>
              <a:gd name="connsiteY239" fmla="*/ 387613 h 6752258"/>
              <a:gd name="connsiteX240" fmla="*/ 2013560 w 4463693"/>
              <a:gd name="connsiteY240" fmla="*/ 371591 h 6752258"/>
              <a:gd name="connsiteX241" fmla="*/ 2013560 w 4463693"/>
              <a:gd name="connsiteY241" fmla="*/ 463717 h 6752258"/>
              <a:gd name="connsiteX242" fmla="*/ 2005546 w 4463693"/>
              <a:gd name="connsiteY242" fmla="*/ 647967 h 6752258"/>
              <a:gd name="connsiteX243" fmla="*/ 2025582 w 4463693"/>
              <a:gd name="connsiteY243" fmla="*/ 519793 h 6752258"/>
              <a:gd name="connsiteX244" fmla="*/ 2041611 w 4463693"/>
              <a:gd name="connsiteY244" fmla="*/ 399630 h 6752258"/>
              <a:gd name="connsiteX245" fmla="*/ 2049626 w 4463693"/>
              <a:gd name="connsiteY245" fmla="*/ 499766 h 6752258"/>
              <a:gd name="connsiteX246" fmla="*/ 2077677 w 4463693"/>
              <a:gd name="connsiteY246" fmla="*/ 483744 h 6752258"/>
              <a:gd name="connsiteX247" fmla="*/ 2085692 w 4463693"/>
              <a:gd name="connsiteY247" fmla="*/ 275461 h 6752258"/>
              <a:gd name="connsiteX248" fmla="*/ 2109735 w 4463693"/>
              <a:gd name="connsiteY248" fmla="*/ 575869 h 6752258"/>
              <a:gd name="connsiteX249" fmla="*/ 2129772 w 4463693"/>
              <a:gd name="connsiteY249" fmla="*/ 495760 h 6752258"/>
              <a:gd name="connsiteX250" fmla="*/ 2137786 w 4463693"/>
              <a:gd name="connsiteY250" fmla="*/ 531809 h 6752258"/>
              <a:gd name="connsiteX251" fmla="*/ 2165837 w 4463693"/>
              <a:gd name="connsiteY251" fmla="*/ 411646 h 6752258"/>
              <a:gd name="connsiteX252" fmla="*/ 2221939 w 4463693"/>
              <a:gd name="connsiteY252" fmla="*/ 860255 h 6752258"/>
              <a:gd name="connsiteX253" fmla="*/ 2270966 w 4463693"/>
              <a:gd name="connsiteY253" fmla="*/ 771823 h 6752258"/>
              <a:gd name="connsiteX254" fmla="*/ 2273496 w 4463693"/>
              <a:gd name="connsiteY254" fmla="*/ 757891 h 6752258"/>
              <a:gd name="connsiteX255" fmla="*/ 2279168 w 4463693"/>
              <a:gd name="connsiteY255" fmla="*/ 773888 h 6752258"/>
              <a:gd name="connsiteX256" fmla="*/ 2278041 w 4463693"/>
              <a:gd name="connsiteY256" fmla="*/ 884288 h 6752258"/>
              <a:gd name="connsiteX257" fmla="*/ 2306092 w 4463693"/>
              <a:gd name="connsiteY257" fmla="*/ 848239 h 6752258"/>
              <a:gd name="connsiteX258" fmla="*/ 2318114 w 4463693"/>
              <a:gd name="connsiteY258" fmla="*/ 892299 h 6752258"/>
              <a:gd name="connsiteX259" fmla="*/ 2306092 w 4463693"/>
              <a:gd name="connsiteY259" fmla="*/ 872271 h 6752258"/>
              <a:gd name="connsiteX260" fmla="*/ 2310099 w 4463693"/>
              <a:gd name="connsiteY260" fmla="*/ 924342 h 6752258"/>
              <a:gd name="connsiteX261" fmla="*/ 2322121 w 4463693"/>
              <a:gd name="connsiteY261" fmla="*/ 908320 h 6752258"/>
              <a:gd name="connsiteX262" fmla="*/ 2326128 w 4463693"/>
              <a:gd name="connsiteY262" fmla="*/ 1052517 h 6752258"/>
              <a:gd name="connsiteX263" fmla="*/ 2318114 w 4463693"/>
              <a:gd name="connsiteY263" fmla="*/ 932353 h 6752258"/>
              <a:gd name="connsiteX264" fmla="*/ 2318114 w 4463693"/>
              <a:gd name="connsiteY264" fmla="*/ 1076549 h 6752258"/>
              <a:gd name="connsiteX265" fmla="*/ 2338150 w 4463693"/>
              <a:gd name="connsiteY265" fmla="*/ 1068539 h 6752258"/>
              <a:gd name="connsiteX266" fmla="*/ 2366201 w 4463693"/>
              <a:gd name="connsiteY266" fmla="*/ 1188702 h 6752258"/>
              <a:gd name="connsiteX267" fmla="*/ 2362194 w 4463693"/>
              <a:gd name="connsiteY267" fmla="*/ 1120609 h 6752258"/>
              <a:gd name="connsiteX268" fmla="*/ 2374216 w 4463693"/>
              <a:gd name="connsiteY268" fmla="*/ 1136631 h 6752258"/>
              <a:gd name="connsiteX269" fmla="*/ 2362194 w 4463693"/>
              <a:gd name="connsiteY269" fmla="*/ 924342 h 6752258"/>
              <a:gd name="connsiteX270" fmla="*/ 2422303 w 4463693"/>
              <a:gd name="connsiteY270" fmla="*/ 1104587 h 6752258"/>
              <a:gd name="connsiteX271" fmla="*/ 2402267 w 4463693"/>
              <a:gd name="connsiteY271" fmla="*/ 792163 h 6752258"/>
              <a:gd name="connsiteX272" fmla="*/ 2474398 w 4463693"/>
              <a:gd name="connsiteY272" fmla="*/ 1092571 h 6752258"/>
              <a:gd name="connsiteX273" fmla="*/ 2486420 w 4463693"/>
              <a:gd name="connsiteY273" fmla="*/ 972408 h 6752258"/>
              <a:gd name="connsiteX274" fmla="*/ 2510463 w 4463693"/>
              <a:gd name="connsiteY274" fmla="*/ 1184696 h 6752258"/>
              <a:gd name="connsiteX275" fmla="*/ 2566565 w 4463693"/>
              <a:gd name="connsiteY275" fmla="*/ 788157 h 6752258"/>
              <a:gd name="connsiteX276" fmla="*/ 2722849 w 4463693"/>
              <a:gd name="connsiteY276" fmla="*/ 1172680 h 6752258"/>
              <a:gd name="connsiteX277" fmla="*/ 2714835 w 4463693"/>
              <a:gd name="connsiteY277" fmla="*/ 1072544 h 6752258"/>
              <a:gd name="connsiteX278" fmla="*/ 2702813 w 4463693"/>
              <a:gd name="connsiteY278" fmla="*/ 956386 h 6752258"/>
              <a:gd name="connsiteX279" fmla="*/ 2730864 w 4463693"/>
              <a:gd name="connsiteY279" fmla="*/ 1008457 h 6752258"/>
              <a:gd name="connsiteX280" fmla="*/ 2762922 w 4463693"/>
              <a:gd name="connsiteY280" fmla="*/ 912326 h 6752258"/>
              <a:gd name="connsiteX281" fmla="*/ 2738878 w 4463693"/>
              <a:gd name="connsiteY281" fmla="*/ 680010 h 6752258"/>
              <a:gd name="connsiteX282" fmla="*/ 2758915 w 4463693"/>
              <a:gd name="connsiteY282" fmla="*/ 720065 h 6752258"/>
              <a:gd name="connsiteX283" fmla="*/ 2762922 w 4463693"/>
              <a:gd name="connsiteY283" fmla="*/ 708048 h 6752258"/>
              <a:gd name="connsiteX284" fmla="*/ 2831046 w 4463693"/>
              <a:gd name="connsiteY284" fmla="*/ 992435 h 6752258"/>
              <a:gd name="connsiteX285" fmla="*/ 2831046 w 4463693"/>
              <a:gd name="connsiteY285" fmla="*/ 916331 h 6752258"/>
              <a:gd name="connsiteX286" fmla="*/ 2871119 w 4463693"/>
              <a:gd name="connsiteY286" fmla="*/ 1032490 h 6752258"/>
              <a:gd name="connsiteX287" fmla="*/ 2895162 w 4463693"/>
              <a:gd name="connsiteY287" fmla="*/ 948375 h 6752258"/>
              <a:gd name="connsiteX288" fmla="*/ 2943250 w 4463693"/>
              <a:gd name="connsiteY288" fmla="*/ 1100582 h 6752258"/>
              <a:gd name="connsiteX289" fmla="*/ 2939242 w 4463693"/>
              <a:gd name="connsiteY289" fmla="*/ 1028484 h 6752258"/>
              <a:gd name="connsiteX290" fmla="*/ 2927221 w 4463693"/>
              <a:gd name="connsiteY290" fmla="*/ 968402 h 6752258"/>
              <a:gd name="connsiteX291" fmla="*/ 2927221 w 4463693"/>
              <a:gd name="connsiteY291" fmla="*/ 952380 h 6752258"/>
              <a:gd name="connsiteX292" fmla="*/ 2931228 w 4463693"/>
              <a:gd name="connsiteY292" fmla="*/ 968402 h 6752258"/>
              <a:gd name="connsiteX293" fmla="*/ 2967294 w 4463693"/>
              <a:gd name="connsiteY293" fmla="*/ 1000446 h 6752258"/>
              <a:gd name="connsiteX294" fmla="*/ 2975308 w 4463693"/>
              <a:gd name="connsiteY294" fmla="*/ 944369 h 6752258"/>
              <a:gd name="connsiteX295" fmla="*/ 2991337 w 4463693"/>
              <a:gd name="connsiteY295" fmla="*/ 980418 h 6752258"/>
              <a:gd name="connsiteX296" fmla="*/ 2983322 w 4463693"/>
              <a:gd name="connsiteY296" fmla="*/ 724070 h 6752258"/>
              <a:gd name="connsiteX297" fmla="*/ 2983322 w 4463693"/>
              <a:gd name="connsiteY297" fmla="*/ 720065 h 6752258"/>
              <a:gd name="connsiteX298" fmla="*/ 2967294 w 4463693"/>
              <a:gd name="connsiteY298" fmla="*/ 623934 h 6752258"/>
              <a:gd name="connsiteX299" fmla="*/ 2983322 w 4463693"/>
              <a:gd name="connsiteY299" fmla="*/ 680010 h 6752258"/>
              <a:gd name="connsiteX300" fmla="*/ 2999352 w 4463693"/>
              <a:gd name="connsiteY300" fmla="*/ 395624 h 6752258"/>
              <a:gd name="connsiteX301" fmla="*/ 3003359 w 4463693"/>
              <a:gd name="connsiteY301" fmla="*/ 423662 h 6752258"/>
              <a:gd name="connsiteX302" fmla="*/ 3027403 w 4463693"/>
              <a:gd name="connsiteY302" fmla="*/ 427668 h 6752258"/>
              <a:gd name="connsiteX303" fmla="*/ 3079497 w 4463693"/>
              <a:gd name="connsiteY303" fmla="*/ 347559 h 6752258"/>
              <a:gd name="connsiteX304" fmla="*/ 3059461 w 4463693"/>
              <a:gd name="connsiteY304" fmla="*/ 463717 h 6752258"/>
              <a:gd name="connsiteX305" fmla="*/ 3127585 w 4463693"/>
              <a:gd name="connsiteY305" fmla="*/ 247423 h 6752258"/>
              <a:gd name="connsiteX306" fmla="*/ 3131592 w 4463693"/>
              <a:gd name="connsiteY306" fmla="*/ 323526 h 6752258"/>
              <a:gd name="connsiteX307" fmla="*/ 3159643 w 4463693"/>
              <a:gd name="connsiteY307" fmla="*/ 479738 h 6752258"/>
              <a:gd name="connsiteX308" fmla="*/ 3187694 w 4463693"/>
              <a:gd name="connsiteY308" fmla="*/ 527804 h 6752258"/>
              <a:gd name="connsiteX309" fmla="*/ 3163650 w 4463693"/>
              <a:gd name="connsiteY309" fmla="*/ 635951 h 6752258"/>
              <a:gd name="connsiteX310" fmla="*/ 3211738 w 4463693"/>
              <a:gd name="connsiteY310" fmla="*/ 503771 h 6752258"/>
              <a:gd name="connsiteX311" fmla="*/ 3223760 w 4463693"/>
              <a:gd name="connsiteY311" fmla="*/ 575869 h 6752258"/>
              <a:gd name="connsiteX312" fmla="*/ 3267840 w 4463693"/>
              <a:gd name="connsiteY312" fmla="*/ 407640 h 6752258"/>
              <a:gd name="connsiteX313" fmla="*/ 3275854 w 4463693"/>
              <a:gd name="connsiteY313" fmla="*/ 447695 h 6752258"/>
              <a:gd name="connsiteX314" fmla="*/ 3351992 w 4463693"/>
              <a:gd name="connsiteY314" fmla="*/ 283472 h 6752258"/>
              <a:gd name="connsiteX315" fmla="*/ 3364014 w 4463693"/>
              <a:gd name="connsiteY315" fmla="*/ 571863 h 6752258"/>
              <a:gd name="connsiteX316" fmla="*/ 3408094 w 4463693"/>
              <a:gd name="connsiteY316" fmla="*/ 499766 h 6752258"/>
              <a:gd name="connsiteX317" fmla="*/ 3456182 w 4463693"/>
              <a:gd name="connsiteY317" fmla="*/ 732081 h 6752258"/>
              <a:gd name="connsiteX318" fmla="*/ 3492247 w 4463693"/>
              <a:gd name="connsiteY318" fmla="*/ 551836 h 6752258"/>
              <a:gd name="connsiteX319" fmla="*/ 3468204 w 4463693"/>
              <a:gd name="connsiteY319" fmla="*/ 1032490 h 6752258"/>
              <a:gd name="connsiteX320" fmla="*/ 3500262 w 4463693"/>
              <a:gd name="connsiteY320" fmla="*/ 836223 h 6752258"/>
              <a:gd name="connsiteX321" fmla="*/ 3500262 w 4463693"/>
              <a:gd name="connsiteY321" fmla="*/ 868266 h 6752258"/>
              <a:gd name="connsiteX322" fmla="*/ 3520298 w 4463693"/>
              <a:gd name="connsiteY322" fmla="*/ 744097 h 6752258"/>
              <a:gd name="connsiteX323" fmla="*/ 3524306 w 4463693"/>
              <a:gd name="connsiteY323" fmla="*/ 708048 h 6752258"/>
              <a:gd name="connsiteX324" fmla="*/ 3524306 w 4463693"/>
              <a:gd name="connsiteY324" fmla="*/ 700038 h 6752258"/>
              <a:gd name="connsiteX325" fmla="*/ 3572393 w 4463693"/>
              <a:gd name="connsiteY325" fmla="*/ 559847 h 6752258"/>
              <a:gd name="connsiteX326" fmla="*/ 3596437 w 4463693"/>
              <a:gd name="connsiteY326" fmla="*/ 591891 h 6752258"/>
              <a:gd name="connsiteX327" fmla="*/ 3644524 w 4463693"/>
              <a:gd name="connsiteY327" fmla="*/ 239412 h 6752258"/>
              <a:gd name="connsiteX328" fmla="*/ 3704633 w 4463693"/>
              <a:gd name="connsiteY328" fmla="*/ 411646 h 6752258"/>
              <a:gd name="connsiteX329" fmla="*/ 3732684 w 4463693"/>
              <a:gd name="connsiteY329" fmla="*/ 227396 h 6752258"/>
              <a:gd name="connsiteX330" fmla="*/ 3744706 w 4463693"/>
              <a:gd name="connsiteY330" fmla="*/ 251428 h 6752258"/>
              <a:gd name="connsiteX331" fmla="*/ 3760735 w 4463693"/>
              <a:gd name="connsiteY331" fmla="*/ 151292 h 6752258"/>
              <a:gd name="connsiteX332" fmla="*/ 3772757 w 4463693"/>
              <a:gd name="connsiteY332" fmla="*/ 183336 h 6752258"/>
              <a:gd name="connsiteX333" fmla="*/ 3788786 w 4463693"/>
              <a:gd name="connsiteY333" fmla="*/ 95216 h 6752258"/>
              <a:gd name="connsiteX334" fmla="*/ 3848896 w 4463693"/>
              <a:gd name="connsiteY334" fmla="*/ 275461 h 6752258"/>
              <a:gd name="connsiteX335" fmla="*/ 3872939 w 4463693"/>
              <a:gd name="connsiteY335" fmla="*/ 239412 h 6752258"/>
              <a:gd name="connsiteX336" fmla="*/ 3884961 w 4463693"/>
              <a:gd name="connsiteY336" fmla="*/ 275461 h 6752258"/>
              <a:gd name="connsiteX337" fmla="*/ 3888968 w 4463693"/>
              <a:gd name="connsiteY337" fmla="*/ 179330 h 6752258"/>
              <a:gd name="connsiteX338" fmla="*/ 3961099 w 4463693"/>
              <a:gd name="connsiteY338" fmla="*/ 307504 h 6752258"/>
              <a:gd name="connsiteX339" fmla="*/ 4005179 w 4463693"/>
              <a:gd name="connsiteY339" fmla="*/ 275461 h 6752258"/>
              <a:gd name="connsiteX340" fmla="*/ 4065288 w 4463693"/>
              <a:gd name="connsiteY340" fmla="*/ 531809 h 6752258"/>
              <a:gd name="connsiteX341" fmla="*/ 4077310 w 4463693"/>
              <a:gd name="connsiteY341" fmla="*/ 483744 h 6752258"/>
              <a:gd name="connsiteX342" fmla="*/ 4097347 w 4463693"/>
              <a:gd name="connsiteY342" fmla="*/ 499766 h 6752258"/>
              <a:gd name="connsiteX343" fmla="*/ 4097347 w 4463693"/>
              <a:gd name="connsiteY343" fmla="*/ 483744 h 6752258"/>
              <a:gd name="connsiteX344" fmla="*/ 4125398 w 4463693"/>
              <a:gd name="connsiteY344" fmla="*/ 451700 h 6752258"/>
              <a:gd name="connsiteX345" fmla="*/ 4145434 w 4463693"/>
              <a:gd name="connsiteY345" fmla="*/ 499766 h 6752258"/>
              <a:gd name="connsiteX346" fmla="*/ 4145434 w 4463693"/>
              <a:gd name="connsiteY346" fmla="*/ 387613 h 6752258"/>
              <a:gd name="connsiteX347" fmla="*/ 4241609 w 4463693"/>
              <a:gd name="connsiteY347" fmla="*/ 555842 h 6752258"/>
              <a:gd name="connsiteX348" fmla="*/ 4257638 w 4463693"/>
              <a:gd name="connsiteY348" fmla="*/ 1140636 h 6752258"/>
              <a:gd name="connsiteX349" fmla="*/ 4245616 w 4463693"/>
              <a:gd name="connsiteY349" fmla="*/ 2073905 h 6752258"/>
              <a:gd name="connsiteX350" fmla="*/ 4233594 w 4463693"/>
              <a:gd name="connsiteY350" fmla="*/ 3231477 h 6752258"/>
              <a:gd name="connsiteX351" fmla="*/ 4213558 w 4463693"/>
              <a:gd name="connsiteY351" fmla="*/ 3756188 h 6752258"/>
              <a:gd name="connsiteX352" fmla="*/ 4229587 w 4463693"/>
              <a:gd name="connsiteY352" fmla="*/ 3728150 h 6752258"/>
              <a:gd name="connsiteX353" fmla="*/ 4241609 w 4463693"/>
              <a:gd name="connsiteY353" fmla="*/ 3836297 h 6752258"/>
              <a:gd name="connsiteX354" fmla="*/ 4289696 w 4463693"/>
              <a:gd name="connsiteY354" fmla="*/ 3435752 h 6752258"/>
              <a:gd name="connsiteX355" fmla="*/ 4289696 w 4463693"/>
              <a:gd name="connsiteY355" fmla="*/ 3387687 h 6752258"/>
              <a:gd name="connsiteX356" fmla="*/ 4285689 w 4463693"/>
              <a:gd name="connsiteY356" fmla="*/ 3135347 h 6752258"/>
              <a:gd name="connsiteX357" fmla="*/ 4293704 w 4463693"/>
              <a:gd name="connsiteY357" fmla="*/ 2438399 h 6752258"/>
              <a:gd name="connsiteX358" fmla="*/ 4331460 w 4463693"/>
              <a:gd name="connsiteY358" fmla="*/ 2112269 h 6752258"/>
              <a:gd name="connsiteX359" fmla="*/ 4335750 w 4463693"/>
              <a:gd name="connsiteY359" fmla="*/ 2084931 h 6752258"/>
              <a:gd name="connsiteX360" fmla="*/ 4341706 w 4463693"/>
              <a:gd name="connsiteY360" fmla="*/ 2113586 h 6752258"/>
              <a:gd name="connsiteX361" fmla="*/ 4381394 w 4463693"/>
              <a:gd name="connsiteY361" fmla="*/ 1784974 h 6752258"/>
              <a:gd name="connsiteX362" fmla="*/ 4345675 w 4463693"/>
              <a:gd name="connsiteY362" fmla="*/ 2029429 h 6752258"/>
              <a:gd name="connsiteX363" fmla="*/ 4340802 w 4463693"/>
              <a:gd name="connsiteY363" fmla="*/ 2046554 h 6752258"/>
              <a:gd name="connsiteX364" fmla="*/ 4341791 w 4463693"/>
              <a:gd name="connsiteY364" fmla="*/ 2037855 h 6752258"/>
              <a:gd name="connsiteX365" fmla="*/ 4357820 w 4463693"/>
              <a:gd name="connsiteY365" fmla="*/ 1549192 h 6752258"/>
              <a:gd name="connsiteX366" fmla="*/ 4357820 w 4463693"/>
              <a:gd name="connsiteY366" fmla="*/ 1392979 h 6752258"/>
              <a:gd name="connsiteX367" fmla="*/ 4369842 w 4463693"/>
              <a:gd name="connsiteY367" fmla="*/ 1513143 h 6752258"/>
              <a:gd name="connsiteX368" fmla="*/ 4377856 w 4463693"/>
              <a:gd name="connsiteY368" fmla="*/ 1252789 h 6752258"/>
              <a:gd name="connsiteX369" fmla="*/ 4361828 w 4463693"/>
              <a:gd name="connsiteY369" fmla="*/ 1288838 h 6752258"/>
              <a:gd name="connsiteX370" fmla="*/ 4365834 w 4463693"/>
              <a:gd name="connsiteY370" fmla="*/ 1208729 h 6752258"/>
              <a:gd name="connsiteX371" fmla="*/ 4369842 w 4463693"/>
              <a:gd name="connsiteY371" fmla="*/ 864261 h 6752258"/>
              <a:gd name="connsiteX372" fmla="*/ 4381864 w 4463693"/>
              <a:gd name="connsiteY372" fmla="*/ 884288 h 6752258"/>
              <a:gd name="connsiteX373" fmla="*/ 4329769 w 4463693"/>
              <a:gd name="connsiteY373" fmla="*/ 463717 h 6752258"/>
              <a:gd name="connsiteX374" fmla="*/ 4361828 w 4463693"/>
              <a:gd name="connsiteY374" fmla="*/ 543825 h 6752258"/>
              <a:gd name="connsiteX375" fmla="*/ 4361828 w 4463693"/>
              <a:gd name="connsiteY375" fmla="*/ 511782 h 6752258"/>
              <a:gd name="connsiteX376" fmla="*/ 4393886 w 4463693"/>
              <a:gd name="connsiteY376" fmla="*/ 603907 h 6752258"/>
              <a:gd name="connsiteX377" fmla="*/ 4397893 w 4463693"/>
              <a:gd name="connsiteY377" fmla="*/ 539820 h 6752258"/>
              <a:gd name="connsiteX378" fmla="*/ 4417930 w 4463693"/>
              <a:gd name="connsiteY378" fmla="*/ 659983 h 6752258"/>
              <a:gd name="connsiteX379" fmla="*/ 4429951 w 4463693"/>
              <a:gd name="connsiteY379" fmla="*/ 631945 h 6752258"/>
              <a:gd name="connsiteX380" fmla="*/ 4441973 w 4463693"/>
              <a:gd name="connsiteY380" fmla="*/ 1240772 h 6752258"/>
              <a:gd name="connsiteX381" fmla="*/ 4437966 w 4463693"/>
              <a:gd name="connsiteY381" fmla="*/ 1757475 h 6752258"/>
              <a:gd name="connsiteX382" fmla="*/ 4289696 w 4463693"/>
              <a:gd name="connsiteY382" fmla="*/ 3087281 h 6752258"/>
              <a:gd name="connsiteX383" fmla="*/ 4293704 w 4463693"/>
              <a:gd name="connsiteY383" fmla="*/ 3383682 h 6752258"/>
              <a:gd name="connsiteX384" fmla="*/ 4297711 w 4463693"/>
              <a:gd name="connsiteY384" fmla="*/ 3395698 h 6752258"/>
              <a:gd name="connsiteX385" fmla="*/ 4293704 w 4463693"/>
              <a:gd name="connsiteY385" fmla="*/ 3391692 h 6752258"/>
              <a:gd name="connsiteX386" fmla="*/ 4293704 w 4463693"/>
              <a:gd name="connsiteY386" fmla="*/ 3439758 h 6752258"/>
              <a:gd name="connsiteX387" fmla="*/ 4317748 w 4463693"/>
              <a:gd name="connsiteY387" fmla="*/ 3848313 h 6752258"/>
              <a:gd name="connsiteX388" fmla="*/ 4257638 w 4463693"/>
              <a:gd name="connsiteY388" fmla="*/ 4104661 h 6752258"/>
              <a:gd name="connsiteX389" fmla="*/ 4261646 w 4463693"/>
              <a:gd name="connsiteY389" fmla="*/ 4348993 h 6752258"/>
              <a:gd name="connsiteX390" fmla="*/ 4261646 w 4463693"/>
              <a:gd name="connsiteY390" fmla="*/ 4557276 h 6752258"/>
              <a:gd name="connsiteX391" fmla="*/ 4281682 w 4463693"/>
              <a:gd name="connsiteY391" fmla="*/ 4485178 h 6752258"/>
              <a:gd name="connsiteX392" fmla="*/ 4285689 w 4463693"/>
              <a:gd name="connsiteY392" fmla="*/ 4561282 h 6752258"/>
              <a:gd name="connsiteX393" fmla="*/ 4321754 w 4463693"/>
              <a:gd name="connsiteY393" fmla="*/ 3884362 h 6752258"/>
              <a:gd name="connsiteX394" fmla="*/ 4325762 w 4463693"/>
              <a:gd name="connsiteY394" fmla="*/ 3904389 h 6752258"/>
              <a:gd name="connsiteX395" fmla="*/ 4341791 w 4463693"/>
              <a:gd name="connsiteY395" fmla="*/ 3868340 h 6752258"/>
              <a:gd name="connsiteX396" fmla="*/ 4333776 w 4463693"/>
              <a:gd name="connsiteY396" fmla="*/ 3692101 h 6752258"/>
              <a:gd name="connsiteX397" fmla="*/ 4341791 w 4463693"/>
              <a:gd name="connsiteY397" fmla="*/ 3864335 h 6752258"/>
              <a:gd name="connsiteX398" fmla="*/ 4361828 w 4463693"/>
              <a:gd name="connsiteY398" fmla="*/ 4164743 h 6752258"/>
              <a:gd name="connsiteX399" fmla="*/ 4425944 w 4463693"/>
              <a:gd name="connsiteY399" fmla="*/ 3575943 h 6752258"/>
              <a:gd name="connsiteX400" fmla="*/ 4429951 w 4463693"/>
              <a:gd name="connsiteY400" fmla="*/ 3624008 h 6752258"/>
              <a:gd name="connsiteX401" fmla="*/ 4437966 w 4463693"/>
              <a:gd name="connsiteY401" fmla="*/ 3599975 h 6752258"/>
              <a:gd name="connsiteX402" fmla="*/ 4417930 w 4463693"/>
              <a:gd name="connsiteY402" fmla="*/ 4268884 h 6752258"/>
              <a:gd name="connsiteX403" fmla="*/ 4413922 w 4463693"/>
              <a:gd name="connsiteY403" fmla="*/ 4084634 h 6752258"/>
              <a:gd name="connsiteX404" fmla="*/ 4381864 w 4463693"/>
              <a:gd name="connsiteY404" fmla="*/ 4168748 h 6752258"/>
              <a:gd name="connsiteX405" fmla="*/ 4373850 w 4463693"/>
              <a:gd name="connsiteY405" fmla="*/ 4152727 h 6752258"/>
              <a:gd name="connsiteX406" fmla="*/ 4329769 w 4463693"/>
              <a:gd name="connsiteY406" fmla="*/ 4413080 h 6752258"/>
              <a:gd name="connsiteX407" fmla="*/ 4329769 w 4463693"/>
              <a:gd name="connsiteY407" fmla="*/ 4429102 h 6752258"/>
              <a:gd name="connsiteX408" fmla="*/ 4329769 w 4463693"/>
              <a:gd name="connsiteY408" fmla="*/ 4453135 h 6752258"/>
              <a:gd name="connsiteX409" fmla="*/ 4293704 w 4463693"/>
              <a:gd name="connsiteY409" fmla="*/ 4621363 h 6752258"/>
              <a:gd name="connsiteX410" fmla="*/ 4285689 w 4463693"/>
              <a:gd name="connsiteY410" fmla="*/ 4685450 h 6752258"/>
              <a:gd name="connsiteX411" fmla="*/ 4337784 w 4463693"/>
              <a:gd name="connsiteY411" fmla="*/ 4477167 h 6752258"/>
              <a:gd name="connsiteX412" fmla="*/ 4353813 w 4463693"/>
              <a:gd name="connsiteY412" fmla="*/ 4541254 h 6752258"/>
              <a:gd name="connsiteX413" fmla="*/ 4365834 w 4463693"/>
              <a:gd name="connsiteY413" fmla="*/ 4409075 h 6752258"/>
              <a:gd name="connsiteX414" fmla="*/ 4361828 w 4463693"/>
              <a:gd name="connsiteY414" fmla="*/ 4593325 h 6752258"/>
              <a:gd name="connsiteX415" fmla="*/ 4345798 w 4463693"/>
              <a:gd name="connsiteY415" fmla="*/ 4845668 h 6752258"/>
              <a:gd name="connsiteX416" fmla="*/ 4365834 w 4463693"/>
              <a:gd name="connsiteY416" fmla="*/ 4809619 h 6752258"/>
              <a:gd name="connsiteX417" fmla="*/ 4345798 w 4463693"/>
              <a:gd name="connsiteY417" fmla="*/ 5053951 h 6752258"/>
              <a:gd name="connsiteX418" fmla="*/ 4377856 w 4463693"/>
              <a:gd name="connsiteY418" fmla="*/ 5041935 h 6752258"/>
              <a:gd name="connsiteX419" fmla="*/ 4221572 w 4463693"/>
              <a:gd name="connsiteY419" fmla="*/ 5342343 h 6752258"/>
              <a:gd name="connsiteX420" fmla="*/ 4249624 w 4463693"/>
              <a:gd name="connsiteY420" fmla="*/ 5158092 h 6752258"/>
              <a:gd name="connsiteX421" fmla="*/ 4201536 w 4463693"/>
              <a:gd name="connsiteY421" fmla="*/ 5286267 h 6752258"/>
              <a:gd name="connsiteX422" fmla="*/ 4197529 w 4463693"/>
              <a:gd name="connsiteY422" fmla="*/ 5266239 h 6752258"/>
              <a:gd name="connsiteX423" fmla="*/ 4185507 w 4463693"/>
              <a:gd name="connsiteY423" fmla="*/ 5382397 h 6752258"/>
              <a:gd name="connsiteX424" fmla="*/ 4181500 w 4463693"/>
              <a:gd name="connsiteY424" fmla="*/ 5314305 h 6752258"/>
              <a:gd name="connsiteX425" fmla="*/ 4165470 w 4463693"/>
              <a:gd name="connsiteY425" fmla="*/ 5334332 h 6752258"/>
              <a:gd name="connsiteX426" fmla="*/ 4173485 w 4463693"/>
              <a:gd name="connsiteY426" fmla="*/ 5226185 h 6752258"/>
              <a:gd name="connsiteX427" fmla="*/ 4177492 w 4463693"/>
              <a:gd name="connsiteY427" fmla="*/ 5202152 h 6752258"/>
              <a:gd name="connsiteX428" fmla="*/ 4105362 w 4463693"/>
              <a:gd name="connsiteY428" fmla="*/ 5382397 h 6752258"/>
              <a:gd name="connsiteX429" fmla="*/ 4153449 w 4463693"/>
              <a:gd name="connsiteY429" fmla="*/ 5098011 h 6752258"/>
              <a:gd name="connsiteX430" fmla="*/ 4029223 w 4463693"/>
              <a:gd name="connsiteY430" fmla="*/ 5710843 h 6752258"/>
              <a:gd name="connsiteX431" fmla="*/ 4057274 w 4463693"/>
              <a:gd name="connsiteY431" fmla="*/ 5662778 h 6752258"/>
              <a:gd name="connsiteX432" fmla="*/ 4077310 w 4463693"/>
              <a:gd name="connsiteY432" fmla="*/ 5694822 h 6752258"/>
              <a:gd name="connsiteX433" fmla="*/ 3925034 w 4463693"/>
              <a:gd name="connsiteY433" fmla="*/ 5843023 h 6752258"/>
              <a:gd name="connsiteX434" fmla="*/ 3848896 w 4463693"/>
              <a:gd name="connsiteY434" fmla="*/ 6027273 h 6752258"/>
              <a:gd name="connsiteX435" fmla="*/ 3844888 w 4463693"/>
              <a:gd name="connsiteY435" fmla="*/ 6063322 h 6752258"/>
              <a:gd name="connsiteX436" fmla="*/ 3844888 w 4463693"/>
              <a:gd name="connsiteY436" fmla="*/ 6059317 h 6752258"/>
              <a:gd name="connsiteX437" fmla="*/ 3840881 w 4463693"/>
              <a:gd name="connsiteY437" fmla="*/ 6303649 h 6752258"/>
              <a:gd name="connsiteX438" fmla="*/ 3888968 w 4463693"/>
              <a:gd name="connsiteY438" fmla="*/ 5999235 h 6752258"/>
              <a:gd name="connsiteX439" fmla="*/ 3896983 w 4463693"/>
              <a:gd name="connsiteY439" fmla="*/ 6223540 h 6752258"/>
              <a:gd name="connsiteX440" fmla="*/ 3909004 w 4463693"/>
              <a:gd name="connsiteY440" fmla="*/ 6191496 h 6752258"/>
              <a:gd name="connsiteX441" fmla="*/ 3792794 w 4463693"/>
              <a:gd name="connsiteY441" fmla="*/ 6660133 h 6752258"/>
              <a:gd name="connsiteX442" fmla="*/ 3848896 w 4463693"/>
              <a:gd name="connsiteY442" fmla="*/ 6531959 h 6752258"/>
              <a:gd name="connsiteX443" fmla="*/ 3756728 w 4463693"/>
              <a:gd name="connsiteY443" fmla="*/ 6740242 h 6752258"/>
              <a:gd name="connsiteX444" fmla="*/ 3728677 w 4463693"/>
              <a:gd name="connsiteY444" fmla="*/ 6752258 h 6752258"/>
              <a:gd name="connsiteX445" fmla="*/ 3784779 w 4463693"/>
              <a:gd name="connsiteY445" fmla="*/ 6604057 h 6752258"/>
              <a:gd name="connsiteX446" fmla="*/ 3744706 w 4463693"/>
              <a:gd name="connsiteY446" fmla="*/ 6692177 h 6752258"/>
              <a:gd name="connsiteX447" fmla="*/ 3756728 w 4463693"/>
              <a:gd name="connsiteY447" fmla="*/ 6592041 h 6752258"/>
              <a:gd name="connsiteX448" fmla="*/ 3740699 w 4463693"/>
              <a:gd name="connsiteY448" fmla="*/ 6652122 h 6752258"/>
              <a:gd name="connsiteX449" fmla="*/ 3748713 w 4463693"/>
              <a:gd name="connsiteY449" fmla="*/ 6555992 h 6752258"/>
              <a:gd name="connsiteX450" fmla="*/ 3712648 w 4463693"/>
              <a:gd name="connsiteY450" fmla="*/ 6644111 h 6752258"/>
              <a:gd name="connsiteX451" fmla="*/ 3712648 w 4463693"/>
              <a:gd name="connsiteY451" fmla="*/ 6624084 h 6752258"/>
              <a:gd name="connsiteX452" fmla="*/ 3728677 w 4463693"/>
              <a:gd name="connsiteY452" fmla="*/ 6539970 h 6752258"/>
              <a:gd name="connsiteX453" fmla="*/ 3772757 w 4463693"/>
              <a:gd name="connsiteY453" fmla="*/ 6059317 h 6752258"/>
              <a:gd name="connsiteX454" fmla="*/ 3720662 w 4463693"/>
              <a:gd name="connsiteY454" fmla="*/ 6131415 h 6752258"/>
              <a:gd name="connsiteX455" fmla="*/ 3640517 w 4463693"/>
              <a:gd name="connsiteY455" fmla="*/ 6624084 h 6752258"/>
              <a:gd name="connsiteX456" fmla="*/ 3608458 w 4463693"/>
              <a:gd name="connsiteY456" fmla="*/ 6732231 h 6752258"/>
              <a:gd name="connsiteX457" fmla="*/ 3608458 w 4463693"/>
              <a:gd name="connsiteY457" fmla="*/ 6207518 h 6752258"/>
              <a:gd name="connsiteX458" fmla="*/ 3576400 w 4463693"/>
              <a:gd name="connsiteY458" fmla="*/ 6515937 h 6752258"/>
              <a:gd name="connsiteX459" fmla="*/ 3552356 w 4463693"/>
              <a:gd name="connsiteY459" fmla="*/ 5967192 h 6752258"/>
              <a:gd name="connsiteX460" fmla="*/ 3520298 w 4463693"/>
              <a:gd name="connsiteY460" fmla="*/ 6075339 h 6752258"/>
              <a:gd name="connsiteX461" fmla="*/ 3528313 w 4463693"/>
              <a:gd name="connsiteY461" fmla="*/ 5927137 h 6752258"/>
              <a:gd name="connsiteX462" fmla="*/ 3464196 w 4463693"/>
              <a:gd name="connsiteY462" fmla="*/ 6119398 h 6752258"/>
              <a:gd name="connsiteX463" fmla="*/ 3488240 w 4463693"/>
              <a:gd name="connsiteY463" fmla="*/ 6111388 h 6752258"/>
              <a:gd name="connsiteX464" fmla="*/ 3408094 w 4463693"/>
              <a:gd name="connsiteY464" fmla="*/ 6159453 h 6752258"/>
              <a:gd name="connsiteX465" fmla="*/ 3456182 w 4463693"/>
              <a:gd name="connsiteY465" fmla="*/ 5999235 h 6752258"/>
              <a:gd name="connsiteX466" fmla="*/ 3404087 w 4463693"/>
              <a:gd name="connsiteY466" fmla="*/ 6043295 h 6752258"/>
              <a:gd name="connsiteX467" fmla="*/ 3376036 w 4463693"/>
              <a:gd name="connsiteY467" fmla="*/ 5818990 h 6752258"/>
              <a:gd name="connsiteX468" fmla="*/ 3263832 w 4463693"/>
              <a:gd name="connsiteY468" fmla="*/ 5931143 h 6752258"/>
              <a:gd name="connsiteX469" fmla="*/ 3279862 w 4463693"/>
              <a:gd name="connsiteY469" fmla="*/ 5879072 h 6752258"/>
              <a:gd name="connsiteX470" fmla="*/ 3243796 w 4463693"/>
              <a:gd name="connsiteY470" fmla="*/ 5863050 h 6752258"/>
              <a:gd name="connsiteX471" fmla="*/ 3353699 w 4463693"/>
              <a:gd name="connsiteY471" fmla="*/ 5702927 h 6752258"/>
              <a:gd name="connsiteX472" fmla="*/ 3348290 w 4463693"/>
              <a:gd name="connsiteY472" fmla="*/ 5699046 h 6752258"/>
              <a:gd name="connsiteX473" fmla="*/ 3353307 w 4463693"/>
              <a:gd name="connsiteY473" fmla="*/ 5636743 h 6752258"/>
              <a:gd name="connsiteX474" fmla="*/ 3364014 w 4463693"/>
              <a:gd name="connsiteY474" fmla="*/ 5474522 h 6752258"/>
              <a:gd name="connsiteX475" fmla="*/ 3376036 w 4463693"/>
              <a:gd name="connsiteY475" fmla="*/ 5538609 h 6752258"/>
              <a:gd name="connsiteX476" fmla="*/ 3372029 w 4463693"/>
              <a:gd name="connsiteY476" fmla="*/ 5110027 h 6752258"/>
              <a:gd name="connsiteX477" fmla="*/ 3311920 w 4463693"/>
              <a:gd name="connsiteY477" fmla="*/ 5334332 h 6752258"/>
              <a:gd name="connsiteX478" fmla="*/ 3307912 w 4463693"/>
              <a:gd name="connsiteY478" fmla="*/ 5218174 h 6752258"/>
              <a:gd name="connsiteX479" fmla="*/ 3303905 w 4463693"/>
              <a:gd name="connsiteY479" fmla="*/ 5222179 h 6752258"/>
              <a:gd name="connsiteX480" fmla="*/ 3295890 w 4463693"/>
              <a:gd name="connsiteY480" fmla="*/ 5302288 h 6752258"/>
              <a:gd name="connsiteX481" fmla="*/ 3279862 w 4463693"/>
              <a:gd name="connsiteY481" fmla="*/ 5254223 h 6752258"/>
              <a:gd name="connsiteX482" fmla="*/ 3251810 w 4463693"/>
              <a:gd name="connsiteY482" fmla="*/ 5318310 h 6752258"/>
              <a:gd name="connsiteX483" fmla="*/ 3263832 w 4463693"/>
              <a:gd name="connsiteY483" fmla="*/ 5266239 h 6752258"/>
              <a:gd name="connsiteX484" fmla="*/ 3219752 w 4463693"/>
              <a:gd name="connsiteY484" fmla="*/ 5302288 h 6752258"/>
              <a:gd name="connsiteX485" fmla="*/ 3215745 w 4463693"/>
              <a:gd name="connsiteY485" fmla="*/ 5017902 h 6752258"/>
              <a:gd name="connsiteX486" fmla="*/ 3223760 w 4463693"/>
              <a:gd name="connsiteY486" fmla="*/ 5065967 h 6752258"/>
              <a:gd name="connsiteX487" fmla="*/ 3247803 w 4463693"/>
              <a:gd name="connsiteY487" fmla="*/ 4749537 h 6752258"/>
              <a:gd name="connsiteX488" fmla="*/ 3231774 w 4463693"/>
              <a:gd name="connsiteY488" fmla="*/ 4777575 h 6752258"/>
              <a:gd name="connsiteX489" fmla="*/ 3227767 w 4463693"/>
              <a:gd name="connsiteY489" fmla="*/ 4609347 h 6752258"/>
              <a:gd name="connsiteX490" fmla="*/ 3223760 w 4463693"/>
              <a:gd name="connsiteY490" fmla="*/ 4613352 h 6752258"/>
              <a:gd name="connsiteX491" fmla="*/ 3223760 w 4463693"/>
              <a:gd name="connsiteY491" fmla="*/ 4537249 h 6752258"/>
              <a:gd name="connsiteX492" fmla="*/ 3155636 w 4463693"/>
              <a:gd name="connsiteY492" fmla="*/ 4997875 h 6752258"/>
              <a:gd name="connsiteX493" fmla="*/ 3163650 w 4463693"/>
              <a:gd name="connsiteY493" fmla="*/ 5286267 h 6752258"/>
              <a:gd name="connsiteX494" fmla="*/ 3163650 w 4463693"/>
              <a:gd name="connsiteY494" fmla="*/ 5302288 h 6752258"/>
              <a:gd name="connsiteX495" fmla="*/ 3171665 w 4463693"/>
              <a:gd name="connsiteY495" fmla="*/ 5710843 h 6752258"/>
              <a:gd name="connsiteX496" fmla="*/ 3175672 w 4463693"/>
              <a:gd name="connsiteY496" fmla="*/ 5690816 h 6752258"/>
              <a:gd name="connsiteX497" fmla="*/ 3151628 w 4463693"/>
              <a:gd name="connsiteY497" fmla="*/ 5931143 h 6752258"/>
              <a:gd name="connsiteX498" fmla="*/ 3131592 w 4463693"/>
              <a:gd name="connsiteY498" fmla="*/ 5526593 h 6752258"/>
              <a:gd name="connsiteX499" fmla="*/ 3131592 w 4463693"/>
              <a:gd name="connsiteY499" fmla="*/ 5490544 h 6752258"/>
              <a:gd name="connsiteX500" fmla="*/ 3131592 w 4463693"/>
              <a:gd name="connsiteY500" fmla="*/ 5482533 h 6752258"/>
              <a:gd name="connsiteX501" fmla="*/ 3131592 w 4463693"/>
              <a:gd name="connsiteY501" fmla="*/ 5406430 h 6752258"/>
              <a:gd name="connsiteX502" fmla="*/ 3115563 w 4463693"/>
              <a:gd name="connsiteY502" fmla="*/ 5162098 h 6752258"/>
              <a:gd name="connsiteX503" fmla="*/ 3079497 w 4463693"/>
              <a:gd name="connsiteY503" fmla="*/ 5538609 h 6752258"/>
              <a:gd name="connsiteX504" fmla="*/ 3055454 w 4463693"/>
              <a:gd name="connsiteY504" fmla="*/ 5606702 h 6752258"/>
              <a:gd name="connsiteX505" fmla="*/ 2899170 w 4463693"/>
              <a:gd name="connsiteY505" fmla="*/ 6127409 h 6752258"/>
              <a:gd name="connsiteX506" fmla="*/ 3007366 w 4463693"/>
              <a:gd name="connsiteY506" fmla="*/ 5774930 h 6752258"/>
              <a:gd name="connsiteX507" fmla="*/ 2690791 w 4463693"/>
              <a:gd name="connsiteY507" fmla="*/ 6387763 h 6752258"/>
              <a:gd name="connsiteX508" fmla="*/ 2686784 w 4463693"/>
              <a:gd name="connsiteY508" fmla="*/ 6363730 h 6752258"/>
              <a:gd name="connsiteX509" fmla="*/ 2526492 w 4463693"/>
              <a:gd name="connsiteY509" fmla="*/ 6547981 h 6752258"/>
              <a:gd name="connsiteX510" fmla="*/ 2562558 w 4463693"/>
              <a:gd name="connsiteY510" fmla="*/ 6559997 h 6752258"/>
              <a:gd name="connsiteX511" fmla="*/ 2402267 w 4463693"/>
              <a:gd name="connsiteY511" fmla="*/ 6592041 h 6752258"/>
              <a:gd name="connsiteX512" fmla="*/ 2554544 w 4463693"/>
              <a:gd name="connsiteY512" fmla="*/ 6323676 h 6752258"/>
              <a:gd name="connsiteX513" fmla="*/ 2502449 w 4463693"/>
              <a:gd name="connsiteY513" fmla="*/ 6387763 h 6752258"/>
              <a:gd name="connsiteX514" fmla="*/ 2606638 w 4463693"/>
              <a:gd name="connsiteY514" fmla="*/ 6171469 h 6752258"/>
              <a:gd name="connsiteX515" fmla="*/ 2474398 w 4463693"/>
              <a:gd name="connsiteY515" fmla="*/ 6407790 h 6752258"/>
              <a:gd name="connsiteX516" fmla="*/ 2382230 w 4463693"/>
              <a:gd name="connsiteY516" fmla="*/ 6455856 h 6752258"/>
              <a:gd name="connsiteX517" fmla="*/ 2310099 w 4463693"/>
              <a:gd name="connsiteY517" fmla="*/ 6487899 h 6752258"/>
              <a:gd name="connsiteX518" fmla="*/ 2442340 w 4463693"/>
              <a:gd name="connsiteY518" fmla="*/ 6331687 h 6752258"/>
              <a:gd name="connsiteX519" fmla="*/ 2450354 w 4463693"/>
              <a:gd name="connsiteY519" fmla="*/ 6267600 h 6752258"/>
              <a:gd name="connsiteX520" fmla="*/ 2286056 w 4463693"/>
              <a:gd name="connsiteY520" fmla="*/ 6499915 h 6752258"/>
              <a:gd name="connsiteX521" fmla="*/ 2197896 w 4463693"/>
              <a:gd name="connsiteY521" fmla="*/ 6527954 h 6752258"/>
              <a:gd name="connsiteX522" fmla="*/ 2326128 w 4463693"/>
              <a:gd name="connsiteY522" fmla="*/ 6419807 h 6752258"/>
              <a:gd name="connsiteX523" fmla="*/ 2410281 w 4463693"/>
              <a:gd name="connsiteY523" fmla="*/ 6231551 h 6752258"/>
              <a:gd name="connsiteX524" fmla="*/ 2350172 w 4463693"/>
              <a:gd name="connsiteY524" fmla="*/ 6315665 h 6752258"/>
              <a:gd name="connsiteX525" fmla="*/ 2318114 w 4463693"/>
              <a:gd name="connsiteY525" fmla="*/ 6271605 h 6752258"/>
              <a:gd name="connsiteX526" fmla="*/ 2233961 w 4463693"/>
              <a:gd name="connsiteY526" fmla="*/ 6415801 h 6752258"/>
              <a:gd name="connsiteX527" fmla="*/ 2350172 w 4463693"/>
              <a:gd name="connsiteY527" fmla="*/ 6183486 h 6752258"/>
              <a:gd name="connsiteX528" fmla="*/ 2245983 w 4463693"/>
              <a:gd name="connsiteY528" fmla="*/ 6323676 h 6752258"/>
              <a:gd name="connsiteX529" fmla="*/ 2245983 w 4463693"/>
              <a:gd name="connsiteY529" fmla="*/ 6307654 h 6752258"/>
              <a:gd name="connsiteX530" fmla="*/ 2258004 w 4463693"/>
              <a:gd name="connsiteY530" fmla="*/ 6271605 h 6752258"/>
              <a:gd name="connsiteX531" fmla="*/ 2306092 w 4463693"/>
              <a:gd name="connsiteY531" fmla="*/ 6175475 h 6752258"/>
              <a:gd name="connsiteX532" fmla="*/ 2193888 w 4463693"/>
              <a:gd name="connsiteY532" fmla="*/ 6275611 h 6752258"/>
              <a:gd name="connsiteX533" fmla="*/ 2209917 w 4463693"/>
              <a:gd name="connsiteY533" fmla="*/ 6195502 h 6752258"/>
              <a:gd name="connsiteX534" fmla="*/ 2181866 w 4463693"/>
              <a:gd name="connsiteY534" fmla="*/ 6211524 h 6752258"/>
              <a:gd name="connsiteX535" fmla="*/ 2185874 w 4463693"/>
              <a:gd name="connsiteY535" fmla="*/ 6099371 h 6752258"/>
              <a:gd name="connsiteX536" fmla="*/ 2157822 w 4463693"/>
              <a:gd name="connsiteY536" fmla="*/ 6231551 h 6752258"/>
              <a:gd name="connsiteX537" fmla="*/ 2145801 w 4463693"/>
              <a:gd name="connsiteY537" fmla="*/ 6103377 h 6752258"/>
              <a:gd name="connsiteX538" fmla="*/ 2053633 w 4463693"/>
              <a:gd name="connsiteY538" fmla="*/ 6159453 h 6752258"/>
              <a:gd name="connsiteX539" fmla="*/ 1937422 w 4463693"/>
              <a:gd name="connsiteY539" fmla="*/ 6383758 h 6752258"/>
              <a:gd name="connsiteX540" fmla="*/ 1893342 w 4463693"/>
              <a:gd name="connsiteY540" fmla="*/ 6283622 h 6752258"/>
              <a:gd name="connsiteX541" fmla="*/ 1853269 w 4463693"/>
              <a:gd name="connsiteY541" fmla="*/ 6387763 h 6752258"/>
              <a:gd name="connsiteX542" fmla="*/ 1909371 w 4463693"/>
              <a:gd name="connsiteY542" fmla="*/ 6143431 h 6752258"/>
              <a:gd name="connsiteX543" fmla="*/ 1885327 w 4463693"/>
              <a:gd name="connsiteY543" fmla="*/ 6167464 h 6752258"/>
              <a:gd name="connsiteX544" fmla="*/ 1881320 w 4463693"/>
              <a:gd name="connsiteY544" fmla="*/ 6135420 h 6752258"/>
              <a:gd name="connsiteX545" fmla="*/ 1781138 w 4463693"/>
              <a:gd name="connsiteY545" fmla="*/ 6299643 h 6752258"/>
              <a:gd name="connsiteX546" fmla="*/ 1745073 w 4463693"/>
              <a:gd name="connsiteY546" fmla="*/ 6331687 h 6752258"/>
              <a:gd name="connsiteX547" fmla="*/ 1765109 w 4463693"/>
              <a:gd name="connsiteY547" fmla="*/ 6203513 h 6752258"/>
              <a:gd name="connsiteX548" fmla="*/ 1648898 w 4463693"/>
              <a:gd name="connsiteY548" fmla="*/ 6463866 h 6752258"/>
              <a:gd name="connsiteX549" fmla="*/ 1544709 w 4463693"/>
              <a:gd name="connsiteY549" fmla="*/ 6431823 h 6752258"/>
              <a:gd name="connsiteX550" fmla="*/ 1600811 w 4463693"/>
              <a:gd name="connsiteY550" fmla="*/ 6031279 h 6752258"/>
              <a:gd name="connsiteX551" fmla="*/ 1580774 w 4463693"/>
              <a:gd name="connsiteY551" fmla="*/ 6059317 h 6752258"/>
              <a:gd name="connsiteX552" fmla="*/ 1556731 w 4463693"/>
              <a:gd name="connsiteY552" fmla="*/ 5935148 h 6752258"/>
              <a:gd name="connsiteX553" fmla="*/ 1480592 w 4463693"/>
              <a:gd name="connsiteY553" fmla="*/ 6519943 h 6752258"/>
              <a:gd name="connsiteX554" fmla="*/ 1436512 w 4463693"/>
              <a:gd name="connsiteY554" fmla="*/ 6239562 h 6752258"/>
              <a:gd name="connsiteX555" fmla="*/ 1424490 w 4463693"/>
              <a:gd name="connsiteY555" fmla="*/ 6275611 h 6752258"/>
              <a:gd name="connsiteX556" fmla="*/ 1436512 w 4463693"/>
              <a:gd name="connsiteY556" fmla="*/ 6131415 h 6752258"/>
              <a:gd name="connsiteX557" fmla="*/ 1356366 w 4463693"/>
              <a:gd name="connsiteY557" fmla="*/ 5931143 h 6752258"/>
              <a:gd name="connsiteX558" fmla="*/ 1344345 w 4463693"/>
              <a:gd name="connsiteY558" fmla="*/ 5806974 h 6752258"/>
              <a:gd name="connsiteX559" fmla="*/ 1336330 w 4463693"/>
              <a:gd name="connsiteY559" fmla="*/ 5895094 h 6752258"/>
              <a:gd name="connsiteX560" fmla="*/ 1340337 w 4463693"/>
              <a:gd name="connsiteY560" fmla="*/ 5883077 h 6752258"/>
              <a:gd name="connsiteX561" fmla="*/ 1344345 w 4463693"/>
              <a:gd name="connsiteY561" fmla="*/ 5991224 h 6752258"/>
              <a:gd name="connsiteX562" fmla="*/ 1316294 w 4463693"/>
              <a:gd name="connsiteY562" fmla="*/ 5959181 h 6752258"/>
              <a:gd name="connsiteX563" fmla="*/ 1280228 w 4463693"/>
              <a:gd name="connsiteY563" fmla="*/ 6291632 h 6752258"/>
              <a:gd name="connsiteX564" fmla="*/ 1272214 w 4463693"/>
              <a:gd name="connsiteY564" fmla="*/ 6179480 h 6752258"/>
              <a:gd name="connsiteX565" fmla="*/ 1240155 w 4463693"/>
              <a:gd name="connsiteY565" fmla="*/ 6355720 h 6752258"/>
              <a:gd name="connsiteX566" fmla="*/ 1176039 w 4463693"/>
              <a:gd name="connsiteY566" fmla="*/ 6135420 h 6752258"/>
              <a:gd name="connsiteX567" fmla="*/ 1107915 w 4463693"/>
              <a:gd name="connsiteY567" fmla="*/ 6331687 h 6752258"/>
              <a:gd name="connsiteX568" fmla="*/ 1123944 w 4463693"/>
              <a:gd name="connsiteY568" fmla="*/ 6203513 h 6752258"/>
              <a:gd name="connsiteX569" fmla="*/ 1091886 w 4463693"/>
              <a:gd name="connsiteY569" fmla="*/ 6259589 h 6752258"/>
              <a:gd name="connsiteX570" fmla="*/ 1091886 w 4463693"/>
              <a:gd name="connsiteY570" fmla="*/ 6123404 h 6752258"/>
              <a:gd name="connsiteX571" fmla="*/ 1031777 w 4463693"/>
              <a:gd name="connsiteY571" fmla="*/ 6263594 h 6752258"/>
              <a:gd name="connsiteX572" fmla="*/ 1063835 w 4463693"/>
              <a:gd name="connsiteY572" fmla="*/ 6143431 h 6752258"/>
              <a:gd name="connsiteX573" fmla="*/ 971667 w 4463693"/>
              <a:gd name="connsiteY573" fmla="*/ 6143431 h 6752258"/>
              <a:gd name="connsiteX574" fmla="*/ 859464 w 4463693"/>
              <a:gd name="connsiteY574" fmla="*/ 6299643 h 6752258"/>
              <a:gd name="connsiteX575" fmla="*/ 899536 w 4463693"/>
              <a:gd name="connsiteY575" fmla="*/ 6063322 h 6752258"/>
              <a:gd name="connsiteX576" fmla="*/ 743252 w 4463693"/>
              <a:gd name="connsiteY576" fmla="*/ 6371741 h 6752258"/>
              <a:gd name="connsiteX577" fmla="*/ 823398 w 4463693"/>
              <a:gd name="connsiteY577" fmla="*/ 6231551 h 6752258"/>
              <a:gd name="connsiteX578" fmla="*/ 799354 w 4463693"/>
              <a:gd name="connsiteY578" fmla="*/ 6207518 h 6752258"/>
              <a:gd name="connsiteX579" fmla="*/ 795347 w 4463693"/>
              <a:gd name="connsiteY579" fmla="*/ 6211524 h 6752258"/>
              <a:gd name="connsiteX580" fmla="*/ 799354 w 4463693"/>
              <a:gd name="connsiteY580" fmla="*/ 6127409 h 6752258"/>
              <a:gd name="connsiteX581" fmla="*/ 851449 w 4463693"/>
              <a:gd name="connsiteY581" fmla="*/ 6035284 h 6752258"/>
              <a:gd name="connsiteX582" fmla="*/ 843434 w 4463693"/>
              <a:gd name="connsiteY582" fmla="*/ 6051306 h 6752258"/>
              <a:gd name="connsiteX583" fmla="*/ 807369 w 4463693"/>
              <a:gd name="connsiteY583" fmla="*/ 5959181 h 6752258"/>
              <a:gd name="connsiteX584" fmla="*/ 747260 w 4463693"/>
              <a:gd name="connsiteY584" fmla="*/ 6115393 h 6752258"/>
              <a:gd name="connsiteX585" fmla="*/ 743252 w 4463693"/>
              <a:gd name="connsiteY585" fmla="*/ 5843023 h 6752258"/>
              <a:gd name="connsiteX586" fmla="*/ 651085 w 4463693"/>
              <a:gd name="connsiteY586" fmla="*/ 6207518 h 6752258"/>
              <a:gd name="connsiteX587" fmla="*/ 655092 w 4463693"/>
              <a:gd name="connsiteY587" fmla="*/ 6191496 h 6752258"/>
              <a:gd name="connsiteX588" fmla="*/ 607005 w 4463693"/>
              <a:gd name="connsiteY588" fmla="*/ 6247573 h 6752258"/>
              <a:gd name="connsiteX589" fmla="*/ 691158 w 4463693"/>
              <a:gd name="connsiteY589" fmla="*/ 5758909 h 6752258"/>
              <a:gd name="connsiteX590" fmla="*/ 611012 w 4463693"/>
              <a:gd name="connsiteY590" fmla="*/ 6095366 h 6752258"/>
              <a:gd name="connsiteX591" fmla="*/ 607005 w 4463693"/>
              <a:gd name="connsiteY591" fmla="*/ 6043295 h 6752258"/>
              <a:gd name="connsiteX592" fmla="*/ 574947 w 4463693"/>
              <a:gd name="connsiteY592" fmla="*/ 6135420 h 6752258"/>
              <a:gd name="connsiteX593" fmla="*/ 574947 w 4463693"/>
              <a:gd name="connsiteY593" fmla="*/ 6067328 h 6752258"/>
              <a:gd name="connsiteX594" fmla="*/ 514837 w 4463693"/>
              <a:gd name="connsiteY594" fmla="*/ 6235556 h 6752258"/>
              <a:gd name="connsiteX595" fmla="*/ 546896 w 4463693"/>
              <a:gd name="connsiteY595" fmla="*/ 6035284 h 6752258"/>
              <a:gd name="connsiteX596" fmla="*/ 514837 w 4463693"/>
              <a:gd name="connsiteY596" fmla="*/ 6055311 h 6752258"/>
              <a:gd name="connsiteX597" fmla="*/ 590976 w 4463693"/>
              <a:gd name="connsiteY597" fmla="*/ 5494550 h 6752258"/>
              <a:gd name="connsiteX598" fmla="*/ 430684 w 4463693"/>
              <a:gd name="connsiteY598" fmla="*/ 6243567 h 6752258"/>
              <a:gd name="connsiteX599" fmla="*/ 442706 w 4463693"/>
              <a:gd name="connsiteY599" fmla="*/ 6147437 h 6752258"/>
              <a:gd name="connsiteX600" fmla="*/ 438699 w 4463693"/>
              <a:gd name="connsiteY600" fmla="*/ 6155447 h 6752258"/>
              <a:gd name="connsiteX601" fmla="*/ 482779 w 4463693"/>
              <a:gd name="connsiteY601" fmla="*/ 5971197 h 6752258"/>
              <a:gd name="connsiteX602" fmla="*/ 454728 w 4463693"/>
              <a:gd name="connsiteY602" fmla="*/ 6003241 h 6752258"/>
              <a:gd name="connsiteX603" fmla="*/ 494801 w 4463693"/>
              <a:gd name="connsiteY603" fmla="*/ 5859045 h 6752258"/>
              <a:gd name="connsiteX604" fmla="*/ 478772 w 4463693"/>
              <a:gd name="connsiteY604" fmla="*/ 5895094 h 6752258"/>
              <a:gd name="connsiteX605" fmla="*/ 478772 w 4463693"/>
              <a:gd name="connsiteY605" fmla="*/ 5875067 h 6752258"/>
              <a:gd name="connsiteX606" fmla="*/ 458735 w 4463693"/>
              <a:gd name="connsiteY606" fmla="*/ 5895094 h 6752258"/>
              <a:gd name="connsiteX607" fmla="*/ 486786 w 4463693"/>
              <a:gd name="connsiteY607" fmla="*/ 5738881 h 6752258"/>
              <a:gd name="connsiteX608" fmla="*/ 474765 w 4463693"/>
              <a:gd name="connsiteY608" fmla="*/ 5827001 h 6752258"/>
              <a:gd name="connsiteX609" fmla="*/ 546896 w 4463693"/>
              <a:gd name="connsiteY609" fmla="*/ 5574658 h 6752258"/>
              <a:gd name="connsiteX610" fmla="*/ 486786 w 4463693"/>
              <a:gd name="connsiteY610" fmla="*/ 5626729 h 6752258"/>
              <a:gd name="connsiteX611" fmla="*/ 518845 w 4463693"/>
              <a:gd name="connsiteY611" fmla="*/ 5486539 h 6752258"/>
              <a:gd name="connsiteX612" fmla="*/ 502816 w 4463693"/>
              <a:gd name="connsiteY612" fmla="*/ 5474522 h 6752258"/>
              <a:gd name="connsiteX613" fmla="*/ 438699 w 4463693"/>
              <a:gd name="connsiteY613" fmla="*/ 5626729 h 6752258"/>
              <a:gd name="connsiteX614" fmla="*/ 450721 w 4463693"/>
              <a:gd name="connsiteY614" fmla="*/ 5614713 h 6752258"/>
              <a:gd name="connsiteX615" fmla="*/ 422670 w 4463693"/>
              <a:gd name="connsiteY615" fmla="*/ 5782941 h 6752258"/>
              <a:gd name="connsiteX616" fmla="*/ 422670 w 4463693"/>
              <a:gd name="connsiteY616" fmla="*/ 5762914 h 6752258"/>
              <a:gd name="connsiteX617" fmla="*/ 362561 w 4463693"/>
              <a:gd name="connsiteY617" fmla="*/ 5835012 h 6752258"/>
              <a:gd name="connsiteX618" fmla="*/ 414655 w 4463693"/>
              <a:gd name="connsiteY618" fmla="*/ 5630735 h 6752258"/>
              <a:gd name="connsiteX619" fmla="*/ 366568 w 4463693"/>
              <a:gd name="connsiteY619" fmla="*/ 5670789 h 6752258"/>
              <a:gd name="connsiteX620" fmla="*/ 430684 w 4463693"/>
              <a:gd name="connsiteY620" fmla="*/ 5470517 h 6752258"/>
              <a:gd name="connsiteX621" fmla="*/ 438699 w 4463693"/>
              <a:gd name="connsiteY621" fmla="*/ 5486539 h 6752258"/>
              <a:gd name="connsiteX622" fmla="*/ 482779 w 4463693"/>
              <a:gd name="connsiteY622" fmla="*/ 5126049 h 6752258"/>
              <a:gd name="connsiteX623" fmla="*/ 470757 w 4463693"/>
              <a:gd name="connsiteY623" fmla="*/ 4933788 h 6752258"/>
              <a:gd name="connsiteX624" fmla="*/ 438699 w 4463693"/>
              <a:gd name="connsiteY624" fmla="*/ 4557276 h 6752258"/>
              <a:gd name="connsiteX625" fmla="*/ 418663 w 4463693"/>
              <a:gd name="connsiteY625" fmla="*/ 4717494 h 6752258"/>
              <a:gd name="connsiteX626" fmla="*/ 406641 w 4463693"/>
              <a:gd name="connsiteY626" fmla="*/ 4401064 h 6752258"/>
              <a:gd name="connsiteX627" fmla="*/ 394619 w 4463693"/>
              <a:gd name="connsiteY627" fmla="*/ 4473162 h 6752258"/>
              <a:gd name="connsiteX628" fmla="*/ 386604 w 4463693"/>
              <a:gd name="connsiteY628" fmla="*/ 4136705 h 6752258"/>
              <a:gd name="connsiteX629" fmla="*/ 386604 w 4463693"/>
              <a:gd name="connsiteY629" fmla="*/ 3852318 h 6752258"/>
              <a:gd name="connsiteX630" fmla="*/ 374583 w 4463693"/>
              <a:gd name="connsiteY630" fmla="*/ 3972482 h 6752258"/>
              <a:gd name="connsiteX631" fmla="*/ 370575 w 4463693"/>
              <a:gd name="connsiteY631" fmla="*/ 3928422 h 6752258"/>
              <a:gd name="connsiteX632" fmla="*/ 362561 w 4463693"/>
              <a:gd name="connsiteY632" fmla="*/ 3944443 h 6752258"/>
              <a:gd name="connsiteX633" fmla="*/ 366568 w 4463693"/>
              <a:gd name="connsiteY633" fmla="*/ 4048585 h 6752258"/>
              <a:gd name="connsiteX634" fmla="*/ 370575 w 4463693"/>
              <a:gd name="connsiteY634" fmla="*/ 4032563 h 6752258"/>
              <a:gd name="connsiteX635" fmla="*/ 342524 w 4463693"/>
              <a:gd name="connsiteY635" fmla="*/ 4589320 h 6752258"/>
              <a:gd name="connsiteX636" fmla="*/ 334510 w 4463693"/>
              <a:gd name="connsiteY636" fmla="*/ 4537249 h 6752258"/>
              <a:gd name="connsiteX637" fmla="*/ 310466 w 4463693"/>
              <a:gd name="connsiteY637" fmla="*/ 3904389 h 6752258"/>
              <a:gd name="connsiteX638" fmla="*/ 322488 w 4463693"/>
              <a:gd name="connsiteY638" fmla="*/ 3920411 h 6752258"/>
              <a:gd name="connsiteX639" fmla="*/ 338517 w 4463693"/>
              <a:gd name="connsiteY639" fmla="*/ 3636024 h 6752258"/>
              <a:gd name="connsiteX640" fmla="*/ 326495 w 4463693"/>
              <a:gd name="connsiteY640" fmla="*/ 3295563 h 6752258"/>
              <a:gd name="connsiteX641" fmla="*/ 322488 w 4463693"/>
              <a:gd name="connsiteY641" fmla="*/ 3395698 h 6752258"/>
              <a:gd name="connsiteX642" fmla="*/ 298444 w 4463693"/>
              <a:gd name="connsiteY642" fmla="*/ 3275537 h 6752258"/>
              <a:gd name="connsiteX643" fmla="*/ 286422 w 4463693"/>
              <a:gd name="connsiteY643" fmla="*/ 3311584 h 6752258"/>
              <a:gd name="connsiteX644" fmla="*/ 294437 w 4463693"/>
              <a:gd name="connsiteY644" fmla="*/ 3235482 h 6752258"/>
              <a:gd name="connsiteX645" fmla="*/ 294437 w 4463693"/>
              <a:gd name="connsiteY645" fmla="*/ 3231477 h 6752258"/>
              <a:gd name="connsiteX646" fmla="*/ 294437 w 4463693"/>
              <a:gd name="connsiteY646" fmla="*/ 3227471 h 6752258"/>
              <a:gd name="connsiteX647" fmla="*/ 310466 w 4463693"/>
              <a:gd name="connsiteY647" fmla="*/ 3187417 h 6752258"/>
              <a:gd name="connsiteX648" fmla="*/ 318481 w 4463693"/>
              <a:gd name="connsiteY648" fmla="*/ 3291557 h 6752258"/>
              <a:gd name="connsiteX649" fmla="*/ 314473 w 4463693"/>
              <a:gd name="connsiteY649" fmla="*/ 3115320 h 6752258"/>
              <a:gd name="connsiteX650" fmla="*/ 322488 w 4463693"/>
              <a:gd name="connsiteY650" fmla="*/ 3135347 h 6752258"/>
              <a:gd name="connsiteX651" fmla="*/ 298444 w 4463693"/>
              <a:gd name="connsiteY651" fmla="*/ 3123330 h 6752258"/>
              <a:gd name="connsiteX652" fmla="*/ 298444 w 4463693"/>
              <a:gd name="connsiteY652" fmla="*/ 2971124 h 6752258"/>
              <a:gd name="connsiteX653" fmla="*/ 306459 w 4463693"/>
              <a:gd name="connsiteY653" fmla="*/ 3003167 h 6752258"/>
              <a:gd name="connsiteX654" fmla="*/ 294437 w 4463693"/>
              <a:gd name="connsiteY654" fmla="*/ 2618644 h 6752258"/>
              <a:gd name="connsiteX655" fmla="*/ 290430 w 4463693"/>
              <a:gd name="connsiteY655" fmla="*/ 2778862 h 6752258"/>
              <a:gd name="connsiteX656" fmla="*/ 246350 w 4463693"/>
              <a:gd name="connsiteY656" fmla="*/ 2310226 h 6752258"/>
              <a:gd name="connsiteX657" fmla="*/ 218299 w 4463693"/>
              <a:gd name="connsiteY657" fmla="*/ 2474448 h 6752258"/>
              <a:gd name="connsiteX658" fmla="*/ 210284 w 4463693"/>
              <a:gd name="connsiteY658" fmla="*/ 2526519 h 6752258"/>
              <a:gd name="connsiteX659" fmla="*/ 226313 w 4463693"/>
              <a:gd name="connsiteY659" fmla="*/ 2806900 h 6752258"/>
              <a:gd name="connsiteX660" fmla="*/ 238335 w 4463693"/>
              <a:gd name="connsiteY660" fmla="*/ 2638672 h 6752258"/>
              <a:gd name="connsiteX661" fmla="*/ 246350 w 4463693"/>
              <a:gd name="connsiteY661" fmla="*/ 2854966 h 6752258"/>
              <a:gd name="connsiteX662" fmla="*/ 234328 w 4463693"/>
              <a:gd name="connsiteY662" fmla="*/ 2806900 h 6752258"/>
              <a:gd name="connsiteX663" fmla="*/ 242342 w 4463693"/>
              <a:gd name="connsiteY663" fmla="*/ 2935074 h 6752258"/>
              <a:gd name="connsiteX664" fmla="*/ 246350 w 4463693"/>
              <a:gd name="connsiteY664" fmla="*/ 2927063 h 6752258"/>
              <a:gd name="connsiteX665" fmla="*/ 270393 w 4463693"/>
              <a:gd name="connsiteY665" fmla="*/ 2915047 h 6752258"/>
              <a:gd name="connsiteX666" fmla="*/ 270393 w 4463693"/>
              <a:gd name="connsiteY666" fmla="*/ 3091287 h 6752258"/>
              <a:gd name="connsiteX667" fmla="*/ 270393 w 4463693"/>
              <a:gd name="connsiteY667" fmla="*/ 3067254 h 6752258"/>
              <a:gd name="connsiteX668" fmla="*/ 266386 w 4463693"/>
              <a:gd name="connsiteY668" fmla="*/ 3399703 h 6752258"/>
              <a:gd name="connsiteX669" fmla="*/ 270393 w 4463693"/>
              <a:gd name="connsiteY669" fmla="*/ 3363654 h 6752258"/>
              <a:gd name="connsiteX670" fmla="*/ 270393 w 4463693"/>
              <a:gd name="connsiteY670" fmla="*/ 3599975 h 6752258"/>
              <a:gd name="connsiteX671" fmla="*/ 238335 w 4463693"/>
              <a:gd name="connsiteY671" fmla="*/ 3319595 h 6752258"/>
              <a:gd name="connsiteX672" fmla="*/ 238335 w 4463693"/>
              <a:gd name="connsiteY672" fmla="*/ 3632019 h 6752258"/>
              <a:gd name="connsiteX673" fmla="*/ 262379 w 4463693"/>
              <a:gd name="connsiteY673" fmla="*/ 3928422 h 6752258"/>
              <a:gd name="connsiteX674" fmla="*/ 266386 w 4463693"/>
              <a:gd name="connsiteY674" fmla="*/ 3952454 h 6752258"/>
              <a:gd name="connsiteX675" fmla="*/ 270393 w 4463693"/>
              <a:gd name="connsiteY675" fmla="*/ 4040574 h 6752258"/>
              <a:gd name="connsiteX676" fmla="*/ 274400 w 4463693"/>
              <a:gd name="connsiteY676" fmla="*/ 4028558 h 6752258"/>
              <a:gd name="connsiteX677" fmla="*/ 294437 w 4463693"/>
              <a:gd name="connsiteY677" fmla="*/ 4100656 h 6752258"/>
              <a:gd name="connsiteX678" fmla="*/ 302451 w 4463693"/>
              <a:gd name="connsiteY678" fmla="*/ 4589320 h 6752258"/>
              <a:gd name="connsiteX679" fmla="*/ 322488 w 4463693"/>
              <a:gd name="connsiteY679" fmla="*/ 4569292 h 6752258"/>
              <a:gd name="connsiteX680" fmla="*/ 306459 w 4463693"/>
              <a:gd name="connsiteY680" fmla="*/ 4697467 h 6752258"/>
              <a:gd name="connsiteX681" fmla="*/ 302451 w 4463693"/>
              <a:gd name="connsiteY681" fmla="*/ 4677439 h 6752258"/>
              <a:gd name="connsiteX682" fmla="*/ 290430 w 4463693"/>
              <a:gd name="connsiteY682" fmla="*/ 4701472 h 6752258"/>
              <a:gd name="connsiteX683" fmla="*/ 270393 w 4463693"/>
              <a:gd name="connsiteY683" fmla="*/ 4497195 h 6752258"/>
              <a:gd name="connsiteX684" fmla="*/ 266386 w 4463693"/>
              <a:gd name="connsiteY684" fmla="*/ 4541254 h 6752258"/>
              <a:gd name="connsiteX685" fmla="*/ 282415 w 4463693"/>
              <a:gd name="connsiteY685" fmla="*/ 4729510 h 6752258"/>
              <a:gd name="connsiteX686" fmla="*/ 278408 w 4463693"/>
              <a:gd name="connsiteY686" fmla="*/ 4809619 h 6752258"/>
              <a:gd name="connsiteX687" fmla="*/ 306459 w 4463693"/>
              <a:gd name="connsiteY687" fmla="*/ 5218174 h 6752258"/>
              <a:gd name="connsiteX688" fmla="*/ 278408 w 4463693"/>
              <a:gd name="connsiteY688" fmla="*/ 4989864 h 6752258"/>
              <a:gd name="connsiteX689" fmla="*/ 274400 w 4463693"/>
              <a:gd name="connsiteY689" fmla="*/ 5126049 h 6752258"/>
              <a:gd name="connsiteX690" fmla="*/ 282415 w 4463693"/>
              <a:gd name="connsiteY690" fmla="*/ 5162098 h 6752258"/>
              <a:gd name="connsiteX691" fmla="*/ 270393 w 4463693"/>
              <a:gd name="connsiteY691" fmla="*/ 5174114 h 6752258"/>
              <a:gd name="connsiteX692" fmla="*/ 274400 w 4463693"/>
              <a:gd name="connsiteY692" fmla="*/ 5122043 h 6752258"/>
              <a:gd name="connsiteX693" fmla="*/ 274400 w 4463693"/>
              <a:gd name="connsiteY693" fmla="*/ 4925777 h 6752258"/>
              <a:gd name="connsiteX694" fmla="*/ 278408 w 4463693"/>
              <a:gd name="connsiteY694" fmla="*/ 4961826 h 6752258"/>
              <a:gd name="connsiteX695" fmla="*/ 278408 w 4463693"/>
              <a:gd name="connsiteY695" fmla="*/ 4877711 h 6752258"/>
              <a:gd name="connsiteX696" fmla="*/ 274400 w 4463693"/>
              <a:gd name="connsiteY696" fmla="*/ 4925777 h 6752258"/>
              <a:gd name="connsiteX697" fmla="*/ 278408 w 4463693"/>
              <a:gd name="connsiteY697" fmla="*/ 4873706 h 6752258"/>
              <a:gd name="connsiteX698" fmla="*/ 278408 w 4463693"/>
              <a:gd name="connsiteY698" fmla="*/ 4861690 h 6752258"/>
              <a:gd name="connsiteX699" fmla="*/ 246350 w 4463693"/>
              <a:gd name="connsiteY699" fmla="*/ 4601336 h 6752258"/>
              <a:gd name="connsiteX700" fmla="*/ 206277 w 4463693"/>
              <a:gd name="connsiteY700" fmla="*/ 4893733 h 6752258"/>
              <a:gd name="connsiteX701" fmla="*/ 190248 w 4463693"/>
              <a:gd name="connsiteY701" fmla="*/ 4641390 h 6752258"/>
              <a:gd name="connsiteX702" fmla="*/ 206277 w 4463693"/>
              <a:gd name="connsiteY702" fmla="*/ 4653407 h 6752258"/>
              <a:gd name="connsiteX703" fmla="*/ 222306 w 4463693"/>
              <a:gd name="connsiteY703" fmla="*/ 4236841 h 6752258"/>
              <a:gd name="connsiteX704" fmla="*/ 238335 w 4463693"/>
              <a:gd name="connsiteY704" fmla="*/ 4024552 h 6752258"/>
              <a:gd name="connsiteX705" fmla="*/ 250357 w 4463693"/>
              <a:gd name="connsiteY705" fmla="*/ 4028558 h 6752258"/>
              <a:gd name="connsiteX706" fmla="*/ 242342 w 4463693"/>
              <a:gd name="connsiteY706" fmla="*/ 3960465 h 6752258"/>
              <a:gd name="connsiteX707" fmla="*/ 238335 w 4463693"/>
              <a:gd name="connsiteY707" fmla="*/ 3968476 h 6752258"/>
              <a:gd name="connsiteX708" fmla="*/ 238335 w 4463693"/>
              <a:gd name="connsiteY708" fmla="*/ 3956460 h 6752258"/>
              <a:gd name="connsiteX709" fmla="*/ 234328 w 4463693"/>
              <a:gd name="connsiteY709" fmla="*/ 3932427 h 6752258"/>
              <a:gd name="connsiteX710" fmla="*/ 238335 w 4463693"/>
              <a:gd name="connsiteY710" fmla="*/ 3944443 h 6752258"/>
              <a:gd name="connsiteX711" fmla="*/ 206277 w 4463693"/>
              <a:gd name="connsiteY711" fmla="*/ 3748177 h 6752258"/>
              <a:gd name="connsiteX712" fmla="*/ 198262 w 4463693"/>
              <a:gd name="connsiteY712" fmla="*/ 3800248 h 6752258"/>
              <a:gd name="connsiteX713" fmla="*/ 214291 w 4463693"/>
              <a:gd name="connsiteY713" fmla="*/ 3295563 h 6752258"/>
              <a:gd name="connsiteX714" fmla="*/ 226313 w 4463693"/>
              <a:gd name="connsiteY714" fmla="*/ 3347633 h 6752258"/>
              <a:gd name="connsiteX715" fmla="*/ 218299 w 4463693"/>
              <a:gd name="connsiteY715" fmla="*/ 3159379 h 6752258"/>
              <a:gd name="connsiteX716" fmla="*/ 214291 w 4463693"/>
              <a:gd name="connsiteY716" fmla="*/ 3255510 h 6752258"/>
              <a:gd name="connsiteX717" fmla="*/ 190248 w 4463693"/>
              <a:gd name="connsiteY717" fmla="*/ 2927063 h 6752258"/>
              <a:gd name="connsiteX718" fmla="*/ 174218 w 4463693"/>
              <a:gd name="connsiteY718" fmla="*/ 2883004 h 6752258"/>
              <a:gd name="connsiteX719" fmla="*/ 162197 w 4463693"/>
              <a:gd name="connsiteY719" fmla="*/ 2995156 h 6752258"/>
              <a:gd name="connsiteX720" fmla="*/ 158189 w 4463693"/>
              <a:gd name="connsiteY720" fmla="*/ 2983139 h 6752258"/>
              <a:gd name="connsiteX721" fmla="*/ 142160 w 4463693"/>
              <a:gd name="connsiteY721" fmla="*/ 3095292 h 6752258"/>
              <a:gd name="connsiteX722" fmla="*/ 142160 w 4463693"/>
              <a:gd name="connsiteY722" fmla="*/ 2486464 h 6752258"/>
              <a:gd name="connsiteX723" fmla="*/ 130138 w 4463693"/>
              <a:gd name="connsiteY723" fmla="*/ 2650688 h 6752258"/>
              <a:gd name="connsiteX724" fmla="*/ 146167 w 4463693"/>
              <a:gd name="connsiteY724" fmla="*/ 3127335 h 6752258"/>
              <a:gd name="connsiteX725" fmla="*/ 150175 w 4463693"/>
              <a:gd name="connsiteY725" fmla="*/ 3103303 h 6752258"/>
              <a:gd name="connsiteX726" fmla="*/ 142160 w 4463693"/>
              <a:gd name="connsiteY726" fmla="*/ 3259515 h 6752258"/>
              <a:gd name="connsiteX727" fmla="*/ 126131 w 4463693"/>
              <a:gd name="connsiteY727" fmla="*/ 3127335 h 6752258"/>
              <a:gd name="connsiteX728" fmla="*/ 86058 w 4463693"/>
              <a:gd name="connsiteY728" fmla="*/ 2846954 h 6752258"/>
              <a:gd name="connsiteX729" fmla="*/ 130138 w 4463693"/>
              <a:gd name="connsiteY729" fmla="*/ 3419731 h 6752258"/>
              <a:gd name="connsiteX730" fmla="*/ 122124 w 4463693"/>
              <a:gd name="connsiteY730" fmla="*/ 3407714 h 6752258"/>
              <a:gd name="connsiteX731" fmla="*/ 122124 w 4463693"/>
              <a:gd name="connsiteY731" fmla="*/ 3475807 h 6752258"/>
              <a:gd name="connsiteX732" fmla="*/ 126131 w 4463693"/>
              <a:gd name="connsiteY732" fmla="*/ 3636024 h 6752258"/>
              <a:gd name="connsiteX733" fmla="*/ 138153 w 4463693"/>
              <a:gd name="connsiteY733" fmla="*/ 3876351 h 6752258"/>
              <a:gd name="connsiteX734" fmla="*/ 134146 w 4463693"/>
              <a:gd name="connsiteY734" fmla="*/ 4312944 h 6752258"/>
              <a:gd name="connsiteX735" fmla="*/ 118117 w 4463693"/>
              <a:gd name="connsiteY735" fmla="*/ 4489184 h 6752258"/>
              <a:gd name="connsiteX736" fmla="*/ 110102 w 4463693"/>
              <a:gd name="connsiteY736" fmla="*/ 4228830 h 6752258"/>
              <a:gd name="connsiteX737" fmla="*/ 122124 w 4463693"/>
              <a:gd name="connsiteY737" fmla="*/ 3780220 h 6752258"/>
              <a:gd name="connsiteX738" fmla="*/ 58007 w 4463693"/>
              <a:gd name="connsiteY738" fmla="*/ 2838944 h 6752258"/>
              <a:gd name="connsiteX739" fmla="*/ 37971 w 4463693"/>
              <a:gd name="connsiteY739" fmla="*/ 3563926 h 6752258"/>
              <a:gd name="connsiteX740" fmla="*/ 29956 w 4463693"/>
              <a:gd name="connsiteY740" fmla="*/ 4236841 h 6752258"/>
              <a:gd name="connsiteX741" fmla="*/ 29956 w 4463693"/>
              <a:gd name="connsiteY741" fmla="*/ 4232835 h 6752258"/>
              <a:gd name="connsiteX742" fmla="*/ 33964 w 4463693"/>
              <a:gd name="connsiteY742" fmla="*/ 3680084 h 6752258"/>
              <a:gd name="connsiteX743" fmla="*/ 25949 w 4463693"/>
              <a:gd name="connsiteY743" fmla="*/ 2943085 h 6752258"/>
              <a:gd name="connsiteX744" fmla="*/ 45985 w 4463693"/>
              <a:gd name="connsiteY744" fmla="*/ 2754829 h 6752258"/>
              <a:gd name="connsiteX745" fmla="*/ 54000 w 4463693"/>
              <a:gd name="connsiteY745" fmla="*/ 2802895 h 6752258"/>
              <a:gd name="connsiteX746" fmla="*/ 45985 w 4463693"/>
              <a:gd name="connsiteY746" fmla="*/ 2738808 h 6752258"/>
              <a:gd name="connsiteX747" fmla="*/ 41978 w 4463693"/>
              <a:gd name="connsiteY747" fmla="*/ 2510497 h 6752258"/>
              <a:gd name="connsiteX748" fmla="*/ 9920 w 4463693"/>
              <a:gd name="connsiteY748" fmla="*/ 2622650 h 6752258"/>
              <a:gd name="connsiteX749" fmla="*/ 41978 w 4463693"/>
              <a:gd name="connsiteY749" fmla="*/ 2402350 h 6752258"/>
              <a:gd name="connsiteX750" fmla="*/ 41978 w 4463693"/>
              <a:gd name="connsiteY750" fmla="*/ 2174040 h 6752258"/>
              <a:gd name="connsiteX751" fmla="*/ 62015 w 4463693"/>
              <a:gd name="connsiteY751" fmla="*/ 2410362 h 6752258"/>
              <a:gd name="connsiteX752" fmla="*/ 122124 w 4463693"/>
              <a:gd name="connsiteY752" fmla="*/ 2230116 h 6752258"/>
              <a:gd name="connsiteX753" fmla="*/ 142160 w 4463693"/>
              <a:gd name="connsiteY753" fmla="*/ 2298210 h 6752258"/>
              <a:gd name="connsiteX754" fmla="*/ 142160 w 4463693"/>
              <a:gd name="connsiteY754" fmla="*/ 2254148 h 6752258"/>
              <a:gd name="connsiteX755" fmla="*/ 122124 w 4463693"/>
              <a:gd name="connsiteY755" fmla="*/ 2121969 h 6752258"/>
              <a:gd name="connsiteX756" fmla="*/ 134146 w 4463693"/>
              <a:gd name="connsiteY756" fmla="*/ 2137991 h 6752258"/>
              <a:gd name="connsiteX757" fmla="*/ 138153 w 4463693"/>
              <a:gd name="connsiteY757" fmla="*/ 2097937 h 6752258"/>
              <a:gd name="connsiteX758" fmla="*/ 170211 w 4463693"/>
              <a:gd name="connsiteY758" fmla="*/ 2242133 h 6752258"/>
              <a:gd name="connsiteX759" fmla="*/ 202269 w 4463693"/>
              <a:gd name="connsiteY759" fmla="*/ 2146002 h 6752258"/>
              <a:gd name="connsiteX760" fmla="*/ 166204 w 4463693"/>
              <a:gd name="connsiteY760" fmla="*/ 2394339 h 6752258"/>
              <a:gd name="connsiteX761" fmla="*/ 165202 w 4463693"/>
              <a:gd name="connsiteY761" fmla="*/ 2434394 h 6752258"/>
              <a:gd name="connsiteX762" fmla="*/ 170052 w 4463693"/>
              <a:gd name="connsiteY762" fmla="*/ 2473178 h 6752258"/>
              <a:gd name="connsiteX763" fmla="*/ 169397 w 4463693"/>
              <a:gd name="connsiteY763" fmla="*/ 2471006 h 6752258"/>
              <a:gd name="connsiteX764" fmla="*/ 170211 w 4463693"/>
              <a:gd name="connsiteY764" fmla="*/ 2474448 h 6752258"/>
              <a:gd name="connsiteX765" fmla="*/ 170052 w 4463693"/>
              <a:gd name="connsiteY765" fmla="*/ 2473178 h 6752258"/>
              <a:gd name="connsiteX766" fmla="*/ 175721 w 4463693"/>
              <a:gd name="connsiteY766" fmla="*/ 2491972 h 6752258"/>
              <a:gd name="connsiteX767" fmla="*/ 190248 w 4463693"/>
              <a:gd name="connsiteY767" fmla="*/ 2542541 h 6752258"/>
              <a:gd name="connsiteX768" fmla="*/ 250357 w 4463693"/>
              <a:gd name="connsiteY768" fmla="*/ 1937720 h 6752258"/>
              <a:gd name="connsiteX769" fmla="*/ 222306 w 4463693"/>
              <a:gd name="connsiteY769" fmla="*/ 1577230 h 6752258"/>
              <a:gd name="connsiteX770" fmla="*/ 222306 w 4463693"/>
              <a:gd name="connsiteY770" fmla="*/ 1553197 h 6752258"/>
              <a:gd name="connsiteX771" fmla="*/ 242342 w 4463693"/>
              <a:gd name="connsiteY771" fmla="*/ 1437039 h 6752258"/>
              <a:gd name="connsiteX772" fmla="*/ 222306 w 4463693"/>
              <a:gd name="connsiteY772" fmla="*/ 1437039 h 6752258"/>
              <a:gd name="connsiteX773" fmla="*/ 226313 w 4463693"/>
              <a:gd name="connsiteY773" fmla="*/ 1364941 h 6752258"/>
              <a:gd name="connsiteX774" fmla="*/ 210284 w 4463693"/>
              <a:gd name="connsiteY774" fmla="*/ 1364941 h 6752258"/>
              <a:gd name="connsiteX775" fmla="*/ 234328 w 4463693"/>
              <a:gd name="connsiteY775" fmla="*/ 1320881 h 6752258"/>
              <a:gd name="connsiteX776" fmla="*/ 250357 w 4463693"/>
              <a:gd name="connsiteY776" fmla="*/ 1360936 h 6752258"/>
              <a:gd name="connsiteX777" fmla="*/ 250357 w 4463693"/>
              <a:gd name="connsiteY777" fmla="*/ 1276821 h 6752258"/>
              <a:gd name="connsiteX778" fmla="*/ 194255 w 4463693"/>
              <a:gd name="connsiteY778" fmla="*/ 1348919 h 6752258"/>
              <a:gd name="connsiteX779" fmla="*/ 202269 w 4463693"/>
              <a:gd name="connsiteY779" fmla="*/ 1364941 h 6752258"/>
              <a:gd name="connsiteX780" fmla="*/ 178226 w 4463693"/>
              <a:gd name="connsiteY780" fmla="*/ 1364941 h 6752258"/>
              <a:gd name="connsiteX781" fmla="*/ 174218 w 4463693"/>
              <a:gd name="connsiteY781" fmla="*/ 1421017 h 6752258"/>
              <a:gd name="connsiteX782" fmla="*/ 210284 w 4463693"/>
              <a:gd name="connsiteY782" fmla="*/ 1396985 h 6752258"/>
              <a:gd name="connsiteX783" fmla="*/ 158189 w 4463693"/>
              <a:gd name="connsiteY783" fmla="*/ 1597257 h 6752258"/>
              <a:gd name="connsiteX784" fmla="*/ 142160 w 4463693"/>
              <a:gd name="connsiteY784" fmla="*/ 1853605 h 6752258"/>
              <a:gd name="connsiteX785" fmla="*/ 122124 w 4463693"/>
              <a:gd name="connsiteY785" fmla="*/ 2101943 h 6752258"/>
              <a:gd name="connsiteX786" fmla="*/ 126131 w 4463693"/>
              <a:gd name="connsiteY786" fmla="*/ 1805540 h 6752258"/>
              <a:gd name="connsiteX787" fmla="*/ 134146 w 4463693"/>
              <a:gd name="connsiteY787" fmla="*/ 1817557 h 6752258"/>
              <a:gd name="connsiteX788" fmla="*/ 86058 w 4463693"/>
              <a:gd name="connsiteY788" fmla="*/ 1509137 h 6752258"/>
              <a:gd name="connsiteX789" fmla="*/ 41978 w 4463693"/>
              <a:gd name="connsiteY789" fmla="*/ 2057884 h 6752258"/>
              <a:gd name="connsiteX790" fmla="*/ 21942 w 4463693"/>
              <a:gd name="connsiteY790" fmla="*/ 1449056 h 6752258"/>
              <a:gd name="connsiteX791" fmla="*/ 9920 w 4463693"/>
              <a:gd name="connsiteY791" fmla="*/ 1481099 h 6752258"/>
              <a:gd name="connsiteX792" fmla="*/ 162197 w 4463693"/>
              <a:gd name="connsiteY792" fmla="*/ 1152653 h 6752258"/>
              <a:gd name="connsiteX793" fmla="*/ 90066 w 4463693"/>
              <a:gd name="connsiteY793" fmla="*/ 1348919 h 6752258"/>
              <a:gd name="connsiteX794" fmla="*/ 154182 w 4463693"/>
              <a:gd name="connsiteY794" fmla="*/ 1292843 h 6752258"/>
              <a:gd name="connsiteX795" fmla="*/ 154182 w 4463693"/>
              <a:gd name="connsiteY795" fmla="*/ 1328892 h 6752258"/>
              <a:gd name="connsiteX796" fmla="*/ 222306 w 4463693"/>
              <a:gd name="connsiteY796" fmla="*/ 1280827 h 6752258"/>
              <a:gd name="connsiteX797" fmla="*/ 250357 w 4463693"/>
              <a:gd name="connsiteY797" fmla="*/ 1100582 h 6752258"/>
              <a:gd name="connsiteX798" fmla="*/ 258371 w 4463693"/>
              <a:gd name="connsiteY798" fmla="*/ 1140636 h 6752258"/>
              <a:gd name="connsiteX799" fmla="*/ 266386 w 4463693"/>
              <a:gd name="connsiteY799" fmla="*/ 1020474 h 6752258"/>
              <a:gd name="connsiteX800" fmla="*/ 282415 w 4463693"/>
              <a:gd name="connsiteY800" fmla="*/ 1064533 h 6752258"/>
              <a:gd name="connsiteX801" fmla="*/ 290430 w 4463693"/>
              <a:gd name="connsiteY801" fmla="*/ 1052517 h 6752258"/>
              <a:gd name="connsiteX802" fmla="*/ 326495 w 4463693"/>
              <a:gd name="connsiteY802" fmla="*/ 1248783 h 6752258"/>
              <a:gd name="connsiteX803" fmla="*/ 294437 w 4463693"/>
              <a:gd name="connsiteY803" fmla="*/ 1292843 h 6752258"/>
              <a:gd name="connsiteX804" fmla="*/ 334510 w 4463693"/>
              <a:gd name="connsiteY804" fmla="*/ 1296849 h 6752258"/>
              <a:gd name="connsiteX805" fmla="*/ 326495 w 4463693"/>
              <a:gd name="connsiteY805" fmla="*/ 1380963 h 6752258"/>
              <a:gd name="connsiteX806" fmla="*/ 494801 w 4463693"/>
              <a:gd name="connsiteY806" fmla="*/ 900310 h 6752258"/>
              <a:gd name="connsiteX807" fmla="*/ 466750 w 4463693"/>
              <a:gd name="connsiteY807" fmla="*/ 539820 h 6752258"/>
              <a:gd name="connsiteX808" fmla="*/ 490794 w 4463693"/>
              <a:gd name="connsiteY808" fmla="*/ 615923 h 6752258"/>
              <a:gd name="connsiteX809" fmla="*/ 510830 w 4463693"/>
              <a:gd name="connsiteY809" fmla="*/ 904315 h 6752258"/>
              <a:gd name="connsiteX810" fmla="*/ 534874 w 4463693"/>
              <a:gd name="connsiteY810" fmla="*/ 856250 h 6752258"/>
              <a:gd name="connsiteX811" fmla="*/ 558917 w 4463693"/>
              <a:gd name="connsiteY811" fmla="*/ 1000446 h 6752258"/>
              <a:gd name="connsiteX812" fmla="*/ 586968 w 4463693"/>
              <a:gd name="connsiteY812" fmla="*/ 952380 h 6752258"/>
              <a:gd name="connsiteX813" fmla="*/ 554910 w 4463693"/>
              <a:gd name="connsiteY813" fmla="*/ 1108592 h 6752258"/>
              <a:gd name="connsiteX814" fmla="*/ 534874 w 4463693"/>
              <a:gd name="connsiteY814" fmla="*/ 924342 h 6752258"/>
              <a:gd name="connsiteX815" fmla="*/ 486786 w 4463693"/>
              <a:gd name="connsiteY815" fmla="*/ 1064533 h 6752258"/>
              <a:gd name="connsiteX816" fmla="*/ 502816 w 4463693"/>
              <a:gd name="connsiteY816" fmla="*/ 944369 h 6752258"/>
              <a:gd name="connsiteX817" fmla="*/ 490794 w 4463693"/>
              <a:gd name="connsiteY817" fmla="*/ 992435 h 6752258"/>
              <a:gd name="connsiteX818" fmla="*/ 470757 w 4463693"/>
              <a:gd name="connsiteY818" fmla="*/ 972408 h 6752258"/>
              <a:gd name="connsiteX819" fmla="*/ 462743 w 4463693"/>
              <a:gd name="connsiteY819" fmla="*/ 1100582 h 6752258"/>
              <a:gd name="connsiteX820" fmla="*/ 470757 w 4463693"/>
              <a:gd name="connsiteY820" fmla="*/ 1092571 h 6752258"/>
              <a:gd name="connsiteX821" fmla="*/ 482779 w 4463693"/>
              <a:gd name="connsiteY821" fmla="*/ 1272816 h 6752258"/>
              <a:gd name="connsiteX822" fmla="*/ 506823 w 4463693"/>
              <a:gd name="connsiteY822" fmla="*/ 1052517 h 6752258"/>
              <a:gd name="connsiteX823" fmla="*/ 534874 w 4463693"/>
              <a:gd name="connsiteY823" fmla="*/ 1096576 h 6752258"/>
              <a:gd name="connsiteX824" fmla="*/ 550903 w 4463693"/>
              <a:gd name="connsiteY824" fmla="*/ 1356930 h 6752258"/>
              <a:gd name="connsiteX825" fmla="*/ 594983 w 4463693"/>
              <a:gd name="connsiteY825" fmla="*/ 1276821 h 6752258"/>
              <a:gd name="connsiteX826" fmla="*/ 602998 w 4463693"/>
              <a:gd name="connsiteY826" fmla="*/ 1360936 h 6752258"/>
              <a:gd name="connsiteX827" fmla="*/ 611012 w 4463693"/>
              <a:gd name="connsiteY827" fmla="*/ 1252789 h 6752258"/>
              <a:gd name="connsiteX828" fmla="*/ 602998 w 4463693"/>
              <a:gd name="connsiteY828" fmla="*/ 1052517 h 6752258"/>
              <a:gd name="connsiteX829" fmla="*/ 611012 w 4463693"/>
              <a:gd name="connsiteY829" fmla="*/ 1068539 h 6752258"/>
              <a:gd name="connsiteX830" fmla="*/ 659099 w 4463693"/>
              <a:gd name="connsiteY830" fmla="*/ 832217 h 6752258"/>
              <a:gd name="connsiteX831" fmla="*/ 663107 w 4463693"/>
              <a:gd name="connsiteY831" fmla="*/ 848239 h 6752258"/>
              <a:gd name="connsiteX832" fmla="*/ 687150 w 4463693"/>
              <a:gd name="connsiteY832" fmla="*/ 816195 h 6752258"/>
              <a:gd name="connsiteX833" fmla="*/ 683143 w 4463693"/>
              <a:gd name="connsiteY833" fmla="*/ 451700 h 6752258"/>
              <a:gd name="connsiteX834" fmla="*/ 739245 w 4463693"/>
              <a:gd name="connsiteY834" fmla="*/ 611918 h 6752258"/>
              <a:gd name="connsiteX835" fmla="*/ 719209 w 4463693"/>
              <a:gd name="connsiteY835" fmla="*/ 680010 h 6752258"/>
              <a:gd name="connsiteX836" fmla="*/ 743252 w 4463693"/>
              <a:gd name="connsiteY836" fmla="*/ 663989 h 6752258"/>
              <a:gd name="connsiteX837" fmla="*/ 747260 w 4463693"/>
              <a:gd name="connsiteY837" fmla="*/ 708048 h 6752258"/>
              <a:gd name="connsiteX838" fmla="*/ 775311 w 4463693"/>
              <a:gd name="connsiteY838" fmla="*/ 591891 h 6752258"/>
              <a:gd name="connsiteX839" fmla="*/ 819391 w 4463693"/>
              <a:gd name="connsiteY839" fmla="*/ 720065 h 6752258"/>
              <a:gd name="connsiteX840" fmla="*/ 855456 w 4463693"/>
              <a:gd name="connsiteY840" fmla="*/ 619929 h 6752258"/>
              <a:gd name="connsiteX841" fmla="*/ 863471 w 4463693"/>
              <a:gd name="connsiteY841" fmla="*/ 659983 h 6752258"/>
              <a:gd name="connsiteX842" fmla="*/ 895529 w 4463693"/>
              <a:gd name="connsiteY842" fmla="*/ 539820 h 6752258"/>
              <a:gd name="connsiteX843" fmla="*/ 911558 w 4463693"/>
              <a:gd name="connsiteY843" fmla="*/ 575869 h 6752258"/>
              <a:gd name="connsiteX844" fmla="*/ 931595 w 4463693"/>
              <a:gd name="connsiteY844" fmla="*/ 519793 h 6752258"/>
              <a:gd name="connsiteX845" fmla="*/ 927587 w 4463693"/>
              <a:gd name="connsiteY845" fmla="*/ 615923 h 6752258"/>
              <a:gd name="connsiteX846" fmla="*/ 947624 w 4463693"/>
              <a:gd name="connsiteY846" fmla="*/ 527804 h 6752258"/>
              <a:gd name="connsiteX847" fmla="*/ 963653 w 4463693"/>
              <a:gd name="connsiteY847" fmla="*/ 571863 h 6752258"/>
              <a:gd name="connsiteX848" fmla="*/ 1027769 w 4463693"/>
              <a:gd name="connsiteY848" fmla="*/ 387613 h 6752258"/>
              <a:gd name="connsiteX849" fmla="*/ 1063835 w 4463693"/>
              <a:gd name="connsiteY849" fmla="*/ 740092 h 6752258"/>
              <a:gd name="connsiteX850" fmla="*/ 1079864 w 4463693"/>
              <a:gd name="connsiteY850" fmla="*/ 451700 h 6752258"/>
              <a:gd name="connsiteX851" fmla="*/ 1103908 w 4463693"/>
              <a:gd name="connsiteY851" fmla="*/ 599902 h 6752258"/>
              <a:gd name="connsiteX852" fmla="*/ 1111922 w 4463693"/>
              <a:gd name="connsiteY852" fmla="*/ 551836 h 6752258"/>
              <a:gd name="connsiteX853" fmla="*/ 1147988 w 4463693"/>
              <a:gd name="connsiteY853" fmla="*/ 607912 h 6752258"/>
              <a:gd name="connsiteX854" fmla="*/ 1156002 w 4463693"/>
              <a:gd name="connsiteY854" fmla="*/ 551836 h 6752258"/>
              <a:gd name="connsiteX855" fmla="*/ 1176039 w 4463693"/>
              <a:gd name="connsiteY855" fmla="*/ 671999 h 6752258"/>
              <a:gd name="connsiteX856" fmla="*/ 1208097 w 4463693"/>
              <a:gd name="connsiteY856" fmla="*/ 531809 h 6752258"/>
              <a:gd name="connsiteX857" fmla="*/ 1228133 w 4463693"/>
              <a:gd name="connsiteY857" fmla="*/ 740092 h 6752258"/>
              <a:gd name="connsiteX858" fmla="*/ 1240155 w 4463693"/>
              <a:gd name="connsiteY858" fmla="*/ 663989 h 6752258"/>
              <a:gd name="connsiteX859" fmla="*/ 1240155 w 4463693"/>
              <a:gd name="connsiteY859" fmla="*/ 680010 h 6752258"/>
              <a:gd name="connsiteX860" fmla="*/ 1272214 w 4463693"/>
              <a:gd name="connsiteY860" fmla="*/ 900310 h 6752258"/>
              <a:gd name="connsiteX861" fmla="*/ 1272214 w 4463693"/>
              <a:gd name="connsiteY861" fmla="*/ 904315 h 6752258"/>
              <a:gd name="connsiteX862" fmla="*/ 1272214 w 4463693"/>
              <a:gd name="connsiteY862" fmla="*/ 924342 h 6752258"/>
              <a:gd name="connsiteX863" fmla="*/ 1284235 w 4463693"/>
              <a:gd name="connsiteY863" fmla="*/ 960391 h 6752258"/>
              <a:gd name="connsiteX864" fmla="*/ 1308279 w 4463693"/>
              <a:gd name="connsiteY864" fmla="*/ 852244 h 6752258"/>
              <a:gd name="connsiteX865" fmla="*/ 1324308 w 4463693"/>
              <a:gd name="connsiteY865" fmla="*/ 1004452 h 6752258"/>
              <a:gd name="connsiteX866" fmla="*/ 1308279 w 4463693"/>
              <a:gd name="connsiteY866" fmla="*/ 403635 h 6752258"/>
              <a:gd name="connsiteX867" fmla="*/ 1352359 w 4463693"/>
              <a:gd name="connsiteY867" fmla="*/ 395624 h 6752258"/>
              <a:gd name="connsiteX868" fmla="*/ 1380410 w 4463693"/>
              <a:gd name="connsiteY868" fmla="*/ 427668 h 6752258"/>
              <a:gd name="connsiteX869" fmla="*/ 1460556 w 4463693"/>
              <a:gd name="connsiteY869" fmla="*/ 311510 h 6752258"/>
              <a:gd name="connsiteX870" fmla="*/ 1496621 w 4463693"/>
              <a:gd name="connsiteY870" fmla="*/ 704043 h 6752258"/>
              <a:gd name="connsiteX871" fmla="*/ 1512650 w 4463693"/>
              <a:gd name="connsiteY871" fmla="*/ 623934 h 6752258"/>
              <a:gd name="connsiteX872" fmla="*/ 1528680 w 4463693"/>
              <a:gd name="connsiteY872" fmla="*/ 680010 h 6752258"/>
              <a:gd name="connsiteX873" fmla="*/ 1532687 w 4463693"/>
              <a:gd name="connsiteY873" fmla="*/ 111238 h 6752258"/>
              <a:gd name="connsiteX874" fmla="*/ 1596803 w 4463693"/>
              <a:gd name="connsiteY874" fmla="*/ 151292 h 6752258"/>
              <a:gd name="connsiteX875" fmla="*/ 1616840 w 4463693"/>
              <a:gd name="connsiteY875" fmla="*/ 99221 h 6752258"/>
              <a:gd name="connsiteX876" fmla="*/ 1700992 w 4463693"/>
              <a:gd name="connsiteY876" fmla="*/ 319521 h 6752258"/>
              <a:gd name="connsiteX877" fmla="*/ 1713014 w 4463693"/>
              <a:gd name="connsiteY877" fmla="*/ 39140 h 6752258"/>
              <a:gd name="connsiteX878" fmla="*/ 1762855 w 4463693"/>
              <a:gd name="connsiteY878" fmla="*/ 1026 h 675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Lst>
            <a:rect l="l" t="t" r="r" b="b"/>
            <a:pathLst>
              <a:path w="4463693" h="6752258">
                <a:moveTo>
                  <a:pt x="1920769" y="5787058"/>
                </a:moveTo>
                <a:cubicBezTo>
                  <a:pt x="1920769" y="5787058"/>
                  <a:pt x="1908863" y="5855140"/>
                  <a:pt x="1896957" y="5843126"/>
                </a:cubicBezTo>
                <a:cubicBezTo>
                  <a:pt x="1896957" y="5843126"/>
                  <a:pt x="1896957" y="5839121"/>
                  <a:pt x="1896957" y="5839121"/>
                </a:cubicBezTo>
                <a:cubicBezTo>
                  <a:pt x="1873144" y="5955261"/>
                  <a:pt x="1837425" y="6095430"/>
                  <a:pt x="1877113" y="6123464"/>
                </a:cubicBezTo>
                <a:cubicBezTo>
                  <a:pt x="1889019" y="6131474"/>
                  <a:pt x="1889019" y="6095430"/>
                  <a:pt x="1889019" y="6071401"/>
                </a:cubicBezTo>
                <a:cubicBezTo>
                  <a:pt x="1892988" y="6095430"/>
                  <a:pt x="1892988" y="6115454"/>
                  <a:pt x="1896957" y="6135478"/>
                </a:cubicBezTo>
                <a:cubicBezTo>
                  <a:pt x="1904894" y="6139483"/>
                  <a:pt x="1924738" y="5859145"/>
                  <a:pt x="1912832" y="5863150"/>
                </a:cubicBezTo>
                <a:cubicBezTo>
                  <a:pt x="1908863" y="5863150"/>
                  <a:pt x="1916800" y="5803078"/>
                  <a:pt x="1920769" y="5787058"/>
                </a:cubicBezTo>
                <a:close/>
                <a:moveTo>
                  <a:pt x="1845045" y="5746616"/>
                </a:moveTo>
                <a:cubicBezTo>
                  <a:pt x="1820915" y="5742608"/>
                  <a:pt x="1808850" y="6155358"/>
                  <a:pt x="1820915" y="6155358"/>
                </a:cubicBezTo>
                <a:cubicBezTo>
                  <a:pt x="1869175" y="6151351"/>
                  <a:pt x="1853088" y="5838783"/>
                  <a:pt x="1853088" y="5798710"/>
                </a:cubicBezTo>
                <a:cubicBezTo>
                  <a:pt x="1857110" y="5786688"/>
                  <a:pt x="1865153" y="5750623"/>
                  <a:pt x="1845045" y="5746616"/>
                </a:cubicBezTo>
                <a:close/>
                <a:moveTo>
                  <a:pt x="3347985" y="5698827"/>
                </a:moveTo>
                <a:lnTo>
                  <a:pt x="3348290" y="5699046"/>
                </a:lnTo>
                <a:lnTo>
                  <a:pt x="3347985" y="5702833"/>
                </a:lnTo>
                <a:cubicBezTo>
                  <a:pt x="3347985" y="5702833"/>
                  <a:pt x="3347985" y="5698827"/>
                  <a:pt x="3347985" y="5698827"/>
                </a:cubicBezTo>
                <a:close/>
                <a:moveTo>
                  <a:pt x="779357" y="5679108"/>
                </a:moveTo>
                <a:cubicBezTo>
                  <a:pt x="755544" y="5679108"/>
                  <a:pt x="759513" y="5891010"/>
                  <a:pt x="759513" y="5922995"/>
                </a:cubicBezTo>
                <a:cubicBezTo>
                  <a:pt x="755544" y="5950982"/>
                  <a:pt x="751575" y="5974971"/>
                  <a:pt x="759513" y="6002958"/>
                </a:cubicBezTo>
                <a:cubicBezTo>
                  <a:pt x="783325" y="6002958"/>
                  <a:pt x="775388" y="5903005"/>
                  <a:pt x="799200" y="5899006"/>
                </a:cubicBezTo>
                <a:cubicBezTo>
                  <a:pt x="807138" y="5899006"/>
                  <a:pt x="807138" y="5958979"/>
                  <a:pt x="826982" y="5950982"/>
                </a:cubicBezTo>
                <a:cubicBezTo>
                  <a:pt x="834919" y="5950982"/>
                  <a:pt x="838888" y="5942986"/>
                  <a:pt x="842857" y="5934990"/>
                </a:cubicBezTo>
                <a:cubicBezTo>
                  <a:pt x="834919" y="5950982"/>
                  <a:pt x="830951" y="5966975"/>
                  <a:pt x="834919" y="5966975"/>
                </a:cubicBezTo>
                <a:cubicBezTo>
                  <a:pt x="846826" y="5946984"/>
                  <a:pt x="854763" y="5922995"/>
                  <a:pt x="854763" y="5899006"/>
                </a:cubicBezTo>
                <a:cubicBezTo>
                  <a:pt x="854763" y="5895008"/>
                  <a:pt x="846826" y="5914999"/>
                  <a:pt x="842857" y="5930992"/>
                </a:cubicBezTo>
                <a:cubicBezTo>
                  <a:pt x="850794" y="5895008"/>
                  <a:pt x="830951" y="5815045"/>
                  <a:pt x="830951" y="5799053"/>
                </a:cubicBezTo>
                <a:cubicBezTo>
                  <a:pt x="830951" y="5811047"/>
                  <a:pt x="830951" y="5819043"/>
                  <a:pt x="830951" y="5827040"/>
                </a:cubicBezTo>
                <a:cubicBezTo>
                  <a:pt x="826982" y="5827040"/>
                  <a:pt x="803169" y="5831038"/>
                  <a:pt x="807138" y="5839034"/>
                </a:cubicBezTo>
                <a:cubicBezTo>
                  <a:pt x="803169" y="5831038"/>
                  <a:pt x="803169" y="5679108"/>
                  <a:pt x="779357" y="5679108"/>
                </a:cubicBezTo>
                <a:close/>
                <a:moveTo>
                  <a:pt x="650770" y="5602908"/>
                </a:moveTo>
                <a:cubicBezTo>
                  <a:pt x="615051" y="5614940"/>
                  <a:pt x="622988" y="5979898"/>
                  <a:pt x="587270" y="5991929"/>
                </a:cubicBezTo>
                <a:cubicBezTo>
                  <a:pt x="579332" y="6007971"/>
                  <a:pt x="575363" y="6020003"/>
                  <a:pt x="583301" y="6036045"/>
                </a:cubicBezTo>
                <a:cubicBezTo>
                  <a:pt x="599176" y="6060108"/>
                  <a:pt x="634895" y="5787392"/>
                  <a:pt x="638864" y="5775361"/>
                </a:cubicBezTo>
                <a:cubicBezTo>
                  <a:pt x="638864" y="5779371"/>
                  <a:pt x="654739" y="5831508"/>
                  <a:pt x="654739" y="5835519"/>
                </a:cubicBezTo>
                <a:cubicBezTo>
                  <a:pt x="674582" y="5767340"/>
                  <a:pt x="658707" y="5699161"/>
                  <a:pt x="678551" y="5634992"/>
                </a:cubicBezTo>
                <a:cubicBezTo>
                  <a:pt x="678551" y="5639003"/>
                  <a:pt x="642832" y="5606919"/>
                  <a:pt x="650770" y="5602908"/>
                </a:cubicBezTo>
                <a:close/>
                <a:moveTo>
                  <a:pt x="2161276" y="5410821"/>
                </a:moveTo>
                <a:cubicBezTo>
                  <a:pt x="2085869" y="5611127"/>
                  <a:pt x="2121588" y="5879536"/>
                  <a:pt x="2073963" y="6091859"/>
                </a:cubicBezTo>
                <a:cubicBezTo>
                  <a:pt x="2105713" y="6039780"/>
                  <a:pt x="2149370" y="5983694"/>
                  <a:pt x="2149370" y="5919597"/>
                </a:cubicBezTo>
                <a:cubicBezTo>
                  <a:pt x="2145401" y="5923603"/>
                  <a:pt x="2129526" y="5955652"/>
                  <a:pt x="2121588" y="5951646"/>
                </a:cubicBezTo>
                <a:cubicBezTo>
                  <a:pt x="2125557" y="5955652"/>
                  <a:pt x="2157307" y="5539017"/>
                  <a:pt x="2157307" y="5502962"/>
                </a:cubicBezTo>
                <a:cubicBezTo>
                  <a:pt x="2161276" y="5474919"/>
                  <a:pt x="2161276" y="5442870"/>
                  <a:pt x="2161276" y="5410821"/>
                </a:cubicBezTo>
                <a:close/>
                <a:moveTo>
                  <a:pt x="270393" y="5174114"/>
                </a:moveTo>
                <a:cubicBezTo>
                  <a:pt x="266386" y="5242207"/>
                  <a:pt x="258371" y="5298283"/>
                  <a:pt x="246350" y="5342343"/>
                </a:cubicBezTo>
                <a:cubicBezTo>
                  <a:pt x="218299" y="5558637"/>
                  <a:pt x="194255" y="5863050"/>
                  <a:pt x="118117" y="5867056"/>
                </a:cubicBezTo>
                <a:cubicBezTo>
                  <a:pt x="178226" y="5863050"/>
                  <a:pt x="210284" y="5294277"/>
                  <a:pt x="210284" y="5234196"/>
                </a:cubicBezTo>
                <a:cubicBezTo>
                  <a:pt x="210284" y="5254223"/>
                  <a:pt x="238335" y="5350354"/>
                  <a:pt x="226313" y="5362370"/>
                </a:cubicBezTo>
                <a:cubicBezTo>
                  <a:pt x="234328" y="5358365"/>
                  <a:pt x="238335" y="5350354"/>
                  <a:pt x="242342" y="5338337"/>
                </a:cubicBezTo>
                <a:cubicBezTo>
                  <a:pt x="250357" y="5266239"/>
                  <a:pt x="258371" y="5206158"/>
                  <a:pt x="270393" y="5174114"/>
                </a:cubicBezTo>
                <a:close/>
                <a:moveTo>
                  <a:pt x="2293505" y="5130659"/>
                </a:moveTo>
                <a:cubicBezTo>
                  <a:pt x="2277443" y="5130659"/>
                  <a:pt x="2241304" y="5686728"/>
                  <a:pt x="2229258" y="5670726"/>
                </a:cubicBezTo>
                <a:cubicBezTo>
                  <a:pt x="2205165" y="5646723"/>
                  <a:pt x="2253351" y="5478702"/>
                  <a:pt x="2253351" y="5434697"/>
                </a:cubicBezTo>
                <a:cubicBezTo>
                  <a:pt x="2185088" y="5578715"/>
                  <a:pt x="2233273" y="5770739"/>
                  <a:pt x="2213196" y="5926758"/>
                </a:cubicBezTo>
                <a:cubicBezTo>
                  <a:pt x="2217212" y="5914757"/>
                  <a:pt x="2221227" y="5902755"/>
                  <a:pt x="2221227" y="5886753"/>
                </a:cubicBezTo>
                <a:cubicBezTo>
                  <a:pt x="2229258" y="5822745"/>
                  <a:pt x="2389876" y="5126658"/>
                  <a:pt x="2293505" y="5130659"/>
                </a:cubicBezTo>
                <a:close/>
                <a:moveTo>
                  <a:pt x="558653" y="5018708"/>
                </a:moveTo>
                <a:cubicBezTo>
                  <a:pt x="558653" y="5042657"/>
                  <a:pt x="554642" y="5062614"/>
                  <a:pt x="554642" y="5086563"/>
                </a:cubicBezTo>
                <a:cubicBezTo>
                  <a:pt x="554642" y="5086563"/>
                  <a:pt x="546621" y="5042657"/>
                  <a:pt x="542611" y="5042657"/>
                </a:cubicBezTo>
                <a:cubicBezTo>
                  <a:pt x="534590" y="5042657"/>
                  <a:pt x="502505" y="5322057"/>
                  <a:pt x="494484" y="5361971"/>
                </a:cubicBezTo>
                <a:cubicBezTo>
                  <a:pt x="498495" y="5346005"/>
                  <a:pt x="486463" y="5437808"/>
                  <a:pt x="486463" y="5437808"/>
                </a:cubicBezTo>
                <a:cubicBezTo>
                  <a:pt x="498495" y="5433817"/>
                  <a:pt x="530579" y="5318065"/>
                  <a:pt x="526569" y="5326048"/>
                </a:cubicBezTo>
                <a:cubicBezTo>
                  <a:pt x="542611" y="5298108"/>
                  <a:pt x="494484" y="5282143"/>
                  <a:pt x="530579" y="5282143"/>
                </a:cubicBezTo>
                <a:cubicBezTo>
                  <a:pt x="538600" y="5282143"/>
                  <a:pt x="506516" y="5198323"/>
                  <a:pt x="538600" y="5198323"/>
                </a:cubicBezTo>
                <a:cubicBezTo>
                  <a:pt x="538600" y="5210297"/>
                  <a:pt x="538600" y="5218280"/>
                  <a:pt x="538600" y="5226263"/>
                </a:cubicBezTo>
                <a:cubicBezTo>
                  <a:pt x="554642" y="5202314"/>
                  <a:pt x="562663" y="5178365"/>
                  <a:pt x="554642" y="5146434"/>
                </a:cubicBezTo>
                <a:cubicBezTo>
                  <a:pt x="558653" y="5150425"/>
                  <a:pt x="562663" y="5018708"/>
                  <a:pt x="558653" y="5018708"/>
                </a:cubicBezTo>
                <a:close/>
                <a:moveTo>
                  <a:pt x="206277" y="4893733"/>
                </a:moveTo>
                <a:cubicBezTo>
                  <a:pt x="206277" y="4925777"/>
                  <a:pt x="206277" y="4949809"/>
                  <a:pt x="194255" y="4957820"/>
                </a:cubicBezTo>
                <a:cubicBezTo>
                  <a:pt x="194255" y="4953815"/>
                  <a:pt x="198262" y="4929782"/>
                  <a:pt x="206277" y="4893733"/>
                </a:cubicBezTo>
                <a:close/>
                <a:moveTo>
                  <a:pt x="542820" y="4156098"/>
                </a:moveTo>
                <a:cubicBezTo>
                  <a:pt x="534882" y="4172130"/>
                  <a:pt x="530913" y="4220225"/>
                  <a:pt x="530913" y="4268321"/>
                </a:cubicBezTo>
                <a:cubicBezTo>
                  <a:pt x="526945" y="4256297"/>
                  <a:pt x="519007" y="4248281"/>
                  <a:pt x="519007" y="4260305"/>
                </a:cubicBezTo>
                <a:cubicBezTo>
                  <a:pt x="515038" y="4280344"/>
                  <a:pt x="515038" y="4296376"/>
                  <a:pt x="519007" y="4316416"/>
                </a:cubicBezTo>
                <a:cubicBezTo>
                  <a:pt x="522976" y="4312408"/>
                  <a:pt x="526945" y="4308400"/>
                  <a:pt x="526945" y="4304392"/>
                </a:cubicBezTo>
                <a:cubicBezTo>
                  <a:pt x="526945" y="4356496"/>
                  <a:pt x="526945" y="4404591"/>
                  <a:pt x="534882" y="4424631"/>
                </a:cubicBezTo>
                <a:cubicBezTo>
                  <a:pt x="534882" y="4400583"/>
                  <a:pt x="530913" y="4380543"/>
                  <a:pt x="530913" y="4356496"/>
                </a:cubicBezTo>
                <a:cubicBezTo>
                  <a:pt x="570601" y="4424631"/>
                  <a:pt x="515038" y="4685147"/>
                  <a:pt x="519007" y="4785346"/>
                </a:cubicBezTo>
                <a:cubicBezTo>
                  <a:pt x="519007" y="4769314"/>
                  <a:pt x="550757" y="4669116"/>
                  <a:pt x="550757" y="4625028"/>
                </a:cubicBezTo>
                <a:cubicBezTo>
                  <a:pt x="550757" y="4536853"/>
                  <a:pt x="554726" y="4332448"/>
                  <a:pt x="554726" y="4312408"/>
                </a:cubicBezTo>
                <a:cubicBezTo>
                  <a:pt x="554726" y="4308400"/>
                  <a:pt x="554726" y="4308400"/>
                  <a:pt x="554726" y="4308400"/>
                </a:cubicBezTo>
                <a:cubicBezTo>
                  <a:pt x="562664" y="4384551"/>
                  <a:pt x="550757" y="4136058"/>
                  <a:pt x="542820" y="4156098"/>
                </a:cubicBezTo>
                <a:close/>
                <a:moveTo>
                  <a:pt x="442480" y="4043983"/>
                </a:moveTo>
                <a:cubicBezTo>
                  <a:pt x="402325" y="4047990"/>
                  <a:pt x="434449" y="4320477"/>
                  <a:pt x="454526" y="4456721"/>
                </a:cubicBezTo>
                <a:cubicBezTo>
                  <a:pt x="454526" y="4460728"/>
                  <a:pt x="450511" y="4464735"/>
                  <a:pt x="450511" y="4468742"/>
                </a:cubicBezTo>
                <a:cubicBezTo>
                  <a:pt x="454526" y="4468742"/>
                  <a:pt x="454526" y="4464735"/>
                  <a:pt x="454526" y="4464735"/>
                </a:cubicBezTo>
                <a:cubicBezTo>
                  <a:pt x="462557" y="4508814"/>
                  <a:pt x="466573" y="4540871"/>
                  <a:pt x="466573" y="4536864"/>
                </a:cubicBezTo>
                <a:cubicBezTo>
                  <a:pt x="470588" y="4504807"/>
                  <a:pt x="466573" y="4460728"/>
                  <a:pt x="458542" y="4428671"/>
                </a:cubicBezTo>
                <a:cubicBezTo>
                  <a:pt x="458542" y="4432678"/>
                  <a:pt x="458542" y="4436685"/>
                  <a:pt x="454526" y="4440692"/>
                </a:cubicBezTo>
                <a:cubicBezTo>
                  <a:pt x="458542" y="4340513"/>
                  <a:pt x="434449" y="4043983"/>
                  <a:pt x="442480" y="4043983"/>
                </a:cubicBezTo>
                <a:close/>
                <a:moveTo>
                  <a:pt x="1311963" y="2694610"/>
                </a:moveTo>
                <a:cubicBezTo>
                  <a:pt x="1300057" y="2706660"/>
                  <a:pt x="1300057" y="2718711"/>
                  <a:pt x="1307994" y="2734778"/>
                </a:cubicBezTo>
                <a:cubicBezTo>
                  <a:pt x="1315932" y="2762897"/>
                  <a:pt x="1288150" y="2959723"/>
                  <a:pt x="1319901" y="2959723"/>
                </a:cubicBezTo>
                <a:cubicBezTo>
                  <a:pt x="1327838" y="2959723"/>
                  <a:pt x="1319901" y="2718711"/>
                  <a:pt x="1311963" y="2694610"/>
                </a:cubicBezTo>
                <a:close/>
                <a:moveTo>
                  <a:pt x="3099845" y="2473947"/>
                </a:moveTo>
                <a:cubicBezTo>
                  <a:pt x="3103854" y="2477952"/>
                  <a:pt x="3091828" y="2554063"/>
                  <a:pt x="3091828" y="2586109"/>
                </a:cubicBezTo>
                <a:cubicBezTo>
                  <a:pt x="3087820" y="2558068"/>
                  <a:pt x="3087820" y="2534033"/>
                  <a:pt x="3087820" y="2505993"/>
                </a:cubicBezTo>
                <a:cubicBezTo>
                  <a:pt x="3071786" y="2522016"/>
                  <a:pt x="3079803" y="2526022"/>
                  <a:pt x="3063769" y="2542045"/>
                </a:cubicBezTo>
                <a:cubicBezTo>
                  <a:pt x="3063769" y="2558068"/>
                  <a:pt x="3063769" y="2574092"/>
                  <a:pt x="3063769" y="2590115"/>
                </a:cubicBezTo>
                <a:cubicBezTo>
                  <a:pt x="3067777" y="2582103"/>
                  <a:pt x="3071786" y="2590115"/>
                  <a:pt x="3075794" y="2606138"/>
                </a:cubicBezTo>
                <a:cubicBezTo>
                  <a:pt x="3075794" y="2606138"/>
                  <a:pt x="3075794" y="2602132"/>
                  <a:pt x="3071786" y="2602132"/>
                </a:cubicBezTo>
                <a:cubicBezTo>
                  <a:pt x="3059761" y="2590115"/>
                  <a:pt x="3059761" y="2654208"/>
                  <a:pt x="3047735" y="2646196"/>
                </a:cubicBezTo>
                <a:cubicBezTo>
                  <a:pt x="3043727" y="2634179"/>
                  <a:pt x="3043727" y="2622161"/>
                  <a:pt x="3043727" y="2610144"/>
                </a:cubicBezTo>
                <a:cubicBezTo>
                  <a:pt x="3027693" y="2714295"/>
                  <a:pt x="3043727" y="2822452"/>
                  <a:pt x="3035710" y="2926602"/>
                </a:cubicBezTo>
                <a:cubicBezTo>
                  <a:pt x="3031701" y="2894556"/>
                  <a:pt x="3031701" y="2858504"/>
                  <a:pt x="3031701" y="2826457"/>
                </a:cubicBezTo>
                <a:cubicBezTo>
                  <a:pt x="3031701" y="2854498"/>
                  <a:pt x="3023684" y="2938620"/>
                  <a:pt x="3019676" y="3046777"/>
                </a:cubicBezTo>
                <a:cubicBezTo>
                  <a:pt x="3015668" y="3066806"/>
                  <a:pt x="3015668" y="3090840"/>
                  <a:pt x="3015668" y="3110870"/>
                </a:cubicBezTo>
                <a:cubicBezTo>
                  <a:pt x="2999634" y="3491421"/>
                  <a:pt x="2983600" y="4104309"/>
                  <a:pt x="3019676" y="4104309"/>
                </a:cubicBezTo>
                <a:cubicBezTo>
                  <a:pt x="3023684" y="4104309"/>
                  <a:pt x="3063769" y="3863961"/>
                  <a:pt x="3059761" y="3835920"/>
                </a:cubicBezTo>
                <a:cubicBezTo>
                  <a:pt x="3063769" y="3871972"/>
                  <a:pt x="3055752" y="3912031"/>
                  <a:pt x="3055752" y="3944077"/>
                </a:cubicBezTo>
                <a:cubicBezTo>
                  <a:pt x="3079803" y="3791856"/>
                  <a:pt x="3043727" y="3527473"/>
                  <a:pt x="3107862" y="3395282"/>
                </a:cubicBezTo>
                <a:cubicBezTo>
                  <a:pt x="3143938" y="3327183"/>
                  <a:pt x="3111870" y="3122887"/>
                  <a:pt x="3107862" y="3046777"/>
                </a:cubicBezTo>
                <a:cubicBezTo>
                  <a:pt x="3107862" y="3050783"/>
                  <a:pt x="3103854" y="2894556"/>
                  <a:pt x="3099845" y="2894556"/>
                </a:cubicBezTo>
                <a:cubicBezTo>
                  <a:pt x="3099845" y="2910580"/>
                  <a:pt x="3095837" y="2930608"/>
                  <a:pt x="3095837" y="2946632"/>
                </a:cubicBezTo>
                <a:cubicBezTo>
                  <a:pt x="3087820" y="2926602"/>
                  <a:pt x="3087820" y="2906574"/>
                  <a:pt x="3087820" y="2886545"/>
                </a:cubicBezTo>
                <a:cubicBezTo>
                  <a:pt x="3079803" y="2894556"/>
                  <a:pt x="3087820" y="2854498"/>
                  <a:pt x="3091828" y="2850493"/>
                </a:cubicBezTo>
                <a:cubicBezTo>
                  <a:pt x="3099845" y="2858504"/>
                  <a:pt x="3099845" y="2866516"/>
                  <a:pt x="3103854" y="2874527"/>
                </a:cubicBezTo>
                <a:cubicBezTo>
                  <a:pt x="3107862" y="2866516"/>
                  <a:pt x="3099845" y="2790405"/>
                  <a:pt x="3103854" y="2774382"/>
                </a:cubicBezTo>
                <a:cubicBezTo>
                  <a:pt x="3083811" y="2770376"/>
                  <a:pt x="3095837" y="2758359"/>
                  <a:pt x="3103854" y="2758359"/>
                </a:cubicBezTo>
                <a:cubicBezTo>
                  <a:pt x="3103854" y="2750347"/>
                  <a:pt x="3119887" y="2658214"/>
                  <a:pt x="3099845" y="2638185"/>
                </a:cubicBezTo>
                <a:cubicBezTo>
                  <a:pt x="3107862" y="2654208"/>
                  <a:pt x="3107862" y="2505993"/>
                  <a:pt x="3099845" y="2473947"/>
                </a:cubicBezTo>
                <a:close/>
                <a:moveTo>
                  <a:pt x="1260167" y="2318373"/>
                </a:moveTo>
                <a:cubicBezTo>
                  <a:pt x="1264191" y="2322379"/>
                  <a:pt x="1231998" y="2658914"/>
                  <a:pt x="1223949" y="2670933"/>
                </a:cubicBezTo>
                <a:cubicBezTo>
                  <a:pt x="1159563" y="2739042"/>
                  <a:pt x="1276263" y="3211795"/>
                  <a:pt x="1280287" y="3307948"/>
                </a:cubicBezTo>
                <a:cubicBezTo>
                  <a:pt x="1296384" y="3552335"/>
                  <a:pt x="1296384" y="3824769"/>
                  <a:pt x="1304432" y="4045120"/>
                </a:cubicBezTo>
                <a:cubicBezTo>
                  <a:pt x="1304432" y="4061145"/>
                  <a:pt x="1304432" y="4077171"/>
                  <a:pt x="1304432" y="4093196"/>
                </a:cubicBezTo>
                <a:cubicBezTo>
                  <a:pt x="1304432" y="4013069"/>
                  <a:pt x="1312481" y="3804737"/>
                  <a:pt x="1316505" y="3588393"/>
                </a:cubicBezTo>
                <a:cubicBezTo>
                  <a:pt x="1320529" y="3488233"/>
                  <a:pt x="1324553" y="3392080"/>
                  <a:pt x="1328577" y="3299935"/>
                </a:cubicBezTo>
                <a:cubicBezTo>
                  <a:pt x="1332601" y="3135673"/>
                  <a:pt x="1332601" y="2999456"/>
                  <a:pt x="1324553" y="2971412"/>
                </a:cubicBezTo>
                <a:cubicBezTo>
                  <a:pt x="1320529" y="2967405"/>
                  <a:pt x="1316505" y="2999456"/>
                  <a:pt x="1316505" y="2999456"/>
                </a:cubicBezTo>
                <a:cubicBezTo>
                  <a:pt x="1280287" y="2999456"/>
                  <a:pt x="1288336" y="2670933"/>
                  <a:pt x="1280287" y="2466608"/>
                </a:cubicBezTo>
                <a:cubicBezTo>
                  <a:pt x="1280287" y="2470614"/>
                  <a:pt x="1280287" y="2474621"/>
                  <a:pt x="1284312" y="2474621"/>
                </a:cubicBezTo>
                <a:cubicBezTo>
                  <a:pt x="1288336" y="2454589"/>
                  <a:pt x="1288336" y="2434557"/>
                  <a:pt x="1284312" y="2414525"/>
                </a:cubicBezTo>
                <a:cubicBezTo>
                  <a:pt x="1284312" y="2394493"/>
                  <a:pt x="1280287" y="2374462"/>
                  <a:pt x="1280287" y="2354430"/>
                </a:cubicBezTo>
                <a:cubicBezTo>
                  <a:pt x="1276263" y="2354430"/>
                  <a:pt x="1276263" y="2378468"/>
                  <a:pt x="1276263" y="2402506"/>
                </a:cubicBezTo>
                <a:cubicBezTo>
                  <a:pt x="1272239" y="2358436"/>
                  <a:pt x="1268215" y="2326385"/>
                  <a:pt x="1260167" y="2318373"/>
                </a:cubicBezTo>
                <a:close/>
                <a:moveTo>
                  <a:pt x="3523911" y="2197721"/>
                </a:moveTo>
                <a:cubicBezTo>
                  <a:pt x="3503833" y="2334105"/>
                  <a:pt x="3483756" y="2474499"/>
                  <a:pt x="3479740" y="2526646"/>
                </a:cubicBezTo>
                <a:cubicBezTo>
                  <a:pt x="3475725" y="2578793"/>
                  <a:pt x="3475725" y="2602860"/>
                  <a:pt x="3487771" y="2646985"/>
                </a:cubicBezTo>
                <a:cubicBezTo>
                  <a:pt x="3543988" y="2506590"/>
                  <a:pt x="3523911" y="2346139"/>
                  <a:pt x="3523911" y="2197721"/>
                </a:cubicBezTo>
                <a:close/>
                <a:moveTo>
                  <a:pt x="1215655" y="2182712"/>
                </a:moveTo>
                <a:cubicBezTo>
                  <a:pt x="1208478" y="2172231"/>
                  <a:pt x="1201301" y="2320715"/>
                  <a:pt x="1199619" y="2331250"/>
                </a:cubicBezTo>
                <a:lnTo>
                  <a:pt x="1199499" y="2329698"/>
                </a:lnTo>
                <a:lnTo>
                  <a:pt x="1199443" y="2328076"/>
                </a:lnTo>
                <a:cubicBezTo>
                  <a:pt x="1199250" y="2319716"/>
                  <a:pt x="1199250" y="2317470"/>
                  <a:pt x="1199250" y="2326455"/>
                </a:cubicBezTo>
                <a:lnTo>
                  <a:pt x="1199499" y="2329698"/>
                </a:lnTo>
                <a:lnTo>
                  <a:pt x="1200788" y="2366381"/>
                </a:lnTo>
                <a:cubicBezTo>
                  <a:pt x="1202326" y="2397326"/>
                  <a:pt x="1205402" y="2432263"/>
                  <a:pt x="1211553" y="2430267"/>
                </a:cubicBezTo>
                <a:cubicBezTo>
                  <a:pt x="1248463" y="2418288"/>
                  <a:pt x="1227958" y="2202677"/>
                  <a:pt x="1215655" y="2182712"/>
                </a:cubicBezTo>
                <a:close/>
                <a:moveTo>
                  <a:pt x="4340802" y="2046554"/>
                </a:moveTo>
                <a:lnTo>
                  <a:pt x="4338246" y="2069031"/>
                </a:lnTo>
                <a:lnTo>
                  <a:pt x="4335750" y="2084931"/>
                </a:lnTo>
                <a:lnTo>
                  <a:pt x="4333273" y="2073011"/>
                </a:lnTo>
                <a:close/>
                <a:moveTo>
                  <a:pt x="3612132" y="1700833"/>
                </a:moveTo>
                <a:cubicBezTo>
                  <a:pt x="3604136" y="1704838"/>
                  <a:pt x="3608134" y="1768921"/>
                  <a:pt x="3608134" y="1800962"/>
                </a:cubicBezTo>
                <a:cubicBezTo>
                  <a:pt x="3604136" y="1780936"/>
                  <a:pt x="3600138" y="1760911"/>
                  <a:pt x="3596140" y="1740885"/>
                </a:cubicBezTo>
                <a:cubicBezTo>
                  <a:pt x="3596140" y="1752900"/>
                  <a:pt x="3592142" y="1764916"/>
                  <a:pt x="3592142" y="1776931"/>
                </a:cubicBezTo>
                <a:cubicBezTo>
                  <a:pt x="3584145" y="1929127"/>
                  <a:pt x="3568153" y="2089334"/>
                  <a:pt x="3564155" y="2125380"/>
                </a:cubicBezTo>
                <a:cubicBezTo>
                  <a:pt x="3564155" y="2281582"/>
                  <a:pt x="3520175" y="2469824"/>
                  <a:pt x="3548162" y="2626026"/>
                </a:cubicBezTo>
                <a:cubicBezTo>
                  <a:pt x="3548162" y="2618015"/>
                  <a:pt x="3568153" y="2505871"/>
                  <a:pt x="3572151" y="2497860"/>
                </a:cubicBezTo>
                <a:cubicBezTo>
                  <a:pt x="3568153" y="2513881"/>
                  <a:pt x="3544164" y="2810263"/>
                  <a:pt x="3536168" y="3010521"/>
                </a:cubicBezTo>
                <a:cubicBezTo>
                  <a:pt x="3548162" y="2918403"/>
                  <a:pt x="3568153" y="2818274"/>
                  <a:pt x="3572151" y="2766206"/>
                </a:cubicBezTo>
                <a:cubicBezTo>
                  <a:pt x="3580147" y="2642046"/>
                  <a:pt x="3588144" y="2517886"/>
                  <a:pt x="3596140" y="2397731"/>
                </a:cubicBezTo>
                <a:cubicBezTo>
                  <a:pt x="3600138" y="2277576"/>
                  <a:pt x="3628125" y="2037267"/>
                  <a:pt x="3616131" y="1857034"/>
                </a:cubicBezTo>
                <a:cubicBezTo>
                  <a:pt x="3616131" y="1845019"/>
                  <a:pt x="3612132" y="1833004"/>
                  <a:pt x="3612132" y="1824993"/>
                </a:cubicBezTo>
                <a:cubicBezTo>
                  <a:pt x="3616131" y="1804967"/>
                  <a:pt x="3620129" y="1780936"/>
                  <a:pt x="3616131" y="1760911"/>
                </a:cubicBezTo>
                <a:cubicBezTo>
                  <a:pt x="3616131" y="1740885"/>
                  <a:pt x="3612132" y="1720859"/>
                  <a:pt x="3612132" y="1700833"/>
                </a:cubicBezTo>
                <a:close/>
                <a:moveTo>
                  <a:pt x="230320" y="1557203"/>
                </a:moveTo>
                <a:lnTo>
                  <a:pt x="238335" y="1561208"/>
                </a:lnTo>
                <a:cubicBezTo>
                  <a:pt x="234328" y="1561208"/>
                  <a:pt x="234328" y="1561208"/>
                  <a:pt x="234328" y="1557203"/>
                </a:cubicBezTo>
                <a:cubicBezTo>
                  <a:pt x="234328" y="1557203"/>
                  <a:pt x="230320" y="1557203"/>
                  <a:pt x="230320" y="1557203"/>
                </a:cubicBezTo>
                <a:close/>
                <a:moveTo>
                  <a:pt x="322715" y="1540499"/>
                </a:moveTo>
                <a:cubicBezTo>
                  <a:pt x="290730" y="1548521"/>
                  <a:pt x="290730" y="1644785"/>
                  <a:pt x="290730" y="1664841"/>
                </a:cubicBezTo>
                <a:cubicBezTo>
                  <a:pt x="286732" y="1708962"/>
                  <a:pt x="282734" y="1652807"/>
                  <a:pt x="278735" y="1644785"/>
                </a:cubicBezTo>
                <a:cubicBezTo>
                  <a:pt x="274737" y="1656818"/>
                  <a:pt x="274737" y="1672863"/>
                  <a:pt x="270739" y="1684896"/>
                </a:cubicBezTo>
                <a:cubicBezTo>
                  <a:pt x="266741" y="1741050"/>
                  <a:pt x="246750" y="1913524"/>
                  <a:pt x="278735" y="1961656"/>
                </a:cubicBezTo>
                <a:cubicBezTo>
                  <a:pt x="282734" y="1937590"/>
                  <a:pt x="282734" y="1913524"/>
                  <a:pt x="282734" y="1889458"/>
                </a:cubicBezTo>
                <a:cubicBezTo>
                  <a:pt x="290730" y="1893469"/>
                  <a:pt x="334710" y="2218359"/>
                  <a:pt x="326713" y="2218359"/>
                </a:cubicBezTo>
                <a:cubicBezTo>
                  <a:pt x="354700" y="2218359"/>
                  <a:pt x="338708" y="1548521"/>
                  <a:pt x="338708" y="1540499"/>
                </a:cubicBezTo>
                <a:cubicBezTo>
                  <a:pt x="322715" y="1540499"/>
                  <a:pt x="322715" y="1540499"/>
                  <a:pt x="322715" y="1540499"/>
                </a:cubicBezTo>
                <a:close/>
                <a:moveTo>
                  <a:pt x="834919" y="1513510"/>
                </a:moveTo>
                <a:cubicBezTo>
                  <a:pt x="799200" y="1513510"/>
                  <a:pt x="823013" y="1549586"/>
                  <a:pt x="819044" y="1557603"/>
                </a:cubicBezTo>
                <a:cubicBezTo>
                  <a:pt x="815075" y="1593679"/>
                  <a:pt x="815075" y="1625747"/>
                  <a:pt x="819044" y="1661823"/>
                </a:cubicBezTo>
                <a:cubicBezTo>
                  <a:pt x="819044" y="1673848"/>
                  <a:pt x="878575" y="1513510"/>
                  <a:pt x="834919" y="1513510"/>
                </a:cubicBezTo>
                <a:close/>
                <a:moveTo>
                  <a:pt x="3380475" y="1461122"/>
                </a:moveTo>
                <a:cubicBezTo>
                  <a:pt x="3332850" y="1513217"/>
                  <a:pt x="3372538" y="1821785"/>
                  <a:pt x="3376506" y="1889910"/>
                </a:cubicBezTo>
                <a:cubicBezTo>
                  <a:pt x="3380475" y="1990094"/>
                  <a:pt x="3392381" y="2106307"/>
                  <a:pt x="3384444" y="2202484"/>
                </a:cubicBezTo>
                <a:cubicBezTo>
                  <a:pt x="3396350" y="2066234"/>
                  <a:pt x="3388412" y="1925976"/>
                  <a:pt x="3392381" y="1785718"/>
                </a:cubicBezTo>
                <a:cubicBezTo>
                  <a:pt x="3392381" y="1741637"/>
                  <a:pt x="3356662" y="1489173"/>
                  <a:pt x="3380475" y="1461122"/>
                </a:cubicBezTo>
                <a:close/>
                <a:moveTo>
                  <a:pt x="822616" y="1264273"/>
                </a:moveTo>
                <a:cubicBezTo>
                  <a:pt x="806423" y="1316358"/>
                  <a:pt x="806423" y="1416522"/>
                  <a:pt x="806423" y="1456588"/>
                </a:cubicBezTo>
                <a:cubicBezTo>
                  <a:pt x="806423" y="1436555"/>
                  <a:pt x="802375" y="1516686"/>
                  <a:pt x="830712" y="1504666"/>
                </a:cubicBezTo>
                <a:cubicBezTo>
                  <a:pt x="883338" y="1484634"/>
                  <a:pt x="810472" y="1296325"/>
                  <a:pt x="822616" y="1264273"/>
                </a:cubicBezTo>
                <a:close/>
                <a:moveTo>
                  <a:pt x="2050150" y="1076947"/>
                </a:moveTo>
                <a:cubicBezTo>
                  <a:pt x="2050150" y="1112935"/>
                  <a:pt x="2050150" y="1152922"/>
                  <a:pt x="2050150" y="1188911"/>
                </a:cubicBezTo>
                <a:cubicBezTo>
                  <a:pt x="2054058" y="1260887"/>
                  <a:pt x="2061873" y="1384848"/>
                  <a:pt x="2065781" y="1500810"/>
                </a:cubicBezTo>
                <a:cubicBezTo>
                  <a:pt x="2100950" y="1388846"/>
                  <a:pt x="2077504" y="1184912"/>
                  <a:pt x="2050150" y="1076947"/>
                </a:cubicBezTo>
                <a:close/>
                <a:moveTo>
                  <a:pt x="2886907" y="1020630"/>
                </a:moveTo>
                <a:cubicBezTo>
                  <a:pt x="2878825" y="1016622"/>
                  <a:pt x="2907111" y="1277145"/>
                  <a:pt x="2911152" y="1233056"/>
                </a:cubicBezTo>
                <a:cubicBezTo>
                  <a:pt x="2911152" y="1200992"/>
                  <a:pt x="2915193" y="1176944"/>
                  <a:pt x="2935398" y="1184960"/>
                </a:cubicBezTo>
                <a:cubicBezTo>
                  <a:pt x="2935398" y="1124839"/>
                  <a:pt x="2947520" y="1209008"/>
                  <a:pt x="2943480" y="1200992"/>
                </a:cubicBezTo>
                <a:cubicBezTo>
                  <a:pt x="2943480" y="1209008"/>
                  <a:pt x="2943480" y="1217024"/>
                  <a:pt x="2943480" y="1221032"/>
                </a:cubicBezTo>
                <a:cubicBezTo>
                  <a:pt x="2971766" y="1221032"/>
                  <a:pt x="2979848" y="1421435"/>
                  <a:pt x="2983889" y="1413419"/>
                </a:cubicBezTo>
                <a:cubicBezTo>
                  <a:pt x="3012175" y="1385362"/>
                  <a:pt x="2991970" y="1144879"/>
                  <a:pt x="2947520" y="1120831"/>
                </a:cubicBezTo>
                <a:cubicBezTo>
                  <a:pt x="2943480" y="1116823"/>
                  <a:pt x="2931357" y="1156904"/>
                  <a:pt x="2927316" y="1156904"/>
                </a:cubicBezTo>
                <a:cubicBezTo>
                  <a:pt x="2915193" y="1140871"/>
                  <a:pt x="2915193" y="1124839"/>
                  <a:pt x="2919234" y="1108807"/>
                </a:cubicBezTo>
                <a:cubicBezTo>
                  <a:pt x="2923275" y="1116823"/>
                  <a:pt x="2927316" y="1120831"/>
                  <a:pt x="2931357" y="1128847"/>
                </a:cubicBezTo>
                <a:cubicBezTo>
                  <a:pt x="2935398" y="1116823"/>
                  <a:pt x="2899030" y="1020630"/>
                  <a:pt x="2886907" y="1020630"/>
                </a:cubicBezTo>
                <a:close/>
                <a:moveTo>
                  <a:pt x="2270026" y="748103"/>
                </a:moveTo>
                <a:cubicBezTo>
                  <a:pt x="2272531" y="749605"/>
                  <a:pt x="2273658" y="752609"/>
                  <a:pt x="2273713" y="756700"/>
                </a:cubicBezTo>
                <a:lnTo>
                  <a:pt x="2273496" y="757891"/>
                </a:lnTo>
                <a:close/>
                <a:moveTo>
                  <a:pt x="3592407" y="672133"/>
                </a:moveTo>
                <a:cubicBezTo>
                  <a:pt x="3588438" y="684159"/>
                  <a:pt x="3576532" y="828462"/>
                  <a:pt x="3576532" y="828462"/>
                </a:cubicBezTo>
                <a:cubicBezTo>
                  <a:pt x="3572563" y="856521"/>
                  <a:pt x="3576532" y="884580"/>
                  <a:pt x="3580501" y="912640"/>
                </a:cubicBezTo>
                <a:cubicBezTo>
                  <a:pt x="3580501" y="912640"/>
                  <a:pt x="3588438" y="880572"/>
                  <a:pt x="3592407" y="884580"/>
                </a:cubicBezTo>
                <a:cubicBezTo>
                  <a:pt x="3588438" y="888589"/>
                  <a:pt x="3580501" y="920656"/>
                  <a:pt x="3576532" y="924665"/>
                </a:cubicBezTo>
                <a:cubicBezTo>
                  <a:pt x="3580501" y="928673"/>
                  <a:pt x="3584469" y="936690"/>
                  <a:pt x="3588438" y="944707"/>
                </a:cubicBezTo>
                <a:cubicBezTo>
                  <a:pt x="3596376" y="964749"/>
                  <a:pt x="3608282" y="992808"/>
                  <a:pt x="3600344" y="992808"/>
                </a:cubicBezTo>
                <a:cubicBezTo>
                  <a:pt x="3644001" y="980783"/>
                  <a:pt x="3580501" y="708209"/>
                  <a:pt x="3592407" y="672133"/>
                </a:cubicBezTo>
                <a:close/>
                <a:moveTo>
                  <a:pt x="1762855" y="1026"/>
                </a:moveTo>
                <a:cubicBezTo>
                  <a:pt x="1793661" y="14356"/>
                  <a:pt x="1777131" y="153295"/>
                  <a:pt x="1801174" y="159303"/>
                </a:cubicBezTo>
                <a:cubicBezTo>
                  <a:pt x="1805182" y="155298"/>
                  <a:pt x="1805182" y="147287"/>
                  <a:pt x="1805182" y="139276"/>
                </a:cubicBezTo>
                <a:cubicBezTo>
                  <a:pt x="1837240" y="183336"/>
                  <a:pt x="1829226" y="311510"/>
                  <a:pt x="1833233" y="363581"/>
                </a:cubicBezTo>
                <a:cubicBezTo>
                  <a:pt x="1845255" y="327532"/>
                  <a:pt x="1841247" y="287477"/>
                  <a:pt x="1841247" y="251428"/>
                </a:cubicBezTo>
                <a:cubicBezTo>
                  <a:pt x="1833233" y="251428"/>
                  <a:pt x="1857276" y="199357"/>
                  <a:pt x="1845255" y="231401"/>
                </a:cubicBezTo>
                <a:cubicBezTo>
                  <a:pt x="1845255" y="231401"/>
                  <a:pt x="1845255" y="231401"/>
                  <a:pt x="1853269" y="231401"/>
                </a:cubicBezTo>
                <a:cubicBezTo>
                  <a:pt x="1853269" y="207368"/>
                  <a:pt x="1849262" y="179330"/>
                  <a:pt x="1849262" y="155298"/>
                </a:cubicBezTo>
                <a:cubicBezTo>
                  <a:pt x="1853269" y="259439"/>
                  <a:pt x="1873306" y="363581"/>
                  <a:pt x="1885327" y="459711"/>
                </a:cubicBezTo>
                <a:cubicBezTo>
                  <a:pt x="1893342" y="459711"/>
                  <a:pt x="1901356" y="455706"/>
                  <a:pt x="1905364" y="455706"/>
                </a:cubicBezTo>
                <a:cubicBezTo>
                  <a:pt x="1905364" y="451700"/>
                  <a:pt x="1909371" y="439684"/>
                  <a:pt x="1909371" y="443689"/>
                </a:cubicBezTo>
                <a:cubicBezTo>
                  <a:pt x="1909371" y="431673"/>
                  <a:pt x="1901356" y="259439"/>
                  <a:pt x="1905364" y="335542"/>
                </a:cubicBezTo>
                <a:cubicBezTo>
                  <a:pt x="1917386" y="315515"/>
                  <a:pt x="1913378" y="383608"/>
                  <a:pt x="1913378" y="395624"/>
                </a:cubicBezTo>
                <a:cubicBezTo>
                  <a:pt x="1913378" y="395624"/>
                  <a:pt x="1913378" y="395624"/>
                  <a:pt x="1909371" y="375597"/>
                </a:cubicBezTo>
                <a:cubicBezTo>
                  <a:pt x="1913378" y="407640"/>
                  <a:pt x="1913378" y="439684"/>
                  <a:pt x="1917386" y="471728"/>
                </a:cubicBezTo>
                <a:cubicBezTo>
                  <a:pt x="1917386" y="471728"/>
                  <a:pt x="1917386" y="471728"/>
                  <a:pt x="1921393" y="475733"/>
                </a:cubicBezTo>
                <a:cubicBezTo>
                  <a:pt x="1941429" y="435678"/>
                  <a:pt x="1977495" y="619929"/>
                  <a:pt x="1973488" y="607912"/>
                </a:cubicBezTo>
                <a:cubicBezTo>
                  <a:pt x="1973488" y="607912"/>
                  <a:pt x="1977495" y="676005"/>
                  <a:pt x="1989517" y="671999"/>
                </a:cubicBezTo>
                <a:cubicBezTo>
                  <a:pt x="1985510" y="571863"/>
                  <a:pt x="1977495" y="475733"/>
                  <a:pt x="1977495" y="371591"/>
                </a:cubicBezTo>
                <a:cubicBezTo>
                  <a:pt x="1985510" y="439684"/>
                  <a:pt x="1989517" y="511782"/>
                  <a:pt x="1993524" y="575869"/>
                </a:cubicBezTo>
                <a:cubicBezTo>
                  <a:pt x="1997531" y="507776"/>
                  <a:pt x="1965473" y="251428"/>
                  <a:pt x="2009553" y="199357"/>
                </a:cubicBezTo>
                <a:cubicBezTo>
                  <a:pt x="2005546" y="207368"/>
                  <a:pt x="2017568" y="367586"/>
                  <a:pt x="2021575" y="387613"/>
                </a:cubicBezTo>
                <a:cubicBezTo>
                  <a:pt x="2021575" y="383608"/>
                  <a:pt x="2017568" y="375597"/>
                  <a:pt x="2013560" y="371591"/>
                </a:cubicBezTo>
                <a:cubicBezTo>
                  <a:pt x="2017568" y="371591"/>
                  <a:pt x="2005546" y="455706"/>
                  <a:pt x="2013560" y="463717"/>
                </a:cubicBezTo>
                <a:cubicBezTo>
                  <a:pt x="2013560" y="523798"/>
                  <a:pt x="2001539" y="587885"/>
                  <a:pt x="2005546" y="647967"/>
                </a:cubicBezTo>
                <a:cubicBezTo>
                  <a:pt x="2009553" y="615923"/>
                  <a:pt x="2013560" y="463717"/>
                  <a:pt x="2025582" y="519793"/>
                </a:cubicBezTo>
                <a:cubicBezTo>
                  <a:pt x="2029590" y="503771"/>
                  <a:pt x="2029590" y="407640"/>
                  <a:pt x="2041611" y="399630"/>
                </a:cubicBezTo>
                <a:cubicBezTo>
                  <a:pt x="2049626" y="399630"/>
                  <a:pt x="2053633" y="507776"/>
                  <a:pt x="2049626" y="499766"/>
                </a:cubicBezTo>
                <a:cubicBezTo>
                  <a:pt x="2057640" y="499766"/>
                  <a:pt x="2073670" y="487749"/>
                  <a:pt x="2077677" y="483744"/>
                </a:cubicBezTo>
                <a:cubicBezTo>
                  <a:pt x="2089699" y="415651"/>
                  <a:pt x="2081684" y="343553"/>
                  <a:pt x="2085692" y="275461"/>
                </a:cubicBezTo>
                <a:cubicBezTo>
                  <a:pt x="2085692" y="295488"/>
                  <a:pt x="2101721" y="579874"/>
                  <a:pt x="2109735" y="575869"/>
                </a:cubicBezTo>
                <a:cubicBezTo>
                  <a:pt x="2129772" y="575869"/>
                  <a:pt x="2117750" y="495760"/>
                  <a:pt x="2129772" y="495760"/>
                </a:cubicBezTo>
                <a:cubicBezTo>
                  <a:pt x="2133779" y="507776"/>
                  <a:pt x="2137786" y="519793"/>
                  <a:pt x="2137786" y="531809"/>
                </a:cubicBezTo>
                <a:cubicBezTo>
                  <a:pt x="2141794" y="535814"/>
                  <a:pt x="2153815" y="475733"/>
                  <a:pt x="2165837" y="411646"/>
                </a:cubicBezTo>
                <a:cubicBezTo>
                  <a:pt x="2169844" y="559847"/>
                  <a:pt x="2217932" y="772136"/>
                  <a:pt x="2221939" y="860255"/>
                </a:cubicBezTo>
                <a:cubicBezTo>
                  <a:pt x="2221939" y="866263"/>
                  <a:pt x="2260259" y="806933"/>
                  <a:pt x="2270966" y="771823"/>
                </a:cubicBezTo>
                <a:lnTo>
                  <a:pt x="2273496" y="757891"/>
                </a:lnTo>
                <a:lnTo>
                  <a:pt x="2279168" y="773888"/>
                </a:lnTo>
                <a:cubicBezTo>
                  <a:pt x="2278793" y="810688"/>
                  <a:pt x="2257003" y="872271"/>
                  <a:pt x="2278041" y="884288"/>
                </a:cubicBezTo>
                <a:cubicBezTo>
                  <a:pt x="2274034" y="880282"/>
                  <a:pt x="2294070" y="860255"/>
                  <a:pt x="2306092" y="848239"/>
                </a:cubicBezTo>
                <a:cubicBezTo>
                  <a:pt x="2310099" y="860255"/>
                  <a:pt x="2314106" y="876277"/>
                  <a:pt x="2318114" y="892299"/>
                </a:cubicBezTo>
                <a:cubicBezTo>
                  <a:pt x="2314106" y="884288"/>
                  <a:pt x="2306092" y="876277"/>
                  <a:pt x="2306092" y="872271"/>
                </a:cubicBezTo>
                <a:cubicBezTo>
                  <a:pt x="2302085" y="888293"/>
                  <a:pt x="2302085" y="904315"/>
                  <a:pt x="2310099" y="924342"/>
                </a:cubicBezTo>
                <a:cubicBezTo>
                  <a:pt x="2314106" y="924342"/>
                  <a:pt x="2318114" y="916331"/>
                  <a:pt x="2322121" y="908320"/>
                </a:cubicBezTo>
                <a:cubicBezTo>
                  <a:pt x="2334143" y="956386"/>
                  <a:pt x="2350172" y="1016468"/>
                  <a:pt x="2326128" y="1052517"/>
                </a:cubicBezTo>
                <a:cubicBezTo>
                  <a:pt x="2318114" y="1060527"/>
                  <a:pt x="2346165" y="932353"/>
                  <a:pt x="2318114" y="932353"/>
                </a:cubicBezTo>
                <a:cubicBezTo>
                  <a:pt x="2286056" y="932353"/>
                  <a:pt x="2318114" y="1052517"/>
                  <a:pt x="2318114" y="1076549"/>
                </a:cubicBezTo>
                <a:cubicBezTo>
                  <a:pt x="2322121" y="1072544"/>
                  <a:pt x="2338150" y="1060527"/>
                  <a:pt x="2338150" y="1068539"/>
                </a:cubicBezTo>
                <a:cubicBezTo>
                  <a:pt x="2338150" y="1092571"/>
                  <a:pt x="2358187" y="1152653"/>
                  <a:pt x="2366201" y="1188702"/>
                </a:cubicBezTo>
                <a:cubicBezTo>
                  <a:pt x="2362194" y="1160664"/>
                  <a:pt x="2358187" y="1116604"/>
                  <a:pt x="2362194" y="1120609"/>
                </a:cubicBezTo>
                <a:cubicBezTo>
                  <a:pt x="2362194" y="1128620"/>
                  <a:pt x="2366201" y="1136631"/>
                  <a:pt x="2374216" y="1136631"/>
                </a:cubicBezTo>
                <a:cubicBezTo>
                  <a:pt x="2402267" y="1084560"/>
                  <a:pt x="2342158" y="980418"/>
                  <a:pt x="2362194" y="924342"/>
                </a:cubicBezTo>
                <a:cubicBezTo>
                  <a:pt x="2354179" y="948375"/>
                  <a:pt x="2426310" y="1104587"/>
                  <a:pt x="2422303" y="1104587"/>
                </a:cubicBezTo>
                <a:cubicBezTo>
                  <a:pt x="2450354" y="1088566"/>
                  <a:pt x="2410281" y="828212"/>
                  <a:pt x="2402267" y="792163"/>
                </a:cubicBezTo>
                <a:cubicBezTo>
                  <a:pt x="2426310" y="888293"/>
                  <a:pt x="2454362" y="988430"/>
                  <a:pt x="2474398" y="1092571"/>
                </a:cubicBezTo>
                <a:cubicBezTo>
                  <a:pt x="2474398" y="1084560"/>
                  <a:pt x="2478405" y="964397"/>
                  <a:pt x="2486420" y="972408"/>
                </a:cubicBezTo>
                <a:cubicBezTo>
                  <a:pt x="2510463" y="992435"/>
                  <a:pt x="2506456" y="1148647"/>
                  <a:pt x="2510463" y="1184696"/>
                </a:cubicBezTo>
                <a:cubicBezTo>
                  <a:pt x="2502449" y="1116604"/>
                  <a:pt x="2618660" y="856250"/>
                  <a:pt x="2566565" y="788157"/>
                </a:cubicBezTo>
                <a:cubicBezTo>
                  <a:pt x="2614653" y="852244"/>
                  <a:pt x="2690791" y="1164669"/>
                  <a:pt x="2722849" y="1172680"/>
                </a:cubicBezTo>
                <a:cubicBezTo>
                  <a:pt x="2714835" y="1168675"/>
                  <a:pt x="2702813" y="1072544"/>
                  <a:pt x="2714835" y="1072544"/>
                </a:cubicBezTo>
                <a:cubicBezTo>
                  <a:pt x="2718842" y="1072544"/>
                  <a:pt x="2698806" y="964397"/>
                  <a:pt x="2702813" y="956386"/>
                </a:cubicBezTo>
                <a:cubicBezTo>
                  <a:pt x="2706820" y="944369"/>
                  <a:pt x="2718842" y="996441"/>
                  <a:pt x="2730864" y="1008457"/>
                </a:cubicBezTo>
                <a:cubicBezTo>
                  <a:pt x="2718842" y="988430"/>
                  <a:pt x="2762922" y="884288"/>
                  <a:pt x="2762922" y="912326"/>
                </a:cubicBezTo>
                <a:cubicBezTo>
                  <a:pt x="2762922" y="892299"/>
                  <a:pt x="2706820" y="680010"/>
                  <a:pt x="2738878" y="680010"/>
                </a:cubicBezTo>
                <a:cubicBezTo>
                  <a:pt x="2742886" y="696032"/>
                  <a:pt x="2750900" y="708048"/>
                  <a:pt x="2758915" y="720065"/>
                </a:cubicBezTo>
                <a:cubicBezTo>
                  <a:pt x="2762922" y="716059"/>
                  <a:pt x="2762922" y="712054"/>
                  <a:pt x="2762922" y="708048"/>
                </a:cubicBezTo>
                <a:cubicBezTo>
                  <a:pt x="2770937" y="780146"/>
                  <a:pt x="2835053" y="976413"/>
                  <a:pt x="2831046" y="992435"/>
                </a:cubicBezTo>
                <a:cubicBezTo>
                  <a:pt x="2835053" y="976413"/>
                  <a:pt x="2831046" y="932353"/>
                  <a:pt x="2831046" y="916331"/>
                </a:cubicBezTo>
                <a:cubicBezTo>
                  <a:pt x="2835053" y="928348"/>
                  <a:pt x="2859097" y="1036495"/>
                  <a:pt x="2871119" y="1032490"/>
                </a:cubicBezTo>
                <a:cubicBezTo>
                  <a:pt x="2855090" y="1036495"/>
                  <a:pt x="2875126" y="924342"/>
                  <a:pt x="2895162" y="948375"/>
                </a:cubicBezTo>
                <a:cubicBezTo>
                  <a:pt x="2919206" y="976413"/>
                  <a:pt x="2911192" y="1060527"/>
                  <a:pt x="2943250" y="1100582"/>
                </a:cubicBezTo>
                <a:cubicBezTo>
                  <a:pt x="2971301" y="1092571"/>
                  <a:pt x="2967294" y="1068539"/>
                  <a:pt x="2939242" y="1028484"/>
                </a:cubicBezTo>
                <a:cubicBezTo>
                  <a:pt x="2939242" y="1032490"/>
                  <a:pt x="2907184" y="972408"/>
                  <a:pt x="2927221" y="968402"/>
                </a:cubicBezTo>
                <a:cubicBezTo>
                  <a:pt x="2927221" y="968402"/>
                  <a:pt x="2927221" y="968402"/>
                  <a:pt x="2927221" y="952380"/>
                </a:cubicBezTo>
                <a:cubicBezTo>
                  <a:pt x="2927221" y="952380"/>
                  <a:pt x="2927221" y="952380"/>
                  <a:pt x="2931228" y="968402"/>
                </a:cubicBezTo>
                <a:cubicBezTo>
                  <a:pt x="2991337" y="908320"/>
                  <a:pt x="2899170" y="1000446"/>
                  <a:pt x="2967294" y="1000446"/>
                </a:cubicBezTo>
                <a:cubicBezTo>
                  <a:pt x="2975308" y="996441"/>
                  <a:pt x="2975308" y="956386"/>
                  <a:pt x="2975308" y="944369"/>
                </a:cubicBezTo>
                <a:cubicBezTo>
                  <a:pt x="2979315" y="956386"/>
                  <a:pt x="2983322" y="968402"/>
                  <a:pt x="2991337" y="980418"/>
                </a:cubicBezTo>
                <a:cubicBezTo>
                  <a:pt x="2991337" y="924342"/>
                  <a:pt x="2995344" y="816195"/>
                  <a:pt x="2983322" y="724070"/>
                </a:cubicBezTo>
                <a:lnTo>
                  <a:pt x="2983322" y="720065"/>
                </a:lnTo>
                <a:cubicBezTo>
                  <a:pt x="2983322" y="684016"/>
                  <a:pt x="2975308" y="647967"/>
                  <a:pt x="2967294" y="623934"/>
                </a:cubicBezTo>
                <a:cubicBezTo>
                  <a:pt x="2971301" y="623934"/>
                  <a:pt x="2983322" y="671999"/>
                  <a:pt x="2983322" y="680010"/>
                </a:cubicBezTo>
                <a:cubicBezTo>
                  <a:pt x="2975308" y="619929"/>
                  <a:pt x="2947257" y="439684"/>
                  <a:pt x="2999352" y="395624"/>
                </a:cubicBezTo>
                <a:cubicBezTo>
                  <a:pt x="3007366" y="387613"/>
                  <a:pt x="2999352" y="415651"/>
                  <a:pt x="3003359" y="423662"/>
                </a:cubicBezTo>
                <a:cubicBezTo>
                  <a:pt x="3015381" y="415651"/>
                  <a:pt x="3043432" y="399630"/>
                  <a:pt x="3027403" y="427668"/>
                </a:cubicBezTo>
                <a:cubicBezTo>
                  <a:pt x="3027403" y="423662"/>
                  <a:pt x="3087512" y="331537"/>
                  <a:pt x="3079497" y="347559"/>
                </a:cubicBezTo>
                <a:cubicBezTo>
                  <a:pt x="3067476" y="383608"/>
                  <a:pt x="3059461" y="423662"/>
                  <a:pt x="3059461" y="463717"/>
                </a:cubicBezTo>
                <a:cubicBezTo>
                  <a:pt x="3107548" y="463717"/>
                  <a:pt x="3095526" y="267450"/>
                  <a:pt x="3127585" y="247423"/>
                </a:cubicBezTo>
                <a:cubicBezTo>
                  <a:pt x="3123578" y="251428"/>
                  <a:pt x="3131592" y="323526"/>
                  <a:pt x="3131592" y="323526"/>
                </a:cubicBezTo>
                <a:cubicBezTo>
                  <a:pt x="3171665" y="295488"/>
                  <a:pt x="3151628" y="463717"/>
                  <a:pt x="3159643" y="479738"/>
                </a:cubicBezTo>
                <a:cubicBezTo>
                  <a:pt x="3159643" y="475733"/>
                  <a:pt x="3183687" y="551836"/>
                  <a:pt x="3187694" y="527804"/>
                </a:cubicBezTo>
                <a:cubicBezTo>
                  <a:pt x="3179679" y="555842"/>
                  <a:pt x="3135599" y="595896"/>
                  <a:pt x="3163650" y="635951"/>
                </a:cubicBezTo>
                <a:cubicBezTo>
                  <a:pt x="3167658" y="639956"/>
                  <a:pt x="3187694" y="503771"/>
                  <a:pt x="3211738" y="503771"/>
                </a:cubicBezTo>
                <a:cubicBezTo>
                  <a:pt x="3215745" y="527804"/>
                  <a:pt x="3219752" y="551836"/>
                  <a:pt x="3223760" y="575869"/>
                </a:cubicBezTo>
                <a:cubicBezTo>
                  <a:pt x="3243796" y="575869"/>
                  <a:pt x="3247803" y="431673"/>
                  <a:pt x="3267840" y="407640"/>
                </a:cubicBezTo>
                <a:cubicBezTo>
                  <a:pt x="3267840" y="419657"/>
                  <a:pt x="3271847" y="431673"/>
                  <a:pt x="3275854" y="447695"/>
                </a:cubicBezTo>
                <a:cubicBezTo>
                  <a:pt x="3271847" y="443689"/>
                  <a:pt x="3351992" y="291483"/>
                  <a:pt x="3351992" y="283472"/>
                </a:cubicBezTo>
                <a:cubicBezTo>
                  <a:pt x="3356000" y="271455"/>
                  <a:pt x="3351992" y="579874"/>
                  <a:pt x="3364014" y="571863"/>
                </a:cubicBezTo>
                <a:cubicBezTo>
                  <a:pt x="3388058" y="563853"/>
                  <a:pt x="3396072" y="531809"/>
                  <a:pt x="3408094" y="499766"/>
                </a:cubicBezTo>
                <a:cubicBezTo>
                  <a:pt x="3416109" y="551836"/>
                  <a:pt x="3444160" y="651972"/>
                  <a:pt x="3456182" y="732081"/>
                </a:cubicBezTo>
                <a:cubicBezTo>
                  <a:pt x="3460189" y="651972"/>
                  <a:pt x="3468204" y="551836"/>
                  <a:pt x="3492247" y="551836"/>
                </a:cubicBezTo>
                <a:cubicBezTo>
                  <a:pt x="3492247" y="551836"/>
                  <a:pt x="3468204" y="1032490"/>
                  <a:pt x="3468204" y="1032490"/>
                </a:cubicBezTo>
                <a:cubicBezTo>
                  <a:pt x="3488240" y="1032490"/>
                  <a:pt x="3484233" y="860255"/>
                  <a:pt x="3500262" y="836223"/>
                </a:cubicBezTo>
                <a:cubicBezTo>
                  <a:pt x="3496254" y="840228"/>
                  <a:pt x="3500262" y="852244"/>
                  <a:pt x="3500262" y="868266"/>
                </a:cubicBezTo>
                <a:cubicBezTo>
                  <a:pt x="3504269" y="836223"/>
                  <a:pt x="3512284" y="784152"/>
                  <a:pt x="3520298" y="744097"/>
                </a:cubicBezTo>
                <a:cubicBezTo>
                  <a:pt x="3516291" y="736087"/>
                  <a:pt x="3520298" y="724070"/>
                  <a:pt x="3524306" y="708048"/>
                </a:cubicBezTo>
                <a:lnTo>
                  <a:pt x="3524306" y="700038"/>
                </a:lnTo>
                <a:cubicBezTo>
                  <a:pt x="3540335" y="647967"/>
                  <a:pt x="3572393" y="571863"/>
                  <a:pt x="3572393" y="559847"/>
                </a:cubicBezTo>
                <a:cubicBezTo>
                  <a:pt x="3572393" y="555842"/>
                  <a:pt x="3596437" y="595896"/>
                  <a:pt x="3596437" y="591891"/>
                </a:cubicBezTo>
                <a:cubicBezTo>
                  <a:pt x="3640517" y="483744"/>
                  <a:pt x="3588422" y="331537"/>
                  <a:pt x="3644524" y="239412"/>
                </a:cubicBezTo>
                <a:cubicBezTo>
                  <a:pt x="3636510" y="251428"/>
                  <a:pt x="3696619" y="411646"/>
                  <a:pt x="3704633" y="411646"/>
                </a:cubicBezTo>
                <a:cubicBezTo>
                  <a:pt x="3724670" y="411646"/>
                  <a:pt x="3736692" y="251428"/>
                  <a:pt x="3732684" y="227396"/>
                </a:cubicBezTo>
                <a:cubicBezTo>
                  <a:pt x="3736692" y="235406"/>
                  <a:pt x="3740699" y="243417"/>
                  <a:pt x="3744706" y="251428"/>
                </a:cubicBezTo>
                <a:cubicBezTo>
                  <a:pt x="3756728" y="251428"/>
                  <a:pt x="3756728" y="167314"/>
                  <a:pt x="3760735" y="151292"/>
                </a:cubicBezTo>
                <a:cubicBezTo>
                  <a:pt x="3764742" y="163308"/>
                  <a:pt x="3768750" y="175325"/>
                  <a:pt x="3772757" y="183336"/>
                </a:cubicBezTo>
                <a:cubicBezTo>
                  <a:pt x="3776764" y="175325"/>
                  <a:pt x="3784779" y="95216"/>
                  <a:pt x="3788786" y="95216"/>
                </a:cubicBezTo>
                <a:cubicBezTo>
                  <a:pt x="3800808" y="95216"/>
                  <a:pt x="3852903" y="267450"/>
                  <a:pt x="3848896" y="275461"/>
                </a:cubicBezTo>
                <a:cubicBezTo>
                  <a:pt x="3848896" y="259439"/>
                  <a:pt x="3856910" y="247423"/>
                  <a:pt x="3872939" y="239412"/>
                </a:cubicBezTo>
                <a:cubicBezTo>
                  <a:pt x="3872939" y="251428"/>
                  <a:pt x="3876946" y="263445"/>
                  <a:pt x="3884961" y="275461"/>
                </a:cubicBezTo>
                <a:cubicBezTo>
                  <a:pt x="3884961" y="243417"/>
                  <a:pt x="3888968" y="211374"/>
                  <a:pt x="3888968" y="179330"/>
                </a:cubicBezTo>
                <a:cubicBezTo>
                  <a:pt x="3892976" y="175325"/>
                  <a:pt x="3953085" y="295488"/>
                  <a:pt x="3961099" y="307504"/>
                </a:cubicBezTo>
                <a:cubicBezTo>
                  <a:pt x="3961099" y="299494"/>
                  <a:pt x="4001172" y="275461"/>
                  <a:pt x="4005179" y="275461"/>
                </a:cubicBezTo>
                <a:cubicBezTo>
                  <a:pt x="3997165" y="283472"/>
                  <a:pt x="4049260" y="547831"/>
                  <a:pt x="4065288" y="531809"/>
                </a:cubicBezTo>
                <a:cubicBezTo>
                  <a:pt x="4069296" y="515787"/>
                  <a:pt x="4073303" y="499766"/>
                  <a:pt x="4077310" y="483744"/>
                </a:cubicBezTo>
                <a:cubicBezTo>
                  <a:pt x="4081318" y="483744"/>
                  <a:pt x="4097347" y="543825"/>
                  <a:pt x="4097347" y="499766"/>
                </a:cubicBezTo>
                <a:cubicBezTo>
                  <a:pt x="4097347" y="499766"/>
                  <a:pt x="4097347" y="499766"/>
                  <a:pt x="4097347" y="483744"/>
                </a:cubicBezTo>
                <a:cubicBezTo>
                  <a:pt x="4125398" y="515787"/>
                  <a:pt x="4129405" y="487749"/>
                  <a:pt x="4125398" y="451700"/>
                </a:cubicBezTo>
                <a:cubicBezTo>
                  <a:pt x="4129405" y="467722"/>
                  <a:pt x="4137420" y="487749"/>
                  <a:pt x="4145434" y="499766"/>
                </a:cubicBezTo>
                <a:cubicBezTo>
                  <a:pt x="4137420" y="491755"/>
                  <a:pt x="4141427" y="431673"/>
                  <a:pt x="4145434" y="387613"/>
                </a:cubicBezTo>
                <a:cubicBezTo>
                  <a:pt x="4153449" y="447695"/>
                  <a:pt x="4229587" y="511782"/>
                  <a:pt x="4241609" y="555842"/>
                </a:cubicBezTo>
                <a:cubicBezTo>
                  <a:pt x="4289696" y="732081"/>
                  <a:pt x="4253631" y="960391"/>
                  <a:pt x="4257638" y="1140636"/>
                </a:cubicBezTo>
                <a:cubicBezTo>
                  <a:pt x="4261646" y="1449056"/>
                  <a:pt x="4241609" y="1761480"/>
                  <a:pt x="4245616" y="2073905"/>
                </a:cubicBezTo>
                <a:cubicBezTo>
                  <a:pt x="4249624" y="2458427"/>
                  <a:pt x="4249624" y="2850961"/>
                  <a:pt x="4233594" y="3231477"/>
                </a:cubicBezTo>
                <a:cubicBezTo>
                  <a:pt x="4225580" y="3391692"/>
                  <a:pt x="4197529" y="3587959"/>
                  <a:pt x="4213558" y="3756188"/>
                </a:cubicBezTo>
                <a:cubicBezTo>
                  <a:pt x="4221572" y="3748177"/>
                  <a:pt x="4225580" y="3740166"/>
                  <a:pt x="4229587" y="3728150"/>
                </a:cubicBezTo>
                <a:cubicBezTo>
                  <a:pt x="4245616" y="3728150"/>
                  <a:pt x="4201536" y="3836297"/>
                  <a:pt x="4241609" y="3836297"/>
                </a:cubicBezTo>
                <a:cubicBezTo>
                  <a:pt x="4277674" y="3832291"/>
                  <a:pt x="4289696" y="3668068"/>
                  <a:pt x="4289696" y="3435752"/>
                </a:cubicBezTo>
                <a:cubicBezTo>
                  <a:pt x="4289696" y="3419731"/>
                  <a:pt x="4289696" y="3403709"/>
                  <a:pt x="4289696" y="3387687"/>
                </a:cubicBezTo>
                <a:cubicBezTo>
                  <a:pt x="4273667" y="3367660"/>
                  <a:pt x="4273667" y="3271531"/>
                  <a:pt x="4285689" y="3135347"/>
                </a:cubicBezTo>
                <a:cubicBezTo>
                  <a:pt x="4281682" y="2870987"/>
                  <a:pt x="4277674" y="2606628"/>
                  <a:pt x="4293704" y="2438399"/>
                </a:cubicBezTo>
                <a:cubicBezTo>
                  <a:pt x="4287693" y="2357289"/>
                  <a:pt x="4315493" y="2208585"/>
                  <a:pt x="4331460" y="2112269"/>
                </a:cubicBezTo>
                <a:lnTo>
                  <a:pt x="4335750" y="2084931"/>
                </a:lnTo>
                <a:lnTo>
                  <a:pt x="4341706" y="2113586"/>
                </a:lnTo>
                <a:cubicBezTo>
                  <a:pt x="4385363" y="2069504"/>
                  <a:pt x="4385363" y="1913213"/>
                  <a:pt x="4381394" y="1784974"/>
                </a:cubicBezTo>
                <a:cubicBezTo>
                  <a:pt x="4365519" y="1885161"/>
                  <a:pt x="4349644" y="1985347"/>
                  <a:pt x="4345675" y="2029429"/>
                </a:cubicBezTo>
                <a:lnTo>
                  <a:pt x="4340802" y="2046554"/>
                </a:lnTo>
                <a:lnTo>
                  <a:pt x="4341791" y="2037855"/>
                </a:lnTo>
                <a:cubicBezTo>
                  <a:pt x="4353813" y="1873632"/>
                  <a:pt x="4357820" y="1709410"/>
                  <a:pt x="4357820" y="1549192"/>
                </a:cubicBezTo>
                <a:cubicBezTo>
                  <a:pt x="4357820" y="1497121"/>
                  <a:pt x="4357820" y="1445050"/>
                  <a:pt x="4357820" y="1392979"/>
                </a:cubicBezTo>
                <a:cubicBezTo>
                  <a:pt x="4361828" y="1437039"/>
                  <a:pt x="4365834" y="1481099"/>
                  <a:pt x="4369842" y="1513143"/>
                </a:cubicBezTo>
                <a:cubicBezTo>
                  <a:pt x="4369842" y="1433034"/>
                  <a:pt x="4373850" y="1256794"/>
                  <a:pt x="4377856" y="1252789"/>
                </a:cubicBezTo>
                <a:cubicBezTo>
                  <a:pt x="4369842" y="1260800"/>
                  <a:pt x="4365834" y="1272816"/>
                  <a:pt x="4361828" y="1288838"/>
                </a:cubicBezTo>
                <a:cubicBezTo>
                  <a:pt x="4365834" y="1260800"/>
                  <a:pt x="4365834" y="1232762"/>
                  <a:pt x="4365834" y="1208729"/>
                </a:cubicBezTo>
                <a:cubicBezTo>
                  <a:pt x="4365834" y="1188702"/>
                  <a:pt x="4361828" y="876277"/>
                  <a:pt x="4369842" y="864261"/>
                </a:cubicBezTo>
                <a:cubicBezTo>
                  <a:pt x="4373850" y="872271"/>
                  <a:pt x="4377856" y="876277"/>
                  <a:pt x="4381864" y="884288"/>
                </a:cubicBezTo>
                <a:cubicBezTo>
                  <a:pt x="4401900" y="864261"/>
                  <a:pt x="4329769" y="515787"/>
                  <a:pt x="4329769" y="463717"/>
                </a:cubicBezTo>
                <a:cubicBezTo>
                  <a:pt x="4329769" y="471728"/>
                  <a:pt x="4361828" y="543825"/>
                  <a:pt x="4361828" y="543825"/>
                </a:cubicBezTo>
                <a:cubicBezTo>
                  <a:pt x="4361828" y="531809"/>
                  <a:pt x="4361828" y="523798"/>
                  <a:pt x="4361828" y="511782"/>
                </a:cubicBezTo>
                <a:cubicBezTo>
                  <a:pt x="4369842" y="511782"/>
                  <a:pt x="4385871" y="591891"/>
                  <a:pt x="4393886" y="603907"/>
                </a:cubicBezTo>
                <a:cubicBezTo>
                  <a:pt x="4397893" y="583880"/>
                  <a:pt x="4397893" y="563853"/>
                  <a:pt x="4397893" y="539820"/>
                </a:cubicBezTo>
                <a:cubicBezTo>
                  <a:pt x="4397893" y="539820"/>
                  <a:pt x="4413922" y="659983"/>
                  <a:pt x="4417930" y="659983"/>
                </a:cubicBezTo>
                <a:cubicBezTo>
                  <a:pt x="4421936" y="659983"/>
                  <a:pt x="4425944" y="627940"/>
                  <a:pt x="4429951" y="631945"/>
                </a:cubicBezTo>
                <a:cubicBezTo>
                  <a:pt x="4498075" y="788157"/>
                  <a:pt x="4441973" y="1068539"/>
                  <a:pt x="4441973" y="1240772"/>
                </a:cubicBezTo>
                <a:cubicBezTo>
                  <a:pt x="4445980" y="1384969"/>
                  <a:pt x="4478038" y="1613279"/>
                  <a:pt x="4437966" y="1757475"/>
                </a:cubicBezTo>
                <a:cubicBezTo>
                  <a:pt x="4449988" y="1965758"/>
                  <a:pt x="4337784" y="2650688"/>
                  <a:pt x="4289696" y="3087281"/>
                </a:cubicBezTo>
                <a:cubicBezTo>
                  <a:pt x="4293704" y="3187417"/>
                  <a:pt x="4293704" y="3287551"/>
                  <a:pt x="4293704" y="3383682"/>
                </a:cubicBezTo>
                <a:cubicBezTo>
                  <a:pt x="4293704" y="3387687"/>
                  <a:pt x="4297711" y="3395698"/>
                  <a:pt x="4297711" y="3395698"/>
                </a:cubicBezTo>
                <a:cubicBezTo>
                  <a:pt x="4297711" y="3395698"/>
                  <a:pt x="4293704" y="3395698"/>
                  <a:pt x="4293704" y="3391692"/>
                </a:cubicBezTo>
                <a:cubicBezTo>
                  <a:pt x="4293704" y="3407714"/>
                  <a:pt x="4293704" y="3423736"/>
                  <a:pt x="4293704" y="3439758"/>
                </a:cubicBezTo>
                <a:cubicBezTo>
                  <a:pt x="4305726" y="3563926"/>
                  <a:pt x="4321754" y="3716133"/>
                  <a:pt x="4317748" y="3848313"/>
                </a:cubicBezTo>
                <a:cubicBezTo>
                  <a:pt x="4317748" y="3952454"/>
                  <a:pt x="4301718" y="4044579"/>
                  <a:pt x="4257638" y="4104661"/>
                </a:cubicBezTo>
                <a:cubicBezTo>
                  <a:pt x="4257638" y="4172754"/>
                  <a:pt x="4269660" y="4284906"/>
                  <a:pt x="4261646" y="4348993"/>
                </a:cubicBezTo>
                <a:cubicBezTo>
                  <a:pt x="4273667" y="4385042"/>
                  <a:pt x="4245616" y="4545260"/>
                  <a:pt x="4261646" y="4557276"/>
                </a:cubicBezTo>
                <a:cubicBezTo>
                  <a:pt x="4257638" y="4553271"/>
                  <a:pt x="4281682" y="4485178"/>
                  <a:pt x="4281682" y="4485178"/>
                </a:cubicBezTo>
                <a:cubicBezTo>
                  <a:pt x="4281682" y="4485178"/>
                  <a:pt x="4277674" y="4561282"/>
                  <a:pt x="4285689" y="4561282"/>
                </a:cubicBezTo>
                <a:cubicBezTo>
                  <a:pt x="4301718" y="4561282"/>
                  <a:pt x="4329769" y="4036569"/>
                  <a:pt x="4321754" y="3884362"/>
                </a:cubicBezTo>
                <a:cubicBezTo>
                  <a:pt x="4325762" y="3892373"/>
                  <a:pt x="4325762" y="3900384"/>
                  <a:pt x="4325762" y="3904389"/>
                </a:cubicBezTo>
                <a:cubicBezTo>
                  <a:pt x="4333776" y="3892373"/>
                  <a:pt x="4337784" y="3880356"/>
                  <a:pt x="4341791" y="3868340"/>
                </a:cubicBezTo>
                <a:cubicBezTo>
                  <a:pt x="4337784" y="3808258"/>
                  <a:pt x="4333776" y="3748177"/>
                  <a:pt x="4333776" y="3692101"/>
                </a:cubicBezTo>
                <a:cubicBezTo>
                  <a:pt x="4341791" y="3752182"/>
                  <a:pt x="4349806" y="3812264"/>
                  <a:pt x="4341791" y="3864335"/>
                </a:cubicBezTo>
                <a:cubicBezTo>
                  <a:pt x="4353813" y="4020547"/>
                  <a:pt x="4361828" y="4164743"/>
                  <a:pt x="4361828" y="4164743"/>
                </a:cubicBezTo>
                <a:cubicBezTo>
                  <a:pt x="4405908" y="4164743"/>
                  <a:pt x="4425944" y="3599975"/>
                  <a:pt x="4425944" y="3575943"/>
                </a:cubicBezTo>
                <a:cubicBezTo>
                  <a:pt x="4429951" y="3591965"/>
                  <a:pt x="4429951" y="3607986"/>
                  <a:pt x="4429951" y="3624008"/>
                </a:cubicBezTo>
                <a:cubicBezTo>
                  <a:pt x="4429951" y="3624008"/>
                  <a:pt x="4429951" y="3624008"/>
                  <a:pt x="4437966" y="3599975"/>
                </a:cubicBezTo>
                <a:cubicBezTo>
                  <a:pt x="4381864" y="3832291"/>
                  <a:pt x="4482046" y="4040574"/>
                  <a:pt x="4417930" y="4268884"/>
                </a:cubicBezTo>
                <a:cubicBezTo>
                  <a:pt x="4429951" y="4220819"/>
                  <a:pt x="4393886" y="4124688"/>
                  <a:pt x="4413922" y="4084634"/>
                </a:cubicBezTo>
                <a:cubicBezTo>
                  <a:pt x="4397893" y="4108667"/>
                  <a:pt x="4389878" y="4136705"/>
                  <a:pt x="4381864" y="4168748"/>
                </a:cubicBezTo>
                <a:cubicBezTo>
                  <a:pt x="4381864" y="4160737"/>
                  <a:pt x="4377856" y="4156732"/>
                  <a:pt x="4373850" y="4152727"/>
                </a:cubicBezTo>
                <a:cubicBezTo>
                  <a:pt x="4385871" y="4156732"/>
                  <a:pt x="4329769" y="4389048"/>
                  <a:pt x="4329769" y="4413080"/>
                </a:cubicBezTo>
                <a:cubicBezTo>
                  <a:pt x="4329769" y="4417086"/>
                  <a:pt x="4329769" y="4425097"/>
                  <a:pt x="4329769" y="4429102"/>
                </a:cubicBezTo>
                <a:cubicBezTo>
                  <a:pt x="4325762" y="4433107"/>
                  <a:pt x="4329769" y="4441118"/>
                  <a:pt x="4329769" y="4453135"/>
                </a:cubicBezTo>
                <a:cubicBezTo>
                  <a:pt x="4321754" y="4449129"/>
                  <a:pt x="4293704" y="4605341"/>
                  <a:pt x="4293704" y="4621363"/>
                </a:cubicBezTo>
                <a:cubicBezTo>
                  <a:pt x="4273667" y="4645396"/>
                  <a:pt x="4273667" y="4665423"/>
                  <a:pt x="4285689" y="4685450"/>
                </a:cubicBezTo>
                <a:cubicBezTo>
                  <a:pt x="4297711" y="4689456"/>
                  <a:pt x="4337784" y="4541254"/>
                  <a:pt x="4337784" y="4477167"/>
                </a:cubicBezTo>
                <a:cubicBezTo>
                  <a:pt x="4341791" y="4497195"/>
                  <a:pt x="4349806" y="4521227"/>
                  <a:pt x="4353813" y="4541254"/>
                </a:cubicBezTo>
                <a:cubicBezTo>
                  <a:pt x="4357820" y="4505205"/>
                  <a:pt x="4361828" y="4445124"/>
                  <a:pt x="4365834" y="4409075"/>
                </a:cubicBezTo>
                <a:cubicBezTo>
                  <a:pt x="4365834" y="4477167"/>
                  <a:pt x="4369842" y="4541254"/>
                  <a:pt x="4361828" y="4593325"/>
                </a:cubicBezTo>
                <a:cubicBezTo>
                  <a:pt x="4357820" y="4617358"/>
                  <a:pt x="4333776" y="4857684"/>
                  <a:pt x="4345798" y="4845668"/>
                </a:cubicBezTo>
                <a:cubicBezTo>
                  <a:pt x="4353813" y="4833652"/>
                  <a:pt x="4357820" y="4821635"/>
                  <a:pt x="4365834" y="4809619"/>
                </a:cubicBezTo>
                <a:cubicBezTo>
                  <a:pt x="4373850" y="4809619"/>
                  <a:pt x="4357820" y="4997875"/>
                  <a:pt x="4345798" y="5053951"/>
                </a:cubicBezTo>
                <a:cubicBezTo>
                  <a:pt x="4361828" y="5045940"/>
                  <a:pt x="4381864" y="5033924"/>
                  <a:pt x="4377856" y="5041935"/>
                </a:cubicBezTo>
                <a:cubicBezTo>
                  <a:pt x="4357820" y="5081989"/>
                  <a:pt x="4225580" y="5342343"/>
                  <a:pt x="4221572" y="5342343"/>
                </a:cubicBezTo>
                <a:cubicBezTo>
                  <a:pt x="4221572" y="5342343"/>
                  <a:pt x="4249624" y="5166103"/>
                  <a:pt x="4249624" y="5158092"/>
                </a:cubicBezTo>
                <a:cubicBezTo>
                  <a:pt x="4233594" y="5198147"/>
                  <a:pt x="4205544" y="5290272"/>
                  <a:pt x="4201536" y="5286267"/>
                </a:cubicBezTo>
                <a:cubicBezTo>
                  <a:pt x="4201536" y="5286267"/>
                  <a:pt x="4201536" y="5286267"/>
                  <a:pt x="4197529" y="5266239"/>
                </a:cubicBezTo>
                <a:cubicBezTo>
                  <a:pt x="4197529" y="5282261"/>
                  <a:pt x="4193522" y="5366375"/>
                  <a:pt x="4185507" y="5382397"/>
                </a:cubicBezTo>
                <a:cubicBezTo>
                  <a:pt x="4189514" y="5370381"/>
                  <a:pt x="4181500" y="5334332"/>
                  <a:pt x="4181500" y="5314305"/>
                </a:cubicBezTo>
                <a:cubicBezTo>
                  <a:pt x="4177492" y="5326321"/>
                  <a:pt x="4173485" y="5330326"/>
                  <a:pt x="4165470" y="5334332"/>
                </a:cubicBezTo>
                <a:cubicBezTo>
                  <a:pt x="4161464" y="5330326"/>
                  <a:pt x="4173485" y="5238201"/>
                  <a:pt x="4173485" y="5226185"/>
                </a:cubicBezTo>
                <a:cubicBezTo>
                  <a:pt x="4177492" y="5226185"/>
                  <a:pt x="4205544" y="5198147"/>
                  <a:pt x="4177492" y="5202152"/>
                </a:cubicBezTo>
                <a:cubicBezTo>
                  <a:pt x="4173485" y="5206158"/>
                  <a:pt x="4105362" y="5378392"/>
                  <a:pt x="4105362" y="5382397"/>
                </a:cubicBezTo>
                <a:cubicBezTo>
                  <a:pt x="4101354" y="5374386"/>
                  <a:pt x="4161464" y="5094005"/>
                  <a:pt x="4153449" y="5098011"/>
                </a:cubicBezTo>
                <a:cubicBezTo>
                  <a:pt x="4077310" y="5150082"/>
                  <a:pt x="4041245" y="5602696"/>
                  <a:pt x="4029223" y="5710843"/>
                </a:cubicBezTo>
                <a:cubicBezTo>
                  <a:pt x="4037238" y="5698827"/>
                  <a:pt x="4045252" y="5670789"/>
                  <a:pt x="4057274" y="5662778"/>
                </a:cubicBezTo>
                <a:cubicBezTo>
                  <a:pt x="4045252" y="5670789"/>
                  <a:pt x="4077310" y="5694822"/>
                  <a:pt x="4077310" y="5694822"/>
                </a:cubicBezTo>
                <a:cubicBezTo>
                  <a:pt x="4057274" y="5750898"/>
                  <a:pt x="3953085" y="5798963"/>
                  <a:pt x="3925034" y="5843023"/>
                </a:cubicBezTo>
                <a:cubicBezTo>
                  <a:pt x="3904997" y="5871061"/>
                  <a:pt x="3860917" y="5959181"/>
                  <a:pt x="3848896" y="6027273"/>
                </a:cubicBezTo>
                <a:cubicBezTo>
                  <a:pt x="3848896" y="6039290"/>
                  <a:pt x="3844888" y="6051306"/>
                  <a:pt x="3844888" y="6063322"/>
                </a:cubicBezTo>
                <a:cubicBezTo>
                  <a:pt x="3844888" y="6063322"/>
                  <a:pt x="3844888" y="6059317"/>
                  <a:pt x="3844888" y="6059317"/>
                </a:cubicBezTo>
                <a:cubicBezTo>
                  <a:pt x="3824852" y="6071333"/>
                  <a:pt x="3840881" y="6279616"/>
                  <a:pt x="3840881" y="6303649"/>
                </a:cubicBezTo>
                <a:cubicBezTo>
                  <a:pt x="3856910" y="6259589"/>
                  <a:pt x="3884961" y="5999235"/>
                  <a:pt x="3888968" y="5999235"/>
                </a:cubicBezTo>
                <a:cubicBezTo>
                  <a:pt x="3900990" y="5999235"/>
                  <a:pt x="3896983" y="6223540"/>
                  <a:pt x="3896983" y="6223540"/>
                </a:cubicBezTo>
                <a:cubicBezTo>
                  <a:pt x="3900990" y="6211524"/>
                  <a:pt x="3904997" y="6203513"/>
                  <a:pt x="3909004" y="6191496"/>
                </a:cubicBezTo>
                <a:cubicBezTo>
                  <a:pt x="3913012" y="6195502"/>
                  <a:pt x="3796801" y="6628090"/>
                  <a:pt x="3792794" y="6660133"/>
                </a:cubicBezTo>
                <a:cubicBezTo>
                  <a:pt x="3796801" y="6632095"/>
                  <a:pt x="3852903" y="6564002"/>
                  <a:pt x="3848896" y="6531959"/>
                </a:cubicBezTo>
                <a:cubicBezTo>
                  <a:pt x="3856910" y="6600051"/>
                  <a:pt x="3780772" y="6680160"/>
                  <a:pt x="3756728" y="6740242"/>
                </a:cubicBezTo>
                <a:cubicBezTo>
                  <a:pt x="3748713" y="6744247"/>
                  <a:pt x="3736692" y="6748253"/>
                  <a:pt x="3728677" y="6752258"/>
                </a:cubicBezTo>
                <a:cubicBezTo>
                  <a:pt x="3712648" y="6740242"/>
                  <a:pt x="3816837" y="6640106"/>
                  <a:pt x="3784779" y="6604057"/>
                </a:cubicBezTo>
                <a:cubicBezTo>
                  <a:pt x="3760735" y="6572013"/>
                  <a:pt x="3760735" y="6700188"/>
                  <a:pt x="3744706" y="6692177"/>
                </a:cubicBezTo>
                <a:cubicBezTo>
                  <a:pt x="3744706" y="6692177"/>
                  <a:pt x="3756728" y="6592041"/>
                  <a:pt x="3756728" y="6592041"/>
                </a:cubicBezTo>
                <a:cubicBezTo>
                  <a:pt x="3752721" y="6612068"/>
                  <a:pt x="3744706" y="6632095"/>
                  <a:pt x="3740699" y="6652122"/>
                </a:cubicBezTo>
                <a:cubicBezTo>
                  <a:pt x="3732684" y="6644111"/>
                  <a:pt x="3756728" y="6555992"/>
                  <a:pt x="3748713" y="6555992"/>
                </a:cubicBezTo>
                <a:cubicBezTo>
                  <a:pt x="3732684" y="6555992"/>
                  <a:pt x="3712648" y="6668144"/>
                  <a:pt x="3712648" y="6644111"/>
                </a:cubicBezTo>
                <a:cubicBezTo>
                  <a:pt x="3712648" y="6644111"/>
                  <a:pt x="3712648" y="6644111"/>
                  <a:pt x="3712648" y="6624084"/>
                </a:cubicBezTo>
                <a:cubicBezTo>
                  <a:pt x="3668568" y="6700188"/>
                  <a:pt x="3728677" y="6572013"/>
                  <a:pt x="3728677" y="6539970"/>
                </a:cubicBezTo>
                <a:cubicBezTo>
                  <a:pt x="3728677" y="6564002"/>
                  <a:pt x="3800808" y="6059317"/>
                  <a:pt x="3772757" y="6059317"/>
                </a:cubicBezTo>
                <a:cubicBezTo>
                  <a:pt x="3716655" y="6063322"/>
                  <a:pt x="3768750" y="6207518"/>
                  <a:pt x="3720662" y="6131415"/>
                </a:cubicBezTo>
                <a:cubicBezTo>
                  <a:pt x="3636510" y="6171469"/>
                  <a:pt x="3616473" y="6495910"/>
                  <a:pt x="3640517" y="6624084"/>
                </a:cubicBezTo>
                <a:cubicBezTo>
                  <a:pt x="3624488" y="6656128"/>
                  <a:pt x="3612466" y="6724220"/>
                  <a:pt x="3608458" y="6732231"/>
                </a:cubicBezTo>
                <a:cubicBezTo>
                  <a:pt x="3624488" y="6708198"/>
                  <a:pt x="3608458" y="6207518"/>
                  <a:pt x="3608458" y="6207518"/>
                </a:cubicBezTo>
                <a:cubicBezTo>
                  <a:pt x="3564378" y="6207518"/>
                  <a:pt x="3616473" y="6475883"/>
                  <a:pt x="3576400" y="6515937"/>
                </a:cubicBezTo>
                <a:cubicBezTo>
                  <a:pt x="3596437" y="6495910"/>
                  <a:pt x="3552356" y="5967192"/>
                  <a:pt x="3552356" y="5967192"/>
                </a:cubicBezTo>
                <a:cubicBezTo>
                  <a:pt x="3532320" y="5967192"/>
                  <a:pt x="3528313" y="6079344"/>
                  <a:pt x="3520298" y="6075339"/>
                </a:cubicBezTo>
                <a:cubicBezTo>
                  <a:pt x="3512284" y="6071333"/>
                  <a:pt x="3528313" y="5943159"/>
                  <a:pt x="3528313" y="5927137"/>
                </a:cubicBezTo>
                <a:cubicBezTo>
                  <a:pt x="3480226" y="5975203"/>
                  <a:pt x="3448167" y="6051306"/>
                  <a:pt x="3464196" y="6119398"/>
                </a:cubicBezTo>
                <a:cubicBezTo>
                  <a:pt x="3468204" y="6135420"/>
                  <a:pt x="3480226" y="6127409"/>
                  <a:pt x="3488240" y="6111388"/>
                </a:cubicBezTo>
                <a:cubicBezTo>
                  <a:pt x="3484233" y="6147437"/>
                  <a:pt x="3496254" y="6183486"/>
                  <a:pt x="3408094" y="6159453"/>
                </a:cubicBezTo>
                <a:cubicBezTo>
                  <a:pt x="3436146" y="6167464"/>
                  <a:pt x="3456182" y="6007246"/>
                  <a:pt x="3456182" y="5999235"/>
                </a:cubicBezTo>
                <a:cubicBezTo>
                  <a:pt x="3448167" y="6023268"/>
                  <a:pt x="3428131" y="6039290"/>
                  <a:pt x="3404087" y="6043295"/>
                </a:cubicBezTo>
                <a:cubicBezTo>
                  <a:pt x="3360007" y="6039290"/>
                  <a:pt x="3392065" y="5827001"/>
                  <a:pt x="3376036" y="5818990"/>
                </a:cubicBezTo>
                <a:cubicBezTo>
                  <a:pt x="3368022" y="5818990"/>
                  <a:pt x="3303905" y="5931143"/>
                  <a:pt x="3263832" y="5931143"/>
                </a:cubicBezTo>
                <a:cubicBezTo>
                  <a:pt x="3235781" y="5935148"/>
                  <a:pt x="3275854" y="5883077"/>
                  <a:pt x="3279862" y="5879072"/>
                </a:cubicBezTo>
                <a:cubicBezTo>
                  <a:pt x="3267840" y="5875067"/>
                  <a:pt x="3255818" y="5871061"/>
                  <a:pt x="3243796" y="5863050"/>
                </a:cubicBezTo>
                <a:cubicBezTo>
                  <a:pt x="3264834" y="5849031"/>
                  <a:pt x="3353371" y="5727679"/>
                  <a:pt x="3353699" y="5702927"/>
                </a:cubicBezTo>
                <a:lnTo>
                  <a:pt x="3348290" y="5699046"/>
                </a:lnTo>
                <a:lnTo>
                  <a:pt x="3353307" y="5636743"/>
                </a:lnTo>
                <a:cubicBezTo>
                  <a:pt x="3355749" y="5562392"/>
                  <a:pt x="3351992" y="5474522"/>
                  <a:pt x="3364014" y="5474522"/>
                </a:cubicBezTo>
                <a:cubicBezTo>
                  <a:pt x="3368022" y="5474522"/>
                  <a:pt x="3380044" y="5538609"/>
                  <a:pt x="3376036" y="5538609"/>
                </a:cubicBezTo>
                <a:cubicBezTo>
                  <a:pt x="3396072" y="5518582"/>
                  <a:pt x="3388058" y="5118038"/>
                  <a:pt x="3372029" y="5110027"/>
                </a:cubicBezTo>
                <a:cubicBezTo>
                  <a:pt x="3327949" y="5090000"/>
                  <a:pt x="3335963" y="5334332"/>
                  <a:pt x="3311920" y="5334332"/>
                </a:cubicBezTo>
                <a:cubicBezTo>
                  <a:pt x="3307912" y="5334332"/>
                  <a:pt x="3307912" y="5218174"/>
                  <a:pt x="3307912" y="5218174"/>
                </a:cubicBezTo>
                <a:cubicBezTo>
                  <a:pt x="3303905" y="5234196"/>
                  <a:pt x="3303905" y="5234196"/>
                  <a:pt x="3303905" y="5222179"/>
                </a:cubicBezTo>
                <a:cubicBezTo>
                  <a:pt x="3299898" y="5242207"/>
                  <a:pt x="3303905" y="5286267"/>
                  <a:pt x="3295890" y="5302288"/>
                </a:cubicBezTo>
                <a:cubicBezTo>
                  <a:pt x="3291883" y="5310299"/>
                  <a:pt x="3279862" y="5266239"/>
                  <a:pt x="3279862" y="5254223"/>
                </a:cubicBezTo>
                <a:cubicBezTo>
                  <a:pt x="3267840" y="5278256"/>
                  <a:pt x="3255818" y="5318310"/>
                  <a:pt x="3251810" y="5318310"/>
                </a:cubicBezTo>
                <a:cubicBezTo>
                  <a:pt x="3239788" y="5338337"/>
                  <a:pt x="3259825" y="5278256"/>
                  <a:pt x="3263832" y="5266239"/>
                </a:cubicBezTo>
                <a:cubicBezTo>
                  <a:pt x="3227767" y="5262234"/>
                  <a:pt x="3259825" y="5290272"/>
                  <a:pt x="3219752" y="5302288"/>
                </a:cubicBezTo>
                <a:cubicBezTo>
                  <a:pt x="3251810" y="5294277"/>
                  <a:pt x="3183687" y="5037929"/>
                  <a:pt x="3215745" y="5017902"/>
                </a:cubicBezTo>
                <a:cubicBezTo>
                  <a:pt x="3219752" y="5013897"/>
                  <a:pt x="3223760" y="5061962"/>
                  <a:pt x="3223760" y="5065967"/>
                </a:cubicBezTo>
                <a:cubicBezTo>
                  <a:pt x="3239788" y="4977848"/>
                  <a:pt x="3279862" y="4833652"/>
                  <a:pt x="3247803" y="4749537"/>
                </a:cubicBezTo>
                <a:cubicBezTo>
                  <a:pt x="3243796" y="4757548"/>
                  <a:pt x="3239788" y="4769565"/>
                  <a:pt x="3231774" y="4777575"/>
                </a:cubicBezTo>
                <a:cubicBezTo>
                  <a:pt x="3219752" y="4777575"/>
                  <a:pt x="3227767" y="4625369"/>
                  <a:pt x="3227767" y="4609347"/>
                </a:cubicBezTo>
                <a:cubicBezTo>
                  <a:pt x="3227767" y="4609347"/>
                  <a:pt x="3227767" y="4613352"/>
                  <a:pt x="3223760" y="4613352"/>
                </a:cubicBezTo>
                <a:cubicBezTo>
                  <a:pt x="3227767" y="4613352"/>
                  <a:pt x="3215745" y="4545260"/>
                  <a:pt x="3223760" y="4537249"/>
                </a:cubicBezTo>
                <a:cubicBezTo>
                  <a:pt x="3171665" y="4589320"/>
                  <a:pt x="3159643" y="4921771"/>
                  <a:pt x="3155636" y="4997875"/>
                </a:cubicBezTo>
                <a:cubicBezTo>
                  <a:pt x="3151628" y="5094005"/>
                  <a:pt x="3163650" y="5190136"/>
                  <a:pt x="3163650" y="5286267"/>
                </a:cubicBezTo>
                <a:cubicBezTo>
                  <a:pt x="3175672" y="5198147"/>
                  <a:pt x="3171665" y="5394413"/>
                  <a:pt x="3163650" y="5302288"/>
                </a:cubicBezTo>
                <a:cubicBezTo>
                  <a:pt x="3155636" y="5410435"/>
                  <a:pt x="3179679" y="5670789"/>
                  <a:pt x="3171665" y="5710843"/>
                </a:cubicBezTo>
                <a:cubicBezTo>
                  <a:pt x="3171665" y="5710843"/>
                  <a:pt x="3171665" y="5710843"/>
                  <a:pt x="3175672" y="5690816"/>
                </a:cubicBezTo>
                <a:cubicBezTo>
                  <a:pt x="3167658" y="5770925"/>
                  <a:pt x="3167658" y="5851034"/>
                  <a:pt x="3151628" y="5931143"/>
                </a:cubicBezTo>
                <a:cubicBezTo>
                  <a:pt x="3171665" y="5831007"/>
                  <a:pt x="3131592" y="5642751"/>
                  <a:pt x="3131592" y="5526593"/>
                </a:cubicBezTo>
                <a:cubicBezTo>
                  <a:pt x="3107548" y="5562642"/>
                  <a:pt x="3131592" y="5506566"/>
                  <a:pt x="3131592" y="5490544"/>
                </a:cubicBezTo>
                <a:cubicBezTo>
                  <a:pt x="3123578" y="5502560"/>
                  <a:pt x="3119570" y="5482533"/>
                  <a:pt x="3131592" y="5482533"/>
                </a:cubicBezTo>
                <a:cubicBezTo>
                  <a:pt x="3131592" y="5458501"/>
                  <a:pt x="3131592" y="5434468"/>
                  <a:pt x="3131592" y="5406430"/>
                </a:cubicBezTo>
                <a:cubicBezTo>
                  <a:pt x="3163650" y="5390408"/>
                  <a:pt x="3107548" y="5174114"/>
                  <a:pt x="3115563" y="5162098"/>
                </a:cubicBezTo>
                <a:cubicBezTo>
                  <a:pt x="3079497" y="5218174"/>
                  <a:pt x="3047439" y="5526593"/>
                  <a:pt x="3079497" y="5538609"/>
                </a:cubicBezTo>
                <a:cubicBezTo>
                  <a:pt x="3075490" y="5534604"/>
                  <a:pt x="3047439" y="5682805"/>
                  <a:pt x="3055454" y="5606702"/>
                </a:cubicBezTo>
                <a:cubicBezTo>
                  <a:pt x="2995344" y="5734876"/>
                  <a:pt x="3055454" y="6023268"/>
                  <a:pt x="2899170" y="6127409"/>
                </a:cubicBezTo>
                <a:cubicBezTo>
                  <a:pt x="2955272" y="6091360"/>
                  <a:pt x="3011374" y="5839018"/>
                  <a:pt x="3007366" y="5774930"/>
                </a:cubicBezTo>
                <a:cubicBezTo>
                  <a:pt x="3011374" y="5851034"/>
                  <a:pt x="2807002" y="6383758"/>
                  <a:pt x="2690791" y="6387763"/>
                </a:cubicBezTo>
                <a:cubicBezTo>
                  <a:pt x="2686784" y="6379752"/>
                  <a:pt x="2686784" y="6371741"/>
                  <a:pt x="2686784" y="6363730"/>
                </a:cubicBezTo>
                <a:cubicBezTo>
                  <a:pt x="2642704" y="6423812"/>
                  <a:pt x="2526492" y="6507926"/>
                  <a:pt x="2526492" y="6547981"/>
                </a:cubicBezTo>
                <a:cubicBezTo>
                  <a:pt x="2546529" y="6539970"/>
                  <a:pt x="2558551" y="6543975"/>
                  <a:pt x="2562558" y="6559997"/>
                </a:cubicBezTo>
                <a:cubicBezTo>
                  <a:pt x="2554544" y="6576019"/>
                  <a:pt x="2422303" y="6608062"/>
                  <a:pt x="2402267" y="6592041"/>
                </a:cubicBezTo>
                <a:cubicBezTo>
                  <a:pt x="2390245" y="6584030"/>
                  <a:pt x="2590609" y="6371741"/>
                  <a:pt x="2554544" y="6323676"/>
                </a:cubicBezTo>
                <a:cubicBezTo>
                  <a:pt x="2558551" y="6327681"/>
                  <a:pt x="2502449" y="6379752"/>
                  <a:pt x="2502449" y="6387763"/>
                </a:cubicBezTo>
                <a:cubicBezTo>
                  <a:pt x="2502449" y="6367736"/>
                  <a:pt x="2614653" y="6171469"/>
                  <a:pt x="2606638" y="6171469"/>
                </a:cubicBezTo>
                <a:cubicBezTo>
                  <a:pt x="2586602" y="6171469"/>
                  <a:pt x="2490427" y="6387763"/>
                  <a:pt x="2474398" y="6407790"/>
                </a:cubicBezTo>
                <a:cubicBezTo>
                  <a:pt x="2478405" y="6403785"/>
                  <a:pt x="2394252" y="6447845"/>
                  <a:pt x="2382230" y="6455856"/>
                </a:cubicBezTo>
                <a:cubicBezTo>
                  <a:pt x="2370208" y="6463866"/>
                  <a:pt x="2342158" y="6475883"/>
                  <a:pt x="2310099" y="6487899"/>
                </a:cubicBezTo>
                <a:cubicBezTo>
                  <a:pt x="2350172" y="6443839"/>
                  <a:pt x="2430318" y="6347709"/>
                  <a:pt x="2442340" y="6331687"/>
                </a:cubicBezTo>
                <a:cubicBezTo>
                  <a:pt x="2454362" y="6311660"/>
                  <a:pt x="2458369" y="6291632"/>
                  <a:pt x="2450354" y="6267600"/>
                </a:cubicBezTo>
                <a:cubicBezTo>
                  <a:pt x="2426310" y="6311660"/>
                  <a:pt x="2306092" y="6443839"/>
                  <a:pt x="2286056" y="6499915"/>
                </a:cubicBezTo>
                <a:cubicBezTo>
                  <a:pt x="2237968" y="6515937"/>
                  <a:pt x="2193888" y="6531959"/>
                  <a:pt x="2197896" y="6527954"/>
                </a:cubicBezTo>
                <a:cubicBezTo>
                  <a:pt x="2221939" y="6495910"/>
                  <a:pt x="2294070" y="6459861"/>
                  <a:pt x="2326128" y="6419807"/>
                </a:cubicBezTo>
                <a:cubicBezTo>
                  <a:pt x="2334143" y="6407790"/>
                  <a:pt x="2426310" y="6227545"/>
                  <a:pt x="2410281" y="6231551"/>
                </a:cubicBezTo>
                <a:cubicBezTo>
                  <a:pt x="2402267" y="6239562"/>
                  <a:pt x="2350172" y="6307654"/>
                  <a:pt x="2350172" y="6315665"/>
                </a:cubicBezTo>
                <a:cubicBezTo>
                  <a:pt x="2350172" y="6299643"/>
                  <a:pt x="2326128" y="6283622"/>
                  <a:pt x="2318114" y="6271605"/>
                </a:cubicBezTo>
                <a:cubicBezTo>
                  <a:pt x="2318114" y="6291632"/>
                  <a:pt x="2282048" y="6459861"/>
                  <a:pt x="2233961" y="6415801"/>
                </a:cubicBezTo>
                <a:cubicBezTo>
                  <a:pt x="2217932" y="6403785"/>
                  <a:pt x="2354179" y="6223540"/>
                  <a:pt x="2350172" y="6183486"/>
                </a:cubicBezTo>
                <a:cubicBezTo>
                  <a:pt x="2350172" y="6191496"/>
                  <a:pt x="2258004" y="6291632"/>
                  <a:pt x="2245983" y="6323676"/>
                </a:cubicBezTo>
                <a:cubicBezTo>
                  <a:pt x="2245983" y="6319671"/>
                  <a:pt x="2245983" y="6311660"/>
                  <a:pt x="2245983" y="6307654"/>
                </a:cubicBezTo>
                <a:cubicBezTo>
                  <a:pt x="2249990" y="6291632"/>
                  <a:pt x="2253997" y="6275611"/>
                  <a:pt x="2258004" y="6271605"/>
                </a:cubicBezTo>
                <a:cubicBezTo>
                  <a:pt x="2266019" y="6267600"/>
                  <a:pt x="2334143" y="6175475"/>
                  <a:pt x="2306092" y="6175475"/>
                </a:cubicBezTo>
                <a:cubicBezTo>
                  <a:pt x="2314106" y="6175475"/>
                  <a:pt x="2193888" y="6283622"/>
                  <a:pt x="2193888" y="6275611"/>
                </a:cubicBezTo>
                <a:cubicBezTo>
                  <a:pt x="2197896" y="6251578"/>
                  <a:pt x="2205910" y="6223540"/>
                  <a:pt x="2209917" y="6195502"/>
                </a:cubicBezTo>
                <a:cubicBezTo>
                  <a:pt x="2201903" y="6199507"/>
                  <a:pt x="2193888" y="6203513"/>
                  <a:pt x="2181866" y="6211524"/>
                </a:cubicBezTo>
                <a:cubicBezTo>
                  <a:pt x="2181866" y="6199507"/>
                  <a:pt x="2221939" y="6091360"/>
                  <a:pt x="2185874" y="6099371"/>
                </a:cubicBezTo>
                <a:cubicBezTo>
                  <a:pt x="2185874" y="6107382"/>
                  <a:pt x="2193888" y="6227545"/>
                  <a:pt x="2157822" y="6231551"/>
                </a:cubicBezTo>
                <a:cubicBezTo>
                  <a:pt x="2141794" y="6231551"/>
                  <a:pt x="2145801" y="6111388"/>
                  <a:pt x="2145801" y="6103377"/>
                </a:cubicBezTo>
                <a:cubicBezTo>
                  <a:pt x="2097713" y="6103377"/>
                  <a:pt x="2093706" y="6163458"/>
                  <a:pt x="2053633" y="6159453"/>
                </a:cubicBezTo>
                <a:cubicBezTo>
                  <a:pt x="2053633" y="6167464"/>
                  <a:pt x="1985510" y="6411796"/>
                  <a:pt x="1937422" y="6383758"/>
                </a:cubicBezTo>
                <a:cubicBezTo>
                  <a:pt x="1945437" y="6391768"/>
                  <a:pt x="1937422" y="6255583"/>
                  <a:pt x="1893342" y="6283622"/>
                </a:cubicBezTo>
                <a:cubicBezTo>
                  <a:pt x="1873306" y="6295638"/>
                  <a:pt x="1881320" y="6383758"/>
                  <a:pt x="1853269" y="6387763"/>
                </a:cubicBezTo>
                <a:cubicBezTo>
                  <a:pt x="1833233" y="6387763"/>
                  <a:pt x="1921393" y="6155447"/>
                  <a:pt x="1909371" y="6143431"/>
                </a:cubicBezTo>
                <a:cubicBezTo>
                  <a:pt x="1901356" y="6151442"/>
                  <a:pt x="1893342" y="6159453"/>
                  <a:pt x="1885327" y="6167464"/>
                </a:cubicBezTo>
                <a:cubicBezTo>
                  <a:pt x="1885327" y="6155447"/>
                  <a:pt x="1881320" y="6147437"/>
                  <a:pt x="1881320" y="6135420"/>
                </a:cubicBezTo>
                <a:cubicBezTo>
                  <a:pt x="1813196" y="6179480"/>
                  <a:pt x="1861284" y="6343703"/>
                  <a:pt x="1781138" y="6299643"/>
                </a:cubicBezTo>
                <a:cubicBezTo>
                  <a:pt x="1777131" y="6303649"/>
                  <a:pt x="1761102" y="6347709"/>
                  <a:pt x="1745073" y="6331687"/>
                </a:cubicBezTo>
                <a:cubicBezTo>
                  <a:pt x="1733051" y="6323676"/>
                  <a:pt x="1777131" y="6191496"/>
                  <a:pt x="1765109" y="6203513"/>
                </a:cubicBezTo>
                <a:cubicBezTo>
                  <a:pt x="1717022" y="6243567"/>
                  <a:pt x="1680956" y="6387763"/>
                  <a:pt x="1648898" y="6463866"/>
                </a:cubicBezTo>
                <a:cubicBezTo>
                  <a:pt x="1672942" y="6391768"/>
                  <a:pt x="1556731" y="6443839"/>
                  <a:pt x="1544709" y="6431823"/>
                </a:cubicBezTo>
                <a:cubicBezTo>
                  <a:pt x="1536694" y="6423812"/>
                  <a:pt x="1672942" y="6031279"/>
                  <a:pt x="1600811" y="6031279"/>
                </a:cubicBezTo>
                <a:cubicBezTo>
                  <a:pt x="1596803" y="6031279"/>
                  <a:pt x="1580774" y="6055311"/>
                  <a:pt x="1580774" y="6059317"/>
                </a:cubicBezTo>
                <a:cubicBezTo>
                  <a:pt x="1580774" y="6003241"/>
                  <a:pt x="1624854" y="5971197"/>
                  <a:pt x="1556731" y="5935148"/>
                </a:cubicBezTo>
                <a:cubicBezTo>
                  <a:pt x="1588789" y="5951170"/>
                  <a:pt x="1500629" y="6503921"/>
                  <a:pt x="1480592" y="6519943"/>
                </a:cubicBezTo>
                <a:cubicBezTo>
                  <a:pt x="1472578" y="6531959"/>
                  <a:pt x="1428498" y="6323676"/>
                  <a:pt x="1436512" y="6239562"/>
                </a:cubicBezTo>
                <a:cubicBezTo>
                  <a:pt x="1432505" y="6251578"/>
                  <a:pt x="1428498" y="6263594"/>
                  <a:pt x="1424490" y="6275611"/>
                </a:cubicBezTo>
                <a:cubicBezTo>
                  <a:pt x="1432505" y="6239562"/>
                  <a:pt x="1436512" y="6143431"/>
                  <a:pt x="1436512" y="6131415"/>
                </a:cubicBezTo>
                <a:cubicBezTo>
                  <a:pt x="1436512" y="5987219"/>
                  <a:pt x="1420483" y="6023268"/>
                  <a:pt x="1356366" y="5931143"/>
                </a:cubicBezTo>
                <a:cubicBezTo>
                  <a:pt x="1364381" y="5943159"/>
                  <a:pt x="1348352" y="5822996"/>
                  <a:pt x="1344345" y="5806974"/>
                </a:cubicBezTo>
                <a:cubicBezTo>
                  <a:pt x="1340337" y="5831007"/>
                  <a:pt x="1340337" y="5875067"/>
                  <a:pt x="1336330" y="5895094"/>
                </a:cubicBezTo>
                <a:cubicBezTo>
                  <a:pt x="1336330" y="5895094"/>
                  <a:pt x="1336330" y="5895094"/>
                  <a:pt x="1340337" y="5883077"/>
                </a:cubicBezTo>
                <a:cubicBezTo>
                  <a:pt x="1340337" y="5899099"/>
                  <a:pt x="1336330" y="5991224"/>
                  <a:pt x="1344345" y="5991224"/>
                </a:cubicBezTo>
                <a:cubicBezTo>
                  <a:pt x="1332323" y="5983213"/>
                  <a:pt x="1320301" y="5975203"/>
                  <a:pt x="1316294" y="5959181"/>
                </a:cubicBezTo>
                <a:cubicBezTo>
                  <a:pt x="1320301" y="5999235"/>
                  <a:pt x="1272214" y="6243567"/>
                  <a:pt x="1280228" y="6291632"/>
                </a:cubicBezTo>
                <a:cubicBezTo>
                  <a:pt x="1276221" y="6263594"/>
                  <a:pt x="1284235" y="6179480"/>
                  <a:pt x="1272214" y="6179480"/>
                </a:cubicBezTo>
                <a:cubicBezTo>
                  <a:pt x="1240155" y="6179480"/>
                  <a:pt x="1244163" y="6283622"/>
                  <a:pt x="1240155" y="6355720"/>
                </a:cubicBezTo>
                <a:cubicBezTo>
                  <a:pt x="1228133" y="6271605"/>
                  <a:pt x="1176039" y="6135420"/>
                  <a:pt x="1176039" y="6135420"/>
                </a:cubicBezTo>
                <a:cubicBezTo>
                  <a:pt x="1156002" y="6155447"/>
                  <a:pt x="1143981" y="6327681"/>
                  <a:pt x="1107915" y="6331687"/>
                </a:cubicBezTo>
                <a:cubicBezTo>
                  <a:pt x="1083871" y="6331687"/>
                  <a:pt x="1123944" y="6215529"/>
                  <a:pt x="1123944" y="6203513"/>
                </a:cubicBezTo>
                <a:cubicBezTo>
                  <a:pt x="1123944" y="6195502"/>
                  <a:pt x="1091886" y="6251578"/>
                  <a:pt x="1091886" y="6259589"/>
                </a:cubicBezTo>
                <a:cubicBezTo>
                  <a:pt x="1091886" y="6239562"/>
                  <a:pt x="1107915" y="6119398"/>
                  <a:pt x="1091886" y="6123404"/>
                </a:cubicBezTo>
                <a:cubicBezTo>
                  <a:pt x="1067842" y="6135420"/>
                  <a:pt x="1059828" y="6263594"/>
                  <a:pt x="1031777" y="6263594"/>
                </a:cubicBezTo>
                <a:cubicBezTo>
                  <a:pt x="1039791" y="6263594"/>
                  <a:pt x="1067842" y="6151442"/>
                  <a:pt x="1063835" y="6143431"/>
                </a:cubicBezTo>
                <a:cubicBezTo>
                  <a:pt x="1019755" y="6107382"/>
                  <a:pt x="1019755" y="6227545"/>
                  <a:pt x="971667" y="6143431"/>
                </a:cubicBezTo>
                <a:cubicBezTo>
                  <a:pt x="979682" y="6159453"/>
                  <a:pt x="887515" y="6279616"/>
                  <a:pt x="859464" y="6299643"/>
                </a:cubicBezTo>
                <a:cubicBezTo>
                  <a:pt x="883507" y="6275611"/>
                  <a:pt x="983689" y="6059317"/>
                  <a:pt x="899536" y="6063322"/>
                </a:cubicBezTo>
                <a:cubicBezTo>
                  <a:pt x="923580" y="6059317"/>
                  <a:pt x="791340" y="6415801"/>
                  <a:pt x="743252" y="6371741"/>
                </a:cubicBezTo>
                <a:cubicBezTo>
                  <a:pt x="743252" y="6371741"/>
                  <a:pt x="819391" y="6255583"/>
                  <a:pt x="823398" y="6231551"/>
                </a:cubicBezTo>
                <a:cubicBezTo>
                  <a:pt x="819391" y="6239562"/>
                  <a:pt x="787333" y="6207518"/>
                  <a:pt x="799354" y="6207518"/>
                </a:cubicBezTo>
                <a:cubicBezTo>
                  <a:pt x="799354" y="6207518"/>
                  <a:pt x="795347" y="6211524"/>
                  <a:pt x="795347" y="6211524"/>
                </a:cubicBezTo>
                <a:cubicBezTo>
                  <a:pt x="827405" y="6175475"/>
                  <a:pt x="839427" y="6143431"/>
                  <a:pt x="799354" y="6127409"/>
                </a:cubicBezTo>
                <a:cubicBezTo>
                  <a:pt x="843434" y="6115393"/>
                  <a:pt x="863471" y="6083349"/>
                  <a:pt x="851449" y="6035284"/>
                </a:cubicBezTo>
                <a:cubicBezTo>
                  <a:pt x="851449" y="6035284"/>
                  <a:pt x="851449" y="6035284"/>
                  <a:pt x="843434" y="6051306"/>
                </a:cubicBezTo>
                <a:cubicBezTo>
                  <a:pt x="851449" y="6039290"/>
                  <a:pt x="827405" y="5991224"/>
                  <a:pt x="807369" y="5959181"/>
                </a:cubicBezTo>
                <a:cubicBezTo>
                  <a:pt x="799354" y="5947164"/>
                  <a:pt x="767296" y="6047300"/>
                  <a:pt x="747260" y="6115393"/>
                </a:cubicBezTo>
                <a:cubicBezTo>
                  <a:pt x="747260" y="6039290"/>
                  <a:pt x="735238" y="5903105"/>
                  <a:pt x="743252" y="5843023"/>
                </a:cubicBezTo>
                <a:cubicBezTo>
                  <a:pt x="723216" y="5919126"/>
                  <a:pt x="671121" y="6127409"/>
                  <a:pt x="651085" y="6207518"/>
                </a:cubicBezTo>
                <a:cubicBezTo>
                  <a:pt x="651085" y="6199507"/>
                  <a:pt x="651085" y="6195502"/>
                  <a:pt x="655092" y="6191496"/>
                </a:cubicBezTo>
                <a:cubicBezTo>
                  <a:pt x="651085" y="6187491"/>
                  <a:pt x="607005" y="6247573"/>
                  <a:pt x="607005" y="6247573"/>
                </a:cubicBezTo>
                <a:cubicBezTo>
                  <a:pt x="582961" y="6187491"/>
                  <a:pt x="763289" y="5798963"/>
                  <a:pt x="691158" y="5758909"/>
                </a:cubicBezTo>
                <a:cubicBezTo>
                  <a:pt x="683143" y="5754903"/>
                  <a:pt x="627041" y="6095366"/>
                  <a:pt x="611012" y="6095366"/>
                </a:cubicBezTo>
                <a:cubicBezTo>
                  <a:pt x="611012" y="6079344"/>
                  <a:pt x="607005" y="6059317"/>
                  <a:pt x="607005" y="6043295"/>
                </a:cubicBezTo>
                <a:cubicBezTo>
                  <a:pt x="602998" y="6067328"/>
                  <a:pt x="574947" y="6127409"/>
                  <a:pt x="574947" y="6135420"/>
                </a:cubicBezTo>
                <a:cubicBezTo>
                  <a:pt x="574947" y="6127409"/>
                  <a:pt x="574947" y="6095366"/>
                  <a:pt x="574947" y="6067328"/>
                </a:cubicBezTo>
                <a:cubicBezTo>
                  <a:pt x="566932" y="6123404"/>
                  <a:pt x="506823" y="6203513"/>
                  <a:pt x="514837" y="6235556"/>
                </a:cubicBezTo>
                <a:cubicBezTo>
                  <a:pt x="506823" y="6195502"/>
                  <a:pt x="554910" y="6043295"/>
                  <a:pt x="546896" y="6035284"/>
                </a:cubicBezTo>
                <a:cubicBezTo>
                  <a:pt x="534874" y="6043295"/>
                  <a:pt x="526859" y="6047300"/>
                  <a:pt x="514837" y="6055311"/>
                </a:cubicBezTo>
                <a:cubicBezTo>
                  <a:pt x="578954" y="5895094"/>
                  <a:pt x="675129" y="5674794"/>
                  <a:pt x="590976" y="5494550"/>
                </a:cubicBezTo>
                <a:cubicBezTo>
                  <a:pt x="627041" y="5566647"/>
                  <a:pt x="462743" y="6255583"/>
                  <a:pt x="430684" y="6243567"/>
                </a:cubicBezTo>
                <a:cubicBezTo>
                  <a:pt x="418663" y="6239562"/>
                  <a:pt x="450721" y="6147437"/>
                  <a:pt x="442706" y="6147437"/>
                </a:cubicBezTo>
                <a:cubicBezTo>
                  <a:pt x="442706" y="6151442"/>
                  <a:pt x="438699" y="6151442"/>
                  <a:pt x="438699" y="6155447"/>
                </a:cubicBezTo>
                <a:cubicBezTo>
                  <a:pt x="446714" y="6135420"/>
                  <a:pt x="494801" y="5971197"/>
                  <a:pt x="482779" y="5971197"/>
                </a:cubicBezTo>
                <a:cubicBezTo>
                  <a:pt x="478772" y="5971197"/>
                  <a:pt x="454728" y="5999235"/>
                  <a:pt x="454728" y="6003241"/>
                </a:cubicBezTo>
                <a:cubicBezTo>
                  <a:pt x="454728" y="5991224"/>
                  <a:pt x="518845" y="5855039"/>
                  <a:pt x="494801" y="5859045"/>
                </a:cubicBezTo>
                <a:cubicBezTo>
                  <a:pt x="482779" y="5871061"/>
                  <a:pt x="478772" y="5883077"/>
                  <a:pt x="478772" y="5895094"/>
                </a:cubicBezTo>
                <a:cubicBezTo>
                  <a:pt x="478772" y="5895094"/>
                  <a:pt x="478772" y="5895094"/>
                  <a:pt x="478772" y="5875067"/>
                </a:cubicBezTo>
                <a:cubicBezTo>
                  <a:pt x="474765" y="5827001"/>
                  <a:pt x="458735" y="5895094"/>
                  <a:pt x="458735" y="5895094"/>
                </a:cubicBezTo>
                <a:cubicBezTo>
                  <a:pt x="446714" y="5891088"/>
                  <a:pt x="474765" y="5738881"/>
                  <a:pt x="486786" y="5738881"/>
                </a:cubicBezTo>
                <a:cubicBezTo>
                  <a:pt x="486786" y="5738881"/>
                  <a:pt x="474765" y="5827001"/>
                  <a:pt x="474765" y="5827001"/>
                </a:cubicBezTo>
                <a:cubicBezTo>
                  <a:pt x="530866" y="5822996"/>
                  <a:pt x="546896" y="5614713"/>
                  <a:pt x="546896" y="5574658"/>
                </a:cubicBezTo>
                <a:cubicBezTo>
                  <a:pt x="546896" y="5574658"/>
                  <a:pt x="494801" y="5618718"/>
                  <a:pt x="486786" y="5626729"/>
                </a:cubicBezTo>
                <a:cubicBezTo>
                  <a:pt x="506823" y="5610707"/>
                  <a:pt x="518845" y="5510571"/>
                  <a:pt x="518845" y="5486539"/>
                </a:cubicBezTo>
                <a:cubicBezTo>
                  <a:pt x="518845" y="5498555"/>
                  <a:pt x="498808" y="5474522"/>
                  <a:pt x="502816" y="5474522"/>
                </a:cubicBezTo>
                <a:cubicBezTo>
                  <a:pt x="474765" y="5478528"/>
                  <a:pt x="442706" y="5602696"/>
                  <a:pt x="438699" y="5626729"/>
                </a:cubicBezTo>
                <a:cubicBezTo>
                  <a:pt x="438699" y="5626729"/>
                  <a:pt x="438699" y="5626729"/>
                  <a:pt x="450721" y="5614713"/>
                </a:cubicBezTo>
                <a:cubicBezTo>
                  <a:pt x="442706" y="5622724"/>
                  <a:pt x="430684" y="5714849"/>
                  <a:pt x="422670" y="5782941"/>
                </a:cubicBezTo>
                <a:cubicBezTo>
                  <a:pt x="422670" y="5774930"/>
                  <a:pt x="422670" y="5766920"/>
                  <a:pt x="422670" y="5762914"/>
                </a:cubicBezTo>
                <a:cubicBezTo>
                  <a:pt x="422670" y="5758909"/>
                  <a:pt x="358553" y="5851034"/>
                  <a:pt x="362561" y="5835012"/>
                </a:cubicBezTo>
                <a:cubicBezTo>
                  <a:pt x="366568" y="5827001"/>
                  <a:pt x="446714" y="5638745"/>
                  <a:pt x="414655" y="5630735"/>
                </a:cubicBezTo>
                <a:cubicBezTo>
                  <a:pt x="398626" y="5642751"/>
                  <a:pt x="382597" y="5654767"/>
                  <a:pt x="366568" y="5670789"/>
                </a:cubicBezTo>
                <a:cubicBezTo>
                  <a:pt x="386604" y="5638745"/>
                  <a:pt x="414655" y="5482533"/>
                  <a:pt x="430684" y="5470517"/>
                </a:cubicBezTo>
                <a:cubicBezTo>
                  <a:pt x="434692" y="5474522"/>
                  <a:pt x="434692" y="5482533"/>
                  <a:pt x="438699" y="5486539"/>
                </a:cubicBezTo>
                <a:cubicBezTo>
                  <a:pt x="494801" y="5446484"/>
                  <a:pt x="494801" y="5274250"/>
                  <a:pt x="482779" y="5126049"/>
                </a:cubicBezTo>
                <a:cubicBezTo>
                  <a:pt x="478772" y="5041935"/>
                  <a:pt x="470757" y="4969837"/>
                  <a:pt x="470757" y="4933788"/>
                </a:cubicBezTo>
                <a:cubicBezTo>
                  <a:pt x="470757" y="4853679"/>
                  <a:pt x="418663" y="4641390"/>
                  <a:pt x="438699" y="4557276"/>
                </a:cubicBezTo>
                <a:cubicBezTo>
                  <a:pt x="426677" y="4593325"/>
                  <a:pt x="418663" y="4665423"/>
                  <a:pt x="418663" y="4717494"/>
                </a:cubicBezTo>
                <a:cubicBezTo>
                  <a:pt x="414655" y="4617358"/>
                  <a:pt x="406641" y="4405069"/>
                  <a:pt x="406641" y="4401064"/>
                </a:cubicBezTo>
                <a:cubicBezTo>
                  <a:pt x="402633" y="4425097"/>
                  <a:pt x="398626" y="4449129"/>
                  <a:pt x="394619" y="4473162"/>
                </a:cubicBezTo>
                <a:cubicBezTo>
                  <a:pt x="398626" y="4413080"/>
                  <a:pt x="386604" y="4144716"/>
                  <a:pt x="386604" y="4136705"/>
                </a:cubicBezTo>
                <a:cubicBezTo>
                  <a:pt x="394619" y="4040574"/>
                  <a:pt x="390612" y="3936433"/>
                  <a:pt x="386604" y="3852318"/>
                </a:cubicBezTo>
                <a:cubicBezTo>
                  <a:pt x="386604" y="3840302"/>
                  <a:pt x="378590" y="3976487"/>
                  <a:pt x="374583" y="3972482"/>
                </a:cubicBezTo>
                <a:cubicBezTo>
                  <a:pt x="374583" y="3956460"/>
                  <a:pt x="374583" y="3940438"/>
                  <a:pt x="370575" y="3928422"/>
                </a:cubicBezTo>
                <a:cubicBezTo>
                  <a:pt x="366568" y="3928422"/>
                  <a:pt x="362561" y="3932427"/>
                  <a:pt x="362561" y="3944443"/>
                </a:cubicBezTo>
                <a:cubicBezTo>
                  <a:pt x="358553" y="3972482"/>
                  <a:pt x="370575" y="4032563"/>
                  <a:pt x="366568" y="4048585"/>
                </a:cubicBezTo>
                <a:cubicBezTo>
                  <a:pt x="366568" y="4048585"/>
                  <a:pt x="366568" y="4048585"/>
                  <a:pt x="370575" y="4032563"/>
                </a:cubicBezTo>
                <a:cubicBezTo>
                  <a:pt x="378590" y="4128694"/>
                  <a:pt x="398626" y="4537249"/>
                  <a:pt x="342524" y="4589320"/>
                </a:cubicBezTo>
                <a:cubicBezTo>
                  <a:pt x="346532" y="4585314"/>
                  <a:pt x="338517" y="4561282"/>
                  <a:pt x="334510" y="4537249"/>
                </a:cubicBezTo>
                <a:cubicBezTo>
                  <a:pt x="386604" y="4381037"/>
                  <a:pt x="278408" y="4020547"/>
                  <a:pt x="310466" y="3904389"/>
                </a:cubicBezTo>
                <a:cubicBezTo>
                  <a:pt x="314473" y="3908394"/>
                  <a:pt x="318481" y="3912400"/>
                  <a:pt x="322488" y="3920411"/>
                </a:cubicBezTo>
                <a:cubicBezTo>
                  <a:pt x="330502" y="3920411"/>
                  <a:pt x="342524" y="3636024"/>
                  <a:pt x="338517" y="3636024"/>
                </a:cubicBezTo>
                <a:cubicBezTo>
                  <a:pt x="322488" y="3636024"/>
                  <a:pt x="342524" y="3323601"/>
                  <a:pt x="326495" y="3295563"/>
                </a:cubicBezTo>
                <a:cubicBezTo>
                  <a:pt x="330502" y="3299569"/>
                  <a:pt x="326495" y="3351640"/>
                  <a:pt x="322488" y="3395698"/>
                </a:cubicBezTo>
                <a:cubicBezTo>
                  <a:pt x="318481" y="3359653"/>
                  <a:pt x="302451" y="3315589"/>
                  <a:pt x="298444" y="3275537"/>
                </a:cubicBezTo>
                <a:cubicBezTo>
                  <a:pt x="298444" y="3291557"/>
                  <a:pt x="294437" y="3303575"/>
                  <a:pt x="286422" y="3311584"/>
                </a:cubicBezTo>
                <a:cubicBezTo>
                  <a:pt x="290430" y="3303575"/>
                  <a:pt x="294437" y="3275537"/>
                  <a:pt x="294437" y="3235482"/>
                </a:cubicBezTo>
                <a:cubicBezTo>
                  <a:pt x="294437" y="3235482"/>
                  <a:pt x="294437" y="3231477"/>
                  <a:pt x="294437" y="3231477"/>
                </a:cubicBezTo>
                <a:cubicBezTo>
                  <a:pt x="294437" y="3231477"/>
                  <a:pt x="294437" y="3227471"/>
                  <a:pt x="294437" y="3227471"/>
                </a:cubicBezTo>
                <a:cubicBezTo>
                  <a:pt x="298444" y="3211450"/>
                  <a:pt x="302451" y="3199433"/>
                  <a:pt x="310466" y="3187417"/>
                </a:cubicBezTo>
                <a:cubicBezTo>
                  <a:pt x="306459" y="3195428"/>
                  <a:pt x="314473" y="3291557"/>
                  <a:pt x="318481" y="3291557"/>
                </a:cubicBezTo>
                <a:cubicBezTo>
                  <a:pt x="322488" y="3287551"/>
                  <a:pt x="342524" y="3115320"/>
                  <a:pt x="314473" y="3115320"/>
                </a:cubicBezTo>
                <a:cubicBezTo>
                  <a:pt x="314473" y="3123330"/>
                  <a:pt x="314473" y="3131341"/>
                  <a:pt x="322488" y="3135347"/>
                </a:cubicBezTo>
                <a:cubicBezTo>
                  <a:pt x="314473" y="3131341"/>
                  <a:pt x="306459" y="3127335"/>
                  <a:pt x="298444" y="3123330"/>
                </a:cubicBezTo>
                <a:cubicBezTo>
                  <a:pt x="298444" y="3051232"/>
                  <a:pt x="298444" y="2983139"/>
                  <a:pt x="298444" y="2971124"/>
                </a:cubicBezTo>
                <a:cubicBezTo>
                  <a:pt x="298444" y="2971124"/>
                  <a:pt x="306459" y="3003167"/>
                  <a:pt x="306459" y="3003167"/>
                </a:cubicBezTo>
                <a:cubicBezTo>
                  <a:pt x="326495" y="3003167"/>
                  <a:pt x="326495" y="2646682"/>
                  <a:pt x="294437" y="2618644"/>
                </a:cubicBezTo>
                <a:cubicBezTo>
                  <a:pt x="310466" y="2630661"/>
                  <a:pt x="274400" y="2750824"/>
                  <a:pt x="290430" y="2778862"/>
                </a:cubicBezTo>
                <a:cubicBezTo>
                  <a:pt x="266386" y="2734803"/>
                  <a:pt x="270393" y="2310226"/>
                  <a:pt x="246350" y="2310226"/>
                </a:cubicBezTo>
                <a:cubicBezTo>
                  <a:pt x="234328" y="2310226"/>
                  <a:pt x="218299" y="2450416"/>
                  <a:pt x="218299" y="2474448"/>
                </a:cubicBezTo>
                <a:cubicBezTo>
                  <a:pt x="222306" y="2506491"/>
                  <a:pt x="214291" y="2490470"/>
                  <a:pt x="210284" y="2526519"/>
                </a:cubicBezTo>
                <a:cubicBezTo>
                  <a:pt x="206277" y="2622650"/>
                  <a:pt x="210284" y="2714775"/>
                  <a:pt x="226313" y="2806900"/>
                </a:cubicBezTo>
                <a:cubicBezTo>
                  <a:pt x="230320" y="2778862"/>
                  <a:pt x="230320" y="2638672"/>
                  <a:pt x="238335" y="2638672"/>
                </a:cubicBezTo>
                <a:cubicBezTo>
                  <a:pt x="258371" y="2638672"/>
                  <a:pt x="262379" y="2846954"/>
                  <a:pt x="246350" y="2854966"/>
                </a:cubicBezTo>
                <a:cubicBezTo>
                  <a:pt x="246350" y="2838944"/>
                  <a:pt x="242342" y="2822922"/>
                  <a:pt x="234328" y="2806900"/>
                </a:cubicBezTo>
                <a:cubicBezTo>
                  <a:pt x="210284" y="2810906"/>
                  <a:pt x="226313" y="2878998"/>
                  <a:pt x="242342" y="2935074"/>
                </a:cubicBezTo>
                <a:cubicBezTo>
                  <a:pt x="242342" y="2935074"/>
                  <a:pt x="242342" y="2931069"/>
                  <a:pt x="246350" y="2927063"/>
                </a:cubicBezTo>
                <a:cubicBezTo>
                  <a:pt x="242342" y="2947090"/>
                  <a:pt x="274400" y="2923058"/>
                  <a:pt x="270393" y="2915047"/>
                </a:cubicBezTo>
                <a:cubicBezTo>
                  <a:pt x="282415" y="2967118"/>
                  <a:pt x="270393" y="3035210"/>
                  <a:pt x="270393" y="3091287"/>
                </a:cubicBezTo>
                <a:cubicBezTo>
                  <a:pt x="270393" y="3083275"/>
                  <a:pt x="270393" y="3075265"/>
                  <a:pt x="270393" y="3067254"/>
                </a:cubicBezTo>
                <a:cubicBezTo>
                  <a:pt x="270393" y="3151368"/>
                  <a:pt x="270393" y="3331614"/>
                  <a:pt x="266386" y="3399703"/>
                </a:cubicBezTo>
                <a:cubicBezTo>
                  <a:pt x="266386" y="3387687"/>
                  <a:pt x="270393" y="3375672"/>
                  <a:pt x="270393" y="3363654"/>
                </a:cubicBezTo>
                <a:cubicBezTo>
                  <a:pt x="270393" y="3435752"/>
                  <a:pt x="282415" y="3599975"/>
                  <a:pt x="270393" y="3599975"/>
                </a:cubicBezTo>
                <a:cubicBezTo>
                  <a:pt x="230320" y="3603981"/>
                  <a:pt x="258371" y="3331614"/>
                  <a:pt x="238335" y="3319595"/>
                </a:cubicBezTo>
                <a:cubicBezTo>
                  <a:pt x="250357" y="3323601"/>
                  <a:pt x="206277" y="3632019"/>
                  <a:pt x="238335" y="3632019"/>
                </a:cubicBezTo>
                <a:cubicBezTo>
                  <a:pt x="242342" y="3632019"/>
                  <a:pt x="246350" y="3900384"/>
                  <a:pt x="262379" y="3928422"/>
                </a:cubicBezTo>
                <a:cubicBezTo>
                  <a:pt x="258371" y="3920411"/>
                  <a:pt x="262379" y="3932427"/>
                  <a:pt x="266386" y="3952454"/>
                </a:cubicBezTo>
                <a:cubicBezTo>
                  <a:pt x="270393" y="3976487"/>
                  <a:pt x="278408" y="4016541"/>
                  <a:pt x="270393" y="4040574"/>
                </a:cubicBezTo>
                <a:cubicBezTo>
                  <a:pt x="270393" y="4040574"/>
                  <a:pt x="270393" y="4040574"/>
                  <a:pt x="274400" y="4028558"/>
                </a:cubicBezTo>
                <a:cubicBezTo>
                  <a:pt x="278408" y="4088639"/>
                  <a:pt x="274400" y="4092645"/>
                  <a:pt x="294437" y="4100656"/>
                </a:cubicBezTo>
                <a:cubicBezTo>
                  <a:pt x="254364" y="4084634"/>
                  <a:pt x="306459" y="4589320"/>
                  <a:pt x="302451" y="4589320"/>
                </a:cubicBezTo>
                <a:cubicBezTo>
                  <a:pt x="310466" y="4585314"/>
                  <a:pt x="314473" y="4577303"/>
                  <a:pt x="322488" y="4569292"/>
                </a:cubicBezTo>
                <a:cubicBezTo>
                  <a:pt x="314473" y="4613352"/>
                  <a:pt x="306459" y="4669429"/>
                  <a:pt x="306459" y="4697467"/>
                </a:cubicBezTo>
                <a:cubicBezTo>
                  <a:pt x="306459" y="4689456"/>
                  <a:pt x="302451" y="4685450"/>
                  <a:pt x="302451" y="4677439"/>
                </a:cubicBezTo>
                <a:cubicBezTo>
                  <a:pt x="298444" y="4685450"/>
                  <a:pt x="294437" y="4693461"/>
                  <a:pt x="290430" y="4701472"/>
                </a:cubicBezTo>
                <a:cubicBezTo>
                  <a:pt x="294437" y="4629374"/>
                  <a:pt x="286422" y="4549265"/>
                  <a:pt x="270393" y="4497195"/>
                </a:cubicBezTo>
                <a:cubicBezTo>
                  <a:pt x="254364" y="4497195"/>
                  <a:pt x="254364" y="4513216"/>
                  <a:pt x="266386" y="4541254"/>
                </a:cubicBezTo>
                <a:cubicBezTo>
                  <a:pt x="270393" y="4597331"/>
                  <a:pt x="282415" y="4665423"/>
                  <a:pt x="282415" y="4729510"/>
                </a:cubicBezTo>
                <a:cubicBezTo>
                  <a:pt x="278408" y="4757548"/>
                  <a:pt x="278408" y="4781581"/>
                  <a:pt x="278408" y="4809619"/>
                </a:cubicBezTo>
                <a:cubicBezTo>
                  <a:pt x="286422" y="4945804"/>
                  <a:pt x="346532" y="5106022"/>
                  <a:pt x="306459" y="5218174"/>
                </a:cubicBezTo>
                <a:cubicBezTo>
                  <a:pt x="326495" y="5158092"/>
                  <a:pt x="294437" y="5069973"/>
                  <a:pt x="278408" y="4989864"/>
                </a:cubicBezTo>
                <a:cubicBezTo>
                  <a:pt x="278408" y="5033924"/>
                  <a:pt x="278408" y="5081989"/>
                  <a:pt x="274400" y="5126049"/>
                </a:cubicBezTo>
                <a:cubicBezTo>
                  <a:pt x="278408" y="5150082"/>
                  <a:pt x="278408" y="5162098"/>
                  <a:pt x="282415" y="5162098"/>
                </a:cubicBezTo>
                <a:cubicBezTo>
                  <a:pt x="278408" y="5162098"/>
                  <a:pt x="274400" y="5166103"/>
                  <a:pt x="270393" y="5174114"/>
                </a:cubicBezTo>
                <a:cubicBezTo>
                  <a:pt x="270393" y="5158092"/>
                  <a:pt x="274400" y="5142071"/>
                  <a:pt x="274400" y="5122043"/>
                </a:cubicBezTo>
                <a:cubicBezTo>
                  <a:pt x="270393" y="5069973"/>
                  <a:pt x="270393" y="4985858"/>
                  <a:pt x="274400" y="4925777"/>
                </a:cubicBezTo>
                <a:cubicBezTo>
                  <a:pt x="274400" y="4937793"/>
                  <a:pt x="274400" y="4949809"/>
                  <a:pt x="278408" y="4961826"/>
                </a:cubicBezTo>
                <a:cubicBezTo>
                  <a:pt x="278408" y="4933788"/>
                  <a:pt x="278408" y="4905750"/>
                  <a:pt x="278408" y="4877711"/>
                </a:cubicBezTo>
                <a:cubicBezTo>
                  <a:pt x="274400" y="4889728"/>
                  <a:pt x="274400" y="4905750"/>
                  <a:pt x="274400" y="4925777"/>
                </a:cubicBezTo>
                <a:cubicBezTo>
                  <a:pt x="274400" y="4909755"/>
                  <a:pt x="274400" y="4889728"/>
                  <a:pt x="278408" y="4873706"/>
                </a:cubicBezTo>
                <a:cubicBezTo>
                  <a:pt x="278408" y="4869701"/>
                  <a:pt x="278408" y="4865695"/>
                  <a:pt x="278408" y="4861690"/>
                </a:cubicBezTo>
                <a:cubicBezTo>
                  <a:pt x="274400" y="4737521"/>
                  <a:pt x="266386" y="4629374"/>
                  <a:pt x="246350" y="4601336"/>
                </a:cubicBezTo>
                <a:cubicBezTo>
                  <a:pt x="238335" y="4585314"/>
                  <a:pt x="218299" y="4785586"/>
                  <a:pt x="206277" y="4893733"/>
                </a:cubicBezTo>
                <a:cubicBezTo>
                  <a:pt x="198262" y="4809619"/>
                  <a:pt x="158189" y="4677439"/>
                  <a:pt x="190248" y="4641390"/>
                </a:cubicBezTo>
                <a:cubicBezTo>
                  <a:pt x="194255" y="4649401"/>
                  <a:pt x="198262" y="4653407"/>
                  <a:pt x="206277" y="4653407"/>
                </a:cubicBezTo>
                <a:cubicBezTo>
                  <a:pt x="234328" y="4537249"/>
                  <a:pt x="218299" y="4344988"/>
                  <a:pt x="222306" y="4236841"/>
                </a:cubicBezTo>
                <a:cubicBezTo>
                  <a:pt x="226313" y="4184770"/>
                  <a:pt x="234328" y="4104661"/>
                  <a:pt x="238335" y="4024552"/>
                </a:cubicBezTo>
                <a:cubicBezTo>
                  <a:pt x="242342" y="4024552"/>
                  <a:pt x="242342" y="4028558"/>
                  <a:pt x="250357" y="4028558"/>
                </a:cubicBezTo>
                <a:cubicBezTo>
                  <a:pt x="258371" y="4028558"/>
                  <a:pt x="246350" y="3988503"/>
                  <a:pt x="242342" y="3960465"/>
                </a:cubicBezTo>
                <a:cubicBezTo>
                  <a:pt x="242342" y="3964471"/>
                  <a:pt x="242342" y="3968476"/>
                  <a:pt x="238335" y="3968476"/>
                </a:cubicBezTo>
                <a:cubicBezTo>
                  <a:pt x="238335" y="3964471"/>
                  <a:pt x="238335" y="3960465"/>
                  <a:pt x="238335" y="3956460"/>
                </a:cubicBezTo>
                <a:cubicBezTo>
                  <a:pt x="238335" y="3944443"/>
                  <a:pt x="234328" y="3932427"/>
                  <a:pt x="234328" y="3932427"/>
                </a:cubicBezTo>
                <a:cubicBezTo>
                  <a:pt x="238335" y="3936433"/>
                  <a:pt x="238335" y="3940438"/>
                  <a:pt x="238335" y="3944443"/>
                </a:cubicBezTo>
                <a:cubicBezTo>
                  <a:pt x="238335" y="3868340"/>
                  <a:pt x="230320" y="3796242"/>
                  <a:pt x="206277" y="3748177"/>
                </a:cubicBezTo>
                <a:cubicBezTo>
                  <a:pt x="206277" y="3764199"/>
                  <a:pt x="202269" y="3784226"/>
                  <a:pt x="198262" y="3800248"/>
                </a:cubicBezTo>
                <a:cubicBezTo>
                  <a:pt x="194255" y="3760193"/>
                  <a:pt x="182233" y="3299569"/>
                  <a:pt x="214291" y="3295563"/>
                </a:cubicBezTo>
                <a:cubicBezTo>
                  <a:pt x="218299" y="3311584"/>
                  <a:pt x="222306" y="3327608"/>
                  <a:pt x="226313" y="3347633"/>
                </a:cubicBezTo>
                <a:cubicBezTo>
                  <a:pt x="226313" y="3347633"/>
                  <a:pt x="234328" y="3167390"/>
                  <a:pt x="218299" y="3159379"/>
                </a:cubicBezTo>
                <a:cubicBezTo>
                  <a:pt x="218299" y="3159379"/>
                  <a:pt x="214291" y="3219461"/>
                  <a:pt x="214291" y="3255510"/>
                </a:cubicBezTo>
                <a:cubicBezTo>
                  <a:pt x="214291" y="3183412"/>
                  <a:pt x="206277" y="2995156"/>
                  <a:pt x="190248" y="2927063"/>
                </a:cubicBezTo>
                <a:cubicBezTo>
                  <a:pt x="210284" y="2903031"/>
                  <a:pt x="182233" y="2899025"/>
                  <a:pt x="174218" y="2883004"/>
                </a:cubicBezTo>
                <a:cubicBezTo>
                  <a:pt x="178226" y="2895019"/>
                  <a:pt x="162197" y="2967118"/>
                  <a:pt x="162197" y="2995156"/>
                </a:cubicBezTo>
                <a:cubicBezTo>
                  <a:pt x="158189" y="2991151"/>
                  <a:pt x="158189" y="2987145"/>
                  <a:pt x="158189" y="2983139"/>
                </a:cubicBezTo>
                <a:cubicBezTo>
                  <a:pt x="158189" y="3019189"/>
                  <a:pt x="142160" y="3091287"/>
                  <a:pt x="142160" y="3095292"/>
                </a:cubicBezTo>
                <a:cubicBezTo>
                  <a:pt x="134146" y="2887009"/>
                  <a:pt x="138153" y="2686737"/>
                  <a:pt x="142160" y="2486464"/>
                </a:cubicBezTo>
                <a:cubicBezTo>
                  <a:pt x="138153" y="2546546"/>
                  <a:pt x="130138" y="2602622"/>
                  <a:pt x="130138" y="2650688"/>
                </a:cubicBezTo>
                <a:cubicBezTo>
                  <a:pt x="130138" y="2710770"/>
                  <a:pt x="90066" y="3075265"/>
                  <a:pt x="146167" y="3127335"/>
                </a:cubicBezTo>
                <a:cubicBezTo>
                  <a:pt x="146167" y="3119325"/>
                  <a:pt x="150175" y="3111314"/>
                  <a:pt x="150175" y="3103303"/>
                </a:cubicBezTo>
                <a:cubicBezTo>
                  <a:pt x="158189" y="3111314"/>
                  <a:pt x="150175" y="3195428"/>
                  <a:pt x="142160" y="3259515"/>
                </a:cubicBezTo>
                <a:cubicBezTo>
                  <a:pt x="142160" y="3223466"/>
                  <a:pt x="134146" y="3175400"/>
                  <a:pt x="126131" y="3127335"/>
                </a:cubicBezTo>
                <a:cubicBezTo>
                  <a:pt x="110102" y="2999162"/>
                  <a:pt x="78044" y="2862977"/>
                  <a:pt x="86058" y="2846954"/>
                </a:cubicBezTo>
                <a:cubicBezTo>
                  <a:pt x="70029" y="2874993"/>
                  <a:pt x="118117" y="3355647"/>
                  <a:pt x="130138" y="3419731"/>
                </a:cubicBezTo>
                <a:cubicBezTo>
                  <a:pt x="130138" y="3419731"/>
                  <a:pt x="130138" y="3419731"/>
                  <a:pt x="122124" y="3407714"/>
                </a:cubicBezTo>
                <a:cubicBezTo>
                  <a:pt x="114109" y="3395698"/>
                  <a:pt x="114109" y="3471801"/>
                  <a:pt x="122124" y="3475807"/>
                </a:cubicBezTo>
                <a:cubicBezTo>
                  <a:pt x="134146" y="3479812"/>
                  <a:pt x="122124" y="3587959"/>
                  <a:pt x="126131" y="3636024"/>
                </a:cubicBezTo>
                <a:cubicBezTo>
                  <a:pt x="146167" y="3575943"/>
                  <a:pt x="138153" y="3828286"/>
                  <a:pt x="138153" y="3876351"/>
                </a:cubicBezTo>
                <a:cubicBezTo>
                  <a:pt x="138153" y="3936433"/>
                  <a:pt x="122124" y="4308939"/>
                  <a:pt x="134146" y="4312944"/>
                </a:cubicBezTo>
                <a:cubicBezTo>
                  <a:pt x="130138" y="4312944"/>
                  <a:pt x="126131" y="4397058"/>
                  <a:pt x="118117" y="4489184"/>
                </a:cubicBezTo>
                <a:cubicBezTo>
                  <a:pt x="118117" y="4377031"/>
                  <a:pt x="110102" y="4264879"/>
                  <a:pt x="110102" y="4228830"/>
                </a:cubicBezTo>
                <a:cubicBezTo>
                  <a:pt x="110102" y="4076623"/>
                  <a:pt x="122124" y="3928422"/>
                  <a:pt x="122124" y="3780220"/>
                </a:cubicBezTo>
                <a:cubicBezTo>
                  <a:pt x="118117" y="3471801"/>
                  <a:pt x="82051" y="3155373"/>
                  <a:pt x="58007" y="2838944"/>
                </a:cubicBezTo>
                <a:cubicBezTo>
                  <a:pt x="25949" y="3075265"/>
                  <a:pt x="33964" y="3319595"/>
                  <a:pt x="37971" y="3563926"/>
                </a:cubicBezTo>
                <a:cubicBezTo>
                  <a:pt x="41978" y="3744171"/>
                  <a:pt x="106095" y="4080628"/>
                  <a:pt x="29956" y="4236841"/>
                </a:cubicBezTo>
                <a:cubicBezTo>
                  <a:pt x="29956" y="4236841"/>
                  <a:pt x="29956" y="4236841"/>
                  <a:pt x="29956" y="4232835"/>
                </a:cubicBezTo>
                <a:cubicBezTo>
                  <a:pt x="37971" y="4048585"/>
                  <a:pt x="33964" y="3856324"/>
                  <a:pt x="33964" y="3680084"/>
                </a:cubicBezTo>
                <a:cubicBezTo>
                  <a:pt x="29956" y="3435752"/>
                  <a:pt x="21942" y="3191423"/>
                  <a:pt x="25949" y="2943085"/>
                </a:cubicBezTo>
                <a:cubicBezTo>
                  <a:pt x="25949" y="2899025"/>
                  <a:pt x="37971" y="2826928"/>
                  <a:pt x="45985" y="2754829"/>
                </a:cubicBezTo>
                <a:cubicBezTo>
                  <a:pt x="49993" y="2778862"/>
                  <a:pt x="54000" y="2798890"/>
                  <a:pt x="54000" y="2802895"/>
                </a:cubicBezTo>
                <a:cubicBezTo>
                  <a:pt x="54000" y="2790879"/>
                  <a:pt x="49993" y="2766846"/>
                  <a:pt x="45985" y="2738808"/>
                </a:cubicBezTo>
                <a:cubicBezTo>
                  <a:pt x="58007" y="2650688"/>
                  <a:pt x="62015" y="2558562"/>
                  <a:pt x="41978" y="2510497"/>
                </a:cubicBezTo>
                <a:cubicBezTo>
                  <a:pt x="54000" y="2538535"/>
                  <a:pt x="5913" y="2614639"/>
                  <a:pt x="9920" y="2622650"/>
                </a:cubicBezTo>
                <a:cubicBezTo>
                  <a:pt x="-10116" y="2586600"/>
                  <a:pt x="37971" y="2414367"/>
                  <a:pt x="41978" y="2402350"/>
                </a:cubicBezTo>
                <a:cubicBezTo>
                  <a:pt x="41978" y="2398344"/>
                  <a:pt x="49993" y="2178045"/>
                  <a:pt x="41978" y="2174040"/>
                </a:cubicBezTo>
                <a:cubicBezTo>
                  <a:pt x="70029" y="2190061"/>
                  <a:pt x="49993" y="2382322"/>
                  <a:pt x="62015" y="2410362"/>
                </a:cubicBezTo>
                <a:cubicBezTo>
                  <a:pt x="58007" y="2398344"/>
                  <a:pt x="130138" y="2242133"/>
                  <a:pt x="122124" y="2230116"/>
                </a:cubicBezTo>
                <a:cubicBezTo>
                  <a:pt x="134146" y="2250144"/>
                  <a:pt x="138153" y="2274177"/>
                  <a:pt x="142160" y="2298210"/>
                </a:cubicBezTo>
                <a:cubicBezTo>
                  <a:pt x="142160" y="2282188"/>
                  <a:pt x="142160" y="2266166"/>
                  <a:pt x="142160" y="2254148"/>
                </a:cubicBezTo>
                <a:cubicBezTo>
                  <a:pt x="150175" y="2258155"/>
                  <a:pt x="106095" y="2141996"/>
                  <a:pt x="122124" y="2121969"/>
                </a:cubicBezTo>
                <a:cubicBezTo>
                  <a:pt x="126131" y="2125974"/>
                  <a:pt x="130138" y="2133986"/>
                  <a:pt x="134146" y="2137991"/>
                </a:cubicBezTo>
                <a:cubicBezTo>
                  <a:pt x="134146" y="2121969"/>
                  <a:pt x="134146" y="2109953"/>
                  <a:pt x="138153" y="2097937"/>
                </a:cubicBezTo>
                <a:cubicBezTo>
                  <a:pt x="142160" y="2137991"/>
                  <a:pt x="178226" y="2238126"/>
                  <a:pt x="170211" y="2242133"/>
                </a:cubicBezTo>
                <a:cubicBezTo>
                  <a:pt x="190248" y="2226109"/>
                  <a:pt x="194255" y="2170034"/>
                  <a:pt x="202269" y="2146002"/>
                </a:cubicBezTo>
                <a:cubicBezTo>
                  <a:pt x="222306" y="2218098"/>
                  <a:pt x="174218" y="2394339"/>
                  <a:pt x="166204" y="2394339"/>
                </a:cubicBezTo>
                <a:cubicBezTo>
                  <a:pt x="164200" y="2408359"/>
                  <a:pt x="164200" y="2421377"/>
                  <a:pt x="165202" y="2434394"/>
                </a:cubicBezTo>
                <a:lnTo>
                  <a:pt x="170052" y="2473178"/>
                </a:lnTo>
                <a:lnTo>
                  <a:pt x="169397" y="2471006"/>
                </a:lnTo>
                <a:cubicBezTo>
                  <a:pt x="168208" y="2467189"/>
                  <a:pt x="168208" y="2467438"/>
                  <a:pt x="170211" y="2474448"/>
                </a:cubicBezTo>
                <a:lnTo>
                  <a:pt x="170052" y="2473178"/>
                </a:lnTo>
                <a:lnTo>
                  <a:pt x="175721" y="2491972"/>
                </a:lnTo>
                <a:cubicBezTo>
                  <a:pt x="181231" y="2510497"/>
                  <a:pt x="188244" y="2534530"/>
                  <a:pt x="190248" y="2542541"/>
                </a:cubicBezTo>
                <a:cubicBezTo>
                  <a:pt x="178226" y="2334258"/>
                  <a:pt x="238335" y="2137991"/>
                  <a:pt x="250357" y="1937720"/>
                </a:cubicBezTo>
                <a:cubicBezTo>
                  <a:pt x="254364" y="1809546"/>
                  <a:pt x="214291" y="1701399"/>
                  <a:pt x="222306" y="1577230"/>
                </a:cubicBezTo>
                <a:cubicBezTo>
                  <a:pt x="222306" y="1573225"/>
                  <a:pt x="222306" y="1565214"/>
                  <a:pt x="222306" y="1553197"/>
                </a:cubicBezTo>
                <a:cubicBezTo>
                  <a:pt x="226313" y="1525159"/>
                  <a:pt x="234328" y="1473088"/>
                  <a:pt x="242342" y="1437039"/>
                </a:cubicBezTo>
                <a:cubicBezTo>
                  <a:pt x="234328" y="1433034"/>
                  <a:pt x="226313" y="1437039"/>
                  <a:pt x="222306" y="1437039"/>
                </a:cubicBezTo>
                <a:cubicBezTo>
                  <a:pt x="226313" y="1437039"/>
                  <a:pt x="226313" y="1368947"/>
                  <a:pt x="226313" y="1364941"/>
                </a:cubicBezTo>
                <a:cubicBezTo>
                  <a:pt x="222306" y="1364941"/>
                  <a:pt x="214291" y="1364941"/>
                  <a:pt x="210284" y="1364941"/>
                </a:cubicBezTo>
                <a:cubicBezTo>
                  <a:pt x="218299" y="1360936"/>
                  <a:pt x="230320" y="1332898"/>
                  <a:pt x="234328" y="1320881"/>
                </a:cubicBezTo>
                <a:cubicBezTo>
                  <a:pt x="234328" y="1332898"/>
                  <a:pt x="250357" y="1360936"/>
                  <a:pt x="250357" y="1360936"/>
                </a:cubicBezTo>
                <a:cubicBezTo>
                  <a:pt x="254364" y="1332898"/>
                  <a:pt x="254364" y="1304859"/>
                  <a:pt x="250357" y="1276821"/>
                </a:cubicBezTo>
                <a:cubicBezTo>
                  <a:pt x="246350" y="1276821"/>
                  <a:pt x="190248" y="1344914"/>
                  <a:pt x="194255" y="1348919"/>
                </a:cubicBezTo>
                <a:cubicBezTo>
                  <a:pt x="198262" y="1356930"/>
                  <a:pt x="198262" y="1360936"/>
                  <a:pt x="202269" y="1364941"/>
                </a:cubicBezTo>
                <a:cubicBezTo>
                  <a:pt x="194255" y="1360936"/>
                  <a:pt x="186240" y="1360936"/>
                  <a:pt x="178226" y="1364941"/>
                </a:cubicBezTo>
                <a:cubicBezTo>
                  <a:pt x="198262" y="1352925"/>
                  <a:pt x="174218" y="1421017"/>
                  <a:pt x="174218" y="1421017"/>
                </a:cubicBezTo>
                <a:cubicBezTo>
                  <a:pt x="186240" y="1413007"/>
                  <a:pt x="198262" y="1404996"/>
                  <a:pt x="210284" y="1396985"/>
                </a:cubicBezTo>
                <a:cubicBezTo>
                  <a:pt x="210284" y="1457067"/>
                  <a:pt x="158189" y="1509137"/>
                  <a:pt x="158189" y="1597257"/>
                </a:cubicBezTo>
                <a:cubicBezTo>
                  <a:pt x="138153" y="1541181"/>
                  <a:pt x="142160" y="1789518"/>
                  <a:pt x="142160" y="1853605"/>
                </a:cubicBezTo>
                <a:cubicBezTo>
                  <a:pt x="142160" y="1881643"/>
                  <a:pt x="130138" y="2109953"/>
                  <a:pt x="122124" y="2101943"/>
                </a:cubicBezTo>
                <a:cubicBezTo>
                  <a:pt x="94073" y="2073905"/>
                  <a:pt x="142160" y="1841589"/>
                  <a:pt x="126131" y="1805540"/>
                </a:cubicBezTo>
                <a:cubicBezTo>
                  <a:pt x="126131" y="1805540"/>
                  <a:pt x="126131" y="1805540"/>
                  <a:pt x="134146" y="1817557"/>
                </a:cubicBezTo>
                <a:cubicBezTo>
                  <a:pt x="118117" y="1777502"/>
                  <a:pt x="54000" y="1561208"/>
                  <a:pt x="86058" y="1509137"/>
                </a:cubicBezTo>
                <a:cubicBezTo>
                  <a:pt x="45985" y="1577230"/>
                  <a:pt x="25949" y="2009818"/>
                  <a:pt x="41978" y="2057884"/>
                </a:cubicBezTo>
                <a:cubicBezTo>
                  <a:pt x="-26146" y="1873632"/>
                  <a:pt x="62015" y="1641317"/>
                  <a:pt x="21942" y="1449056"/>
                </a:cubicBezTo>
                <a:cubicBezTo>
                  <a:pt x="13927" y="1457067"/>
                  <a:pt x="13927" y="1469083"/>
                  <a:pt x="9920" y="1481099"/>
                </a:cubicBezTo>
                <a:cubicBezTo>
                  <a:pt x="-42175" y="1481099"/>
                  <a:pt x="126131" y="1120609"/>
                  <a:pt x="162197" y="1152653"/>
                </a:cubicBezTo>
                <a:cubicBezTo>
                  <a:pt x="202269" y="1192708"/>
                  <a:pt x="54000" y="1296849"/>
                  <a:pt x="90066" y="1348919"/>
                </a:cubicBezTo>
                <a:cubicBezTo>
                  <a:pt x="114109" y="1332898"/>
                  <a:pt x="134146" y="1312871"/>
                  <a:pt x="154182" y="1292843"/>
                </a:cubicBezTo>
                <a:cubicBezTo>
                  <a:pt x="146167" y="1304859"/>
                  <a:pt x="146167" y="1316876"/>
                  <a:pt x="154182" y="1328892"/>
                </a:cubicBezTo>
                <a:cubicBezTo>
                  <a:pt x="170211" y="1316876"/>
                  <a:pt x="210284" y="1304859"/>
                  <a:pt x="222306" y="1280827"/>
                </a:cubicBezTo>
                <a:cubicBezTo>
                  <a:pt x="250357" y="1236767"/>
                  <a:pt x="222306" y="1132625"/>
                  <a:pt x="250357" y="1100582"/>
                </a:cubicBezTo>
                <a:cubicBezTo>
                  <a:pt x="250357" y="1112598"/>
                  <a:pt x="254364" y="1128620"/>
                  <a:pt x="258371" y="1140636"/>
                </a:cubicBezTo>
                <a:cubicBezTo>
                  <a:pt x="258371" y="1140636"/>
                  <a:pt x="266386" y="1024479"/>
                  <a:pt x="266386" y="1020474"/>
                </a:cubicBezTo>
                <a:cubicBezTo>
                  <a:pt x="274400" y="1032490"/>
                  <a:pt x="278408" y="1052517"/>
                  <a:pt x="282415" y="1064533"/>
                </a:cubicBezTo>
                <a:cubicBezTo>
                  <a:pt x="282415" y="1064533"/>
                  <a:pt x="282415" y="1064533"/>
                  <a:pt x="290430" y="1052517"/>
                </a:cubicBezTo>
                <a:cubicBezTo>
                  <a:pt x="262379" y="1116604"/>
                  <a:pt x="326495" y="1212735"/>
                  <a:pt x="326495" y="1248783"/>
                </a:cubicBezTo>
                <a:cubicBezTo>
                  <a:pt x="326495" y="1252789"/>
                  <a:pt x="294437" y="1268811"/>
                  <a:pt x="294437" y="1292843"/>
                </a:cubicBezTo>
                <a:cubicBezTo>
                  <a:pt x="306459" y="1296849"/>
                  <a:pt x="318481" y="1300854"/>
                  <a:pt x="334510" y="1296849"/>
                </a:cubicBezTo>
                <a:cubicBezTo>
                  <a:pt x="330502" y="1300854"/>
                  <a:pt x="310466" y="1380963"/>
                  <a:pt x="326495" y="1380963"/>
                </a:cubicBezTo>
                <a:cubicBezTo>
                  <a:pt x="370575" y="1380963"/>
                  <a:pt x="326495" y="908320"/>
                  <a:pt x="494801" y="900310"/>
                </a:cubicBezTo>
                <a:cubicBezTo>
                  <a:pt x="490794" y="900310"/>
                  <a:pt x="470757" y="567858"/>
                  <a:pt x="466750" y="539820"/>
                </a:cubicBezTo>
                <a:cubicBezTo>
                  <a:pt x="470757" y="563853"/>
                  <a:pt x="482779" y="615923"/>
                  <a:pt x="490794" y="615923"/>
                </a:cubicBezTo>
                <a:cubicBezTo>
                  <a:pt x="498808" y="615923"/>
                  <a:pt x="502816" y="880282"/>
                  <a:pt x="510830" y="904315"/>
                </a:cubicBezTo>
                <a:cubicBezTo>
                  <a:pt x="514837" y="920337"/>
                  <a:pt x="530866" y="864261"/>
                  <a:pt x="534874" y="856250"/>
                </a:cubicBezTo>
                <a:cubicBezTo>
                  <a:pt x="526859" y="884288"/>
                  <a:pt x="570939" y="968402"/>
                  <a:pt x="558917" y="1000446"/>
                </a:cubicBezTo>
                <a:cubicBezTo>
                  <a:pt x="562925" y="988430"/>
                  <a:pt x="582961" y="968402"/>
                  <a:pt x="586968" y="952380"/>
                </a:cubicBezTo>
                <a:cubicBezTo>
                  <a:pt x="582961" y="988430"/>
                  <a:pt x="542888" y="1096576"/>
                  <a:pt x="554910" y="1108592"/>
                </a:cubicBezTo>
                <a:cubicBezTo>
                  <a:pt x="514837" y="1076549"/>
                  <a:pt x="570939" y="956386"/>
                  <a:pt x="534874" y="924342"/>
                </a:cubicBezTo>
                <a:cubicBezTo>
                  <a:pt x="542888" y="932353"/>
                  <a:pt x="478772" y="1048511"/>
                  <a:pt x="486786" y="1064533"/>
                </a:cubicBezTo>
                <a:cubicBezTo>
                  <a:pt x="470757" y="1024479"/>
                  <a:pt x="518845" y="984424"/>
                  <a:pt x="502816" y="944369"/>
                </a:cubicBezTo>
                <a:cubicBezTo>
                  <a:pt x="498808" y="936359"/>
                  <a:pt x="490794" y="984424"/>
                  <a:pt x="490794" y="992435"/>
                </a:cubicBezTo>
                <a:cubicBezTo>
                  <a:pt x="486786" y="984424"/>
                  <a:pt x="478772" y="976413"/>
                  <a:pt x="470757" y="972408"/>
                </a:cubicBezTo>
                <a:cubicBezTo>
                  <a:pt x="462743" y="984424"/>
                  <a:pt x="470757" y="1064533"/>
                  <a:pt x="462743" y="1100582"/>
                </a:cubicBezTo>
                <a:cubicBezTo>
                  <a:pt x="466750" y="1096576"/>
                  <a:pt x="466750" y="1096576"/>
                  <a:pt x="470757" y="1092571"/>
                </a:cubicBezTo>
                <a:cubicBezTo>
                  <a:pt x="486786" y="1148647"/>
                  <a:pt x="450721" y="1208729"/>
                  <a:pt x="482779" y="1272816"/>
                </a:cubicBezTo>
                <a:cubicBezTo>
                  <a:pt x="490794" y="1288838"/>
                  <a:pt x="494801" y="1124614"/>
                  <a:pt x="506823" y="1052517"/>
                </a:cubicBezTo>
                <a:cubicBezTo>
                  <a:pt x="514837" y="1068539"/>
                  <a:pt x="526859" y="1088566"/>
                  <a:pt x="534874" y="1096576"/>
                </a:cubicBezTo>
                <a:cubicBezTo>
                  <a:pt x="518845" y="1184696"/>
                  <a:pt x="550903" y="1268811"/>
                  <a:pt x="550903" y="1356930"/>
                </a:cubicBezTo>
                <a:cubicBezTo>
                  <a:pt x="554910" y="1340909"/>
                  <a:pt x="570939" y="1284832"/>
                  <a:pt x="594983" y="1276821"/>
                </a:cubicBezTo>
                <a:cubicBezTo>
                  <a:pt x="590976" y="1276821"/>
                  <a:pt x="602998" y="1344914"/>
                  <a:pt x="602998" y="1360936"/>
                </a:cubicBezTo>
                <a:cubicBezTo>
                  <a:pt x="611012" y="1336903"/>
                  <a:pt x="615019" y="1296849"/>
                  <a:pt x="611012" y="1252789"/>
                </a:cubicBezTo>
                <a:cubicBezTo>
                  <a:pt x="586968" y="1216740"/>
                  <a:pt x="594983" y="1088566"/>
                  <a:pt x="602998" y="1052517"/>
                </a:cubicBezTo>
                <a:cubicBezTo>
                  <a:pt x="607005" y="1056522"/>
                  <a:pt x="607005" y="1060527"/>
                  <a:pt x="611012" y="1068539"/>
                </a:cubicBezTo>
                <a:cubicBezTo>
                  <a:pt x="615019" y="1068539"/>
                  <a:pt x="602998" y="836223"/>
                  <a:pt x="659099" y="832217"/>
                </a:cubicBezTo>
                <a:cubicBezTo>
                  <a:pt x="655092" y="840228"/>
                  <a:pt x="659099" y="844233"/>
                  <a:pt x="663107" y="848239"/>
                </a:cubicBezTo>
                <a:cubicBezTo>
                  <a:pt x="675129" y="828212"/>
                  <a:pt x="667114" y="824206"/>
                  <a:pt x="687150" y="816195"/>
                </a:cubicBezTo>
                <a:cubicBezTo>
                  <a:pt x="683143" y="712054"/>
                  <a:pt x="655092" y="559847"/>
                  <a:pt x="683143" y="451700"/>
                </a:cubicBezTo>
                <a:cubicBezTo>
                  <a:pt x="663107" y="535814"/>
                  <a:pt x="699172" y="611918"/>
                  <a:pt x="739245" y="611918"/>
                </a:cubicBezTo>
                <a:cubicBezTo>
                  <a:pt x="751267" y="611918"/>
                  <a:pt x="715201" y="676005"/>
                  <a:pt x="719209" y="680010"/>
                </a:cubicBezTo>
                <a:cubicBezTo>
                  <a:pt x="727223" y="676005"/>
                  <a:pt x="735238" y="671999"/>
                  <a:pt x="743252" y="663989"/>
                </a:cubicBezTo>
                <a:cubicBezTo>
                  <a:pt x="743252" y="663989"/>
                  <a:pt x="747260" y="704043"/>
                  <a:pt x="747260" y="708048"/>
                </a:cubicBezTo>
                <a:cubicBezTo>
                  <a:pt x="747260" y="708048"/>
                  <a:pt x="759282" y="603907"/>
                  <a:pt x="775311" y="591891"/>
                </a:cubicBezTo>
                <a:cubicBezTo>
                  <a:pt x="775311" y="587885"/>
                  <a:pt x="827405" y="720065"/>
                  <a:pt x="819391" y="720065"/>
                </a:cubicBezTo>
                <a:cubicBezTo>
                  <a:pt x="863471" y="716059"/>
                  <a:pt x="835420" y="627940"/>
                  <a:pt x="855456" y="619929"/>
                </a:cubicBezTo>
                <a:cubicBezTo>
                  <a:pt x="855456" y="631945"/>
                  <a:pt x="859464" y="647967"/>
                  <a:pt x="863471" y="659983"/>
                </a:cubicBezTo>
                <a:cubicBezTo>
                  <a:pt x="863471" y="643961"/>
                  <a:pt x="895529" y="531809"/>
                  <a:pt x="895529" y="539820"/>
                </a:cubicBezTo>
                <a:cubicBezTo>
                  <a:pt x="895529" y="535814"/>
                  <a:pt x="919573" y="575869"/>
                  <a:pt x="911558" y="575869"/>
                </a:cubicBezTo>
                <a:cubicBezTo>
                  <a:pt x="923580" y="575869"/>
                  <a:pt x="923580" y="527804"/>
                  <a:pt x="931595" y="519793"/>
                </a:cubicBezTo>
                <a:cubicBezTo>
                  <a:pt x="927587" y="535814"/>
                  <a:pt x="923580" y="615923"/>
                  <a:pt x="927587" y="615923"/>
                </a:cubicBezTo>
                <a:cubicBezTo>
                  <a:pt x="935602" y="615923"/>
                  <a:pt x="947624" y="535814"/>
                  <a:pt x="947624" y="527804"/>
                </a:cubicBezTo>
                <a:cubicBezTo>
                  <a:pt x="951631" y="539820"/>
                  <a:pt x="963653" y="563853"/>
                  <a:pt x="963653" y="571863"/>
                </a:cubicBezTo>
                <a:cubicBezTo>
                  <a:pt x="963653" y="543825"/>
                  <a:pt x="975675" y="391619"/>
                  <a:pt x="1027769" y="387613"/>
                </a:cubicBezTo>
                <a:cubicBezTo>
                  <a:pt x="971667" y="391619"/>
                  <a:pt x="1051813" y="740092"/>
                  <a:pt x="1063835" y="740092"/>
                </a:cubicBezTo>
                <a:cubicBezTo>
                  <a:pt x="1079864" y="740092"/>
                  <a:pt x="1075857" y="483744"/>
                  <a:pt x="1079864" y="451700"/>
                </a:cubicBezTo>
                <a:cubicBezTo>
                  <a:pt x="1075857" y="479738"/>
                  <a:pt x="1103908" y="559847"/>
                  <a:pt x="1103908" y="599902"/>
                </a:cubicBezTo>
                <a:cubicBezTo>
                  <a:pt x="1107915" y="583880"/>
                  <a:pt x="1111922" y="567858"/>
                  <a:pt x="1111922" y="551836"/>
                </a:cubicBezTo>
                <a:cubicBezTo>
                  <a:pt x="1115930" y="559847"/>
                  <a:pt x="1139973" y="603907"/>
                  <a:pt x="1147988" y="607912"/>
                </a:cubicBezTo>
                <a:cubicBezTo>
                  <a:pt x="1143981" y="607912"/>
                  <a:pt x="1156002" y="551836"/>
                  <a:pt x="1156002" y="551836"/>
                </a:cubicBezTo>
                <a:cubicBezTo>
                  <a:pt x="1168024" y="575869"/>
                  <a:pt x="1156002" y="659983"/>
                  <a:pt x="1176039" y="671999"/>
                </a:cubicBezTo>
                <a:cubicBezTo>
                  <a:pt x="1172031" y="667994"/>
                  <a:pt x="1204090" y="575869"/>
                  <a:pt x="1208097" y="531809"/>
                </a:cubicBezTo>
                <a:cubicBezTo>
                  <a:pt x="1212104" y="587885"/>
                  <a:pt x="1212104" y="724070"/>
                  <a:pt x="1228133" y="740092"/>
                </a:cubicBezTo>
                <a:cubicBezTo>
                  <a:pt x="1224126" y="740092"/>
                  <a:pt x="1240155" y="671999"/>
                  <a:pt x="1240155" y="663989"/>
                </a:cubicBezTo>
                <a:cubicBezTo>
                  <a:pt x="1240155" y="663989"/>
                  <a:pt x="1240155" y="663989"/>
                  <a:pt x="1240155" y="680010"/>
                </a:cubicBezTo>
                <a:cubicBezTo>
                  <a:pt x="1244163" y="712054"/>
                  <a:pt x="1264199" y="824206"/>
                  <a:pt x="1272214" y="900310"/>
                </a:cubicBezTo>
                <a:lnTo>
                  <a:pt x="1272214" y="904315"/>
                </a:lnTo>
                <a:cubicBezTo>
                  <a:pt x="1272214" y="912326"/>
                  <a:pt x="1272214" y="920337"/>
                  <a:pt x="1272214" y="924342"/>
                </a:cubicBezTo>
                <a:cubicBezTo>
                  <a:pt x="1272214" y="944369"/>
                  <a:pt x="1276221" y="960391"/>
                  <a:pt x="1284235" y="960391"/>
                </a:cubicBezTo>
                <a:cubicBezTo>
                  <a:pt x="1308279" y="960391"/>
                  <a:pt x="1312286" y="860255"/>
                  <a:pt x="1308279" y="852244"/>
                </a:cubicBezTo>
                <a:cubicBezTo>
                  <a:pt x="1316294" y="868266"/>
                  <a:pt x="1304272" y="1020474"/>
                  <a:pt x="1324308" y="1004452"/>
                </a:cubicBezTo>
                <a:cubicBezTo>
                  <a:pt x="1432505" y="920337"/>
                  <a:pt x="1296257" y="523798"/>
                  <a:pt x="1308279" y="403635"/>
                </a:cubicBezTo>
                <a:cubicBezTo>
                  <a:pt x="1304272" y="439684"/>
                  <a:pt x="1336330" y="415651"/>
                  <a:pt x="1352359" y="395624"/>
                </a:cubicBezTo>
                <a:cubicBezTo>
                  <a:pt x="1356366" y="419657"/>
                  <a:pt x="1364381" y="443689"/>
                  <a:pt x="1380410" y="427668"/>
                </a:cubicBezTo>
                <a:cubicBezTo>
                  <a:pt x="1432505" y="371591"/>
                  <a:pt x="1360374" y="307504"/>
                  <a:pt x="1460556" y="311510"/>
                </a:cubicBezTo>
                <a:cubicBezTo>
                  <a:pt x="1464563" y="335542"/>
                  <a:pt x="1420483" y="708048"/>
                  <a:pt x="1496621" y="704043"/>
                </a:cubicBezTo>
                <a:cubicBezTo>
                  <a:pt x="1484599" y="708048"/>
                  <a:pt x="1512650" y="623934"/>
                  <a:pt x="1512650" y="623934"/>
                </a:cubicBezTo>
                <a:cubicBezTo>
                  <a:pt x="1516658" y="643961"/>
                  <a:pt x="1524672" y="659983"/>
                  <a:pt x="1528680" y="680010"/>
                </a:cubicBezTo>
                <a:cubicBezTo>
                  <a:pt x="1524672" y="671999"/>
                  <a:pt x="1560738" y="99221"/>
                  <a:pt x="1532687" y="111238"/>
                </a:cubicBezTo>
                <a:cubicBezTo>
                  <a:pt x="1552723" y="103227"/>
                  <a:pt x="1592796" y="135270"/>
                  <a:pt x="1596803" y="151292"/>
                </a:cubicBezTo>
                <a:cubicBezTo>
                  <a:pt x="1592796" y="171319"/>
                  <a:pt x="1616840" y="79194"/>
                  <a:pt x="1616840" y="99221"/>
                </a:cubicBezTo>
                <a:cubicBezTo>
                  <a:pt x="1620847" y="135270"/>
                  <a:pt x="1688971" y="255434"/>
                  <a:pt x="1700992" y="319521"/>
                </a:cubicBezTo>
                <a:cubicBezTo>
                  <a:pt x="1692978" y="227396"/>
                  <a:pt x="1688971" y="71183"/>
                  <a:pt x="1713014" y="39140"/>
                </a:cubicBezTo>
                <a:cubicBezTo>
                  <a:pt x="1737058" y="6095"/>
                  <a:pt x="1752586" y="-3418"/>
                  <a:pt x="1762855" y="1026"/>
                </a:cubicBezTo>
                <a:close/>
              </a:path>
            </a:pathLst>
          </a:custGeom>
        </p:spPr>
        <p:txBody>
          <a:bodyPr wrap="square">
            <a:noAutofit/>
          </a:bodyPr>
          <a:lstStyle/>
          <a:p>
            <a:endParaRPr lang="ru-RU"/>
          </a:p>
        </p:txBody>
      </p:sp>
    </p:spTree>
    <p:extLst>
      <p:ext uri="{BB962C8B-B14F-4D97-AF65-F5344CB8AC3E}">
        <p14:creationId xmlns:p14="http://schemas.microsoft.com/office/powerpoint/2010/main" val="16932045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photo our team">
    <p:spTree>
      <p:nvGrpSpPr>
        <p:cNvPr id="1" name=""/>
        <p:cNvGrpSpPr/>
        <p:nvPr/>
      </p:nvGrpSpPr>
      <p:grpSpPr>
        <a:xfrm>
          <a:off x="0" y="0"/>
          <a:ext cx="0" cy="0"/>
          <a:chOff x="0" y="0"/>
          <a:chExt cx="0" cy="0"/>
        </a:xfrm>
      </p:grpSpPr>
      <p:sp>
        <p:nvSpPr>
          <p:cNvPr id="7" name="Placeholder"/>
          <p:cNvSpPr>
            <a:spLocks noGrp="1"/>
          </p:cNvSpPr>
          <p:nvPr>
            <p:ph type="pic" sz="quarter" idx="10"/>
          </p:nvPr>
        </p:nvSpPr>
        <p:spPr>
          <a:xfrm>
            <a:off x="1216025" y="1303339"/>
            <a:ext cx="3244850" cy="3687763"/>
          </a:xfrm>
          <a:custGeom>
            <a:avLst/>
            <a:gdLst>
              <a:gd name="connsiteX0" fmla="*/ 1843319 w 3244850"/>
              <a:gd name="connsiteY0" fmla="*/ 0 h 3687763"/>
              <a:gd name="connsiteX1" fmla="*/ 3244850 w 3244850"/>
              <a:gd name="connsiteY1" fmla="*/ 647644 h 3687763"/>
              <a:gd name="connsiteX2" fmla="*/ 2856382 w 3244850"/>
              <a:gd name="connsiteY2" fmla="*/ 1843882 h 3687763"/>
              <a:gd name="connsiteX3" fmla="*/ 3244850 w 3244850"/>
              <a:gd name="connsiteY3" fmla="*/ 3040119 h 3687763"/>
              <a:gd name="connsiteX4" fmla="*/ 1843319 w 3244850"/>
              <a:gd name="connsiteY4" fmla="*/ 3687763 h 3687763"/>
              <a:gd name="connsiteX5" fmla="*/ 0 w 3244850"/>
              <a:gd name="connsiteY5" fmla="*/ 1843882 h 3687763"/>
              <a:gd name="connsiteX6" fmla="*/ 1843319 w 3244850"/>
              <a:gd name="connsiteY6" fmla="*/ 0 h 3687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850" h="3687763">
                <a:moveTo>
                  <a:pt x="1843319" y="0"/>
                </a:moveTo>
                <a:cubicBezTo>
                  <a:pt x="2403170" y="0"/>
                  <a:pt x="2909701" y="251438"/>
                  <a:pt x="3244850" y="647644"/>
                </a:cubicBezTo>
                <a:cubicBezTo>
                  <a:pt x="3001106" y="982896"/>
                  <a:pt x="2856382" y="1398150"/>
                  <a:pt x="2856382" y="1843882"/>
                </a:cubicBezTo>
                <a:cubicBezTo>
                  <a:pt x="2856382" y="2289613"/>
                  <a:pt x="3001106" y="2704868"/>
                  <a:pt x="3244850" y="3040119"/>
                </a:cubicBezTo>
                <a:cubicBezTo>
                  <a:pt x="2909701" y="3436325"/>
                  <a:pt x="2403170" y="3687763"/>
                  <a:pt x="1843319" y="3687763"/>
                </a:cubicBezTo>
                <a:cubicBezTo>
                  <a:pt x="826447" y="3687763"/>
                  <a:pt x="0" y="2861064"/>
                  <a:pt x="0" y="1843882"/>
                </a:cubicBezTo>
                <a:cubicBezTo>
                  <a:pt x="0" y="826699"/>
                  <a:pt x="826447" y="0"/>
                  <a:pt x="1843319" y="0"/>
                </a:cubicBezTo>
                <a:close/>
              </a:path>
            </a:pathLst>
          </a:custGeom>
        </p:spPr>
        <p:txBody>
          <a:bodyPr wrap="square">
            <a:noAutofit/>
          </a:bodyPr>
          <a:lstStyle/>
          <a:p>
            <a:endParaRPr lang="ru-RU"/>
          </a:p>
        </p:txBody>
      </p:sp>
      <p:sp>
        <p:nvSpPr>
          <p:cNvPr id="10" name="Placeholder 01"/>
          <p:cNvSpPr>
            <a:spLocks noGrp="1"/>
          </p:cNvSpPr>
          <p:nvPr>
            <p:ph type="pic" sz="quarter" idx="11"/>
          </p:nvPr>
        </p:nvSpPr>
        <p:spPr>
          <a:xfrm>
            <a:off x="4251325" y="1303338"/>
            <a:ext cx="3686176" cy="3687764"/>
          </a:xfrm>
          <a:custGeom>
            <a:avLst/>
            <a:gdLst>
              <a:gd name="connsiteX0" fmla="*/ 1843088 w 3686176"/>
              <a:gd name="connsiteY0" fmla="*/ 0 h 3687764"/>
              <a:gd name="connsiteX1" fmla="*/ 3686176 w 3686176"/>
              <a:gd name="connsiteY1" fmla="*/ 1843882 h 3687764"/>
              <a:gd name="connsiteX2" fmla="*/ 1843088 w 3686176"/>
              <a:gd name="connsiteY2" fmla="*/ 3687764 h 3687764"/>
              <a:gd name="connsiteX3" fmla="*/ 0 w 3686176"/>
              <a:gd name="connsiteY3" fmla="*/ 1843882 h 3687764"/>
              <a:gd name="connsiteX4" fmla="*/ 1843088 w 3686176"/>
              <a:gd name="connsiteY4" fmla="*/ 0 h 3687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6176" h="3687764">
                <a:moveTo>
                  <a:pt x="1843088" y="0"/>
                </a:moveTo>
                <a:cubicBezTo>
                  <a:pt x="2860997" y="0"/>
                  <a:pt x="3686176" y="825534"/>
                  <a:pt x="3686176" y="1843882"/>
                </a:cubicBezTo>
                <a:cubicBezTo>
                  <a:pt x="3686176" y="2862230"/>
                  <a:pt x="2860997" y="3687764"/>
                  <a:pt x="1843088" y="3687764"/>
                </a:cubicBezTo>
                <a:cubicBezTo>
                  <a:pt x="825179" y="3687764"/>
                  <a:pt x="0" y="2862230"/>
                  <a:pt x="0" y="1843882"/>
                </a:cubicBezTo>
                <a:cubicBezTo>
                  <a:pt x="0" y="825534"/>
                  <a:pt x="825179" y="0"/>
                  <a:pt x="1843088" y="0"/>
                </a:cubicBezTo>
                <a:close/>
              </a:path>
            </a:pathLst>
          </a:custGeom>
        </p:spPr>
        <p:txBody>
          <a:bodyPr wrap="square">
            <a:noAutofit/>
          </a:bodyPr>
          <a:lstStyle/>
          <a:p>
            <a:endParaRPr lang="ru-RU"/>
          </a:p>
        </p:txBody>
      </p:sp>
      <p:sp>
        <p:nvSpPr>
          <p:cNvPr id="13" name="Placeholder 02"/>
          <p:cNvSpPr>
            <a:spLocks noGrp="1"/>
          </p:cNvSpPr>
          <p:nvPr>
            <p:ph type="pic" sz="quarter" idx="12"/>
          </p:nvPr>
        </p:nvSpPr>
        <p:spPr>
          <a:xfrm>
            <a:off x="7727950" y="1303339"/>
            <a:ext cx="3244850" cy="3687763"/>
          </a:xfrm>
          <a:custGeom>
            <a:avLst/>
            <a:gdLst>
              <a:gd name="connsiteX0" fmla="*/ 1401532 w 3244850"/>
              <a:gd name="connsiteY0" fmla="*/ 0 h 3687763"/>
              <a:gd name="connsiteX1" fmla="*/ 3244850 w 3244850"/>
              <a:gd name="connsiteY1" fmla="*/ 1843882 h 3687763"/>
              <a:gd name="connsiteX2" fmla="*/ 1401532 w 3244850"/>
              <a:gd name="connsiteY2" fmla="*/ 3687763 h 3687763"/>
              <a:gd name="connsiteX3" fmla="*/ 0 w 3244850"/>
              <a:gd name="connsiteY3" fmla="*/ 3040119 h 3687763"/>
              <a:gd name="connsiteX4" fmla="*/ 388468 w 3244850"/>
              <a:gd name="connsiteY4" fmla="*/ 1843882 h 3687763"/>
              <a:gd name="connsiteX5" fmla="*/ 0 w 3244850"/>
              <a:gd name="connsiteY5" fmla="*/ 647644 h 3687763"/>
              <a:gd name="connsiteX6" fmla="*/ 1401532 w 3244850"/>
              <a:gd name="connsiteY6" fmla="*/ 0 h 3687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850" h="3687763">
                <a:moveTo>
                  <a:pt x="1401532" y="0"/>
                </a:moveTo>
                <a:cubicBezTo>
                  <a:pt x="2418404" y="0"/>
                  <a:pt x="3244850" y="826699"/>
                  <a:pt x="3244850" y="1843882"/>
                </a:cubicBezTo>
                <a:cubicBezTo>
                  <a:pt x="3244850" y="2861064"/>
                  <a:pt x="2418404" y="3687763"/>
                  <a:pt x="1401532" y="3687763"/>
                </a:cubicBezTo>
                <a:cubicBezTo>
                  <a:pt x="841681" y="3687763"/>
                  <a:pt x="335149" y="3436325"/>
                  <a:pt x="0" y="3040119"/>
                </a:cubicBezTo>
                <a:cubicBezTo>
                  <a:pt x="243745" y="2704868"/>
                  <a:pt x="388468" y="2289613"/>
                  <a:pt x="388468" y="1843882"/>
                </a:cubicBezTo>
                <a:cubicBezTo>
                  <a:pt x="388468" y="1398150"/>
                  <a:pt x="243745" y="982896"/>
                  <a:pt x="0" y="647644"/>
                </a:cubicBezTo>
                <a:cubicBezTo>
                  <a:pt x="335149" y="251439"/>
                  <a:pt x="841681" y="0"/>
                  <a:pt x="1401532" y="0"/>
                </a:cubicBezTo>
                <a:close/>
              </a:path>
            </a:pathLst>
          </a:custGeom>
        </p:spPr>
        <p:txBody>
          <a:bodyPr wrap="square">
            <a:noAutofit/>
          </a:bodyPr>
          <a:lstStyle/>
          <a:p>
            <a:endParaRPr lang="ru-RU"/>
          </a:p>
        </p:txBody>
      </p:sp>
    </p:spTree>
    <p:extLst>
      <p:ext uri="{BB962C8B-B14F-4D97-AF65-F5344CB8AC3E}">
        <p14:creationId xmlns:p14="http://schemas.microsoft.com/office/powerpoint/2010/main" val="4311034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 photo our team">
    <p:spTree>
      <p:nvGrpSpPr>
        <p:cNvPr id="1" name=""/>
        <p:cNvGrpSpPr/>
        <p:nvPr/>
      </p:nvGrpSpPr>
      <p:grpSpPr>
        <a:xfrm>
          <a:off x="0" y="0"/>
          <a:ext cx="0" cy="0"/>
          <a:chOff x="0" y="0"/>
          <a:chExt cx="0" cy="0"/>
        </a:xfrm>
      </p:grpSpPr>
      <p:sp>
        <p:nvSpPr>
          <p:cNvPr id="8" name="Placeholder"/>
          <p:cNvSpPr>
            <a:spLocks noGrp="1"/>
          </p:cNvSpPr>
          <p:nvPr>
            <p:ph type="pic" sz="quarter" idx="10"/>
          </p:nvPr>
        </p:nvSpPr>
        <p:spPr>
          <a:xfrm>
            <a:off x="809625" y="2225675"/>
            <a:ext cx="2413000" cy="2414588"/>
          </a:xfrm>
          <a:custGeom>
            <a:avLst/>
            <a:gdLst>
              <a:gd name="connsiteX0" fmla="*/ 1206500 w 2413000"/>
              <a:gd name="connsiteY0" fmla="*/ 0 h 2414588"/>
              <a:gd name="connsiteX1" fmla="*/ 2413000 w 2413000"/>
              <a:gd name="connsiteY1" fmla="*/ 1207294 h 2414588"/>
              <a:gd name="connsiteX2" fmla="*/ 1206500 w 2413000"/>
              <a:gd name="connsiteY2" fmla="*/ 2414588 h 2414588"/>
              <a:gd name="connsiteX3" fmla="*/ 0 w 2413000"/>
              <a:gd name="connsiteY3" fmla="*/ 1207294 h 2414588"/>
              <a:gd name="connsiteX4" fmla="*/ 1206500 w 2413000"/>
              <a:gd name="connsiteY4" fmla="*/ 0 h 2414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000" h="2414588">
                <a:moveTo>
                  <a:pt x="1206500" y="0"/>
                </a:moveTo>
                <a:cubicBezTo>
                  <a:pt x="1872832" y="0"/>
                  <a:pt x="2413000" y="540524"/>
                  <a:pt x="2413000" y="1207294"/>
                </a:cubicBezTo>
                <a:cubicBezTo>
                  <a:pt x="2413000" y="1874064"/>
                  <a:pt x="1872832" y="2414588"/>
                  <a:pt x="1206500" y="2414588"/>
                </a:cubicBezTo>
                <a:cubicBezTo>
                  <a:pt x="540168" y="2414588"/>
                  <a:pt x="0" y="1874064"/>
                  <a:pt x="0" y="1207294"/>
                </a:cubicBezTo>
                <a:cubicBezTo>
                  <a:pt x="0" y="540524"/>
                  <a:pt x="540168" y="0"/>
                  <a:pt x="1206500" y="0"/>
                </a:cubicBezTo>
                <a:close/>
              </a:path>
            </a:pathLst>
          </a:custGeom>
        </p:spPr>
        <p:txBody>
          <a:bodyPr wrap="square">
            <a:noAutofit/>
          </a:bodyPr>
          <a:lstStyle>
            <a:lvl1pPr>
              <a:defRPr sz="1600"/>
            </a:lvl1pPr>
          </a:lstStyle>
          <a:p>
            <a:endParaRPr lang="ru-RU" dirty="0"/>
          </a:p>
        </p:txBody>
      </p:sp>
      <p:sp>
        <p:nvSpPr>
          <p:cNvPr id="9" name="Placeholder 01"/>
          <p:cNvSpPr>
            <a:spLocks noGrp="1"/>
          </p:cNvSpPr>
          <p:nvPr>
            <p:ph type="pic" sz="quarter" idx="11"/>
          </p:nvPr>
        </p:nvSpPr>
        <p:spPr>
          <a:xfrm>
            <a:off x="3522345" y="2225675"/>
            <a:ext cx="2413000" cy="2414588"/>
          </a:xfrm>
          <a:custGeom>
            <a:avLst/>
            <a:gdLst>
              <a:gd name="connsiteX0" fmla="*/ 1206500 w 2413000"/>
              <a:gd name="connsiteY0" fmla="*/ 0 h 2414588"/>
              <a:gd name="connsiteX1" fmla="*/ 2413000 w 2413000"/>
              <a:gd name="connsiteY1" fmla="*/ 1207294 h 2414588"/>
              <a:gd name="connsiteX2" fmla="*/ 1206500 w 2413000"/>
              <a:gd name="connsiteY2" fmla="*/ 2414588 h 2414588"/>
              <a:gd name="connsiteX3" fmla="*/ 0 w 2413000"/>
              <a:gd name="connsiteY3" fmla="*/ 1207294 h 2414588"/>
              <a:gd name="connsiteX4" fmla="*/ 1206500 w 2413000"/>
              <a:gd name="connsiteY4" fmla="*/ 0 h 2414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000" h="2414588">
                <a:moveTo>
                  <a:pt x="1206500" y="0"/>
                </a:moveTo>
                <a:cubicBezTo>
                  <a:pt x="1872832" y="0"/>
                  <a:pt x="2413000" y="540524"/>
                  <a:pt x="2413000" y="1207294"/>
                </a:cubicBezTo>
                <a:cubicBezTo>
                  <a:pt x="2413000" y="1874064"/>
                  <a:pt x="1872832" y="2414588"/>
                  <a:pt x="1206500" y="2414588"/>
                </a:cubicBezTo>
                <a:cubicBezTo>
                  <a:pt x="540168" y="2414588"/>
                  <a:pt x="0" y="1874064"/>
                  <a:pt x="0" y="1207294"/>
                </a:cubicBezTo>
                <a:cubicBezTo>
                  <a:pt x="0" y="540524"/>
                  <a:pt x="540168" y="0"/>
                  <a:pt x="1206500" y="0"/>
                </a:cubicBezTo>
                <a:close/>
              </a:path>
            </a:pathLst>
          </a:custGeom>
        </p:spPr>
        <p:txBody>
          <a:bodyPr wrap="square">
            <a:noAutofit/>
          </a:bodyPr>
          <a:lstStyle>
            <a:lvl1pPr>
              <a:defRPr sz="1600"/>
            </a:lvl1pPr>
          </a:lstStyle>
          <a:p>
            <a:endParaRPr lang="ru-RU" dirty="0"/>
          </a:p>
        </p:txBody>
      </p:sp>
      <p:sp>
        <p:nvSpPr>
          <p:cNvPr id="10" name="Placeholder 02"/>
          <p:cNvSpPr>
            <a:spLocks noGrp="1"/>
          </p:cNvSpPr>
          <p:nvPr>
            <p:ph type="pic" sz="quarter" idx="12"/>
          </p:nvPr>
        </p:nvSpPr>
        <p:spPr>
          <a:xfrm>
            <a:off x="6250305" y="2225675"/>
            <a:ext cx="2413000" cy="2414588"/>
          </a:xfrm>
          <a:custGeom>
            <a:avLst/>
            <a:gdLst>
              <a:gd name="connsiteX0" fmla="*/ 1206500 w 2413000"/>
              <a:gd name="connsiteY0" fmla="*/ 0 h 2414588"/>
              <a:gd name="connsiteX1" fmla="*/ 2413000 w 2413000"/>
              <a:gd name="connsiteY1" fmla="*/ 1207294 h 2414588"/>
              <a:gd name="connsiteX2" fmla="*/ 1206500 w 2413000"/>
              <a:gd name="connsiteY2" fmla="*/ 2414588 h 2414588"/>
              <a:gd name="connsiteX3" fmla="*/ 0 w 2413000"/>
              <a:gd name="connsiteY3" fmla="*/ 1207294 h 2414588"/>
              <a:gd name="connsiteX4" fmla="*/ 1206500 w 2413000"/>
              <a:gd name="connsiteY4" fmla="*/ 0 h 2414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000" h="2414588">
                <a:moveTo>
                  <a:pt x="1206500" y="0"/>
                </a:moveTo>
                <a:cubicBezTo>
                  <a:pt x="1872832" y="0"/>
                  <a:pt x="2413000" y="540524"/>
                  <a:pt x="2413000" y="1207294"/>
                </a:cubicBezTo>
                <a:cubicBezTo>
                  <a:pt x="2413000" y="1874064"/>
                  <a:pt x="1872832" y="2414588"/>
                  <a:pt x="1206500" y="2414588"/>
                </a:cubicBezTo>
                <a:cubicBezTo>
                  <a:pt x="540168" y="2414588"/>
                  <a:pt x="0" y="1874064"/>
                  <a:pt x="0" y="1207294"/>
                </a:cubicBezTo>
                <a:cubicBezTo>
                  <a:pt x="0" y="540524"/>
                  <a:pt x="540168" y="0"/>
                  <a:pt x="1206500" y="0"/>
                </a:cubicBezTo>
                <a:close/>
              </a:path>
            </a:pathLst>
          </a:custGeom>
        </p:spPr>
        <p:txBody>
          <a:bodyPr wrap="square">
            <a:noAutofit/>
          </a:bodyPr>
          <a:lstStyle>
            <a:lvl1pPr>
              <a:defRPr sz="1600"/>
            </a:lvl1pPr>
          </a:lstStyle>
          <a:p>
            <a:endParaRPr lang="ru-RU" dirty="0"/>
          </a:p>
        </p:txBody>
      </p:sp>
      <p:sp>
        <p:nvSpPr>
          <p:cNvPr id="11" name="Placeholder 03"/>
          <p:cNvSpPr>
            <a:spLocks noGrp="1"/>
          </p:cNvSpPr>
          <p:nvPr>
            <p:ph type="pic" sz="quarter" idx="13"/>
          </p:nvPr>
        </p:nvSpPr>
        <p:spPr>
          <a:xfrm>
            <a:off x="8970645" y="2225675"/>
            <a:ext cx="2413000" cy="2414588"/>
          </a:xfrm>
          <a:custGeom>
            <a:avLst/>
            <a:gdLst>
              <a:gd name="connsiteX0" fmla="*/ 1206500 w 2413000"/>
              <a:gd name="connsiteY0" fmla="*/ 0 h 2414588"/>
              <a:gd name="connsiteX1" fmla="*/ 2413000 w 2413000"/>
              <a:gd name="connsiteY1" fmla="*/ 1207294 h 2414588"/>
              <a:gd name="connsiteX2" fmla="*/ 1206500 w 2413000"/>
              <a:gd name="connsiteY2" fmla="*/ 2414588 h 2414588"/>
              <a:gd name="connsiteX3" fmla="*/ 0 w 2413000"/>
              <a:gd name="connsiteY3" fmla="*/ 1207294 h 2414588"/>
              <a:gd name="connsiteX4" fmla="*/ 1206500 w 2413000"/>
              <a:gd name="connsiteY4" fmla="*/ 0 h 2414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000" h="2414588">
                <a:moveTo>
                  <a:pt x="1206500" y="0"/>
                </a:moveTo>
                <a:cubicBezTo>
                  <a:pt x="1872832" y="0"/>
                  <a:pt x="2413000" y="540524"/>
                  <a:pt x="2413000" y="1207294"/>
                </a:cubicBezTo>
                <a:cubicBezTo>
                  <a:pt x="2413000" y="1874064"/>
                  <a:pt x="1872832" y="2414588"/>
                  <a:pt x="1206500" y="2414588"/>
                </a:cubicBezTo>
                <a:cubicBezTo>
                  <a:pt x="540168" y="2414588"/>
                  <a:pt x="0" y="1874064"/>
                  <a:pt x="0" y="1207294"/>
                </a:cubicBezTo>
                <a:cubicBezTo>
                  <a:pt x="0" y="540524"/>
                  <a:pt x="540168" y="0"/>
                  <a:pt x="1206500" y="0"/>
                </a:cubicBezTo>
                <a:close/>
              </a:path>
            </a:pathLst>
          </a:custGeom>
        </p:spPr>
        <p:txBody>
          <a:bodyPr wrap="square">
            <a:noAutofit/>
          </a:bodyPr>
          <a:lstStyle>
            <a:lvl1pPr>
              <a:defRPr sz="1600"/>
            </a:lvl1pPr>
          </a:lstStyle>
          <a:p>
            <a:endParaRPr lang="ru-RU" dirty="0"/>
          </a:p>
        </p:txBody>
      </p:sp>
    </p:spTree>
    <p:extLst>
      <p:ext uri="{BB962C8B-B14F-4D97-AF65-F5344CB8AC3E}">
        <p14:creationId xmlns:p14="http://schemas.microsoft.com/office/powerpoint/2010/main" val="23747318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 photo our team">
    <p:spTree>
      <p:nvGrpSpPr>
        <p:cNvPr id="1" name=""/>
        <p:cNvGrpSpPr/>
        <p:nvPr/>
      </p:nvGrpSpPr>
      <p:grpSpPr>
        <a:xfrm>
          <a:off x="0" y="0"/>
          <a:ext cx="0" cy="0"/>
          <a:chOff x="0" y="0"/>
          <a:chExt cx="0" cy="0"/>
        </a:xfrm>
      </p:grpSpPr>
      <p:sp>
        <p:nvSpPr>
          <p:cNvPr id="12" name="Placeholder 01"/>
          <p:cNvSpPr>
            <a:spLocks noGrp="1"/>
          </p:cNvSpPr>
          <p:nvPr>
            <p:ph type="pic" sz="quarter" idx="10"/>
          </p:nvPr>
        </p:nvSpPr>
        <p:spPr>
          <a:xfrm>
            <a:off x="1357313" y="674688"/>
            <a:ext cx="1858962" cy="1858964"/>
          </a:xfrm>
          <a:custGeom>
            <a:avLst/>
            <a:gdLst>
              <a:gd name="connsiteX0" fmla="*/ 929481 w 1858962"/>
              <a:gd name="connsiteY0" fmla="*/ 0 h 1858964"/>
              <a:gd name="connsiteX1" fmla="*/ 1858962 w 1858962"/>
              <a:gd name="connsiteY1" fmla="*/ 929482 h 1858964"/>
              <a:gd name="connsiteX2" fmla="*/ 929481 w 1858962"/>
              <a:gd name="connsiteY2" fmla="*/ 1858964 h 1858964"/>
              <a:gd name="connsiteX3" fmla="*/ 0 w 1858962"/>
              <a:gd name="connsiteY3" fmla="*/ 929482 h 1858964"/>
              <a:gd name="connsiteX4" fmla="*/ 929481 w 1858962"/>
              <a:gd name="connsiteY4" fmla="*/ 0 h 1858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962" h="1858964">
                <a:moveTo>
                  <a:pt x="929481" y="0"/>
                </a:moveTo>
                <a:cubicBezTo>
                  <a:pt x="1442819" y="0"/>
                  <a:pt x="1858962" y="416143"/>
                  <a:pt x="1858962" y="929482"/>
                </a:cubicBezTo>
                <a:cubicBezTo>
                  <a:pt x="1858962" y="1442821"/>
                  <a:pt x="1442819" y="1858964"/>
                  <a:pt x="929481" y="1858964"/>
                </a:cubicBezTo>
                <a:cubicBezTo>
                  <a:pt x="416143" y="1858964"/>
                  <a:pt x="0" y="1442821"/>
                  <a:pt x="0" y="929482"/>
                </a:cubicBezTo>
                <a:cubicBezTo>
                  <a:pt x="0" y="416143"/>
                  <a:pt x="416143" y="0"/>
                  <a:pt x="929481" y="0"/>
                </a:cubicBezTo>
                <a:close/>
              </a:path>
            </a:pathLst>
          </a:custGeom>
        </p:spPr>
        <p:txBody>
          <a:bodyPr wrap="square">
            <a:noAutofit/>
          </a:bodyPr>
          <a:lstStyle>
            <a:lvl1pPr>
              <a:defRPr sz="1400"/>
            </a:lvl1pPr>
          </a:lstStyle>
          <a:p>
            <a:endParaRPr lang="ru-RU"/>
          </a:p>
        </p:txBody>
      </p:sp>
      <p:sp>
        <p:nvSpPr>
          <p:cNvPr id="14" name="Placeholder 02"/>
          <p:cNvSpPr>
            <a:spLocks noGrp="1"/>
          </p:cNvSpPr>
          <p:nvPr>
            <p:ph type="pic" sz="quarter" idx="11"/>
          </p:nvPr>
        </p:nvSpPr>
        <p:spPr>
          <a:xfrm>
            <a:off x="3894773" y="674688"/>
            <a:ext cx="1858962" cy="1858964"/>
          </a:xfrm>
          <a:custGeom>
            <a:avLst/>
            <a:gdLst>
              <a:gd name="connsiteX0" fmla="*/ 929481 w 1858962"/>
              <a:gd name="connsiteY0" fmla="*/ 0 h 1858964"/>
              <a:gd name="connsiteX1" fmla="*/ 1858962 w 1858962"/>
              <a:gd name="connsiteY1" fmla="*/ 929482 h 1858964"/>
              <a:gd name="connsiteX2" fmla="*/ 929481 w 1858962"/>
              <a:gd name="connsiteY2" fmla="*/ 1858964 h 1858964"/>
              <a:gd name="connsiteX3" fmla="*/ 0 w 1858962"/>
              <a:gd name="connsiteY3" fmla="*/ 929482 h 1858964"/>
              <a:gd name="connsiteX4" fmla="*/ 929481 w 1858962"/>
              <a:gd name="connsiteY4" fmla="*/ 0 h 1858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962" h="1858964">
                <a:moveTo>
                  <a:pt x="929481" y="0"/>
                </a:moveTo>
                <a:cubicBezTo>
                  <a:pt x="1442819" y="0"/>
                  <a:pt x="1858962" y="416143"/>
                  <a:pt x="1858962" y="929482"/>
                </a:cubicBezTo>
                <a:cubicBezTo>
                  <a:pt x="1858962" y="1442821"/>
                  <a:pt x="1442819" y="1858964"/>
                  <a:pt x="929481" y="1858964"/>
                </a:cubicBezTo>
                <a:cubicBezTo>
                  <a:pt x="416143" y="1858964"/>
                  <a:pt x="0" y="1442821"/>
                  <a:pt x="0" y="929482"/>
                </a:cubicBezTo>
                <a:cubicBezTo>
                  <a:pt x="0" y="416143"/>
                  <a:pt x="416143" y="0"/>
                  <a:pt x="929481" y="0"/>
                </a:cubicBezTo>
                <a:close/>
              </a:path>
            </a:pathLst>
          </a:custGeom>
        </p:spPr>
        <p:txBody>
          <a:bodyPr wrap="square">
            <a:noAutofit/>
          </a:bodyPr>
          <a:lstStyle>
            <a:lvl1pPr>
              <a:defRPr sz="1400"/>
            </a:lvl1pPr>
          </a:lstStyle>
          <a:p>
            <a:endParaRPr lang="ru-RU"/>
          </a:p>
        </p:txBody>
      </p:sp>
      <p:sp>
        <p:nvSpPr>
          <p:cNvPr id="15" name="Placeholder 03"/>
          <p:cNvSpPr>
            <a:spLocks noGrp="1"/>
          </p:cNvSpPr>
          <p:nvPr>
            <p:ph type="pic" sz="quarter" idx="12"/>
          </p:nvPr>
        </p:nvSpPr>
        <p:spPr>
          <a:xfrm>
            <a:off x="6432233" y="674688"/>
            <a:ext cx="1858962" cy="1858964"/>
          </a:xfrm>
          <a:custGeom>
            <a:avLst/>
            <a:gdLst>
              <a:gd name="connsiteX0" fmla="*/ 929481 w 1858962"/>
              <a:gd name="connsiteY0" fmla="*/ 0 h 1858964"/>
              <a:gd name="connsiteX1" fmla="*/ 1858962 w 1858962"/>
              <a:gd name="connsiteY1" fmla="*/ 929482 h 1858964"/>
              <a:gd name="connsiteX2" fmla="*/ 929481 w 1858962"/>
              <a:gd name="connsiteY2" fmla="*/ 1858964 h 1858964"/>
              <a:gd name="connsiteX3" fmla="*/ 0 w 1858962"/>
              <a:gd name="connsiteY3" fmla="*/ 929482 h 1858964"/>
              <a:gd name="connsiteX4" fmla="*/ 929481 w 1858962"/>
              <a:gd name="connsiteY4" fmla="*/ 0 h 1858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962" h="1858964">
                <a:moveTo>
                  <a:pt x="929481" y="0"/>
                </a:moveTo>
                <a:cubicBezTo>
                  <a:pt x="1442819" y="0"/>
                  <a:pt x="1858962" y="416143"/>
                  <a:pt x="1858962" y="929482"/>
                </a:cubicBezTo>
                <a:cubicBezTo>
                  <a:pt x="1858962" y="1442821"/>
                  <a:pt x="1442819" y="1858964"/>
                  <a:pt x="929481" y="1858964"/>
                </a:cubicBezTo>
                <a:cubicBezTo>
                  <a:pt x="416143" y="1858964"/>
                  <a:pt x="0" y="1442821"/>
                  <a:pt x="0" y="929482"/>
                </a:cubicBezTo>
                <a:cubicBezTo>
                  <a:pt x="0" y="416143"/>
                  <a:pt x="416143" y="0"/>
                  <a:pt x="929481" y="0"/>
                </a:cubicBezTo>
                <a:close/>
              </a:path>
            </a:pathLst>
          </a:custGeom>
        </p:spPr>
        <p:txBody>
          <a:bodyPr wrap="square">
            <a:noAutofit/>
          </a:bodyPr>
          <a:lstStyle>
            <a:lvl1pPr>
              <a:defRPr sz="1400"/>
            </a:lvl1pPr>
          </a:lstStyle>
          <a:p>
            <a:endParaRPr lang="ru-RU"/>
          </a:p>
        </p:txBody>
      </p:sp>
      <p:sp>
        <p:nvSpPr>
          <p:cNvPr id="16" name="Placeholder 04"/>
          <p:cNvSpPr>
            <a:spLocks noGrp="1"/>
          </p:cNvSpPr>
          <p:nvPr>
            <p:ph type="pic" sz="quarter" idx="13"/>
          </p:nvPr>
        </p:nvSpPr>
        <p:spPr>
          <a:xfrm>
            <a:off x="8969693" y="674688"/>
            <a:ext cx="1858962" cy="1858964"/>
          </a:xfrm>
          <a:custGeom>
            <a:avLst/>
            <a:gdLst>
              <a:gd name="connsiteX0" fmla="*/ 929481 w 1858962"/>
              <a:gd name="connsiteY0" fmla="*/ 0 h 1858964"/>
              <a:gd name="connsiteX1" fmla="*/ 1858962 w 1858962"/>
              <a:gd name="connsiteY1" fmla="*/ 929482 h 1858964"/>
              <a:gd name="connsiteX2" fmla="*/ 929481 w 1858962"/>
              <a:gd name="connsiteY2" fmla="*/ 1858964 h 1858964"/>
              <a:gd name="connsiteX3" fmla="*/ 0 w 1858962"/>
              <a:gd name="connsiteY3" fmla="*/ 929482 h 1858964"/>
              <a:gd name="connsiteX4" fmla="*/ 929481 w 1858962"/>
              <a:gd name="connsiteY4" fmla="*/ 0 h 1858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962" h="1858964">
                <a:moveTo>
                  <a:pt x="929481" y="0"/>
                </a:moveTo>
                <a:cubicBezTo>
                  <a:pt x="1442819" y="0"/>
                  <a:pt x="1858962" y="416143"/>
                  <a:pt x="1858962" y="929482"/>
                </a:cubicBezTo>
                <a:cubicBezTo>
                  <a:pt x="1858962" y="1442821"/>
                  <a:pt x="1442819" y="1858964"/>
                  <a:pt x="929481" y="1858964"/>
                </a:cubicBezTo>
                <a:cubicBezTo>
                  <a:pt x="416143" y="1858964"/>
                  <a:pt x="0" y="1442821"/>
                  <a:pt x="0" y="929482"/>
                </a:cubicBezTo>
                <a:cubicBezTo>
                  <a:pt x="0" y="416143"/>
                  <a:pt x="416143" y="0"/>
                  <a:pt x="929481" y="0"/>
                </a:cubicBezTo>
                <a:close/>
              </a:path>
            </a:pathLst>
          </a:custGeom>
        </p:spPr>
        <p:txBody>
          <a:bodyPr wrap="square">
            <a:noAutofit/>
          </a:bodyPr>
          <a:lstStyle>
            <a:lvl1pPr>
              <a:defRPr sz="1400"/>
            </a:lvl1pPr>
          </a:lstStyle>
          <a:p>
            <a:endParaRPr lang="ru-RU"/>
          </a:p>
        </p:txBody>
      </p:sp>
      <p:sp>
        <p:nvSpPr>
          <p:cNvPr id="17" name="Placeholder 05"/>
          <p:cNvSpPr>
            <a:spLocks noGrp="1"/>
          </p:cNvSpPr>
          <p:nvPr>
            <p:ph type="pic" sz="quarter" idx="14"/>
          </p:nvPr>
        </p:nvSpPr>
        <p:spPr>
          <a:xfrm>
            <a:off x="1357313" y="3593148"/>
            <a:ext cx="1858962" cy="1858964"/>
          </a:xfrm>
          <a:custGeom>
            <a:avLst/>
            <a:gdLst>
              <a:gd name="connsiteX0" fmla="*/ 929481 w 1858962"/>
              <a:gd name="connsiteY0" fmla="*/ 0 h 1858964"/>
              <a:gd name="connsiteX1" fmla="*/ 1858962 w 1858962"/>
              <a:gd name="connsiteY1" fmla="*/ 929482 h 1858964"/>
              <a:gd name="connsiteX2" fmla="*/ 929481 w 1858962"/>
              <a:gd name="connsiteY2" fmla="*/ 1858964 h 1858964"/>
              <a:gd name="connsiteX3" fmla="*/ 0 w 1858962"/>
              <a:gd name="connsiteY3" fmla="*/ 929482 h 1858964"/>
              <a:gd name="connsiteX4" fmla="*/ 929481 w 1858962"/>
              <a:gd name="connsiteY4" fmla="*/ 0 h 1858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962" h="1858964">
                <a:moveTo>
                  <a:pt x="929481" y="0"/>
                </a:moveTo>
                <a:cubicBezTo>
                  <a:pt x="1442819" y="0"/>
                  <a:pt x="1858962" y="416143"/>
                  <a:pt x="1858962" y="929482"/>
                </a:cubicBezTo>
                <a:cubicBezTo>
                  <a:pt x="1858962" y="1442821"/>
                  <a:pt x="1442819" y="1858964"/>
                  <a:pt x="929481" y="1858964"/>
                </a:cubicBezTo>
                <a:cubicBezTo>
                  <a:pt x="416143" y="1858964"/>
                  <a:pt x="0" y="1442821"/>
                  <a:pt x="0" y="929482"/>
                </a:cubicBezTo>
                <a:cubicBezTo>
                  <a:pt x="0" y="416143"/>
                  <a:pt x="416143" y="0"/>
                  <a:pt x="929481" y="0"/>
                </a:cubicBezTo>
                <a:close/>
              </a:path>
            </a:pathLst>
          </a:custGeom>
        </p:spPr>
        <p:txBody>
          <a:bodyPr wrap="square">
            <a:noAutofit/>
          </a:bodyPr>
          <a:lstStyle>
            <a:lvl1pPr>
              <a:defRPr sz="1400"/>
            </a:lvl1pPr>
          </a:lstStyle>
          <a:p>
            <a:endParaRPr lang="ru-RU"/>
          </a:p>
        </p:txBody>
      </p:sp>
      <p:sp>
        <p:nvSpPr>
          <p:cNvPr id="18" name="Placeholder 06"/>
          <p:cNvSpPr>
            <a:spLocks noGrp="1"/>
          </p:cNvSpPr>
          <p:nvPr>
            <p:ph type="pic" sz="quarter" idx="15"/>
          </p:nvPr>
        </p:nvSpPr>
        <p:spPr>
          <a:xfrm>
            <a:off x="3894773" y="3593148"/>
            <a:ext cx="1858962" cy="1858964"/>
          </a:xfrm>
          <a:custGeom>
            <a:avLst/>
            <a:gdLst>
              <a:gd name="connsiteX0" fmla="*/ 929481 w 1858962"/>
              <a:gd name="connsiteY0" fmla="*/ 0 h 1858964"/>
              <a:gd name="connsiteX1" fmla="*/ 1858962 w 1858962"/>
              <a:gd name="connsiteY1" fmla="*/ 929482 h 1858964"/>
              <a:gd name="connsiteX2" fmla="*/ 929481 w 1858962"/>
              <a:gd name="connsiteY2" fmla="*/ 1858964 h 1858964"/>
              <a:gd name="connsiteX3" fmla="*/ 0 w 1858962"/>
              <a:gd name="connsiteY3" fmla="*/ 929482 h 1858964"/>
              <a:gd name="connsiteX4" fmla="*/ 929481 w 1858962"/>
              <a:gd name="connsiteY4" fmla="*/ 0 h 1858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962" h="1858964">
                <a:moveTo>
                  <a:pt x="929481" y="0"/>
                </a:moveTo>
                <a:cubicBezTo>
                  <a:pt x="1442819" y="0"/>
                  <a:pt x="1858962" y="416143"/>
                  <a:pt x="1858962" y="929482"/>
                </a:cubicBezTo>
                <a:cubicBezTo>
                  <a:pt x="1858962" y="1442821"/>
                  <a:pt x="1442819" y="1858964"/>
                  <a:pt x="929481" y="1858964"/>
                </a:cubicBezTo>
                <a:cubicBezTo>
                  <a:pt x="416143" y="1858964"/>
                  <a:pt x="0" y="1442821"/>
                  <a:pt x="0" y="929482"/>
                </a:cubicBezTo>
                <a:cubicBezTo>
                  <a:pt x="0" y="416143"/>
                  <a:pt x="416143" y="0"/>
                  <a:pt x="929481" y="0"/>
                </a:cubicBezTo>
                <a:close/>
              </a:path>
            </a:pathLst>
          </a:custGeom>
        </p:spPr>
        <p:txBody>
          <a:bodyPr wrap="square">
            <a:noAutofit/>
          </a:bodyPr>
          <a:lstStyle>
            <a:lvl1pPr>
              <a:defRPr sz="1400"/>
            </a:lvl1pPr>
          </a:lstStyle>
          <a:p>
            <a:endParaRPr lang="ru-RU"/>
          </a:p>
        </p:txBody>
      </p:sp>
      <p:sp>
        <p:nvSpPr>
          <p:cNvPr id="19" name="Placeholder 07"/>
          <p:cNvSpPr>
            <a:spLocks noGrp="1"/>
          </p:cNvSpPr>
          <p:nvPr>
            <p:ph type="pic" sz="quarter" idx="16"/>
          </p:nvPr>
        </p:nvSpPr>
        <p:spPr>
          <a:xfrm>
            <a:off x="6432233" y="3593148"/>
            <a:ext cx="1858962" cy="1858964"/>
          </a:xfrm>
          <a:custGeom>
            <a:avLst/>
            <a:gdLst>
              <a:gd name="connsiteX0" fmla="*/ 929481 w 1858962"/>
              <a:gd name="connsiteY0" fmla="*/ 0 h 1858964"/>
              <a:gd name="connsiteX1" fmla="*/ 1858962 w 1858962"/>
              <a:gd name="connsiteY1" fmla="*/ 929482 h 1858964"/>
              <a:gd name="connsiteX2" fmla="*/ 929481 w 1858962"/>
              <a:gd name="connsiteY2" fmla="*/ 1858964 h 1858964"/>
              <a:gd name="connsiteX3" fmla="*/ 0 w 1858962"/>
              <a:gd name="connsiteY3" fmla="*/ 929482 h 1858964"/>
              <a:gd name="connsiteX4" fmla="*/ 929481 w 1858962"/>
              <a:gd name="connsiteY4" fmla="*/ 0 h 1858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962" h="1858964">
                <a:moveTo>
                  <a:pt x="929481" y="0"/>
                </a:moveTo>
                <a:cubicBezTo>
                  <a:pt x="1442819" y="0"/>
                  <a:pt x="1858962" y="416143"/>
                  <a:pt x="1858962" y="929482"/>
                </a:cubicBezTo>
                <a:cubicBezTo>
                  <a:pt x="1858962" y="1442821"/>
                  <a:pt x="1442819" y="1858964"/>
                  <a:pt x="929481" y="1858964"/>
                </a:cubicBezTo>
                <a:cubicBezTo>
                  <a:pt x="416143" y="1858964"/>
                  <a:pt x="0" y="1442821"/>
                  <a:pt x="0" y="929482"/>
                </a:cubicBezTo>
                <a:cubicBezTo>
                  <a:pt x="0" y="416143"/>
                  <a:pt x="416143" y="0"/>
                  <a:pt x="929481" y="0"/>
                </a:cubicBezTo>
                <a:close/>
              </a:path>
            </a:pathLst>
          </a:custGeom>
        </p:spPr>
        <p:txBody>
          <a:bodyPr wrap="square">
            <a:noAutofit/>
          </a:bodyPr>
          <a:lstStyle>
            <a:lvl1pPr>
              <a:defRPr sz="1400"/>
            </a:lvl1pPr>
          </a:lstStyle>
          <a:p>
            <a:endParaRPr lang="ru-RU"/>
          </a:p>
        </p:txBody>
      </p:sp>
      <p:sp>
        <p:nvSpPr>
          <p:cNvPr id="20" name="Placeholder 08"/>
          <p:cNvSpPr>
            <a:spLocks noGrp="1"/>
          </p:cNvSpPr>
          <p:nvPr>
            <p:ph type="pic" sz="quarter" idx="17"/>
          </p:nvPr>
        </p:nvSpPr>
        <p:spPr>
          <a:xfrm>
            <a:off x="8969693" y="3593148"/>
            <a:ext cx="1858962" cy="1858964"/>
          </a:xfrm>
          <a:custGeom>
            <a:avLst/>
            <a:gdLst>
              <a:gd name="connsiteX0" fmla="*/ 929481 w 1858962"/>
              <a:gd name="connsiteY0" fmla="*/ 0 h 1858964"/>
              <a:gd name="connsiteX1" fmla="*/ 1858962 w 1858962"/>
              <a:gd name="connsiteY1" fmla="*/ 929482 h 1858964"/>
              <a:gd name="connsiteX2" fmla="*/ 929481 w 1858962"/>
              <a:gd name="connsiteY2" fmla="*/ 1858964 h 1858964"/>
              <a:gd name="connsiteX3" fmla="*/ 0 w 1858962"/>
              <a:gd name="connsiteY3" fmla="*/ 929482 h 1858964"/>
              <a:gd name="connsiteX4" fmla="*/ 929481 w 1858962"/>
              <a:gd name="connsiteY4" fmla="*/ 0 h 1858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962" h="1858964">
                <a:moveTo>
                  <a:pt x="929481" y="0"/>
                </a:moveTo>
                <a:cubicBezTo>
                  <a:pt x="1442819" y="0"/>
                  <a:pt x="1858962" y="416143"/>
                  <a:pt x="1858962" y="929482"/>
                </a:cubicBezTo>
                <a:cubicBezTo>
                  <a:pt x="1858962" y="1442821"/>
                  <a:pt x="1442819" y="1858964"/>
                  <a:pt x="929481" y="1858964"/>
                </a:cubicBezTo>
                <a:cubicBezTo>
                  <a:pt x="416143" y="1858964"/>
                  <a:pt x="0" y="1442821"/>
                  <a:pt x="0" y="929482"/>
                </a:cubicBezTo>
                <a:cubicBezTo>
                  <a:pt x="0" y="416143"/>
                  <a:pt x="416143" y="0"/>
                  <a:pt x="929481" y="0"/>
                </a:cubicBezTo>
                <a:close/>
              </a:path>
            </a:pathLst>
          </a:custGeom>
        </p:spPr>
        <p:txBody>
          <a:bodyPr wrap="square">
            <a:noAutofit/>
          </a:bodyPr>
          <a:lstStyle>
            <a:lvl1pPr>
              <a:defRPr sz="1400"/>
            </a:lvl1pPr>
          </a:lstStyle>
          <a:p>
            <a:endParaRPr lang="ru-RU"/>
          </a:p>
        </p:txBody>
      </p:sp>
    </p:spTree>
    <p:extLst>
      <p:ext uri="{BB962C8B-B14F-4D97-AF65-F5344CB8AC3E}">
        <p14:creationId xmlns:p14="http://schemas.microsoft.com/office/powerpoint/2010/main" val="42140351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 hexagons photo">
    <p:spTree>
      <p:nvGrpSpPr>
        <p:cNvPr id="1" name=""/>
        <p:cNvGrpSpPr/>
        <p:nvPr/>
      </p:nvGrpSpPr>
      <p:grpSpPr>
        <a:xfrm>
          <a:off x="0" y="0"/>
          <a:ext cx="0" cy="0"/>
          <a:chOff x="0" y="0"/>
          <a:chExt cx="0" cy="0"/>
        </a:xfrm>
      </p:grpSpPr>
      <p:sp>
        <p:nvSpPr>
          <p:cNvPr id="9" name="Placeholder"/>
          <p:cNvSpPr>
            <a:spLocks noGrp="1"/>
          </p:cNvSpPr>
          <p:nvPr>
            <p:ph type="pic" sz="quarter" idx="10"/>
          </p:nvPr>
        </p:nvSpPr>
        <p:spPr>
          <a:xfrm>
            <a:off x="363538" y="3216275"/>
            <a:ext cx="2703512" cy="2343150"/>
          </a:xfrm>
          <a:custGeom>
            <a:avLst/>
            <a:gdLst>
              <a:gd name="connsiteX0" fmla="*/ 674687 w 2703512"/>
              <a:gd name="connsiteY0" fmla="*/ 0 h 2343150"/>
              <a:gd name="connsiteX1" fmla="*/ 2030412 w 2703512"/>
              <a:gd name="connsiteY1" fmla="*/ 0 h 2343150"/>
              <a:gd name="connsiteX2" fmla="*/ 2703512 w 2703512"/>
              <a:gd name="connsiteY2" fmla="*/ 1173163 h 2343150"/>
              <a:gd name="connsiteX3" fmla="*/ 2030412 w 2703512"/>
              <a:gd name="connsiteY3" fmla="*/ 2343150 h 2343150"/>
              <a:gd name="connsiteX4" fmla="*/ 674687 w 2703512"/>
              <a:gd name="connsiteY4" fmla="*/ 2343150 h 2343150"/>
              <a:gd name="connsiteX5" fmla="*/ 0 w 2703512"/>
              <a:gd name="connsiteY5" fmla="*/ 1173163 h 234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3512" h="2343150">
                <a:moveTo>
                  <a:pt x="674687" y="0"/>
                </a:moveTo>
                <a:lnTo>
                  <a:pt x="2030412" y="0"/>
                </a:lnTo>
                <a:lnTo>
                  <a:pt x="2703512" y="1173163"/>
                </a:lnTo>
                <a:lnTo>
                  <a:pt x="2030412" y="2343150"/>
                </a:lnTo>
                <a:lnTo>
                  <a:pt x="674687" y="2343150"/>
                </a:lnTo>
                <a:lnTo>
                  <a:pt x="0" y="1173163"/>
                </a:lnTo>
                <a:close/>
              </a:path>
            </a:pathLst>
          </a:custGeom>
        </p:spPr>
        <p:txBody>
          <a:bodyPr wrap="square">
            <a:noAutofit/>
          </a:bodyPr>
          <a:lstStyle>
            <a:lvl1pPr>
              <a:defRPr sz="1800"/>
            </a:lvl1pPr>
          </a:lstStyle>
          <a:p>
            <a:endParaRPr lang="ru-RU"/>
          </a:p>
        </p:txBody>
      </p:sp>
      <p:sp>
        <p:nvSpPr>
          <p:cNvPr id="11" name="Placeholder 01"/>
          <p:cNvSpPr>
            <a:spLocks noGrp="1"/>
          </p:cNvSpPr>
          <p:nvPr>
            <p:ph type="pic" sz="quarter" idx="11"/>
          </p:nvPr>
        </p:nvSpPr>
        <p:spPr>
          <a:xfrm>
            <a:off x="2553494" y="1954213"/>
            <a:ext cx="2703512" cy="2343150"/>
          </a:xfrm>
          <a:custGeom>
            <a:avLst/>
            <a:gdLst>
              <a:gd name="connsiteX0" fmla="*/ 674687 w 2703512"/>
              <a:gd name="connsiteY0" fmla="*/ 0 h 2343150"/>
              <a:gd name="connsiteX1" fmla="*/ 2030412 w 2703512"/>
              <a:gd name="connsiteY1" fmla="*/ 0 h 2343150"/>
              <a:gd name="connsiteX2" fmla="*/ 2703512 w 2703512"/>
              <a:gd name="connsiteY2" fmla="*/ 1173163 h 2343150"/>
              <a:gd name="connsiteX3" fmla="*/ 2030412 w 2703512"/>
              <a:gd name="connsiteY3" fmla="*/ 2343150 h 2343150"/>
              <a:gd name="connsiteX4" fmla="*/ 674687 w 2703512"/>
              <a:gd name="connsiteY4" fmla="*/ 2343150 h 2343150"/>
              <a:gd name="connsiteX5" fmla="*/ 0 w 2703512"/>
              <a:gd name="connsiteY5" fmla="*/ 1173163 h 234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3512" h="2343150">
                <a:moveTo>
                  <a:pt x="674687" y="0"/>
                </a:moveTo>
                <a:lnTo>
                  <a:pt x="2030412" y="0"/>
                </a:lnTo>
                <a:lnTo>
                  <a:pt x="2703512" y="1173163"/>
                </a:lnTo>
                <a:lnTo>
                  <a:pt x="2030412" y="2343150"/>
                </a:lnTo>
                <a:lnTo>
                  <a:pt x="674687" y="2343150"/>
                </a:lnTo>
                <a:lnTo>
                  <a:pt x="0" y="1173163"/>
                </a:lnTo>
                <a:close/>
              </a:path>
            </a:pathLst>
          </a:custGeom>
        </p:spPr>
        <p:txBody>
          <a:bodyPr wrap="square">
            <a:noAutofit/>
          </a:bodyPr>
          <a:lstStyle>
            <a:lvl1pPr>
              <a:defRPr sz="1800"/>
            </a:lvl1pPr>
          </a:lstStyle>
          <a:p>
            <a:endParaRPr lang="ru-RU"/>
          </a:p>
        </p:txBody>
      </p:sp>
      <p:sp>
        <p:nvSpPr>
          <p:cNvPr id="12" name="Placeholder 02"/>
          <p:cNvSpPr>
            <a:spLocks noGrp="1"/>
          </p:cNvSpPr>
          <p:nvPr>
            <p:ph type="pic" sz="quarter" idx="12"/>
          </p:nvPr>
        </p:nvSpPr>
        <p:spPr>
          <a:xfrm>
            <a:off x="4737418" y="3216275"/>
            <a:ext cx="2703512" cy="2343150"/>
          </a:xfrm>
          <a:custGeom>
            <a:avLst/>
            <a:gdLst>
              <a:gd name="connsiteX0" fmla="*/ 674687 w 2703512"/>
              <a:gd name="connsiteY0" fmla="*/ 0 h 2343150"/>
              <a:gd name="connsiteX1" fmla="*/ 2030412 w 2703512"/>
              <a:gd name="connsiteY1" fmla="*/ 0 h 2343150"/>
              <a:gd name="connsiteX2" fmla="*/ 2703512 w 2703512"/>
              <a:gd name="connsiteY2" fmla="*/ 1173163 h 2343150"/>
              <a:gd name="connsiteX3" fmla="*/ 2030412 w 2703512"/>
              <a:gd name="connsiteY3" fmla="*/ 2343150 h 2343150"/>
              <a:gd name="connsiteX4" fmla="*/ 674687 w 2703512"/>
              <a:gd name="connsiteY4" fmla="*/ 2343150 h 2343150"/>
              <a:gd name="connsiteX5" fmla="*/ 0 w 2703512"/>
              <a:gd name="connsiteY5" fmla="*/ 1173163 h 234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3512" h="2343150">
                <a:moveTo>
                  <a:pt x="674687" y="0"/>
                </a:moveTo>
                <a:lnTo>
                  <a:pt x="2030412" y="0"/>
                </a:lnTo>
                <a:lnTo>
                  <a:pt x="2703512" y="1173163"/>
                </a:lnTo>
                <a:lnTo>
                  <a:pt x="2030412" y="2343150"/>
                </a:lnTo>
                <a:lnTo>
                  <a:pt x="674687" y="2343150"/>
                </a:lnTo>
                <a:lnTo>
                  <a:pt x="0" y="1173163"/>
                </a:lnTo>
                <a:close/>
              </a:path>
            </a:pathLst>
          </a:custGeom>
        </p:spPr>
        <p:txBody>
          <a:bodyPr wrap="square">
            <a:noAutofit/>
          </a:bodyPr>
          <a:lstStyle>
            <a:lvl1pPr>
              <a:defRPr sz="1800"/>
            </a:lvl1pPr>
          </a:lstStyle>
          <a:p>
            <a:endParaRPr lang="ru-RU"/>
          </a:p>
        </p:txBody>
      </p:sp>
      <p:sp>
        <p:nvSpPr>
          <p:cNvPr id="13" name="Placeholder 03"/>
          <p:cNvSpPr>
            <a:spLocks noGrp="1"/>
          </p:cNvSpPr>
          <p:nvPr>
            <p:ph type="pic" sz="quarter" idx="13"/>
          </p:nvPr>
        </p:nvSpPr>
        <p:spPr>
          <a:xfrm>
            <a:off x="6927374" y="1954213"/>
            <a:ext cx="2703512" cy="2343150"/>
          </a:xfrm>
          <a:custGeom>
            <a:avLst/>
            <a:gdLst>
              <a:gd name="connsiteX0" fmla="*/ 674687 w 2703512"/>
              <a:gd name="connsiteY0" fmla="*/ 0 h 2343150"/>
              <a:gd name="connsiteX1" fmla="*/ 2030412 w 2703512"/>
              <a:gd name="connsiteY1" fmla="*/ 0 h 2343150"/>
              <a:gd name="connsiteX2" fmla="*/ 2703512 w 2703512"/>
              <a:gd name="connsiteY2" fmla="*/ 1173163 h 2343150"/>
              <a:gd name="connsiteX3" fmla="*/ 2030412 w 2703512"/>
              <a:gd name="connsiteY3" fmla="*/ 2343150 h 2343150"/>
              <a:gd name="connsiteX4" fmla="*/ 674687 w 2703512"/>
              <a:gd name="connsiteY4" fmla="*/ 2343150 h 2343150"/>
              <a:gd name="connsiteX5" fmla="*/ 0 w 2703512"/>
              <a:gd name="connsiteY5" fmla="*/ 1173163 h 234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3512" h="2343150">
                <a:moveTo>
                  <a:pt x="674687" y="0"/>
                </a:moveTo>
                <a:lnTo>
                  <a:pt x="2030412" y="0"/>
                </a:lnTo>
                <a:lnTo>
                  <a:pt x="2703512" y="1173163"/>
                </a:lnTo>
                <a:lnTo>
                  <a:pt x="2030412" y="2343150"/>
                </a:lnTo>
                <a:lnTo>
                  <a:pt x="674687" y="2343150"/>
                </a:lnTo>
                <a:lnTo>
                  <a:pt x="0" y="1173163"/>
                </a:lnTo>
                <a:close/>
              </a:path>
            </a:pathLst>
          </a:custGeom>
        </p:spPr>
        <p:txBody>
          <a:bodyPr wrap="square">
            <a:noAutofit/>
          </a:bodyPr>
          <a:lstStyle>
            <a:lvl1pPr>
              <a:defRPr sz="1800"/>
            </a:lvl1pPr>
          </a:lstStyle>
          <a:p>
            <a:endParaRPr lang="ru-RU"/>
          </a:p>
        </p:txBody>
      </p:sp>
      <p:sp>
        <p:nvSpPr>
          <p:cNvPr id="15" name="Placeholder 04"/>
          <p:cNvSpPr>
            <a:spLocks noGrp="1"/>
          </p:cNvSpPr>
          <p:nvPr>
            <p:ph type="pic" sz="quarter" idx="14"/>
          </p:nvPr>
        </p:nvSpPr>
        <p:spPr>
          <a:xfrm>
            <a:off x="9111298" y="3216275"/>
            <a:ext cx="2703512" cy="2343150"/>
          </a:xfrm>
          <a:custGeom>
            <a:avLst/>
            <a:gdLst>
              <a:gd name="connsiteX0" fmla="*/ 674687 w 2703512"/>
              <a:gd name="connsiteY0" fmla="*/ 0 h 2343150"/>
              <a:gd name="connsiteX1" fmla="*/ 2030412 w 2703512"/>
              <a:gd name="connsiteY1" fmla="*/ 0 h 2343150"/>
              <a:gd name="connsiteX2" fmla="*/ 2703512 w 2703512"/>
              <a:gd name="connsiteY2" fmla="*/ 1173163 h 2343150"/>
              <a:gd name="connsiteX3" fmla="*/ 2030412 w 2703512"/>
              <a:gd name="connsiteY3" fmla="*/ 2343150 h 2343150"/>
              <a:gd name="connsiteX4" fmla="*/ 674687 w 2703512"/>
              <a:gd name="connsiteY4" fmla="*/ 2343150 h 2343150"/>
              <a:gd name="connsiteX5" fmla="*/ 0 w 2703512"/>
              <a:gd name="connsiteY5" fmla="*/ 1173163 h 234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3512" h="2343150">
                <a:moveTo>
                  <a:pt x="674687" y="0"/>
                </a:moveTo>
                <a:lnTo>
                  <a:pt x="2030412" y="0"/>
                </a:lnTo>
                <a:lnTo>
                  <a:pt x="2703512" y="1173163"/>
                </a:lnTo>
                <a:lnTo>
                  <a:pt x="2030412" y="2343150"/>
                </a:lnTo>
                <a:lnTo>
                  <a:pt x="674687" y="2343150"/>
                </a:lnTo>
                <a:lnTo>
                  <a:pt x="0" y="1173163"/>
                </a:lnTo>
                <a:close/>
              </a:path>
            </a:pathLst>
          </a:custGeom>
        </p:spPr>
        <p:txBody>
          <a:bodyPr wrap="square">
            <a:noAutofit/>
          </a:bodyPr>
          <a:lstStyle>
            <a:lvl1pPr>
              <a:defRPr sz="1800"/>
            </a:lvl1pPr>
          </a:lstStyle>
          <a:p>
            <a:endParaRPr lang="ru-RU"/>
          </a:p>
        </p:txBody>
      </p:sp>
    </p:spTree>
    <p:extLst>
      <p:ext uri="{BB962C8B-B14F-4D97-AF65-F5344CB8AC3E}">
        <p14:creationId xmlns:p14="http://schemas.microsoft.com/office/powerpoint/2010/main" val="17265604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 mosaic photo">
    <p:spTree>
      <p:nvGrpSpPr>
        <p:cNvPr id="1" name=""/>
        <p:cNvGrpSpPr/>
        <p:nvPr/>
      </p:nvGrpSpPr>
      <p:grpSpPr>
        <a:xfrm>
          <a:off x="0" y="0"/>
          <a:ext cx="0" cy="0"/>
          <a:chOff x="0" y="0"/>
          <a:chExt cx="0" cy="0"/>
        </a:xfrm>
      </p:grpSpPr>
      <p:sp>
        <p:nvSpPr>
          <p:cNvPr id="7" name="Placeholder 01"/>
          <p:cNvSpPr>
            <a:spLocks noGrp="1"/>
          </p:cNvSpPr>
          <p:nvPr>
            <p:ph type="pic" sz="quarter" idx="10"/>
          </p:nvPr>
        </p:nvSpPr>
        <p:spPr>
          <a:xfrm>
            <a:off x="0" y="0"/>
            <a:ext cx="3048000" cy="3430588"/>
          </a:xfrm>
        </p:spPr>
        <p:txBody>
          <a:bodyPr/>
          <a:lstStyle>
            <a:lvl1pPr algn="ctr">
              <a:defRPr/>
            </a:lvl1pPr>
          </a:lstStyle>
          <a:p>
            <a:endParaRPr lang="ru-RU"/>
          </a:p>
        </p:txBody>
      </p:sp>
      <p:sp>
        <p:nvSpPr>
          <p:cNvPr id="9" name="Placeholder 02"/>
          <p:cNvSpPr>
            <a:spLocks noGrp="1"/>
          </p:cNvSpPr>
          <p:nvPr>
            <p:ph type="pic" sz="quarter" idx="12"/>
          </p:nvPr>
        </p:nvSpPr>
        <p:spPr>
          <a:xfrm>
            <a:off x="3050858" y="3435351"/>
            <a:ext cx="3029268" cy="3422649"/>
          </a:xfrm>
        </p:spPr>
        <p:txBody>
          <a:bodyPr/>
          <a:lstStyle>
            <a:lvl1pPr algn="ctr">
              <a:defRPr/>
            </a:lvl1pPr>
          </a:lstStyle>
          <a:p>
            <a:endParaRPr lang="ru-RU"/>
          </a:p>
        </p:txBody>
      </p:sp>
      <p:sp>
        <p:nvSpPr>
          <p:cNvPr id="8" name="Placeholder 03"/>
          <p:cNvSpPr>
            <a:spLocks noGrp="1"/>
          </p:cNvSpPr>
          <p:nvPr>
            <p:ph type="pic" sz="quarter" idx="11"/>
          </p:nvPr>
        </p:nvSpPr>
        <p:spPr>
          <a:xfrm>
            <a:off x="6088063" y="-1"/>
            <a:ext cx="3048000" cy="3429001"/>
          </a:xfrm>
        </p:spPr>
        <p:txBody>
          <a:bodyPr/>
          <a:lstStyle>
            <a:lvl1pPr algn="ctr">
              <a:defRPr/>
            </a:lvl1pPr>
          </a:lstStyle>
          <a:p>
            <a:endParaRPr lang="ru-RU"/>
          </a:p>
        </p:txBody>
      </p:sp>
      <p:sp>
        <p:nvSpPr>
          <p:cNvPr id="10" name="Placeholder 04"/>
          <p:cNvSpPr>
            <a:spLocks noGrp="1"/>
          </p:cNvSpPr>
          <p:nvPr>
            <p:ph type="pic" sz="quarter" idx="13"/>
          </p:nvPr>
        </p:nvSpPr>
        <p:spPr>
          <a:xfrm>
            <a:off x="9144000" y="3429001"/>
            <a:ext cx="3048000" cy="3430588"/>
          </a:xfrm>
        </p:spPr>
        <p:txBody>
          <a:bodyPr/>
          <a:lstStyle>
            <a:lvl1pPr algn="ctr">
              <a:defRPr/>
            </a:lvl1pPr>
          </a:lstStyle>
          <a:p>
            <a:endParaRPr lang="ru-RU"/>
          </a:p>
        </p:txBody>
      </p:sp>
    </p:spTree>
    <p:extLst>
      <p:ext uri="{BB962C8B-B14F-4D97-AF65-F5344CB8AC3E}">
        <p14:creationId xmlns:p14="http://schemas.microsoft.com/office/powerpoint/2010/main" val="6537434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 photo">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5905501" y="595313"/>
            <a:ext cx="1819275" cy="1820862"/>
          </a:xfrm>
          <a:custGeom>
            <a:avLst/>
            <a:gdLst>
              <a:gd name="connsiteX0" fmla="*/ 0 w 1819275"/>
              <a:gd name="connsiteY0" fmla="*/ 0 h 1820862"/>
              <a:gd name="connsiteX1" fmla="*/ 1819275 w 1819275"/>
              <a:gd name="connsiteY1" fmla="*/ 0 h 1820862"/>
              <a:gd name="connsiteX2" fmla="*/ 1819275 w 1819275"/>
              <a:gd name="connsiteY2" fmla="*/ 1820862 h 1820862"/>
              <a:gd name="connsiteX3" fmla="*/ 0 w 1819275"/>
              <a:gd name="connsiteY3" fmla="*/ 1820862 h 1820862"/>
            </a:gdLst>
            <a:ahLst/>
            <a:cxnLst>
              <a:cxn ang="0">
                <a:pos x="connsiteX0" y="connsiteY0"/>
              </a:cxn>
              <a:cxn ang="0">
                <a:pos x="connsiteX1" y="connsiteY1"/>
              </a:cxn>
              <a:cxn ang="0">
                <a:pos x="connsiteX2" y="connsiteY2"/>
              </a:cxn>
              <a:cxn ang="0">
                <a:pos x="connsiteX3" y="connsiteY3"/>
              </a:cxn>
            </a:cxnLst>
            <a:rect l="l" t="t" r="r" b="b"/>
            <a:pathLst>
              <a:path w="1819275" h="1820862">
                <a:moveTo>
                  <a:pt x="0" y="0"/>
                </a:moveTo>
                <a:lnTo>
                  <a:pt x="1819275" y="0"/>
                </a:lnTo>
                <a:lnTo>
                  <a:pt x="1819275" y="1820862"/>
                </a:lnTo>
                <a:lnTo>
                  <a:pt x="0" y="1820862"/>
                </a:lnTo>
                <a:close/>
              </a:path>
            </a:pathLst>
          </a:custGeom>
        </p:spPr>
        <p:txBody>
          <a:bodyPr wrap="square">
            <a:noAutofit/>
          </a:bodyPr>
          <a:lstStyle>
            <a:lvl1pPr>
              <a:defRPr sz="1400"/>
            </a:lvl1pPr>
          </a:lstStyle>
          <a:p>
            <a:endParaRPr lang="ru-RU"/>
          </a:p>
        </p:txBody>
      </p:sp>
      <p:sp>
        <p:nvSpPr>
          <p:cNvPr id="15" name="Picture Placeholder 14"/>
          <p:cNvSpPr>
            <a:spLocks noGrp="1"/>
          </p:cNvSpPr>
          <p:nvPr>
            <p:ph type="pic" sz="quarter" idx="11"/>
          </p:nvPr>
        </p:nvSpPr>
        <p:spPr>
          <a:xfrm>
            <a:off x="7818121" y="595313"/>
            <a:ext cx="1819275" cy="1820862"/>
          </a:xfrm>
          <a:custGeom>
            <a:avLst/>
            <a:gdLst>
              <a:gd name="connsiteX0" fmla="*/ 0 w 1819275"/>
              <a:gd name="connsiteY0" fmla="*/ 0 h 1820862"/>
              <a:gd name="connsiteX1" fmla="*/ 1819275 w 1819275"/>
              <a:gd name="connsiteY1" fmla="*/ 0 h 1820862"/>
              <a:gd name="connsiteX2" fmla="*/ 1819275 w 1819275"/>
              <a:gd name="connsiteY2" fmla="*/ 1820862 h 1820862"/>
              <a:gd name="connsiteX3" fmla="*/ 0 w 1819275"/>
              <a:gd name="connsiteY3" fmla="*/ 1820862 h 1820862"/>
            </a:gdLst>
            <a:ahLst/>
            <a:cxnLst>
              <a:cxn ang="0">
                <a:pos x="connsiteX0" y="connsiteY0"/>
              </a:cxn>
              <a:cxn ang="0">
                <a:pos x="connsiteX1" y="connsiteY1"/>
              </a:cxn>
              <a:cxn ang="0">
                <a:pos x="connsiteX2" y="connsiteY2"/>
              </a:cxn>
              <a:cxn ang="0">
                <a:pos x="connsiteX3" y="connsiteY3"/>
              </a:cxn>
            </a:cxnLst>
            <a:rect l="l" t="t" r="r" b="b"/>
            <a:pathLst>
              <a:path w="1819275" h="1820862">
                <a:moveTo>
                  <a:pt x="0" y="0"/>
                </a:moveTo>
                <a:lnTo>
                  <a:pt x="1819275" y="0"/>
                </a:lnTo>
                <a:lnTo>
                  <a:pt x="1819275" y="1820862"/>
                </a:lnTo>
                <a:lnTo>
                  <a:pt x="0" y="1820862"/>
                </a:lnTo>
                <a:close/>
              </a:path>
            </a:pathLst>
          </a:custGeom>
        </p:spPr>
        <p:txBody>
          <a:bodyPr wrap="square">
            <a:noAutofit/>
          </a:bodyPr>
          <a:lstStyle>
            <a:lvl1pPr>
              <a:defRPr sz="1400"/>
            </a:lvl1pPr>
          </a:lstStyle>
          <a:p>
            <a:endParaRPr lang="ru-RU"/>
          </a:p>
        </p:txBody>
      </p:sp>
      <p:sp>
        <p:nvSpPr>
          <p:cNvPr id="16" name="Picture Placeholder 15"/>
          <p:cNvSpPr>
            <a:spLocks noGrp="1"/>
          </p:cNvSpPr>
          <p:nvPr>
            <p:ph type="pic" sz="quarter" idx="12"/>
          </p:nvPr>
        </p:nvSpPr>
        <p:spPr>
          <a:xfrm>
            <a:off x="9745981" y="595313"/>
            <a:ext cx="1819275" cy="1820862"/>
          </a:xfrm>
          <a:custGeom>
            <a:avLst/>
            <a:gdLst>
              <a:gd name="connsiteX0" fmla="*/ 0 w 1819275"/>
              <a:gd name="connsiteY0" fmla="*/ 0 h 1820862"/>
              <a:gd name="connsiteX1" fmla="*/ 1819275 w 1819275"/>
              <a:gd name="connsiteY1" fmla="*/ 0 h 1820862"/>
              <a:gd name="connsiteX2" fmla="*/ 1819275 w 1819275"/>
              <a:gd name="connsiteY2" fmla="*/ 1820862 h 1820862"/>
              <a:gd name="connsiteX3" fmla="*/ 0 w 1819275"/>
              <a:gd name="connsiteY3" fmla="*/ 1820862 h 1820862"/>
            </a:gdLst>
            <a:ahLst/>
            <a:cxnLst>
              <a:cxn ang="0">
                <a:pos x="connsiteX0" y="connsiteY0"/>
              </a:cxn>
              <a:cxn ang="0">
                <a:pos x="connsiteX1" y="connsiteY1"/>
              </a:cxn>
              <a:cxn ang="0">
                <a:pos x="connsiteX2" y="connsiteY2"/>
              </a:cxn>
              <a:cxn ang="0">
                <a:pos x="connsiteX3" y="connsiteY3"/>
              </a:cxn>
            </a:cxnLst>
            <a:rect l="l" t="t" r="r" b="b"/>
            <a:pathLst>
              <a:path w="1819275" h="1820862">
                <a:moveTo>
                  <a:pt x="0" y="0"/>
                </a:moveTo>
                <a:lnTo>
                  <a:pt x="1819275" y="0"/>
                </a:lnTo>
                <a:lnTo>
                  <a:pt x="1819275" y="1820862"/>
                </a:lnTo>
                <a:lnTo>
                  <a:pt x="0" y="1820862"/>
                </a:lnTo>
                <a:close/>
              </a:path>
            </a:pathLst>
          </a:custGeom>
        </p:spPr>
        <p:txBody>
          <a:bodyPr wrap="square">
            <a:noAutofit/>
          </a:bodyPr>
          <a:lstStyle>
            <a:lvl1pPr>
              <a:defRPr sz="1400"/>
            </a:lvl1pPr>
          </a:lstStyle>
          <a:p>
            <a:endParaRPr lang="ru-RU"/>
          </a:p>
        </p:txBody>
      </p:sp>
      <p:sp>
        <p:nvSpPr>
          <p:cNvPr id="17" name="Picture Placeholder 16"/>
          <p:cNvSpPr>
            <a:spLocks noGrp="1"/>
          </p:cNvSpPr>
          <p:nvPr>
            <p:ph type="pic" sz="quarter" idx="13"/>
          </p:nvPr>
        </p:nvSpPr>
        <p:spPr>
          <a:xfrm>
            <a:off x="5905501" y="2523173"/>
            <a:ext cx="1819275" cy="1820862"/>
          </a:xfrm>
          <a:custGeom>
            <a:avLst/>
            <a:gdLst>
              <a:gd name="connsiteX0" fmla="*/ 0 w 1819275"/>
              <a:gd name="connsiteY0" fmla="*/ 0 h 1820862"/>
              <a:gd name="connsiteX1" fmla="*/ 1819275 w 1819275"/>
              <a:gd name="connsiteY1" fmla="*/ 0 h 1820862"/>
              <a:gd name="connsiteX2" fmla="*/ 1819275 w 1819275"/>
              <a:gd name="connsiteY2" fmla="*/ 1820862 h 1820862"/>
              <a:gd name="connsiteX3" fmla="*/ 0 w 1819275"/>
              <a:gd name="connsiteY3" fmla="*/ 1820862 h 1820862"/>
            </a:gdLst>
            <a:ahLst/>
            <a:cxnLst>
              <a:cxn ang="0">
                <a:pos x="connsiteX0" y="connsiteY0"/>
              </a:cxn>
              <a:cxn ang="0">
                <a:pos x="connsiteX1" y="connsiteY1"/>
              </a:cxn>
              <a:cxn ang="0">
                <a:pos x="connsiteX2" y="connsiteY2"/>
              </a:cxn>
              <a:cxn ang="0">
                <a:pos x="connsiteX3" y="connsiteY3"/>
              </a:cxn>
            </a:cxnLst>
            <a:rect l="l" t="t" r="r" b="b"/>
            <a:pathLst>
              <a:path w="1819275" h="1820862">
                <a:moveTo>
                  <a:pt x="0" y="0"/>
                </a:moveTo>
                <a:lnTo>
                  <a:pt x="1819275" y="0"/>
                </a:lnTo>
                <a:lnTo>
                  <a:pt x="1819275" y="1820862"/>
                </a:lnTo>
                <a:lnTo>
                  <a:pt x="0" y="1820862"/>
                </a:lnTo>
                <a:close/>
              </a:path>
            </a:pathLst>
          </a:custGeom>
        </p:spPr>
        <p:txBody>
          <a:bodyPr wrap="square">
            <a:noAutofit/>
          </a:bodyPr>
          <a:lstStyle>
            <a:lvl1pPr>
              <a:defRPr sz="1400"/>
            </a:lvl1pPr>
          </a:lstStyle>
          <a:p>
            <a:endParaRPr lang="ru-RU"/>
          </a:p>
        </p:txBody>
      </p:sp>
      <p:sp>
        <p:nvSpPr>
          <p:cNvPr id="18" name="Picture Placeholder 17"/>
          <p:cNvSpPr>
            <a:spLocks noGrp="1"/>
          </p:cNvSpPr>
          <p:nvPr>
            <p:ph type="pic" sz="quarter" idx="14"/>
          </p:nvPr>
        </p:nvSpPr>
        <p:spPr>
          <a:xfrm>
            <a:off x="7818121" y="2523173"/>
            <a:ext cx="1819275" cy="1820862"/>
          </a:xfrm>
          <a:custGeom>
            <a:avLst/>
            <a:gdLst>
              <a:gd name="connsiteX0" fmla="*/ 0 w 1819275"/>
              <a:gd name="connsiteY0" fmla="*/ 0 h 1820862"/>
              <a:gd name="connsiteX1" fmla="*/ 1819275 w 1819275"/>
              <a:gd name="connsiteY1" fmla="*/ 0 h 1820862"/>
              <a:gd name="connsiteX2" fmla="*/ 1819275 w 1819275"/>
              <a:gd name="connsiteY2" fmla="*/ 1820862 h 1820862"/>
              <a:gd name="connsiteX3" fmla="*/ 0 w 1819275"/>
              <a:gd name="connsiteY3" fmla="*/ 1820862 h 1820862"/>
            </a:gdLst>
            <a:ahLst/>
            <a:cxnLst>
              <a:cxn ang="0">
                <a:pos x="connsiteX0" y="connsiteY0"/>
              </a:cxn>
              <a:cxn ang="0">
                <a:pos x="connsiteX1" y="connsiteY1"/>
              </a:cxn>
              <a:cxn ang="0">
                <a:pos x="connsiteX2" y="connsiteY2"/>
              </a:cxn>
              <a:cxn ang="0">
                <a:pos x="connsiteX3" y="connsiteY3"/>
              </a:cxn>
            </a:cxnLst>
            <a:rect l="l" t="t" r="r" b="b"/>
            <a:pathLst>
              <a:path w="1819275" h="1820862">
                <a:moveTo>
                  <a:pt x="0" y="0"/>
                </a:moveTo>
                <a:lnTo>
                  <a:pt x="1819275" y="0"/>
                </a:lnTo>
                <a:lnTo>
                  <a:pt x="1819275" y="1820862"/>
                </a:lnTo>
                <a:lnTo>
                  <a:pt x="0" y="1820862"/>
                </a:lnTo>
                <a:close/>
              </a:path>
            </a:pathLst>
          </a:custGeom>
        </p:spPr>
        <p:txBody>
          <a:bodyPr wrap="square">
            <a:noAutofit/>
          </a:bodyPr>
          <a:lstStyle>
            <a:lvl1pPr>
              <a:defRPr sz="1400"/>
            </a:lvl1pPr>
          </a:lstStyle>
          <a:p>
            <a:endParaRPr lang="ru-RU"/>
          </a:p>
        </p:txBody>
      </p:sp>
      <p:sp>
        <p:nvSpPr>
          <p:cNvPr id="19" name="Picture Placeholder 18"/>
          <p:cNvSpPr>
            <a:spLocks noGrp="1"/>
          </p:cNvSpPr>
          <p:nvPr>
            <p:ph type="pic" sz="quarter" idx="15"/>
          </p:nvPr>
        </p:nvSpPr>
        <p:spPr>
          <a:xfrm>
            <a:off x="9745981" y="2523173"/>
            <a:ext cx="1819275" cy="1820862"/>
          </a:xfrm>
          <a:custGeom>
            <a:avLst/>
            <a:gdLst>
              <a:gd name="connsiteX0" fmla="*/ 0 w 1819275"/>
              <a:gd name="connsiteY0" fmla="*/ 0 h 1820862"/>
              <a:gd name="connsiteX1" fmla="*/ 1819275 w 1819275"/>
              <a:gd name="connsiteY1" fmla="*/ 0 h 1820862"/>
              <a:gd name="connsiteX2" fmla="*/ 1819275 w 1819275"/>
              <a:gd name="connsiteY2" fmla="*/ 1820862 h 1820862"/>
              <a:gd name="connsiteX3" fmla="*/ 0 w 1819275"/>
              <a:gd name="connsiteY3" fmla="*/ 1820862 h 1820862"/>
            </a:gdLst>
            <a:ahLst/>
            <a:cxnLst>
              <a:cxn ang="0">
                <a:pos x="connsiteX0" y="connsiteY0"/>
              </a:cxn>
              <a:cxn ang="0">
                <a:pos x="connsiteX1" y="connsiteY1"/>
              </a:cxn>
              <a:cxn ang="0">
                <a:pos x="connsiteX2" y="connsiteY2"/>
              </a:cxn>
              <a:cxn ang="0">
                <a:pos x="connsiteX3" y="connsiteY3"/>
              </a:cxn>
            </a:cxnLst>
            <a:rect l="l" t="t" r="r" b="b"/>
            <a:pathLst>
              <a:path w="1819275" h="1820862">
                <a:moveTo>
                  <a:pt x="0" y="0"/>
                </a:moveTo>
                <a:lnTo>
                  <a:pt x="1819275" y="0"/>
                </a:lnTo>
                <a:lnTo>
                  <a:pt x="1819275" y="1820862"/>
                </a:lnTo>
                <a:lnTo>
                  <a:pt x="0" y="1820862"/>
                </a:lnTo>
                <a:close/>
              </a:path>
            </a:pathLst>
          </a:custGeom>
        </p:spPr>
        <p:txBody>
          <a:bodyPr wrap="square">
            <a:noAutofit/>
          </a:bodyPr>
          <a:lstStyle>
            <a:lvl1pPr>
              <a:defRPr sz="1400"/>
            </a:lvl1pPr>
          </a:lstStyle>
          <a:p>
            <a:endParaRPr lang="ru-RU"/>
          </a:p>
        </p:txBody>
      </p:sp>
      <p:sp>
        <p:nvSpPr>
          <p:cNvPr id="20" name="Picture Placeholder 19"/>
          <p:cNvSpPr>
            <a:spLocks noGrp="1"/>
          </p:cNvSpPr>
          <p:nvPr>
            <p:ph type="pic" sz="quarter" idx="16"/>
          </p:nvPr>
        </p:nvSpPr>
        <p:spPr>
          <a:xfrm>
            <a:off x="5905501" y="4435793"/>
            <a:ext cx="1819275" cy="1820862"/>
          </a:xfrm>
          <a:custGeom>
            <a:avLst/>
            <a:gdLst>
              <a:gd name="connsiteX0" fmla="*/ 0 w 1819275"/>
              <a:gd name="connsiteY0" fmla="*/ 0 h 1820862"/>
              <a:gd name="connsiteX1" fmla="*/ 1819275 w 1819275"/>
              <a:gd name="connsiteY1" fmla="*/ 0 h 1820862"/>
              <a:gd name="connsiteX2" fmla="*/ 1819275 w 1819275"/>
              <a:gd name="connsiteY2" fmla="*/ 1820862 h 1820862"/>
              <a:gd name="connsiteX3" fmla="*/ 0 w 1819275"/>
              <a:gd name="connsiteY3" fmla="*/ 1820862 h 1820862"/>
            </a:gdLst>
            <a:ahLst/>
            <a:cxnLst>
              <a:cxn ang="0">
                <a:pos x="connsiteX0" y="connsiteY0"/>
              </a:cxn>
              <a:cxn ang="0">
                <a:pos x="connsiteX1" y="connsiteY1"/>
              </a:cxn>
              <a:cxn ang="0">
                <a:pos x="connsiteX2" y="connsiteY2"/>
              </a:cxn>
              <a:cxn ang="0">
                <a:pos x="connsiteX3" y="connsiteY3"/>
              </a:cxn>
            </a:cxnLst>
            <a:rect l="l" t="t" r="r" b="b"/>
            <a:pathLst>
              <a:path w="1819275" h="1820862">
                <a:moveTo>
                  <a:pt x="0" y="0"/>
                </a:moveTo>
                <a:lnTo>
                  <a:pt x="1819275" y="0"/>
                </a:lnTo>
                <a:lnTo>
                  <a:pt x="1819275" y="1820862"/>
                </a:lnTo>
                <a:lnTo>
                  <a:pt x="0" y="1820862"/>
                </a:lnTo>
                <a:close/>
              </a:path>
            </a:pathLst>
          </a:custGeom>
        </p:spPr>
        <p:txBody>
          <a:bodyPr wrap="square">
            <a:noAutofit/>
          </a:bodyPr>
          <a:lstStyle>
            <a:lvl1pPr>
              <a:defRPr sz="1400"/>
            </a:lvl1pPr>
          </a:lstStyle>
          <a:p>
            <a:endParaRPr lang="ru-RU"/>
          </a:p>
        </p:txBody>
      </p:sp>
      <p:sp>
        <p:nvSpPr>
          <p:cNvPr id="21" name="Picture Placeholder 20"/>
          <p:cNvSpPr>
            <a:spLocks noGrp="1"/>
          </p:cNvSpPr>
          <p:nvPr>
            <p:ph type="pic" sz="quarter" idx="17"/>
          </p:nvPr>
        </p:nvSpPr>
        <p:spPr>
          <a:xfrm>
            <a:off x="7818121" y="4435793"/>
            <a:ext cx="1819275" cy="1820862"/>
          </a:xfrm>
          <a:custGeom>
            <a:avLst/>
            <a:gdLst>
              <a:gd name="connsiteX0" fmla="*/ 0 w 1819275"/>
              <a:gd name="connsiteY0" fmla="*/ 0 h 1820862"/>
              <a:gd name="connsiteX1" fmla="*/ 1819275 w 1819275"/>
              <a:gd name="connsiteY1" fmla="*/ 0 h 1820862"/>
              <a:gd name="connsiteX2" fmla="*/ 1819275 w 1819275"/>
              <a:gd name="connsiteY2" fmla="*/ 1820862 h 1820862"/>
              <a:gd name="connsiteX3" fmla="*/ 0 w 1819275"/>
              <a:gd name="connsiteY3" fmla="*/ 1820862 h 1820862"/>
            </a:gdLst>
            <a:ahLst/>
            <a:cxnLst>
              <a:cxn ang="0">
                <a:pos x="connsiteX0" y="connsiteY0"/>
              </a:cxn>
              <a:cxn ang="0">
                <a:pos x="connsiteX1" y="connsiteY1"/>
              </a:cxn>
              <a:cxn ang="0">
                <a:pos x="connsiteX2" y="connsiteY2"/>
              </a:cxn>
              <a:cxn ang="0">
                <a:pos x="connsiteX3" y="connsiteY3"/>
              </a:cxn>
            </a:cxnLst>
            <a:rect l="l" t="t" r="r" b="b"/>
            <a:pathLst>
              <a:path w="1819275" h="1820862">
                <a:moveTo>
                  <a:pt x="0" y="0"/>
                </a:moveTo>
                <a:lnTo>
                  <a:pt x="1819275" y="0"/>
                </a:lnTo>
                <a:lnTo>
                  <a:pt x="1819275" y="1820862"/>
                </a:lnTo>
                <a:lnTo>
                  <a:pt x="0" y="1820862"/>
                </a:lnTo>
                <a:close/>
              </a:path>
            </a:pathLst>
          </a:custGeom>
        </p:spPr>
        <p:txBody>
          <a:bodyPr wrap="square">
            <a:noAutofit/>
          </a:bodyPr>
          <a:lstStyle>
            <a:lvl1pPr>
              <a:defRPr sz="1400"/>
            </a:lvl1pPr>
          </a:lstStyle>
          <a:p>
            <a:endParaRPr lang="ru-RU"/>
          </a:p>
        </p:txBody>
      </p:sp>
      <p:sp>
        <p:nvSpPr>
          <p:cNvPr id="22" name="Picture Placeholder 21"/>
          <p:cNvSpPr>
            <a:spLocks noGrp="1"/>
          </p:cNvSpPr>
          <p:nvPr>
            <p:ph type="pic" sz="quarter" idx="18"/>
          </p:nvPr>
        </p:nvSpPr>
        <p:spPr>
          <a:xfrm>
            <a:off x="9745981" y="4435793"/>
            <a:ext cx="1819275" cy="1820862"/>
          </a:xfrm>
          <a:custGeom>
            <a:avLst/>
            <a:gdLst>
              <a:gd name="connsiteX0" fmla="*/ 0 w 1819275"/>
              <a:gd name="connsiteY0" fmla="*/ 0 h 1820862"/>
              <a:gd name="connsiteX1" fmla="*/ 1819275 w 1819275"/>
              <a:gd name="connsiteY1" fmla="*/ 0 h 1820862"/>
              <a:gd name="connsiteX2" fmla="*/ 1819275 w 1819275"/>
              <a:gd name="connsiteY2" fmla="*/ 1820862 h 1820862"/>
              <a:gd name="connsiteX3" fmla="*/ 0 w 1819275"/>
              <a:gd name="connsiteY3" fmla="*/ 1820862 h 1820862"/>
            </a:gdLst>
            <a:ahLst/>
            <a:cxnLst>
              <a:cxn ang="0">
                <a:pos x="connsiteX0" y="connsiteY0"/>
              </a:cxn>
              <a:cxn ang="0">
                <a:pos x="connsiteX1" y="connsiteY1"/>
              </a:cxn>
              <a:cxn ang="0">
                <a:pos x="connsiteX2" y="connsiteY2"/>
              </a:cxn>
              <a:cxn ang="0">
                <a:pos x="connsiteX3" y="connsiteY3"/>
              </a:cxn>
            </a:cxnLst>
            <a:rect l="l" t="t" r="r" b="b"/>
            <a:pathLst>
              <a:path w="1819275" h="1820862">
                <a:moveTo>
                  <a:pt x="0" y="0"/>
                </a:moveTo>
                <a:lnTo>
                  <a:pt x="1819275" y="0"/>
                </a:lnTo>
                <a:lnTo>
                  <a:pt x="1819275" y="1820862"/>
                </a:lnTo>
                <a:lnTo>
                  <a:pt x="0" y="1820862"/>
                </a:lnTo>
                <a:close/>
              </a:path>
            </a:pathLst>
          </a:custGeom>
        </p:spPr>
        <p:txBody>
          <a:bodyPr wrap="square">
            <a:noAutofit/>
          </a:bodyPr>
          <a:lstStyle>
            <a:lvl1pPr>
              <a:defRPr sz="1400"/>
            </a:lvl1pPr>
          </a:lstStyle>
          <a:p>
            <a:endParaRPr lang="ru-RU"/>
          </a:p>
        </p:txBody>
      </p:sp>
    </p:spTree>
    <p:extLst>
      <p:ext uri="{BB962C8B-B14F-4D97-AF65-F5344CB8AC3E}">
        <p14:creationId xmlns:p14="http://schemas.microsoft.com/office/powerpoint/2010/main" val="355102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5" name="Espaço Reservado para Número de Slide 4"/>
          <p:cNvSpPr>
            <a:spLocks noGrp="1"/>
          </p:cNvSpPr>
          <p:nvPr>
            <p:ph type="sldNum" sz="quarter" idx="12"/>
          </p:nvPr>
        </p:nvSpPr>
        <p:spPr/>
        <p:txBody>
          <a:bodyPr/>
          <a:lstStyle/>
          <a:p>
            <a:fld id="{FE2CAFE2-DFC2-444B-82DD-ED2C709CFAD0}" type="slidenum">
              <a:rPr lang="pt-BR" smtClean="0"/>
              <a:pPr/>
              <a:t>‹nº›</a:t>
            </a:fld>
            <a:endParaRPr lang="pt-BR"/>
          </a:p>
        </p:txBody>
      </p:sp>
    </p:spTree>
    <p:extLst>
      <p:ext uri="{BB962C8B-B14F-4D97-AF65-F5344CB8AC3E}">
        <p14:creationId xmlns:p14="http://schemas.microsoft.com/office/powerpoint/2010/main" val="36559807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 vertical photo">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2955925" cy="6858000"/>
          </a:xfrm>
        </p:spPr>
        <p:txBody>
          <a:bodyPr/>
          <a:lstStyle/>
          <a:p>
            <a:endParaRPr lang="ru-RU"/>
          </a:p>
        </p:txBody>
      </p:sp>
      <p:sp>
        <p:nvSpPr>
          <p:cNvPr id="11" name="Picture Placeholder 9"/>
          <p:cNvSpPr>
            <a:spLocks noGrp="1"/>
          </p:cNvSpPr>
          <p:nvPr>
            <p:ph type="pic" sz="quarter" idx="11"/>
          </p:nvPr>
        </p:nvSpPr>
        <p:spPr>
          <a:xfrm>
            <a:off x="3073401" y="0"/>
            <a:ext cx="2955925" cy="6858000"/>
          </a:xfrm>
        </p:spPr>
        <p:txBody>
          <a:bodyPr/>
          <a:lstStyle/>
          <a:p>
            <a:endParaRPr lang="ru-RU"/>
          </a:p>
        </p:txBody>
      </p:sp>
      <p:sp>
        <p:nvSpPr>
          <p:cNvPr id="12" name="Picture Placeholder 9"/>
          <p:cNvSpPr>
            <a:spLocks noGrp="1"/>
          </p:cNvSpPr>
          <p:nvPr>
            <p:ph type="pic" sz="quarter" idx="12"/>
          </p:nvPr>
        </p:nvSpPr>
        <p:spPr>
          <a:xfrm>
            <a:off x="6146802" y="0"/>
            <a:ext cx="2955925" cy="6858000"/>
          </a:xfrm>
        </p:spPr>
        <p:txBody>
          <a:bodyPr/>
          <a:lstStyle/>
          <a:p>
            <a:endParaRPr lang="ru-RU"/>
          </a:p>
        </p:txBody>
      </p:sp>
      <p:sp>
        <p:nvSpPr>
          <p:cNvPr id="13" name="Picture Placeholder 9"/>
          <p:cNvSpPr>
            <a:spLocks noGrp="1"/>
          </p:cNvSpPr>
          <p:nvPr>
            <p:ph type="pic" sz="quarter" idx="13"/>
          </p:nvPr>
        </p:nvSpPr>
        <p:spPr>
          <a:xfrm>
            <a:off x="9220203" y="0"/>
            <a:ext cx="2955925" cy="6858000"/>
          </a:xfrm>
        </p:spPr>
        <p:txBody>
          <a:bodyPr/>
          <a:lstStyle/>
          <a:p>
            <a:endParaRPr lang="ru-RU"/>
          </a:p>
        </p:txBody>
      </p:sp>
    </p:spTree>
    <p:extLst>
      <p:ext uri="{BB962C8B-B14F-4D97-AF65-F5344CB8AC3E}">
        <p14:creationId xmlns:p14="http://schemas.microsoft.com/office/powerpoint/2010/main" val="15742159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 diagonal photo">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3175" y="3176"/>
            <a:ext cx="2105025" cy="4672013"/>
          </a:xfrm>
          <a:custGeom>
            <a:avLst/>
            <a:gdLst>
              <a:gd name="connsiteX0" fmla="*/ 0 w 2105025"/>
              <a:gd name="connsiteY0" fmla="*/ 0 h 4672013"/>
              <a:gd name="connsiteX1" fmla="*/ 2105025 w 2105025"/>
              <a:gd name="connsiteY1" fmla="*/ 0 h 4672013"/>
              <a:gd name="connsiteX2" fmla="*/ 0 w 2105025"/>
              <a:gd name="connsiteY2" fmla="*/ 4672013 h 4672013"/>
            </a:gdLst>
            <a:ahLst/>
            <a:cxnLst>
              <a:cxn ang="0">
                <a:pos x="connsiteX0" y="connsiteY0"/>
              </a:cxn>
              <a:cxn ang="0">
                <a:pos x="connsiteX1" y="connsiteY1"/>
              </a:cxn>
              <a:cxn ang="0">
                <a:pos x="connsiteX2" y="connsiteY2"/>
              </a:cxn>
            </a:cxnLst>
            <a:rect l="l" t="t" r="r" b="b"/>
            <a:pathLst>
              <a:path w="2105025" h="4672013">
                <a:moveTo>
                  <a:pt x="0" y="0"/>
                </a:moveTo>
                <a:lnTo>
                  <a:pt x="2105025" y="0"/>
                </a:lnTo>
                <a:lnTo>
                  <a:pt x="0" y="4672013"/>
                </a:lnTo>
                <a:close/>
              </a:path>
            </a:pathLst>
          </a:custGeom>
        </p:spPr>
        <p:txBody>
          <a:bodyPr wrap="square">
            <a:noAutofit/>
          </a:bodyPr>
          <a:lstStyle>
            <a:lvl1pPr>
              <a:defRPr sz="1100"/>
            </a:lvl1pPr>
          </a:lstStyle>
          <a:p>
            <a:endParaRPr lang="ru-RU"/>
          </a:p>
        </p:txBody>
      </p:sp>
      <p:sp>
        <p:nvSpPr>
          <p:cNvPr id="13" name="Picture Placeholder 12"/>
          <p:cNvSpPr>
            <a:spLocks noGrp="1"/>
          </p:cNvSpPr>
          <p:nvPr>
            <p:ph type="pic" sz="quarter" idx="11"/>
          </p:nvPr>
        </p:nvSpPr>
        <p:spPr>
          <a:xfrm>
            <a:off x="3176" y="3175"/>
            <a:ext cx="4835525" cy="6859588"/>
          </a:xfrm>
          <a:custGeom>
            <a:avLst/>
            <a:gdLst>
              <a:gd name="connsiteX0" fmla="*/ 2273300 w 4835525"/>
              <a:gd name="connsiteY0" fmla="*/ 0 h 6859588"/>
              <a:gd name="connsiteX1" fmla="*/ 4835525 w 4835525"/>
              <a:gd name="connsiteY1" fmla="*/ 0 h 6859588"/>
              <a:gd name="connsiteX2" fmla="*/ 1739900 w 4835525"/>
              <a:gd name="connsiteY2" fmla="*/ 6859588 h 6859588"/>
              <a:gd name="connsiteX3" fmla="*/ 0 w 4835525"/>
              <a:gd name="connsiteY3" fmla="*/ 6859588 h 6859588"/>
              <a:gd name="connsiteX4" fmla="*/ 0 w 4835525"/>
              <a:gd name="connsiteY4" fmla="*/ 5041901 h 6859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5525" h="6859588">
                <a:moveTo>
                  <a:pt x="2273300" y="0"/>
                </a:moveTo>
                <a:lnTo>
                  <a:pt x="4835525" y="0"/>
                </a:lnTo>
                <a:lnTo>
                  <a:pt x="1739900" y="6859588"/>
                </a:lnTo>
                <a:lnTo>
                  <a:pt x="0" y="6859588"/>
                </a:lnTo>
                <a:lnTo>
                  <a:pt x="0" y="5041901"/>
                </a:lnTo>
                <a:close/>
              </a:path>
            </a:pathLst>
          </a:custGeom>
        </p:spPr>
        <p:txBody>
          <a:bodyPr wrap="square">
            <a:noAutofit/>
          </a:bodyPr>
          <a:lstStyle>
            <a:lvl1pPr>
              <a:defRPr sz="1100"/>
            </a:lvl1pPr>
          </a:lstStyle>
          <a:p>
            <a:endParaRPr lang="ru-RU"/>
          </a:p>
        </p:txBody>
      </p:sp>
      <p:sp>
        <p:nvSpPr>
          <p:cNvPr id="16" name="Picture Placeholder 15"/>
          <p:cNvSpPr>
            <a:spLocks noGrp="1"/>
          </p:cNvSpPr>
          <p:nvPr>
            <p:ph type="pic" sz="quarter" idx="12"/>
          </p:nvPr>
        </p:nvSpPr>
        <p:spPr>
          <a:xfrm>
            <a:off x="1911351" y="3175"/>
            <a:ext cx="5654675" cy="6859588"/>
          </a:xfrm>
          <a:custGeom>
            <a:avLst/>
            <a:gdLst>
              <a:gd name="connsiteX0" fmla="*/ 3095625 w 5654675"/>
              <a:gd name="connsiteY0" fmla="*/ 0 h 6859588"/>
              <a:gd name="connsiteX1" fmla="*/ 5654675 w 5654675"/>
              <a:gd name="connsiteY1" fmla="*/ 0 h 6859588"/>
              <a:gd name="connsiteX2" fmla="*/ 2562225 w 5654675"/>
              <a:gd name="connsiteY2" fmla="*/ 6859588 h 6859588"/>
              <a:gd name="connsiteX3" fmla="*/ 0 w 5654675"/>
              <a:gd name="connsiteY3" fmla="*/ 6859588 h 6859588"/>
            </a:gdLst>
            <a:ahLst/>
            <a:cxnLst>
              <a:cxn ang="0">
                <a:pos x="connsiteX0" y="connsiteY0"/>
              </a:cxn>
              <a:cxn ang="0">
                <a:pos x="connsiteX1" y="connsiteY1"/>
              </a:cxn>
              <a:cxn ang="0">
                <a:pos x="connsiteX2" y="connsiteY2"/>
              </a:cxn>
              <a:cxn ang="0">
                <a:pos x="connsiteX3" y="connsiteY3"/>
              </a:cxn>
            </a:cxnLst>
            <a:rect l="l" t="t" r="r" b="b"/>
            <a:pathLst>
              <a:path w="5654675" h="6859588">
                <a:moveTo>
                  <a:pt x="3095625" y="0"/>
                </a:moveTo>
                <a:lnTo>
                  <a:pt x="5654675" y="0"/>
                </a:lnTo>
                <a:lnTo>
                  <a:pt x="2562225" y="6859588"/>
                </a:lnTo>
                <a:lnTo>
                  <a:pt x="0" y="6859588"/>
                </a:lnTo>
                <a:close/>
              </a:path>
            </a:pathLst>
          </a:custGeom>
        </p:spPr>
        <p:txBody>
          <a:bodyPr wrap="square">
            <a:noAutofit/>
          </a:bodyPr>
          <a:lstStyle>
            <a:lvl1pPr>
              <a:defRPr sz="1100"/>
            </a:lvl1pPr>
          </a:lstStyle>
          <a:p>
            <a:endParaRPr lang="ru-RU"/>
          </a:p>
        </p:txBody>
      </p:sp>
      <p:sp>
        <p:nvSpPr>
          <p:cNvPr id="17" name="Picture Placeholder 16"/>
          <p:cNvSpPr>
            <a:spLocks noGrp="1"/>
          </p:cNvSpPr>
          <p:nvPr>
            <p:ph type="pic" sz="quarter" idx="13"/>
          </p:nvPr>
        </p:nvSpPr>
        <p:spPr>
          <a:xfrm>
            <a:off x="4635501" y="3175"/>
            <a:ext cx="5654675" cy="6859588"/>
          </a:xfrm>
          <a:custGeom>
            <a:avLst/>
            <a:gdLst>
              <a:gd name="connsiteX0" fmla="*/ 3095625 w 5654675"/>
              <a:gd name="connsiteY0" fmla="*/ 0 h 6859588"/>
              <a:gd name="connsiteX1" fmla="*/ 5654675 w 5654675"/>
              <a:gd name="connsiteY1" fmla="*/ 0 h 6859588"/>
              <a:gd name="connsiteX2" fmla="*/ 2562225 w 5654675"/>
              <a:gd name="connsiteY2" fmla="*/ 6859588 h 6859588"/>
              <a:gd name="connsiteX3" fmla="*/ 0 w 5654675"/>
              <a:gd name="connsiteY3" fmla="*/ 6859588 h 6859588"/>
            </a:gdLst>
            <a:ahLst/>
            <a:cxnLst>
              <a:cxn ang="0">
                <a:pos x="connsiteX0" y="connsiteY0"/>
              </a:cxn>
              <a:cxn ang="0">
                <a:pos x="connsiteX1" y="connsiteY1"/>
              </a:cxn>
              <a:cxn ang="0">
                <a:pos x="connsiteX2" y="connsiteY2"/>
              </a:cxn>
              <a:cxn ang="0">
                <a:pos x="connsiteX3" y="connsiteY3"/>
              </a:cxn>
            </a:cxnLst>
            <a:rect l="l" t="t" r="r" b="b"/>
            <a:pathLst>
              <a:path w="5654675" h="6859588">
                <a:moveTo>
                  <a:pt x="3095625" y="0"/>
                </a:moveTo>
                <a:lnTo>
                  <a:pt x="5654675" y="0"/>
                </a:lnTo>
                <a:lnTo>
                  <a:pt x="2562225" y="6859588"/>
                </a:lnTo>
                <a:lnTo>
                  <a:pt x="0" y="6859588"/>
                </a:lnTo>
                <a:close/>
              </a:path>
            </a:pathLst>
          </a:custGeom>
        </p:spPr>
        <p:txBody>
          <a:bodyPr wrap="square">
            <a:noAutofit/>
          </a:bodyPr>
          <a:lstStyle>
            <a:lvl1pPr>
              <a:defRPr sz="1100"/>
            </a:lvl1pPr>
          </a:lstStyle>
          <a:p>
            <a:endParaRPr lang="ru-RU"/>
          </a:p>
        </p:txBody>
      </p:sp>
      <p:sp>
        <p:nvSpPr>
          <p:cNvPr id="20" name="Picture Placeholder 19"/>
          <p:cNvSpPr>
            <a:spLocks noGrp="1"/>
          </p:cNvSpPr>
          <p:nvPr>
            <p:ph type="pic" sz="quarter" idx="14"/>
          </p:nvPr>
        </p:nvSpPr>
        <p:spPr>
          <a:xfrm>
            <a:off x="7367588" y="3175"/>
            <a:ext cx="4821238" cy="6859588"/>
          </a:xfrm>
          <a:custGeom>
            <a:avLst/>
            <a:gdLst>
              <a:gd name="connsiteX0" fmla="*/ 3092450 w 4821238"/>
              <a:gd name="connsiteY0" fmla="*/ 0 h 6859588"/>
              <a:gd name="connsiteX1" fmla="*/ 4821238 w 4821238"/>
              <a:gd name="connsiteY1" fmla="*/ 0 h 6859588"/>
              <a:gd name="connsiteX2" fmla="*/ 4821238 w 4821238"/>
              <a:gd name="connsiteY2" fmla="*/ 1847850 h 6859588"/>
              <a:gd name="connsiteX3" fmla="*/ 2559050 w 4821238"/>
              <a:gd name="connsiteY3" fmla="*/ 6859588 h 6859588"/>
              <a:gd name="connsiteX4" fmla="*/ 0 w 4821238"/>
              <a:gd name="connsiteY4" fmla="*/ 6859588 h 6859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1238" h="6859588">
                <a:moveTo>
                  <a:pt x="3092450" y="0"/>
                </a:moveTo>
                <a:lnTo>
                  <a:pt x="4821238" y="0"/>
                </a:lnTo>
                <a:lnTo>
                  <a:pt x="4821238" y="1847850"/>
                </a:lnTo>
                <a:lnTo>
                  <a:pt x="2559050" y="6859588"/>
                </a:lnTo>
                <a:lnTo>
                  <a:pt x="0" y="6859588"/>
                </a:lnTo>
                <a:close/>
              </a:path>
            </a:pathLst>
          </a:custGeom>
        </p:spPr>
        <p:txBody>
          <a:bodyPr wrap="square">
            <a:noAutofit/>
          </a:bodyPr>
          <a:lstStyle>
            <a:lvl1pPr>
              <a:defRPr sz="1100"/>
            </a:lvl1pPr>
          </a:lstStyle>
          <a:p>
            <a:endParaRPr lang="ru-RU"/>
          </a:p>
        </p:txBody>
      </p:sp>
      <p:sp>
        <p:nvSpPr>
          <p:cNvPr id="23" name="Picture Placeholder 22"/>
          <p:cNvSpPr>
            <a:spLocks noGrp="1"/>
          </p:cNvSpPr>
          <p:nvPr>
            <p:ph type="pic" sz="quarter" idx="15"/>
          </p:nvPr>
        </p:nvSpPr>
        <p:spPr>
          <a:xfrm>
            <a:off x="10093325" y="2220913"/>
            <a:ext cx="2095500" cy="4641850"/>
          </a:xfrm>
          <a:custGeom>
            <a:avLst/>
            <a:gdLst>
              <a:gd name="connsiteX0" fmla="*/ 2095500 w 2095500"/>
              <a:gd name="connsiteY0" fmla="*/ 0 h 4641850"/>
              <a:gd name="connsiteX1" fmla="*/ 2095500 w 2095500"/>
              <a:gd name="connsiteY1" fmla="*/ 4641850 h 4641850"/>
              <a:gd name="connsiteX2" fmla="*/ 0 w 2095500"/>
              <a:gd name="connsiteY2" fmla="*/ 4641850 h 4641850"/>
            </a:gdLst>
            <a:ahLst/>
            <a:cxnLst>
              <a:cxn ang="0">
                <a:pos x="connsiteX0" y="connsiteY0"/>
              </a:cxn>
              <a:cxn ang="0">
                <a:pos x="connsiteX1" y="connsiteY1"/>
              </a:cxn>
              <a:cxn ang="0">
                <a:pos x="connsiteX2" y="connsiteY2"/>
              </a:cxn>
            </a:cxnLst>
            <a:rect l="l" t="t" r="r" b="b"/>
            <a:pathLst>
              <a:path w="2095500" h="4641850">
                <a:moveTo>
                  <a:pt x="2095500" y="0"/>
                </a:moveTo>
                <a:lnTo>
                  <a:pt x="2095500" y="4641850"/>
                </a:lnTo>
                <a:lnTo>
                  <a:pt x="0" y="4641850"/>
                </a:lnTo>
                <a:close/>
              </a:path>
            </a:pathLst>
          </a:custGeom>
        </p:spPr>
        <p:txBody>
          <a:bodyPr wrap="square">
            <a:noAutofit/>
          </a:bodyPr>
          <a:lstStyle>
            <a:lvl1pPr>
              <a:defRPr sz="1100"/>
            </a:lvl1pPr>
          </a:lstStyle>
          <a:p>
            <a:endParaRPr lang="ru-RU"/>
          </a:p>
        </p:txBody>
      </p:sp>
    </p:spTree>
    <p:extLst>
      <p:ext uri="{BB962C8B-B14F-4D97-AF65-F5344CB8AC3E}">
        <p14:creationId xmlns:p14="http://schemas.microsoft.com/office/powerpoint/2010/main" val="38217707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 vertical photo_02">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3175" y="2287589"/>
            <a:ext cx="2952750" cy="4570413"/>
          </a:xfrm>
          <a:custGeom>
            <a:avLst/>
            <a:gdLst>
              <a:gd name="connsiteX0" fmla="*/ 0 w 2952750"/>
              <a:gd name="connsiteY0" fmla="*/ 0 h 4570413"/>
              <a:gd name="connsiteX1" fmla="*/ 2952750 w 2952750"/>
              <a:gd name="connsiteY1" fmla="*/ 0 h 4570413"/>
              <a:gd name="connsiteX2" fmla="*/ 2952750 w 2952750"/>
              <a:gd name="connsiteY2" fmla="*/ 4570413 h 4570413"/>
              <a:gd name="connsiteX3" fmla="*/ 0 w 2952750"/>
              <a:gd name="connsiteY3" fmla="*/ 4570413 h 4570413"/>
            </a:gdLst>
            <a:ahLst/>
            <a:cxnLst>
              <a:cxn ang="0">
                <a:pos x="connsiteX0" y="connsiteY0"/>
              </a:cxn>
              <a:cxn ang="0">
                <a:pos x="connsiteX1" y="connsiteY1"/>
              </a:cxn>
              <a:cxn ang="0">
                <a:pos x="connsiteX2" y="connsiteY2"/>
              </a:cxn>
              <a:cxn ang="0">
                <a:pos x="connsiteX3" y="connsiteY3"/>
              </a:cxn>
            </a:cxnLst>
            <a:rect l="l" t="t" r="r" b="b"/>
            <a:pathLst>
              <a:path w="2952750" h="4570413">
                <a:moveTo>
                  <a:pt x="0" y="0"/>
                </a:moveTo>
                <a:lnTo>
                  <a:pt x="2952750" y="0"/>
                </a:lnTo>
                <a:lnTo>
                  <a:pt x="2952750" y="4570413"/>
                </a:lnTo>
                <a:lnTo>
                  <a:pt x="0" y="4570413"/>
                </a:lnTo>
                <a:close/>
              </a:path>
            </a:pathLst>
          </a:custGeom>
        </p:spPr>
        <p:txBody>
          <a:bodyPr wrap="square">
            <a:noAutofit/>
          </a:bodyPr>
          <a:lstStyle/>
          <a:p>
            <a:endParaRPr lang="ru-RU"/>
          </a:p>
        </p:txBody>
      </p:sp>
      <p:sp>
        <p:nvSpPr>
          <p:cNvPr id="9" name="Picture Placeholder 8"/>
          <p:cNvSpPr>
            <a:spLocks noGrp="1"/>
          </p:cNvSpPr>
          <p:nvPr>
            <p:ph type="pic" sz="quarter" idx="11"/>
          </p:nvPr>
        </p:nvSpPr>
        <p:spPr>
          <a:xfrm>
            <a:off x="6156325" y="2287589"/>
            <a:ext cx="2952750" cy="4570413"/>
          </a:xfrm>
          <a:custGeom>
            <a:avLst/>
            <a:gdLst>
              <a:gd name="connsiteX0" fmla="*/ 0 w 2952750"/>
              <a:gd name="connsiteY0" fmla="*/ 0 h 4570413"/>
              <a:gd name="connsiteX1" fmla="*/ 2952750 w 2952750"/>
              <a:gd name="connsiteY1" fmla="*/ 0 h 4570413"/>
              <a:gd name="connsiteX2" fmla="*/ 2952750 w 2952750"/>
              <a:gd name="connsiteY2" fmla="*/ 4570413 h 4570413"/>
              <a:gd name="connsiteX3" fmla="*/ 0 w 2952750"/>
              <a:gd name="connsiteY3" fmla="*/ 4570413 h 4570413"/>
            </a:gdLst>
            <a:ahLst/>
            <a:cxnLst>
              <a:cxn ang="0">
                <a:pos x="connsiteX0" y="connsiteY0"/>
              </a:cxn>
              <a:cxn ang="0">
                <a:pos x="connsiteX1" y="connsiteY1"/>
              </a:cxn>
              <a:cxn ang="0">
                <a:pos x="connsiteX2" y="connsiteY2"/>
              </a:cxn>
              <a:cxn ang="0">
                <a:pos x="connsiteX3" y="connsiteY3"/>
              </a:cxn>
            </a:cxnLst>
            <a:rect l="l" t="t" r="r" b="b"/>
            <a:pathLst>
              <a:path w="2952750" h="4570413">
                <a:moveTo>
                  <a:pt x="0" y="0"/>
                </a:moveTo>
                <a:lnTo>
                  <a:pt x="2952750" y="0"/>
                </a:lnTo>
                <a:lnTo>
                  <a:pt x="2952750" y="4570413"/>
                </a:lnTo>
                <a:lnTo>
                  <a:pt x="0" y="4570413"/>
                </a:lnTo>
                <a:close/>
              </a:path>
            </a:pathLst>
          </a:custGeom>
        </p:spPr>
        <p:txBody>
          <a:bodyPr wrap="square">
            <a:noAutofit/>
          </a:bodyPr>
          <a:lstStyle/>
          <a:p>
            <a:endParaRPr lang="ru-RU"/>
          </a:p>
        </p:txBody>
      </p:sp>
      <p:sp>
        <p:nvSpPr>
          <p:cNvPr id="10" name="Picture Placeholder 9"/>
          <p:cNvSpPr>
            <a:spLocks noGrp="1"/>
          </p:cNvSpPr>
          <p:nvPr>
            <p:ph type="pic" sz="quarter" idx="12"/>
          </p:nvPr>
        </p:nvSpPr>
        <p:spPr>
          <a:xfrm>
            <a:off x="3074988" y="0"/>
            <a:ext cx="2952750" cy="4570413"/>
          </a:xfrm>
          <a:custGeom>
            <a:avLst/>
            <a:gdLst>
              <a:gd name="connsiteX0" fmla="*/ 0 w 2952750"/>
              <a:gd name="connsiteY0" fmla="*/ 0 h 4570413"/>
              <a:gd name="connsiteX1" fmla="*/ 2952750 w 2952750"/>
              <a:gd name="connsiteY1" fmla="*/ 0 h 4570413"/>
              <a:gd name="connsiteX2" fmla="*/ 2952750 w 2952750"/>
              <a:gd name="connsiteY2" fmla="*/ 4570413 h 4570413"/>
              <a:gd name="connsiteX3" fmla="*/ 0 w 2952750"/>
              <a:gd name="connsiteY3" fmla="*/ 4570413 h 4570413"/>
            </a:gdLst>
            <a:ahLst/>
            <a:cxnLst>
              <a:cxn ang="0">
                <a:pos x="connsiteX0" y="connsiteY0"/>
              </a:cxn>
              <a:cxn ang="0">
                <a:pos x="connsiteX1" y="connsiteY1"/>
              </a:cxn>
              <a:cxn ang="0">
                <a:pos x="connsiteX2" y="connsiteY2"/>
              </a:cxn>
              <a:cxn ang="0">
                <a:pos x="connsiteX3" y="connsiteY3"/>
              </a:cxn>
            </a:cxnLst>
            <a:rect l="l" t="t" r="r" b="b"/>
            <a:pathLst>
              <a:path w="2952750" h="4570413">
                <a:moveTo>
                  <a:pt x="0" y="0"/>
                </a:moveTo>
                <a:lnTo>
                  <a:pt x="2952750" y="0"/>
                </a:lnTo>
                <a:lnTo>
                  <a:pt x="2952750" y="4570413"/>
                </a:lnTo>
                <a:lnTo>
                  <a:pt x="0" y="4570413"/>
                </a:lnTo>
                <a:close/>
              </a:path>
            </a:pathLst>
          </a:custGeom>
        </p:spPr>
        <p:txBody>
          <a:bodyPr wrap="square">
            <a:noAutofit/>
          </a:bodyPr>
          <a:lstStyle/>
          <a:p>
            <a:endParaRPr lang="ru-RU"/>
          </a:p>
        </p:txBody>
      </p:sp>
      <p:sp>
        <p:nvSpPr>
          <p:cNvPr id="11" name="Picture Placeholder 10"/>
          <p:cNvSpPr>
            <a:spLocks noGrp="1"/>
          </p:cNvSpPr>
          <p:nvPr>
            <p:ph type="pic" sz="quarter" idx="13"/>
          </p:nvPr>
        </p:nvSpPr>
        <p:spPr>
          <a:xfrm>
            <a:off x="9228138" y="0"/>
            <a:ext cx="2952750" cy="4570413"/>
          </a:xfrm>
          <a:custGeom>
            <a:avLst/>
            <a:gdLst>
              <a:gd name="connsiteX0" fmla="*/ 0 w 2952750"/>
              <a:gd name="connsiteY0" fmla="*/ 0 h 4570413"/>
              <a:gd name="connsiteX1" fmla="*/ 2952750 w 2952750"/>
              <a:gd name="connsiteY1" fmla="*/ 0 h 4570413"/>
              <a:gd name="connsiteX2" fmla="*/ 2952750 w 2952750"/>
              <a:gd name="connsiteY2" fmla="*/ 4570413 h 4570413"/>
              <a:gd name="connsiteX3" fmla="*/ 0 w 2952750"/>
              <a:gd name="connsiteY3" fmla="*/ 4570413 h 4570413"/>
            </a:gdLst>
            <a:ahLst/>
            <a:cxnLst>
              <a:cxn ang="0">
                <a:pos x="connsiteX0" y="connsiteY0"/>
              </a:cxn>
              <a:cxn ang="0">
                <a:pos x="connsiteX1" y="connsiteY1"/>
              </a:cxn>
              <a:cxn ang="0">
                <a:pos x="connsiteX2" y="connsiteY2"/>
              </a:cxn>
              <a:cxn ang="0">
                <a:pos x="connsiteX3" y="connsiteY3"/>
              </a:cxn>
            </a:cxnLst>
            <a:rect l="l" t="t" r="r" b="b"/>
            <a:pathLst>
              <a:path w="2952750" h="4570413">
                <a:moveTo>
                  <a:pt x="0" y="0"/>
                </a:moveTo>
                <a:lnTo>
                  <a:pt x="2952750" y="0"/>
                </a:lnTo>
                <a:lnTo>
                  <a:pt x="2952750" y="4570413"/>
                </a:lnTo>
                <a:lnTo>
                  <a:pt x="0" y="4570413"/>
                </a:lnTo>
                <a:close/>
              </a:path>
            </a:pathLst>
          </a:custGeom>
        </p:spPr>
        <p:txBody>
          <a:bodyPr wrap="square">
            <a:noAutofit/>
          </a:bodyPr>
          <a:lstStyle/>
          <a:p>
            <a:endParaRPr lang="ru-RU"/>
          </a:p>
        </p:txBody>
      </p:sp>
    </p:spTree>
    <p:extLst>
      <p:ext uri="{BB962C8B-B14F-4D97-AF65-F5344CB8AC3E}">
        <p14:creationId xmlns:p14="http://schemas.microsoft.com/office/powerpoint/2010/main" val="36219125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 photo row">
    <p:spTree>
      <p:nvGrpSpPr>
        <p:cNvPr id="1" name=""/>
        <p:cNvGrpSpPr/>
        <p:nvPr/>
      </p:nvGrpSpPr>
      <p:grpSpPr>
        <a:xfrm>
          <a:off x="0" y="0"/>
          <a:ext cx="0" cy="0"/>
          <a:chOff x="0" y="0"/>
          <a:chExt cx="0" cy="0"/>
        </a:xfrm>
      </p:grpSpPr>
      <p:sp>
        <p:nvSpPr>
          <p:cNvPr id="9" name="Placeholder"/>
          <p:cNvSpPr>
            <a:spLocks noGrp="1"/>
          </p:cNvSpPr>
          <p:nvPr>
            <p:ph type="pic" sz="quarter" idx="10"/>
          </p:nvPr>
        </p:nvSpPr>
        <p:spPr>
          <a:xfrm>
            <a:off x="-1" y="2087563"/>
            <a:ext cx="2333625" cy="2343150"/>
          </a:xfrm>
          <a:custGeom>
            <a:avLst/>
            <a:gdLst>
              <a:gd name="connsiteX0" fmla="*/ 0 w 2368550"/>
              <a:gd name="connsiteY0" fmla="*/ 0 h 2370138"/>
              <a:gd name="connsiteX1" fmla="*/ 2368550 w 2368550"/>
              <a:gd name="connsiteY1" fmla="*/ 0 h 2370138"/>
              <a:gd name="connsiteX2" fmla="*/ 2368550 w 2368550"/>
              <a:gd name="connsiteY2" fmla="*/ 2370138 h 2370138"/>
              <a:gd name="connsiteX3" fmla="*/ 0 w 2368550"/>
              <a:gd name="connsiteY3" fmla="*/ 2370138 h 2370138"/>
            </a:gdLst>
            <a:ahLst/>
            <a:cxnLst>
              <a:cxn ang="0">
                <a:pos x="connsiteX0" y="connsiteY0"/>
              </a:cxn>
              <a:cxn ang="0">
                <a:pos x="connsiteX1" y="connsiteY1"/>
              </a:cxn>
              <a:cxn ang="0">
                <a:pos x="connsiteX2" y="connsiteY2"/>
              </a:cxn>
              <a:cxn ang="0">
                <a:pos x="connsiteX3" y="connsiteY3"/>
              </a:cxn>
            </a:cxnLst>
            <a:rect l="l" t="t" r="r" b="b"/>
            <a:pathLst>
              <a:path w="2368550" h="2370138">
                <a:moveTo>
                  <a:pt x="0" y="0"/>
                </a:moveTo>
                <a:lnTo>
                  <a:pt x="2368550" y="0"/>
                </a:lnTo>
                <a:lnTo>
                  <a:pt x="2368550" y="2370138"/>
                </a:lnTo>
                <a:lnTo>
                  <a:pt x="0" y="2370138"/>
                </a:lnTo>
                <a:close/>
              </a:path>
            </a:pathLst>
          </a:custGeom>
        </p:spPr>
        <p:txBody>
          <a:bodyPr wrap="square">
            <a:noAutofit/>
          </a:bodyPr>
          <a:lstStyle>
            <a:lvl1pPr>
              <a:defRPr sz="1400"/>
            </a:lvl1pPr>
          </a:lstStyle>
          <a:p>
            <a:endParaRPr lang="ru-RU"/>
          </a:p>
        </p:txBody>
      </p:sp>
      <p:sp>
        <p:nvSpPr>
          <p:cNvPr id="27" name="Placeholder"/>
          <p:cNvSpPr>
            <a:spLocks noGrp="1"/>
          </p:cNvSpPr>
          <p:nvPr>
            <p:ph type="pic" sz="quarter" idx="11"/>
          </p:nvPr>
        </p:nvSpPr>
        <p:spPr>
          <a:xfrm>
            <a:off x="2468879" y="2087563"/>
            <a:ext cx="2333625" cy="2343150"/>
          </a:xfrm>
          <a:custGeom>
            <a:avLst/>
            <a:gdLst>
              <a:gd name="connsiteX0" fmla="*/ 0 w 2368550"/>
              <a:gd name="connsiteY0" fmla="*/ 0 h 2370138"/>
              <a:gd name="connsiteX1" fmla="*/ 2368550 w 2368550"/>
              <a:gd name="connsiteY1" fmla="*/ 0 h 2370138"/>
              <a:gd name="connsiteX2" fmla="*/ 2368550 w 2368550"/>
              <a:gd name="connsiteY2" fmla="*/ 2370138 h 2370138"/>
              <a:gd name="connsiteX3" fmla="*/ 0 w 2368550"/>
              <a:gd name="connsiteY3" fmla="*/ 2370138 h 2370138"/>
            </a:gdLst>
            <a:ahLst/>
            <a:cxnLst>
              <a:cxn ang="0">
                <a:pos x="connsiteX0" y="connsiteY0"/>
              </a:cxn>
              <a:cxn ang="0">
                <a:pos x="connsiteX1" y="connsiteY1"/>
              </a:cxn>
              <a:cxn ang="0">
                <a:pos x="connsiteX2" y="connsiteY2"/>
              </a:cxn>
              <a:cxn ang="0">
                <a:pos x="connsiteX3" y="connsiteY3"/>
              </a:cxn>
            </a:cxnLst>
            <a:rect l="l" t="t" r="r" b="b"/>
            <a:pathLst>
              <a:path w="2368550" h="2370138">
                <a:moveTo>
                  <a:pt x="0" y="0"/>
                </a:moveTo>
                <a:lnTo>
                  <a:pt x="2368550" y="0"/>
                </a:lnTo>
                <a:lnTo>
                  <a:pt x="2368550" y="2370138"/>
                </a:lnTo>
                <a:lnTo>
                  <a:pt x="0" y="2370138"/>
                </a:lnTo>
                <a:close/>
              </a:path>
            </a:pathLst>
          </a:custGeom>
        </p:spPr>
        <p:txBody>
          <a:bodyPr wrap="square">
            <a:noAutofit/>
          </a:bodyPr>
          <a:lstStyle>
            <a:lvl1pPr>
              <a:defRPr sz="1400"/>
            </a:lvl1pPr>
          </a:lstStyle>
          <a:p>
            <a:endParaRPr lang="ru-RU"/>
          </a:p>
        </p:txBody>
      </p:sp>
      <p:sp>
        <p:nvSpPr>
          <p:cNvPr id="28" name="Placeholder"/>
          <p:cNvSpPr>
            <a:spLocks noGrp="1"/>
          </p:cNvSpPr>
          <p:nvPr>
            <p:ph type="pic" sz="quarter" idx="12"/>
          </p:nvPr>
        </p:nvSpPr>
        <p:spPr>
          <a:xfrm>
            <a:off x="4931663" y="2087563"/>
            <a:ext cx="2333625" cy="2343150"/>
          </a:xfrm>
          <a:custGeom>
            <a:avLst/>
            <a:gdLst>
              <a:gd name="connsiteX0" fmla="*/ 0 w 2368550"/>
              <a:gd name="connsiteY0" fmla="*/ 0 h 2370138"/>
              <a:gd name="connsiteX1" fmla="*/ 2368550 w 2368550"/>
              <a:gd name="connsiteY1" fmla="*/ 0 h 2370138"/>
              <a:gd name="connsiteX2" fmla="*/ 2368550 w 2368550"/>
              <a:gd name="connsiteY2" fmla="*/ 2370138 h 2370138"/>
              <a:gd name="connsiteX3" fmla="*/ 0 w 2368550"/>
              <a:gd name="connsiteY3" fmla="*/ 2370138 h 2370138"/>
            </a:gdLst>
            <a:ahLst/>
            <a:cxnLst>
              <a:cxn ang="0">
                <a:pos x="connsiteX0" y="connsiteY0"/>
              </a:cxn>
              <a:cxn ang="0">
                <a:pos x="connsiteX1" y="connsiteY1"/>
              </a:cxn>
              <a:cxn ang="0">
                <a:pos x="connsiteX2" y="connsiteY2"/>
              </a:cxn>
              <a:cxn ang="0">
                <a:pos x="connsiteX3" y="connsiteY3"/>
              </a:cxn>
            </a:cxnLst>
            <a:rect l="l" t="t" r="r" b="b"/>
            <a:pathLst>
              <a:path w="2368550" h="2370138">
                <a:moveTo>
                  <a:pt x="0" y="0"/>
                </a:moveTo>
                <a:lnTo>
                  <a:pt x="2368550" y="0"/>
                </a:lnTo>
                <a:lnTo>
                  <a:pt x="2368550" y="2370138"/>
                </a:lnTo>
                <a:lnTo>
                  <a:pt x="0" y="2370138"/>
                </a:lnTo>
                <a:close/>
              </a:path>
            </a:pathLst>
          </a:custGeom>
        </p:spPr>
        <p:txBody>
          <a:bodyPr wrap="square">
            <a:noAutofit/>
          </a:bodyPr>
          <a:lstStyle>
            <a:lvl1pPr>
              <a:defRPr sz="1400"/>
            </a:lvl1pPr>
          </a:lstStyle>
          <a:p>
            <a:endParaRPr lang="ru-RU"/>
          </a:p>
        </p:txBody>
      </p:sp>
      <p:sp>
        <p:nvSpPr>
          <p:cNvPr id="29" name="Placeholder"/>
          <p:cNvSpPr>
            <a:spLocks noGrp="1"/>
          </p:cNvSpPr>
          <p:nvPr>
            <p:ph type="pic" sz="quarter" idx="13"/>
          </p:nvPr>
        </p:nvSpPr>
        <p:spPr>
          <a:xfrm>
            <a:off x="7394447" y="2087563"/>
            <a:ext cx="2333625" cy="2343150"/>
          </a:xfrm>
          <a:custGeom>
            <a:avLst/>
            <a:gdLst>
              <a:gd name="connsiteX0" fmla="*/ 0 w 2368550"/>
              <a:gd name="connsiteY0" fmla="*/ 0 h 2370138"/>
              <a:gd name="connsiteX1" fmla="*/ 2368550 w 2368550"/>
              <a:gd name="connsiteY1" fmla="*/ 0 h 2370138"/>
              <a:gd name="connsiteX2" fmla="*/ 2368550 w 2368550"/>
              <a:gd name="connsiteY2" fmla="*/ 2370138 h 2370138"/>
              <a:gd name="connsiteX3" fmla="*/ 0 w 2368550"/>
              <a:gd name="connsiteY3" fmla="*/ 2370138 h 2370138"/>
            </a:gdLst>
            <a:ahLst/>
            <a:cxnLst>
              <a:cxn ang="0">
                <a:pos x="connsiteX0" y="connsiteY0"/>
              </a:cxn>
              <a:cxn ang="0">
                <a:pos x="connsiteX1" y="connsiteY1"/>
              </a:cxn>
              <a:cxn ang="0">
                <a:pos x="connsiteX2" y="connsiteY2"/>
              </a:cxn>
              <a:cxn ang="0">
                <a:pos x="connsiteX3" y="connsiteY3"/>
              </a:cxn>
            </a:cxnLst>
            <a:rect l="l" t="t" r="r" b="b"/>
            <a:pathLst>
              <a:path w="2368550" h="2370138">
                <a:moveTo>
                  <a:pt x="0" y="0"/>
                </a:moveTo>
                <a:lnTo>
                  <a:pt x="2368550" y="0"/>
                </a:lnTo>
                <a:lnTo>
                  <a:pt x="2368550" y="2370138"/>
                </a:lnTo>
                <a:lnTo>
                  <a:pt x="0" y="2370138"/>
                </a:lnTo>
                <a:close/>
              </a:path>
            </a:pathLst>
          </a:custGeom>
        </p:spPr>
        <p:txBody>
          <a:bodyPr wrap="square">
            <a:noAutofit/>
          </a:bodyPr>
          <a:lstStyle>
            <a:lvl1pPr>
              <a:defRPr sz="1400"/>
            </a:lvl1pPr>
          </a:lstStyle>
          <a:p>
            <a:endParaRPr lang="ru-RU"/>
          </a:p>
        </p:txBody>
      </p:sp>
      <p:sp>
        <p:nvSpPr>
          <p:cNvPr id="30" name="Placeholder"/>
          <p:cNvSpPr>
            <a:spLocks noGrp="1"/>
          </p:cNvSpPr>
          <p:nvPr>
            <p:ph type="pic" sz="quarter" idx="14"/>
          </p:nvPr>
        </p:nvSpPr>
        <p:spPr>
          <a:xfrm>
            <a:off x="9857231" y="2087563"/>
            <a:ext cx="2333625" cy="2343150"/>
          </a:xfrm>
          <a:custGeom>
            <a:avLst/>
            <a:gdLst>
              <a:gd name="connsiteX0" fmla="*/ 0 w 2368550"/>
              <a:gd name="connsiteY0" fmla="*/ 0 h 2370138"/>
              <a:gd name="connsiteX1" fmla="*/ 2368550 w 2368550"/>
              <a:gd name="connsiteY1" fmla="*/ 0 h 2370138"/>
              <a:gd name="connsiteX2" fmla="*/ 2368550 w 2368550"/>
              <a:gd name="connsiteY2" fmla="*/ 2370138 h 2370138"/>
              <a:gd name="connsiteX3" fmla="*/ 0 w 2368550"/>
              <a:gd name="connsiteY3" fmla="*/ 2370138 h 2370138"/>
            </a:gdLst>
            <a:ahLst/>
            <a:cxnLst>
              <a:cxn ang="0">
                <a:pos x="connsiteX0" y="connsiteY0"/>
              </a:cxn>
              <a:cxn ang="0">
                <a:pos x="connsiteX1" y="connsiteY1"/>
              </a:cxn>
              <a:cxn ang="0">
                <a:pos x="connsiteX2" y="connsiteY2"/>
              </a:cxn>
              <a:cxn ang="0">
                <a:pos x="connsiteX3" y="connsiteY3"/>
              </a:cxn>
            </a:cxnLst>
            <a:rect l="l" t="t" r="r" b="b"/>
            <a:pathLst>
              <a:path w="2368550" h="2370138">
                <a:moveTo>
                  <a:pt x="0" y="0"/>
                </a:moveTo>
                <a:lnTo>
                  <a:pt x="2368550" y="0"/>
                </a:lnTo>
                <a:lnTo>
                  <a:pt x="2368550" y="2370138"/>
                </a:lnTo>
                <a:lnTo>
                  <a:pt x="0" y="2370138"/>
                </a:lnTo>
                <a:close/>
              </a:path>
            </a:pathLst>
          </a:custGeom>
        </p:spPr>
        <p:txBody>
          <a:bodyPr wrap="square">
            <a:noAutofit/>
          </a:bodyPr>
          <a:lstStyle>
            <a:lvl1pPr>
              <a:defRPr sz="1400"/>
            </a:lvl1pPr>
          </a:lstStyle>
          <a:p>
            <a:endParaRPr lang="ru-RU"/>
          </a:p>
        </p:txBody>
      </p:sp>
    </p:spTree>
    <p:extLst>
      <p:ext uri="{BB962C8B-B14F-4D97-AF65-F5344CB8AC3E}">
        <p14:creationId xmlns:p14="http://schemas.microsoft.com/office/powerpoint/2010/main" val="24703250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8 photo">
    <p:spTree>
      <p:nvGrpSpPr>
        <p:cNvPr id="1" name=""/>
        <p:cNvGrpSpPr/>
        <p:nvPr/>
      </p:nvGrpSpPr>
      <p:grpSpPr>
        <a:xfrm>
          <a:off x="0" y="0"/>
          <a:ext cx="0" cy="0"/>
          <a:chOff x="0" y="0"/>
          <a:chExt cx="0" cy="0"/>
        </a:xfrm>
      </p:grpSpPr>
      <p:sp>
        <p:nvSpPr>
          <p:cNvPr id="12" name="Placeholder"/>
          <p:cNvSpPr>
            <a:spLocks noGrp="1"/>
          </p:cNvSpPr>
          <p:nvPr>
            <p:ph type="pic" sz="quarter" idx="10"/>
          </p:nvPr>
        </p:nvSpPr>
        <p:spPr>
          <a:xfrm>
            <a:off x="0" y="3175"/>
            <a:ext cx="2955925" cy="2108200"/>
          </a:xfrm>
          <a:custGeom>
            <a:avLst/>
            <a:gdLst>
              <a:gd name="connsiteX0" fmla="*/ 0 w 2955925"/>
              <a:gd name="connsiteY0" fmla="*/ 0 h 2108200"/>
              <a:gd name="connsiteX1" fmla="*/ 2955925 w 2955925"/>
              <a:gd name="connsiteY1" fmla="*/ 0 h 2108200"/>
              <a:gd name="connsiteX2" fmla="*/ 2955925 w 2955925"/>
              <a:gd name="connsiteY2" fmla="*/ 2108200 h 2108200"/>
              <a:gd name="connsiteX3" fmla="*/ 0 w 2955925"/>
              <a:gd name="connsiteY3" fmla="*/ 2108200 h 2108200"/>
            </a:gdLst>
            <a:ahLst/>
            <a:cxnLst>
              <a:cxn ang="0">
                <a:pos x="connsiteX0" y="connsiteY0"/>
              </a:cxn>
              <a:cxn ang="0">
                <a:pos x="connsiteX1" y="connsiteY1"/>
              </a:cxn>
              <a:cxn ang="0">
                <a:pos x="connsiteX2" y="connsiteY2"/>
              </a:cxn>
              <a:cxn ang="0">
                <a:pos x="connsiteX3" y="connsiteY3"/>
              </a:cxn>
            </a:cxnLst>
            <a:rect l="l" t="t" r="r" b="b"/>
            <a:pathLst>
              <a:path w="2955925" h="2108200">
                <a:moveTo>
                  <a:pt x="0" y="0"/>
                </a:moveTo>
                <a:lnTo>
                  <a:pt x="2955925" y="0"/>
                </a:lnTo>
                <a:lnTo>
                  <a:pt x="2955925" y="2108200"/>
                </a:lnTo>
                <a:lnTo>
                  <a:pt x="0" y="2108200"/>
                </a:lnTo>
                <a:close/>
              </a:path>
            </a:pathLst>
          </a:custGeom>
        </p:spPr>
        <p:txBody>
          <a:bodyPr wrap="square">
            <a:noAutofit/>
          </a:bodyPr>
          <a:lstStyle>
            <a:lvl1pPr>
              <a:defRPr sz="1600"/>
            </a:lvl1pPr>
          </a:lstStyle>
          <a:p>
            <a:endParaRPr lang="ru-RU"/>
          </a:p>
        </p:txBody>
      </p:sp>
      <p:sp>
        <p:nvSpPr>
          <p:cNvPr id="15" name="Placeholder 01"/>
          <p:cNvSpPr>
            <a:spLocks noGrp="1"/>
          </p:cNvSpPr>
          <p:nvPr>
            <p:ph type="pic" sz="quarter" idx="11"/>
          </p:nvPr>
        </p:nvSpPr>
        <p:spPr>
          <a:xfrm>
            <a:off x="3080068" y="3175"/>
            <a:ext cx="2955925" cy="2108200"/>
          </a:xfrm>
          <a:custGeom>
            <a:avLst/>
            <a:gdLst>
              <a:gd name="connsiteX0" fmla="*/ 0 w 2955925"/>
              <a:gd name="connsiteY0" fmla="*/ 0 h 2108200"/>
              <a:gd name="connsiteX1" fmla="*/ 2955925 w 2955925"/>
              <a:gd name="connsiteY1" fmla="*/ 0 h 2108200"/>
              <a:gd name="connsiteX2" fmla="*/ 2955925 w 2955925"/>
              <a:gd name="connsiteY2" fmla="*/ 2108200 h 2108200"/>
              <a:gd name="connsiteX3" fmla="*/ 0 w 2955925"/>
              <a:gd name="connsiteY3" fmla="*/ 2108200 h 2108200"/>
            </a:gdLst>
            <a:ahLst/>
            <a:cxnLst>
              <a:cxn ang="0">
                <a:pos x="connsiteX0" y="connsiteY0"/>
              </a:cxn>
              <a:cxn ang="0">
                <a:pos x="connsiteX1" y="connsiteY1"/>
              </a:cxn>
              <a:cxn ang="0">
                <a:pos x="connsiteX2" y="connsiteY2"/>
              </a:cxn>
              <a:cxn ang="0">
                <a:pos x="connsiteX3" y="connsiteY3"/>
              </a:cxn>
            </a:cxnLst>
            <a:rect l="l" t="t" r="r" b="b"/>
            <a:pathLst>
              <a:path w="2955925" h="2108200">
                <a:moveTo>
                  <a:pt x="0" y="0"/>
                </a:moveTo>
                <a:lnTo>
                  <a:pt x="2955925" y="0"/>
                </a:lnTo>
                <a:lnTo>
                  <a:pt x="2955925" y="2108200"/>
                </a:lnTo>
                <a:lnTo>
                  <a:pt x="0" y="2108200"/>
                </a:lnTo>
                <a:close/>
              </a:path>
            </a:pathLst>
          </a:custGeom>
        </p:spPr>
        <p:txBody>
          <a:bodyPr wrap="square">
            <a:noAutofit/>
          </a:bodyPr>
          <a:lstStyle>
            <a:lvl1pPr>
              <a:defRPr sz="1600"/>
            </a:lvl1pPr>
          </a:lstStyle>
          <a:p>
            <a:endParaRPr lang="ru-RU"/>
          </a:p>
        </p:txBody>
      </p:sp>
      <p:sp>
        <p:nvSpPr>
          <p:cNvPr id="16" name="Placeholder 02"/>
          <p:cNvSpPr>
            <a:spLocks noGrp="1"/>
          </p:cNvSpPr>
          <p:nvPr>
            <p:ph type="pic" sz="quarter" idx="12"/>
          </p:nvPr>
        </p:nvSpPr>
        <p:spPr>
          <a:xfrm>
            <a:off x="6158548" y="3175"/>
            <a:ext cx="2955925" cy="2108200"/>
          </a:xfrm>
          <a:custGeom>
            <a:avLst/>
            <a:gdLst>
              <a:gd name="connsiteX0" fmla="*/ 0 w 2955925"/>
              <a:gd name="connsiteY0" fmla="*/ 0 h 2108200"/>
              <a:gd name="connsiteX1" fmla="*/ 2955925 w 2955925"/>
              <a:gd name="connsiteY1" fmla="*/ 0 h 2108200"/>
              <a:gd name="connsiteX2" fmla="*/ 2955925 w 2955925"/>
              <a:gd name="connsiteY2" fmla="*/ 2108200 h 2108200"/>
              <a:gd name="connsiteX3" fmla="*/ 0 w 2955925"/>
              <a:gd name="connsiteY3" fmla="*/ 2108200 h 2108200"/>
            </a:gdLst>
            <a:ahLst/>
            <a:cxnLst>
              <a:cxn ang="0">
                <a:pos x="connsiteX0" y="connsiteY0"/>
              </a:cxn>
              <a:cxn ang="0">
                <a:pos x="connsiteX1" y="connsiteY1"/>
              </a:cxn>
              <a:cxn ang="0">
                <a:pos x="connsiteX2" y="connsiteY2"/>
              </a:cxn>
              <a:cxn ang="0">
                <a:pos x="connsiteX3" y="connsiteY3"/>
              </a:cxn>
            </a:cxnLst>
            <a:rect l="l" t="t" r="r" b="b"/>
            <a:pathLst>
              <a:path w="2955925" h="2108200">
                <a:moveTo>
                  <a:pt x="0" y="0"/>
                </a:moveTo>
                <a:lnTo>
                  <a:pt x="2955925" y="0"/>
                </a:lnTo>
                <a:lnTo>
                  <a:pt x="2955925" y="2108200"/>
                </a:lnTo>
                <a:lnTo>
                  <a:pt x="0" y="2108200"/>
                </a:lnTo>
                <a:close/>
              </a:path>
            </a:pathLst>
          </a:custGeom>
        </p:spPr>
        <p:txBody>
          <a:bodyPr wrap="square">
            <a:noAutofit/>
          </a:bodyPr>
          <a:lstStyle>
            <a:lvl1pPr>
              <a:defRPr sz="1600"/>
            </a:lvl1pPr>
          </a:lstStyle>
          <a:p>
            <a:endParaRPr lang="ru-RU"/>
          </a:p>
        </p:txBody>
      </p:sp>
      <p:sp>
        <p:nvSpPr>
          <p:cNvPr id="17" name="Placeholder 03"/>
          <p:cNvSpPr>
            <a:spLocks noGrp="1"/>
          </p:cNvSpPr>
          <p:nvPr>
            <p:ph type="pic" sz="quarter" idx="13"/>
          </p:nvPr>
        </p:nvSpPr>
        <p:spPr>
          <a:xfrm>
            <a:off x="9236075" y="3175"/>
            <a:ext cx="2955925" cy="2108200"/>
          </a:xfrm>
          <a:custGeom>
            <a:avLst/>
            <a:gdLst>
              <a:gd name="connsiteX0" fmla="*/ 0 w 2955925"/>
              <a:gd name="connsiteY0" fmla="*/ 0 h 2108200"/>
              <a:gd name="connsiteX1" fmla="*/ 2955925 w 2955925"/>
              <a:gd name="connsiteY1" fmla="*/ 0 h 2108200"/>
              <a:gd name="connsiteX2" fmla="*/ 2955925 w 2955925"/>
              <a:gd name="connsiteY2" fmla="*/ 2108200 h 2108200"/>
              <a:gd name="connsiteX3" fmla="*/ 0 w 2955925"/>
              <a:gd name="connsiteY3" fmla="*/ 2108200 h 2108200"/>
            </a:gdLst>
            <a:ahLst/>
            <a:cxnLst>
              <a:cxn ang="0">
                <a:pos x="connsiteX0" y="connsiteY0"/>
              </a:cxn>
              <a:cxn ang="0">
                <a:pos x="connsiteX1" y="connsiteY1"/>
              </a:cxn>
              <a:cxn ang="0">
                <a:pos x="connsiteX2" y="connsiteY2"/>
              </a:cxn>
              <a:cxn ang="0">
                <a:pos x="connsiteX3" y="connsiteY3"/>
              </a:cxn>
            </a:cxnLst>
            <a:rect l="l" t="t" r="r" b="b"/>
            <a:pathLst>
              <a:path w="2955925" h="2108200">
                <a:moveTo>
                  <a:pt x="0" y="0"/>
                </a:moveTo>
                <a:lnTo>
                  <a:pt x="2955925" y="0"/>
                </a:lnTo>
                <a:lnTo>
                  <a:pt x="2955925" y="2108200"/>
                </a:lnTo>
                <a:lnTo>
                  <a:pt x="0" y="2108200"/>
                </a:lnTo>
                <a:close/>
              </a:path>
            </a:pathLst>
          </a:custGeom>
        </p:spPr>
        <p:txBody>
          <a:bodyPr wrap="square">
            <a:noAutofit/>
          </a:bodyPr>
          <a:lstStyle>
            <a:lvl1pPr>
              <a:defRPr sz="1600"/>
            </a:lvl1pPr>
          </a:lstStyle>
          <a:p>
            <a:endParaRPr lang="ru-RU"/>
          </a:p>
        </p:txBody>
      </p:sp>
      <p:sp>
        <p:nvSpPr>
          <p:cNvPr id="18" name="Placeholder 04"/>
          <p:cNvSpPr>
            <a:spLocks noGrp="1"/>
          </p:cNvSpPr>
          <p:nvPr>
            <p:ph type="pic" sz="quarter" idx="14"/>
          </p:nvPr>
        </p:nvSpPr>
        <p:spPr>
          <a:xfrm>
            <a:off x="0" y="4742815"/>
            <a:ext cx="2955925" cy="2108200"/>
          </a:xfrm>
          <a:custGeom>
            <a:avLst/>
            <a:gdLst>
              <a:gd name="connsiteX0" fmla="*/ 0 w 2955925"/>
              <a:gd name="connsiteY0" fmla="*/ 0 h 2108200"/>
              <a:gd name="connsiteX1" fmla="*/ 2955925 w 2955925"/>
              <a:gd name="connsiteY1" fmla="*/ 0 h 2108200"/>
              <a:gd name="connsiteX2" fmla="*/ 2955925 w 2955925"/>
              <a:gd name="connsiteY2" fmla="*/ 2108200 h 2108200"/>
              <a:gd name="connsiteX3" fmla="*/ 0 w 2955925"/>
              <a:gd name="connsiteY3" fmla="*/ 2108200 h 2108200"/>
            </a:gdLst>
            <a:ahLst/>
            <a:cxnLst>
              <a:cxn ang="0">
                <a:pos x="connsiteX0" y="connsiteY0"/>
              </a:cxn>
              <a:cxn ang="0">
                <a:pos x="connsiteX1" y="connsiteY1"/>
              </a:cxn>
              <a:cxn ang="0">
                <a:pos x="connsiteX2" y="connsiteY2"/>
              </a:cxn>
              <a:cxn ang="0">
                <a:pos x="connsiteX3" y="connsiteY3"/>
              </a:cxn>
            </a:cxnLst>
            <a:rect l="l" t="t" r="r" b="b"/>
            <a:pathLst>
              <a:path w="2955925" h="2108200">
                <a:moveTo>
                  <a:pt x="0" y="0"/>
                </a:moveTo>
                <a:lnTo>
                  <a:pt x="2955925" y="0"/>
                </a:lnTo>
                <a:lnTo>
                  <a:pt x="2955925" y="2108200"/>
                </a:lnTo>
                <a:lnTo>
                  <a:pt x="0" y="2108200"/>
                </a:lnTo>
                <a:close/>
              </a:path>
            </a:pathLst>
          </a:custGeom>
        </p:spPr>
        <p:txBody>
          <a:bodyPr wrap="square">
            <a:noAutofit/>
          </a:bodyPr>
          <a:lstStyle>
            <a:lvl1pPr>
              <a:defRPr sz="1600"/>
            </a:lvl1pPr>
          </a:lstStyle>
          <a:p>
            <a:endParaRPr lang="ru-RU"/>
          </a:p>
        </p:txBody>
      </p:sp>
      <p:sp>
        <p:nvSpPr>
          <p:cNvPr id="19" name="Placeholder 05"/>
          <p:cNvSpPr>
            <a:spLocks noGrp="1"/>
          </p:cNvSpPr>
          <p:nvPr>
            <p:ph type="pic" sz="quarter" idx="15"/>
          </p:nvPr>
        </p:nvSpPr>
        <p:spPr>
          <a:xfrm>
            <a:off x="3080068" y="4742815"/>
            <a:ext cx="2955925" cy="2108200"/>
          </a:xfrm>
          <a:custGeom>
            <a:avLst/>
            <a:gdLst>
              <a:gd name="connsiteX0" fmla="*/ 0 w 2955925"/>
              <a:gd name="connsiteY0" fmla="*/ 0 h 2108200"/>
              <a:gd name="connsiteX1" fmla="*/ 2955925 w 2955925"/>
              <a:gd name="connsiteY1" fmla="*/ 0 h 2108200"/>
              <a:gd name="connsiteX2" fmla="*/ 2955925 w 2955925"/>
              <a:gd name="connsiteY2" fmla="*/ 2108200 h 2108200"/>
              <a:gd name="connsiteX3" fmla="*/ 0 w 2955925"/>
              <a:gd name="connsiteY3" fmla="*/ 2108200 h 2108200"/>
            </a:gdLst>
            <a:ahLst/>
            <a:cxnLst>
              <a:cxn ang="0">
                <a:pos x="connsiteX0" y="connsiteY0"/>
              </a:cxn>
              <a:cxn ang="0">
                <a:pos x="connsiteX1" y="connsiteY1"/>
              </a:cxn>
              <a:cxn ang="0">
                <a:pos x="connsiteX2" y="connsiteY2"/>
              </a:cxn>
              <a:cxn ang="0">
                <a:pos x="connsiteX3" y="connsiteY3"/>
              </a:cxn>
            </a:cxnLst>
            <a:rect l="l" t="t" r="r" b="b"/>
            <a:pathLst>
              <a:path w="2955925" h="2108200">
                <a:moveTo>
                  <a:pt x="0" y="0"/>
                </a:moveTo>
                <a:lnTo>
                  <a:pt x="2955925" y="0"/>
                </a:lnTo>
                <a:lnTo>
                  <a:pt x="2955925" y="2108200"/>
                </a:lnTo>
                <a:lnTo>
                  <a:pt x="0" y="2108200"/>
                </a:lnTo>
                <a:close/>
              </a:path>
            </a:pathLst>
          </a:custGeom>
        </p:spPr>
        <p:txBody>
          <a:bodyPr wrap="square">
            <a:noAutofit/>
          </a:bodyPr>
          <a:lstStyle>
            <a:lvl1pPr>
              <a:defRPr sz="1600"/>
            </a:lvl1pPr>
          </a:lstStyle>
          <a:p>
            <a:endParaRPr lang="ru-RU"/>
          </a:p>
        </p:txBody>
      </p:sp>
      <p:sp>
        <p:nvSpPr>
          <p:cNvPr id="20" name="Placeholder 06"/>
          <p:cNvSpPr>
            <a:spLocks noGrp="1"/>
          </p:cNvSpPr>
          <p:nvPr>
            <p:ph type="pic" sz="quarter" idx="16"/>
          </p:nvPr>
        </p:nvSpPr>
        <p:spPr>
          <a:xfrm>
            <a:off x="6158548" y="4742815"/>
            <a:ext cx="2955925" cy="2108200"/>
          </a:xfrm>
          <a:custGeom>
            <a:avLst/>
            <a:gdLst>
              <a:gd name="connsiteX0" fmla="*/ 0 w 2955925"/>
              <a:gd name="connsiteY0" fmla="*/ 0 h 2108200"/>
              <a:gd name="connsiteX1" fmla="*/ 2955925 w 2955925"/>
              <a:gd name="connsiteY1" fmla="*/ 0 h 2108200"/>
              <a:gd name="connsiteX2" fmla="*/ 2955925 w 2955925"/>
              <a:gd name="connsiteY2" fmla="*/ 2108200 h 2108200"/>
              <a:gd name="connsiteX3" fmla="*/ 0 w 2955925"/>
              <a:gd name="connsiteY3" fmla="*/ 2108200 h 2108200"/>
            </a:gdLst>
            <a:ahLst/>
            <a:cxnLst>
              <a:cxn ang="0">
                <a:pos x="connsiteX0" y="connsiteY0"/>
              </a:cxn>
              <a:cxn ang="0">
                <a:pos x="connsiteX1" y="connsiteY1"/>
              </a:cxn>
              <a:cxn ang="0">
                <a:pos x="connsiteX2" y="connsiteY2"/>
              </a:cxn>
              <a:cxn ang="0">
                <a:pos x="connsiteX3" y="connsiteY3"/>
              </a:cxn>
            </a:cxnLst>
            <a:rect l="l" t="t" r="r" b="b"/>
            <a:pathLst>
              <a:path w="2955925" h="2108200">
                <a:moveTo>
                  <a:pt x="0" y="0"/>
                </a:moveTo>
                <a:lnTo>
                  <a:pt x="2955925" y="0"/>
                </a:lnTo>
                <a:lnTo>
                  <a:pt x="2955925" y="2108200"/>
                </a:lnTo>
                <a:lnTo>
                  <a:pt x="0" y="2108200"/>
                </a:lnTo>
                <a:close/>
              </a:path>
            </a:pathLst>
          </a:custGeom>
        </p:spPr>
        <p:txBody>
          <a:bodyPr wrap="square">
            <a:noAutofit/>
          </a:bodyPr>
          <a:lstStyle>
            <a:lvl1pPr>
              <a:defRPr sz="1600"/>
            </a:lvl1pPr>
          </a:lstStyle>
          <a:p>
            <a:endParaRPr lang="ru-RU"/>
          </a:p>
        </p:txBody>
      </p:sp>
      <p:sp>
        <p:nvSpPr>
          <p:cNvPr id="21" name="Placeholder 07"/>
          <p:cNvSpPr>
            <a:spLocks noGrp="1"/>
          </p:cNvSpPr>
          <p:nvPr>
            <p:ph type="pic" sz="quarter" idx="17"/>
          </p:nvPr>
        </p:nvSpPr>
        <p:spPr>
          <a:xfrm>
            <a:off x="9236075" y="4742815"/>
            <a:ext cx="2955925" cy="2108200"/>
          </a:xfrm>
          <a:custGeom>
            <a:avLst/>
            <a:gdLst>
              <a:gd name="connsiteX0" fmla="*/ 0 w 2955925"/>
              <a:gd name="connsiteY0" fmla="*/ 0 h 2108200"/>
              <a:gd name="connsiteX1" fmla="*/ 2955925 w 2955925"/>
              <a:gd name="connsiteY1" fmla="*/ 0 h 2108200"/>
              <a:gd name="connsiteX2" fmla="*/ 2955925 w 2955925"/>
              <a:gd name="connsiteY2" fmla="*/ 2108200 h 2108200"/>
              <a:gd name="connsiteX3" fmla="*/ 0 w 2955925"/>
              <a:gd name="connsiteY3" fmla="*/ 2108200 h 2108200"/>
            </a:gdLst>
            <a:ahLst/>
            <a:cxnLst>
              <a:cxn ang="0">
                <a:pos x="connsiteX0" y="connsiteY0"/>
              </a:cxn>
              <a:cxn ang="0">
                <a:pos x="connsiteX1" y="connsiteY1"/>
              </a:cxn>
              <a:cxn ang="0">
                <a:pos x="connsiteX2" y="connsiteY2"/>
              </a:cxn>
              <a:cxn ang="0">
                <a:pos x="connsiteX3" y="connsiteY3"/>
              </a:cxn>
            </a:cxnLst>
            <a:rect l="l" t="t" r="r" b="b"/>
            <a:pathLst>
              <a:path w="2955925" h="2108200">
                <a:moveTo>
                  <a:pt x="0" y="0"/>
                </a:moveTo>
                <a:lnTo>
                  <a:pt x="2955925" y="0"/>
                </a:lnTo>
                <a:lnTo>
                  <a:pt x="2955925" y="2108200"/>
                </a:lnTo>
                <a:lnTo>
                  <a:pt x="0" y="2108200"/>
                </a:lnTo>
                <a:close/>
              </a:path>
            </a:pathLst>
          </a:custGeom>
        </p:spPr>
        <p:txBody>
          <a:bodyPr wrap="square">
            <a:noAutofit/>
          </a:bodyPr>
          <a:lstStyle>
            <a:lvl1pPr>
              <a:defRPr sz="1600"/>
            </a:lvl1pPr>
          </a:lstStyle>
          <a:p>
            <a:endParaRPr lang="ru-RU"/>
          </a:p>
        </p:txBody>
      </p:sp>
    </p:spTree>
    <p:extLst>
      <p:ext uri="{BB962C8B-B14F-4D97-AF65-F5344CB8AC3E}">
        <p14:creationId xmlns:p14="http://schemas.microsoft.com/office/powerpoint/2010/main" val="20816087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 photo row">
    <p:spTree>
      <p:nvGrpSpPr>
        <p:cNvPr id="1" name=""/>
        <p:cNvGrpSpPr/>
        <p:nvPr/>
      </p:nvGrpSpPr>
      <p:grpSpPr>
        <a:xfrm>
          <a:off x="0" y="0"/>
          <a:ext cx="0" cy="0"/>
          <a:chOff x="0" y="0"/>
          <a:chExt cx="0" cy="0"/>
        </a:xfrm>
      </p:grpSpPr>
      <p:sp>
        <p:nvSpPr>
          <p:cNvPr id="25" name="Placeholder"/>
          <p:cNvSpPr>
            <a:spLocks noGrp="1"/>
          </p:cNvSpPr>
          <p:nvPr>
            <p:ph type="pic" sz="quarter" idx="10"/>
          </p:nvPr>
        </p:nvSpPr>
        <p:spPr>
          <a:xfrm>
            <a:off x="0" y="2305050"/>
            <a:ext cx="1919288" cy="1920875"/>
          </a:xfrm>
          <a:custGeom>
            <a:avLst/>
            <a:gdLst>
              <a:gd name="connsiteX0" fmla="*/ 0 w 1919288"/>
              <a:gd name="connsiteY0" fmla="*/ 0 h 1920875"/>
              <a:gd name="connsiteX1" fmla="*/ 1919288 w 1919288"/>
              <a:gd name="connsiteY1" fmla="*/ 0 h 1920875"/>
              <a:gd name="connsiteX2" fmla="*/ 1919288 w 1919288"/>
              <a:gd name="connsiteY2" fmla="*/ 1920875 h 1920875"/>
              <a:gd name="connsiteX3" fmla="*/ 0 w 1919288"/>
              <a:gd name="connsiteY3" fmla="*/ 1920875 h 1920875"/>
            </a:gdLst>
            <a:ahLst/>
            <a:cxnLst>
              <a:cxn ang="0">
                <a:pos x="connsiteX0" y="connsiteY0"/>
              </a:cxn>
              <a:cxn ang="0">
                <a:pos x="connsiteX1" y="connsiteY1"/>
              </a:cxn>
              <a:cxn ang="0">
                <a:pos x="connsiteX2" y="connsiteY2"/>
              </a:cxn>
              <a:cxn ang="0">
                <a:pos x="connsiteX3" y="connsiteY3"/>
              </a:cxn>
            </a:cxnLst>
            <a:rect l="l" t="t" r="r" b="b"/>
            <a:pathLst>
              <a:path w="1919288" h="1920875">
                <a:moveTo>
                  <a:pt x="0" y="0"/>
                </a:moveTo>
                <a:lnTo>
                  <a:pt x="1919288" y="0"/>
                </a:lnTo>
                <a:lnTo>
                  <a:pt x="1919288" y="1920875"/>
                </a:lnTo>
                <a:lnTo>
                  <a:pt x="0" y="1920875"/>
                </a:lnTo>
                <a:close/>
              </a:path>
            </a:pathLst>
          </a:custGeom>
        </p:spPr>
        <p:txBody>
          <a:bodyPr wrap="square">
            <a:noAutofit/>
          </a:bodyPr>
          <a:lstStyle>
            <a:lvl1pPr>
              <a:defRPr sz="1400"/>
            </a:lvl1pPr>
          </a:lstStyle>
          <a:p>
            <a:endParaRPr lang="ru-RU"/>
          </a:p>
        </p:txBody>
      </p:sp>
      <p:sp>
        <p:nvSpPr>
          <p:cNvPr id="28" name="Placeholder"/>
          <p:cNvSpPr>
            <a:spLocks noGrp="1"/>
          </p:cNvSpPr>
          <p:nvPr>
            <p:ph type="pic" sz="quarter" idx="11"/>
          </p:nvPr>
        </p:nvSpPr>
        <p:spPr>
          <a:xfrm>
            <a:off x="2052955" y="2305050"/>
            <a:ext cx="1919288" cy="1920875"/>
          </a:xfrm>
          <a:custGeom>
            <a:avLst/>
            <a:gdLst>
              <a:gd name="connsiteX0" fmla="*/ 0 w 1919288"/>
              <a:gd name="connsiteY0" fmla="*/ 0 h 1920875"/>
              <a:gd name="connsiteX1" fmla="*/ 1919288 w 1919288"/>
              <a:gd name="connsiteY1" fmla="*/ 0 h 1920875"/>
              <a:gd name="connsiteX2" fmla="*/ 1919288 w 1919288"/>
              <a:gd name="connsiteY2" fmla="*/ 1920875 h 1920875"/>
              <a:gd name="connsiteX3" fmla="*/ 0 w 1919288"/>
              <a:gd name="connsiteY3" fmla="*/ 1920875 h 1920875"/>
            </a:gdLst>
            <a:ahLst/>
            <a:cxnLst>
              <a:cxn ang="0">
                <a:pos x="connsiteX0" y="connsiteY0"/>
              </a:cxn>
              <a:cxn ang="0">
                <a:pos x="connsiteX1" y="connsiteY1"/>
              </a:cxn>
              <a:cxn ang="0">
                <a:pos x="connsiteX2" y="connsiteY2"/>
              </a:cxn>
              <a:cxn ang="0">
                <a:pos x="connsiteX3" y="connsiteY3"/>
              </a:cxn>
            </a:cxnLst>
            <a:rect l="l" t="t" r="r" b="b"/>
            <a:pathLst>
              <a:path w="1919288" h="1920875">
                <a:moveTo>
                  <a:pt x="0" y="0"/>
                </a:moveTo>
                <a:lnTo>
                  <a:pt x="1919288" y="0"/>
                </a:lnTo>
                <a:lnTo>
                  <a:pt x="1919288" y="1920875"/>
                </a:lnTo>
                <a:lnTo>
                  <a:pt x="0" y="1920875"/>
                </a:lnTo>
                <a:close/>
              </a:path>
            </a:pathLst>
          </a:custGeom>
        </p:spPr>
        <p:txBody>
          <a:bodyPr wrap="square">
            <a:noAutofit/>
          </a:bodyPr>
          <a:lstStyle>
            <a:lvl1pPr>
              <a:defRPr sz="1400"/>
            </a:lvl1pPr>
          </a:lstStyle>
          <a:p>
            <a:endParaRPr lang="ru-RU"/>
          </a:p>
        </p:txBody>
      </p:sp>
      <p:sp>
        <p:nvSpPr>
          <p:cNvPr id="29" name="Placeholder"/>
          <p:cNvSpPr>
            <a:spLocks noGrp="1"/>
          </p:cNvSpPr>
          <p:nvPr>
            <p:ph type="pic" sz="quarter" idx="12"/>
          </p:nvPr>
        </p:nvSpPr>
        <p:spPr>
          <a:xfrm>
            <a:off x="4110355" y="2305050"/>
            <a:ext cx="1919288" cy="1920875"/>
          </a:xfrm>
          <a:custGeom>
            <a:avLst/>
            <a:gdLst>
              <a:gd name="connsiteX0" fmla="*/ 0 w 1919288"/>
              <a:gd name="connsiteY0" fmla="*/ 0 h 1920875"/>
              <a:gd name="connsiteX1" fmla="*/ 1919288 w 1919288"/>
              <a:gd name="connsiteY1" fmla="*/ 0 h 1920875"/>
              <a:gd name="connsiteX2" fmla="*/ 1919288 w 1919288"/>
              <a:gd name="connsiteY2" fmla="*/ 1920875 h 1920875"/>
              <a:gd name="connsiteX3" fmla="*/ 0 w 1919288"/>
              <a:gd name="connsiteY3" fmla="*/ 1920875 h 1920875"/>
            </a:gdLst>
            <a:ahLst/>
            <a:cxnLst>
              <a:cxn ang="0">
                <a:pos x="connsiteX0" y="connsiteY0"/>
              </a:cxn>
              <a:cxn ang="0">
                <a:pos x="connsiteX1" y="connsiteY1"/>
              </a:cxn>
              <a:cxn ang="0">
                <a:pos x="connsiteX2" y="connsiteY2"/>
              </a:cxn>
              <a:cxn ang="0">
                <a:pos x="connsiteX3" y="connsiteY3"/>
              </a:cxn>
            </a:cxnLst>
            <a:rect l="l" t="t" r="r" b="b"/>
            <a:pathLst>
              <a:path w="1919288" h="1920875">
                <a:moveTo>
                  <a:pt x="0" y="0"/>
                </a:moveTo>
                <a:lnTo>
                  <a:pt x="1919288" y="0"/>
                </a:lnTo>
                <a:lnTo>
                  <a:pt x="1919288" y="1920875"/>
                </a:lnTo>
                <a:lnTo>
                  <a:pt x="0" y="1920875"/>
                </a:lnTo>
                <a:close/>
              </a:path>
            </a:pathLst>
          </a:custGeom>
        </p:spPr>
        <p:txBody>
          <a:bodyPr wrap="square">
            <a:noAutofit/>
          </a:bodyPr>
          <a:lstStyle>
            <a:lvl1pPr>
              <a:defRPr sz="1400"/>
            </a:lvl1pPr>
          </a:lstStyle>
          <a:p>
            <a:endParaRPr lang="ru-RU"/>
          </a:p>
        </p:txBody>
      </p:sp>
      <p:sp>
        <p:nvSpPr>
          <p:cNvPr id="30" name="Placeholder"/>
          <p:cNvSpPr>
            <a:spLocks noGrp="1"/>
          </p:cNvSpPr>
          <p:nvPr>
            <p:ph type="pic" sz="quarter" idx="13"/>
          </p:nvPr>
        </p:nvSpPr>
        <p:spPr>
          <a:xfrm>
            <a:off x="6158230" y="2305050"/>
            <a:ext cx="1919288" cy="1920875"/>
          </a:xfrm>
          <a:custGeom>
            <a:avLst/>
            <a:gdLst>
              <a:gd name="connsiteX0" fmla="*/ 0 w 1919288"/>
              <a:gd name="connsiteY0" fmla="*/ 0 h 1920875"/>
              <a:gd name="connsiteX1" fmla="*/ 1919288 w 1919288"/>
              <a:gd name="connsiteY1" fmla="*/ 0 h 1920875"/>
              <a:gd name="connsiteX2" fmla="*/ 1919288 w 1919288"/>
              <a:gd name="connsiteY2" fmla="*/ 1920875 h 1920875"/>
              <a:gd name="connsiteX3" fmla="*/ 0 w 1919288"/>
              <a:gd name="connsiteY3" fmla="*/ 1920875 h 1920875"/>
            </a:gdLst>
            <a:ahLst/>
            <a:cxnLst>
              <a:cxn ang="0">
                <a:pos x="connsiteX0" y="connsiteY0"/>
              </a:cxn>
              <a:cxn ang="0">
                <a:pos x="connsiteX1" y="connsiteY1"/>
              </a:cxn>
              <a:cxn ang="0">
                <a:pos x="connsiteX2" y="connsiteY2"/>
              </a:cxn>
              <a:cxn ang="0">
                <a:pos x="connsiteX3" y="connsiteY3"/>
              </a:cxn>
            </a:cxnLst>
            <a:rect l="l" t="t" r="r" b="b"/>
            <a:pathLst>
              <a:path w="1919288" h="1920875">
                <a:moveTo>
                  <a:pt x="0" y="0"/>
                </a:moveTo>
                <a:lnTo>
                  <a:pt x="1919288" y="0"/>
                </a:lnTo>
                <a:lnTo>
                  <a:pt x="1919288" y="1920875"/>
                </a:lnTo>
                <a:lnTo>
                  <a:pt x="0" y="1920875"/>
                </a:lnTo>
                <a:close/>
              </a:path>
            </a:pathLst>
          </a:custGeom>
        </p:spPr>
        <p:txBody>
          <a:bodyPr wrap="square">
            <a:noAutofit/>
          </a:bodyPr>
          <a:lstStyle>
            <a:lvl1pPr>
              <a:defRPr sz="1400"/>
            </a:lvl1pPr>
          </a:lstStyle>
          <a:p>
            <a:endParaRPr lang="ru-RU"/>
          </a:p>
        </p:txBody>
      </p:sp>
      <p:sp>
        <p:nvSpPr>
          <p:cNvPr id="31" name="Placeholder"/>
          <p:cNvSpPr>
            <a:spLocks noGrp="1"/>
          </p:cNvSpPr>
          <p:nvPr>
            <p:ph type="pic" sz="quarter" idx="14"/>
          </p:nvPr>
        </p:nvSpPr>
        <p:spPr>
          <a:xfrm>
            <a:off x="8215630" y="2305050"/>
            <a:ext cx="1919288" cy="1920875"/>
          </a:xfrm>
          <a:custGeom>
            <a:avLst/>
            <a:gdLst>
              <a:gd name="connsiteX0" fmla="*/ 0 w 1919288"/>
              <a:gd name="connsiteY0" fmla="*/ 0 h 1920875"/>
              <a:gd name="connsiteX1" fmla="*/ 1919288 w 1919288"/>
              <a:gd name="connsiteY1" fmla="*/ 0 h 1920875"/>
              <a:gd name="connsiteX2" fmla="*/ 1919288 w 1919288"/>
              <a:gd name="connsiteY2" fmla="*/ 1920875 h 1920875"/>
              <a:gd name="connsiteX3" fmla="*/ 0 w 1919288"/>
              <a:gd name="connsiteY3" fmla="*/ 1920875 h 1920875"/>
            </a:gdLst>
            <a:ahLst/>
            <a:cxnLst>
              <a:cxn ang="0">
                <a:pos x="connsiteX0" y="connsiteY0"/>
              </a:cxn>
              <a:cxn ang="0">
                <a:pos x="connsiteX1" y="connsiteY1"/>
              </a:cxn>
              <a:cxn ang="0">
                <a:pos x="connsiteX2" y="connsiteY2"/>
              </a:cxn>
              <a:cxn ang="0">
                <a:pos x="connsiteX3" y="connsiteY3"/>
              </a:cxn>
            </a:cxnLst>
            <a:rect l="l" t="t" r="r" b="b"/>
            <a:pathLst>
              <a:path w="1919288" h="1920875">
                <a:moveTo>
                  <a:pt x="0" y="0"/>
                </a:moveTo>
                <a:lnTo>
                  <a:pt x="1919288" y="0"/>
                </a:lnTo>
                <a:lnTo>
                  <a:pt x="1919288" y="1920875"/>
                </a:lnTo>
                <a:lnTo>
                  <a:pt x="0" y="1920875"/>
                </a:lnTo>
                <a:close/>
              </a:path>
            </a:pathLst>
          </a:custGeom>
        </p:spPr>
        <p:txBody>
          <a:bodyPr wrap="square">
            <a:noAutofit/>
          </a:bodyPr>
          <a:lstStyle>
            <a:lvl1pPr>
              <a:defRPr sz="1400"/>
            </a:lvl1pPr>
          </a:lstStyle>
          <a:p>
            <a:endParaRPr lang="ru-RU"/>
          </a:p>
        </p:txBody>
      </p:sp>
      <p:sp>
        <p:nvSpPr>
          <p:cNvPr id="32" name="Placeholder"/>
          <p:cNvSpPr>
            <a:spLocks noGrp="1"/>
          </p:cNvSpPr>
          <p:nvPr>
            <p:ph type="pic" sz="quarter" idx="15"/>
          </p:nvPr>
        </p:nvSpPr>
        <p:spPr>
          <a:xfrm>
            <a:off x="10272712" y="2305050"/>
            <a:ext cx="1919288" cy="1920875"/>
          </a:xfrm>
          <a:custGeom>
            <a:avLst/>
            <a:gdLst>
              <a:gd name="connsiteX0" fmla="*/ 0 w 1919288"/>
              <a:gd name="connsiteY0" fmla="*/ 0 h 1920875"/>
              <a:gd name="connsiteX1" fmla="*/ 1919288 w 1919288"/>
              <a:gd name="connsiteY1" fmla="*/ 0 h 1920875"/>
              <a:gd name="connsiteX2" fmla="*/ 1919288 w 1919288"/>
              <a:gd name="connsiteY2" fmla="*/ 1920875 h 1920875"/>
              <a:gd name="connsiteX3" fmla="*/ 0 w 1919288"/>
              <a:gd name="connsiteY3" fmla="*/ 1920875 h 1920875"/>
            </a:gdLst>
            <a:ahLst/>
            <a:cxnLst>
              <a:cxn ang="0">
                <a:pos x="connsiteX0" y="connsiteY0"/>
              </a:cxn>
              <a:cxn ang="0">
                <a:pos x="connsiteX1" y="connsiteY1"/>
              </a:cxn>
              <a:cxn ang="0">
                <a:pos x="connsiteX2" y="connsiteY2"/>
              </a:cxn>
              <a:cxn ang="0">
                <a:pos x="connsiteX3" y="connsiteY3"/>
              </a:cxn>
            </a:cxnLst>
            <a:rect l="l" t="t" r="r" b="b"/>
            <a:pathLst>
              <a:path w="1919288" h="1920875">
                <a:moveTo>
                  <a:pt x="0" y="0"/>
                </a:moveTo>
                <a:lnTo>
                  <a:pt x="1919288" y="0"/>
                </a:lnTo>
                <a:lnTo>
                  <a:pt x="1919288" y="1920875"/>
                </a:lnTo>
                <a:lnTo>
                  <a:pt x="0" y="1920875"/>
                </a:lnTo>
                <a:close/>
              </a:path>
            </a:pathLst>
          </a:custGeom>
        </p:spPr>
        <p:txBody>
          <a:bodyPr wrap="square">
            <a:noAutofit/>
          </a:bodyPr>
          <a:lstStyle>
            <a:lvl1pPr>
              <a:defRPr sz="1400"/>
            </a:lvl1pPr>
          </a:lstStyle>
          <a:p>
            <a:endParaRPr lang="ru-RU"/>
          </a:p>
        </p:txBody>
      </p:sp>
    </p:spTree>
    <p:extLst>
      <p:ext uri="{BB962C8B-B14F-4D97-AF65-F5344CB8AC3E}">
        <p14:creationId xmlns:p14="http://schemas.microsoft.com/office/powerpoint/2010/main" val="34752048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sometric photo left">
    <p:spTree>
      <p:nvGrpSpPr>
        <p:cNvPr id="1" name=""/>
        <p:cNvGrpSpPr/>
        <p:nvPr/>
      </p:nvGrpSpPr>
      <p:grpSpPr>
        <a:xfrm>
          <a:off x="0" y="0"/>
          <a:ext cx="0" cy="0"/>
          <a:chOff x="0" y="0"/>
          <a:chExt cx="0" cy="0"/>
        </a:xfrm>
      </p:grpSpPr>
      <p:sp>
        <p:nvSpPr>
          <p:cNvPr id="16" name="Picture Placeholder 15"/>
          <p:cNvSpPr>
            <a:spLocks noGrp="1"/>
          </p:cNvSpPr>
          <p:nvPr>
            <p:ph type="pic" sz="quarter" idx="11"/>
          </p:nvPr>
        </p:nvSpPr>
        <p:spPr>
          <a:xfrm>
            <a:off x="5511658" y="2797551"/>
            <a:ext cx="4225607" cy="2386893"/>
          </a:xfrm>
          <a:custGeom>
            <a:avLst/>
            <a:gdLst>
              <a:gd name="connsiteX0" fmla="*/ 0 w 3903663"/>
              <a:gd name="connsiteY0" fmla="*/ 0 h 2205038"/>
              <a:gd name="connsiteX1" fmla="*/ 3903663 w 3903663"/>
              <a:gd name="connsiteY1" fmla="*/ 0 h 2205038"/>
              <a:gd name="connsiteX2" fmla="*/ 3903663 w 3903663"/>
              <a:gd name="connsiteY2" fmla="*/ 2205038 h 2205038"/>
              <a:gd name="connsiteX3" fmla="*/ 0 w 3903663"/>
              <a:gd name="connsiteY3" fmla="*/ 2205038 h 2205038"/>
            </a:gdLst>
            <a:ahLst/>
            <a:cxnLst>
              <a:cxn ang="0">
                <a:pos x="connsiteX0" y="connsiteY0"/>
              </a:cxn>
              <a:cxn ang="0">
                <a:pos x="connsiteX1" y="connsiteY1"/>
              </a:cxn>
              <a:cxn ang="0">
                <a:pos x="connsiteX2" y="connsiteY2"/>
              </a:cxn>
              <a:cxn ang="0">
                <a:pos x="connsiteX3" y="connsiteY3"/>
              </a:cxn>
            </a:cxnLst>
            <a:rect l="l" t="t" r="r" b="b"/>
            <a:pathLst>
              <a:path w="3903663" h="2205038">
                <a:moveTo>
                  <a:pt x="0" y="0"/>
                </a:moveTo>
                <a:lnTo>
                  <a:pt x="3903663" y="0"/>
                </a:lnTo>
                <a:lnTo>
                  <a:pt x="3903663" y="2205038"/>
                </a:lnTo>
                <a:lnTo>
                  <a:pt x="0" y="2205038"/>
                </a:lnTo>
                <a:close/>
              </a:path>
            </a:pathLst>
          </a:custGeom>
          <a:solidFill>
            <a:schemeClr val="tx1">
              <a:alpha val="5000"/>
            </a:schemeClr>
          </a:solidFill>
          <a:effectLst>
            <a:outerShdw blurRad="381000" dist="381000" dir="1320000" algn="ctr" rotWithShape="0">
              <a:srgbClr val="000000">
                <a:alpha val="24000"/>
              </a:srgbClr>
            </a:outerShdw>
            <a:reflection endPos="0" dir="5400000" sy="-100000" algn="bl" rotWithShape="0"/>
          </a:effectLst>
          <a:scene3d>
            <a:camera prst="orthographicFront">
              <a:rot lat="19920000" lon="3240000" rev="17940000"/>
            </a:camera>
            <a:lightRig rig="soft" dir="t"/>
          </a:scene3d>
          <a:sp3d extrusionH="50800" prstMaterial="matte"/>
        </p:spPr>
        <p:txBody>
          <a:bodyPr wrap="square">
            <a:noAutofit/>
          </a:bodyPr>
          <a:lstStyle>
            <a:lvl1pPr algn="ctr">
              <a:defRPr/>
            </a:lvl1pPr>
          </a:lstStyle>
          <a:p>
            <a:endParaRPr lang="ru-RU" dirty="0"/>
          </a:p>
        </p:txBody>
      </p:sp>
      <p:sp>
        <p:nvSpPr>
          <p:cNvPr id="17" name="Picture Placeholder 16"/>
          <p:cNvSpPr>
            <a:spLocks noGrp="1"/>
          </p:cNvSpPr>
          <p:nvPr>
            <p:ph type="pic" sz="quarter" idx="12"/>
          </p:nvPr>
        </p:nvSpPr>
        <p:spPr>
          <a:xfrm>
            <a:off x="8434599" y="4366083"/>
            <a:ext cx="4225607" cy="2386893"/>
          </a:xfrm>
          <a:custGeom>
            <a:avLst/>
            <a:gdLst>
              <a:gd name="connsiteX0" fmla="*/ 0 w 3903663"/>
              <a:gd name="connsiteY0" fmla="*/ 0 h 2205038"/>
              <a:gd name="connsiteX1" fmla="*/ 3903663 w 3903663"/>
              <a:gd name="connsiteY1" fmla="*/ 0 h 2205038"/>
              <a:gd name="connsiteX2" fmla="*/ 3903663 w 3903663"/>
              <a:gd name="connsiteY2" fmla="*/ 2205038 h 2205038"/>
              <a:gd name="connsiteX3" fmla="*/ 0 w 3903663"/>
              <a:gd name="connsiteY3" fmla="*/ 2205038 h 2205038"/>
            </a:gdLst>
            <a:ahLst/>
            <a:cxnLst>
              <a:cxn ang="0">
                <a:pos x="connsiteX0" y="connsiteY0"/>
              </a:cxn>
              <a:cxn ang="0">
                <a:pos x="connsiteX1" y="connsiteY1"/>
              </a:cxn>
              <a:cxn ang="0">
                <a:pos x="connsiteX2" y="connsiteY2"/>
              </a:cxn>
              <a:cxn ang="0">
                <a:pos x="connsiteX3" y="connsiteY3"/>
              </a:cxn>
            </a:cxnLst>
            <a:rect l="l" t="t" r="r" b="b"/>
            <a:pathLst>
              <a:path w="3903663" h="2205038">
                <a:moveTo>
                  <a:pt x="0" y="0"/>
                </a:moveTo>
                <a:lnTo>
                  <a:pt x="3903663" y="0"/>
                </a:lnTo>
                <a:lnTo>
                  <a:pt x="3903663" y="2205038"/>
                </a:lnTo>
                <a:lnTo>
                  <a:pt x="0" y="2205038"/>
                </a:lnTo>
                <a:close/>
              </a:path>
            </a:pathLst>
          </a:custGeom>
          <a:solidFill>
            <a:schemeClr val="tx1">
              <a:alpha val="5000"/>
            </a:schemeClr>
          </a:solidFill>
          <a:effectLst>
            <a:outerShdw blurRad="381000" dist="381000" dir="1320000" algn="ctr" rotWithShape="0">
              <a:srgbClr val="000000">
                <a:alpha val="24000"/>
              </a:srgbClr>
            </a:outerShdw>
            <a:reflection endPos="0" dir="5400000" sy="-100000" algn="bl" rotWithShape="0"/>
          </a:effectLst>
          <a:scene3d>
            <a:camera prst="orthographicFront">
              <a:rot lat="19920000" lon="3240000" rev="17940000"/>
            </a:camera>
            <a:lightRig rig="soft" dir="t"/>
          </a:scene3d>
          <a:sp3d extrusionH="50800" prstMaterial="matte"/>
        </p:spPr>
        <p:txBody>
          <a:bodyPr wrap="square">
            <a:noAutofit/>
          </a:bodyPr>
          <a:lstStyle>
            <a:lvl1pPr algn="ctr">
              <a:defRPr/>
            </a:lvl1pPr>
          </a:lstStyle>
          <a:p>
            <a:endParaRPr lang="ru-RU" dirty="0"/>
          </a:p>
        </p:txBody>
      </p:sp>
      <p:sp>
        <p:nvSpPr>
          <p:cNvPr id="18" name="Picture Placeholder 17"/>
          <p:cNvSpPr>
            <a:spLocks noGrp="1"/>
          </p:cNvSpPr>
          <p:nvPr>
            <p:ph type="pic" sz="quarter" idx="13"/>
          </p:nvPr>
        </p:nvSpPr>
        <p:spPr>
          <a:xfrm>
            <a:off x="2564056" y="1229019"/>
            <a:ext cx="4225607" cy="2386893"/>
          </a:xfrm>
          <a:custGeom>
            <a:avLst/>
            <a:gdLst>
              <a:gd name="connsiteX0" fmla="*/ 0 w 3903663"/>
              <a:gd name="connsiteY0" fmla="*/ 0 h 2205038"/>
              <a:gd name="connsiteX1" fmla="*/ 3903663 w 3903663"/>
              <a:gd name="connsiteY1" fmla="*/ 0 h 2205038"/>
              <a:gd name="connsiteX2" fmla="*/ 3903663 w 3903663"/>
              <a:gd name="connsiteY2" fmla="*/ 2205038 h 2205038"/>
              <a:gd name="connsiteX3" fmla="*/ 0 w 3903663"/>
              <a:gd name="connsiteY3" fmla="*/ 2205038 h 2205038"/>
            </a:gdLst>
            <a:ahLst/>
            <a:cxnLst>
              <a:cxn ang="0">
                <a:pos x="connsiteX0" y="connsiteY0"/>
              </a:cxn>
              <a:cxn ang="0">
                <a:pos x="connsiteX1" y="connsiteY1"/>
              </a:cxn>
              <a:cxn ang="0">
                <a:pos x="connsiteX2" y="connsiteY2"/>
              </a:cxn>
              <a:cxn ang="0">
                <a:pos x="connsiteX3" y="connsiteY3"/>
              </a:cxn>
            </a:cxnLst>
            <a:rect l="l" t="t" r="r" b="b"/>
            <a:pathLst>
              <a:path w="3903663" h="2205038">
                <a:moveTo>
                  <a:pt x="0" y="0"/>
                </a:moveTo>
                <a:lnTo>
                  <a:pt x="3903663" y="0"/>
                </a:lnTo>
                <a:lnTo>
                  <a:pt x="3903663" y="2205038"/>
                </a:lnTo>
                <a:lnTo>
                  <a:pt x="0" y="2205038"/>
                </a:lnTo>
                <a:close/>
              </a:path>
            </a:pathLst>
          </a:custGeom>
          <a:solidFill>
            <a:schemeClr val="tx1">
              <a:alpha val="5000"/>
            </a:schemeClr>
          </a:solidFill>
          <a:effectLst>
            <a:outerShdw blurRad="381000" dist="381000" dir="1320000" algn="ctr" rotWithShape="0">
              <a:srgbClr val="000000">
                <a:alpha val="24000"/>
              </a:srgbClr>
            </a:outerShdw>
            <a:reflection endPos="0" dir="5400000" sy="-100000" algn="bl" rotWithShape="0"/>
          </a:effectLst>
          <a:scene3d>
            <a:camera prst="orthographicFront">
              <a:rot lat="19920000" lon="3240000" rev="17940000"/>
            </a:camera>
            <a:lightRig rig="soft" dir="t"/>
          </a:scene3d>
          <a:sp3d extrusionH="50800" prstMaterial="matte"/>
        </p:spPr>
        <p:txBody>
          <a:bodyPr wrap="square">
            <a:noAutofit/>
          </a:bodyPr>
          <a:lstStyle>
            <a:lvl1pPr algn="ctr">
              <a:defRPr/>
            </a:lvl1pPr>
          </a:lstStyle>
          <a:p>
            <a:endParaRPr lang="ru-RU" dirty="0"/>
          </a:p>
        </p:txBody>
      </p:sp>
      <p:sp>
        <p:nvSpPr>
          <p:cNvPr id="19" name="Picture Placeholder 18"/>
          <p:cNvSpPr>
            <a:spLocks noGrp="1"/>
          </p:cNvSpPr>
          <p:nvPr>
            <p:ph type="pic" sz="quarter" idx="14"/>
          </p:nvPr>
        </p:nvSpPr>
        <p:spPr>
          <a:xfrm>
            <a:off x="-325900" y="-364280"/>
            <a:ext cx="4225607" cy="2386893"/>
          </a:xfrm>
          <a:custGeom>
            <a:avLst/>
            <a:gdLst>
              <a:gd name="connsiteX0" fmla="*/ 0 w 3903663"/>
              <a:gd name="connsiteY0" fmla="*/ 0 h 2205038"/>
              <a:gd name="connsiteX1" fmla="*/ 3903663 w 3903663"/>
              <a:gd name="connsiteY1" fmla="*/ 0 h 2205038"/>
              <a:gd name="connsiteX2" fmla="*/ 3903663 w 3903663"/>
              <a:gd name="connsiteY2" fmla="*/ 2205038 h 2205038"/>
              <a:gd name="connsiteX3" fmla="*/ 0 w 3903663"/>
              <a:gd name="connsiteY3" fmla="*/ 2205038 h 2205038"/>
            </a:gdLst>
            <a:ahLst/>
            <a:cxnLst>
              <a:cxn ang="0">
                <a:pos x="connsiteX0" y="connsiteY0"/>
              </a:cxn>
              <a:cxn ang="0">
                <a:pos x="connsiteX1" y="connsiteY1"/>
              </a:cxn>
              <a:cxn ang="0">
                <a:pos x="connsiteX2" y="connsiteY2"/>
              </a:cxn>
              <a:cxn ang="0">
                <a:pos x="connsiteX3" y="connsiteY3"/>
              </a:cxn>
            </a:cxnLst>
            <a:rect l="l" t="t" r="r" b="b"/>
            <a:pathLst>
              <a:path w="3903663" h="2205038">
                <a:moveTo>
                  <a:pt x="0" y="0"/>
                </a:moveTo>
                <a:lnTo>
                  <a:pt x="3903663" y="0"/>
                </a:lnTo>
                <a:lnTo>
                  <a:pt x="3903663" y="2205038"/>
                </a:lnTo>
                <a:lnTo>
                  <a:pt x="0" y="2205038"/>
                </a:lnTo>
                <a:close/>
              </a:path>
            </a:pathLst>
          </a:custGeom>
          <a:solidFill>
            <a:schemeClr val="tx1">
              <a:alpha val="5000"/>
            </a:schemeClr>
          </a:solidFill>
          <a:effectLst>
            <a:outerShdw blurRad="381000" dist="381000" dir="1320000" algn="ctr" rotWithShape="0">
              <a:srgbClr val="000000">
                <a:alpha val="24000"/>
              </a:srgbClr>
            </a:outerShdw>
            <a:reflection endPos="0" dir="5400000" sy="-100000" algn="bl" rotWithShape="0"/>
          </a:effectLst>
          <a:scene3d>
            <a:camera prst="orthographicFront">
              <a:rot lat="19920000" lon="3240000" rev="17940000"/>
            </a:camera>
            <a:lightRig rig="soft" dir="t"/>
          </a:scene3d>
          <a:sp3d extrusionH="50800" prstMaterial="matte"/>
        </p:spPr>
        <p:txBody>
          <a:bodyPr wrap="square">
            <a:noAutofit/>
          </a:bodyPr>
          <a:lstStyle>
            <a:lvl1pPr algn="ctr">
              <a:defRPr/>
            </a:lvl1pPr>
          </a:lstStyle>
          <a:p>
            <a:endParaRPr lang="ru-RU" dirty="0"/>
          </a:p>
        </p:txBody>
      </p:sp>
      <p:sp>
        <p:nvSpPr>
          <p:cNvPr id="20" name="Picture Placeholder 19"/>
          <p:cNvSpPr>
            <a:spLocks noGrp="1"/>
          </p:cNvSpPr>
          <p:nvPr>
            <p:ph type="pic" sz="quarter" idx="15"/>
          </p:nvPr>
        </p:nvSpPr>
        <p:spPr>
          <a:xfrm>
            <a:off x="1625145" y="3010255"/>
            <a:ext cx="4225607" cy="2386893"/>
          </a:xfrm>
          <a:custGeom>
            <a:avLst/>
            <a:gdLst>
              <a:gd name="connsiteX0" fmla="*/ 0 w 3903663"/>
              <a:gd name="connsiteY0" fmla="*/ 0 h 2205038"/>
              <a:gd name="connsiteX1" fmla="*/ 3903663 w 3903663"/>
              <a:gd name="connsiteY1" fmla="*/ 0 h 2205038"/>
              <a:gd name="connsiteX2" fmla="*/ 3903663 w 3903663"/>
              <a:gd name="connsiteY2" fmla="*/ 2205038 h 2205038"/>
              <a:gd name="connsiteX3" fmla="*/ 0 w 3903663"/>
              <a:gd name="connsiteY3" fmla="*/ 2205038 h 2205038"/>
            </a:gdLst>
            <a:ahLst/>
            <a:cxnLst>
              <a:cxn ang="0">
                <a:pos x="connsiteX0" y="connsiteY0"/>
              </a:cxn>
              <a:cxn ang="0">
                <a:pos x="connsiteX1" y="connsiteY1"/>
              </a:cxn>
              <a:cxn ang="0">
                <a:pos x="connsiteX2" y="connsiteY2"/>
              </a:cxn>
              <a:cxn ang="0">
                <a:pos x="connsiteX3" y="connsiteY3"/>
              </a:cxn>
            </a:cxnLst>
            <a:rect l="l" t="t" r="r" b="b"/>
            <a:pathLst>
              <a:path w="3903663" h="2205038">
                <a:moveTo>
                  <a:pt x="0" y="0"/>
                </a:moveTo>
                <a:lnTo>
                  <a:pt x="3903663" y="0"/>
                </a:lnTo>
                <a:lnTo>
                  <a:pt x="3903663" y="2205038"/>
                </a:lnTo>
                <a:lnTo>
                  <a:pt x="0" y="2205038"/>
                </a:lnTo>
                <a:close/>
              </a:path>
            </a:pathLst>
          </a:custGeom>
          <a:solidFill>
            <a:schemeClr val="tx1">
              <a:alpha val="5000"/>
            </a:schemeClr>
          </a:solidFill>
          <a:effectLst>
            <a:outerShdw blurRad="381000" dist="381000" dir="1320000" algn="ctr" rotWithShape="0">
              <a:srgbClr val="000000">
                <a:alpha val="24000"/>
              </a:srgbClr>
            </a:outerShdw>
            <a:reflection endPos="0" dir="5400000" sy="-100000" algn="bl" rotWithShape="0"/>
          </a:effectLst>
          <a:scene3d>
            <a:camera prst="orthographicFront">
              <a:rot lat="19920000" lon="3240000" rev="17940000"/>
            </a:camera>
            <a:lightRig rig="soft" dir="t"/>
          </a:scene3d>
          <a:sp3d extrusionH="50800" prstMaterial="matte"/>
        </p:spPr>
        <p:txBody>
          <a:bodyPr wrap="square">
            <a:noAutofit/>
          </a:bodyPr>
          <a:lstStyle>
            <a:lvl1pPr algn="ctr">
              <a:defRPr/>
            </a:lvl1pPr>
          </a:lstStyle>
          <a:p>
            <a:endParaRPr lang="ru-RU" dirty="0"/>
          </a:p>
        </p:txBody>
      </p:sp>
      <p:sp>
        <p:nvSpPr>
          <p:cNvPr id="21" name="Picture Placeholder 20"/>
          <p:cNvSpPr>
            <a:spLocks noGrp="1"/>
          </p:cNvSpPr>
          <p:nvPr>
            <p:ph type="pic" sz="quarter" idx="16"/>
          </p:nvPr>
        </p:nvSpPr>
        <p:spPr>
          <a:xfrm>
            <a:off x="4600991" y="4610186"/>
            <a:ext cx="4225607" cy="2386893"/>
          </a:xfrm>
          <a:custGeom>
            <a:avLst/>
            <a:gdLst>
              <a:gd name="connsiteX0" fmla="*/ 0 w 3903663"/>
              <a:gd name="connsiteY0" fmla="*/ 0 h 2205038"/>
              <a:gd name="connsiteX1" fmla="*/ 3903663 w 3903663"/>
              <a:gd name="connsiteY1" fmla="*/ 0 h 2205038"/>
              <a:gd name="connsiteX2" fmla="*/ 3903663 w 3903663"/>
              <a:gd name="connsiteY2" fmla="*/ 2205038 h 2205038"/>
              <a:gd name="connsiteX3" fmla="*/ 0 w 3903663"/>
              <a:gd name="connsiteY3" fmla="*/ 2205038 h 2205038"/>
            </a:gdLst>
            <a:ahLst/>
            <a:cxnLst>
              <a:cxn ang="0">
                <a:pos x="connsiteX0" y="connsiteY0"/>
              </a:cxn>
              <a:cxn ang="0">
                <a:pos x="connsiteX1" y="connsiteY1"/>
              </a:cxn>
              <a:cxn ang="0">
                <a:pos x="connsiteX2" y="connsiteY2"/>
              </a:cxn>
              <a:cxn ang="0">
                <a:pos x="connsiteX3" y="connsiteY3"/>
              </a:cxn>
            </a:cxnLst>
            <a:rect l="l" t="t" r="r" b="b"/>
            <a:pathLst>
              <a:path w="3903663" h="2205038">
                <a:moveTo>
                  <a:pt x="0" y="0"/>
                </a:moveTo>
                <a:lnTo>
                  <a:pt x="3903663" y="0"/>
                </a:lnTo>
                <a:lnTo>
                  <a:pt x="3903663" y="2205038"/>
                </a:lnTo>
                <a:lnTo>
                  <a:pt x="0" y="2205038"/>
                </a:lnTo>
                <a:close/>
              </a:path>
            </a:pathLst>
          </a:custGeom>
          <a:solidFill>
            <a:schemeClr val="tx1">
              <a:alpha val="5000"/>
            </a:schemeClr>
          </a:solidFill>
          <a:effectLst>
            <a:outerShdw blurRad="381000" dist="381000" dir="1320000" algn="ctr" rotWithShape="0">
              <a:srgbClr val="000000">
                <a:alpha val="24000"/>
              </a:srgbClr>
            </a:outerShdw>
            <a:reflection endPos="0" dir="5400000" sy="-100000" algn="bl" rotWithShape="0"/>
          </a:effectLst>
          <a:scene3d>
            <a:camera prst="orthographicFront">
              <a:rot lat="19920000" lon="3240000" rev="17940000"/>
            </a:camera>
            <a:lightRig rig="soft" dir="t"/>
          </a:scene3d>
          <a:sp3d extrusionH="50800" prstMaterial="matte"/>
        </p:spPr>
        <p:txBody>
          <a:bodyPr wrap="square">
            <a:noAutofit/>
          </a:bodyPr>
          <a:lstStyle>
            <a:lvl1pPr algn="ctr">
              <a:defRPr/>
            </a:lvl1pPr>
          </a:lstStyle>
          <a:p>
            <a:endParaRPr lang="ru-RU" dirty="0"/>
          </a:p>
        </p:txBody>
      </p:sp>
      <p:sp>
        <p:nvSpPr>
          <p:cNvPr id="22" name="Picture Placeholder 21"/>
          <p:cNvSpPr>
            <a:spLocks noGrp="1"/>
          </p:cNvSpPr>
          <p:nvPr>
            <p:ph type="pic" sz="quarter" idx="17"/>
          </p:nvPr>
        </p:nvSpPr>
        <p:spPr>
          <a:xfrm>
            <a:off x="-1297796" y="1470052"/>
            <a:ext cx="4225607" cy="2386893"/>
          </a:xfrm>
          <a:custGeom>
            <a:avLst/>
            <a:gdLst>
              <a:gd name="connsiteX0" fmla="*/ 0 w 3903663"/>
              <a:gd name="connsiteY0" fmla="*/ 0 h 2205038"/>
              <a:gd name="connsiteX1" fmla="*/ 3903663 w 3903663"/>
              <a:gd name="connsiteY1" fmla="*/ 0 h 2205038"/>
              <a:gd name="connsiteX2" fmla="*/ 3903663 w 3903663"/>
              <a:gd name="connsiteY2" fmla="*/ 2205038 h 2205038"/>
              <a:gd name="connsiteX3" fmla="*/ 0 w 3903663"/>
              <a:gd name="connsiteY3" fmla="*/ 2205038 h 2205038"/>
            </a:gdLst>
            <a:ahLst/>
            <a:cxnLst>
              <a:cxn ang="0">
                <a:pos x="connsiteX0" y="connsiteY0"/>
              </a:cxn>
              <a:cxn ang="0">
                <a:pos x="connsiteX1" y="connsiteY1"/>
              </a:cxn>
              <a:cxn ang="0">
                <a:pos x="connsiteX2" y="connsiteY2"/>
              </a:cxn>
              <a:cxn ang="0">
                <a:pos x="connsiteX3" y="connsiteY3"/>
              </a:cxn>
            </a:cxnLst>
            <a:rect l="l" t="t" r="r" b="b"/>
            <a:pathLst>
              <a:path w="3903663" h="2205038">
                <a:moveTo>
                  <a:pt x="0" y="0"/>
                </a:moveTo>
                <a:lnTo>
                  <a:pt x="3903663" y="0"/>
                </a:lnTo>
                <a:lnTo>
                  <a:pt x="3903663" y="2205038"/>
                </a:lnTo>
                <a:lnTo>
                  <a:pt x="0" y="2205038"/>
                </a:lnTo>
                <a:close/>
              </a:path>
            </a:pathLst>
          </a:custGeom>
          <a:solidFill>
            <a:schemeClr val="tx1">
              <a:alpha val="5000"/>
            </a:schemeClr>
          </a:solidFill>
          <a:effectLst>
            <a:outerShdw blurRad="381000" dist="381000" dir="1320000" algn="ctr" rotWithShape="0">
              <a:srgbClr val="000000">
                <a:alpha val="24000"/>
              </a:srgbClr>
            </a:outerShdw>
            <a:reflection endPos="0" dir="5400000" sy="-100000" algn="bl" rotWithShape="0"/>
          </a:effectLst>
          <a:scene3d>
            <a:camera prst="orthographicFront">
              <a:rot lat="19920000" lon="3240000" rev="17940000"/>
            </a:camera>
            <a:lightRig rig="soft" dir="t"/>
          </a:scene3d>
          <a:sp3d extrusionH="50800" prstMaterial="matte"/>
        </p:spPr>
        <p:txBody>
          <a:bodyPr wrap="square">
            <a:noAutofit/>
          </a:bodyPr>
          <a:lstStyle>
            <a:lvl1pPr algn="ctr">
              <a:defRPr/>
            </a:lvl1pPr>
          </a:lstStyle>
          <a:p>
            <a:endParaRPr lang="ru-RU" dirty="0"/>
          </a:p>
        </p:txBody>
      </p:sp>
      <p:sp>
        <p:nvSpPr>
          <p:cNvPr id="23" name="Picture Placeholder 22"/>
          <p:cNvSpPr>
            <a:spLocks noGrp="1"/>
          </p:cNvSpPr>
          <p:nvPr>
            <p:ph type="pic" sz="quarter" idx="18"/>
          </p:nvPr>
        </p:nvSpPr>
        <p:spPr>
          <a:xfrm>
            <a:off x="-1515470" y="3600442"/>
            <a:ext cx="4225607" cy="2386893"/>
          </a:xfrm>
          <a:custGeom>
            <a:avLst/>
            <a:gdLst>
              <a:gd name="connsiteX0" fmla="*/ 0 w 3903663"/>
              <a:gd name="connsiteY0" fmla="*/ 0 h 2205038"/>
              <a:gd name="connsiteX1" fmla="*/ 3903663 w 3903663"/>
              <a:gd name="connsiteY1" fmla="*/ 0 h 2205038"/>
              <a:gd name="connsiteX2" fmla="*/ 3903663 w 3903663"/>
              <a:gd name="connsiteY2" fmla="*/ 2205038 h 2205038"/>
              <a:gd name="connsiteX3" fmla="*/ 0 w 3903663"/>
              <a:gd name="connsiteY3" fmla="*/ 2205038 h 2205038"/>
            </a:gdLst>
            <a:ahLst/>
            <a:cxnLst>
              <a:cxn ang="0">
                <a:pos x="connsiteX0" y="connsiteY0"/>
              </a:cxn>
              <a:cxn ang="0">
                <a:pos x="connsiteX1" y="connsiteY1"/>
              </a:cxn>
              <a:cxn ang="0">
                <a:pos x="connsiteX2" y="connsiteY2"/>
              </a:cxn>
              <a:cxn ang="0">
                <a:pos x="connsiteX3" y="connsiteY3"/>
              </a:cxn>
            </a:cxnLst>
            <a:rect l="l" t="t" r="r" b="b"/>
            <a:pathLst>
              <a:path w="3903663" h="2205038">
                <a:moveTo>
                  <a:pt x="0" y="0"/>
                </a:moveTo>
                <a:lnTo>
                  <a:pt x="3903663" y="0"/>
                </a:lnTo>
                <a:lnTo>
                  <a:pt x="3903663" y="2205038"/>
                </a:lnTo>
                <a:lnTo>
                  <a:pt x="0" y="2205038"/>
                </a:lnTo>
                <a:close/>
              </a:path>
            </a:pathLst>
          </a:custGeom>
          <a:solidFill>
            <a:schemeClr val="tx1">
              <a:alpha val="5000"/>
            </a:schemeClr>
          </a:solidFill>
          <a:effectLst>
            <a:outerShdw blurRad="381000" dist="381000" dir="1320000" algn="ctr" rotWithShape="0">
              <a:srgbClr val="000000">
                <a:alpha val="24000"/>
              </a:srgbClr>
            </a:outerShdw>
            <a:reflection endPos="0" dir="5400000" sy="-100000" algn="bl" rotWithShape="0"/>
          </a:effectLst>
          <a:scene3d>
            <a:camera prst="orthographicFront">
              <a:rot lat="19920000" lon="3240000" rev="17940000"/>
            </a:camera>
            <a:lightRig rig="soft" dir="t"/>
          </a:scene3d>
          <a:sp3d extrusionH="50800" prstMaterial="matte"/>
        </p:spPr>
        <p:txBody>
          <a:bodyPr wrap="square">
            <a:noAutofit/>
          </a:bodyPr>
          <a:lstStyle>
            <a:lvl1pPr algn="ctr">
              <a:defRPr/>
            </a:lvl1pPr>
          </a:lstStyle>
          <a:p>
            <a:endParaRPr lang="ru-RU" dirty="0"/>
          </a:p>
        </p:txBody>
      </p:sp>
      <p:sp>
        <p:nvSpPr>
          <p:cNvPr id="24" name="Picture Placeholder 23"/>
          <p:cNvSpPr>
            <a:spLocks noGrp="1"/>
          </p:cNvSpPr>
          <p:nvPr>
            <p:ph type="pic" sz="quarter" idx="19"/>
          </p:nvPr>
        </p:nvSpPr>
        <p:spPr>
          <a:xfrm>
            <a:off x="1369444" y="5179962"/>
            <a:ext cx="4225607" cy="2386893"/>
          </a:xfrm>
          <a:custGeom>
            <a:avLst/>
            <a:gdLst>
              <a:gd name="connsiteX0" fmla="*/ 0 w 3903663"/>
              <a:gd name="connsiteY0" fmla="*/ 0 h 2205038"/>
              <a:gd name="connsiteX1" fmla="*/ 3903663 w 3903663"/>
              <a:gd name="connsiteY1" fmla="*/ 0 h 2205038"/>
              <a:gd name="connsiteX2" fmla="*/ 3903663 w 3903663"/>
              <a:gd name="connsiteY2" fmla="*/ 2205038 h 2205038"/>
              <a:gd name="connsiteX3" fmla="*/ 0 w 3903663"/>
              <a:gd name="connsiteY3" fmla="*/ 2205038 h 2205038"/>
            </a:gdLst>
            <a:ahLst/>
            <a:cxnLst>
              <a:cxn ang="0">
                <a:pos x="connsiteX0" y="connsiteY0"/>
              </a:cxn>
              <a:cxn ang="0">
                <a:pos x="connsiteX1" y="connsiteY1"/>
              </a:cxn>
              <a:cxn ang="0">
                <a:pos x="connsiteX2" y="connsiteY2"/>
              </a:cxn>
              <a:cxn ang="0">
                <a:pos x="connsiteX3" y="connsiteY3"/>
              </a:cxn>
            </a:cxnLst>
            <a:rect l="l" t="t" r="r" b="b"/>
            <a:pathLst>
              <a:path w="3903663" h="2205038">
                <a:moveTo>
                  <a:pt x="0" y="0"/>
                </a:moveTo>
                <a:lnTo>
                  <a:pt x="3903663" y="0"/>
                </a:lnTo>
                <a:lnTo>
                  <a:pt x="3903663" y="2205038"/>
                </a:lnTo>
                <a:lnTo>
                  <a:pt x="0" y="2205038"/>
                </a:lnTo>
                <a:close/>
              </a:path>
            </a:pathLst>
          </a:custGeom>
          <a:solidFill>
            <a:schemeClr val="tx1">
              <a:alpha val="5000"/>
            </a:schemeClr>
          </a:solidFill>
          <a:effectLst>
            <a:outerShdw blurRad="381000" dist="381000" dir="1320000" algn="ctr" rotWithShape="0">
              <a:srgbClr val="000000">
                <a:alpha val="24000"/>
              </a:srgbClr>
            </a:outerShdw>
            <a:reflection endPos="0" dir="5400000" sy="-100000" algn="bl" rotWithShape="0"/>
          </a:effectLst>
          <a:scene3d>
            <a:camera prst="orthographicFront">
              <a:rot lat="19920000" lon="3240000" rev="17940000"/>
            </a:camera>
            <a:lightRig rig="soft" dir="t"/>
          </a:scene3d>
          <a:sp3d extrusionH="50800" prstMaterial="matte"/>
        </p:spPr>
        <p:txBody>
          <a:bodyPr wrap="square">
            <a:noAutofit/>
          </a:bodyPr>
          <a:lstStyle>
            <a:lvl1pPr algn="ctr">
              <a:defRPr/>
            </a:lvl1pPr>
          </a:lstStyle>
          <a:p>
            <a:endParaRPr lang="ru-RU" dirty="0"/>
          </a:p>
        </p:txBody>
      </p:sp>
      <p:sp>
        <p:nvSpPr>
          <p:cNvPr id="25" name="Picture Placeholder 24"/>
          <p:cNvSpPr>
            <a:spLocks noGrp="1"/>
          </p:cNvSpPr>
          <p:nvPr>
            <p:ph type="pic" sz="quarter" idx="20"/>
          </p:nvPr>
        </p:nvSpPr>
        <p:spPr>
          <a:xfrm>
            <a:off x="-1547641" y="5926549"/>
            <a:ext cx="4225607" cy="2386893"/>
          </a:xfrm>
          <a:custGeom>
            <a:avLst/>
            <a:gdLst>
              <a:gd name="connsiteX0" fmla="*/ 0 w 3903663"/>
              <a:gd name="connsiteY0" fmla="*/ 0 h 2205038"/>
              <a:gd name="connsiteX1" fmla="*/ 3903663 w 3903663"/>
              <a:gd name="connsiteY1" fmla="*/ 0 h 2205038"/>
              <a:gd name="connsiteX2" fmla="*/ 3903663 w 3903663"/>
              <a:gd name="connsiteY2" fmla="*/ 2205038 h 2205038"/>
              <a:gd name="connsiteX3" fmla="*/ 0 w 3903663"/>
              <a:gd name="connsiteY3" fmla="*/ 2205038 h 2205038"/>
            </a:gdLst>
            <a:ahLst/>
            <a:cxnLst>
              <a:cxn ang="0">
                <a:pos x="connsiteX0" y="connsiteY0"/>
              </a:cxn>
              <a:cxn ang="0">
                <a:pos x="connsiteX1" y="connsiteY1"/>
              </a:cxn>
              <a:cxn ang="0">
                <a:pos x="connsiteX2" y="connsiteY2"/>
              </a:cxn>
              <a:cxn ang="0">
                <a:pos x="connsiteX3" y="connsiteY3"/>
              </a:cxn>
            </a:cxnLst>
            <a:rect l="l" t="t" r="r" b="b"/>
            <a:pathLst>
              <a:path w="3903663" h="2205038">
                <a:moveTo>
                  <a:pt x="0" y="0"/>
                </a:moveTo>
                <a:lnTo>
                  <a:pt x="3903663" y="0"/>
                </a:lnTo>
                <a:lnTo>
                  <a:pt x="3903663" y="2205038"/>
                </a:lnTo>
                <a:lnTo>
                  <a:pt x="0" y="2205038"/>
                </a:lnTo>
                <a:close/>
              </a:path>
            </a:pathLst>
          </a:custGeom>
          <a:solidFill>
            <a:schemeClr val="tx1">
              <a:alpha val="5000"/>
            </a:schemeClr>
          </a:solidFill>
          <a:effectLst>
            <a:outerShdw blurRad="381000" dist="381000" dir="1320000" algn="ctr" rotWithShape="0">
              <a:srgbClr val="000000">
                <a:alpha val="24000"/>
              </a:srgbClr>
            </a:outerShdw>
            <a:reflection endPos="0" dir="5400000" sy="-100000" algn="bl" rotWithShape="0"/>
          </a:effectLst>
          <a:scene3d>
            <a:camera prst="orthographicFront">
              <a:rot lat="19920000" lon="3240000" rev="17940000"/>
            </a:camera>
            <a:lightRig rig="soft" dir="t"/>
          </a:scene3d>
          <a:sp3d extrusionH="50800" prstMaterial="matte"/>
        </p:spPr>
        <p:txBody>
          <a:bodyPr wrap="square">
            <a:noAutofit/>
          </a:bodyPr>
          <a:lstStyle>
            <a:lvl1pPr algn="ctr">
              <a:defRPr/>
            </a:lvl1pPr>
          </a:lstStyle>
          <a:p>
            <a:endParaRPr lang="ru-RU" dirty="0"/>
          </a:p>
        </p:txBody>
      </p:sp>
    </p:spTree>
    <p:extLst>
      <p:ext uri="{BB962C8B-B14F-4D97-AF65-F5344CB8AC3E}">
        <p14:creationId xmlns:p14="http://schemas.microsoft.com/office/powerpoint/2010/main" val="14874457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sometric photo down">
    <p:spTree>
      <p:nvGrpSpPr>
        <p:cNvPr id="1" name=""/>
        <p:cNvGrpSpPr/>
        <p:nvPr/>
      </p:nvGrpSpPr>
      <p:grpSpPr>
        <a:xfrm>
          <a:off x="0" y="0"/>
          <a:ext cx="0" cy="0"/>
          <a:chOff x="0" y="0"/>
          <a:chExt cx="0" cy="0"/>
        </a:xfrm>
      </p:grpSpPr>
      <p:sp>
        <p:nvSpPr>
          <p:cNvPr id="6" name="Picture Placeholder 24"/>
          <p:cNvSpPr>
            <a:spLocks noGrp="1"/>
          </p:cNvSpPr>
          <p:nvPr>
            <p:ph type="pic" sz="quarter" idx="21"/>
          </p:nvPr>
        </p:nvSpPr>
        <p:spPr>
          <a:xfrm>
            <a:off x="5119008" y="2677890"/>
            <a:ext cx="3931920" cy="2221000"/>
          </a:xfrm>
          <a:custGeom>
            <a:avLst/>
            <a:gdLst>
              <a:gd name="connsiteX0" fmla="*/ 0 w 3903663"/>
              <a:gd name="connsiteY0" fmla="*/ 0 h 2205038"/>
              <a:gd name="connsiteX1" fmla="*/ 3903663 w 3903663"/>
              <a:gd name="connsiteY1" fmla="*/ 0 h 2205038"/>
              <a:gd name="connsiteX2" fmla="*/ 3903663 w 3903663"/>
              <a:gd name="connsiteY2" fmla="*/ 2205038 h 2205038"/>
              <a:gd name="connsiteX3" fmla="*/ 0 w 3903663"/>
              <a:gd name="connsiteY3" fmla="*/ 2205038 h 2205038"/>
            </a:gdLst>
            <a:ahLst/>
            <a:cxnLst>
              <a:cxn ang="0">
                <a:pos x="connsiteX0" y="connsiteY0"/>
              </a:cxn>
              <a:cxn ang="0">
                <a:pos x="connsiteX1" y="connsiteY1"/>
              </a:cxn>
              <a:cxn ang="0">
                <a:pos x="connsiteX2" y="connsiteY2"/>
              </a:cxn>
              <a:cxn ang="0">
                <a:pos x="connsiteX3" y="connsiteY3"/>
              </a:cxn>
            </a:cxnLst>
            <a:rect l="l" t="t" r="r" b="b"/>
            <a:pathLst>
              <a:path w="3903663" h="2205038">
                <a:moveTo>
                  <a:pt x="0" y="0"/>
                </a:moveTo>
                <a:lnTo>
                  <a:pt x="3903663" y="0"/>
                </a:lnTo>
                <a:lnTo>
                  <a:pt x="3903663" y="2205038"/>
                </a:lnTo>
                <a:lnTo>
                  <a:pt x="0" y="2205038"/>
                </a:lnTo>
                <a:close/>
              </a:path>
            </a:pathLst>
          </a:custGeom>
          <a:solidFill>
            <a:schemeClr val="tx1">
              <a:alpha val="5000"/>
            </a:schemeClr>
          </a:solidFill>
          <a:effectLst>
            <a:outerShdw blurRad="381000" dist="381000" dir="1320000" algn="ctr" rotWithShape="0">
              <a:srgbClr val="000000">
                <a:alpha val="24000"/>
              </a:srgbClr>
            </a:outerShdw>
            <a:reflection endPos="0" dir="5400000" sy="-100000" algn="bl" rotWithShape="0"/>
          </a:effectLst>
          <a:scene3d>
            <a:camera prst="orthographicFront">
              <a:rot lat="19200000" lon="2700000" rev="17880000"/>
            </a:camera>
            <a:lightRig rig="soft" dir="t"/>
          </a:scene3d>
          <a:sp3d extrusionH="50800" prstMaterial="matte"/>
        </p:spPr>
        <p:txBody>
          <a:bodyPr wrap="square">
            <a:noAutofit/>
          </a:bodyPr>
          <a:lstStyle>
            <a:lvl1pPr algn="ctr">
              <a:defRPr/>
            </a:lvl1pPr>
          </a:lstStyle>
          <a:p>
            <a:endParaRPr lang="ru-RU" dirty="0"/>
          </a:p>
        </p:txBody>
      </p:sp>
      <p:sp>
        <p:nvSpPr>
          <p:cNvPr id="7" name="Picture Placeholder 24"/>
          <p:cNvSpPr>
            <a:spLocks noGrp="1"/>
          </p:cNvSpPr>
          <p:nvPr>
            <p:ph type="pic" sz="quarter" idx="22"/>
          </p:nvPr>
        </p:nvSpPr>
        <p:spPr>
          <a:xfrm>
            <a:off x="8487048" y="2622306"/>
            <a:ext cx="3931920" cy="2221000"/>
          </a:xfrm>
          <a:custGeom>
            <a:avLst/>
            <a:gdLst>
              <a:gd name="connsiteX0" fmla="*/ 0 w 3903663"/>
              <a:gd name="connsiteY0" fmla="*/ 0 h 2205038"/>
              <a:gd name="connsiteX1" fmla="*/ 3903663 w 3903663"/>
              <a:gd name="connsiteY1" fmla="*/ 0 h 2205038"/>
              <a:gd name="connsiteX2" fmla="*/ 3903663 w 3903663"/>
              <a:gd name="connsiteY2" fmla="*/ 2205038 h 2205038"/>
              <a:gd name="connsiteX3" fmla="*/ 0 w 3903663"/>
              <a:gd name="connsiteY3" fmla="*/ 2205038 h 2205038"/>
            </a:gdLst>
            <a:ahLst/>
            <a:cxnLst>
              <a:cxn ang="0">
                <a:pos x="connsiteX0" y="connsiteY0"/>
              </a:cxn>
              <a:cxn ang="0">
                <a:pos x="connsiteX1" y="connsiteY1"/>
              </a:cxn>
              <a:cxn ang="0">
                <a:pos x="connsiteX2" y="connsiteY2"/>
              </a:cxn>
              <a:cxn ang="0">
                <a:pos x="connsiteX3" y="connsiteY3"/>
              </a:cxn>
            </a:cxnLst>
            <a:rect l="l" t="t" r="r" b="b"/>
            <a:pathLst>
              <a:path w="3903663" h="2205038">
                <a:moveTo>
                  <a:pt x="0" y="0"/>
                </a:moveTo>
                <a:lnTo>
                  <a:pt x="3903663" y="0"/>
                </a:lnTo>
                <a:lnTo>
                  <a:pt x="3903663" y="2205038"/>
                </a:lnTo>
                <a:lnTo>
                  <a:pt x="0" y="2205038"/>
                </a:lnTo>
                <a:close/>
              </a:path>
            </a:pathLst>
          </a:custGeom>
          <a:solidFill>
            <a:schemeClr val="tx1">
              <a:alpha val="5000"/>
            </a:schemeClr>
          </a:solidFill>
          <a:effectLst>
            <a:outerShdw blurRad="381000" dist="381000" dir="1320000" algn="ctr" rotWithShape="0">
              <a:srgbClr val="000000">
                <a:alpha val="24000"/>
              </a:srgbClr>
            </a:outerShdw>
            <a:reflection endPos="0" dir="5400000" sy="-100000" algn="bl" rotWithShape="0"/>
          </a:effectLst>
          <a:scene3d>
            <a:camera prst="orthographicFront">
              <a:rot lat="19200000" lon="2700000" rev="17880000"/>
            </a:camera>
            <a:lightRig rig="soft" dir="t"/>
          </a:scene3d>
          <a:sp3d extrusionH="50800" prstMaterial="matte"/>
        </p:spPr>
        <p:txBody>
          <a:bodyPr wrap="square">
            <a:noAutofit/>
          </a:bodyPr>
          <a:lstStyle>
            <a:lvl1pPr algn="ctr">
              <a:defRPr/>
            </a:lvl1pPr>
          </a:lstStyle>
          <a:p>
            <a:endParaRPr lang="ru-RU" dirty="0"/>
          </a:p>
        </p:txBody>
      </p:sp>
      <p:sp>
        <p:nvSpPr>
          <p:cNvPr id="8" name="Picture Placeholder 24"/>
          <p:cNvSpPr>
            <a:spLocks noGrp="1"/>
          </p:cNvSpPr>
          <p:nvPr>
            <p:ph type="pic" sz="quarter" idx="23"/>
          </p:nvPr>
        </p:nvSpPr>
        <p:spPr>
          <a:xfrm>
            <a:off x="11617416" y="4416268"/>
            <a:ext cx="3931920" cy="2221000"/>
          </a:xfrm>
          <a:custGeom>
            <a:avLst/>
            <a:gdLst>
              <a:gd name="connsiteX0" fmla="*/ 0 w 3903663"/>
              <a:gd name="connsiteY0" fmla="*/ 0 h 2205038"/>
              <a:gd name="connsiteX1" fmla="*/ 3903663 w 3903663"/>
              <a:gd name="connsiteY1" fmla="*/ 0 h 2205038"/>
              <a:gd name="connsiteX2" fmla="*/ 3903663 w 3903663"/>
              <a:gd name="connsiteY2" fmla="*/ 2205038 h 2205038"/>
              <a:gd name="connsiteX3" fmla="*/ 0 w 3903663"/>
              <a:gd name="connsiteY3" fmla="*/ 2205038 h 2205038"/>
            </a:gdLst>
            <a:ahLst/>
            <a:cxnLst>
              <a:cxn ang="0">
                <a:pos x="connsiteX0" y="connsiteY0"/>
              </a:cxn>
              <a:cxn ang="0">
                <a:pos x="connsiteX1" y="connsiteY1"/>
              </a:cxn>
              <a:cxn ang="0">
                <a:pos x="connsiteX2" y="connsiteY2"/>
              </a:cxn>
              <a:cxn ang="0">
                <a:pos x="connsiteX3" y="connsiteY3"/>
              </a:cxn>
            </a:cxnLst>
            <a:rect l="l" t="t" r="r" b="b"/>
            <a:pathLst>
              <a:path w="3903663" h="2205038">
                <a:moveTo>
                  <a:pt x="0" y="0"/>
                </a:moveTo>
                <a:lnTo>
                  <a:pt x="3903663" y="0"/>
                </a:lnTo>
                <a:lnTo>
                  <a:pt x="3903663" y="2205038"/>
                </a:lnTo>
                <a:lnTo>
                  <a:pt x="0" y="2205038"/>
                </a:lnTo>
                <a:close/>
              </a:path>
            </a:pathLst>
          </a:custGeom>
          <a:solidFill>
            <a:schemeClr val="tx1">
              <a:alpha val="5000"/>
            </a:schemeClr>
          </a:solidFill>
          <a:effectLst>
            <a:outerShdw blurRad="381000" dist="381000" dir="1320000" algn="ctr" rotWithShape="0">
              <a:srgbClr val="000000">
                <a:alpha val="24000"/>
              </a:srgbClr>
            </a:outerShdw>
            <a:reflection endPos="0" dir="5400000" sy="-100000" algn="bl" rotWithShape="0"/>
          </a:effectLst>
          <a:scene3d>
            <a:camera prst="orthographicFront">
              <a:rot lat="19200000" lon="2700000" rev="17880000"/>
            </a:camera>
            <a:lightRig rig="soft" dir="t"/>
          </a:scene3d>
          <a:sp3d extrusionH="50800" prstMaterial="matte"/>
        </p:spPr>
        <p:txBody>
          <a:bodyPr wrap="square">
            <a:noAutofit/>
          </a:bodyPr>
          <a:lstStyle>
            <a:lvl1pPr algn="ctr">
              <a:defRPr/>
            </a:lvl1pPr>
          </a:lstStyle>
          <a:p>
            <a:endParaRPr lang="ru-RU" dirty="0"/>
          </a:p>
        </p:txBody>
      </p:sp>
      <p:sp>
        <p:nvSpPr>
          <p:cNvPr id="9" name="Picture Placeholder 24"/>
          <p:cNvSpPr>
            <a:spLocks noGrp="1"/>
          </p:cNvSpPr>
          <p:nvPr>
            <p:ph type="pic" sz="quarter" idx="24"/>
          </p:nvPr>
        </p:nvSpPr>
        <p:spPr>
          <a:xfrm>
            <a:off x="8245932" y="4412234"/>
            <a:ext cx="3931920" cy="2221000"/>
          </a:xfrm>
          <a:custGeom>
            <a:avLst/>
            <a:gdLst>
              <a:gd name="connsiteX0" fmla="*/ 0 w 3903663"/>
              <a:gd name="connsiteY0" fmla="*/ 0 h 2205038"/>
              <a:gd name="connsiteX1" fmla="*/ 3903663 w 3903663"/>
              <a:gd name="connsiteY1" fmla="*/ 0 h 2205038"/>
              <a:gd name="connsiteX2" fmla="*/ 3903663 w 3903663"/>
              <a:gd name="connsiteY2" fmla="*/ 2205038 h 2205038"/>
              <a:gd name="connsiteX3" fmla="*/ 0 w 3903663"/>
              <a:gd name="connsiteY3" fmla="*/ 2205038 h 2205038"/>
            </a:gdLst>
            <a:ahLst/>
            <a:cxnLst>
              <a:cxn ang="0">
                <a:pos x="connsiteX0" y="connsiteY0"/>
              </a:cxn>
              <a:cxn ang="0">
                <a:pos x="connsiteX1" y="connsiteY1"/>
              </a:cxn>
              <a:cxn ang="0">
                <a:pos x="connsiteX2" y="connsiteY2"/>
              </a:cxn>
              <a:cxn ang="0">
                <a:pos x="connsiteX3" y="connsiteY3"/>
              </a:cxn>
            </a:cxnLst>
            <a:rect l="l" t="t" r="r" b="b"/>
            <a:pathLst>
              <a:path w="3903663" h="2205038">
                <a:moveTo>
                  <a:pt x="0" y="0"/>
                </a:moveTo>
                <a:lnTo>
                  <a:pt x="3903663" y="0"/>
                </a:lnTo>
                <a:lnTo>
                  <a:pt x="3903663" y="2205038"/>
                </a:lnTo>
                <a:lnTo>
                  <a:pt x="0" y="2205038"/>
                </a:lnTo>
                <a:close/>
              </a:path>
            </a:pathLst>
          </a:custGeom>
          <a:solidFill>
            <a:schemeClr val="tx1">
              <a:alpha val="5000"/>
            </a:schemeClr>
          </a:solidFill>
          <a:effectLst>
            <a:outerShdw blurRad="381000" dist="381000" dir="1320000" algn="ctr" rotWithShape="0">
              <a:srgbClr val="000000">
                <a:alpha val="24000"/>
              </a:srgbClr>
            </a:outerShdw>
            <a:reflection endPos="0" dir="5400000" sy="-100000" algn="bl" rotWithShape="0"/>
          </a:effectLst>
          <a:scene3d>
            <a:camera prst="orthographicFront">
              <a:rot lat="19200000" lon="2700000" rev="17880000"/>
            </a:camera>
            <a:lightRig rig="soft" dir="t"/>
          </a:scene3d>
          <a:sp3d extrusionH="50800" prstMaterial="matte"/>
        </p:spPr>
        <p:txBody>
          <a:bodyPr wrap="square">
            <a:noAutofit/>
          </a:bodyPr>
          <a:lstStyle>
            <a:lvl1pPr algn="ctr">
              <a:defRPr/>
            </a:lvl1pPr>
          </a:lstStyle>
          <a:p>
            <a:endParaRPr lang="ru-RU" dirty="0"/>
          </a:p>
        </p:txBody>
      </p:sp>
      <p:sp>
        <p:nvSpPr>
          <p:cNvPr id="10" name="Picture Placeholder 24"/>
          <p:cNvSpPr>
            <a:spLocks noGrp="1"/>
          </p:cNvSpPr>
          <p:nvPr>
            <p:ph type="pic" sz="quarter" idx="25"/>
          </p:nvPr>
        </p:nvSpPr>
        <p:spPr>
          <a:xfrm>
            <a:off x="1570356" y="2601690"/>
            <a:ext cx="3931920" cy="2221000"/>
          </a:xfrm>
          <a:custGeom>
            <a:avLst/>
            <a:gdLst>
              <a:gd name="connsiteX0" fmla="*/ 0 w 3903663"/>
              <a:gd name="connsiteY0" fmla="*/ 0 h 2205038"/>
              <a:gd name="connsiteX1" fmla="*/ 3903663 w 3903663"/>
              <a:gd name="connsiteY1" fmla="*/ 0 h 2205038"/>
              <a:gd name="connsiteX2" fmla="*/ 3903663 w 3903663"/>
              <a:gd name="connsiteY2" fmla="*/ 2205038 h 2205038"/>
              <a:gd name="connsiteX3" fmla="*/ 0 w 3903663"/>
              <a:gd name="connsiteY3" fmla="*/ 2205038 h 2205038"/>
            </a:gdLst>
            <a:ahLst/>
            <a:cxnLst>
              <a:cxn ang="0">
                <a:pos x="connsiteX0" y="connsiteY0"/>
              </a:cxn>
              <a:cxn ang="0">
                <a:pos x="connsiteX1" y="connsiteY1"/>
              </a:cxn>
              <a:cxn ang="0">
                <a:pos x="connsiteX2" y="connsiteY2"/>
              </a:cxn>
              <a:cxn ang="0">
                <a:pos x="connsiteX3" y="connsiteY3"/>
              </a:cxn>
            </a:cxnLst>
            <a:rect l="l" t="t" r="r" b="b"/>
            <a:pathLst>
              <a:path w="3903663" h="2205038">
                <a:moveTo>
                  <a:pt x="0" y="0"/>
                </a:moveTo>
                <a:lnTo>
                  <a:pt x="3903663" y="0"/>
                </a:lnTo>
                <a:lnTo>
                  <a:pt x="3903663" y="2205038"/>
                </a:lnTo>
                <a:lnTo>
                  <a:pt x="0" y="2205038"/>
                </a:lnTo>
                <a:close/>
              </a:path>
            </a:pathLst>
          </a:custGeom>
          <a:solidFill>
            <a:schemeClr val="tx1">
              <a:alpha val="5000"/>
            </a:schemeClr>
          </a:solidFill>
          <a:effectLst>
            <a:outerShdw blurRad="381000" dist="381000" dir="1320000" algn="ctr" rotWithShape="0">
              <a:srgbClr val="000000">
                <a:alpha val="24000"/>
              </a:srgbClr>
            </a:outerShdw>
            <a:reflection endPos="0" dir="5400000" sy="-100000" algn="bl" rotWithShape="0"/>
          </a:effectLst>
          <a:scene3d>
            <a:camera prst="orthographicFront">
              <a:rot lat="19200000" lon="2700000" rev="17880000"/>
            </a:camera>
            <a:lightRig rig="soft" dir="t"/>
          </a:scene3d>
          <a:sp3d extrusionH="50800" prstMaterial="matte"/>
        </p:spPr>
        <p:txBody>
          <a:bodyPr wrap="square">
            <a:noAutofit/>
          </a:bodyPr>
          <a:lstStyle>
            <a:lvl1pPr algn="ctr">
              <a:defRPr/>
            </a:lvl1pPr>
          </a:lstStyle>
          <a:p>
            <a:endParaRPr lang="ru-RU" dirty="0"/>
          </a:p>
        </p:txBody>
      </p:sp>
      <p:sp>
        <p:nvSpPr>
          <p:cNvPr id="11" name="Picture Placeholder 24"/>
          <p:cNvSpPr>
            <a:spLocks noGrp="1"/>
          </p:cNvSpPr>
          <p:nvPr>
            <p:ph type="pic" sz="quarter" idx="26"/>
          </p:nvPr>
        </p:nvSpPr>
        <p:spPr>
          <a:xfrm>
            <a:off x="4697640" y="4372114"/>
            <a:ext cx="3931920" cy="2221000"/>
          </a:xfrm>
          <a:custGeom>
            <a:avLst/>
            <a:gdLst>
              <a:gd name="connsiteX0" fmla="*/ 0 w 3903663"/>
              <a:gd name="connsiteY0" fmla="*/ 0 h 2205038"/>
              <a:gd name="connsiteX1" fmla="*/ 3903663 w 3903663"/>
              <a:gd name="connsiteY1" fmla="*/ 0 h 2205038"/>
              <a:gd name="connsiteX2" fmla="*/ 3903663 w 3903663"/>
              <a:gd name="connsiteY2" fmla="*/ 2205038 h 2205038"/>
              <a:gd name="connsiteX3" fmla="*/ 0 w 3903663"/>
              <a:gd name="connsiteY3" fmla="*/ 2205038 h 2205038"/>
            </a:gdLst>
            <a:ahLst/>
            <a:cxnLst>
              <a:cxn ang="0">
                <a:pos x="connsiteX0" y="connsiteY0"/>
              </a:cxn>
              <a:cxn ang="0">
                <a:pos x="connsiteX1" y="connsiteY1"/>
              </a:cxn>
              <a:cxn ang="0">
                <a:pos x="connsiteX2" y="connsiteY2"/>
              </a:cxn>
              <a:cxn ang="0">
                <a:pos x="connsiteX3" y="connsiteY3"/>
              </a:cxn>
            </a:cxnLst>
            <a:rect l="l" t="t" r="r" b="b"/>
            <a:pathLst>
              <a:path w="3903663" h="2205038">
                <a:moveTo>
                  <a:pt x="0" y="0"/>
                </a:moveTo>
                <a:lnTo>
                  <a:pt x="3903663" y="0"/>
                </a:lnTo>
                <a:lnTo>
                  <a:pt x="3903663" y="2205038"/>
                </a:lnTo>
                <a:lnTo>
                  <a:pt x="0" y="2205038"/>
                </a:lnTo>
                <a:close/>
              </a:path>
            </a:pathLst>
          </a:custGeom>
          <a:solidFill>
            <a:schemeClr val="tx1">
              <a:alpha val="5000"/>
            </a:schemeClr>
          </a:solidFill>
          <a:effectLst>
            <a:outerShdw blurRad="381000" dist="381000" dir="1320000" algn="ctr" rotWithShape="0">
              <a:srgbClr val="000000">
                <a:alpha val="24000"/>
              </a:srgbClr>
            </a:outerShdw>
            <a:reflection endPos="0" dir="5400000" sy="-100000" algn="bl" rotWithShape="0"/>
          </a:effectLst>
          <a:scene3d>
            <a:camera prst="orthographicFront">
              <a:rot lat="19200000" lon="2700000" rev="17880000"/>
            </a:camera>
            <a:lightRig rig="soft" dir="t"/>
          </a:scene3d>
          <a:sp3d extrusionH="50800" prstMaterial="matte"/>
        </p:spPr>
        <p:txBody>
          <a:bodyPr wrap="square">
            <a:noAutofit/>
          </a:bodyPr>
          <a:lstStyle>
            <a:lvl1pPr algn="ctr">
              <a:defRPr/>
            </a:lvl1pPr>
          </a:lstStyle>
          <a:p>
            <a:endParaRPr lang="ru-RU" dirty="0"/>
          </a:p>
        </p:txBody>
      </p:sp>
      <p:sp>
        <p:nvSpPr>
          <p:cNvPr id="12" name="Picture Placeholder 24"/>
          <p:cNvSpPr>
            <a:spLocks noGrp="1"/>
          </p:cNvSpPr>
          <p:nvPr>
            <p:ph type="pic" sz="quarter" idx="27"/>
          </p:nvPr>
        </p:nvSpPr>
        <p:spPr>
          <a:xfrm>
            <a:off x="7798254" y="6137370"/>
            <a:ext cx="3931920" cy="2221000"/>
          </a:xfrm>
          <a:custGeom>
            <a:avLst/>
            <a:gdLst>
              <a:gd name="connsiteX0" fmla="*/ 0 w 3903663"/>
              <a:gd name="connsiteY0" fmla="*/ 0 h 2205038"/>
              <a:gd name="connsiteX1" fmla="*/ 3903663 w 3903663"/>
              <a:gd name="connsiteY1" fmla="*/ 0 h 2205038"/>
              <a:gd name="connsiteX2" fmla="*/ 3903663 w 3903663"/>
              <a:gd name="connsiteY2" fmla="*/ 2205038 h 2205038"/>
              <a:gd name="connsiteX3" fmla="*/ 0 w 3903663"/>
              <a:gd name="connsiteY3" fmla="*/ 2205038 h 2205038"/>
            </a:gdLst>
            <a:ahLst/>
            <a:cxnLst>
              <a:cxn ang="0">
                <a:pos x="connsiteX0" y="connsiteY0"/>
              </a:cxn>
              <a:cxn ang="0">
                <a:pos x="connsiteX1" y="connsiteY1"/>
              </a:cxn>
              <a:cxn ang="0">
                <a:pos x="connsiteX2" y="connsiteY2"/>
              </a:cxn>
              <a:cxn ang="0">
                <a:pos x="connsiteX3" y="connsiteY3"/>
              </a:cxn>
            </a:cxnLst>
            <a:rect l="l" t="t" r="r" b="b"/>
            <a:pathLst>
              <a:path w="3903663" h="2205038">
                <a:moveTo>
                  <a:pt x="0" y="0"/>
                </a:moveTo>
                <a:lnTo>
                  <a:pt x="3903663" y="0"/>
                </a:lnTo>
                <a:lnTo>
                  <a:pt x="3903663" y="2205038"/>
                </a:lnTo>
                <a:lnTo>
                  <a:pt x="0" y="2205038"/>
                </a:lnTo>
                <a:close/>
              </a:path>
            </a:pathLst>
          </a:custGeom>
          <a:solidFill>
            <a:schemeClr val="tx1">
              <a:alpha val="5000"/>
            </a:schemeClr>
          </a:solidFill>
          <a:effectLst>
            <a:outerShdw blurRad="381000" dist="381000" dir="1320000" algn="ctr" rotWithShape="0">
              <a:srgbClr val="000000">
                <a:alpha val="24000"/>
              </a:srgbClr>
            </a:outerShdw>
            <a:reflection endPos="0" dir="5400000" sy="-100000" algn="bl" rotWithShape="0"/>
          </a:effectLst>
          <a:scene3d>
            <a:camera prst="orthographicFront">
              <a:rot lat="19200000" lon="2700000" rev="17880000"/>
            </a:camera>
            <a:lightRig rig="soft" dir="t"/>
          </a:scene3d>
          <a:sp3d extrusionH="50800" prstMaterial="matte"/>
        </p:spPr>
        <p:txBody>
          <a:bodyPr wrap="square">
            <a:noAutofit/>
          </a:bodyPr>
          <a:lstStyle>
            <a:lvl1pPr algn="ctr">
              <a:defRPr/>
            </a:lvl1pPr>
          </a:lstStyle>
          <a:p>
            <a:endParaRPr lang="ru-RU" dirty="0"/>
          </a:p>
        </p:txBody>
      </p:sp>
      <p:sp>
        <p:nvSpPr>
          <p:cNvPr id="13" name="Picture Placeholder 24"/>
          <p:cNvSpPr>
            <a:spLocks noGrp="1"/>
          </p:cNvSpPr>
          <p:nvPr>
            <p:ph type="pic" sz="quarter" idx="28"/>
          </p:nvPr>
        </p:nvSpPr>
        <p:spPr>
          <a:xfrm>
            <a:off x="4306392" y="6104870"/>
            <a:ext cx="3931920" cy="2221000"/>
          </a:xfrm>
          <a:custGeom>
            <a:avLst/>
            <a:gdLst>
              <a:gd name="connsiteX0" fmla="*/ 0 w 3903663"/>
              <a:gd name="connsiteY0" fmla="*/ 0 h 2205038"/>
              <a:gd name="connsiteX1" fmla="*/ 3903663 w 3903663"/>
              <a:gd name="connsiteY1" fmla="*/ 0 h 2205038"/>
              <a:gd name="connsiteX2" fmla="*/ 3903663 w 3903663"/>
              <a:gd name="connsiteY2" fmla="*/ 2205038 h 2205038"/>
              <a:gd name="connsiteX3" fmla="*/ 0 w 3903663"/>
              <a:gd name="connsiteY3" fmla="*/ 2205038 h 2205038"/>
            </a:gdLst>
            <a:ahLst/>
            <a:cxnLst>
              <a:cxn ang="0">
                <a:pos x="connsiteX0" y="connsiteY0"/>
              </a:cxn>
              <a:cxn ang="0">
                <a:pos x="connsiteX1" y="connsiteY1"/>
              </a:cxn>
              <a:cxn ang="0">
                <a:pos x="connsiteX2" y="connsiteY2"/>
              </a:cxn>
              <a:cxn ang="0">
                <a:pos x="connsiteX3" y="connsiteY3"/>
              </a:cxn>
            </a:cxnLst>
            <a:rect l="l" t="t" r="r" b="b"/>
            <a:pathLst>
              <a:path w="3903663" h="2205038">
                <a:moveTo>
                  <a:pt x="0" y="0"/>
                </a:moveTo>
                <a:lnTo>
                  <a:pt x="3903663" y="0"/>
                </a:lnTo>
                <a:lnTo>
                  <a:pt x="3903663" y="2205038"/>
                </a:lnTo>
                <a:lnTo>
                  <a:pt x="0" y="2205038"/>
                </a:lnTo>
                <a:close/>
              </a:path>
            </a:pathLst>
          </a:custGeom>
          <a:solidFill>
            <a:schemeClr val="tx1">
              <a:alpha val="5000"/>
            </a:schemeClr>
          </a:solidFill>
          <a:effectLst>
            <a:outerShdw blurRad="381000" dist="381000" dir="1320000" algn="ctr" rotWithShape="0">
              <a:srgbClr val="000000">
                <a:alpha val="24000"/>
              </a:srgbClr>
            </a:outerShdw>
            <a:reflection endPos="0" dir="5400000" sy="-100000" algn="bl" rotWithShape="0"/>
          </a:effectLst>
          <a:scene3d>
            <a:camera prst="orthographicFront">
              <a:rot lat="19200000" lon="2700000" rev="17880000"/>
            </a:camera>
            <a:lightRig rig="soft" dir="t"/>
          </a:scene3d>
          <a:sp3d extrusionH="50800" prstMaterial="matte"/>
        </p:spPr>
        <p:txBody>
          <a:bodyPr wrap="square">
            <a:noAutofit/>
          </a:bodyPr>
          <a:lstStyle>
            <a:lvl1pPr algn="ctr">
              <a:defRPr/>
            </a:lvl1pPr>
          </a:lstStyle>
          <a:p>
            <a:endParaRPr lang="ru-RU" dirty="0"/>
          </a:p>
        </p:txBody>
      </p:sp>
      <p:sp>
        <p:nvSpPr>
          <p:cNvPr id="14" name="Picture Placeholder 24"/>
          <p:cNvSpPr>
            <a:spLocks noGrp="1"/>
          </p:cNvSpPr>
          <p:nvPr>
            <p:ph type="pic" sz="quarter" idx="29"/>
          </p:nvPr>
        </p:nvSpPr>
        <p:spPr>
          <a:xfrm>
            <a:off x="1179468" y="4324374"/>
            <a:ext cx="3931920" cy="2221000"/>
          </a:xfrm>
          <a:custGeom>
            <a:avLst/>
            <a:gdLst>
              <a:gd name="connsiteX0" fmla="*/ 0 w 3903663"/>
              <a:gd name="connsiteY0" fmla="*/ 0 h 2205038"/>
              <a:gd name="connsiteX1" fmla="*/ 3903663 w 3903663"/>
              <a:gd name="connsiteY1" fmla="*/ 0 h 2205038"/>
              <a:gd name="connsiteX2" fmla="*/ 3903663 w 3903663"/>
              <a:gd name="connsiteY2" fmla="*/ 2205038 h 2205038"/>
              <a:gd name="connsiteX3" fmla="*/ 0 w 3903663"/>
              <a:gd name="connsiteY3" fmla="*/ 2205038 h 2205038"/>
            </a:gdLst>
            <a:ahLst/>
            <a:cxnLst>
              <a:cxn ang="0">
                <a:pos x="connsiteX0" y="connsiteY0"/>
              </a:cxn>
              <a:cxn ang="0">
                <a:pos x="connsiteX1" y="connsiteY1"/>
              </a:cxn>
              <a:cxn ang="0">
                <a:pos x="connsiteX2" y="connsiteY2"/>
              </a:cxn>
              <a:cxn ang="0">
                <a:pos x="connsiteX3" y="connsiteY3"/>
              </a:cxn>
            </a:cxnLst>
            <a:rect l="l" t="t" r="r" b="b"/>
            <a:pathLst>
              <a:path w="3903663" h="2205038">
                <a:moveTo>
                  <a:pt x="0" y="0"/>
                </a:moveTo>
                <a:lnTo>
                  <a:pt x="3903663" y="0"/>
                </a:lnTo>
                <a:lnTo>
                  <a:pt x="3903663" y="2205038"/>
                </a:lnTo>
                <a:lnTo>
                  <a:pt x="0" y="2205038"/>
                </a:lnTo>
                <a:close/>
              </a:path>
            </a:pathLst>
          </a:custGeom>
          <a:solidFill>
            <a:schemeClr val="tx1">
              <a:alpha val="5000"/>
            </a:schemeClr>
          </a:solidFill>
          <a:effectLst>
            <a:outerShdw blurRad="381000" dist="381000" dir="1320000" algn="ctr" rotWithShape="0">
              <a:srgbClr val="000000">
                <a:alpha val="24000"/>
              </a:srgbClr>
            </a:outerShdw>
            <a:reflection endPos="0" dir="5400000" sy="-100000" algn="bl" rotWithShape="0"/>
          </a:effectLst>
          <a:scene3d>
            <a:camera prst="orthographicFront">
              <a:rot lat="19200000" lon="2700000" rev="17880000"/>
            </a:camera>
            <a:lightRig rig="soft" dir="t"/>
          </a:scene3d>
          <a:sp3d extrusionH="50800" prstMaterial="matte"/>
        </p:spPr>
        <p:txBody>
          <a:bodyPr wrap="square">
            <a:noAutofit/>
          </a:bodyPr>
          <a:lstStyle>
            <a:lvl1pPr algn="ctr">
              <a:defRPr/>
            </a:lvl1pPr>
          </a:lstStyle>
          <a:p>
            <a:endParaRPr lang="ru-RU" dirty="0"/>
          </a:p>
        </p:txBody>
      </p:sp>
      <p:sp>
        <p:nvSpPr>
          <p:cNvPr id="15" name="Picture Placeholder 24"/>
          <p:cNvSpPr>
            <a:spLocks noGrp="1"/>
          </p:cNvSpPr>
          <p:nvPr>
            <p:ph type="pic" sz="quarter" idx="30"/>
          </p:nvPr>
        </p:nvSpPr>
        <p:spPr>
          <a:xfrm>
            <a:off x="-1913526" y="2559118"/>
            <a:ext cx="3931920" cy="2221000"/>
          </a:xfrm>
          <a:custGeom>
            <a:avLst/>
            <a:gdLst>
              <a:gd name="connsiteX0" fmla="*/ 0 w 3903663"/>
              <a:gd name="connsiteY0" fmla="*/ 0 h 2205038"/>
              <a:gd name="connsiteX1" fmla="*/ 3903663 w 3903663"/>
              <a:gd name="connsiteY1" fmla="*/ 0 h 2205038"/>
              <a:gd name="connsiteX2" fmla="*/ 3903663 w 3903663"/>
              <a:gd name="connsiteY2" fmla="*/ 2205038 h 2205038"/>
              <a:gd name="connsiteX3" fmla="*/ 0 w 3903663"/>
              <a:gd name="connsiteY3" fmla="*/ 2205038 h 2205038"/>
            </a:gdLst>
            <a:ahLst/>
            <a:cxnLst>
              <a:cxn ang="0">
                <a:pos x="connsiteX0" y="connsiteY0"/>
              </a:cxn>
              <a:cxn ang="0">
                <a:pos x="connsiteX1" y="connsiteY1"/>
              </a:cxn>
              <a:cxn ang="0">
                <a:pos x="connsiteX2" y="connsiteY2"/>
              </a:cxn>
              <a:cxn ang="0">
                <a:pos x="connsiteX3" y="connsiteY3"/>
              </a:cxn>
            </a:cxnLst>
            <a:rect l="l" t="t" r="r" b="b"/>
            <a:pathLst>
              <a:path w="3903663" h="2205038">
                <a:moveTo>
                  <a:pt x="0" y="0"/>
                </a:moveTo>
                <a:lnTo>
                  <a:pt x="3903663" y="0"/>
                </a:lnTo>
                <a:lnTo>
                  <a:pt x="3903663" y="2205038"/>
                </a:lnTo>
                <a:lnTo>
                  <a:pt x="0" y="2205038"/>
                </a:lnTo>
                <a:close/>
              </a:path>
            </a:pathLst>
          </a:custGeom>
          <a:solidFill>
            <a:schemeClr val="tx1">
              <a:alpha val="5000"/>
            </a:schemeClr>
          </a:solidFill>
          <a:effectLst>
            <a:outerShdw blurRad="381000" dist="381000" dir="1320000" algn="ctr" rotWithShape="0">
              <a:srgbClr val="000000">
                <a:alpha val="24000"/>
              </a:srgbClr>
            </a:outerShdw>
            <a:reflection endPos="0" dir="5400000" sy="-100000" algn="bl" rotWithShape="0"/>
          </a:effectLst>
          <a:scene3d>
            <a:camera prst="orthographicFront">
              <a:rot lat="19200000" lon="2700000" rev="17880000"/>
            </a:camera>
            <a:lightRig rig="soft" dir="t"/>
          </a:scene3d>
          <a:sp3d extrusionH="50800" prstMaterial="matte"/>
        </p:spPr>
        <p:txBody>
          <a:bodyPr wrap="square">
            <a:noAutofit/>
          </a:bodyPr>
          <a:lstStyle>
            <a:lvl1pPr algn="ctr">
              <a:defRPr/>
            </a:lvl1pPr>
          </a:lstStyle>
          <a:p>
            <a:endParaRPr lang="ru-RU" dirty="0"/>
          </a:p>
        </p:txBody>
      </p:sp>
      <p:sp>
        <p:nvSpPr>
          <p:cNvPr id="16" name="Picture Placeholder 24"/>
          <p:cNvSpPr>
            <a:spLocks noGrp="1"/>
          </p:cNvSpPr>
          <p:nvPr>
            <p:ph type="pic" sz="quarter" idx="31"/>
          </p:nvPr>
        </p:nvSpPr>
        <p:spPr>
          <a:xfrm>
            <a:off x="-1312314" y="4898890"/>
            <a:ext cx="3931920" cy="2221000"/>
          </a:xfrm>
          <a:custGeom>
            <a:avLst/>
            <a:gdLst>
              <a:gd name="connsiteX0" fmla="*/ 0 w 3903663"/>
              <a:gd name="connsiteY0" fmla="*/ 0 h 2205038"/>
              <a:gd name="connsiteX1" fmla="*/ 3903663 w 3903663"/>
              <a:gd name="connsiteY1" fmla="*/ 0 h 2205038"/>
              <a:gd name="connsiteX2" fmla="*/ 3903663 w 3903663"/>
              <a:gd name="connsiteY2" fmla="*/ 2205038 h 2205038"/>
              <a:gd name="connsiteX3" fmla="*/ 0 w 3903663"/>
              <a:gd name="connsiteY3" fmla="*/ 2205038 h 2205038"/>
            </a:gdLst>
            <a:ahLst/>
            <a:cxnLst>
              <a:cxn ang="0">
                <a:pos x="connsiteX0" y="connsiteY0"/>
              </a:cxn>
              <a:cxn ang="0">
                <a:pos x="connsiteX1" y="connsiteY1"/>
              </a:cxn>
              <a:cxn ang="0">
                <a:pos x="connsiteX2" y="connsiteY2"/>
              </a:cxn>
              <a:cxn ang="0">
                <a:pos x="connsiteX3" y="connsiteY3"/>
              </a:cxn>
            </a:cxnLst>
            <a:rect l="l" t="t" r="r" b="b"/>
            <a:pathLst>
              <a:path w="3903663" h="2205038">
                <a:moveTo>
                  <a:pt x="0" y="0"/>
                </a:moveTo>
                <a:lnTo>
                  <a:pt x="3903663" y="0"/>
                </a:lnTo>
                <a:lnTo>
                  <a:pt x="3903663" y="2205038"/>
                </a:lnTo>
                <a:lnTo>
                  <a:pt x="0" y="2205038"/>
                </a:lnTo>
                <a:close/>
              </a:path>
            </a:pathLst>
          </a:custGeom>
          <a:solidFill>
            <a:schemeClr val="tx1">
              <a:alpha val="5000"/>
            </a:schemeClr>
          </a:solidFill>
          <a:effectLst>
            <a:outerShdw blurRad="381000" dist="381000" dir="1320000" algn="ctr" rotWithShape="0">
              <a:srgbClr val="000000">
                <a:alpha val="24000"/>
              </a:srgbClr>
            </a:outerShdw>
            <a:reflection endPos="0" dir="5400000" sy="-100000" algn="bl" rotWithShape="0"/>
          </a:effectLst>
          <a:scene3d>
            <a:camera prst="orthographicFront">
              <a:rot lat="19200000" lon="2700000" rev="17880000"/>
            </a:camera>
            <a:lightRig rig="soft" dir="t"/>
          </a:scene3d>
          <a:sp3d extrusionH="50800" prstMaterial="matte"/>
        </p:spPr>
        <p:txBody>
          <a:bodyPr wrap="square">
            <a:noAutofit/>
          </a:bodyPr>
          <a:lstStyle>
            <a:lvl1pPr algn="ctr">
              <a:defRPr/>
            </a:lvl1pPr>
          </a:lstStyle>
          <a:p>
            <a:endParaRPr lang="ru-RU" dirty="0"/>
          </a:p>
        </p:txBody>
      </p:sp>
    </p:spTree>
    <p:extLst>
      <p:ext uri="{BB962C8B-B14F-4D97-AF65-F5344CB8AC3E}">
        <p14:creationId xmlns:p14="http://schemas.microsoft.com/office/powerpoint/2010/main" val="30786666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sometric photo right">
    <p:spTree>
      <p:nvGrpSpPr>
        <p:cNvPr id="1" name=""/>
        <p:cNvGrpSpPr/>
        <p:nvPr/>
      </p:nvGrpSpPr>
      <p:grpSpPr>
        <a:xfrm>
          <a:off x="0" y="0"/>
          <a:ext cx="0" cy="0"/>
          <a:chOff x="0" y="0"/>
          <a:chExt cx="0" cy="0"/>
        </a:xfrm>
      </p:grpSpPr>
      <p:sp>
        <p:nvSpPr>
          <p:cNvPr id="3" name="Picture Placeholder 24"/>
          <p:cNvSpPr>
            <a:spLocks noGrp="1"/>
          </p:cNvSpPr>
          <p:nvPr>
            <p:ph type="pic" sz="quarter" idx="25"/>
          </p:nvPr>
        </p:nvSpPr>
        <p:spPr>
          <a:xfrm>
            <a:off x="9735265" y="4375458"/>
            <a:ext cx="3931920" cy="2221000"/>
          </a:xfrm>
          <a:custGeom>
            <a:avLst/>
            <a:gdLst>
              <a:gd name="connsiteX0" fmla="*/ 0 w 3903663"/>
              <a:gd name="connsiteY0" fmla="*/ 0 h 2205038"/>
              <a:gd name="connsiteX1" fmla="*/ 3903663 w 3903663"/>
              <a:gd name="connsiteY1" fmla="*/ 0 h 2205038"/>
              <a:gd name="connsiteX2" fmla="*/ 3903663 w 3903663"/>
              <a:gd name="connsiteY2" fmla="*/ 2205038 h 2205038"/>
              <a:gd name="connsiteX3" fmla="*/ 0 w 3903663"/>
              <a:gd name="connsiteY3" fmla="*/ 2205038 h 2205038"/>
            </a:gdLst>
            <a:ahLst/>
            <a:cxnLst>
              <a:cxn ang="0">
                <a:pos x="connsiteX0" y="connsiteY0"/>
              </a:cxn>
              <a:cxn ang="0">
                <a:pos x="connsiteX1" y="connsiteY1"/>
              </a:cxn>
              <a:cxn ang="0">
                <a:pos x="connsiteX2" y="connsiteY2"/>
              </a:cxn>
              <a:cxn ang="0">
                <a:pos x="connsiteX3" y="connsiteY3"/>
              </a:cxn>
            </a:cxnLst>
            <a:rect l="l" t="t" r="r" b="b"/>
            <a:pathLst>
              <a:path w="3903663" h="2205038">
                <a:moveTo>
                  <a:pt x="0" y="0"/>
                </a:moveTo>
                <a:lnTo>
                  <a:pt x="3903663" y="0"/>
                </a:lnTo>
                <a:lnTo>
                  <a:pt x="3903663" y="2205038"/>
                </a:lnTo>
                <a:lnTo>
                  <a:pt x="0" y="2205038"/>
                </a:lnTo>
                <a:close/>
              </a:path>
            </a:pathLst>
          </a:custGeom>
          <a:solidFill>
            <a:schemeClr val="tx1">
              <a:alpha val="5000"/>
            </a:schemeClr>
          </a:solidFill>
          <a:effectLst>
            <a:outerShdw blurRad="381000" dist="381000" dir="1320000" algn="ctr" rotWithShape="0">
              <a:srgbClr val="000000">
                <a:alpha val="24000"/>
              </a:srgbClr>
            </a:outerShdw>
            <a:reflection endPos="0" dir="5400000" sy="-100000" algn="bl" rotWithShape="0"/>
          </a:effectLst>
          <a:scene3d>
            <a:camera prst="orthographicFront">
              <a:rot lat="19200000" lon="2700000" rev="17880000"/>
            </a:camera>
            <a:lightRig rig="soft" dir="t"/>
          </a:scene3d>
          <a:sp3d extrusionH="50800" prstMaterial="matte"/>
        </p:spPr>
        <p:txBody>
          <a:bodyPr wrap="square">
            <a:noAutofit/>
          </a:bodyPr>
          <a:lstStyle>
            <a:lvl1pPr algn="ctr">
              <a:defRPr/>
            </a:lvl1pPr>
          </a:lstStyle>
          <a:p>
            <a:endParaRPr lang="ru-RU" dirty="0"/>
          </a:p>
        </p:txBody>
      </p:sp>
      <p:sp>
        <p:nvSpPr>
          <p:cNvPr id="4" name="Picture Placeholder 24"/>
          <p:cNvSpPr>
            <a:spLocks noGrp="1"/>
          </p:cNvSpPr>
          <p:nvPr>
            <p:ph type="pic" sz="quarter" idx="26"/>
          </p:nvPr>
        </p:nvSpPr>
        <p:spPr>
          <a:xfrm>
            <a:off x="11416031" y="3402540"/>
            <a:ext cx="3931920" cy="2221000"/>
          </a:xfrm>
          <a:custGeom>
            <a:avLst/>
            <a:gdLst>
              <a:gd name="connsiteX0" fmla="*/ 0 w 3903663"/>
              <a:gd name="connsiteY0" fmla="*/ 0 h 2205038"/>
              <a:gd name="connsiteX1" fmla="*/ 3903663 w 3903663"/>
              <a:gd name="connsiteY1" fmla="*/ 0 h 2205038"/>
              <a:gd name="connsiteX2" fmla="*/ 3903663 w 3903663"/>
              <a:gd name="connsiteY2" fmla="*/ 2205038 h 2205038"/>
              <a:gd name="connsiteX3" fmla="*/ 0 w 3903663"/>
              <a:gd name="connsiteY3" fmla="*/ 2205038 h 2205038"/>
            </a:gdLst>
            <a:ahLst/>
            <a:cxnLst>
              <a:cxn ang="0">
                <a:pos x="connsiteX0" y="connsiteY0"/>
              </a:cxn>
              <a:cxn ang="0">
                <a:pos x="connsiteX1" y="connsiteY1"/>
              </a:cxn>
              <a:cxn ang="0">
                <a:pos x="connsiteX2" y="connsiteY2"/>
              </a:cxn>
              <a:cxn ang="0">
                <a:pos x="connsiteX3" y="connsiteY3"/>
              </a:cxn>
            </a:cxnLst>
            <a:rect l="l" t="t" r="r" b="b"/>
            <a:pathLst>
              <a:path w="3903663" h="2205038">
                <a:moveTo>
                  <a:pt x="0" y="0"/>
                </a:moveTo>
                <a:lnTo>
                  <a:pt x="3903663" y="0"/>
                </a:lnTo>
                <a:lnTo>
                  <a:pt x="3903663" y="2205038"/>
                </a:lnTo>
                <a:lnTo>
                  <a:pt x="0" y="2205038"/>
                </a:lnTo>
                <a:close/>
              </a:path>
            </a:pathLst>
          </a:custGeom>
          <a:solidFill>
            <a:schemeClr val="tx1">
              <a:alpha val="5000"/>
            </a:schemeClr>
          </a:solidFill>
          <a:effectLst>
            <a:outerShdw blurRad="381000" dist="381000" dir="1320000" algn="ctr" rotWithShape="0">
              <a:srgbClr val="000000">
                <a:alpha val="24000"/>
              </a:srgbClr>
            </a:outerShdw>
            <a:reflection endPos="0" dir="5400000" sy="-100000" algn="bl" rotWithShape="0"/>
          </a:effectLst>
          <a:scene3d>
            <a:camera prst="orthographicFront">
              <a:rot lat="19200000" lon="2700000" rev="17880000"/>
            </a:camera>
            <a:lightRig rig="soft" dir="t"/>
          </a:scene3d>
          <a:sp3d extrusionH="50800" prstMaterial="matte"/>
        </p:spPr>
        <p:txBody>
          <a:bodyPr wrap="square">
            <a:noAutofit/>
          </a:bodyPr>
          <a:lstStyle>
            <a:lvl1pPr algn="ctr">
              <a:defRPr/>
            </a:lvl1pPr>
          </a:lstStyle>
          <a:p>
            <a:endParaRPr lang="ru-RU" dirty="0"/>
          </a:p>
        </p:txBody>
      </p:sp>
      <p:sp>
        <p:nvSpPr>
          <p:cNvPr id="5" name="Picture Placeholder 24"/>
          <p:cNvSpPr>
            <a:spLocks noGrp="1"/>
          </p:cNvSpPr>
          <p:nvPr>
            <p:ph type="pic" sz="quarter" idx="27"/>
          </p:nvPr>
        </p:nvSpPr>
        <p:spPr>
          <a:xfrm>
            <a:off x="6624956" y="2612520"/>
            <a:ext cx="3931920" cy="2221000"/>
          </a:xfrm>
          <a:custGeom>
            <a:avLst/>
            <a:gdLst>
              <a:gd name="connsiteX0" fmla="*/ 0 w 3903663"/>
              <a:gd name="connsiteY0" fmla="*/ 0 h 2205038"/>
              <a:gd name="connsiteX1" fmla="*/ 3903663 w 3903663"/>
              <a:gd name="connsiteY1" fmla="*/ 0 h 2205038"/>
              <a:gd name="connsiteX2" fmla="*/ 3903663 w 3903663"/>
              <a:gd name="connsiteY2" fmla="*/ 2205038 h 2205038"/>
              <a:gd name="connsiteX3" fmla="*/ 0 w 3903663"/>
              <a:gd name="connsiteY3" fmla="*/ 2205038 h 2205038"/>
            </a:gdLst>
            <a:ahLst/>
            <a:cxnLst>
              <a:cxn ang="0">
                <a:pos x="connsiteX0" y="connsiteY0"/>
              </a:cxn>
              <a:cxn ang="0">
                <a:pos x="connsiteX1" y="connsiteY1"/>
              </a:cxn>
              <a:cxn ang="0">
                <a:pos x="connsiteX2" y="connsiteY2"/>
              </a:cxn>
              <a:cxn ang="0">
                <a:pos x="connsiteX3" y="connsiteY3"/>
              </a:cxn>
            </a:cxnLst>
            <a:rect l="l" t="t" r="r" b="b"/>
            <a:pathLst>
              <a:path w="3903663" h="2205038">
                <a:moveTo>
                  <a:pt x="0" y="0"/>
                </a:moveTo>
                <a:lnTo>
                  <a:pt x="3903663" y="0"/>
                </a:lnTo>
                <a:lnTo>
                  <a:pt x="3903663" y="2205038"/>
                </a:lnTo>
                <a:lnTo>
                  <a:pt x="0" y="2205038"/>
                </a:lnTo>
                <a:close/>
              </a:path>
            </a:pathLst>
          </a:custGeom>
          <a:solidFill>
            <a:schemeClr val="tx1">
              <a:alpha val="5000"/>
            </a:schemeClr>
          </a:solidFill>
          <a:effectLst>
            <a:outerShdw blurRad="381000" dist="381000" dir="1320000" algn="ctr" rotWithShape="0">
              <a:srgbClr val="000000">
                <a:alpha val="24000"/>
              </a:srgbClr>
            </a:outerShdw>
            <a:reflection endPos="0" dir="5400000" sy="-100000" algn="bl" rotWithShape="0"/>
          </a:effectLst>
          <a:scene3d>
            <a:camera prst="orthographicFront">
              <a:rot lat="19200000" lon="2700000" rev="17880000"/>
            </a:camera>
            <a:lightRig rig="soft" dir="t"/>
          </a:scene3d>
          <a:sp3d extrusionH="50800" prstMaterial="matte"/>
        </p:spPr>
        <p:txBody>
          <a:bodyPr wrap="square">
            <a:noAutofit/>
          </a:bodyPr>
          <a:lstStyle>
            <a:lvl1pPr algn="ctr">
              <a:defRPr/>
            </a:lvl1pPr>
          </a:lstStyle>
          <a:p>
            <a:endParaRPr lang="ru-RU" dirty="0"/>
          </a:p>
        </p:txBody>
      </p:sp>
      <p:sp>
        <p:nvSpPr>
          <p:cNvPr id="6" name="Picture Placeholder 24"/>
          <p:cNvSpPr>
            <a:spLocks noGrp="1"/>
          </p:cNvSpPr>
          <p:nvPr>
            <p:ph type="pic" sz="quarter" idx="28"/>
          </p:nvPr>
        </p:nvSpPr>
        <p:spPr>
          <a:xfrm>
            <a:off x="8258256" y="1666061"/>
            <a:ext cx="3931920" cy="2221000"/>
          </a:xfrm>
          <a:custGeom>
            <a:avLst/>
            <a:gdLst>
              <a:gd name="connsiteX0" fmla="*/ 0 w 3903663"/>
              <a:gd name="connsiteY0" fmla="*/ 0 h 2205038"/>
              <a:gd name="connsiteX1" fmla="*/ 3903663 w 3903663"/>
              <a:gd name="connsiteY1" fmla="*/ 0 h 2205038"/>
              <a:gd name="connsiteX2" fmla="*/ 3903663 w 3903663"/>
              <a:gd name="connsiteY2" fmla="*/ 2205038 h 2205038"/>
              <a:gd name="connsiteX3" fmla="*/ 0 w 3903663"/>
              <a:gd name="connsiteY3" fmla="*/ 2205038 h 2205038"/>
            </a:gdLst>
            <a:ahLst/>
            <a:cxnLst>
              <a:cxn ang="0">
                <a:pos x="connsiteX0" y="connsiteY0"/>
              </a:cxn>
              <a:cxn ang="0">
                <a:pos x="connsiteX1" y="connsiteY1"/>
              </a:cxn>
              <a:cxn ang="0">
                <a:pos x="connsiteX2" y="connsiteY2"/>
              </a:cxn>
              <a:cxn ang="0">
                <a:pos x="connsiteX3" y="connsiteY3"/>
              </a:cxn>
            </a:cxnLst>
            <a:rect l="l" t="t" r="r" b="b"/>
            <a:pathLst>
              <a:path w="3903663" h="2205038">
                <a:moveTo>
                  <a:pt x="0" y="0"/>
                </a:moveTo>
                <a:lnTo>
                  <a:pt x="3903663" y="0"/>
                </a:lnTo>
                <a:lnTo>
                  <a:pt x="3903663" y="2205038"/>
                </a:lnTo>
                <a:lnTo>
                  <a:pt x="0" y="2205038"/>
                </a:lnTo>
                <a:close/>
              </a:path>
            </a:pathLst>
          </a:custGeom>
          <a:solidFill>
            <a:schemeClr val="tx1">
              <a:alpha val="5000"/>
            </a:schemeClr>
          </a:solidFill>
          <a:effectLst>
            <a:outerShdw blurRad="381000" dist="381000" dir="1320000" algn="ctr" rotWithShape="0">
              <a:srgbClr val="000000">
                <a:alpha val="24000"/>
              </a:srgbClr>
            </a:outerShdw>
            <a:reflection endPos="0" dir="5400000" sy="-100000" algn="bl" rotWithShape="0"/>
          </a:effectLst>
          <a:scene3d>
            <a:camera prst="orthographicFront">
              <a:rot lat="19200000" lon="2700000" rev="17880000"/>
            </a:camera>
            <a:lightRig rig="soft" dir="t"/>
          </a:scene3d>
          <a:sp3d extrusionH="50800" prstMaterial="matte"/>
        </p:spPr>
        <p:txBody>
          <a:bodyPr wrap="square">
            <a:noAutofit/>
          </a:bodyPr>
          <a:lstStyle>
            <a:lvl1pPr algn="ctr">
              <a:defRPr/>
            </a:lvl1pPr>
          </a:lstStyle>
          <a:p>
            <a:endParaRPr lang="ru-RU" dirty="0"/>
          </a:p>
        </p:txBody>
      </p:sp>
      <p:sp>
        <p:nvSpPr>
          <p:cNvPr id="7" name="Picture Placeholder 24"/>
          <p:cNvSpPr>
            <a:spLocks noGrp="1"/>
          </p:cNvSpPr>
          <p:nvPr>
            <p:ph type="pic" sz="quarter" idx="29"/>
          </p:nvPr>
        </p:nvSpPr>
        <p:spPr>
          <a:xfrm>
            <a:off x="3581322" y="830790"/>
            <a:ext cx="3931920" cy="2221000"/>
          </a:xfrm>
          <a:custGeom>
            <a:avLst/>
            <a:gdLst>
              <a:gd name="connsiteX0" fmla="*/ 0 w 3903663"/>
              <a:gd name="connsiteY0" fmla="*/ 0 h 2205038"/>
              <a:gd name="connsiteX1" fmla="*/ 3903663 w 3903663"/>
              <a:gd name="connsiteY1" fmla="*/ 0 h 2205038"/>
              <a:gd name="connsiteX2" fmla="*/ 3903663 w 3903663"/>
              <a:gd name="connsiteY2" fmla="*/ 2205038 h 2205038"/>
              <a:gd name="connsiteX3" fmla="*/ 0 w 3903663"/>
              <a:gd name="connsiteY3" fmla="*/ 2205038 h 2205038"/>
            </a:gdLst>
            <a:ahLst/>
            <a:cxnLst>
              <a:cxn ang="0">
                <a:pos x="connsiteX0" y="connsiteY0"/>
              </a:cxn>
              <a:cxn ang="0">
                <a:pos x="connsiteX1" y="connsiteY1"/>
              </a:cxn>
              <a:cxn ang="0">
                <a:pos x="connsiteX2" y="connsiteY2"/>
              </a:cxn>
              <a:cxn ang="0">
                <a:pos x="connsiteX3" y="connsiteY3"/>
              </a:cxn>
            </a:cxnLst>
            <a:rect l="l" t="t" r="r" b="b"/>
            <a:pathLst>
              <a:path w="3903663" h="2205038">
                <a:moveTo>
                  <a:pt x="0" y="0"/>
                </a:moveTo>
                <a:lnTo>
                  <a:pt x="3903663" y="0"/>
                </a:lnTo>
                <a:lnTo>
                  <a:pt x="3903663" y="2205038"/>
                </a:lnTo>
                <a:lnTo>
                  <a:pt x="0" y="2205038"/>
                </a:lnTo>
                <a:close/>
              </a:path>
            </a:pathLst>
          </a:custGeom>
          <a:solidFill>
            <a:schemeClr val="tx1">
              <a:alpha val="5000"/>
            </a:schemeClr>
          </a:solidFill>
          <a:effectLst>
            <a:outerShdw blurRad="381000" dist="381000" dir="1320000" algn="ctr" rotWithShape="0">
              <a:srgbClr val="000000">
                <a:alpha val="24000"/>
              </a:srgbClr>
            </a:outerShdw>
            <a:reflection endPos="0" dir="5400000" sy="-100000" algn="bl" rotWithShape="0"/>
          </a:effectLst>
          <a:scene3d>
            <a:camera prst="orthographicFront">
              <a:rot lat="19200000" lon="2700000" rev="17880000"/>
            </a:camera>
            <a:lightRig rig="soft" dir="t"/>
          </a:scene3d>
          <a:sp3d extrusionH="50800" prstMaterial="matte"/>
        </p:spPr>
        <p:txBody>
          <a:bodyPr wrap="square">
            <a:noAutofit/>
          </a:bodyPr>
          <a:lstStyle>
            <a:lvl1pPr algn="ctr">
              <a:defRPr/>
            </a:lvl1pPr>
          </a:lstStyle>
          <a:p>
            <a:endParaRPr lang="ru-RU" dirty="0"/>
          </a:p>
        </p:txBody>
      </p:sp>
      <p:sp>
        <p:nvSpPr>
          <p:cNvPr id="8" name="Picture Placeholder 24"/>
          <p:cNvSpPr>
            <a:spLocks noGrp="1"/>
          </p:cNvSpPr>
          <p:nvPr>
            <p:ph type="pic" sz="quarter" idx="30"/>
          </p:nvPr>
        </p:nvSpPr>
        <p:spPr>
          <a:xfrm>
            <a:off x="5243197" y="-144613"/>
            <a:ext cx="3931920" cy="2221000"/>
          </a:xfrm>
          <a:custGeom>
            <a:avLst/>
            <a:gdLst>
              <a:gd name="connsiteX0" fmla="*/ 0 w 3903663"/>
              <a:gd name="connsiteY0" fmla="*/ 0 h 2205038"/>
              <a:gd name="connsiteX1" fmla="*/ 3903663 w 3903663"/>
              <a:gd name="connsiteY1" fmla="*/ 0 h 2205038"/>
              <a:gd name="connsiteX2" fmla="*/ 3903663 w 3903663"/>
              <a:gd name="connsiteY2" fmla="*/ 2205038 h 2205038"/>
              <a:gd name="connsiteX3" fmla="*/ 0 w 3903663"/>
              <a:gd name="connsiteY3" fmla="*/ 2205038 h 2205038"/>
            </a:gdLst>
            <a:ahLst/>
            <a:cxnLst>
              <a:cxn ang="0">
                <a:pos x="connsiteX0" y="connsiteY0"/>
              </a:cxn>
              <a:cxn ang="0">
                <a:pos x="connsiteX1" y="connsiteY1"/>
              </a:cxn>
              <a:cxn ang="0">
                <a:pos x="connsiteX2" y="connsiteY2"/>
              </a:cxn>
              <a:cxn ang="0">
                <a:pos x="connsiteX3" y="connsiteY3"/>
              </a:cxn>
            </a:cxnLst>
            <a:rect l="l" t="t" r="r" b="b"/>
            <a:pathLst>
              <a:path w="3903663" h="2205038">
                <a:moveTo>
                  <a:pt x="0" y="0"/>
                </a:moveTo>
                <a:lnTo>
                  <a:pt x="3903663" y="0"/>
                </a:lnTo>
                <a:lnTo>
                  <a:pt x="3903663" y="2205038"/>
                </a:lnTo>
                <a:lnTo>
                  <a:pt x="0" y="2205038"/>
                </a:lnTo>
                <a:close/>
              </a:path>
            </a:pathLst>
          </a:custGeom>
          <a:solidFill>
            <a:schemeClr val="tx1">
              <a:alpha val="5000"/>
            </a:schemeClr>
          </a:solidFill>
          <a:effectLst>
            <a:outerShdw blurRad="381000" dist="381000" dir="1320000" algn="ctr" rotWithShape="0">
              <a:srgbClr val="000000">
                <a:alpha val="24000"/>
              </a:srgbClr>
            </a:outerShdw>
            <a:reflection endPos="0" dir="5400000" sy="-100000" algn="bl" rotWithShape="0"/>
          </a:effectLst>
          <a:scene3d>
            <a:camera prst="orthographicFront">
              <a:rot lat="19200000" lon="2700000" rev="17880000"/>
            </a:camera>
            <a:lightRig rig="soft" dir="t"/>
          </a:scene3d>
          <a:sp3d extrusionH="50800" prstMaterial="matte"/>
        </p:spPr>
        <p:txBody>
          <a:bodyPr wrap="square">
            <a:noAutofit/>
          </a:bodyPr>
          <a:lstStyle>
            <a:lvl1pPr algn="ctr">
              <a:defRPr/>
            </a:lvl1pPr>
          </a:lstStyle>
          <a:p>
            <a:endParaRPr lang="ru-RU" dirty="0"/>
          </a:p>
        </p:txBody>
      </p:sp>
      <p:sp>
        <p:nvSpPr>
          <p:cNvPr id="9" name="Picture Placeholder 24"/>
          <p:cNvSpPr>
            <a:spLocks noGrp="1"/>
          </p:cNvSpPr>
          <p:nvPr>
            <p:ph type="pic" sz="quarter" idx="31"/>
          </p:nvPr>
        </p:nvSpPr>
        <p:spPr>
          <a:xfrm>
            <a:off x="542451" y="-991710"/>
            <a:ext cx="3931920" cy="2221000"/>
          </a:xfrm>
          <a:custGeom>
            <a:avLst/>
            <a:gdLst>
              <a:gd name="connsiteX0" fmla="*/ 0 w 3903663"/>
              <a:gd name="connsiteY0" fmla="*/ 0 h 2205038"/>
              <a:gd name="connsiteX1" fmla="*/ 3903663 w 3903663"/>
              <a:gd name="connsiteY1" fmla="*/ 0 h 2205038"/>
              <a:gd name="connsiteX2" fmla="*/ 3903663 w 3903663"/>
              <a:gd name="connsiteY2" fmla="*/ 2205038 h 2205038"/>
              <a:gd name="connsiteX3" fmla="*/ 0 w 3903663"/>
              <a:gd name="connsiteY3" fmla="*/ 2205038 h 2205038"/>
            </a:gdLst>
            <a:ahLst/>
            <a:cxnLst>
              <a:cxn ang="0">
                <a:pos x="connsiteX0" y="connsiteY0"/>
              </a:cxn>
              <a:cxn ang="0">
                <a:pos x="connsiteX1" y="connsiteY1"/>
              </a:cxn>
              <a:cxn ang="0">
                <a:pos x="connsiteX2" y="connsiteY2"/>
              </a:cxn>
              <a:cxn ang="0">
                <a:pos x="connsiteX3" y="connsiteY3"/>
              </a:cxn>
            </a:cxnLst>
            <a:rect l="l" t="t" r="r" b="b"/>
            <a:pathLst>
              <a:path w="3903663" h="2205038">
                <a:moveTo>
                  <a:pt x="0" y="0"/>
                </a:moveTo>
                <a:lnTo>
                  <a:pt x="3903663" y="0"/>
                </a:lnTo>
                <a:lnTo>
                  <a:pt x="3903663" y="2205038"/>
                </a:lnTo>
                <a:lnTo>
                  <a:pt x="0" y="2205038"/>
                </a:lnTo>
                <a:close/>
              </a:path>
            </a:pathLst>
          </a:custGeom>
          <a:solidFill>
            <a:schemeClr val="tx1">
              <a:alpha val="5000"/>
            </a:schemeClr>
          </a:solidFill>
          <a:effectLst>
            <a:outerShdw blurRad="381000" dist="381000" dir="1320000" algn="ctr" rotWithShape="0">
              <a:srgbClr val="000000">
                <a:alpha val="24000"/>
              </a:srgbClr>
            </a:outerShdw>
            <a:reflection endPos="0" dir="5400000" sy="-100000" algn="bl" rotWithShape="0"/>
          </a:effectLst>
          <a:scene3d>
            <a:camera prst="orthographicFront">
              <a:rot lat="19200000" lon="2700000" rev="17880000"/>
            </a:camera>
            <a:lightRig rig="soft" dir="t"/>
          </a:scene3d>
          <a:sp3d extrusionH="50800" prstMaterial="matte"/>
        </p:spPr>
        <p:txBody>
          <a:bodyPr wrap="square">
            <a:noAutofit/>
          </a:bodyPr>
          <a:lstStyle>
            <a:lvl1pPr algn="ctr">
              <a:defRPr/>
            </a:lvl1pPr>
          </a:lstStyle>
          <a:p>
            <a:endParaRPr lang="ru-RU" dirty="0"/>
          </a:p>
        </p:txBody>
      </p:sp>
      <p:sp>
        <p:nvSpPr>
          <p:cNvPr id="10" name="Picture Placeholder 24"/>
          <p:cNvSpPr>
            <a:spLocks noGrp="1"/>
          </p:cNvSpPr>
          <p:nvPr>
            <p:ph type="pic" sz="quarter" idx="32"/>
          </p:nvPr>
        </p:nvSpPr>
        <p:spPr>
          <a:xfrm>
            <a:off x="2205356" y="-1925725"/>
            <a:ext cx="3931920" cy="2221000"/>
          </a:xfrm>
          <a:custGeom>
            <a:avLst/>
            <a:gdLst>
              <a:gd name="connsiteX0" fmla="*/ 0 w 3903663"/>
              <a:gd name="connsiteY0" fmla="*/ 0 h 2205038"/>
              <a:gd name="connsiteX1" fmla="*/ 3903663 w 3903663"/>
              <a:gd name="connsiteY1" fmla="*/ 0 h 2205038"/>
              <a:gd name="connsiteX2" fmla="*/ 3903663 w 3903663"/>
              <a:gd name="connsiteY2" fmla="*/ 2205038 h 2205038"/>
              <a:gd name="connsiteX3" fmla="*/ 0 w 3903663"/>
              <a:gd name="connsiteY3" fmla="*/ 2205038 h 2205038"/>
            </a:gdLst>
            <a:ahLst/>
            <a:cxnLst>
              <a:cxn ang="0">
                <a:pos x="connsiteX0" y="connsiteY0"/>
              </a:cxn>
              <a:cxn ang="0">
                <a:pos x="connsiteX1" y="connsiteY1"/>
              </a:cxn>
              <a:cxn ang="0">
                <a:pos x="connsiteX2" y="connsiteY2"/>
              </a:cxn>
              <a:cxn ang="0">
                <a:pos x="connsiteX3" y="connsiteY3"/>
              </a:cxn>
            </a:cxnLst>
            <a:rect l="l" t="t" r="r" b="b"/>
            <a:pathLst>
              <a:path w="3903663" h="2205038">
                <a:moveTo>
                  <a:pt x="0" y="0"/>
                </a:moveTo>
                <a:lnTo>
                  <a:pt x="3903663" y="0"/>
                </a:lnTo>
                <a:lnTo>
                  <a:pt x="3903663" y="2205038"/>
                </a:lnTo>
                <a:lnTo>
                  <a:pt x="0" y="2205038"/>
                </a:lnTo>
                <a:close/>
              </a:path>
            </a:pathLst>
          </a:custGeom>
          <a:solidFill>
            <a:schemeClr val="tx1">
              <a:alpha val="5000"/>
            </a:schemeClr>
          </a:solidFill>
          <a:effectLst>
            <a:outerShdw blurRad="381000" dist="381000" dir="1320000" algn="ctr" rotWithShape="0">
              <a:srgbClr val="000000">
                <a:alpha val="24000"/>
              </a:srgbClr>
            </a:outerShdw>
            <a:reflection endPos="0" dir="5400000" sy="-100000" algn="bl" rotWithShape="0"/>
          </a:effectLst>
          <a:scene3d>
            <a:camera prst="orthographicFront">
              <a:rot lat="19200000" lon="2700000" rev="17880000"/>
            </a:camera>
            <a:lightRig rig="soft" dir="t"/>
          </a:scene3d>
          <a:sp3d extrusionH="50800" prstMaterial="matte"/>
        </p:spPr>
        <p:txBody>
          <a:bodyPr wrap="square">
            <a:noAutofit/>
          </a:bodyPr>
          <a:lstStyle>
            <a:lvl1pPr algn="ctr">
              <a:defRPr/>
            </a:lvl1pPr>
          </a:lstStyle>
          <a:p>
            <a:endParaRPr lang="ru-RU" dirty="0"/>
          </a:p>
        </p:txBody>
      </p:sp>
      <p:sp>
        <p:nvSpPr>
          <p:cNvPr id="11" name="Picture Placeholder 24"/>
          <p:cNvSpPr>
            <a:spLocks noGrp="1"/>
          </p:cNvSpPr>
          <p:nvPr>
            <p:ph type="pic" sz="quarter" idx="33"/>
          </p:nvPr>
        </p:nvSpPr>
        <p:spPr>
          <a:xfrm>
            <a:off x="9901081" y="700552"/>
            <a:ext cx="3931920" cy="2221000"/>
          </a:xfrm>
          <a:custGeom>
            <a:avLst/>
            <a:gdLst>
              <a:gd name="connsiteX0" fmla="*/ 0 w 3903663"/>
              <a:gd name="connsiteY0" fmla="*/ 0 h 2205038"/>
              <a:gd name="connsiteX1" fmla="*/ 3903663 w 3903663"/>
              <a:gd name="connsiteY1" fmla="*/ 0 h 2205038"/>
              <a:gd name="connsiteX2" fmla="*/ 3903663 w 3903663"/>
              <a:gd name="connsiteY2" fmla="*/ 2205038 h 2205038"/>
              <a:gd name="connsiteX3" fmla="*/ 0 w 3903663"/>
              <a:gd name="connsiteY3" fmla="*/ 2205038 h 2205038"/>
            </a:gdLst>
            <a:ahLst/>
            <a:cxnLst>
              <a:cxn ang="0">
                <a:pos x="connsiteX0" y="connsiteY0"/>
              </a:cxn>
              <a:cxn ang="0">
                <a:pos x="connsiteX1" y="connsiteY1"/>
              </a:cxn>
              <a:cxn ang="0">
                <a:pos x="connsiteX2" y="connsiteY2"/>
              </a:cxn>
              <a:cxn ang="0">
                <a:pos x="connsiteX3" y="connsiteY3"/>
              </a:cxn>
            </a:cxnLst>
            <a:rect l="l" t="t" r="r" b="b"/>
            <a:pathLst>
              <a:path w="3903663" h="2205038">
                <a:moveTo>
                  <a:pt x="0" y="0"/>
                </a:moveTo>
                <a:lnTo>
                  <a:pt x="3903663" y="0"/>
                </a:lnTo>
                <a:lnTo>
                  <a:pt x="3903663" y="2205038"/>
                </a:lnTo>
                <a:lnTo>
                  <a:pt x="0" y="2205038"/>
                </a:lnTo>
                <a:close/>
              </a:path>
            </a:pathLst>
          </a:custGeom>
          <a:solidFill>
            <a:schemeClr val="tx1">
              <a:alpha val="5000"/>
            </a:schemeClr>
          </a:solidFill>
          <a:effectLst>
            <a:outerShdw blurRad="381000" dist="381000" dir="1320000" algn="ctr" rotWithShape="0">
              <a:srgbClr val="000000">
                <a:alpha val="24000"/>
              </a:srgbClr>
            </a:outerShdw>
            <a:reflection endPos="0" dir="5400000" sy="-100000" algn="bl" rotWithShape="0"/>
          </a:effectLst>
          <a:scene3d>
            <a:camera prst="orthographicFront">
              <a:rot lat="19200000" lon="2700000" rev="17880000"/>
            </a:camera>
            <a:lightRig rig="soft" dir="t"/>
          </a:scene3d>
          <a:sp3d extrusionH="50800" prstMaterial="matte"/>
        </p:spPr>
        <p:txBody>
          <a:bodyPr wrap="square">
            <a:noAutofit/>
          </a:bodyPr>
          <a:lstStyle>
            <a:lvl1pPr algn="ctr">
              <a:defRPr/>
            </a:lvl1pPr>
          </a:lstStyle>
          <a:p>
            <a:endParaRPr lang="ru-RU" dirty="0"/>
          </a:p>
        </p:txBody>
      </p:sp>
      <p:sp>
        <p:nvSpPr>
          <p:cNvPr id="12" name="Picture Placeholder 24"/>
          <p:cNvSpPr>
            <a:spLocks noGrp="1"/>
          </p:cNvSpPr>
          <p:nvPr>
            <p:ph type="pic" sz="quarter" idx="34"/>
          </p:nvPr>
        </p:nvSpPr>
        <p:spPr>
          <a:xfrm>
            <a:off x="6882290" y="-1118745"/>
            <a:ext cx="3931920" cy="2221000"/>
          </a:xfrm>
          <a:custGeom>
            <a:avLst/>
            <a:gdLst>
              <a:gd name="connsiteX0" fmla="*/ 0 w 3903663"/>
              <a:gd name="connsiteY0" fmla="*/ 0 h 2205038"/>
              <a:gd name="connsiteX1" fmla="*/ 3903663 w 3903663"/>
              <a:gd name="connsiteY1" fmla="*/ 0 h 2205038"/>
              <a:gd name="connsiteX2" fmla="*/ 3903663 w 3903663"/>
              <a:gd name="connsiteY2" fmla="*/ 2205038 h 2205038"/>
              <a:gd name="connsiteX3" fmla="*/ 0 w 3903663"/>
              <a:gd name="connsiteY3" fmla="*/ 2205038 h 2205038"/>
            </a:gdLst>
            <a:ahLst/>
            <a:cxnLst>
              <a:cxn ang="0">
                <a:pos x="connsiteX0" y="connsiteY0"/>
              </a:cxn>
              <a:cxn ang="0">
                <a:pos x="connsiteX1" y="connsiteY1"/>
              </a:cxn>
              <a:cxn ang="0">
                <a:pos x="connsiteX2" y="connsiteY2"/>
              </a:cxn>
              <a:cxn ang="0">
                <a:pos x="connsiteX3" y="connsiteY3"/>
              </a:cxn>
            </a:cxnLst>
            <a:rect l="l" t="t" r="r" b="b"/>
            <a:pathLst>
              <a:path w="3903663" h="2205038">
                <a:moveTo>
                  <a:pt x="0" y="0"/>
                </a:moveTo>
                <a:lnTo>
                  <a:pt x="3903663" y="0"/>
                </a:lnTo>
                <a:lnTo>
                  <a:pt x="3903663" y="2205038"/>
                </a:lnTo>
                <a:lnTo>
                  <a:pt x="0" y="2205038"/>
                </a:lnTo>
                <a:close/>
              </a:path>
            </a:pathLst>
          </a:custGeom>
          <a:solidFill>
            <a:schemeClr val="tx1">
              <a:alpha val="5000"/>
            </a:schemeClr>
          </a:solidFill>
          <a:effectLst>
            <a:outerShdw blurRad="381000" dist="381000" dir="1320000" algn="ctr" rotWithShape="0">
              <a:srgbClr val="000000">
                <a:alpha val="24000"/>
              </a:srgbClr>
            </a:outerShdw>
            <a:reflection endPos="0" dir="5400000" sy="-100000" algn="bl" rotWithShape="0"/>
          </a:effectLst>
          <a:scene3d>
            <a:camera prst="orthographicFront">
              <a:rot lat="19200000" lon="2700000" rev="17880000"/>
            </a:camera>
            <a:lightRig rig="soft" dir="t"/>
          </a:scene3d>
          <a:sp3d extrusionH="50800" prstMaterial="matte"/>
        </p:spPr>
        <p:txBody>
          <a:bodyPr wrap="square">
            <a:noAutofit/>
          </a:bodyPr>
          <a:lstStyle>
            <a:lvl1pPr algn="ctr">
              <a:defRPr/>
            </a:lvl1pPr>
          </a:lstStyle>
          <a:p>
            <a:endParaRPr lang="ru-RU" dirty="0"/>
          </a:p>
        </p:txBody>
      </p:sp>
      <p:sp>
        <p:nvSpPr>
          <p:cNvPr id="13" name="Picture Placeholder 24"/>
          <p:cNvSpPr>
            <a:spLocks noGrp="1"/>
          </p:cNvSpPr>
          <p:nvPr>
            <p:ph type="pic" sz="quarter" idx="35"/>
          </p:nvPr>
        </p:nvSpPr>
        <p:spPr>
          <a:xfrm>
            <a:off x="11559224" y="-276598"/>
            <a:ext cx="3931920" cy="2221000"/>
          </a:xfrm>
          <a:custGeom>
            <a:avLst/>
            <a:gdLst>
              <a:gd name="connsiteX0" fmla="*/ 0 w 3903663"/>
              <a:gd name="connsiteY0" fmla="*/ 0 h 2205038"/>
              <a:gd name="connsiteX1" fmla="*/ 3903663 w 3903663"/>
              <a:gd name="connsiteY1" fmla="*/ 0 h 2205038"/>
              <a:gd name="connsiteX2" fmla="*/ 3903663 w 3903663"/>
              <a:gd name="connsiteY2" fmla="*/ 2205038 h 2205038"/>
              <a:gd name="connsiteX3" fmla="*/ 0 w 3903663"/>
              <a:gd name="connsiteY3" fmla="*/ 2205038 h 2205038"/>
            </a:gdLst>
            <a:ahLst/>
            <a:cxnLst>
              <a:cxn ang="0">
                <a:pos x="connsiteX0" y="connsiteY0"/>
              </a:cxn>
              <a:cxn ang="0">
                <a:pos x="connsiteX1" y="connsiteY1"/>
              </a:cxn>
              <a:cxn ang="0">
                <a:pos x="connsiteX2" y="connsiteY2"/>
              </a:cxn>
              <a:cxn ang="0">
                <a:pos x="connsiteX3" y="connsiteY3"/>
              </a:cxn>
            </a:cxnLst>
            <a:rect l="l" t="t" r="r" b="b"/>
            <a:pathLst>
              <a:path w="3903663" h="2205038">
                <a:moveTo>
                  <a:pt x="0" y="0"/>
                </a:moveTo>
                <a:lnTo>
                  <a:pt x="3903663" y="0"/>
                </a:lnTo>
                <a:lnTo>
                  <a:pt x="3903663" y="2205038"/>
                </a:lnTo>
                <a:lnTo>
                  <a:pt x="0" y="2205038"/>
                </a:lnTo>
                <a:close/>
              </a:path>
            </a:pathLst>
          </a:custGeom>
          <a:solidFill>
            <a:schemeClr val="tx1">
              <a:alpha val="5000"/>
            </a:schemeClr>
          </a:solidFill>
          <a:effectLst>
            <a:outerShdw blurRad="381000" dist="381000" dir="1320000" algn="ctr" rotWithShape="0">
              <a:srgbClr val="000000">
                <a:alpha val="24000"/>
              </a:srgbClr>
            </a:outerShdw>
            <a:reflection endPos="0" dir="5400000" sy="-100000" algn="bl" rotWithShape="0"/>
          </a:effectLst>
          <a:scene3d>
            <a:camera prst="orthographicFront">
              <a:rot lat="19200000" lon="2700000" rev="17880000"/>
            </a:camera>
            <a:lightRig rig="soft" dir="t"/>
          </a:scene3d>
          <a:sp3d extrusionH="50800" prstMaterial="matte"/>
        </p:spPr>
        <p:txBody>
          <a:bodyPr wrap="square">
            <a:noAutofit/>
          </a:bodyPr>
          <a:lstStyle>
            <a:lvl1pPr algn="ctr">
              <a:defRPr/>
            </a:lvl1pPr>
          </a:lstStyle>
          <a:p>
            <a:endParaRPr lang="ru-RU" dirty="0"/>
          </a:p>
        </p:txBody>
      </p:sp>
      <p:sp>
        <p:nvSpPr>
          <p:cNvPr id="14" name="Picture Placeholder 24"/>
          <p:cNvSpPr>
            <a:spLocks noGrp="1"/>
          </p:cNvSpPr>
          <p:nvPr>
            <p:ph type="pic" sz="quarter" idx="36"/>
          </p:nvPr>
        </p:nvSpPr>
        <p:spPr>
          <a:xfrm>
            <a:off x="8577740" y="-2087650"/>
            <a:ext cx="3931920" cy="2221000"/>
          </a:xfrm>
          <a:custGeom>
            <a:avLst/>
            <a:gdLst>
              <a:gd name="connsiteX0" fmla="*/ 0 w 3903663"/>
              <a:gd name="connsiteY0" fmla="*/ 0 h 2205038"/>
              <a:gd name="connsiteX1" fmla="*/ 3903663 w 3903663"/>
              <a:gd name="connsiteY1" fmla="*/ 0 h 2205038"/>
              <a:gd name="connsiteX2" fmla="*/ 3903663 w 3903663"/>
              <a:gd name="connsiteY2" fmla="*/ 2205038 h 2205038"/>
              <a:gd name="connsiteX3" fmla="*/ 0 w 3903663"/>
              <a:gd name="connsiteY3" fmla="*/ 2205038 h 2205038"/>
            </a:gdLst>
            <a:ahLst/>
            <a:cxnLst>
              <a:cxn ang="0">
                <a:pos x="connsiteX0" y="connsiteY0"/>
              </a:cxn>
              <a:cxn ang="0">
                <a:pos x="connsiteX1" y="connsiteY1"/>
              </a:cxn>
              <a:cxn ang="0">
                <a:pos x="connsiteX2" y="connsiteY2"/>
              </a:cxn>
              <a:cxn ang="0">
                <a:pos x="connsiteX3" y="connsiteY3"/>
              </a:cxn>
            </a:cxnLst>
            <a:rect l="l" t="t" r="r" b="b"/>
            <a:pathLst>
              <a:path w="3903663" h="2205038">
                <a:moveTo>
                  <a:pt x="0" y="0"/>
                </a:moveTo>
                <a:lnTo>
                  <a:pt x="3903663" y="0"/>
                </a:lnTo>
                <a:lnTo>
                  <a:pt x="3903663" y="2205038"/>
                </a:lnTo>
                <a:lnTo>
                  <a:pt x="0" y="2205038"/>
                </a:lnTo>
                <a:close/>
              </a:path>
            </a:pathLst>
          </a:custGeom>
          <a:solidFill>
            <a:schemeClr val="tx1">
              <a:alpha val="5000"/>
            </a:schemeClr>
          </a:solidFill>
          <a:effectLst>
            <a:outerShdw blurRad="381000" dist="381000" dir="1320000" algn="ctr" rotWithShape="0">
              <a:srgbClr val="000000">
                <a:alpha val="24000"/>
              </a:srgbClr>
            </a:outerShdw>
            <a:reflection endPos="0" dir="5400000" sy="-100000" algn="bl" rotWithShape="0"/>
          </a:effectLst>
          <a:scene3d>
            <a:camera prst="orthographicFront">
              <a:rot lat="19200000" lon="2700000" rev="17880000"/>
            </a:camera>
            <a:lightRig rig="soft" dir="t"/>
          </a:scene3d>
          <a:sp3d extrusionH="50800" prstMaterial="matte"/>
        </p:spPr>
        <p:txBody>
          <a:bodyPr wrap="square">
            <a:noAutofit/>
          </a:bodyPr>
          <a:lstStyle>
            <a:lvl1pPr algn="ctr">
              <a:defRPr/>
            </a:lvl1pPr>
          </a:lstStyle>
          <a:p>
            <a:endParaRPr lang="ru-RU" dirty="0"/>
          </a:p>
        </p:txBody>
      </p:sp>
    </p:spTree>
    <p:extLst>
      <p:ext uri="{BB962C8B-B14F-4D97-AF65-F5344CB8AC3E}">
        <p14:creationId xmlns:p14="http://schemas.microsoft.com/office/powerpoint/2010/main" val="13787193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Phone mockup">
    <p:spTree>
      <p:nvGrpSpPr>
        <p:cNvPr id="1" name=""/>
        <p:cNvGrpSpPr/>
        <p:nvPr/>
      </p:nvGrpSpPr>
      <p:grpSpPr>
        <a:xfrm>
          <a:off x="0" y="0"/>
          <a:ext cx="0" cy="0"/>
          <a:chOff x="0" y="0"/>
          <a:chExt cx="0" cy="0"/>
        </a:xfrm>
      </p:grpSpPr>
      <p:sp>
        <p:nvSpPr>
          <p:cNvPr id="3" name="Picture Placeholder 17"/>
          <p:cNvSpPr>
            <a:spLocks noGrp="1"/>
          </p:cNvSpPr>
          <p:nvPr>
            <p:ph type="pic" sz="quarter" idx="10"/>
          </p:nvPr>
        </p:nvSpPr>
        <p:spPr>
          <a:xfrm>
            <a:off x="7765510" y="1340167"/>
            <a:ext cx="2168223" cy="4703763"/>
          </a:xfrm>
          <a:custGeom>
            <a:avLst/>
            <a:gdLst>
              <a:gd name="connsiteX0" fmla="*/ 182633 w 1639888"/>
              <a:gd name="connsiteY0" fmla="*/ 0 h 3557588"/>
              <a:gd name="connsiteX1" fmla="*/ 331022 w 1639888"/>
              <a:gd name="connsiteY1" fmla="*/ 0 h 3557588"/>
              <a:gd name="connsiteX2" fmla="*/ 365265 w 1639888"/>
              <a:gd name="connsiteY2" fmla="*/ 34281 h 3557588"/>
              <a:gd name="connsiteX3" fmla="*/ 365265 w 1639888"/>
              <a:gd name="connsiteY3" fmla="*/ 38090 h 3557588"/>
              <a:gd name="connsiteX4" fmla="*/ 460386 w 1639888"/>
              <a:gd name="connsiteY4" fmla="*/ 133314 h 3557588"/>
              <a:gd name="connsiteX5" fmla="*/ 1183307 w 1639888"/>
              <a:gd name="connsiteY5" fmla="*/ 133314 h 3557588"/>
              <a:gd name="connsiteX6" fmla="*/ 1278428 w 1639888"/>
              <a:gd name="connsiteY6" fmla="*/ 38090 h 3557588"/>
              <a:gd name="connsiteX7" fmla="*/ 1278428 w 1639888"/>
              <a:gd name="connsiteY7" fmla="*/ 34281 h 3557588"/>
              <a:gd name="connsiteX8" fmla="*/ 1308867 w 1639888"/>
              <a:gd name="connsiteY8" fmla="*/ 0 h 3557588"/>
              <a:gd name="connsiteX9" fmla="*/ 1461060 w 1639888"/>
              <a:gd name="connsiteY9" fmla="*/ 0 h 3557588"/>
              <a:gd name="connsiteX10" fmla="*/ 1639888 w 1639888"/>
              <a:gd name="connsiteY10" fmla="*/ 182831 h 3557588"/>
              <a:gd name="connsiteX11" fmla="*/ 1639888 w 1639888"/>
              <a:gd name="connsiteY11" fmla="*/ 3378566 h 3557588"/>
              <a:gd name="connsiteX12" fmla="*/ 1461060 w 1639888"/>
              <a:gd name="connsiteY12" fmla="*/ 3557588 h 3557588"/>
              <a:gd name="connsiteX13" fmla="*/ 182633 w 1639888"/>
              <a:gd name="connsiteY13" fmla="*/ 3557588 h 3557588"/>
              <a:gd name="connsiteX14" fmla="*/ 0 w 1639888"/>
              <a:gd name="connsiteY14" fmla="*/ 3378566 h 3557588"/>
              <a:gd name="connsiteX15" fmla="*/ 0 w 1639888"/>
              <a:gd name="connsiteY15" fmla="*/ 182831 h 3557588"/>
              <a:gd name="connsiteX16" fmla="*/ 182633 w 1639888"/>
              <a:gd name="connsiteY16" fmla="*/ 0 h 355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39888" h="3557588">
                <a:moveTo>
                  <a:pt x="182633" y="0"/>
                </a:moveTo>
                <a:cubicBezTo>
                  <a:pt x="182633" y="0"/>
                  <a:pt x="182633" y="0"/>
                  <a:pt x="331022" y="0"/>
                </a:cubicBezTo>
                <a:cubicBezTo>
                  <a:pt x="350046" y="0"/>
                  <a:pt x="365265" y="15236"/>
                  <a:pt x="365265" y="34281"/>
                </a:cubicBezTo>
                <a:cubicBezTo>
                  <a:pt x="365265" y="34281"/>
                  <a:pt x="365265" y="34281"/>
                  <a:pt x="365265" y="38090"/>
                </a:cubicBezTo>
                <a:cubicBezTo>
                  <a:pt x="365265" y="87607"/>
                  <a:pt x="407119" y="133314"/>
                  <a:pt x="460386" y="133314"/>
                </a:cubicBezTo>
                <a:cubicBezTo>
                  <a:pt x="460386" y="133314"/>
                  <a:pt x="460386" y="133314"/>
                  <a:pt x="1183307" y="133314"/>
                </a:cubicBezTo>
                <a:cubicBezTo>
                  <a:pt x="1236575" y="133314"/>
                  <a:pt x="1278428" y="87607"/>
                  <a:pt x="1278428" y="38090"/>
                </a:cubicBezTo>
                <a:cubicBezTo>
                  <a:pt x="1278428" y="38090"/>
                  <a:pt x="1278428" y="38090"/>
                  <a:pt x="1278428" y="34281"/>
                </a:cubicBezTo>
                <a:cubicBezTo>
                  <a:pt x="1278428" y="15236"/>
                  <a:pt x="1293647" y="0"/>
                  <a:pt x="1308867" y="0"/>
                </a:cubicBezTo>
                <a:cubicBezTo>
                  <a:pt x="1308867" y="0"/>
                  <a:pt x="1308867" y="0"/>
                  <a:pt x="1461060" y="0"/>
                </a:cubicBezTo>
                <a:cubicBezTo>
                  <a:pt x="1559986" y="0"/>
                  <a:pt x="1639888" y="79989"/>
                  <a:pt x="1639888" y="182831"/>
                </a:cubicBezTo>
                <a:cubicBezTo>
                  <a:pt x="1639888" y="182831"/>
                  <a:pt x="1639888" y="182831"/>
                  <a:pt x="1639888" y="3378566"/>
                </a:cubicBezTo>
                <a:cubicBezTo>
                  <a:pt x="1639888" y="3477600"/>
                  <a:pt x="1559986" y="3557588"/>
                  <a:pt x="1461060" y="3557588"/>
                </a:cubicBezTo>
                <a:cubicBezTo>
                  <a:pt x="1461060" y="3557588"/>
                  <a:pt x="1461060" y="3557588"/>
                  <a:pt x="182633" y="3557588"/>
                </a:cubicBezTo>
                <a:cubicBezTo>
                  <a:pt x="83707" y="3557588"/>
                  <a:pt x="0" y="3477600"/>
                  <a:pt x="0" y="3378566"/>
                </a:cubicBezTo>
                <a:cubicBezTo>
                  <a:pt x="0" y="3378566"/>
                  <a:pt x="0" y="3378566"/>
                  <a:pt x="0" y="182831"/>
                </a:cubicBezTo>
                <a:cubicBezTo>
                  <a:pt x="0" y="79989"/>
                  <a:pt x="83707" y="0"/>
                  <a:pt x="182633" y="0"/>
                </a:cubicBezTo>
                <a:close/>
              </a:path>
            </a:pathLst>
          </a:custGeom>
        </p:spPr>
        <p:txBody>
          <a:bodyPr wrap="square">
            <a:noAutofit/>
          </a:bodyPr>
          <a:lstStyle/>
          <a:p>
            <a:endParaRPr lang="ru-RU"/>
          </a:p>
        </p:txBody>
      </p:sp>
    </p:spTree>
    <p:extLst>
      <p:ext uri="{BB962C8B-B14F-4D97-AF65-F5344CB8AC3E}">
        <p14:creationId xmlns:p14="http://schemas.microsoft.com/office/powerpoint/2010/main" val="1700282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FE2CAFE2-DFC2-444B-82DD-ED2C709CFAD0}" type="slidenum">
              <a:rPr lang="pt-BR" smtClean="0"/>
              <a:pPr/>
              <a:t>‹nº›</a:t>
            </a:fld>
            <a:endParaRPr lang="pt-BR"/>
          </a:p>
        </p:txBody>
      </p:sp>
    </p:spTree>
    <p:extLst>
      <p:ext uri="{BB962C8B-B14F-4D97-AF65-F5344CB8AC3E}">
        <p14:creationId xmlns:p14="http://schemas.microsoft.com/office/powerpoint/2010/main" val="42724091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Mac mockup">
    <p:spTree>
      <p:nvGrpSpPr>
        <p:cNvPr id="1" name=""/>
        <p:cNvGrpSpPr/>
        <p:nvPr/>
      </p:nvGrpSpPr>
      <p:grpSpPr>
        <a:xfrm>
          <a:off x="0" y="0"/>
          <a:ext cx="0" cy="0"/>
          <a:chOff x="0" y="0"/>
          <a:chExt cx="0" cy="0"/>
        </a:xfrm>
      </p:grpSpPr>
      <p:sp>
        <p:nvSpPr>
          <p:cNvPr id="5" name="iMac placeholder"/>
          <p:cNvSpPr>
            <a:spLocks noGrp="1"/>
          </p:cNvSpPr>
          <p:nvPr>
            <p:ph type="pic" sz="quarter" idx="10"/>
          </p:nvPr>
        </p:nvSpPr>
        <p:spPr>
          <a:xfrm>
            <a:off x="1059180" y="1798320"/>
            <a:ext cx="5196840" cy="2918460"/>
          </a:xfrm>
          <a:custGeom>
            <a:avLst/>
            <a:gdLst>
              <a:gd name="connsiteX0" fmla="*/ 0 w 5196840"/>
              <a:gd name="connsiteY0" fmla="*/ 0 h 2918460"/>
              <a:gd name="connsiteX1" fmla="*/ 5196840 w 5196840"/>
              <a:gd name="connsiteY1" fmla="*/ 0 h 2918460"/>
              <a:gd name="connsiteX2" fmla="*/ 5196840 w 5196840"/>
              <a:gd name="connsiteY2" fmla="*/ 2918460 h 2918460"/>
              <a:gd name="connsiteX3" fmla="*/ 0 w 5196840"/>
              <a:gd name="connsiteY3" fmla="*/ 2918460 h 2918460"/>
            </a:gdLst>
            <a:ahLst/>
            <a:cxnLst>
              <a:cxn ang="0">
                <a:pos x="connsiteX0" y="connsiteY0"/>
              </a:cxn>
              <a:cxn ang="0">
                <a:pos x="connsiteX1" y="connsiteY1"/>
              </a:cxn>
              <a:cxn ang="0">
                <a:pos x="connsiteX2" y="connsiteY2"/>
              </a:cxn>
              <a:cxn ang="0">
                <a:pos x="connsiteX3" y="connsiteY3"/>
              </a:cxn>
            </a:cxnLst>
            <a:rect l="l" t="t" r="r" b="b"/>
            <a:pathLst>
              <a:path w="5196840" h="2918460">
                <a:moveTo>
                  <a:pt x="0" y="0"/>
                </a:moveTo>
                <a:lnTo>
                  <a:pt x="5196840" y="0"/>
                </a:lnTo>
                <a:lnTo>
                  <a:pt x="5196840" y="2918460"/>
                </a:lnTo>
                <a:lnTo>
                  <a:pt x="0" y="2918460"/>
                </a:lnTo>
                <a:close/>
              </a:path>
            </a:pathLst>
          </a:custGeom>
        </p:spPr>
        <p:txBody>
          <a:bodyPr wrap="square">
            <a:noAutofit/>
          </a:bodyPr>
          <a:lstStyle/>
          <a:p>
            <a:endParaRPr lang="ru-RU"/>
          </a:p>
        </p:txBody>
      </p:sp>
    </p:spTree>
    <p:extLst>
      <p:ext uri="{BB962C8B-B14F-4D97-AF65-F5344CB8AC3E}">
        <p14:creationId xmlns:p14="http://schemas.microsoft.com/office/powerpoint/2010/main" val="6551051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acbook mockup">
    <p:spTree>
      <p:nvGrpSpPr>
        <p:cNvPr id="1" name=""/>
        <p:cNvGrpSpPr/>
        <p:nvPr/>
      </p:nvGrpSpPr>
      <p:grpSpPr>
        <a:xfrm>
          <a:off x="0" y="0"/>
          <a:ext cx="0" cy="0"/>
          <a:chOff x="0" y="0"/>
          <a:chExt cx="0" cy="0"/>
        </a:xfrm>
      </p:grpSpPr>
      <p:sp>
        <p:nvSpPr>
          <p:cNvPr id="5" name="Macbook placeholder"/>
          <p:cNvSpPr>
            <a:spLocks noGrp="1"/>
          </p:cNvSpPr>
          <p:nvPr>
            <p:ph type="pic" sz="quarter" idx="10"/>
          </p:nvPr>
        </p:nvSpPr>
        <p:spPr>
          <a:xfrm>
            <a:off x="5471160" y="2103120"/>
            <a:ext cx="5143500" cy="3254895"/>
          </a:xfrm>
          <a:custGeom>
            <a:avLst/>
            <a:gdLst>
              <a:gd name="connsiteX0" fmla="*/ 0 w 5143500"/>
              <a:gd name="connsiteY0" fmla="*/ 0 h 3254895"/>
              <a:gd name="connsiteX1" fmla="*/ 5143500 w 5143500"/>
              <a:gd name="connsiteY1" fmla="*/ 0 h 3254895"/>
              <a:gd name="connsiteX2" fmla="*/ 5143500 w 5143500"/>
              <a:gd name="connsiteY2" fmla="*/ 3254895 h 3254895"/>
              <a:gd name="connsiteX3" fmla="*/ 0 w 5143500"/>
              <a:gd name="connsiteY3" fmla="*/ 3254895 h 3254895"/>
            </a:gdLst>
            <a:ahLst/>
            <a:cxnLst>
              <a:cxn ang="0">
                <a:pos x="connsiteX0" y="connsiteY0"/>
              </a:cxn>
              <a:cxn ang="0">
                <a:pos x="connsiteX1" y="connsiteY1"/>
              </a:cxn>
              <a:cxn ang="0">
                <a:pos x="connsiteX2" y="connsiteY2"/>
              </a:cxn>
              <a:cxn ang="0">
                <a:pos x="connsiteX3" y="connsiteY3"/>
              </a:cxn>
            </a:cxnLst>
            <a:rect l="l" t="t" r="r" b="b"/>
            <a:pathLst>
              <a:path w="5143500" h="3254895">
                <a:moveTo>
                  <a:pt x="0" y="0"/>
                </a:moveTo>
                <a:lnTo>
                  <a:pt x="5143500" y="0"/>
                </a:lnTo>
                <a:lnTo>
                  <a:pt x="5143500" y="3254895"/>
                </a:lnTo>
                <a:lnTo>
                  <a:pt x="0" y="3254895"/>
                </a:lnTo>
                <a:close/>
              </a:path>
            </a:pathLst>
          </a:custGeom>
        </p:spPr>
        <p:txBody>
          <a:bodyPr wrap="square">
            <a:noAutofit/>
          </a:bodyPr>
          <a:lstStyle/>
          <a:p>
            <a:endParaRPr lang="ru-RU"/>
          </a:p>
        </p:txBody>
      </p:sp>
    </p:spTree>
    <p:extLst>
      <p:ext uri="{BB962C8B-B14F-4D97-AF65-F5344CB8AC3E}">
        <p14:creationId xmlns:p14="http://schemas.microsoft.com/office/powerpoint/2010/main" val="1876696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sometric mockup">
    <p:spTree>
      <p:nvGrpSpPr>
        <p:cNvPr id="1" name=""/>
        <p:cNvGrpSpPr/>
        <p:nvPr/>
      </p:nvGrpSpPr>
      <p:grpSpPr>
        <a:xfrm>
          <a:off x="0" y="0"/>
          <a:ext cx="0" cy="0"/>
          <a:chOff x="0" y="0"/>
          <a:chExt cx="0" cy="0"/>
        </a:xfrm>
      </p:grpSpPr>
      <p:sp>
        <p:nvSpPr>
          <p:cNvPr id="3" name="Picture Placeholder 17"/>
          <p:cNvSpPr>
            <a:spLocks noGrp="1"/>
          </p:cNvSpPr>
          <p:nvPr>
            <p:ph type="pic" sz="quarter" idx="10"/>
          </p:nvPr>
        </p:nvSpPr>
        <p:spPr>
          <a:xfrm>
            <a:off x="6714992" y="1200182"/>
            <a:ext cx="2682754" cy="5340597"/>
          </a:xfrm>
          <a:custGeom>
            <a:avLst/>
            <a:gdLst>
              <a:gd name="connsiteX0" fmla="*/ 182633 w 1639888"/>
              <a:gd name="connsiteY0" fmla="*/ 0 h 3557588"/>
              <a:gd name="connsiteX1" fmla="*/ 331022 w 1639888"/>
              <a:gd name="connsiteY1" fmla="*/ 0 h 3557588"/>
              <a:gd name="connsiteX2" fmla="*/ 365265 w 1639888"/>
              <a:gd name="connsiteY2" fmla="*/ 34281 h 3557588"/>
              <a:gd name="connsiteX3" fmla="*/ 365265 w 1639888"/>
              <a:gd name="connsiteY3" fmla="*/ 38090 h 3557588"/>
              <a:gd name="connsiteX4" fmla="*/ 460386 w 1639888"/>
              <a:gd name="connsiteY4" fmla="*/ 133314 h 3557588"/>
              <a:gd name="connsiteX5" fmla="*/ 1183307 w 1639888"/>
              <a:gd name="connsiteY5" fmla="*/ 133314 h 3557588"/>
              <a:gd name="connsiteX6" fmla="*/ 1278428 w 1639888"/>
              <a:gd name="connsiteY6" fmla="*/ 38090 h 3557588"/>
              <a:gd name="connsiteX7" fmla="*/ 1278428 w 1639888"/>
              <a:gd name="connsiteY7" fmla="*/ 34281 h 3557588"/>
              <a:gd name="connsiteX8" fmla="*/ 1308867 w 1639888"/>
              <a:gd name="connsiteY8" fmla="*/ 0 h 3557588"/>
              <a:gd name="connsiteX9" fmla="*/ 1461060 w 1639888"/>
              <a:gd name="connsiteY9" fmla="*/ 0 h 3557588"/>
              <a:gd name="connsiteX10" fmla="*/ 1639888 w 1639888"/>
              <a:gd name="connsiteY10" fmla="*/ 182831 h 3557588"/>
              <a:gd name="connsiteX11" fmla="*/ 1639888 w 1639888"/>
              <a:gd name="connsiteY11" fmla="*/ 3378566 h 3557588"/>
              <a:gd name="connsiteX12" fmla="*/ 1461060 w 1639888"/>
              <a:gd name="connsiteY12" fmla="*/ 3557588 h 3557588"/>
              <a:gd name="connsiteX13" fmla="*/ 182633 w 1639888"/>
              <a:gd name="connsiteY13" fmla="*/ 3557588 h 3557588"/>
              <a:gd name="connsiteX14" fmla="*/ 0 w 1639888"/>
              <a:gd name="connsiteY14" fmla="*/ 3378566 h 3557588"/>
              <a:gd name="connsiteX15" fmla="*/ 0 w 1639888"/>
              <a:gd name="connsiteY15" fmla="*/ 182831 h 3557588"/>
              <a:gd name="connsiteX16" fmla="*/ 182633 w 1639888"/>
              <a:gd name="connsiteY16" fmla="*/ 0 h 355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39888" h="3557588">
                <a:moveTo>
                  <a:pt x="182633" y="0"/>
                </a:moveTo>
                <a:cubicBezTo>
                  <a:pt x="182633" y="0"/>
                  <a:pt x="182633" y="0"/>
                  <a:pt x="331022" y="0"/>
                </a:cubicBezTo>
                <a:cubicBezTo>
                  <a:pt x="350046" y="0"/>
                  <a:pt x="365265" y="15236"/>
                  <a:pt x="365265" y="34281"/>
                </a:cubicBezTo>
                <a:cubicBezTo>
                  <a:pt x="365265" y="34281"/>
                  <a:pt x="365265" y="34281"/>
                  <a:pt x="365265" y="38090"/>
                </a:cubicBezTo>
                <a:cubicBezTo>
                  <a:pt x="365265" y="87607"/>
                  <a:pt x="407119" y="133314"/>
                  <a:pt x="460386" y="133314"/>
                </a:cubicBezTo>
                <a:cubicBezTo>
                  <a:pt x="460386" y="133314"/>
                  <a:pt x="460386" y="133314"/>
                  <a:pt x="1183307" y="133314"/>
                </a:cubicBezTo>
                <a:cubicBezTo>
                  <a:pt x="1236575" y="133314"/>
                  <a:pt x="1278428" y="87607"/>
                  <a:pt x="1278428" y="38090"/>
                </a:cubicBezTo>
                <a:cubicBezTo>
                  <a:pt x="1278428" y="38090"/>
                  <a:pt x="1278428" y="38090"/>
                  <a:pt x="1278428" y="34281"/>
                </a:cubicBezTo>
                <a:cubicBezTo>
                  <a:pt x="1278428" y="15236"/>
                  <a:pt x="1293647" y="0"/>
                  <a:pt x="1308867" y="0"/>
                </a:cubicBezTo>
                <a:cubicBezTo>
                  <a:pt x="1308867" y="0"/>
                  <a:pt x="1308867" y="0"/>
                  <a:pt x="1461060" y="0"/>
                </a:cubicBezTo>
                <a:cubicBezTo>
                  <a:pt x="1559986" y="0"/>
                  <a:pt x="1639888" y="79989"/>
                  <a:pt x="1639888" y="182831"/>
                </a:cubicBezTo>
                <a:cubicBezTo>
                  <a:pt x="1639888" y="182831"/>
                  <a:pt x="1639888" y="182831"/>
                  <a:pt x="1639888" y="3378566"/>
                </a:cubicBezTo>
                <a:cubicBezTo>
                  <a:pt x="1639888" y="3477600"/>
                  <a:pt x="1559986" y="3557588"/>
                  <a:pt x="1461060" y="3557588"/>
                </a:cubicBezTo>
                <a:cubicBezTo>
                  <a:pt x="1461060" y="3557588"/>
                  <a:pt x="1461060" y="3557588"/>
                  <a:pt x="182633" y="3557588"/>
                </a:cubicBezTo>
                <a:cubicBezTo>
                  <a:pt x="83707" y="3557588"/>
                  <a:pt x="0" y="3477600"/>
                  <a:pt x="0" y="3378566"/>
                </a:cubicBezTo>
                <a:cubicBezTo>
                  <a:pt x="0" y="3378566"/>
                  <a:pt x="0" y="3378566"/>
                  <a:pt x="0" y="182831"/>
                </a:cubicBezTo>
                <a:cubicBezTo>
                  <a:pt x="0" y="79989"/>
                  <a:pt x="83707" y="0"/>
                  <a:pt x="182633" y="0"/>
                </a:cubicBezTo>
                <a:close/>
              </a:path>
            </a:pathLst>
          </a:custGeom>
          <a:solidFill>
            <a:schemeClr val="tx1">
              <a:alpha val="33000"/>
            </a:schemeClr>
          </a:solidFill>
          <a:scene3d>
            <a:camera prst="orthographicFront">
              <a:rot lat="19500000" lon="2700000" rev="18000000"/>
            </a:camera>
            <a:lightRig rig="threePt" dir="t"/>
          </a:scene3d>
        </p:spPr>
        <p:txBody>
          <a:bodyPr wrap="square">
            <a:noAutofit/>
          </a:bodyPr>
          <a:lstStyle/>
          <a:p>
            <a:endParaRPr lang="ru-RU"/>
          </a:p>
        </p:txBody>
      </p:sp>
    </p:spTree>
    <p:extLst>
      <p:ext uri="{BB962C8B-B14F-4D97-AF65-F5344CB8AC3E}">
        <p14:creationId xmlns:p14="http://schemas.microsoft.com/office/powerpoint/2010/main" val="9735300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4_Title and Content">
    <p:spTree>
      <p:nvGrpSpPr>
        <p:cNvPr id="1" name=""/>
        <p:cNvGrpSpPr/>
        <p:nvPr/>
      </p:nvGrpSpPr>
      <p:grpSpPr>
        <a:xfrm>
          <a:off x="0" y="0"/>
          <a:ext cx="0" cy="0"/>
          <a:chOff x="0" y="0"/>
          <a:chExt cx="0" cy="0"/>
        </a:xfrm>
      </p:grpSpPr>
      <p:sp>
        <p:nvSpPr>
          <p:cNvPr id="13" name="Watch placeholder"/>
          <p:cNvSpPr>
            <a:spLocks noGrp="1"/>
          </p:cNvSpPr>
          <p:nvPr>
            <p:ph type="pic" sz="quarter" idx="10"/>
          </p:nvPr>
        </p:nvSpPr>
        <p:spPr>
          <a:xfrm>
            <a:off x="4749800" y="2432426"/>
            <a:ext cx="2559050" cy="3010997"/>
          </a:xfrm>
          <a:custGeom>
            <a:avLst/>
            <a:gdLst>
              <a:gd name="connsiteX0" fmla="*/ 438148 w 2522538"/>
              <a:gd name="connsiteY0" fmla="*/ 0 h 2959100"/>
              <a:gd name="connsiteX1" fmla="*/ 2084391 w 2522538"/>
              <a:gd name="connsiteY1" fmla="*/ 0 h 2959100"/>
              <a:gd name="connsiteX2" fmla="*/ 2522538 w 2522538"/>
              <a:gd name="connsiteY2" fmla="*/ 442165 h 2959100"/>
              <a:gd name="connsiteX3" fmla="*/ 2522538 w 2522538"/>
              <a:gd name="connsiteY3" fmla="*/ 2516936 h 2959100"/>
              <a:gd name="connsiteX4" fmla="*/ 2084391 w 2522538"/>
              <a:gd name="connsiteY4" fmla="*/ 2959100 h 2959100"/>
              <a:gd name="connsiteX5" fmla="*/ 438148 w 2522538"/>
              <a:gd name="connsiteY5" fmla="*/ 2959100 h 2959100"/>
              <a:gd name="connsiteX6" fmla="*/ 0 w 2522538"/>
              <a:gd name="connsiteY6" fmla="*/ 2516936 h 2959100"/>
              <a:gd name="connsiteX7" fmla="*/ 0 w 2522538"/>
              <a:gd name="connsiteY7" fmla="*/ 442165 h 2959100"/>
              <a:gd name="connsiteX8" fmla="*/ 438148 w 2522538"/>
              <a:gd name="connsiteY8" fmla="*/ 0 h 295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2538" h="2959100">
                <a:moveTo>
                  <a:pt x="438148" y="0"/>
                </a:moveTo>
                <a:cubicBezTo>
                  <a:pt x="2084391" y="0"/>
                  <a:pt x="2084391" y="0"/>
                  <a:pt x="2084391" y="0"/>
                </a:cubicBezTo>
                <a:cubicBezTo>
                  <a:pt x="2326861" y="0"/>
                  <a:pt x="2522538" y="199824"/>
                  <a:pt x="2522538" y="442165"/>
                </a:cubicBezTo>
                <a:cubicBezTo>
                  <a:pt x="2522538" y="2516936"/>
                  <a:pt x="2522538" y="2516936"/>
                  <a:pt x="2522538" y="2516936"/>
                </a:cubicBezTo>
                <a:cubicBezTo>
                  <a:pt x="2522538" y="2759276"/>
                  <a:pt x="2326861" y="2959100"/>
                  <a:pt x="2084391" y="2959100"/>
                </a:cubicBezTo>
                <a:lnTo>
                  <a:pt x="438148" y="2959100"/>
                </a:lnTo>
                <a:cubicBezTo>
                  <a:pt x="195678" y="2959100"/>
                  <a:pt x="0" y="2759276"/>
                  <a:pt x="0" y="2516936"/>
                </a:cubicBezTo>
                <a:cubicBezTo>
                  <a:pt x="0" y="442165"/>
                  <a:pt x="0" y="442165"/>
                  <a:pt x="0" y="442165"/>
                </a:cubicBezTo>
                <a:cubicBezTo>
                  <a:pt x="0" y="199824"/>
                  <a:pt x="195678" y="0"/>
                  <a:pt x="438148" y="0"/>
                </a:cubicBezTo>
                <a:close/>
              </a:path>
            </a:pathLst>
          </a:custGeom>
        </p:spPr>
        <p:txBody>
          <a:bodyPr wrap="square">
            <a:noAutofit/>
          </a:bodyPr>
          <a:lstStyle/>
          <a:p>
            <a:endParaRPr lang="ru-RU"/>
          </a:p>
        </p:txBody>
      </p:sp>
    </p:spTree>
    <p:extLst>
      <p:ext uri="{BB962C8B-B14F-4D97-AF65-F5344CB8AC3E}">
        <p14:creationId xmlns:p14="http://schemas.microsoft.com/office/powerpoint/2010/main" val="5409127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g iPhone mockup">
    <p:spTree>
      <p:nvGrpSpPr>
        <p:cNvPr id="1" name=""/>
        <p:cNvGrpSpPr/>
        <p:nvPr/>
      </p:nvGrpSpPr>
      <p:grpSpPr>
        <a:xfrm>
          <a:off x="0" y="0"/>
          <a:ext cx="0" cy="0"/>
          <a:chOff x="0" y="0"/>
          <a:chExt cx="0" cy="0"/>
        </a:xfrm>
      </p:grpSpPr>
      <p:sp>
        <p:nvSpPr>
          <p:cNvPr id="12" name="Placeholder"/>
          <p:cNvSpPr>
            <a:spLocks noGrp="1"/>
          </p:cNvSpPr>
          <p:nvPr>
            <p:ph type="pic" sz="quarter" idx="10"/>
          </p:nvPr>
        </p:nvSpPr>
        <p:spPr>
          <a:xfrm>
            <a:off x="3175" y="3176"/>
            <a:ext cx="12185650" cy="4702175"/>
          </a:xfrm>
          <a:custGeom>
            <a:avLst/>
            <a:gdLst>
              <a:gd name="connsiteX0" fmla="*/ 0 w 12185650"/>
              <a:gd name="connsiteY0" fmla="*/ 0 h 4702175"/>
              <a:gd name="connsiteX1" fmla="*/ 12185650 w 12185650"/>
              <a:gd name="connsiteY1" fmla="*/ 0 h 4702175"/>
              <a:gd name="connsiteX2" fmla="*/ 12185650 w 12185650"/>
              <a:gd name="connsiteY2" fmla="*/ 4702175 h 4702175"/>
              <a:gd name="connsiteX3" fmla="*/ 0 w 12185650"/>
              <a:gd name="connsiteY3" fmla="*/ 4702175 h 4702175"/>
            </a:gdLst>
            <a:ahLst/>
            <a:cxnLst>
              <a:cxn ang="0">
                <a:pos x="connsiteX0" y="connsiteY0"/>
              </a:cxn>
              <a:cxn ang="0">
                <a:pos x="connsiteX1" y="connsiteY1"/>
              </a:cxn>
              <a:cxn ang="0">
                <a:pos x="connsiteX2" y="connsiteY2"/>
              </a:cxn>
              <a:cxn ang="0">
                <a:pos x="connsiteX3" y="connsiteY3"/>
              </a:cxn>
            </a:cxnLst>
            <a:rect l="l" t="t" r="r" b="b"/>
            <a:pathLst>
              <a:path w="12185650" h="4702175">
                <a:moveTo>
                  <a:pt x="0" y="0"/>
                </a:moveTo>
                <a:lnTo>
                  <a:pt x="12185650" y="0"/>
                </a:lnTo>
                <a:lnTo>
                  <a:pt x="12185650" y="4702175"/>
                </a:lnTo>
                <a:lnTo>
                  <a:pt x="0" y="4702175"/>
                </a:lnTo>
                <a:close/>
              </a:path>
            </a:pathLst>
          </a:custGeom>
        </p:spPr>
        <p:txBody>
          <a:bodyPr wrap="square">
            <a:noAutofit/>
          </a:bodyPr>
          <a:lstStyle/>
          <a:p>
            <a:endParaRPr lang="ru-RU"/>
          </a:p>
        </p:txBody>
      </p:sp>
      <p:sp>
        <p:nvSpPr>
          <p:cNvPr id="14" name="iPhone mockup"/>
          <p:cNvSpPr>
            <a:spLocks noGrp="1"/>
          </p:cNvSpPr>
          <p:nvPr>
            <p:ph type="pic" sz="quarter" idx="11"/>
          </p:nvPr>
        </p:nvSpPr>
        <p:spPr>
          <a:xfrm>
            <a:off x="4098385" y="1625917"/>
            <a:ext cx="4007390" cy="8693669"/>
          </a:xfrm>
          <a:custGeom>
            <a:avLst/>
            <a:gdLst>
              <a:gd name="connsiteX0" fmla="*/ 182633 w 1639888"/>
              <a:gd name="connsiteY0" fmla="*/ 0 h 3557588"/>
              <a:gd name="connsiteX1" fmla="*/ 331022 w 1639888"/>
              <a:gd name="connsiteY1" fmla="*/ 0 h 3557588"/>
              <a:gd name="connsiteX2" fmla="*/ 365265 w 1639888"/>
              <a:gd name="connsiteY2" fmla="*/ 34281 h 3557588"/>
              <a:gd name="connsiteX3" fmla="*/ 365265 w 1639888"/>
              <a:gd name="connsiteY3" fmla="*/ 38090 h 3557588"/>
              <a:gd name="connsiteX4" fmla="*/ 460386 w 1639888"/>
              <a:gd name="connsiteY4" fmla="*/ 133314 h 3557588"/>
              <a:gd name="connsiteX5" fmla="*/ 1183307 w 1639888"/>
              <a:gd name="connsiteY5" fmla="*/ 133314 h 3557588"/>
              <a:gd name="connsiteX6" fmla="*/ 1278428 w 1639888"/>
              <a:gd name="connsiteY6" fmla="*/ 38090 h 3557588"/>
              <a:gd name="connsiteX7" fmla="*/ 1278428 w 1639888"/>
              <a:gd name="connsiteY7" fmla="*/ 34281 h 3557588"/>
              <a:gd name="connsiteX8" fmla="*/ 1308867 w 1639888"/>
              <a:gd name="connsiteY8" fmla="*/ 0 h 3557588"/>
              <a:gd name="connsiteX9" fmla="*/ 1461060 w 1639888"/>
              <a:gd name="connsiteY9" fmla="*/ 0 h 3557588"/>
              <a:gd name="connsiteX10" fmla="*/ 1639888 w 1639888"/>
              <a:gd name="connsiteY10" fmla="*/ 182831 h 3557588"/>
              <a:gd name="connsiteX11" fmla="*/ 1639888 w 1639888"/>
              <a:gd name="connsiteY11" fmla="*/ 3378566 h 3557588"/>
              <a:gd name="connsiteX12" fmla="*/ 1461060 w 1639888"/>
              <a:gd name="connsiteY12" fmla="*/ 3557588 h 3557588"/>
              <a:gd name="connsiteX13" fmla="*/ 182633 w 1639888"/>
              <a:gd name="connsiteY13" fmla="*/ 3557588 h 3557588"/>
              <a:gd name="connsiteX14" fmla="*/ 0 w 1639888"/>
              <a:gd name="connsiteY14" fmla="*/ 3378566 h 3557588"/>
              <a:gd name="connsiteX15" fmla="*/ 0 w 1639888"/>
              <a:gd name="connsiteY15" fmla="*/ 182831 h 3557588"/>
              <a:gd name="connsiteX16" fmla="*/ 182633 w 1639888"/>
              <a:gd name="connsiteY16" fmla="*/ 0 h 355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39888" h="3557588">
                <a:moveTo>
                  <a:pt x="182633" y="0"/>
                </a:moveTo>
                <a:cubicBezTo>
                  <a:pt x="182633" y="0"/>
                  <a:pt x="182633" y="0"/>
                  <a:pt x="331022" y="0"/>
                </a:cubicBezTo>
                <a:cubicBezTo>
                  <a:pt x="350046" y="0"/>
                  <a:pt x="365265" y="15236"/>
                  <a:pt x="365265" y="34281"/>
                </a:cubicBezTo>
                <a:cubicBezTo>
                  <a:pt x="365265" y="34281"/>
                  <a:pt x="365265" y="34281"/>
                  <a:pt x="365265" y="38090"/>
                </a:cubicBezTo>
                <a:cubicBezTo>
                  <a:pt x="365265" y="87607"/>
                  <a:pt x="407119" y="133314"/>
                  <a:pt x="460386" y="133314"/>
                </a:cubicBezTo>
                <a:cubicBezTo>
                  <a:pt x="460386" y="133314"/>
                  <a:pt x="460386" y="133314"/>
                  <a:pt x="1183307" y="133314"/>
                </a:cubicBezTo>
                <a:cubicBezTo>
                  <a:pt x="1236575" y="133314"/>
                  <a:pt x="1278428" y="87607"/>
                  <a:pt x="1278428" y="38090"/>
                </a:cubicBezTo>
                <a:cubicBezTo>
                  <a:pt x="1278428" y="38090"/>
                  <a:pt x="1278428" y="38090"/>
                  <a:pt x="1278428" y="34281"/>
                </a:cubicBezTo>
                <a:cubicBezTo>
                  <a:pt x="1278428" y="15236"/>
                  <a:pt x="1293647" y="0"/>
                  <a:pt x="1308867" y="0"/>
                </a:cubicBezTo>
                <a:cubicBezTo>
                  <a:pt x="1308867" y="0"/>
                  <a:pt x="1308867" y="0"/>
                  <a:pt x="1461060" y="0"/>
                </a:cubicBezTo>
                <a:cubicBezTo>
                  <a:pt x="1559986" y="0"/>
                  <a:pt x="1639888" y="79989"/>
                  <a:pt x="1639888" y="182831"/>
                </a:cubicBezTo>
                <a:cubicBezTo>
                  <a:pt x="1639888" y="182831"/>
                  <a:pt x="1639888" y="182831"/>
                  <a:pt x="1639888" y="3378566"/>
                </a:cubicBezTo>
                <a:cubicBezTo>
                  <a:pt x="1639888" y="3477600"/>
                  <a:pt x="1559986" y="3557588"/>
                  <a:pt x="1461060" y="3557588"/>
                </a:cubicBezTo>
                <a:cubicBezTo>
                  <a:pt x="1461060" y="3557588"/>
                  <a:pt x="1461060" y="3557588"/>
                  <a:pt x="182633" y="3557588"/>
                </a:cubicBezTo>
                <a:cubicBezTo>
                  <a:pt x="83707" y="3557588"/>
                  <a:pt x="0" y="3477600"/>
                  <a:pt x="0" y="3378566"/>
                </a:cubicBezTo>
                <a:cubicBezTo>
                  <a:pt x="0" y="3378566"/>
                  <a:pt x="0" y="3378566"/>
                  <a:pt x="0" y="182831"/>
                </a:cubicBezTo>
                <a:cubicBezTo>
                  <a:pt x="0" y="79989"/>
                  <a:pt x="83707" y="0"/>
                  <a:pt x="182633" y="0"/>
                </a:cubicBezTo>
                <a:close/>
              </a:path>
            </a:pathLst>
          </a:custGeom>
          <a:noFill/>
        </p:spPr>
        <p:txBody>
          <a:bodyPr wrap="square">
            <a:noAutofit/>
          </a:bodyPr>
          <a:lstStyle/>
          <a:p>
            <a:endParaRPr lang="ru-RU"/>
          </a:p>
        </p:txBody>
      </p:sp>
    </p:spTree>
    <p:extLst>
      <p:ext uri="{BB962C8B-B14F-4D97-AF65-F5344CB8AC3E}">
        <p14:creationId xmlns:p14="http://schemas.microsoft.com/office/powerpoint/2010/main" val="30375910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 photo down">
    <p:spTree>
      <p:nvGrpSpPr>
        <p:cNvPr id="1" name=""/>
        <p:cNvGrpSpPr/>
        <p:nvPr/>
      </p:nvGrpSpPr>
      <p:grpSpPr>
        <a:xfrm>
          <a:off x="0" y="0"/>
          <a:ext cx="0" cy="0"/>
          <a:chOff x="0" y="0"/>
          <a:chExt cx="0" cy="0"/>
        </a:xfrm>
      </p:grpSpPr>
      <p:sp>
        <p:nvSpPr>
          <p:cNvPr id="5" name="Placeholder"/>
          <p:cNvSpPr>
            <a:spLocks noGrp="1"/>
          </p:cNvSpPr>
          <p:nvPr>
            <p:ph type="pic" sz="quarter" idx="10"/>
          </p:nvPr>
        </p:nvSpPr>
        <p:spPr>
          <a:xfrm>
            <a:off x="-1" y="3506788"/>
            <a:ext cx="6011863" cy="3351213"/>
          </a:xfrm>
        </p:spPr>
        <p:txBody>
          <a:bodyPr/>
          <a:lstStyle/>
          <a:p>
            <a:endParaRPr lang="ru-RU"/>
          </a:p>
        </p:txBody>
      </p:sp>
      <p:sp>
        <p:nvSpPr>
          <p:cNvPr id="6" name="Placeholder 01"/>
          <p:cNvSpPr>
            <a:spLocks noGrp="1"/>
          </p:cNvSpPr>
          <p:nvPr>
            <p:ph type="pic" sz="quarter" idx="11"/>
          </p:nvPr>
        </p:nvSpPr>
        <p:spPr>
          <a:xfrm>
            <a:off x="6164262" y="3506788"/>
            <a:ext cx="6011863" cy="3351213"/>
          </a:xfrm>
        </p:spPr>
        <p:txBody>
          <a:bodyPr/>
          <a:lstStyle/>
          <a:p>
            <a:endParaRPr lang="ru-RU"/>
          </a:p>
        </p:txBody>
      </p:sp>
    </p:spTree>
    <p:extLst>
      <p:ext uri="{BB962C8B-B14F-4D97-AF65-F5344CB8AC3E}">
        <p14:creationId xmlns:p14="http://schemas.microsoft.com/office/powerpoint/2010/main" val="29946755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 mosaic photo">
    <p:spTree>
      <p:nvGrpSpPr>
        <p:cNvPr id="1" name=""/>
        <p:cNvGrpSpPr/>
        <p:nvPr/>
      </p:nvGrpSpPr>
      <p:grpSpPr>
        <a:xfrm>
          <a:off x="0" y="0"/>
          <a:ext cx="0" cy="0"/>
          <a:chOff x="0" y="0"/>
          <a:chExt cx="0" cy="0"/>
        </a:xfrm>
      </p:grpSpPr>
      <p:sp>
        <p:nvSpPr>
          <p:cNvPr id="6" name="Placeholder"/>
          <p:cNvSpPr>
            <a:spLocks noGrp="1"/>
          </p:cNvSpPr>
          <p:nvPr>
            <p:ph type="pic" sz="quarter" idx="10"/>
          </p:nvPr>
        </p:nvSpPr>
        <p:spPr>
          <a:xfrm>
            <a:off x="1588" y="3433763"/>
            <a:ext cx="6092825" cy="3429000"/>
          </a:xfrm>
          <a:custGeom>
            <a:avLst/>
            <a:gdLst>
              <a:gd name="connsiteX0" fmla="*/ 0 w 6092825"/>
              <a:gd name="connsiteY0" fmla="*/ 0 h 3429000"/>
              <a:gd name="connsiteX1" fmla="*/ 6092825 w 6092825"/>
              <a:gd name="connsiteY1" fmla="*/ 0 h 3429000"/>
              <a:gd name="connsiteX2" fmla="*/ 6092825 w 6092825"/>
              <a:gd name="connsiteY2" fmla="*/ 3429000 h 3429000"/>
              <a:gd name="connsiteX3" fmla="*/ 0 w 6092825"/>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2825" h="3429000">
                <a:moveTo>
                  <a:pt x="0" y="0"/>
                </a:moveTo>
                <a:lnTo>
                  <a:pt x="6092825" y="0"/>
                </a:lnTo>
                <a:lnTo>
                  <a:pt x="6092825" y="3429000"/>
                </a:lnTo>
                <a:lnTo>
                  <a:pt x="0" y="3429000"/>
                </a:lnTo>
                <a:close/>
              </a:path>
            </a:pathLst>
          </a:custGeom>
        </p:spPr>
        <p:txBody>
          <a:bodyPr wrap="square">
            <a:noAutofit/>
          </a:bodyPr>
          <a:lstStyle/>
          <a:p>
            <a:endParaRPr lang="ru-RU"/>
          </a:p>
        </p:txBody>
      </p:sp>
      <p:sp>
        <p:nvSpPr>
          <p:cNvPr id="7" name="Placeholder 01"/>
          <p:cNvSpPr>
            <a:spLocks noGrp="1"/>
          </p:cNvSpPr>
          <p:nvPr>
            <p:ph type="pic" sz="quarter" idx="11"/>
          </p:nvPr>
        </p:nvSpPr>
        <p:spPr>
          <a:xfrm>
            <a:off x="6099175" y="0"/>
            <a:ext cx="6092825" cy="3429000"/>
          </a:xfrm>
          <a:custGeom>
            <a:avLst/>
            <a:gdLst>
              <a:gd name="connsiteX0" fmla="*/ 0 w 6092825"/>
              <a:gd name="connsiteY0" fmla="*/ 0 h 3429000"/>
              <a:gd name="connsiteX1" fmla="*/ 6092825 w 6092825"/>
              <a:gd name="connsiteY1" fmla="*/ 0 h 3429000"/>
              <a:gd name="connsiteX2" fmla="*/ 6092825 w 6092825"/>
              <a:gd name="connsiteY2" fmla="*/ 3429000 h 3429000"/>
              <a:gd name="connsiteX3" fmla="*/ 0 w 6092825"/>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2825" h="3429000">
                <a:moveTo>
                  <a:pt x="0" y="0"/>
                </a:moveTo>
                <a:lnTo>
                  <a:pt x="6092825" y="0"/>
                </a:lnTo>
                <a:lnTo>
                  <a:pt x="6092825" y="3429000"/>
                </a:lnTo>
                <a:lnTo>
                  <a:pt x="0" y="3429000"/>
                </a:lnTo>
                <a:close/>
              </a:path>
            </a:pathLst>
          </a:custGeom>
        </p:spPr>
        <p:txBody>
          <a:bodyPr wrap="square">
            <a:noAutofit/>
          </a:bodyPr>
          <a:lstStyle/>
          <a:p>
            <a:endParaRPr lang="ru-RU"/>
          </a:p>
        </p:txBody>
      </p:sp>
    </p:spTree>
    <p:extLst>
      <p:ext uri="{BB962C8B-B14F-4D97-AF65-F5344CB8AC3E}">
        <p14:creationId xmlns:p14="http://schemas.microsoft.com/office/powerpoint/2010/main" val="39731096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 photo left">
    <p:spTree>
      <p:nvGrpSpPr>
        <p:cNvPr id="1" name=""/>
        <p:cNvGrpSpPr/>
        <p:nvPr/>
      </p:nvGrpSpPr>
      <p:grpSpPr>
        <a:xfrm>
          <a:off x="0" y="0"/>
          <a:ext cx="0" cy="0"/>
          <a:chOff x="0" y="0"/>
          <a:chExt cx="0" cy="0"/>
        </a:xfrm>
      </p:grpSpPr>
      <p:sp>
        <p:nvSpPr>
          <p:cNvPr id="6" name="Placeholder"/>
          <p:cNvSpPr>
            <a:spLocks noGrp="1"/>
          </p:cNvSpPr>
          <p:nvPr>
            <p:ph type="pic" sz="quarter" idx="10"/>
          </p:nvPr>
        </p:nvSpPr>
        <p:spPr>
          <a:xfrm>
            <a:off x="3176" y="3175"/>
            <a:ext cx="6016625" cy="3352800"/>
          </a:xfrm>
          <a:custGeom>
            <a:avLst/>
            <a:gdLst>
              <a:gd name="connsiteX0" fmla="*/ 0 w 6016625"/>
              <a:gd name="connsiteY0" fmla="*/ 0 h 3352800"/>
              <a:gd name="connsiteX1" fmla="*/ 6016625 w 6016625"/>
              <a:gd name="connsiteY1" fmla="*/ 0 h 3352800"/>
              <a:gd name="connsiteX2" fmla="*/ 6016625 w 6016625"/>
              <a:gd name="connsiteY2" fmla="*/ 3352800 h 3352800"/>
              <a:gd name="connsiteX3" fmla="*/ 0 w 6016625"/>
              <a:gd name="connsiteY3" fmla="*/ 3352800 h 3352800"/>
            </a:gdLst>
            <a:ahLst/>
            <a:cxnLst>
              <a:cxn ang="0">
                <a:pos x="connsiteX0" y="connsiteY0"/>
              </a:cxn>
              <a:cxn ang="0">
                <a:pos x="connsiteX1" y="connsiteY1"/>
              </a:cxn>
              <a:cxn ang="0">
                <a:pos x="connsiteX2" y="connsiteY2"/>
              </a:cxn>
              <a:cxn ang="0">
                <a:pos x="connsiteX3" y="connsiteY3"/>
              </a:cxn>
            </a:cxnLst>
            <a:rect l="l" t="t" r="r" b="b"/>
            <a:pathLst>
              <a:path w="6016625" h="3352800">
                <a:moveTo>
                  <a:pt x="0" y="0"/>
                </a:moveTo>
                <a:lnTo>
                  <a:pt x="6016625" y="0"/>
                </a:lnTo>
                <a:lnTo>
                  <a:pt x="6016625" y="3352800"/>
                </a:lnTo>
                <a:lnTo>
                  <a:pt x="0" y="3352800"/>
                </a:lnTo>
                <a:close/>
              </a:path>
            </a:pathLst>
          </a:custGeom>
        </p:spPr>
        <p:txBody>
          <a:bodyPr wrap="square">
            <a:noAutofit/>
          </a:bodyPr>
          <a:lstStyle/>
          <a:p>
            <a:endParaRPr lang="ru-RU"/>
          </a:p>
        </p:txBody>
      </p:sp>
      <p:sp>
        <p:nvSpPr>
          <p:cNvPr id="7" name="Placeholder 01"/>
          <p:cNvSpPr>
            <a:spLocks noGrp="1"/>
          </p:cNvSpPr>
          <p:nvPr>
            <p:ph type="pic" sz="quarter" idx="11"/>
          </p:nvPr>
        </p:nvSpPr>
        <p:spPr>
          <a:xfrm>
            <a:off x="3176" y="3505200"/>
            <a:ext cx="6016625" cy="3352800"/>
          </a:xfrm>
          <a:custGeom>
            <a:avLst/>
            <a:gdLst>
              <a:gd name="connsiteX0" fmla="*/ 0 w 6016625"/>
              <a:gd name="connsiteY0" fmla="*/ 0 h 3352800"/>
              <a:gd name="connsiteX1" fmla="*/ 6016625 w 6016625"/>
              <a:gd name="connsiteY1" fmla="*/ 0 h 3352800"/>
              <a:gd name="connsiteX2" fmla="*/ 6016625 w 6016625"/>
              <a:gd name="connsiteY2" fmla="*/ 3352800 h 3352800"/>
              <a:gd name="connsiteX3" fmla="*/ 0 w 6016625"/>
              <a:gd name="connsiteY3" fmla="*/ 3352800 h 3352800"/>
            </a:gdLst>
            <a:ahLst/>
            <a:cxnLst>
              <a:cxn ang="0">
                <a:pos x="connsiteX0" y="connsiteY0"/>
              </a:cxn>
              <a:cxn ang="0">
                <a:pos x="connsiteX1" y="connsiteY1"/>
              </a:cxn>
              <a:cxn ang="0">
                <a:pos x="connsiteX2" y="connsiteY2"/>
              </a:cxn>
              <a:cxn ang="0">
                <a:pos x="connsiteX3" y="connsiteY3"/>
              </a:cxn>
            </a:cxnLst>
            <a:rect l="l" t="t" r="r" b="b"/>
            <a:pathLst>
              <a:path w="6016625" h="3352800">
                <a:moveTo>
                  <a:pt x="0" y="0"/>
                </a:moveTo>
                <a:lnTo>
                  <a:pt x="6016625" y="0"/>
                </a:lnTo>
                <a:lnTo>
                  <a:pt x="6016625" y="3352800"/>
                </a:lnTo>
                <a:lnTo>
                  <a:pt x="0" y="3352800"/>
                </a:lnTo>
                <a:close/>
              </a:path>
            </a:pathLst>
          </a:custGeom>
        </p:spPr>
        <p:txBody>
          <a:bodyPr wrap="square">
            <a:noAutofit/>
          </a:bodyPr>
          <a:lstStyle/>
          <a:p>
            <a:endParaRPr lang="ru-RU"/>
          </a:p>
        </p:txBody>
      </p:sp>
    </p:spTree>
    <p:extLst>
      <p:ext uri="{BB962C8B-B14F-4D97-AF65-F5344CB8AC3E}">
        <p14:creationId xmlns:p14="http://schemas.microsoft.com/office/powerpoint/2010/main" val="40933497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own gradient photo">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588" y="2312988"/>
            <a:ext cx="12180887" cy="4545012"/>
          </a:xfrm>
          <a:custGeom>
            <a:avLst/>
            <a:gdLst>
              <a:gd name="connsiteX0" fmla="*/ 0 w 12180887"/>
              <a:gd name="connsiteY0" fmla="*/ 0 h 4545012"/>
              <a:gd name="connsiteX1" fmla="*/ 12180887 w 12180887"/>
              <a:gd name="connsiteY1" fmla="*/ 0 h 4545012"/>
              <a:gd name="connsiteX2" fmla="*/ 12180887 w 12180887"/>
              <a:gd name="connsiteY2" fmla="*/ 4545012 h 4545012"/>
              <a:gd name="connsiteX3" fmla="*/ 0 w 12180887"/>
              <a:gd name="connsiteY3" fmla="*/ 4545012 h 4545012"/>
            </a:gdLst>
            <a:ahLst/>
            <a:cxnLst>
              <a:cxn ang="0">
                <a:pos x="connsiteX0" y="connsiteY0"/>
              </a:cxn>
              <a:cxn ang="0">
                <a:pos x="connsiteX1" y="connsiteY1"/>
              </a:cxn>
              <a:cxn ang="0">
                <a:pos x="connsiteX2" y="connsiteY2"/>
              </a:cxn>
              <a:cxn ang="0">
                <a:pos x="connsiteX3" y="connsiteY3"/>
              </a:cxn>
            </a:cxnLst>
            <a:rect l="l" t="t" r="r" b="b"/>
            <a:pathLst>
              <a:path w="12180887" h="4545012">
                <a:moveTo>
                  <a:pt x="0" y="0"/>
                </a:moveTo>
                <a:lnTo>
                  <a:pt x="12180887" y="0"/>
                </a:lnTo>
                <a:lnTo>
                  <a:pt x="12180887" y="4545012"/>
                </a:lnTo>
                <a:lnTo>
                  <a:pt x="0" y="4545012"/>
                </a:lnTo>
                <a:close/>
              </a:path>
            </a:pathLst>
          </a:custGeom>
        </p:spPr>
        <p:txBody>
          <a:bodyPr wrap="square">
            <a:noAutofit/>
          </a:bodyPr>
          <a:lstStyle/>
          <a:p>
            <a:endParaRPr lang="ru-RU"/>
          </a:p>
        </p:txBody>
      </p:sp>
    </p:spTree>
    <p:extLst>
      <p:ext uri="{BB962C8B-B14F-4D97-AF65-F5344CB8AC3E}">
        <p14:creationId xmlns:p14="http://schemas.microsoft.com/office/powerpoint/2010/main" val="30957175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Up gradient photo">
    <p:spTree>
      <p:nvGrpSpPr>
        <p:cNvPr id="1" name=""/>
        <p:cNvGrpSpPr/>
        <p:nvPr/>
      </p:nvGrpSpPr>
      <p:grpSpPr>
        <a:xfrm>
          <a:off x="0" y="0"/>
          <a:ext cx="0" cy="0"/>
          <a:chOff x="0" y="0"/>
          <a:chExt cx="0" cy="0"/>
        </a:xfrm>
      </p:grpSpPr>
      <p:sp>
        <p:nvSpPr>
          <p:cNvPr id="5" name="Photo placeholder"/>
          <p:cNvSpPr>
            <a:spLocks noGrp="1"/>
          </p:cNvSpPr>
          <p:nvPr>
            <p:ph type="pic" sz="quarter" idx="10"/>
          </p:nvPr>
        </p:nvSpPr>
        <p:spPr>
          <a:xfrm>
            <a:off x="1588" y="3176"/>
            <a:ext cx="12187237" cy="4968875"/>
          </a:xfrm>
          <a:custGeom>
            <a:avLst/>
            <a:gdLst>
              <a:gd name="connsiteX0" fmla="*/ 0 w 12187237"/>
              <a:gd name="connsiteY0" fmla="*/ 0 h 4968875"/>
              <a:gd name="connsiteX1" fmla="*/ 12187237 w 12187237"/>
              <a:gd name="connsiteY1" fmla="*/ 0 h 4968875"/>
              <a:gd name="connsiteX2" fmla="*/ 12187237 w 12187237"/>
              <a:gd name="connsiteY2" fmla="*/ 4968875 h 4968875"/>
              <a:gd name="connsiteX3" fmla="*/ 0 w 12187237"/>
              <a:gd name="connsiteY3" fmla="*/ 4968875 h 4968875"/>
            </a:gdLst>
            <a:ahLst/>
            <a:cxnLst>
              <a:cxn ang="0">
                <a:pos x="connsiteX0" y="connsiteY0"/>
              </a:cxn>
              <a:cxn ang="0">
                <a:pos x="connsiteX1" y="connsiteY1"/>
              </a:cxn>
              <a:cxn ang="0">
                <a:pos x="connsiteX2" y="connsiteY2"/>
              </a:cxn>
              <a:cxn ang="0">
                <a:pos x="connsiteX3" y="connsiteY3"/>
              </a:cxn>
            </a:cxnLst>
            <a:rect l="l" t="t" r="r" b="b"/>
            <a:pathLst>
              <a:path w="12187237" h="4968875">
                <a:moveTo>
                  <a:pt x="0" y="0"/>
                </a:moveTo>
                <a:lnTo>
                  <a:pt x="12187237" y="0"/>
                </a:lnTo>
                <a:lnTo>
                  <a:pt x="12187237" y="4968875"/>
                </a:lnTo>
                <a:lnTo>
                  <a:pt x="0" y="4968875"/>
                </a:lnTo>
                <a:close/>
              </a:path>
            </a:pathLst>
          </a:custGeom>
        </p:spPr>
        <p:txBody>
          <a:bodyPr wrap="square">
            <a:noAutofit/>
          </a:bodyPr>
          <a:lstStyle/>
          <a:p>
            <a:endParaRPr lang="ru-RU"/>
          </a:p>
        </p:txBody>
      </p:sp>
    </p:spTree>
    <p:extLst>
      <p:ext uri="{BB962C8B-B14F-4D97-AF65-F5344CB8AC3E}">
        <p14:creationId xmlns:p14="http://schemas.microsoft.com/office/powerpoint/2010/main" val="621392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a:t>Clique para editar o estilo do título mestre</a:t>
            </a:r>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6" name="Espaço Reservado para Número de Slide 5"/>
          <p:cNvSpPr>
            <a:spLocks noGrp="1"/>
          </p:cNvSpPr>
          <p:nvPr>
            <p:ph type="sldNum" sz="quarter" idx="12"/>
          </p:nvPr>
        </p:nvSpPr>
        <p:spPr/>
        <p:txBody>
          <a:bodyPr/>
          <a:lstStyle/>
          <a:p>
            <a:fld id="{FE2CAFE2-DFC2-444B-82DD-ED2C709CFAD0}" type="slidenum">
              <a:rPr lang="pt-BR" smtClean="0">
                <a:solidFill>
                  <a:prstClr val="white"/>
                </a:solidFill>
              </a:rPr>
              <a:pPr/>
              <a:t>‹nº›</a:t>
            </a:fld>
            <a:endParaRPr lang="pt-BR">
              <a:solidFill>
                <a:prstClr val="white"/>
              </a:solidFill>
            </a:endParaRPr>
          </a:p>
        </p:txBody>
      </p:sp>
    </p:spTree>
    <p:extLst>
      <p:ext uri="{BB962C8B-B14F-4D97-AF65-F5344CB8AC3E}">
        <p14:creationId xmlns:p14="http://schemas.microsoft.com/office/powerpoint/2010/main" val="4880528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eft gradient photo">
    <p:spTree>
      <p:nvGrpSpPr>
        <p:cNvPr id="1" name=""/>
        <p:cNvGrpSpPr/>
        <p:nvPr/>
      </p:nvGrpSpPr>
      <p:grpSpPr>
        <a:xfrm>
          <a:off x="0" y="0"/>
          <a:ext cx="0" cy="0"/>
          <a:chOff x="0" y="0"/>
          <a:chExt cx="0" cy="0"/>
        </a:xfrm>
      </p:grpSpPr>
      <p:sp>
        <p:nvSpPr>
          <p:cNvPr id="5" name="Photo placeholder"/>
          <p:cNvSpPr>
            <a:spLocks noGrp="1"/>
          </p:cNvSpPr>
          <p:nvPr>
            <p:ph type="pic" sz="quarter" idx="10"/>
          </p:nvPr>
        </p:nvSpPr>
        <p:spPr>
          <a:xfrm>
            <a:off x="1588" y="3176"/>
            <a:ext cx="6523038" cy="6854825"/>
          </a:xfrm>
          <a:custGeom>
            <a:avLst/>
            <a:gdLst>
              <a:gd name="connsiteX0" fmla="*/ 0 w 6523038"/>
              <a:gd name="connsiteY0" fmla="*/ 0 h 6854825"/>
              <a:gd name="connsiteX1" fmla="*/ 6523038 w 6523038"/>
              <a:gd name="connsiteY1" fmla="*/ 0 h 6854825"/>
              <a:gd name="connsiteX2" fmla="*/ 6523038 w 6523038"/>
              <a:gd name="connsiteY2" fmla="*/ 6854825 h 6854825"/>
              <a:gd name="connsiteX3" fmla="*/ 0 w 6523038"/>
              <a:gd name="connsiteY3" fmla="*/ 6854825 h 6854825"/>
            </a:gdLst>
            <a:ahLst/>
            <a:cxnLst>
              <a:cxn ang="0">
                <a:pos x="connsiteX0" y="connsiteY0"/>
              </a:cxn>
              <a:cxn ang="0">
                <a:pos x="connsiteX1" y="connsiteY1"/>
              </a:cxn>
              <a:cxn ang="0">
                <a:pos x="connsiteX2" y="connsiteY2"/>
              </a:cxn>
              <a:cxn ang="0">
                <a:pos x="connsiteX3" y="connsiteY3"/>
              </a:cxn>
            </a:cxnLst>
            <a:rect l="l" t="t" r="r" b="b"/>
            <a:pathLst>
              <a:path w="6523038" h="6854825">
                <a:moveTo>
                  <a:pt x="0" y="0"/>
                </a:moveTo>
                <a:lnTo>
                  <a:pt x="6523038" y="0"/>
                </a:lnTo>
                <a:lnTo>
                  <a:pt x="6523038" y="6854825"/>
                </a:lnTo>
                <a:lnTo>
                  <a:pt x="0" y="6854825"/>
                </a:lnTo>
                <a:close/>
              </a:path>
            </a:pathLst>
          </a:custGeom>
        </p:spPr>
        <p:txBody>
          <a:bodyPr wrap="square">
            <a:noAutofit/>
          </a:bodyPr>
          <a:lstStyle/>
          <a:p>
            <a:endParaRPr lang="ru-RU"/>
          </a:p>
        </p:txBody>
      </p:sp>
    </p:spTree>
    <p:extLst>
      <p:ext uri="{BB962C8B-B14F-4D97-AF65-F5344CB8AC3E}">
        <p14:creationId xmlns:p14="http://schemas.microsoft.com/office/powerpoint/2010/main" val="9927252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be photo">
    <p:spTree>
      <p:nvGrpSpPr>
        <p:cNvPr id="1" name=""/>
        <p:cNvGrpSpPr/>
        <p:nvPr/>
      </p:nvGrpSpPr>
      <p:grpSpPr>
        <a:xfrm>
          <a:off x="0" y="0"/>
          <a:ext cx="0" cy="0"/>
          <a:chOff x="0" y="0"/>
          <a:chExt cx="0" cy="0"/>
        </a:xfrm>
      </p:grpSpPr>
      <p:sp>
        <p:nvSpPr>
          <p:cNvPr id="23" name="Cube photo"/>
          <p:cNvSpPr>
            <a:spLocks noGrp="1"/>
          </p:cNvSpPr>
          <p:nvPr>
            <p:ph type="pic" sz="quarter" idx="12"/>
          </p:nvPr>
        </p:nvSpPr>
        <p:spPr>
          <a:xfrm>
            <a:off x="6405563" y="1473201"/>
            <a:ext cx="2233612" cy="2555875"/>
          </a:xfrm>
          <a:custGeom>
            <a:avLst/>
            <a:gdLst>
              <a:gd name="connsiteX0" fmla="*/ 0 w 2233612"/>
              <a:gd name="connsiteY0" fmla="*/ 719137 h 2555875"/>
              <a:gd name="connsiteX1" fmla="*/ 1054100 w 2233612"/>
              <a:gd name="connsiteY1" fmla="*/ 1325562 h 2555875"/>
              <a:gd name="connsiteX2" fmla="*/ 1054100 w 2233612"/>
              <a:gd name="connsiteY2" fmla="*/ 2555875 h 2555875"/>
              <a:gd name="connsiteX3" fmla="*/ 0 w 2233612"/>
              <a:gd name="connsiteY3" fmla="*/ 1946275 h 2555875"/>
              <a:gd name="connsiteX4" fmla="*/ 2233612 w 2233612"/>
              <a:gd name="connsiteY4" fmla="*/ 712787 h 2555875"/>
              <a:gd name="connsiteX5" fmla="*/ 2233612 w 2233612"/>
              <a:gd name="connsiteY5" fmla="*/ 1941513 h 2555875"/>
              <a:gd name="connsiteX6" fmla="*/ 1173162 w 2233612"/>
              <a:gd name="connsiteY6" fmla="*/ 2555875 h 2555875"/>
              <a:gd name="connsiteX7" fmla="*/ 1173162 w 2233612"/>
              <a:gd name="connsiteY7" fmla="*/ 1325562 h 2555875"/>
              <a:gd name="connsiteX8" fmla="*/ 1119187 w 2233612"/>
              <a:gd name="connsiteY8" fmla="*/ 0 h 2555875"/>
              <a:gd name="connsiteX9" fmla="*/ 2173287 w 2233612"/>
              <a:gd name="connsiteY9" fmla="*/ 609600 h 2555875"/>
              <a:gd name="connsiteX10" fmla="*/ 1111250 w 2233612"/>
              <a:gd name="connsiteY10" fmla="*/ 1222375 h 2555875"/>
              <a:gd name="connsiteX11" fmla="*/ 57150 w 2233612"/>
              <a:gd name="connsiteY11" fmla="*/ 617538 h 25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33612" h="2555875">
                <a:moveTo>
                  <a:pt x="0" y="719137"/>
                </a:moveTo>
                <a:lnTo>
                  <a:pt x="1054100" y="1325562"/>
                </a:lnTo>
                <a:lnTo>
                  <a:pt x="1054100" y="2555875"/>
                </a:lnTo>
                <a:lnTo>
                  <a:pt x="0" y="1946275"/>
                </a:lnTo>
                <a:close/>
                <a:moveTo>
                  <a:pt x="2233612" y="712787"/>
                </a:moveTo>
                <a:lnTo>
                  <a:pt x="2233612" y="1941513"/>
                </a:lnTo>
                <a:lnTo>
                  <a:pt x="1173162" y="2555875"/>
                </a:lnTo>
                <a:lnTo>
                  <a:pt x="1173162" y="1325562"/>
                </a:lnTo>
                <a:close/>
                <a:moveTo>
                  <a:pt x="1119187" y="0"/>
                </a:moveTo>
                <a:lnTo>
                  <a:pt x="2173287" y="609600"/>
                </a:lnTo>
                <a:lnTo>
                  <a:pt x="1111250" y="1222375"/>
                </a:lnTo>
                <a:lnTo>
                  <a:pt x="57150" y="617538"/>
                </a:lnTo>
                <a:close/>
              </a:path>
            </a:pathLst>
          </a:custGeom>
        </p:spPr>
        <p:txBody>
          <a:bodyPr wrap="square">
            <a:noAutofit/>
          </a:bodyPr>
          <a:lstStyle>
            <a:lvl1pPr>
              <a:defRPr sz="1400"/>
            </a:lvl1pPr>
          </a:lstStyle>
          <a:p>
            <a:endParaRPr lang="ru-RU" dirty="0"/>
          </a:p>
        </p:txBody>
      </p:sp>
      <p:sp>
        <p:nvSpPr>
          <p:cNvPr id="24" name="Cube photo"/>
          <p:cNvSpPr>
            <a:spLocks noGrp="1"/>
          </p:cNvSpPr>
          <p:nvPr>
            <p:ph type="pic" sz="quarter" idx="13"/>
          </p:nvPr>
        </p:nvSpPr>
        <p:spPr>
          <a:xfrm>
            <a:off x="8761058" y="1473201"/>
            <a:ext cx="2233612" cy="2555875"/>
          </a:xfrm>
          <a:custGeom>
            <a:avLst/>
            <a:gdLst>
              <a:gd name="connsiteX0" fmla="*/ 0 w 2233612"/>
              <a:gd name="connsiteY0" fmla="*/ 719137 h 2555875"/>
              <a:gd name="connsiteX1" fmla="*/ 1054100 w 2233612"/>
              <a:gd name="connsiteY1" fmla="*/ 1325562 h 2555875"/>
              <a:gd name="connsiteX2" fmla="*/ 1054100 w 2233612"/>
              <a:gd name="connsiteY2" fmla="*/ 2555875 h 2555875"/>
              <a:gd name="connsiteX3" fmla="*/ 0 w 2233612"/>
              <a:gd name="connsiteY3" fmla="*/ 1946275 h 2555875"/>
              <a:gd name="connsiteX4" fmla="*/ 2233612 w 2233612"/>
              <a:gd name="connsiteY4" fmla="*/ 712787 h 2555875"/>
              <a:gd name="connsiteX5" fmla="*/ 2233612 w 2233612"/>
              <a:gd name="connsiteY5" fmla="*/ 1941513 h 2555875"/>
              <a:gd name="connsiteX6" fmla="*/ 1173162 w 2233612"/>
              <a:gd name="connsiteY6" fmla="*/ 2555875 h 2555875"/>
              <a:gd name="connsiteX7" fmla="*/ 1173162 w 2233612"/>
              <a:gd name="connsiteY7" fmla="*/ 1325562 h 2555875"/>
              <a:gd name="connsiteX8" fmla="*/ 1119187 w 2233612"/>
              <a:gd name="connsiteY8" fmla="*/ 0 h 2555875"/>
              <a:gd name="connsiteX9" fmla="*/ 2173287 w 2233612"/>
              <a:gd name="connsiteY9" fmla="*/ 609600 h 2555875"/>
              <a:gd name="connsiteX10" fmla="*/ 1111250 w 2233612"/>
              <a:gd name="connsiteY10" fmla="*/ 1222375 h 2555875"/>
              <a:gd name="connsiteX11" fmla="*/ 57150 w 2233612"/>
              <a:gd name="connsiteY11" fmla="*/ 617538 h 25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33612" h="2555875">
                <a:moveTo>
                  <a:pt x="0" y="719137"/>
                </a:moveTo>
                <a:lnTo>
                  <a:pt x="1054100" y="1325562"/>
                </a:lnTo>
                <a:lnTo>
                  <a:pt x="1054100" y="2555875"/>
                </a:lnTo>
                <a:lnTo>
                  <a:pt x="0" y="1946275"/>
                </a:lnTo>
                <a:close/>
                <a:moveTo>
                  <a:pt x="2233612" y="712787"/>
                </a:moveTo>
                <a:lnTo>
                  <a:pt x="2233612" y="1941513"/>
                </a:lnTo>
                <a:lnTo>
                  <a:pt x="1173162" y="2555875"/>
                </a:lnTo>
                <a:lnTo>
                  <a:pt x="1173162" y="1325562"/>
                </a:lnTo>
                <a:close/>
                <a:moveTo>
                  <a:pt x="1119187" y="0"/>
                </a:moveTo>
                <a:lnTo>
                  <a:pt x="2173287" y="609600"/>
                </a:lnTo>
                <a:lnTo>
                  <a:pt x="1111250" y="1222375"/>
                </a:lnTo>
                <a:lnTo>
                  <a:pt x="57150" y="617538"/>
                </a:lnTo>
                <a:close/>
              </a:path>
            </a:pathLst>
          </a:custGeom>
        </p:spPr>
        <p:txBody>
          <a:bodyPr wrap="square">
            <a:noAutofit/>
          </a:bodyPr>
          <a:lstStyle>
            <a:lvl1pPr>
              <a:defRPr sz="1400"/>
            </a:lvl1pPr>
          </a:lstStyle>
          <a:p>
            <a:endParaRPr lang="ru-RU" dirty="0"/>
          </a:p>
        </p:txBody>
      </p:sp>
      <p:sp>
        <p:nvSpPr>
          <p:cNvPr id="25" name="Cube photo"/>
          <p:cNvSpPr>
            <a:spLocks noGrp="1"/>
          </p:cNvSpPr>
          <p:nvPr>
            <p:ph type="pic" sz="quarter" idx="14"/>
          </p:nvPr>
        </p:nvSpPr>
        <p:spPr>
          <a:xfrm>
            <a:off x="7575551" y="3513137"/>
            <a:ext cx="2233612" cy="2555875"/>
          </a:xfrm>
          <a:custGeom>
            <a:avLst/>
            <a:gdLst>
              <a:gd name="connsiteX0" fmla="*/ 0 w 2233612"/>
              <a:gd name="connsiteY0" fmla="*/ 719137 h 2555875"/>
              <a:gd name="connsiteX1" fmla="*/ 1054100 w 2233612"/>
              <a:gd name="connsiteY1" fmla="*/ 1325562 h 2555875"/>
              <a:gd name="connsiteX2" fmla="*/ 1054100 w 2233612"/>
              <a:gd name="connsiteY2" fmla="*/ 2555875 h 2555875"/>
              <a:gd name="connsiteX3" fmla="*/ 0 w 2233612"/>
              <a:gd name="connsiteY3" fmla="*/ 1946275 h 2555875"/>
              <a:gd name="connsiteX4" fmla="*/ 2233612 w 2233612"/>
              <a:gd name="connsiteY4" fmla="*/ 712787 h 2555875"/>
              <a:gd name="connsiteX5" fmla="*/ 2233612 w 2233612"/>
              <a:gd name="connsiteY5" fmla="*/ 1941513 h 2555875"/>
              <a:gd name="connsiteX6" fmla="*/ 1173162 w 2233612"/>
              <a:gd name="connsiteY6" fmla="*/ 2555875 h 2555875"/>
              <a:gd name="connsiteX7" fmla="*/ 1173162 w 2233612"/>
              <a:gd name="connsiteY7" fmla="*/ 1325562 h 2555875"/>
              <a:gd name="connsiteX8" fmla="*/ 1119187 w 2233612"/>
              <a:gd name="connsiteY8" fmla="*/ 0 h 2555875"/>
              <a:gd name="connsiteX9" fmla="*/ 2173287 w 2233612"/>
              <a:gd name="connsiteY9" fmla="*/ 609600 h 2555875"/>
              <a:gd name="connsiteX10" fmla="*/ 1111250 w 2233612"/>
              <a:gd name="connsiteY10" fmla="*/ 1222375 h 2555875"/>
              <a:gd name="connsiteX11" fmla="*/ 57150 w 2233612"/>
              <a:gd name="connsiteY11" fmla="*/ 617538 h 25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33612" h="2555875">
                <a:moveTo>
                  <a:pt x="0" y="719137"/>
                </a:moveTo>
                <a:lnTo>
                  <a:pt x="1054100" y="1325562"/>
                </a:lnTo>
                <a:lnTo>
                  <a:pt x="1054100" y="2555875"/>
                </a:lnTo>
                <a:lnTo>
                  <a:pt x="0" y="1946275"/>
                </a:lnTo>
                <a:close/>
                <a:moveTo>
                  <a:pt x="2233612" y="712787"/>
                </a:moveTo>
                <a:lnTo>
                  <a:pt x="2233612" y="1941513"/>
                </a:lnTo>
                <a:lnTo>
                  <a:pt x="1173162" y="2555875"/>
                </a:lnTo>
                <a:lnTo>
                  <a:pt x="1173162" y="1325562"/>
                </a:lnTo>
                <a:close/>
                <a:moveTo>
                  <a:pt x="1119187" y="0"/>
                </a:moveTo>
                <a:lnTo>
                  <a:pt x="2173287" y="609600"/>
                </a:lnTo>
                <a:lnTo>
                  <a:pt x="1111250" y="1222375"/>
                </a:lnTo>
                <a:lnTo>
                  <a:pt x="57150" y="617538"/>
                </a:lnTo>
                <a:close/>
              </a:path>
            </a:pathLst>
          </a:custGeom>
        </p:spPr>
        <p:txBody>
          <a:bodyPr wrap="square">
            <a:noAutofit/>
          </a:bodyPr>
          <a:lstStyle>
            <a:lvl1pPr>
              <a:defRPr sz="1400"/>
            </a:lvl1pPr>
          </a:lstStyle>
          <a:p>
            <a:endParaRPr lang="ru-RU" dirty="0"/>
          </a:p>
        </p:txBody>
      </p:sp>
    </p:spTree>
    <p:extLst>
      <p:ext uri="{BB962C8B-B14F-4D97-AF65-F5344CB8AC3E}">
        <p14:creationId xmlns:p14="http://schemas.microsoft.com/office/powerpoint/2010/main" val="14364469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eart placeholder">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3629390" y="2010167"/>
            <a:ext cx="2336763" cy="2832903"/>
          </a:xfrm>
          <a:custGeom>
            <a:avLst/>
            <a:gdLst>
              <a:gd name="connsiteX0" fmla="*/ 662617 w 2336763"/>
              <a:gd name="connsiteY0" fmla="*/ 240 h 2832903"/>
              <a:gd name="connsiteX1" fmla="*/ 1046909 w 2336763"/>
              <a:gd name="connsiteY1" fmla="*/ 110644 h 2832903"/>
              <a:gd name="connsiteX2" fmla="*/ 1149641 w 2336763"/>
              <a:gd name="connsiteY2" fmla="*/ 198205 h 2832903"/>
              <a:gd name="connsiteX3" fmla="*/ 2313934 w 2336763"/>
              <a:gd name="connsiteY3" fmla="*/ 1363154 h 2832903"/>
              <a:gd name="connsiteX4" fmla="*/ 2313934 w 2336763"/>
              <a:gd name="connsiteY4" fmla="*/ 1469750 h 2832903"/>
              <a:gd name="connsiteX5" fmla="*/ 1149641 w 2336763"/>
              <a:gd name="connsiteY5" fmla="*/ 2634699 h 2832903"/>
              <a:gd name="connsiteX6" fmla="*/ 1046909 w 2336763"/>
              <a:gd name="connsiteY6" fmla="*/ 2722260 h 2832903"/>
              <a:gd name="connsiteX7" fmla="*/ 662617 w 2336763"/>
              <a:gd name="connsiteY7" fmla="*/ 2832664 h 2832903"/>
              <a:gd name="connsiteX8" fmla="*/ 568 w 2336763"/>
              <a:gd name="connsiteY8" fmla="*/ 2105523 h 2832903"/>
              <a:gd name="connsiteX9" fmla="*/ 613153 w 2336763"/>
              <a:gd name="connsiteY9" fmla="*/ 1416452 h 2832903"/>
              <a:gd name="connsiteX10" fmla="*/ 568 w 2336763"/>
              <a:gd name="connsiteY10" fmla="*/ 727381 h 2832903"/>
              <a:gd name="connsiteX11" fmla="*/ 662617 w 2336763"/>
              <a:gd name="connsiteY11" fmla="*/ 240 h 2832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36763" h="2832903">
                <a:moveTo>
                  <a:pt x="662617" y="240"/>
                </a:moveTo>
                <a:cubicBezTo>
                  <a:pt x="799592" y="-3567"/>
                  <a:pt x="932763" y="38310"/>
                  <a:pt x="1046909" y="110644"/>
                </a:cubicBezTo>
                <a:cubicBezTo>
                  <a:pt x="1084958" y="137293"/>
                  <a:pt x="1119202" y="163942"/>
                  <a:pt x="1149641" y="198205"/>
                </a:cubicBezTo>
                <a:cubicBezTo>
                  <a:pt x="1149641" y="198205"/>
                  <a:pt x="2078032" y="1127119"/>
                  <a:pt x="2313934" y="1363154"/>
                </a:cubicBezTo>
                <a:cubicBezTo>
                  <a:pt x="2344373" y="1393610"/>
                  <a:pt x="2344373" y="1439294"/>
                  <a:pt x="2313934" y="1469750"/>
                </a:cubicBezTo>
                <a:cubicBezTo>
                  <a:pt x="2313934" y="1469750"/>
                  <a:pt x="2313934" y="1469750"/>
                  <a:pt x="1149641" y="2634699"/>
                </a:cubicBezTo>
                <a:cubicBezTo>
                  <a:pt x="1119202" y="2668962"/>
                  <a:pt x="1084958" y="2695611"/>
                  <a:pt x="1046909" y="2722260"/>
                </a:cubicBezTo>
                <a:cubicBezTo>
                  <a:pt x="932763" y="2794594"/>
                  <a:pt x="799592" y="2836471"/>
                  <a:pt x="662617" y="2832664"/>
                </a:cubicBezTo>
                <a:cubicBezTo>
                  <a:pt x="278324" y="2825050"/>
                  <a:pt x="-14652" y="2490032"/>
                  <a:pt x="568" y="2105523"/>
                </a:cubicBezTo>
                <a:cubicBezTo>
                  <a:pt x="31007" y="1538277"/>
                  <a:pt x="586519" y="1420259"/>
                  <a:pt x="613153" y="1416452"/>
                </a:cubicBezTo>
                <a:cubicBezTo>
                  <a:pt x="586519" y="1412645"/>
                  <a:pt x="31007" y="1294628"/>
                  <a:pt x="568" y="727381"/>
                </a:cubicBezTo>
                <a:cubicBezTo>
                  <a:pt x="-14652" y="342872"/>
                  <a:pt x="278324" y="7854"/>
                  <a:pt x="662617" y="240"/>
                </a:cubicBezTo>
                <a:close/>
              </a:path>
            </a:pathLst>
          </a:custGeom>
        </p:spPr>
        <p:txBody>
          <a:bodyPr wrap="square">
            <a:noAutofit/>
          </a:bodyPr>
          <a:lstStyle>
            <a:lvl1pPr algn="ctr">
              <a:defRPr sz="1600"/>
            </a:lvl1pPr>
          </a:lstStyle>
          <a:p>
            <a:endParaRPr lang="ru-RU"/>
          </a:p>
        </p:txBody>
      </p:sp>
      <p:sp>
        <p:nvSpPr>
          <p:cNvPr id="11" name="Picture Placeholder 10"/>
          <p:cNvSpPr>
            <a:spLocks noGrp="1"/>
          </p:cNvSpPr>
          <p:nvPr>
            <p:ph type="pic" sz="quarter" idx="11"/>
          </p:nvPr>
        </p:nvSpPr>
        <p:spPr>
          <a:xfrm>
            <a:off x="4679950" y="957967"/>
            <a:ext cx="2831728" cy="2339590"/>
          </a:xfrm>
          <a:custGeom>
            <a:avLst/>
            <a:gdLst>
              <a:gd name="connsiteX0" fmla="*/ 730702 w 2831728"/>
              <a:gd name="connsiteY0" fmla="*/ 878 h 2339590"/>
              <a:gd name="connsiteX1" fmla="*/ 1415735 w 2831728"/>
              <a:gd name="connsiteY1" fmla="*/ 614123 h 2339590"/>
              <a:gd name="connsiteX2" fmla="*/ 2104573 w 2831728"/>
              <a:gd name="connsiteY2" fmla="*/ 878 h 2339590"/>
              <a:gd name="connsiteX3" fmla="*/ 2831469 w 2831728"/>
              <a:gd name="connsiteY3" fmla="*/ 663640 h 2339590"/>
              <a:gd name="connsiteX4" fmla="*/ 2721103 w 2831728"/>
              <a:gd name="connsiteY4" fmla="*/ 1044538 h 2339590"/>
              <a:gd name="connsiteX5" fmla="*/ 2637377 w 2831728"/>
              <a:gd name="connsiteY5" fmla="*/ 1151189 h 2339590"/>
              <a:gd name="connsiteX6" fmla="*/ 1469015 w 2831728"/>
              <a:gd name="connsiteY6" fmla="*/ 2316736 h 2339590"/>
              <a:gd name="connsiteX7" fmla="*/ 1362454 w 2831728"/>
              <a:gd name="connsiteY7" fmla="*/ 2316736 h 2339590"/>
              <a:gd name="connsiteX8" fmla="*/ 197899 w 2831728"/>
              <a:gd name="connsiteY8" fmla="*/ 1151189 h 2339590"/>
              <a:gd name="connsiteX9" fmla="*/ 114172 w 2831728"/>
              <a:gd name="connsiteY9" fmla="*/ 1044538 h 2339590"/>
              <a:gd name="connsiteX10" fmla="*/ 0 w 2831728"/>
              <a:gd name="connsiteY10" fmla="*/ 663640 h 2339590"/>
              <a:gd name="connsiteX11" fmla="*/ 730702 w 2831728"/>
              <a:gd name="connsiteY11" fmla="*/ 878 h 233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31728" h="2339590">
                <a:moveTo>
                  <a:pt x="730702" y="878"/>
                </a:moveTo>
                <a:cubicBezTo>
                  <a:pt x="1293951" y="27541"/>
                  <a:pt x="1411929" y="583652"/>
                  <a:pt x="1415735" y="614123"/>
                </a:cubicBezTo>
                <a:cubicBezTo>
                  <a:pt x="1423346" y="583652"/>
                  <a:pt x="1541324" y="27541"/>
                  <a:pt x="2104573" y="878"/>
                </a:cubicBezTo>
                <a:cubicBezTo>
                  <a:pt x="2488953" y="-18167"/>
                  <a:pt x="2827664" y="275124"/>
                  <a:pt x="2831469" y="663640"/>
                </a:cubicBezTo>
                <a:cubicBezTo>
                  <a:pt x="2835275" y="800763"/>
                  <a:pt x="2797218" y="934078"/>
                  <a:pt x="2721103" y="1044538"/>
                </a:cubicBezTo>
                <a:cubicBezTo>
                  <a:pt x="2694463" y="1082628"/>
                  <a:pt x="2667823" y="1120717"/>
                  <a:pt x="2637377" y="1151189"/>
                </a:cubicBezTo>
                <a:cubicBezTo>
                  <a:pt x="2637377" y="1151189"/>
                  <a:pt x="1704971" y="2080580"/>
                  <a:pt x="1469015" y="2316736"/>
                </a:cubicBezTo>
                <a:cubicBezTo>
                  <a:pt x="1442375" y="2347208"/>
                  <a:pt x="1392900" y="2347208"/>
                  <a:pt x="1362454" y="2316736"/>
                </a:cubicBezTo>
                <a:cubicBezTo>
                  <a:pt x="1362454" y="2316736"/>
                  <a:pt x="1362454" y="2316736"/>
                  <a:pt x="197899" y="1151189"/>
                </a:cubicBezTo>
                <a:cubicBezTo>
                  <a:pt x="167453" y="1120717"/>
                  <a:pt x="137007" y="1082628"/>
                  <a:pt x="114172" y="1044538"/>
                </a:cubicBezTo>
                <a:cubicBezTo>
                  <a:pt x="38058" y="934078"/>
                  <a:pt x="0" y="800763"/>
                  <a:pt x="0" y="663640"/>
                </a:cubicBezTo>
                <a:cubicBezTo>
                  <a:pt x="7612" y="275124"/>
                  <a:pt x="342517" y="-18167"/>
                  <a:pt x="730702" y="878"/>
                </a:cubicBezTo>
                <a:close/>
              </a:path>
            </a:pathLst>
          </a:custGeom>
        </p:spPr>
        <p:txBody>
          <a:bodyPr wrap="square">
            <a:noAutofit/>
          </a:bodyPr>
          <a:lstStyle>
            <a:lvl1pPr algn="ctr">
              <a:defRPr sz="1600"/>
            </a:lvl1pPr>
          </a:lstStyle>
          <a:p>
            <a:endParaRPr lang="ru-RU"/>
          </a:p>
        </p:txBody>
      </p:sp>
      <p:sp>
        <p:nvSpPr>
          <p:cNvPr id="14" name="Picture Placeholder 13"/>
          <p:cNvSpPr>
            <a:spLocks noGrp="1"/>
          </p:cNvSpPr>
          <p:nvPr>
            <p:ph type="pic" sz="quarter" idx="12"/>
          </p:nvPr>
        </p:nvSpPr>
        <p:spPr>
          <a:xfrm>
            <a:off x="6228077" y="2010168"/>
            <a:ext cx="2335789" cy="2832903"/>
          </a:xfrm>
          <a:custGeom>
            <a:avLst/>
            <a:gdLst>
              <a:gd name="connsiteX0" fmla="*/ 1672418 w 2335789"/>
              <a:gd name="connsiteY0" fmla="*/ 240 h 2832903"/>
              <a:gd name="connsiteX1" fmla="*/ 2334913 w 2335789"/>
              <a:gd name="connsiteY1" fmla="*/ 727381 h 2832903"/>
              <a:gd name="connsiteX2" fmla="*/ 1725723 w 2335789"/>
              <a:gd name="connsiteY2" fmla="*/ 1416452 h 2832903"/>
              <a:gd name="connsiteX3" fmla="*/ 2334913 w 2335789"/>
              <a:gd name="connsiteY3" fmla="*/ 2105523 h 2832903"/>
              <a:gd name="connsiteX4" fmla="*/ 1672418 w 2335789"/>
              <a:gd name="connsiteY4" fmla="*/ 2832664 h 2832903"/>
              <a:gd name="connsiteX5" fmla="*/ 1291674 w 2335789"/>
              <a:gd name="connsiteY5" fmla="*/ 2722260 h 2832903"/>
              <a:gd name="connsiteX6" fmla="*/ 1188873 w 2335789"/>
              <a:gd name="connsiteY6" fmla="*/ 2634699 h 2832903"/>
              <a:gd name="connsiteX7" fmla="*/ 19989 w 2335789"/>
              <a:gd name="connsiteY7" fmla="*/ 1469750 h 2832903"/>
              <a:gd name="connsiteX8" fmla="*/ 19989 w 2335789"/>
              <a:gd name="connsiteY8" fmla="*/ 1363154 h 2832903"/>
              <a:gd name="connsiteX9" fmla="*/ 1188873 w 2335789"/>
              <a:gd name="connsiteY9" fmla="*/ 198205 h 2832903"/>
              <a:gd name="connsiteX10" fmla="*/ 1291674 w 2335789"/>
              <a:gd name="connsiteY10" fmla="*/ 110644 h 2832903"/>
              <a:gd name="connsiteX11" fmla="*/ 1672418 w 2335789"/>
              <a:gd name="connsiteY11" fmla="*/ 240 h 2832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35789" h="2832903">
                <a:moveTo>
                  <a:pt x="1672418" y="240"/>
                </a:moveTo>
                <a:cubicBezTo>
                  <a:pt x="2060777" y="7854"/>
                  <a:pt x="2353950" y="342872"/>
                  <a:pt x="2334913" y="727381"/>
                </a:cubicBezTo>
                <a:cubicBezTo>
                  <a:pt x="2308261" y="1294628"/>
                  <a:pt x="1752375" y="1412645"/>
                  <a:pt x="1725723" y="1416452"/>
                </a:cubicBezTo>
                <a:cubicBezTo>
                  <a:pt x="1752375" y="1420259"/>
                  <a:pt x="2308261" y="1538277"/>
                  <a:pt x="2334913" y="2105523"/>
                </a:cubicBezTo>
                <a:cubicBezTo>
                  <a:pt x="2353950" y="2490032"/>
                  <a:pt x="2060777" y="2825050"/>
                  <a:pt x="1672418" y="2832664"/>
                </a:cubicBezTo>
                <a:cubicBezTo>
                  <a:pt x="1535351" y="2836471"/>
                  <a:pt x="1405898" y="2794594"/>
                  <a:pt x="1291674" y="2722260"/>
                </a:cubicBezTo>
                <a:cubicBezTo>
                  <a:pt x="1253600" y="2695611"/>
                  <a:pt x="1219333" y="2668962"/>
                  <a:pt x="1188873" y="2634699"/>
                </a:cubicBezTo>
                <a:cubicBezTo>
                  <a:pt x="1188873" y="2634699"/>
                  <a:pt x="256051" y="1705786"/>
                  <a:pt x="19989" y="1469750"/>
                </a:cubicBezTo>
                <a:cubicBezTo>
                  <a:pt x="-6663" y="1439294"/>
                  <a:pt x="-6663" y="1393610"/>
                  <a:pt x="19989" y="1363154"/>
                </a:cubicBezTo>
                <a:cubicBezTo>
                  <a:pt x="19989" y="1363154"/>
                  <a:pt x="19989" y="1363154"/>
                  <a:pt x="1188873" y="198205"/>
                </a:cubicBezTo>
                <a:cubicBezTo>
                  <a:pt x="1219333" y="163942"/>
                  <a:pt x="1253600" y="137293"/>
                  <a:pt x="1291674" y="110644"/>
                </a:cubicBezTo>
                <a:cubicBezTo>
                  <a:pt x="1405898" y="38310"/>
                  <a:pt x="1535351" y="-3567"/>
                  <a:pt x="1672418" y="240"/>
                </a:cubicBezTo>
                <a:close/>
              </a:path>
            </a:pathLst>
          </a:custGeom>
        </p:spPr>
        <p:txBody>
          <a:bodyPr wrap="square">
            <a:noAutofit/>
          </a:bodyPr>
          <a:lstStyle>
            <a:lvl1pPr algn="ctr">
              <a:defRPr sz="1600"/>
            </a:lvl1pPr>
          </a:lstStyle>
          <a:p>
            <a:endParaRPr lang="ru-RU" dirty="0"/>
          </a:p>
        </p:txBody>
      </p:sp>
      <p:sp>
        <p:nvSpPr>
          <p:cNvPr id="17" name="Picture Placeholder 16"/>
          <p:cNvSpPr>
            <a:spLocks noGrp="1"/>
          </p:cNvSpPr>
          <p:nvPr>
            <p:ph type="pic" sz="quarter" idx="13"/>
          </p:nvPr>
        </p:nvSpPr>
        <p:spPr>
          <a:xfrm>
            <a:off x="4679950" y="3555682"/>
            <a:ext cx="2831728" cy="2339589"/>
          </a:xfrm>
          <a:custGeom>
            <a:avLst/>
            <a:gdLst>
              <a:gd name="connsiteX0" fmla="*/ 1417162 w 2831728"/>
              <a:gd name="connsiteY0" fmla="*/ 0 h 2339589"/>
              <a:gd name="connsiteX1" fmla="*/ 1469015 w 2831728"/>
              <a:gd name="connsiteY1" fmla="*/ 22854 h 2339589"/>
              <a:gd name="connsiteX2" fmla="*/ 2637377 w 2831728"/>
              <a:gd name="connsiteY2" fmla="*/ 1188401 h 2339589"/>
              <a:gd name="connsiteX3" fmla="*/ 2721103 w 2831728"/>
              <a:gd name="connsiteY3" fmla="*/ 1295052 h 2339589"/>
              <a:gd name="connsiteX4" fmla="*/ 2831469 w 2831728"/>
              <a:gd name="connsiteY4" fmla="*/ 1675950 h 2339589"/>
              <a:gd name="connsiteX5" fmla="*/ 2104573 w 2831728"/>
              <a:gd name="connsiteY5" fmla="*/ 2338712 h 2339589"/>
              <a:gd name="connsiteX6" fmla="*/ 1415735 w 2831728"/>
              <a:gd name="connsiteY6" fmla="*/ 1729276 h 2339589"/>
              <a:gd name="connsiteX7" fmla="*/ 730702 w 2831728"/>
              <a:gd name="connsiteY7" fmla="*/ 2338712 h 2339589"/>
              <a:gd name="connsiteX8" fmla="*/ 0 w 2831728"/>
              <a:gd name="connsiteY8" fmla="*/ 1675950 h 2339589"/>
              <a:gd name="connsiteX9" fmla="*/ 114172 w 2831728"/>
              <a:gd name="connsiteY9" fmla="*/ 1295052 h 2339589"/>
              <a:gd name="connsiteX10" fmla="*/ 197899 w 2831728"/>
              <a:gd name="connsiteY10" fmla="*/ 1188401 h 2339589"/>
              <a:gd name="connsiteX11" fmla="*/ 1362454 w 2831728"/>
              <a:gd name="connsiteY11" fmla="*/ 22854 h 2339589"/>
              <a:gd name="connsiteX12" fmla="*/ 1417162 w 2831728"/>
              <a:gd name="connsiteY12" fmla="*/ 0 h 2339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31728" h="2339589">
                <a:moveTo>
                  <a:pt x="1417162" y="0"/>
                </a:moveTo>
                <a:cubicBezTo>
                  <a:pt x="1436667" y="0"/>
                  <a:pt x="1455695" y="7618"/>
                  <a:pt x="1469015" y="22854"/>
                </a:cubicBezTo>
                <a:cubicBezTo>
                  <a:pt x="1469015" y="22854"/>
                  <a:pt x="1469015" y="22854"/>
                  <a:pt x="2637377" y="1188401"/>
                </a:cubicBezTo>
                <a:cubicBezTo>
                  <a:pt x="2667823" y="1218873"/>
                  <a:pt x="2694463" y="1256963"/>
                  <a:pt x="2721103" y="1295052"/>
                </a:cubicBezTo>
                <a:cubicBezTo>
                  <a:pt x="2797218" y="1405513"/>
                  <a:pt x="2835275" y="1538827"/>
                  <a:pt x="2831469" y="1675950"/>
                </a:cubicBezTo>
                <a:cubicBezTo>
                  <a:pt x="2827664" y="2064466"/>
                  <a:pt x="2488953" y="2357757"/>
                  <a:pt x="2104573" y="2338712"/>
                </a:cubicBezTo>
                <a:cubicBezTo>
                  <a:pt x="1541324" y="2312049"/>
                  <a:pt x="1423346" y="1755939"/>
                  <a:pt x="1415735" y="1729276"/>
                </a:cubicBezTo>
                <a:cubicBezTo>
                  <a:pt x="1411929" y="1755939"/>
                  <a:pt x="1293951" y="2312049"/>
                  <a:pt x="730702" y="2338712"/>
                </a:cubicBezTo>
                <a:cubicBezTo>
                  <a:pt x="342517" y="2357757"/>
                  <a:pt x="7612" y="2064466"/>
                  <a:pt x="0" y="1675950"/>
                </a:cubicBezTo>
                <a:cubicBezTo>
                  <a:pt x="0" y="1538827"/>
                  <a:pt x="38058" y="1405513"/>
                  <a:pt x="114172" y="1295052"/>
                </a:cubicBezTo>
                <a:cubicBezTo>
                  <a:pt x="137007" y="1256963"/>
                  <a:pt x="167453" y="1218873"/>
                  <a:pt x="197899" y="1188401"/>
                </a:cubicBezTo>
                <a:cubicBezTo>
                  <a:pt x="197899" y="1188401"/>
                  <a:pt x="1126499" y="259011"/>
                  <a:pt x="1362454" y="22854"/>
                </a:cubicBezTo>
                <a:cubicBezTo>
                  <a:pt x="1377677" y="7618"/>
                  <a:pt x="1397658" y="0"/>
                  <a:pt x="1417162" y="0"/>
                </a:cubicBezTo>
                <a:close/>
              </a:path>
            </a:pathLst>
          </a:custGeom>
        </p:spPr>
        <p:txBody>
          <a:bodyPr wrap="square">
            <a:noAutofit/>
          </a:bodyPr>
          <a:lstStyle>
            <a:lvl1pPr algn="ctr">
              <a:defRPr sz="1600"/>
            </a:lvl1pPr>
          </a:lstStyle>
          <a:p>
            <a:endParaRPr lang="ru-RU"/>
          </a:p>
        </p:txBody>
      </p:sp>
    </p:spTree>
    <p:extLst>
      <p:ext uri="{BB962C8B-B14F-4D97-AF65-F5344CB8AC3E}">
        <p14:creationId xmlns:p14="http://schemas.microsoft.com/office/powerpoint/2010/main" val="20145573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bstract right photo">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447829" y="553594"/>
            <a:ext cx="2788121" cy="2789683"/>
          </a:xfrm>
          <a:custGeom>
            <a:avLst/>
            <a:gdLst>
              <a:gd name="connsiteX0" fmla="*/ 2698738 w 2788121"/>
              <a:gd name="connsiteY0" fmla="*/ 61 h 2789683"/>
              <a:gd name="connsiteX1" fmla="*/ 2788121 w 2788121"/>
              <a:gd name="connsiteY1" fmla="*/ 147021 h 2789683"/>
              <a:gd name="connsiteX2" fmla="*/ 2788121 w 2788121"/>
              <a:gd name="connsiteY2" fmla="*/ 2504093 h 2789683"/>
              <a:gd name="connsiteX3" fmla="*/ 2502691 w 2788121"/>
              <a:gd name="connsiteY3" fmla="*/ 2789683 h 2789683"/>
              <a:gd name="connsiteX4" fmla="*/ 146939 w 2788121"/>
              <a:gd name="connsiteY4" fmla="*/ 2789683 h 2789683"/>
              <a:gd name="connsiteX5" fmla="*/ 63213 w 2788121"/>
              <a:gd name="connsiteY5" fmla="*/ 2587866 h 2789683"/>
              <a:gd name="connsiteX6" fmla="*/ 2586417 w 2788121"/>
              <a:gd name="connsiteY6" fmla="*/ 63248 h 2789683"/>
              <a:gd name="connsiteX7" fmla="*/ 2698738 w 2788121"/>
              <a:gd name="connsiteY7" fmla="*/ 61 h 278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121" h="2789683">
                <a:moveTo>
                  <a:pt x="2698738" y="61"/>
                </a:moveTo>
                <a:cubicBezTo>
                  <a:pt x="2752442" y="-2021"/>
                  <a:pt x="2788121" y="49445"/>
                  <a:pt x="2788121" y="147021"/>
                </a:cubicBezTo>
                <a:cubicBezTo>
                  <a:pt x="2788121" y="2504093"/>
                  <a:pt x="2788121" y="2504093"/>
                  <a:pt x="2788121" y="2504093"/>
                </a:cubicBezTo>
                <a:cubicBezTo>
                  <a:pt x="2788121" y="2660216"/>
                  <a:pt x="2658726" y="2789683"/>
                  <a:pt x="2502691" y="2789683"/>
                </a:cubicBezTo>
                <a:cubicBezTo>
                  <a:pt x="146939" y="2789683"/>
                  <a:pt x="146939" y="2789683"/>
                  <a:pt x="146939" y="2789683"/>
                </a:cubicBezTo>
                <a:cubicBezTo>
                  <a:pt x="-9096" y="2789683"/>
                  <a:pt x="-47154" y="2698294"/>
                  <a:pt x="63213" y="2587866"/>
                </a:cubicBezTo>
                <a:lnTo>
                  <a:pt x="2586417" y="63248"/>
                </a:lnTo>
                <a:cubicBezTo>
                  <a:pt x="2627805" y="21838"/>
                  <a:pt x="2666516" y="1311"/>
                  <a:pt x="2698738" y="61"/>
                </a:cubicBezTo>
                <a:close/>
              </a:path>
            </a:pathLst>
          </a:custGeom>
        </p:spPr>
        <p:txBody>
          <a:bodyPr wrap="square">
            <a:noAutofit/>
          </a:bodyPr>
          <a:lstStyle>
            <a:lvl1pPr>
              <a:defRPr sz="1400"/>
            </a:lvl1pPr>
          </a:lstStyle>
          <a:p>
            <a:endParaRPr lang="ru-RU"/>
          </a:p>
        </p:txBody>
      </p:sp>
      <p:sp>
        <p:nvSpPr>
          <p:cNvPr id="11" name="Picture Placeholder 10"/>
          <p:cNvSpPr>
            <a:spLocks noGrp="1"/>
          </p:cNvSpPr>
          <p:nvPr>
            <p:ph type="pic" sz="quarter" idx="11"/>
          </p:nvPr>
        </p:nvSpPr>
        <p:spPr>
          <a:xfrm>
            <a:off x="8410575" y="553594"/>
            <a:ext cx="2788120" cy="2789682"/>
          </a:xfrm>
          <a:custGeom>
            <a:avLst/>
            <a:gdLst>
              <a:gd name="connsiteX0" fmla="*/ 89383 w 2788120"/>
              <a:gd name="connsiteY0" fmla="*/ 61 h 2789682"/>
              <a:gd name="connsiteX1" fmla="*/ 201704 w 2788120"/>
              <a:gd name="connsiteY1" fmla="*/ 63247 h 2789682"/>
              <a:gd name="connsiteX2" fmla="*/ 2724909 w 2788120"/>
              <a:gd name="connsiteY2" fmla="*/ 2587865 h 2789682"/>
              <a:gd name="connsiteX3" fmla="*/ 2641182 w 2788120"/>
              <a:gd name="connsiteY3" fmla="*/ 2789682 h 2789682"/>
              <a:gd name="connsiteX4" fmla="*/ 285430 w 2788120"/>
              <a:gd name="connsiteY4" fmla="*/ 2789682 h 2789682"/>
              <a:gd name="connsiteX5" fmla="*/ 0 w 2788120"/>
              <a:gd name="connsiteY5" fmla="*/ 2504092 h 2789682"/>
              <a:gd name="connsiteX6" fmla="*/ 0 w 2788120"/>
              <a:gd name="connsiteY6" fmla="*/ 147020 h 2789682"/>
              <a:gd name="connsiteX7" fmla="*/ 89383 w 2788120"/>
              <a:gd name="connsiteY7" fmla="*/ 61 h 278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120" h="2789682">
                <a:moveTo>
                  <a:pt x="89383" y="61"/>
                </a:moveTo>
                <a:cubicBezTo>
                  <a:pt x="121605" y="1310"/>
                  <a:pt x="160317" y="21837"/>
                  <a:pt x="201704" y="63247"/>
                </a:cubicBezTo>
                <a:cubicBezTo>
                  <a:pt x="2724909" y="2587865"/>
                  <a:pt x="2724909" y="2587865"/>
                  <a:pt x="2724909" y="2587865"/>
                </a:cubicBezTo>
                <a:cubicBezTo>
                  <a:pt x="2835275" y="2698293"/>
                  <a:pt x="2797217" y="2789682"/>
                  <a:pt x="2641182" y="2789682"/>
                </a:cubicBezTo>
                <a:cubicBezTo>
                  <a:pt x="285430" y="2789682"/>
                  <a:pt x="285430" y="2789682"/>
                  <a:pt x="285430" y="2789682"/>
                </a:cubicBezTo>
                <a:cubicBezTo>
                  <a:pt x="129395" y="2789682"/>
                  <a:pt x="0" y="2660215"/>
                  <a:pt x="0" y="2504092"/>
                </a:cubicBezTo>
                <a:lnTo>
                  <a:pt x="0" y="147020"/>
                </a:lnTo>
                <a:cubicBezTo>
                  <a:pt x="0" y="49444"/>
                  <a:pt x="35679" y="-2022"/>
                  <a:pt x="89383" y="61"/>
                </a:cubicBezTo>
                <a:close/>
              </a:path>
            </a:pathLst>
          </a:custGeom>
        </p:spPr>
        <p:txBody>
          <a:bodyPr wrap="square">
            <a:noAutofit/>
          </a:bodyPr>
          <a:lstStyle>
            <a:lvl1pPr>
              <a:defRPr sz="1400"/>
            </a:lvl1pPr>
          </a:lstStyle>
          <a:p>
            <a:endParaRPr lang="ru-RU"/>
          </a:p>
        </p:txBody>
      </p:sp>
      <p:sp>
        <p:nvSpPr>
          <p:cNvPr id="14" name="Picture Placeholder 13"/>
          <p:cNvSpPr>
            <a:spLocks noGrp="1"/>
          </p:cNvSpPr>
          <p:nvPr>
            <p:ph type="pic" sz="quarter" idx="12"/>
          </p:nvPr>
        </p:nvSpPr>
        <p:spPr>
          <a:xfrm>
            <a:off x="8410575" y="3517900"/>
            <a:ext cx="2788120" cy="2789682"/>
          </a:xfrm>
          <a:custGeom>
            <a:avLst/>
            <a:gdLst>
              <a:gd name="connsiteX0" fmla="*/ 285430 w 2788120"/>
              <a:gd name="connsiteY0" fmla="*/ 0 h 2789682"/>
              <a:gd name="connsiteX1" fmla="*/ 2641182 w 2788120"/>
              <a:gd name="connsiteY1" fmla="*/ 0 h 2789682"/>
              <a:gd name="connsiteX2" fmla="*/ 2724909 w 2788120"/>
              <a:gd name="connsiteY2" fmla="*/ 201817 h 2789682"/>
              <a:gd name="connsiteX3" fmla="*/ 201704 w 2788120"/>
              <a:gd name="connsiteY3" fmla="*/ 2726435 h 2789682"/>
              <a:gd name="connsiteX4" fmla="*/ 0 w 2788120"/>
              <a:gd name="connsiteY4" fmla="*/ 2642662 h 2789682"/>
              <a:gd name="connsiteX5" fmla="*/ 0 w 2788120"/>
              <a:gd name="connsiteY5" fmla="*/ 285590 h 2789682"/>
              <a:gd name="connsiteX6" fmla="*/ 285430 w 2788120"/>
              <a:gd name="connsiteY6" fmla="*/ 0 h 278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8120" h="2789682">
                <a:moveTo>
                  <a:pt x="285430" y="0"/>
                </a:moveTo>
                <a:lnTo>
                  <a:pt x="2641182" y="0"/>
                </a:lnTo>
                <a:cubicBezTo>
                  <a:pt x="2797217" y="0"/>
                  <a:pt x="2835275" y="91389"/>
                  <a:pt x="2724909" y="201817"/>
                </a:cubicBezTo>
                <a:cubicBezTo>
                  <a:pt x="201704" y="2726435"/>
                  <a:pt x="201704" y="2726435"/>
                  <a:pt x="201704" y="2726435"/>
                </a:cubicBezTo>
                <a:cubicBezTo>
                  <a:pt x="91338" y="2836863"/>
                  <a:pt x="0" y="2798784"/>
                  <a:pt x="0" y="2642662"/>
                </a:cubicBezTo>
                <a:cubicBezTo>
                  <a:pt x="0" y="285590"/>
                  <a:pt x="0" y="285590"/>
                  <a:pt x="0" y="285590"/>
                </a:cubicBezTo>
                <a:cubicBezTo>
                  <a:pt x="0" y="129468"/>
                  <a:pt x="129395" y="0"/>
                  <a:pt x="285430" y="0"/>
                </a:cubicBezTo>
                <a:close/>
              </a:path>
            </a:pathLst>
          </a:custGeom>
        </p:spPr>
        <p:txBody>
          <a:bodyPr wrap="square">
            <a:noAutofit/>
          </a:bodyPr>
          <a:lstStyle>
            <a:lvl1pPr>
              <a:defRPr sz="1400"/>
            </a:lvl1pPr>
          </a:lstStyle>
          <a:p>
            <a:endParaRPr lang="ru-RU"/>
          </a:p>
        </p:txBody>
      </p:sp>
      <p:sp>
        <p:nvSpPr>
          <p:cNvPr id="17" name="Picture Placeholder 16"/>
          <p:cNvSpPr>
            <a:spLocks noGrp="1"/>
          </p:cNvSpPr>
          <p:nvPr>
            <p:ph type="pic" sz="quarter" idx="13"/>
          </p:nvPr>
        </p:nvSpPr>
        <p:spPr>
          <a:xfrm>
            <a:off x="5447829" y="3517900"/>
            <a:ext cx="2788121" cy="2789682"/>
          </a:xfrm>
          <a:custGeom>
            <a:avLst/>
            <a:gdLst>
              <a:gd name="connsiteX0" fmla="*/ 146939 w 2788121"/>
              <a:gd name="connsiteY0" fmla="*/ 0 h 2789682"/>
              <a:gd name="connsiteX1" fmla="*/ 2502691 w 2788121"/>
              <a:gd name="connsiteY1" fmla="*/ 0 h 2789682"/>
              <a:gd name="connsiteX2" fmla="*/ 2788121 w 2788121"/>
              <a:gd name="connsiteY2" fmla="*/ 285590 h 2789682"/>
              <a:gd name="connsiteX3" fmla="*/ 2788121 w 2788121"/>
              <a:gd name="connsiteY3" fmla="*/ 2642662 h 2789682"/>
              <a:gd name="connsiteX4" fmla="*/ 2586417 w 2788121"/>
              <a:gd name="connsiteY4" fmla="*/ 2726435 h 2789682"/>
              <a:gd name="connsiteX5" fmla="*/ 63213 w 2788121"/>
              <a:gd name="connsiteY5" fmla="*/ 201817 h 2789682"/>
              <a:gd name="connsiteX6" fmla="*/ 146939 w 2788121"/>
              <a:gd name="connsiteY6" fmla="*/ 0 h 278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8121" h="2789682">
                <a:moveTo>
                  <a:pt x="146939" y="0"/>
                </a:moveTo>
                <a:lnTo>
                  <a:pt x="2502691" y="0"/>
                </a:lnTo>
                <a:cubicBezTo>
                  <a:pt x="2658726" y="0"/>
                  <a:pt x="2788121" y="129468"/>
                  <a:pt x="2788121" y="285590"/>
                </a:cubicBezTo>
                <a:cubicBezTo>
                  <a:pt x="2788121" y="2642662"/>
                  <a:pt x="2788121" y="2642662"/>
                  <a:pt x="2788121" y="2642662"/>
                </a:cubicBezTo>
                <a:cubicBezTo>
                  <a:pt x="2788121" y="2798784"/>
                  <a:pt x="2696783" y="2836863"/>
                  <a:pt x="2586417" y="2726435"/>
                </a:cubicBezTo>
                <a:cubicBezTo>
                  <a:pt x="63213" y="201817"/>
                  <a:pt x="63213" y="201817"/>
                  <a:pt x="63213" y="201817"/>
                </a:cubicBezTo>
                <a:cubicBezTo>
                  <a:pt x="-47154" y="91389"/>
                  <a:pt x="-9096" y="0"/>
                  <a:pt x="146939" y="0"/>
                </a:cubicBezTo>
                <a:close/>
              </a:path>
            </a:pathLst>
          </a:custGeom>
        </p:spPr>
        <p:txBody>
          <a:bodyPr wrap="square">
            <a:noAutofit/>
          </a:bodyPr>
          <a:lstStyle>
            <a:lvl1pPr>
              <a:defRPr sz="1400"/>
            </a:lvl1pPr>
          </a:lstStyle>
          <a:p>
            <a:endParaRPr lang="ru-RU"/>
          </a:p>
        </p:txBody>
      </p:sp>
    </p:spTree>
    <p:extLst>
      <p:ext uri="{BB962C8B-B14F-4D97-AF65-F5344CB8AC3E}">
        <p14:creationId xmlns:p14="http://schemas.microsoft.com/office/powerpoint/2010/main" val="6817717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Number 1">
    <p:spTree>
      <p:nvGrpSpPr>
        <p:cNvPr id="1" name=""/>
        <p:cNvGrpSpPr/>
        <p:nvPr/>
      </p:nvGrpSpPr>
      <p:grpSpPr>
        <a:xfrm>
          <a:off x="0" y="0"/>
          <a:ext cx="0" cy="0"/>
          <a:chOff x="0" y="0"/>
          <a:chExt cx="0" cy="0"/>
        </a:xfrm>
      </p:grpSpPr>
      <p:sp>
        <p:nvSpPr>
          <p:cNvPr id="23" name="Picture Placeholder 22"/>
          <p:cNvSpPr>
            <a:spLocks noGrp="1"/>
          </p:cNvSpPr>
          <p:nvPr>
            <p:ph type="pic" sz="quarter" idx="12"/>
          </p:nvPr>
        </p:nvSpPr>
        <p:spPr>
          <a:xfrm>
            <a:off x="7118350" y="485776"/>
            <a:ext cx="3611563" cy="6059489"/>
          </a:xfrm>
          <a:custGeom>
            <a:avLst/>
            <a:gdLst>
              <a:gd name="connsiteX0" fmla="*/ 2658603 w 3611563"/>
              <a:gd name="connsiteY0" fmla="*/ 4097338 h 6059489"/>
              <a:gd name="connsiteX1" fmla="*/ 2510339 w 3611563"/>
              <a:gd name="connsiteY1" fmla="*/ 4200208 h 6059489"/>
              <a:gd name="connsiteX2" fmla="*/ 2468521 w 3611563"/>
              <a:gd name="connsiteY2" fmla="*/ 4165918 h 6059489"/>
              <a:gd name="connsiteX3" fmla="*/ 2305050 w 3611563"/>
              <a:gd name="connsiteY3" fmla="*/ 4230688 h 6059489"/>
              <a:gd name="connsiteX4" fmla="*/ 2388686 w 3611563"/>
              <a:gd name="connsiteY4" fmla="*/ 4268788 h 6059489"/>
              <a:gd name="connsiteX5" fmla="*/ 2457116 w 3611563"/>
              <a:gd name="connsiteY5" fmla="*/ 4238308 h 6059489"/>
              <a:gd name="connsiteX6" fmla="*/ 2525546 w 3611563"/>
              <a:gd name="connsiteY6" fmla="*/ 4207828 h 6059489"/>
              <a:gd name="connsiteX7" fmla="*/ 2593975 w 3611563"/>
              <a:gd name="connsiteY7" fmla="*/ 4268788 h 6059489"/>
              <a:gd name="connsiteX8" fmla="*/ 2708025 w 3611563"/>
              <a:gd name="connsiteY8" fmla="*/ 4207828 h 6059489"/>
              <a:gd name="connsiteX9" fmla="*/ 2738438 w 3611563"/>
              <a:gd name="connsiteY9" fmla="*/ 4112578 h 6059489"/>
              <a:gd name="connsiteX10" fmla="*/ 2696620 w 3611563"/>
              <a:gd name="connsiteY10" fmla="*/ 4104958 h 6059489"/>
              <a:gd name="connsiteX11" fmla="*/ 2658603 w 3611563"/>
              <a:gd name="connsiteY11" fmla="*/ 4097338 h 6059489"/>
              <a:gd name="connsiteX12" fmla="*/ 3055041 w 3611563"/>
              <a:gd name="connsiteY12" fmla="*/ 3959225 h 6059489"/>
              <a:gd name="connsiteX13" fmla="*/ 3157538 w 3611563"/>
              <a:gd name="connsiteY13" fmla="*/ 4031615 h 6059489"/>
              <a:gd name="connsiteX14" fmla="*/ 3115780 w 3611563"/>
              <a:gd name="connsiteY14" fmla="*/ 4104005 h 6059489"/>
              <a:gd name="connsiteX15" fmla="*/ 3047448 w 3611563"/>
              <a:gd name="connsiteY15" fmla="*/ 4149725 h 6059489"/>
              <a:gd name="connsiteX16" fmla="*/ 2929766 w 3611563"/>
              <a:gd name="connsiteY16" fmla="*/ 4149725 h 6059489"/>
              <a:gd name="connsiteX17" fmla="*/ 2895600 w 3611563"/>
              <a:gd name="connsiteY17" fmla="*/ 4111625 h 6059489"/>
              <a:gd name="connsiteX18" fmla="*/ 2929766 w 3611563"/>
              <a:gd name="connsiteY18" fmla="*/ 4023995 h 6059489"/>
              <a:gd name="connsiteX19" fmla="*/ 3055041 w 3611563"/>
              <a:gd name="connsiteY19" fmla="*/ 3959225 h 6059489"/>
              <a:gd name="connsiteX20" fmla="*/ 590099 w 3611563"/>
              <a:gd name="connsiteY20" fmla="*/ 3921674 h 6059489"/>
              <a:gd name="connsiteX21" fmla="*/ 590022 w 3611563"/>
              <a:gd name="connsiteY21" fmla="*/ 3921810 h 6059489"/>
              <a:gd name="connsiteX22" fmla="*/ 582879 w 3611563"/>
              <a:gd name="connsiteY22" fmla="*/ 3928897 h 6059489"/>
              <a:gd name="connsiteX23" fmla="*/ 3127736 w 3611563"/>
              <a:gd name="connsiteY23" fmla="*/ 155576 h 6059489"/>
              <a:gd name="connsiteX24" fmla="*/ 3196310 w 3611563"/>
              <a:gd name="connsiteY24" fmla="*/ 170822 h 6059489"/>
              <a:gd name="connsiteX25" fmla="*/ 3181071 w 3611563"/>
              <a:gd name="connsiteY25" fmla="*/ 330902 h 6059489"/>
              <a:gd name="connsiteX26" fmla="*/ 3196310 w 3611563"/>
              <a:gd name="connsiteY26" fmla="*/ 388074 h 6059489"/>
              <a:gd name="connsiteX27" fmla="*/ 3085829 w 3611563"/>
              <a:gd name="connsiteY27" fmla="*/ 567211 h 6059489"/>
              <a:gd name="connsiteX28" fmla="*/ 3127736 w 3611563"/>
              <a:gd name="connsiteY28" fmla="*/ 681554 h 6059489"/>
              <a:gd name="connsiteX29" fmla="*/ 3055352 w 3611563"/>
              <a:gd name="connsiteY29" fmla="*/ 784463 h 6059489"/>
              <a:gd name="connsiteX30" fmla="*/ 3055352 w 3611563"/>
              <a:gd name="connsiteY30" fmla="*/ 822577 h 6059489"/>
              <a:gd name="connsiteX31" fmla="*/ 3078210 w 3611563"/>
              <a:gd name="connsiteY31" fmla="*/ 830200 h 6059489"/>
              <a:gd name="connsiteX32" fmla="*/ 3150594 w 3611563"/>
              <a:gd name="connsiteY32" fmla="*/ 792086 h 6059489"/>
              <a:gd name="connsiteX33" fmla="*/ 3230596 w 3611563"/>
              <a:gd name="connsiteY33" fmla="*/ 742537 h 6059489"/>
              <a:gd name="connsiteX34" fmla="*/ 3245835 w 3611563"/>
              <a:gd name="connsiteY34" fmla="*/ 784463 h 6059489"/>
              <a:gd name="connsiteX35" fmla="*/ 3142974 w 3611563"/>
              <a:gd name="connsiteY35" fmla="*/ 925486 h 6059489"/>
              <a:gd name="connsiteX36" fmla="*/ 2982968 w 3611563"/>
              <a:gd name="connsiteY36" fmla="*/ 1154172 h 6059489"/>
              <a:gd name="connsiteX37" fmla="*/ 2906775 w 3611563"/>
              <a:gd name="connsiteY37" fmla="*/ 1409538 h 6059489"/>
              <a:gd name="connsiteX38" fmla="*/ 2864868 w 3611563"/>
              <a:gd name="connsiteY38" fmla="*/ 1622979 h 6059489"/>
              <a:gd name="connsiteX39" fmla="*/ 2476283 w 3611563"/>
              <a:gd name="connsiteY39" fmla="*/ 3349559 h 6059489"/>
              <a:gd name="connsiteX40" fmla="*/ 2518189 w 3611563"/>
              <a:gd name="connsiteY40" fmla="*/ 2953170 h 6059489"/>
              <a:gd name="connsiteX41" fmla="*/ 2510570 w 3611563"/>
              <a:gd name="connsiteY41" fmla="*/ 2934112 h 6059489"/>
              <a:gd name="connsiteX42" fmla="*/ 2499141 w 3611563"/>
              <a:gd name="connsiteY42" fmla="*/ 2915055 h 6059489"/>
              <a:gd name="connsiteX43" fmla="*/ 2461044 w 3611563"/>
              <a:gd name="connsiteY43" fmla="*/ 2983661 h 6059489"/>
              <a:gd name="connsiteX44" fmla="*/ 2605811 w 3611563"/>
              <a:gd name="connsiteY44" fmla="*/ 2225185 h 6059489"/>
              <a:gd name="connsiteX45" fmla="*/ 2571524 w 3611563"/>
              <a:gd name="connsiteY45" fmla="*/ 2202317 h 6059489"/>
              <a:gd name="connsiteX46" fmla="*/ 2556286 w 3611563"/>
              <a:gd name="connsiteY46" fmla="*/ 2225185 h 6059489"/>
              <a:gd name="connsiteX47" fmla="*/ 2461044 w 3611563"/>
              <a:gd name="connsiteY47" fmla="*/ 2804524 h 6059489"/>
              <a:gd name="connsiteX48" fmla="*/ 2422947 w 3611563"/>
              <a:gd name="connsiteY48" fmla="*/ 2937924 h 6059489"/>
              <a:gd name="connsiteX49" fmla="*/ 2411518 w 3611563"/>
              <a:gd name="connsiteY49" fmla="*/ 2956981 h 6059489"/>
              <a:gd name="connsiteX50" fmla="*/ 2381041 w 3611563"/>
              <a:gd name="connsiteY50" fmla="*/ 2968415 h 6059489"/>
              <a:gd name="connsiteX51" fmla="*/ 2358183 w 3611563"/>
              <a:gd name="connsiteY51" fmla="*/ 2953170 h 6059489"/>
              <a:gd name="connsiteX52" fmla="*/ 2358183 w 3611563"/>
              <a:gd name="connsiteY52" fmla="*/ 2937924 h 6059489"/>
              <a:gd name="connsiteX53" fmla="*/ 2278180 w 3611563"/>
              <a:gd name="connsiteY53" fmla="*/ 3296199 h 6059489"/>
              <a:gd name="connsiteX54" fmla="*/ 2232464 w 3611563"/>
              <a:gd name="connsiteY54" fmla="*/ 3665908 h 6059489"/>
              <a:gd name="connsiteX55" fmla="*/ 2190558 w 3611563"/>
              <a:gd name="connsiteY55" fmla="*/ 3921274 h 6059489"/>
              <a:gd name="connsiteX56" fmla="*/ 2144842 w 3611563"/>
              <a:gd name="connsiteY56" fmla="*/ 3993691 h 6059489"/>
              <a:gd name="connsiteX57" fmla="*/ 2106745 w 3611563"/>
              <a:gd name="connsiteY57" fmla="*/ 3921274 h 6059489"/>
              <a:gd name="connsiteX58" fmla="*/ 2095316 w 3611563"/>
              <a:gd name="connsiteY58" fmla="*/ 3967011 h 6059489"/>
              <a:gd name="connsiteX59" fmla="*/ 2152461 w 3611563"/>
              <a:gd name="connsiteY59" fmla="*/ 4039429 h 6059489"/>
              <a:gd name="connsiteX60" fmla="*/ 2152461 w 3611563"/>
              <a:gd name="connsiteY60" fmla="*/ 4142337 h 6059489"/>
              <a:gd name="connsiteX61" fmla="*/ 2217226 w 3611563"/>
              <a:gd name="connsiteY61" fmla="*/ 4149960 h 6059489"/>
              <a:gd name="connsiteX62" fmla="*/ 2217226 w 3611563"/>
              <a:gd name="connsiteY62" fmla="*/ 4111846 h 6059489"/>
              <a:gd name="connsiteX63" fmla="*/ 2232464 w 3611563"/>
              <a:gd name="connsiteY63" fmla="*/ 4134714 h 6059489"/>
              <a:gd name="connsiteX64" fmla="*/ 2453425 w 3611563"/>
              <a:gd name="connsiteY64" fmla="*/ 4069920 h 6059489"/>
              <a:gd name="connsiteX65" fmla="*/ 2563905 w 3611563"/>
              <a:gd name="connsiteY65" fmla="*/ 4062297 h 6059489"/>
              <a:gd name="connsiteX66" fmla="*/ 2777246 w 3611563"/>
              <a:gd name="connsiteY66" fmla="*/ 3959388 h 6059489"/>
              <a:gd name="connsiteX67" fmla="*/ 2811533 w 3611563"/>
              <a:gd name="connsiteY67" fmla="*/ 4085166 h 6059489"/>
              <a:gd name="connsiteX68" fmla="*/ 2723911 w 3611563"/>
              <a:gd name="connsiteY68" fmla="*/ 4172829 h 6059489"/>
              <a:gd name="connsiteX69" fmla="*/ 3112497 w 3611563"/>
              <a:gd name="connsiteY69" fmla="*/ 4500612 h 6059489"/>
              <a:gd name="connsiteX70" fmla="*/ 3142974 w 3611563"/>
              <a:gd name="connsiteY70" fmla="*/ 4481555 h 6059489"/>
              <a:gd name="connsiteX71" fmla="*/ 3127736 w 3611563"/>
              <a:gd name="connsiteY71" fmla="*/ 4523481 h 6059489"/>
              <a:gd name="connsiteX72" fmla="*/ 3318219 w 3611563"/>
              <a:gd name="connsiteY72" fmla="*/ 4649258 h 6059489"/>
              <a:gd name="connsiteX73" fmla="*/ 3276312 w 3611563"/>
              <a:gd name="connsiteY73" fmla="*/ 4729298 h 6059489"/>
              <a:gd name="connsiteX74" fmla="*/ 3341077 w 3611563"/>
              <a:gd name="connsiteY74" fmla="*/ 4759790 h 6059489"/>
              <a:gd name="connsiteX75" fmla="*/ 3379174 w 3611563"/>
              <a:gd name="connsiteY75" fmla="*/ 4759790 h 6059489"/>
              <a:gd name="connsiteX76" fmla="*/ 3402032 w 3611563"/>
              <a:gd name="connsiteY76" fmla="*/ 4752167 h 6059489"/>
              <a:gd name="connsiteX77" fmla="*/ 3120116 w 3611563"/>
              <a:gd name="connsiteY77" fmla="*/ 4919870 h 6059489"/>
              <a:gd name="connsiteX78" fmla="*/ 3245835 w 3611563"/>
              <a:gd name="connsiteY78" fmla="*/ 5110442 h 6059489"/>
              <a:gd name="connsiteX79" fmla="*/ 2998207 w 3611563"/>
              <a:gd name="connsiteY79" fmla="*/ 5194293 h 6059489"/>
              <a:gd name="connsiteX80" fmla="*/ 3009636 w 3611563"/>
              <a:gd name="connsiteY80" fmla="*/ 5213351 h 6059489"/>
              <a:gd name="connsiteX81" fmla="*/ 3421080 w 3611563"/>
              <a:gd name="connsiteY81" fmla="*/ 5140933 h 6059489"/>
              <a:gd name="connsiteX82" fmla="*/ 3512512 w 3611563"/>
              <a:gd name="connsiteY82" fmla="*/ 5152368 h 6059489"/>
              <a:gd name="connsiteX83" fmla="*/ 3611563 w 3611563"/>
              <a:gd name="connsiteY83" fmla="*/ 5163802 h 6059489"/>
              <a:gd name="connsiteX84" fmla="*/ 1859117 w 3611563"/>
              <a:gd name="connsiteY84" fmla="*/ 5575437 h 6059489"/>
              <a:gd name="connsiteX85" fmla="*/ 1817210 w 3611563"/>
              <a:gd name="connsiteY85" fmla="*/ 5567814 h 6059489"/>
              <a:gd name="connsiteX86" fmla="*/ 1771494 w 3611563"/>
              <a:gd name="connsiteY86" fmla="*/ 5560191 h 6059489"/>
              <a:gd name="connsiteX87" fmla="*/ 1520057 w 3611563"/>
              <a:gd name="connsiteY87" fmla="*/ 5636420 h 6059489"/>
              <a:gd name="connsiteX88" fmla="*/ 1272428 w 3611563"/>
              <a:gd name="connsiteY88" fmla="*/ 5712649 h 6059489"/>
              <a:gd name="connsiteX89" fmla="*/ 1264809 w 3611563"/>
              <a:gd name="connsiteY89" fmla="*/ 5693591 h 6059489"/>
              <a:gd name="connsiteX90" fmla="*/ 1249571 w 3611563"/>
              <a:gd name="connsiteY90" fmla="*/ 5678346 h 6059489"/>
              <a:gd name="connsiteX91" fmla="*/ 788601 w 3611563"/>
              <a:gd name="connsiteY91" fmla="*/ 5823180 h 6059489"/>
              <a:gd name="connsiteX92" fmla="*/ 601927 w 3611563"/>
              <a:gd name="connsiteY92" fmla="*/ 5884163 h 6059489"/>
              <a:gd name="connsiteX93" fmla="*/ 609547 w 3611563"/>
              <a:gd name="connsiteY93" fmla="*/ 5891786 h 6059489"/>
              <a:gd name="connsiteX94" fmla="*/ 685740 w 3611563"/>
              <a:gd name="connsiteY94" fmla="*/ 5868917 h 6059489"/>
              <a:gd name="connsiteX95" fmla="*/ 742885 w 3611563"/>
              <a:gd name="connsiteY95" fmla="*/ 5868917 h 6059489"/>
              <a:gd name="connsiteX96" fmla="*/ 773362 w 3611563"/>
              <a:gd name="connsiteY96" fmla="*/ 5941335 h 6059489"/>
              <a:gd name="connsiteX97" fmla="*/ 704788 w 3611563"/>
              <a:gd name="connsiteY97" fmla="*/ 6021375 h 6059489"/>
              <a:gd name="connsiteX98" fmla="*/ 582879 w 3611563"/>
              <a:gd name="connsiteY98" fmla="*/ 6059489 h 6059489"/>
              <a:gd name="connsiteX99" fmla="*/ 464779 w 3611563"/>
              <a:gd name="connsiteY99" fmla="*/ 6059489 h 6059489"/>
              <a:gd name="connsiteX100" fmla="*/ 464779 w 3611563"/>
              <a:gd name="connsiteY100" fmla="*/ 6006129 h 6059489"/>
              <a:gd name="connsiteX101" fmla="*/ 552402 w 3611563"/>
              <a:gd name="connsiteY101" fmla="*/ 5910843 h 6059489"/>
              <a:gd name="connsiteX102" fmla="*/ 506686 w 3611563"/>
              <a:gd name="connsiteY102" fmla="*/ 5903220 h 6059489"/>
              <a:gd name="connsiteX103" fmla="*/ 480018 w 3611563"/>
              <a:gd name="connsiteY103" fmla="*/ 5910843 h 6059489"/>
              <a:gd name="connsiteX104" fmla="*/ 464779 w 3611563"/>
              <a:gd name="connsiteY104" fmla="*/ 5926089 h 6059489"/>
              <a:gd name="connsiteX105" fmla="*/ 453350 w 3611563"/>
              <a:gd name="connsiteY105" fmla="*/ 5918466 h 6059489"/>
              <a:gd name="connsiteX106" fmla="*/ 434302 w 3611563"/>
              <a:gd name="connsiteY106" fmla="*/ 5910843 h 6059489"/>
              <a:gd name="connsiteX107" fmla="*/ 419063 w 3611563"/>
              <a:gd name="connsiteY107" fmla="*/ 5926089 h 6059489"/>
              <a:gd name="connsiteX108" fmla="*/ 403825 w 3611563"/>
              <a:gd name="connsiteY108" fmla="*/ 5941335 h 6059489"/>
              <a:gd name="connsiteX109" fmla="*/ 373347 w 3611563"/>
              <a:gd name="connsiteY109" fmla="*/ 5926089 h 6059489"/>
              <a:gd name="connsiteX110" fmla="*/ 220961 w 3611563"/>
              <a:gd name="connsiteY110" fmla="*/ 5910843 h 6059489"/>
              <a:gd name="connsiteX111" fmla="*/ 236200 w 3611563"/>
              <a:gd name="connsiteY111" fmla="*/ 5861295 h 6059489"/>
              <a:gd name="connsiteX112" fmla="*/ 118100 w 3611563"/>
              <a:gd name="connsiteY112" fmla="*/ 5788877 h 6059489"/>
              <a:gd name="connsiteX113" fmla="*/ 205722 w 3611563"/>
              <a:gd name="connsiteY113" fmla="*/ 5602117 h 6059489"/>
              <a:gd name="connsiteX114" fmla="*/ 186674 w 3611563"/>
              <a:gd name="connsiteY114" fmla="*/ 5480151 h 6059489"/>
              <a:gd name="connsiteX115" fmla="*/ 102861 w 3611563"/>
              <a:gd name="connsiteY115" fmla="*/ 5426791 h 6059489"/>
              <a:gd name="connsiteX116" fmla="*/ 0 w 3611563"/>
              <a:gd name="connsiteY116" fmla="*/ 5274334 h 6059489"/>
              <a:gd name="connsiteX117" fmla="*/ 727646 w 3611563"/>
              <a:gd name="connsiteY117" fmla="*/ 4824584 h 6059489"/>
              <a:gd name="connsiteX118" fmla="*/ 727646 w 3611563"/>
              <a:gd name="connsiteY118" fmla="*/ 4775036 h 6059489"/>
              <a:gd name="connsiteX119" fmla="*/ 670501 w 3611563"/>
              <a:gd name="connsiteY119" fmla="*/ 4790281 h 6059489"/>
              <a:gd name="connsiteX120" fmla="*/ 640024 w 3611563"/>
              <a:gd name="connsiteY120" fmla="*/ 4752167 h 6059489"/>
              <a:gd name="connsiteX121" fmla="*/ 1028610 w 3611563"/>
              <a:gd name="connsiteY121" fmla="*/ 4531104 h 6059489"/>
              <a:gd name="connsiteX122" fmla="*/ 1478150 w 3611563"/>
              <a:gd name="connsiteY122" fmla="*/ 4420572 h 6059489"/>
              <a:gd name="connsiteX123" fmla="*/ 963846 w 3611563"/>
              <a:gd name="connsiteY123" fmla="*/ 4664504 h 6059489"/>
              <a:gd name="connsiteX124" fmla="*/ 1028610 w 3611563"/>
              <a:gd name="connsiteY124" fmla="*/ 4687373 h 6059489"/>
              <a:gd name="connsiteX125" fmla="*/ 1264809 w 3611563"/>
              <a:gd name="connsiteY125" fmla="*/ 4603521 h 6059489"/>
              <a:gd name="connsiteX126" fmla="*/ 1504818 w 3611563"/>
              <a:gd name="connsiteY126" fmla="*/ 4515858 h 6059489"/>
              <a:gd name="connsiteX127" fmla="*/ 1520057 w 3611563"/>
              <a:gd name="connsiteY127" fmla="*/ 4531104 h 6059489"/>
              <a:gd name="connsiteX128" fmla="*/ 1527676 w 3611563"/>
              <a:gd name="connsiteY128" fmla="*/ 4546350 h 6059489"/>
              <a:gd name="connsiteX129" fmla="*/ 1588630 w 3611563"/>
              <a:gd name="connsiteY129" fmla="*/ 4531104 h 6059489"/>
              <a:gd name="connsiteX130" fmla="*/ 1676253 w 3611563"/>
              <a:gd name="connsiteY130" fmla="*/ 4515858 h 6059489"/>
              <a:gd name="connsiteX131" fmla="*/ 1702920 w 3611563"/>
              <a:gd name="connsiteY131" fmla="*/ 3921274 h 6059489"/>
              <a:gd name="connsiteX132" fmla="*/ 1889594 w 3611563"/>
              <a:gd name="connsiteY132" fmla="*/ 2476740 h 6059489"/>
              <a:gd name="connsiteX133" fmla="*/ 1859117 w 3611563"/>
              <a:gd name="connsiteY133" fmla="*/ 2415757 h 6059489"/>
              <a:gd name="connsiteX134" fmla="*/ 1786733 w 3611563"/>
              <a:gd name="connsiteY134" fmla="*/ 2549157 h 6059489"/>
              <a:gd name="connsiteX135" fmla="*/ 1756256 w 3611563"/>
              <a:gd name="connsiteY135" fmla="*/ 2518666 h 6059489"/>
              <a:gd name="connsiteX136" fmla="*/ 1299096 w 3611563"/>
              <a:gd name="connsiteY136" fmla="*/ 3010341 h 6059489"/>
              <a:gd name="connsiteX137" fmla="*/ 948607 w 3611563"/>
              <a:gd name="connsiteY137" fmla="*/ 3524885 h 6059489"/>
              <a:gd name="connsiteX138" fmla="*/ 933368 w 3611563"/>
              <a:gd name="connsiteY138" fmla="*/ 3597302 h 6059489"/>
              <a:gd name="connsiteX139" fmla="*/ 845746 w 3611563"/>
              <a:gd name="connsiteY139" fmla="*/ 3665908 h 6059489"/>
              <a:gd name="connsiteX140" fmla="*/ 632405 w 3611563"/>
              <a:gd name="connsiteY140" fmla="*/ 3944143 h 6059489"/>
              <a:gd name="connsiteX141" fmla="*/ 617166 w 3611563"/>
              <a:gd name="connsiteY141" fmla="*/ 3886971 h 6059489"/>
              <a:gd name="connsiteX142" fmla="*/ 601927 w 3611563"/>
              <a:gd name="connsiteY142" fmla="*/ 3909840 h 6059489"/>
              <a:gd name="connsiteX143" fmla="*/ 590099 w 3611563"/>
              <a:gd name="connsiteY143" fmla="*/ 3921674 h 6059489"/>
              <a:gd name="connsiteX144" fmla="*/ 611452 w 3611563"/>
              <a:gd name="connsiteY144" fmla="*/ 3883636 h 6059489"/>
              <a:gd name="connsiteX145" fmla="*/ 697169 w 3611563"/>
              <a:gd name="connsiteY145" fmla="*/ 3715457 h 6059489"/>
              <a:gd name="connsiteX146" fmla="*/ 704788 w 3611563"/>
              <a:gd name="connsiteY146" fmla="*/ 3643039 h 6059489"/>
              <a:gd name="connsiteX147" fmla="*/ 830507 w 3611563"/>
              <a:gd name="connsiteY147" fmla="*/ 3429599 h 6059489"/>
              <a:gd name="connsiteX148" fmla="*/ 807649 w 3611563"/>
              <a:gd name="connsiteY148" fmla="*/ 3421976 h 6059489"/>
              <a:gd name="connsiteX149" fmla="*/ 632405 w 3611563"/>
              <a:gd name="connsiteY149" fmla="*/ 3562999 h 6059489"/>
              <a:gd name="connsiteX150" fmla="*/ 567640 w 3611563"/>
              <a:gd name="connsiteY150" fmla="*/ 3494393 h 6059489"/>
              <a:gd name="connsiteX151" fmla="*/ 544782 w 3611563"/>
              <a:gd name="connsiteY151" fmla="*/ 3502016 h 6059489"/>
              <a:gd name="connsiteX152" fmla="*/ 331441 w 3611563"/>
              <a:gd name="connsiteY152" fmla="*/ 3784062 h 6059489"/>
              <a:gd name="connsiteX153" fmla="*/ 396205 w 3611563"/>
              <a:gd name="connsiteY153" fmla="*/ 3658285 h 6059489"/>
              <a:gd name="connsiteX154" fmla="*/ 384776 w 3611563"/>
              <a:gd name="connsiteY154" fmla="*/ 3627794 h 6059489"/>
              <a:gd name="connsiteX155" fmla="*/ 198103 w 3611563"/>
              <a:gd name="connsiteY155" fmla="*/ 3730702 h 6059489"/>
              <a:gd name="connsiteX156" fmla="*/ 118100 w 3611563"/>
              <a:gd name="connsiteY156" fmla="*/ 3730702 h 6059489"/>
              <a:gd name="connsiteX157" fmla="*/ 110481 w 3611563"/>
              <a:gd name="connsiteY157" fmla="*/ 3700211 h 6059489"/>
              <a:gd name="connsiteX158" fmla="*/ 102861 w 3611563"/>
              <a:gd name="connsiteY158" fmla="*/ 3650662 h 6059489"/>
              <a:gd name="connsiteX159" fmla="*/ 110481 w 3611563"/>
              <a:gd name="connsiteY159" fmla="*/ 3604925 h 6059489"/>
              <a:gd name="connsiteX160" fmla="*/ 205722 w 3611563"/>
              <a:gd name="connsiteY160" fmla="*/ 3475336 h 6059489"/>
              <a:gd name="connsiteX161" fmla="*/ 140958 w 3611563"/>
              <a:gd name="connsiteY161" fmla="*/ 3296199 h 6059489"/>
              <a:gd name="connsiteX162" fmla="*/ 102861 w 3611563"/>
              <a:gd name="connsiteY162" fmla="*/ 3319067 h 6059489"/>
              <a:gd name="connsiteX163" fmla="*/ 118100 w 3611563"/>
              <a:gd name="connsiteY163" fmla="*/ 3269519 h 6059489"/>
              <a:gd name="connsiteX164" fmla="*/ 179055 w 3611563"/>
              <a:gd name="connsiteY164" fmla="*/ 3246650 h 6059489"/>
              <a:gd name="connsiteX165" fmla="*/ 186674 w 3611563"/>
              <a:gd name="connsiteY165" fmla="*/ 3181856 h 6059489"/>
              <a:gd name="connsiteX166" fmla="*/ 300964 w 3611563"/>
              <a:gd name="connsiteY166" fmla="*/ 2873129 h 6059489"/>
              <a:gd name="connsiteX167" fmla="*/ 403825 w 3611563"/>
              <a:gd name="connsiteY167" fmla="*/ 2777843 h 6059489"/>
              <a:gd name="connsiteX168" fmla="*/ 426683 w 3611563"/>
              <a:gd name="connsiteY168" fmla="*/ 2709238 h 6059489"/>
              <a:gd name="connsiteX169" fmla="*/ 1306715 w 3611563"/>
              <a:gd name="connsiteY169" fmla="*/ 1584864 h 6059489"/>
              <a:gd name="connsiteX170" fmla="*/ 2533428 w 3611563"/>
              <a:gd name="connsiteY170" fmla="*/ 285165 h 6059489"/>
              <a:gd name="connsiteX171" fmla="*/ 2621050 w 3611563"/>
              <a:gd name="connsiteY171" fmla="*/ 258485 h 6059489"/>
              <a:gd name="connsiteX172" fmla="*/ 2586763 w 3611563"/>
              <a:gd name="connsiteY172" fmla="*/ 353771 h 6059489"/>
              <a:gd name="connsiteX173" fmla="*/ 2605811 w 3611563"/>
              <a:gd name="connsiteY173" fmla="*/ 449057 h 6059489"/>
              <a:gd name="connsiteX174" fmla="*/ 2864868 w 3611563"/>
              <a:gd name="connsiteY174" fmla="*/ 292788 h 6059489"/>
              <a:gd name="connsiteX175" fmla="*/ 2849630 w 3611563"/>
              <a:gd name="connsiteY175" fmla="*/ 330902 h 6059489"/>
              <a:gd name="connsiteX176" fmla="*/ 2880107 w 3611563"/>
              <a:gd name="connsiteY176" fmla="*/ 403319 h 6059489"/>
              <a:gd name="connsiteX177" fmla="*/ 2922014 w 3611563"/>
              <a:gd name="connsiteY177" fmla="*/ 433811 h 6059489"/>
              <a:gd name="connsiteX178" fmla="*/ 2975349 w 3611563"/>
              <a:gd name="connsiteY178" fmla="*/ 380451 h 6059489"/>
              <a:gd name="connsiteX179" fmla="*/ 2944872 w 3611563"/>
              <a:gd name="connsiteY179" fmla="*/ 250862 h 6059489"/>
              <a:gd name="connsiteX180" fmla="*/ 3127736 w 3611563"/>
              <a:gd name="connsiteY180" fmla="*/ 155576 h 6059489"/>
              <a:gd name="connsiteX181" fmla="*/ 2682220 w 3611563"/>
              <a:gd name="connsiteY181" fmla="*/ 0 h 6059489"/>
              <a:gd name="connsiteX182" fmla="*/ 2739385 w 3611563"/>
              <a:gd name="connsiteY182" fmla="*/ 0 h 6059489"/>
              <a:gd name="connsiteX183" fmla="*/ 2762251 w 3611563"/>
              <a:gd name="connsiteY183" fmla="*/ 30488 h 6059489"/>
              <a:gd name="connsiteX184" fmla="*/ 2743196 w 3611563"/>
              <a:gd name="connsiteY184" fmla="*/ 91464 h 6059489"/>
              <a:gd name="connsiteX185" fmla="*/ 2689842 w 3611563"/>
              <a:gd name="connsiteY185" fmla="*/ 125763 h 6059489"/>
              <a:gd name="connsiteX186" fmla="*/ 2461180 w 3611563"/>
              <a:gd name="connsiteY186" fmla="*/ 266769 h 6059489"/>
              <a:gd name="connsiteX187" fmla="*/ 2312551 w 3611563"/>
              <a:gd name="connsiteY187" fmla="*/ 381099 h 6059489"/>
              <a:gd name="connsiteX188" fmla="*/ 1580835 w 3611563"/>
              <a:gd name="connsiteY188" fmla="*/ 1227138 h 6059489"/>
              <a:gd name="connsiteX189" fmla="*/ 1573213 w 3611563"/>
              <a:gd name="connsiteY189" fmla="*/ 1189028 h 6059489"/>
              <a:gd name="connsiteX190" fmla="*/ 2122000 w 3611563"/>
              <a:gd name="connsiteY190" fmla="*/ 506861 h 6059489"/>
              <a:gd name="connsiteX191" fmla="*/ 2682220 w 3611563"/>
              <a:gd name="connsiteY191" fmla="*/ 0 h 605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3611563" h="6059489">
                <a:moveTo>
                  <a:pt x="2658603" y="4097338"/>
                </a:moveTo>
                <a:cubicBezTo>
                  <a:pt x="2601579" y="4097338"/>
                  <a:pt x="2552157" y="4131628"/>
                  <a:pt x="2510339" y="4200208"/>
                </a:cubicBezTo>
                <a:cubicBezTo>
                  <a:pt x="2491331" y="4177348"/>
                  <a:pt x="2479926" y="4165918"/>
                  <a:pt x="2468521" y="4165918"/>
                </a:cubicBezTo>
                <a:cubicBezTo>
                  <a:pt x="2483728" y="4165918"/>
                  <a:pt x="2430504" y="4188778"/>
                  <a:pt x="2305050" y="4230688"/>
                </a:cubicBezTo>
                <a:cubicBezTo>
                  <a:pt x="2350670" y="4257358"/>
                  <a:pt x="2381083" y="4268788"/>
                  <a:pt x="2388686" y="4268788"/>
                </a:cubicBezTo>
                <a:cubicBezTo>
                  <a:pt x="2400091" y="4268788"/>
                  <a:pt x="2422901" y="4261168"/>
                  <a:pt x="2457116" y="4238308"/>
                </a:cubicBezTo>
                <a:cubicBezTo>
                  <a:pt x="2491331" y="4215448"/>
                  <a:pt x="2514141" y="4207828"/>
                  <a:pt x="2525546" y="4207828"/>
                </a:cubicBezTo>
                <a:cubicBezTo>
                  <a:pt x="2540752" y="4207828"/>
                  <a:pt x="2563562" y="4226878"/>
                  <a:pt x="2593975" y="4268788"/>
                </a:cubicBezTo>
                <a:cubicBezTo>
                  <a:pt x="2708025" y="4207828"/>
                  <a:pt x="2708025" y="4207828"/>
                  <a:pt x="2708025" y="4207828"/>
                </a:cubicBezTo>
                <a:cubicBezTo>
                  <a:pt x="2708025" y="4165918"/>
                  <a:pt x="2715628" y="4131628"/>
                  <a:pt x="2738438" y="4112578"/>
                </a:cubicBezTo>
                <a:cubicBezTo>
                  <a:pt x="2727033" y="4112578"/>
                  <a:pt x="2715628" y="4108768"/>
                  <a:pt x="2696620" y="4104958"/>
                </a:cubicBezTo>
                <a:cubicBezTo>
                  <a:pt x="2681413" y="4097338"/>
                  <a:pt x="2670008" y="4097338"/>
                  <a:pt x="2658603" y="4097338"/>
                </a:cubicBezTo>
                <a:close/>
                <a:moveTo>
                  <a:pt x="3055041" y="3959225"/>
                </a:moveTo>
                <a:cubicBezTo>
                  <a:pt x="3123372" y="3959225"/>
                  <a:pt x="3157538" y="3982085"/>
                  <a:pt x="3157538" y="4031615"/>
                </a:cubicBezTo>
                <a:cubicBezTo>
                  <a:pt x="3157538" y="4046855"/>
                  <a:pt x="3142353" y="4069715"/>
                  <a:pt x="3115780" y="4104005"/>
                </a:cubicBezTo>
                <a:cubicBezTo>
                  <a:pt x="3085410" y="4134485"/>
                  <a:pt x="3062633" y="4149725"/>
                  <a:pt x="3047448" y="4149725"/>
                </a:cubicBezTo>
                <a:cubicBezTo>
                  <a:pt x="2929766" y="4149725"/>
                  <a:pt x="2929766" y="4149725"/>
                  <a:pt x="2929766" y="4149725"/>
                </a:cubicBezTo>
                <a:cubicBezTo>
                  <a:pt x="2895600" y="4111625"/>
                  <a:pt x="2895600" y="4111625"/>
                  <a:pt x="2895600" y="4111625"/>
                </a:cubicBezTo>
                <a:cubicBezTo>
                  <a:pt x="2903192" y="4088765"/>
                  <a:pt x="2914581" y="4062095"/>
                  <a:pt x="2929766" y="4023995"/>
                </a:cubicBezTo>
                <a:cubicBezTo>
                  <a:pt x="2971524" y="3982085"/>
                  <a:pt x="3013282" y="3959225"/>
                  <a:pt x="3055041" y="3959225"/>
                </a:cubicBezTo>
                <a:close/>
                <a:moveTo>
                  <a:pt x="590099" y="3921674"/>
                </a:moveTo>
                <a:lnTo>
                  <a:pt x="590022" y="3921810"/>
                </a:lnTo>
                <a:cubicBezTo>
                  <a:pt x="585260" y="3929374"/>
                  <a:pt x="582879" y="3931756"/>
                  <a:pt x="582879" y="3928897"/>
                </a:cubicBezTo>
                <a:close/>
                <a:moveTo>
                  <a:pt x="3127736" y="155576"/>
                </a:moveTo>
                <a:cubicBezTo>
                  <a:pt x="3142974" y="155576"/>
                  <a:pt x="3165832" y="163199"/>
                  <a:pt x="3196310" y="170822"/>
                </a:cubicBezTo>
                <a:cubicBezTo>
                  <a:pt x="3215358" y="231805"/>
                  <a:pt x="3207738" y="285165"/>
                  <a:pt x="3181071" y="330902"/>
                </a:cubicBezTo>
                <a:cubicBezTo>
                  <a:pt x="3192500" y="361394"/>
                  <a:pt x="3196310" y="380451"/>
                  <a:pt x="3196310" y="388074"/>
                </a:cubicBezTo>
                <a:cubicBezTo>
                  <a:pt x="3123926" y="437622"/>
                  <a:pt x="3085829" y="498605"/>
                  <a:pt x="3085829" y="567211"/>
                </a:cubicBezTo>
                <a:cubicBezTo>
                  <a:pt x="3085829" y="612948"/>
                  <a:pt x="3101068" y="647251"/>
                  <a:pt x="3127736" y="681554"/>
                </a:cubicBezTo>
                <a:cubicBezTo>
                  <a:pt x="3104878" y="700611"/>
                  <a:pt x="3082020" y="734914"/>
                  <a:pt x="3055352" y="784463"/>
                </a:cubicBezTo>
                <a:cubicBezTo>
                  <a:pt x="3055352" y="822577"/>
                  <a:pt x="3055352" y="822577"/>
                  <a:pt x="3055352" y="822577"/>
                </a:cubicBezTo>
                <a:cubicBezTo>
                  <a:pt x="3051542" y="826389"/>
                  <a:pt x="3059162" y="830200"/>
                  <a:pt x="3078210" y="830200"/>
                </a:cubicBezTo>
                <a:cubicBezTo>
                  <a:pt x="3089639" y="830200"/>
                  <a:pt x="3112497" y="818766"/>
                  <a:pt x="3150594" y="792086"/>
                </a:cubicBezTo>
                <a:cubicBezTo>
                  <a:pt x="3188690" y="765406"/>
                  <a:pt x="3215358" y="750160"/>
                  <a:pt x="3230596" y="742537"/>
                </a:cubicBezTo>
                <a:cubicBezTo>
                  <a:pt x="3242026" y="753971"/>
                  <a:pt x="3245835" y="765406"/>
                  <a:pt x="3245835" y="784463"/>
                </a:cubicBezTo>
                <a:cubicBezTo>
                  <a:pt x="3245835" y="792086"/>
                  <a:pt x="3211548" y="841634"/>
                  <a:pt x="3142974" y="925486"/>
                </a:cubicBezTo>
                <a:cubicBezTo>
                  <a:pt x="3059162" y="1024583"/>
                  <a:pt x="3005826" y="1100812"/>
                  <a:pt x="2982968" y="1154172"/>
                </a:cubicBezTo>
                <a:cubicBezTo>
                  <a:pt x="2963920" y="1207532"/>
                  <a:pt x="2937252" y="1291384"/>
                  <a:pt x="2906775" y="1409538"/>
                </a:cubicBezTo>
                <a:cubicBezTo>
                  <a:pt x="2895346" y="1455276"/>
                  <a:pt x="2880107" y="1527693"/>
                  <a:pt x="2864868" y="1622979"/>
                </a:cubicBezTo>
                <a:cubicBezTo>
                  <a:pt x="2784866" y="2004122"/>
                  <a:pt x="2655337" y="2579649"/>
                  <a:pt x="2476283" y="3349559"/>
                </a:cubicBezTo>
                <a:cubicBezTo>
                  <a:pt x="2487712" y="3261896"/>
                  <a:pt x="2499141" y="3128496"/>
                  <a:pt x="2518189" y="2953170"/>
                </a:cubicBezTo>
                <a:cubicBezTo>
                  <a:pt x="2510570" y="2949358"/>
                  <a:pt x="2510570" y="2941735"/>
                  <a:pt x="2510570" y="2934112"/>
                </a:cubicBezTo>
                <a:cubicBezTo>
                  <a:pt x="2510570" y="2926489"/>
                  <a:pt x="2506760" y="2918867"/>
                  <a:pt x="2499141" y="2915055"/>
                </a:cubicBezTo>
                <a:cubicBezTo>
                  <a:pt x="2495331" y="2930301"/>
                  <a:pt x="2483902" y="2953170"/>
                  <a:pt x="2461044" y="2983661"/>
                </a:cubicBezTo>
                <a:cubicBezTo>
                  <a:pt x="2605811" y="2225185"/>
                  <a:pt x="2605811" y="2225185"/>
                  <a:pt x="2605811" y="2225185"/>
                </a:cubicBezTo>
                <a:cubicBezTo>
                  <a:pt x="2586763" y="2209940"/>
                  <a:pt x="2579144" y="2202317"/>
                  <a:pt x="2571524" y="2202317"/>
                </a:cubicBezTo>
                <a:cubicBezTo>
                  <a:pt x="2567714" y="2202317"/>
                  <a:pt x="2560095" y="2209940"/>
                  <a:pt x="2556286" y="2225185"/>
                </a:cubicBezTo>
                <a:cubicBezTo>
                  <a:pt x="2525808" y="2476740"/>
                  <a:pt x="2491521" y="2671123"/>
                  <a:pt x="2461044" y="2804524"/>
                </a:cubicBezTo>
                <a:cubicBezTo>
                  <a:pt x="2457234" y="2835015"/>
                  <a:pt x="2441996" y="2880752"/>
                  <a:pt x="2422947" y="2937924"/>
                </a:cubicBezTo>
                <a:cubicBezTo>
                  <a:pt x="2415328" y="2941735"/>
                  <a:pt x="2411518" y="2949358"/>
                  <a:pt x="2411518" y="2956981"/>
                </a:cubicBezTo>
                <a:cubicBezTo>
                  <a:pt x="2407709" y="2964604"/>
                  <a:pt x="2396280" y="2968415"/>
                  <a:pt x="2381041" y="2968415"/>
                </a:cubicBezTo>
                <a:cubicBezTo>
                  <a:pt x="2365802" y="2968415"/>
                  <a:pt x="2358183" y="2964604"/>
                  <a:pt x="2358183" y="2953170"/>
                </a:cubicBezTo>
                <a:cubicBezTo>
                  <a:pt x="2358183" y="2937924"/>
                  <a:pt x="2358183" y="2937924"/>
                  <a:pt x="2358183" y="2937924"/>
                </a:cubicBezTo>
                <a:cubicBezTo>
                  <a:pt x="2320086" y="3029398"/>
                  <a:pt x="2293419" y="3147553"/>
                  <a:pt x="2278180" y="3296199"/>
                </a:cubicBezTo>
                <a:cubicBezTo>
                  <a:pt x="2251512" y="3521073"/>
                  <a:pt x="2236274" y="3646851"/>
                  <a:pt x="2232464" y="3665908"/>
                </a:cubicBezTo>
                <a:cubicBezTo>
                  <a:pt x="2224845" y="3726891"/>
                  <a:pt x="2213416" y="3810742"/>
                  <a:pt x="2190558" y="3921274"/>
                </a:cubicBezTo>
                <a:cubicBezTo>
                  <a:pt x="2182938" y="3936520"/>
                  <a:pt x="2163890" y="3959388"/>
                  <a:pt x="2144842" y="3993691"/>
                </a:cubicBezTo>
                <a:cubicBezTo>
                  <a:pt x="2141032" y="3974634"/>
                  <a:pt x="2125794" y="3951766"/>
                  <a:pt x="2106745" y="3921274"/>
                </a:cubicBezTo>
                <a:cubicBezTo>
                  <a:pt x="2099126" y="3925085"/>
                  <a:pt x="2095316" y="3940331"/>
                  <a:pt x="2095316" y="3967011"/>
                </a:cubicBezTo>
                <a:cubicBezTo>
                  <a:pt x="2095316" y="3982257"/>
                  <a:pt x="2114364" y="4008937"/>
                  <a:pt x="2152461" y="4039429"/>
                </a:cubicBezTo>
                <a:cubicBezTo>
                  <a:pt x="2156271" y="4062297"/>
                  <a:pt x="2156271" y="4096600"/>
                  <a:pt x="2152461" y="4142337"/>
                </a:cubicBezTo>
                <a:cubicBezTo>
                  <a:pt x="2217226" y="4149960"/>
                  <a:pt x="2217226" y="4149960"/>
                  <a:pt x="2217226" y="4149960"/>
                </a:cubicBezTo>
                <a:cubicBezTo>
                  <a:pt x="2217226" y="4111846"/>
                  <a:pt x="2217226" y="4111846"/>
                  <a:pt x="2217226" y="4111846"/>
                </a:cubicBezTo>
                <a:cubicBezTo>
                  <a:pt x="2232464" y="4134714"/>
                  <a:pt x="2232464" y="4134714"/>
                  <a:pt x="2232464" y="4134714"/>
                </a:cubicBezTo>
                <a:cubicBezTo>
                  <a:pt x="2247703" y="4111846"/>
                  <a:pt x="2320086" y="4092789"/>
                  <a:pt x="2453425" y="4069920"/>
                </a:cubicBezTo>
                <a:cubicBezTo>
                  <a:pt x="2480092" y="4069920"/>
                  <a:pt x="2518189" y="4069920"/>
                  <a:pt x="2563905" y="4062297"/>
                </a:cubicBezTo>
                <a:cubicBezTo>
                  <a:pt x="2617240" y="4031806"/>
                  <a:pt x="2689624" y="3997503"/>
                  <a:pt x="2777246" y="3959388"/>
                </a:cubicBezTo>
                <a:cubicBezTo>
                  <a:pt x="2777246" y="4012748"/>
                  <a:pt x="2788675" y="4054674"/>
                  <a:pt x="2811533" y="4085166"/>
                </a:cubicBezTo>
                <a:cubicBezTo>
                  <a:pt x="2788675" y="4096600"/>
                  <a:pt x="2758198" y="4127092"/>
                  <a:pt x="2723911" y="4172829"/>
                </a:cubicBezTo>
                <a:cubicBezTo>
                  <a:pt x="2941062" y="4390081"/>
                  <a:pt x="3066781" y="4500612"/>
                  <a:pt x="3112497" y="4500612"/>
                </a:cubicBezTo>
                <a:cubicBezTo>
                  <a:pt x="3120116" y="4500612"/>
                  <a:pt x="3131545" y="4492989"/>
                  <a:pt x="3142974" y="4481555"/>
                </a:cubicBezTo>
                <a:cubicBezTo>
                  <a:pt x="3142974" y="4500612"/>
                  <a:pt x="3135355" y="4512047"/>
                  <a:pt x="3127736" y="4523481"/>
                </a:cubicBezTo>
                <a:cubicBezTo>
                  <a:pt x="3162022" y="4553972"/>
                  <a:pt x="3226787" y="4595898"/>
                  <a:pt x="3318219" y="4649258"/>
                </a:cubicBezTo>
                <a:cubicBezTo>
                  <a:pt x="3322028" y="4664504"/>
                  <a:pt x="3310600" y="4691184"/>
                  <a:pt x="3276312" y="4729298"/>
                </a:cubicBezTo>
                <a:cubicBezTo>
                  <a:pt x="3299170" y="4748356"/>
                  <a:pt x="3318219" y="4759790"/>
                  <a:pt x="3341077" y="4759790"/>
                </a:cubicBezTo>
                <a:cubicBezTo>
                  <a:pt x="3356316" y="4759790"/>
                  <a:pt x="3367744" y="4759790"/>
                  <a:pt x="3379174" y="4759790"/>
                </a:cubicBezTo>
                <a:cubicBezTo>
                  <a:pt x="3402032" y="4752167"/>
                  <a:pt x="3402032" y="4752167"/>
                  <a:pt x="3402032" y="4752167"/>
                </a:cubicBezTo>
                <a:cubicBezTo>
                  <a:pt x="3215358" y="4843641"/>
                  <a:pt x="3120116" y="4897002"/>
                  <a:pt x="3120116" y="4919870"/>
                </a:cubicBezTo>
                <a:cubicBezTo>
                  <a:pt x="3120116" y="4931304"/>
                  <a:pt x="3162022" y="4992287"/>
                  <a:pt x="3245835" y="5110442"/>
                </a:cubicBezTo>
                <a:cubicBezTo>
                  <a:pt x="3192500" y="5125688"/>
                  <a:pt x="3112497" y="5152368"/>
                  <a:pt x="2998207" y="5194293"/>
                </a:cubicBezTo>
                <a:cubicBezTo>
                  <a:pt x="2994397" y="5194293"/>
                  <a:pt x="2998207" y="5201916"/>
                  <a:pt x="3009636" y="5213351"/>
                </a:cubicBezTo>
                <a:cubicBezTo>
                  <a:pt x="3230596" y="5163802"/>
                  <a:pt x="3367744" y="5140933"/>
                  <a:pt x="3421080" y="5140933"/>
                </a:cubicBezTo>
                <a:cubicBezTo>
                  <a:pt x="3428699" y="5140933"/>
                  <a:pt x="3459176" y="5144745"/>
                  <a:pt x="3512512" y="5152368"/>
                </a:cubicBezTo>
                <a:cubicBezTo>
                  <a:pt x="3562037" y="5159991"/>
                  <a:pt x="3592515" y="5163802"/>
                  <a:pt x="3611563" y="5163802"/>
                </a:cubicBezTo>
                <a:cubicBezTo>
                  <a:pt x="2483902" y="5438225"/>
                  <a:pt x="1901023" y="5575437"/>
                  <a:pt x="1859117" y="5575437"/>
                </a:cubicBezTo>
                <a:cubicBezTo>
                  <a:pt x="1847688" y="5575437"/>
                  <a:pt x="1836259" y="5575437"/>
                  <a:pt x="1817210" y="5567814"/>
                </a:cubicBezTo>
                <a:cubicBezTo>
                  <a:pt x="1798162" y="5564003"/>
                  <a:pt x="1782924" y="5560191"/>
                  <a:pt x="1771494" y="5560191"/>
                </a:cubicBezTo>
                <a:cubicBezTo>
                  <a:pt x="1756256" y="5560191"/>
                  <a:pt x="1672443" y="5586871"/>
                  <a:pt x="1520057" y="5636420"/>
                </a:cubicBezTo>
                <a:cubicBezTo>
                  <a:pt x="1367670" y="5685969"/>
                  <a:pt x="1283857" y="5712649"/>
                  <a:pt x="1272428" y="5712649"/>
                </a:cubicBezTo>
                <a:cubicBezTo>
                  <a:pt x="1261000" y="5712649"/>
                  <a:pt x="1261000" y="5705026"/>
                  <a:pt x="1264809" y="5693591"/>
                </a:cubicBezTo>
                <a:cubicBezTo>
                  <a:pt x="1272428" y="5685969"/>
                  <a:pt x="1264809" y="5678346"/>
                  <a:pt x="1249571" y="5678346"/>
                </a:cubicBezTo>
                <a:cubicBezTo>
                  <a:pt x="1059087" y="5678346"/>
                  <a:pt x="906701" y="5727894"/>
                  <a:pt x="788601" y="5823180"/>
                </a:cubicBezTo>
                <a:cubicBezTo>
                  <a:pt x="746695" y="5823180"/>
                  <a:pt x="685740" y="5842237"/>
                  <a:pt x="601927" y="5884163"/>
                </a:cubicBezTo>
                <a:cubicBezTo>
                  <a:pt x="609547" y="5891786"/>
                  <a:pt x="609547" y="5891786"/>
                  <a:pt x="609547" y="5891786"/>
                </a:cubicBezTo>
                <a:cubicBezTo>
                  <a:pt x="624785" y="5891786"/>
                  <a:pt x="651453" y="5884163"/>
                  <a:pt x="685740" y="5868917"/>
                </a:cubicBezTo>
                <a:cubicBezTo>
                  <a:pt x="742885" y="5868917"/>
                  <a:pt x="742885" y="5868917"/>
                  <a:pt x="742885" y="5868917"/>
                </a:cubicBezTo>
                <a:cubicBezTo>
                  <a:pt x="765743" y="5891786"/>
                  <a:pt x="773362" y="5914655"/>
                  <a:pt x="773362" y="5941335"/>
                </a:cubicBezTo>
                <a:cubicBezTo>
                  <a:pt x="773362" y="5968015"/>
                  <a:pt x="750504" y="5994695"/>
                  <a:pt x="704788" y="6021375"/>
                </a:cubicBezTo>
                <a:cubicBezTo>
                  <a:pt x="655263" y="6048055"/>
                  <a:pt x="617166" y="6059489"/>
                  <a:pt x="582879" y="6059489"/>
                </a:cubicBezTo>
                <a:cubicBezTo>
                  <a:pt x="464779" y="6059489"/>
                  <a:pt x="464779" y="6059489"/>
                  <a:pt x="464779" y="6059489"/>
                </a:cubicBezTo>
                <a:cubicBezTo>
                  <a:pt x="464779" y="6006129"/>
                  <a:pt x="464779" y="6006129"/>
                  <a:pt x="464779" y="6006129"/>
                </a:cubicBezTo>
                <a:cubicBezTo>
                  <a:pt x="521924" y="5983261"/>
                  <a:pt x="552402" y="5952769"/>
                  <a:pt x="552402" y="5910843"/>
                </a:cubicBezTo>
                <a:cubicBezTo>
                  <a:pt x="548592" y="5903220"/>
                  <a:pt x="533353" y="5903220"/>
                  <a:pt x="506686" y="5903220"/>
                </a:cubicBezTo>
                <a:cubicBezTo>
                  <a:pt x="487637" y="5903220"/>
                  <a:pt x="480018" y="5903220"/>
                  <a:pt x="480018" y="5910843"/>
                </a:cubicBezTo>
                <a:cubicBezTo>
                  <a:pt x="480018" y="5918466"/>
                  <a:pt x="476208" y="5926089"/>
                  <a:pt x="464779" y="5926089"/>
                </a:cubicBezTo>
                <a:cubicBezTo>
                  <a:pt x="453350" y="5926089"/>
                  <a:pt x="449541" y="5922278"/>
                  <a:pt x="453350" y="5918466"/>
                </a:cubicBezTo>
                <a:cubicBezTo>
                  <a:pt x="457160" y="5910843"/>
                  <a:pt x="449541" y="5910843"/>
                  <a:pt x="434302" y="5910843"/>
                </a:cubicBezTo>
                <a:cubicBezTo>
                  <a:pt x="422873" y="5910843"/>
                  <a:pt x="419063" y="5914655"/>
                  <a:pt x="419063" y="5926089"/>
                </a:cubicBezTo>
                <a:cubicBezTo>
                  <a:pt x="419063" y="5937523"/>
                  <a:pt x="411444" y="5941335"/>
                  <a:pt x="403825" y="5941335"/>
                </a:cubicBezTo>
                <a:cubicBezTo>
                  <a:pt x="407634" y="5941335"/>
                  <a:pt x="400015" y="5937523"/>
                  <a:pt x="373347" y="5926089"/>
                </a:cubicBezTo>
                <a:cubicBezTo>
                  <a:pt x="350489" y="5914655"/>
                  <a:pt x="300964" y="5910843"/>
                  <a:pt x="220961" y="5910843"/>
                </a:cubicBezTo>
                <a:cubicBezTo>
                  <a:pt x="220961" y="5887975"/>
                  <a:pt x="224771" y="5872729"/>
                  <a:pt x="236200" y="5861295"/>
                </a:cubicBezTo>
                <a:cubicBezTo>
                  <a:pt x="209532" y="5849860"/>
                  <a:pt x="171435" y="5826992"/>
                  <a:pt x="118100" y="5788877"/>
                </a:cubicBezTo>
                <a:cubicBezTo>
                  <a:pt x="118100" y="5754574"/>
                  <a:pt x="144768" y="5689780"/>
                  <a:pt x="205722" y="5602117"/>
                </a:cubicBezTo>
                <a:cubicBezTo>
                  <a:pt x="205722" y="5564003"/>
                  <a:pt x="198103" y="5522077"/>
                  <a:pt x="186674" y="5480151"/>
                </a:cubicBezTo>
                <a:cubicBezTo>
                  <a:pt x="179055" y="5453471"/>
                  <a:pt x="148577" y="5438225"/>
                  <a:pt x="102861" y="5426791"/>
                </a:cubicBezTo>
                <a:cubicBezTo>
                  <a:pt x="34287" y="5316259"/>
                  <a:pt x="0" y="5262899"/>
                  <a:pt x="0" y="5274334"/>
                </a:cubicBezTo>
                <a:cubicBezTo>
                  <a:pt x="0" y="5194293"/>
                  <a:pt x="240009" y="5045648"/>
                  <a:pt x="727646" y="4824584"/>
                </a:cubicBezTo>
                <a:cubicBezTo>
                  <a:pt x="727646" y="4775036"/>
                  <a:pt x="727646" y="4775036"/>
                  <a:pt x="727646" y="4775036"/>
                </a:cubicBezTo>
                <a:cubicBezTo>
                  <a:pt x="700979" y="4786470"/>
                  <a:pt x="681930" y="4790281"/>
                  <a:pt x="670501" y="4790281"/>
                </a:cubicBezTo>
                <a:cubicBezTo>
                  <a:pt x="640024" y="4752167"/>
                  <a:pt x="640024" y="4752167"/>
                  <a:pt x="640024" y="4752167"/>
                </a:cubicBezTo>
                <a:cubicBezTo>
                  <a:pt x="739075" y="4656881"/>
                  <a:pt x="868604" y="4584464"/>
                  <a:pt x="1028610" y="4531104"/>
                </a:cubicBezTo>
                <a:cubicBezTo>
                  <a:pt x="1177187" y="4492989"/>
                  <a:pt x="1325764" y="4454875"/>
                  <a:pt x="1478150" y="4420572"/>
                </a:cubicBezTo>
                <a:cubicBezTo>
                  <a:pt x="1356241" y="4462498"/>
                  <a:pt x="1184806" y="4542538"/>
                  <a:pt x="963846" y="4664504"/>
                </a:cubicBezTo>
                <a:cubicBezTo>
                  <a:pt x="975275" y="4679750"/>
                  <a:pt x="998133" y="4687373"/>
                  <a:pt x="1028610" y="4687373"/>
                </a:cubicBezTo>
                <a:cubicBezTo>
                  <a:pt x="1040039" y="4687373"/>
                  <a:pt x="1116232" y="4660693"/>
                  <a:pt x="1264809" y="4603521"/>
                </a:cubicBezTo>
                <a:cubicBezTo>
                  <a:pt x="1413386" y="4542538"/>
                  <a:pt x="1493389" y="4515858"/>
                  <a:pt x="1504818" y="4515858"/>
                </a:cubicBezTo>
                <a:cubicBezTo>
                  <a:pt x="1520057" y="4515858"/>
                  <a:pt x="1523866" y="4519669"/>
                  <a:pt x="1520057" y="4531104"/>
                </a:cubicBezTo>
                <a:cubicBezTo>
                  <a:pt x="1512437" y="4542538"/>
                  <a:pt x="1516247" y="4546350"/>
                  <a:pt x="1527676" y="4546350"/>
                </a:cubicBezTo>
                <a:cubicBezTo>
                  <a:pt x="1539105" y="4546350"/>
                  <a:pt x="1558153" y="4542538"/>
                  <a:pt x="1588630" y="4531104"/>
                </a:cubicBezTo>
                <a:cubicBezTo>
                  <a:pt x="1622918" y="4519669"/>
                  <a:pt x="1649585" y="4515858"/>
                  <a:pt x="1676253" y="4515858"/>
                </a:cubicBezTo>
                <a:cubicBezTo>
                  <a:pt x="1683872" y="4393892"/>
                  <a:pt x="1691492" y="4195697"/>
                  <a:pt x="1702920" y="3921274"/>
                </a:cubicBezTo>
                <a:cubicBezTo>
                  <a:pt x="1889594" y="2476740"/>
                  <a:pt x="1889594" y="2476740"/>
                  <a:pt x="1889594" y="2476740"/>
                </a:cubicBezTo>
                <a:cubicBezTo>
                  <a:pt x="1881975" y="2453872"/>
                  <a:pt x="1870546" y="2431003"/>
                  <a:pt x="1859117" y="2415757"/>
                </a:cubicBezTo>
                <a:cubicBezTo>
                  <a:pt x="1805782" y="2484363"/>
                  <a:pt x="1782924" y="2530100"/>
                  <a:pt x="1786733" y="2549157"/>
                </a:cubicBezTo>
                <a:cubicBezTo>
                  <a:pt x="1756256" y="2518666"/>
                  <a:pt x="1756256" y="2518666"/>
                  <a:pt x="1756256" y="2518666"/>
                </a:cubicBezTo>
                <a:cubicBezTo>
                  <a:pt x="1588630" y="2644443"/>
                  <a:pt x="1436244" y="2808335"/>
                  <a:pt x="1299096" y="3010341"/>
                </a:cubicBezTo>
                <a:cubicBezTo>
                  <a:pt x="1180997" y="3178044"/>
                  <a:pt x="1066707" y="3349559"/>
                  <a:pt x="948607" y="3524885"/>
                </a:cubicBezTo>
                <a:cubicBezTo>
                  <a:pt x="937178" y="3540131"/>
                  <a:pt x="933368" y="3562999"/>
                  <a:pt x="933368" y="3597302"/>
                </a:cubicBezTo>
                <a:cubicBezTo>
                  <a:pt x="910510" y="3604925"/>
                  <a:pt x="883843" y="3631605"/>
                  <a:pt x="845746" y="3665908"/>
                </a:cubicBezTo>
                <a:cubicBezTo>
                  <a:pt x="800030" y="3726891"/>
                  <a:pt x="727646" y="3818365"/>
                  <a:pt x="632405" y="3944143"/>
                </a:cubicBezTo>
                <a:cubicBezTo>
                  <a:pt x="632405" y="3913651"/>
                  <a:pt x="624785" y="3894594"/>
                  <a:pt x="617166" y="3886971"/>
                </a:cubicBezTo>
                <a:cubicBezTo>
                  <a:pt x="609547" y="3894594"/>
                  <a:pt x="605737" y="3902217"/>
                  <a:pt x="601927" y="3909840"/>
                </a:cubicBezTo>
                <a:lnTo>
                  <a:pt x="590099" y="3921674"/>
                </a:lnTo>
                <a:lnTo>
                  <a:pt x="611452" y="3883636"/>
                </a:lnTo>
                <a:cubicBezTo>
                  <a:pt x="630500" y="3847904"/>
                  <a:pt x="659073" y="3791685"/>
                  <a:pt x="697169" y="3715457"/>
                </a:cubicBezTo>
                <a:cubicBezTo>
                  <a:pt x="704788" y="3688776"/>
                  <a:pt x="708598" y="3665908"/>
                  <a:pt x="704788" y="3643039"/>
                </a:cubicBezTo>
                <a:cubicBezTo>
                  <a:pt x="746695" y="3639228"/>
                  <a:pt x="788601" y="3566811"/>
                  <a:pt x="830507" y="3429599"/>
                </a:cubicBezTo>
                <a:cubicBezTo>
                  <a:pt x="841936" y="3425787"/>
                  <a:pt x="834317" y="3421976"/>
                  <a:pt x="807649" y="3421976"/>
                </a:cubicBezTo>
                <a:cubicBezTo>
                  <a:pt x="758124" y="3421976"/>
                  <a:pt x="700979" y="3467713"/>
                  <a:pt x="632405" y="3562999"/>
                </a:cubicBezTo>
                <a:cubicBezTo>
                  <a:pt x="609547" y="3559188"/>
                  <a:pt x="590498" y="3536319"/>
                  <a:pt x="567640" y="3494393"/>
                </a:cubicBezTo>
                <a:cubicBezTo>
                  <a:pt x="556211" y="3494393"/>
                  <a:pt x="548592" y="3494393"/>
                  <a:pt x="544782" y="3502016"/>
                </a:cubicBezTo>
                <a:cubicBezTo>
                  <a:pt x="540973" y="3505828"/>
                  <a:pt x="468589" y="3601113"/>
                  <a:pt x="331441" y="3784062"/>
                </a:cubicBezTo>
                <a:cubicBezTo>
                  <a:pt x="335251" y="3753571"/>
                  <a:pt x="358109" y="3711645"/>
                  <a:pt x="396205" y="3658285"/>
                </a:cubicBezTo>
                <a:cubicBezTo>
                  <a:pt x="396205" y="3643039"/>
                  <a:pt x="392396" y="3631605"/>
                  <a:pt x="384776" y="3627794"/>
                </a:cubicBezTo>
                <a:cubicBezTo>
                  <a:pt x="247629" y="3696399"/>
                  <a:pt x="186674" y="3730702"/>
                  <a:pt x="198103" y="3730702"/>
                </a:cubicBezTo>
                <a:cubicBezTo>
                  <a:pt x="118100" y="3730702"/>
                  <a:pt x="118100" y="3730702"/>
                  <a:pt x="118100" y="3730702"/>
                </a:cubicBezTo>
                <a:cubicBezTo>
                  <a:pt x="118100" y="3726891"/>
                  <a:pt x="114290" y="3715457"/>
                  <a:pt x="110481" y="3700211"/>
                </a:cubicBezTo>
                <a:cubicBezTo>
                  <a:pt x="102861" y="3681154"/>
                  <a:pt x="102861" y="3665908"/>
                  <a:pt x="102861" y="3650662"/>
                </a:cubicBezTo>
                <a:cubicBezTo>
                  <a:pt x="102861" y="3631605"/>
                  <a:pt x="102861" y="3612548"/>
                  <a:pt x="110481" y="3604925"/>
                </a:cubicBezTo>
                <a:cubicBezTo>
                  <a:pt x="171435" y="3528696"/>
                  <a:pt x="205722" y="3486770"/>
                  <a:pt x="205722" y="3475336"/>
                </a:cubicBezTo>
                <a:cubicBezTo>
                  <a:pt x="205722" y="3441033"/>
                  <a:pt x="182864" y="3380050"/>
                  <a:pt x="140958" y="3296199"/>
                </a:cubicBezTo>
                <a:cubicBezTo>
                  <a:pt x="118100" y="3311444"/>
                  <a:pt x="106671" y="3319067"/>
                  <a:pt x="102861" y="3319067"/>
                </a:cubicBezTo>
                <a:cubicBezTo>
                  <a:pt x="121910" y="3296199"/>
                  <a:pt x="129529" y="3280953"/>
                  <a:pt x="118100" y="3269519"/>
                </a:cubicBezTo>
                <a:cubicBezTo>
                  <a:pt x="133339" y="3254273"/>
                  <a:pt x="152387" y="3246650"/>
                  <a:pt x="179055" y="3246650"/>
                </a:cubicBezTo>
                <a:cubicBezTo>
                  <a:pt x="190484" y="3242839"/>
                  <a:pt x="194293" y="3219970"/>
                  <a:pt x="186674" y="3181856"/>
                </a:cubicBezTo>
                <a:cubicBezTo>
                  <a:pt x="209532" y="3109438"/>
                  <a:pt x="247629" y="3006530"/>
                  <a:pt x="300964" y="2873129"/>
                </a:cubicBezTo>
                <a:cubicBezTo>
                  <a:pt x="320012" y="2854072"/>
                  <a:pt x="354299" y="2823581"/>
                  <a:pt x="403825" y="2777843"/>
                </a:cubicBezTo>
                <a:cubicBezTo>
                  <a:pt x="407634" y="2762598"/>
                  <a:pt x="415254" y="2739729"/>
                  <a:pt x="426683" y="2709238"/>
                </a:cubicBezTo>
                <a:cubicBezTo>
                  <a:pt x="758124" y="2244243"/>
                  <a:pt x="1051468" y="1866911"/>
                  <a:pt x="1306715" y="1584864"/>
                </a:cubicBezTo>
                <a:cubicBezTo>
                  <a:pt x="1561963" y="1314252"/>
                  <a:pt x="1973407" y="879749"/>
                  <a:pt x="2533428" y="285165"/>
                </a:cubicBezTo>
                <a:cubicBezTo>
                  <a:pt x="2552476" y="285165"/>
                  <a:pt x="2582953" y="277542"/>
                  <a:pt x="2621050" y="258485"/>
                </a:cubicBezTo>
                <a:cubicBezTo>
                  <a:pt x="2621050" y="269919"/>
                  <a:pt x="2609621" y="300411"/>
                  <a:pt x="2586763" y="353771"/>
                </a:cubicBezTo>
                <a:cubicBezTo>
                  <a:pt x="2571524" y="391885"/>
                  <a:pt x="2579144" y="422377"/>
                  <a:pt x="2605811" y="449057"/>
                </a:cubicBezTo>
                <a:cubicBezTo>
                  <a:pt x="2662956" y="414754"/>
                  <a:pt x="2750578" y="361394"/>
                  <a:pt x="2864868" y="292788"/>
                </a:cubicBezTo>
                <a:cubicBezTo>
                  <a:pt x="2868678" y="300411"/>
                  <a:pt x="2864868" y="315656"/>
                  <a:pt x="2849630" y="330902"/>
                </a:cubicBezTo>
                <a:cubicBezTo>
                  <a:pt x="2853440" y="334714"/>
                  <a:pt x="2864868" y="361394"/>
                  <a:pt x="2880107" y="403319"/>
                </a:cubicBezTo>
                <a:cubicBezTo>
                  <a:pt x="2891536" y="422377"/>
                  <a:pt x="2906775" y="433811"/>
                  <a:pt x="2922014" y="433811"/>
                </a:cubicBezTo>
                <a:cubicBezTo>
                  <a:pt x="2956300" y="433811"/>
                  <a:pt x="2975349" y="414754"/>
                  <a:pt x="2975349" y="380451"/>
                </a:cubicBezTo>
                <a:cubicBezTo>
                  <a:pt x="2975349" y="361394"/>
                  <a:pt x="2963920" y="319468"/>
                  <a:pt x="2944872" y="250862"/>
                </a:cubicBezTo>
                <a:cubicBezTo>
                  <a:pt x="3127736" y="155576"/>
                  <a:pt x="3127736" y="155576"/>
                  <a:pt x="3127736" y="155576"/>
                </a:cubicBezTo>
                <a:close/>
                <a:moveTo>
                  <a:pt x="2682220" y="0"/>
                </a:moveTo>
                <a:cubicBezTo>
                  <a:pt x="2739385" y="0"/>
                  <a:pt x="2739385" y="0"/>
                  <a:pt x="2739385" y="0"/>
                </a:cubicBezTo>
                <a:cubicBezTo>
                  <a:pt x="2739385" y="19055"/>
                  <a:pt x="2747007" y="30488"/>
                  <a:pt x="2762251" y="30488"/>
                </a:cubicBezTo>
                <a:cubicBezTo>
                  <a:pt x="2762251" y="60976"/>
                  <a:pt x="2754629" y="83842"/>
                  <a:pt x="2743196" y="91464"/>
                </a:cubicBezTo>
                <a:cubicBezTo>
                  <a:pt x="2727952" y="99086"/>
                  <a:pt x="2712708" y="110519"/>
                  <a:pt x="2689842" y="125763"/>
                </a:cubicBezTo>
                <a:cubicBezTo>
                  <a:pt x="2617432" y="137196"/>
                  <a:pt x="2541212" y="182927"/>
                  <a:pt x="2461180" y="266769"/>
                </a:cubicBezTo>
                <a:cubicBezTo>
                  <a:pt x="2430692" y="289635"/>
                  <a:pt x="2381149" y="327745"/>
                  <a:pt x="2312551" y="381099"/>
                </a:cubicBezTo>
                <a:cubicBezTo>
                  <a:pt x="2122000" y="586892"/>
                  <a:pt x="1878095" y="868905"/>
                  <a:pt x="1580835" y="1227138"/>
                </a:cubicBezTo>
                <a:cubicBezTo>
                  <a:pt x="1577024" y="1204272"/>
                  <a:pt x="1573213" y="1192839"/>
                  <a:pt x="1573213" y="1189028"/>
                </a:cubicBezTo>
                <a:cubicBezTo>
                  <a:pt x="1759953" y="960369"/>
                  <a:pt x="1942882" y="731710"/>
                  <a:pt x="2122000" y="506861"/>
                </a:cubicBezTo>
                <a:cubicBezTo>
                  <a:pt x="2343039" y="247714"/>
                  <a:pt x="2529779" y="80031"/>
                  <a:pt x="2682220" y="0"/>
                </a:cubicBezTo>
                <a:close/>
              </a:path>
            </a:pathLst>
          </a:custGeom>
        </p:spPr>
        <p:txBody>
          <a:bodyPr wrap="square">
            <a:noAutofit/>
          </a:bodyPr>
          <a:lstStyle/>
          <a:p>
            <a:endParaRPr lang="ru-RU"/>
          </a:p>
        </p:txBody>
      </p:sp>
    </p:spTree>
    <p:extLst>
      <p:ext uri="{BB962C8B-B14F-4D97-AF65-F5344CB8AC3E}">
        <p14:creationId xmlns:p14="http://schemas.microsoft.com/office/powerpoint/2010/main" val="20981302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Number 2">
    <p:spTree>
      <p:nvGrpSpPr>
        <p:cNvPr id="1" name=""/>
        <p:cNvGrpSpPr/>
        <p:nvPr/>
      </p:nvGrpSpPr>
      <p:grpSpPr>
        <a:xfrm>
          <a:off x="0" y="0"/>
          <a:ext cx="0" cy="0"/>
          <a:chOff x="0" y="0"/>
          <a:chExt cx="0" cy="0"/>
        </a:xfrm>
      </p:grpSpPr>
      <p:sp>
        <p:nvSpPr>
          <p:cNvPr id="20" name="Picture Placeholder 19"/>
          <p:cNvSpPr>
            <a:spLocks noGrp="1"/>
          </p:cNvSpPr>
          <p:nvPr>
            <p:ph type="pic" sz="quarter" idx="12"/>
          </p:nvPr>
        </p:nvSpPr>
        <p:spPr>
          <a:xfrm>
            <a:off x="6448426" y="727075"/>
            <a:ext cx="5019675" cy="5826124"/>
          </a:xfrm>
          <a:custGeom>
            <a:avLst/>
            <a:gdLst>
              <a:gd name="connsiteX0" fmla="*/ 1374750 w 5019675"/>
              <a:gd name="connsiteY0" fmla="*/ 5727064 h 5826124"/>
              <a:gd name="connsiteX1" fmla="*/ 1362660 w 5019675"/>
              <a:gd name="connsiteY1" fmla="*/ 5731098 h 5826124"/>
              <a:gd name="connsiteX2" fmla="*/ 1363807 w 5019675"/>
              <a:gd name="connsiteY2" fmla="*/ 5730398 h 5826124"/>
              <a:gd name="connsiteX3" fmla="*/ 1374750 w 5019675"/>
              <a:gd name="connsiteY3" fmla="*/ 5727064 h 5826124"/>
              <a:gd name="connsiteX4" fmla="*/ 1953311 w 5019675"/>
              <a:gd name="connsiteY4" fmla="*/ 5483224 h 5826124"/>
              <a:gd name="connsiteX5" fmla="*/ 2006600 w 5019675"/>
              <a:gd name="connsiteY5" fmla="*/ 5483224 h 5826124"/>
              <a:gd name="connsiteX6" fmla="*/ 1652612 w 5019675"/>
              <a:gd name="connsiteY6" fmla="*/ 5719444 h 5826124"/>
              <a:gd name="connsiteX7" fmla="*/ 1199659 w 5019675"/>
              <a:gd name="connsiteY7" fmla="*/ 5826124 h 5826124"/>
              <a:gd name="connsiteX8" fmla="*/ 1020762 w 5019675"/>
              <a:gd name="connsiteY8" fmla="*/ 5772784 h 5826124"/>
              <a:gd name="connsiteX9" fmla="*/ 1062632 w 5019675"/>
              <a:gd name="connsiteY9" fmla="*/ 5715634 h 5826124"/>
              <a:gd name="connsiteX10" fmla="*/ 1104501 w 5019675"/>
              <a:gd name="connsiteY10" fmla="*/ 5658484 h 5826124"/>
              <a:gd name="connsiteX11" fmla="*/ 1081663 w 5019675"/>
              <a:gd name="connsiteY11" fmla="*/ 5628004 h 5826124"/>
              <a:gd name="connsiteX12" fmla="*/ 1153984 w 5019675"/>
              <a:gd name="connsiteY12" fmla="*/ 5559424 h 5826124"/>
              <a:gd name="connsiteX13" fmla="*/ 1237723 w 5019675"/>
              <a:gd name="connsiteY13" fmla="*/ 5597524 h 5826124"/>
              <a:gd name="connsiteX14" fmla="*/ 1146371 w 5019675"/>
              <a:gd name="connsiteY14" fmla="*/ 5612764 h 5826124"/>
              <a:gd name="connsiteX15" fmla="*/ 1142565 w 5019675"/>
              <a:gd name="connsiteY15" fmla="*/ 5620384 h 5826124"/>
              <a:gd name="connsiteX16" fmla="*/ 1142565 w 5019675"/>
              <a:gd name="connsiteY16" fmla="*/ 5643244 h 5826124"/>
              <a:gd name="connsiteX17" fmla="*/ 1207272 w 5019675"/>
              <a:gd name="connsiteY17" fmla="*/ 5749924 h 5826124"/>
              <a:gd name="connsiteX18" fmla="*/ 1264367 w 5019675"/>
              <a:gd name="connsiteY18" fmla="*/ 5742304 h 5826124"/>
              <a:gd name="connsiteX19" fmla="*/ 1321462 w 5019675"/>
              <a:gd name="connsiteY19" fmla="*/ 5734684 h 5826124"/>
              <a:gd name="connsiteX20" fmla="*/ 1351912 w 5019675"/>
              <a:gd name="connsiteY20" fmla="*/ 5734684 h 5826124"/>
              <a:gd name="connsiteX21" fmla="*/ 1362660 w 5019675"/>
              <a:gd name="connsiteY21" fmla="*/ 5731098 h 5826124"/>
              <a:gd name="connsiteX22" fmla="*/ 1344300 w 5019675"/>
              <a:gd name="connsiteY22" fmla="*/ 5742304 h 5826124"/>
              <a:gd name="connsiteX23" fmla="*/ 1336687 w 5019675"/>
              <a:gd name="connsiteY23" fmla="*/ 5742304 h 5826124"/>
              <a:gd name="connsiteX24" fmla="*/ 1344300 w 5019675"/>
              <a:gd name="connsiteY24" fmla="*/ 5749924 h 5826124"/>
              <a:gd name="connsiteX25" fmla="*/ 1367138 w 5019675"/>
              <a:gd name="connsiteY25" fmla="*/ 5749924 h 5826124"/>
              <a:gd name="connsiteX26" fmla="*/ 1683063 w 5019675"/>
              <a:gd name="connsiteY26" fmla="*/ 5662294 h 5826124"/>
              <a:gd name="connsiteX27" fmla="*/ 1953311 w 5019675"/>
              <a:gd name="connsiteY27" fmla="*/ 5483224 h 5826124"/>
              <a:gd name="connsiteX28" fmla="*/ 1089025 w 5019675"/>
              <a:gd name="connsiteY28" fmla="*/ 4451350 h 5826124"/>
              <a:gd name="connsiteX29" fmla="*/ 799838 w 5019675"/>
              <a:gd name="connsiteY29" fmla="*/ 4588342 h 5826124"/>
              <a:gd name="connsiteX30" fmla="*/ 784618 w 5019675"/>
              <a:gd name="connsiteY30" fmla="*/ 4626395 h 5826124"/>
              <a:gd name="connsiteX31" fmla="*/ 350837 w 5019675"/>
              <a:gd name="connsiteY31" fmla="*/ 4946043 h 5826124"/>
              <a:gd name="connsiteX32" fmla="*/ 388888 w 5019675"/>
              <a:gd name="connsiteY32" fmla="*/ 4968875 h 5826124"/>
              <a:gd name="connsiteX33" fmla="*/ 556312 w 5019675"/>
              <a:gd name="connsiteY33" fmla="*/ 4930822 h 5826124"/>
              <a:gd name="connsiteX34" fmla="*/ 670465 w 5019675"/>
              <a:gd name="connsiteY34" fmla="*/ 4831883 h 5826124"/>
              <a:gd name="connsiteX35" fmla="*/ 708516 w 5019675"/>
              <a:gd name="connsiteY35" fmla="*/ 4763387 h 5826124"/>
              <a:gd name="connsiteX36" fmla="*/ 1089025 w 5019675"/>
              <a:gd name="connsiteY36" fmla="*/ 4451350 h 5826124"/>
              <a:gd name="connsiteX37" fmla="*/ 1175951 w 5019675"/>
              <a:gd name="connsiteY37" fmla="*/ 4184832 h 5826124"/>
              <a:gd name="connsiteX38" fmla="*/ 1144555 w 5019675"/>
              <a:gd name="connsiteY38" fmla="*/ 4264797 h 5826124"/>
              <a:gd name="connsiteX39" fmla="*/ 1137955 w 5019675"/>
              <a:gd name="connsiteY39" fmla="*/ 4279472 h 5826124"/>
              <a:gd name="connsiteX40" fmla="*/ 1153593 w 5019675"/>
              <a:gd name="connsiteY40" fmla="*/ 4231002 h 5826124"/>
              <a:gd name="connsiteX41" fmla="*/ 1175951 w 5019675"/>
              <a:gd name="connsiteY41" fmla="*/ 4184832 h 5826124"/>
              <a:gd name="connsiteX42" fmla="*/ 2614613 w 5019675"/>
              <a:gd name="connsiteY42" fmla="*/ 3343275 h 5826124"/>
              <a:gd name="connsiteX43" fmla="*/ 2317750 w 5019675"/>
              <a:gd name="connsiteY43" fmla="*/ 3721100 h 5826124"/>
              <a:gd name="connsiteX44" fmla="*/ 2371033 w 5019675"/>
              <a:gd name="connsiteY44" fmla="*/ 3721100 h 5826124"/>
              <a:gd name="connsiteX45" fmla="*/ 2614613 w 5019675"/>
              <a:gd name="connsiteY45" fmla="*/ 3343275 h 5826124"/>
              <a:gd name="connsiteX46" fmla="*/ 3440113 w 5019675"/>
              <a:gd name="connsiteY46" fmla="*/ 2901950 h 5826124"/>
              <a:gd name="connsiteX47" fmla="*/ 3098800 w 5019675"/>
              <a:gd name="connsiteY47" fmla="*/ 3533775 h 5826124"/>
              <a:gd name="connsiteX48" fmla="*/ 3129139 w 5019675"/>
              <a:gd name="connsiteY48" fmla="*/ 3510938 h 5826124"/>
              <a:gd name="connsiteX49" fmla="*/ 3174647 w 5019675"/>
              <a:gd name="connsiteY49" fmla="*/ 3488101 h 5826124"/>
              <a:gd name="connsiteX50" fmla="*/ 3186024 w 5019675"/>
              <a:gd name="connsiteY50" fmla="*/ 3495713 h 5826124"/>
              <a:gd name="connsiteX51" fmla="*/ 3204986 w 5019675"/>
              <a:gd name="connsiteY51" fmla="*/ 3503325 h 5826124"/>
              <a:gd name="connsiteX52" fmla="*/ 3250495 w 5019675"/>
              <a:gd name="connsiteY52" fmla="*/ 3480488 h 5826124"/>
              <a:gd name="connsiteX53" fmla="*/ 3280834 w 5019675"/>
              <a:gd name="connsiteY53" fmla="*/ 3457651 h 5826124"/>
              <a:gd name="connsiteX54" fmla="*/ 3349096 w 5019675"/>
              <a:gd name="connsiteY54" fmla="*/ 3198831 h 5826124"/>
              <a:gd name="connsiteX55" fmla="*/ 3212571 w 5019675"/>
              <a:gd name="connsiteY55" fmla="*/ 3419590 h 5826124"/>
              <a:gd name="connsiteX56" fmla="*/ 3204986 w 5019675"/>
              <a:gd name="connsiteY56" fmla="*/ 3396753 h 5826124"/>
              <a:gd name="connsiteX57" fmla="*/ 3322550 w 5019675"/>
              <a:gd name="connsiteY57" fmla="*/ 3145545 h 5826124"/>
              <a:gd name="connsiteX58" fmla="*/ 3440113 w 5019675"/>
              <a:gd name="connsiteY58" fmla="*/ 2901950 h 5826124"/>
              <a:gd name="connsiteX59" fmla="*/ 3336977 w 5019675"/>
              <a:gd name="connsiteY59" fmla="*/ 2476417 h 5826124"/>
              <a:gd name="connsiteX60" fmla="*/ 3334123 w 5019675"/>
              <a:gd name="connsiteY60" fmla="*/ 2482844 h 5826124"/>
              <a:gd name="connsiteX61" fmla="*/ 3189520 w 5019675"/>
              <a:gd name="connsiteY61" fmla="*/ 2818029 h 5826124"/>
              <a:gd name="connsiteX62" fmla="*/ 3204742 w 5019675"/>
              <a:gd name="connsiteY62" fmla="*/ 2856118 h 5826124"/>
              <a:gd name="connsiteX63" fmla="*/ 3181910 w 5019675"/>
              <a:gd name="connsiteY63" fmla="*/ 2878972 h 5826124"/>
              <a:gd name="connsiteX64" fmla="*/ 3197131 w 5019675"/>
              <a:gd name="connsiteY64" fmla="*/ 2978004 h 5826124"/>
              <a:gd name="connsiteX65" fmla="*/ 2862262 w 5019675"/>
              <a:gd name="connsiteY65" fmla="*/ 3549341 h 5826124"/>
              <a:gd name="connsiteX66" fmla="*/ 2896510 w 5019675"/>
              <a:gd name="connsiteY66" fmla="*/ 3564577 h 5826124"/>
              <a:gd name="connsiteX67" fmla="*/ 2930758 w 5019675"/>
              <a:gd name="connsiteY67" fmla="*/ 3579813 h 5826124"/>
              <a:gd name="connsiteX68" fmla="*/ 2938369 w 5019675"/>
              <a:gd name="connsiteY68" fmla="*/ 3556959 h 5826124"/>
              <a:gd name="connsiteX69" fmla="*/ 3014475 w 5019675"/>
              <a:gd name="connsiteY69" fmla="*/ 3488399 h 5826124"/>
              <a:gd name="connsiteX70" fmla="*/ 3288459 w 5019675"/>
              <a:gd name="connsiteY70" fmla="*/ 2909443 h 5826124"/>
              <a:gd name="connsiteX71" fmla="*/ 3341734 w 5019675"/>
              <a:gd name="connsiteY71" fmla="*/ 2703762 h 5826124"/>
              <a:gd name="connsiteX72" fmla="*/ 3341734 w 5019675"/>
              <a:gd name="connsiteY72" fmla="*/ 2597112 h 5826124"/>
              <a:gd name="connsiteX73" fmla="*/ 3379787 w 5019675"/>
              <a:gd name="connsiteY73" fmla="*/ 2551405 h 5826124"/>
              <a:gd name="connsiteX74" fmla="*/ 3336977 w 5019675"/>
              <a:gd name="connsiteY74" fmla="*/ 2476417 h 5826124"/>
              <a:gd name="connsiteX75" fmla="*/ 1868375 w 5019675"/>
              <a:gd name="connsiteY75" fmla="*/ 1595437 h 5826124"/>
              <a:gd name="connsiteX76" fmla="*/ 1936751 w 5019675"/>
              <a:gd name="connsiteY76" fmla="*/ 1678974 h 5826124"/>
              <a:gd name="connsiteX77" fmla="*/ 1868375 w 5019675"/>
              <a:gd name="connsiteY77" fmla="*/ 1861237 h 5826124"/>
              <a:gd name="connsiteX78" fmla="*/ 1807597 w 5019675"/>
              <a:gd name="connsiteY78" fmla="*/ 1876425 h 5826124"/>
              <a:gd name="connsiteX79" fmla="*/ 1746818 w 5019675"/>
              <a:gd name="connsiteY79" fmla="*/ 1861237 h 5826124"/>
              <a:gd name="connsiteX80" fmla="*/ 1724026 w 5019675"/>
              <a:gd name="connsiteY80" fmla="*/ 1808077 h 5826124"/>
              <a:gd name="connsiteX81" fmla="*/ 1868375 w 5019675"/>
              <a:gd name="connsiteY81" fmla="*/ 1595437 h 5826124"/>
              <a:gd name="connsiteX82" fmla="*/ 1968089 w 5019675"/>
              <a:gd name="connsiteY82" fmla="*/ 90489 h 5826124"/>
              <a:gd name="connsiteX83" fmla="*/ 1808461 w 5019675"/>
              <a:gd name="connsiteY83" fmla="*/ 128775 h 5826124"/>
              <a:gd name="connsiteX84" fmla="*/ 1671637 w 5019675"/>
              <a:gd name="connsiteY84" fmla="*/ 220663 h 5826124"/>
              <a:gd name="connsiteX85" fmla="*/ 1747651 w 5019675"/>
              <a:gd name="connsiteY85" fmla="*/ 220663 h 5826124"/>
              <a:gd name="connsiteX86" fmla="*/ 1835066 w 5019675"/>
              <a:gd name="connsiteY86" fmla="*/ 190034 h 5826124"/>
              <a:gd name="connsiteX87" fmla="*/ 1930082 w 5019675"/>
              <a:gd name="connsiteY87" fmla="*/ 151747 h 5826124"/>
              <a:gd name="connsiteX88" fmla="*/ 2317750 w 5019675"/>
              <a:gd name="connsiteY88" fmla="*/ 128775 h 5826124"/>
              <a:gd name="connsiteX89" fmla="*/ 1968089 w 5019675"/>
              <a:gd name="connsiteY89" fmla="*/ 90489 h 5826124"/>
              <a:gd name="connsiteX90" fmla="*/ 2287206 w 5019675"/>
              <a:gd name="connsiteY90" fmla="*/ 0 h 5826124"/>
              <a:gd name="connsiteX91" fmla="*/ 2469878 w 5019675"/>
              <a:gd name="connsiteY91" fmla="*/ 45694 h 5826124"/>
              <a:gd name="connsiteX92" fmla="*/ 2644939 w 5019675"/>
              <a:gd name="connsiteY92" fmla="*/ 91389 h 5826124"/>
              <a:gd name="connsiteX93" fmla="*/ 2937975 w 5019675"/>
              <a:gd name="connsiteY93" fmla="*/ 194201 h 5826124"/>
              <a:gd name="connsiteX94" fmla="*/ 3246234 w 5019675"/>
              <a:gd name="connsiteY94" fmla="*/ 335091 h 5826124"/>
              <a:gd name="connsiteX95" fmla="*/ 3402266 w 5019675"/>
              <a:gd name="connsiteY95" fmla="*/ 464558 h 5826124"/>
              <a:gd name="connsiteX96" fmla="*/ 3622995 w 5019675"/>
              <a:gd name="connsiteY96" fmla="*/ 925309 h 5826124"/>
              <a:gd name="connsiteX97" fmla="*/ 3759999 w 5019675"/>
              <a:gd name="connsiteY97" fmla="*/ 1275632 h 5826124"/>
              <a:gd name="connsiteX98" fmla="*/ 3836112 w 5019675"/>
              <a:gd name="connsiteY98" fmla="*/ 1625954 h 5826124"/>
              <a:gd name="connsiteX99" fmla="*/ 3775222 w 5019675"/>
              <a:gd name="connsiteY99" fmla="*/ 1435561 h 5826124"/>
              <a:gd name="connsiteX100" fmla="*/ 3714331 w 5019675"/>
              <a:gd name="connsiteY100" fmla="*/ 1313710 h 5826124"/>
              <a:gd name="connsiteX101" fmla="*/ 3687692 w 5019675"/>
              <a:gd name="connsiteY101" fmla="*/ 1321326 h 5826124"/>
              <a:gd name="connsiteX102" fmla="*/ 3676274 w 5019675"/>
              <a:gd name="connsiteY102" fmla="*/ 1328941 h 5826124"/>
              <a:gd name="connsiteX103" fmla="*/ 3668663 w 5019675"/>
              <a:gd name="connsiteY103" fmla="*/ 1191859 h 5826124"/>
              <a:gd name="connsiteX104" fmla="*/ 3508825 w 5019675"/>
              <a:gd name="connsiteY104" fmla="*/ 780610 h 5826124"/>
              <a:gd name="connsiteX105" fmla="*/ 3135870 w 5019675"/>
              <a:gd name="connsiteY105" fmla="*/ 327476 h 5826124"/>
              <a:gd name="connsiteX106" fmla="*/ 2998866 w 5019675"/>
              <a:gd name="connsiteY106" fmla="*/ 373170 h 5826124"/>
              <a:gd name="connsiteX107" fmla="*/ 3052145 w 5019675"/>
              <a:gd name="connsiteY107" fmla="*/ 472174 h 5826124"/>
              <a:gd name="connsiteX108" fmla="*/ 3014088 w 5019675"/>
              <a:gd name="connsiteY108" fmla="*/ 472174 h 5826124"/>
              <a:gd name="connsiteX109" fmla="*/ 3181538 w 5019675"/>
              <a:gd name="connsiteY109" fmla="*/ 803457 h 5826124"/>
              <a:gd name="connsiteX110" fmla="*/ 3219594 w 5019675"/>
              <a:gd name="connsiteY110" fmla="*/ 788226 h 5826124"/>
              <a:gd name="connsiteX111" fmla="*/ 3204372 w 5019675"/>
              <a:gd name="connsiteY111" fmla="*/ 765379 h 5826124"/>
              <a:gd name="connsiteX112" fmla="*/ 3189149 w 5019675"/>
              <a:gd name="connsiteY112" fmla="*/ 742532 h 5826124"/>
              <a:gd name="connsiteX113" fmla="*/ 3250040 w 5019675"/>
              <a:gd name="connsiteY113" fmla="*/ 780610 h 5826124"/>
              <a:gd name="connsiteX114" fmla="*/ 3261457 w 5019675"/>
              <a:gd name="connsiteY114" fmla="*/ 772995 h 5826124"/>
              <a:gd name="connsiteX115" fmla="*/ 3280485 w 5019675"/>
              <a:gd name="connsiteY115" fmla="*/ 765379 h 5826124"/>
              <a:gd name="connsiteX116" fmla="*/ 3371821 w 5019675"/>
              <a:gd name="connsiteY116" fmla="*/ 837728 h 5826124"/>
              <a:gd name="connsiteX117" fmla="*/ 3428906 w 5019675"/>
              <a:gd name="connsiteY117" fmla="*/ 936732 h 5826124"/>
              <a:gd name="connsiteX118" fmla="*/ 3455546 w 5019675"/>
              <a:gd name="connsiteY118" fmla="*/ 1009082 h 5826124"/>
              <a:gd name="connsiteX119" fmla="*/ 3440323 w 5019675"/>
              <a:gd name="connsiteY119" fmla="*/ 1108086 h 5826124"/>
              <a:gd name="connsiteX120" fmla="*/ 3440323 w 5019675"/>
              <a:gd name="connsiteY120" fmla="*/ 1115702 h 5826124"/>
              <a:gd name="connsiteX121" fmla="*/ 3508825 w 5019675"/>
              <a:gd name="connsiteY121" fmla="*/ 1176627 h 5826124"/>
              <a:gd name="connsiteX122" fmla="*/ 3615384 w 5019675"/>
              <a:gd name="connsiteY122" fmla="*/ 1641185 h 5826124"/>
              <a:gd name="connsiteX123" fmla="*/ 3581133 w 5019675"/>
              <a:gd name="connsiteY123" fmla="*/ 1743997 h 5826124"/>
              <a:gd name="connsiteX124" fmla="*/ 3554493 w 5019675"/>
              <a:gd name="connsiteY124" fmla="*/ 1862041 h 5826124"/>
              <a:gd name="connsiteX125" fmla="*/ 3531659 w 5019675"/>
              <a:gd name="connsiteY125" fmla="*/ 1869656 h 5826124"/>
              <a:gd name="connsiteX126" fmla="*/ 3546882 w 5019675"/>
              <a:gd name="connsiteY126" fmla="*/ 1896311 h 5826124"/>
              <a:gd name="connsiteX127" fmla="*/ 3569716 w 5019675"/>
              <a:gd name="connsiteY127" fmla="*/ 1900119 h 5826124"/>
              <a:gd name="connsiteX128" fmla="*/ 3584938 w 5019675"/>
              <a:gd name="connsiteY128" fmla="*/ 1999124 h 5826124"/>
              <a:gd name="connsiteX129" fmla="*/ 3607772 w 5019675"/>
              <a:gd name="connsiteY129" fmla="*/ 1892504 h 5826124"/>
              <a:gd name="connsiteX130" fmla="*/ 3615384 w 5019675"/>
              <a:gd name="connsiteY130" fmla="*/ 2185708 h 5826124"/>
              <a:gd name="connsiteX131" fmla="*/ 3577327 w 5019675"/>
              <a:gd name="connsiteY131" fmla="*/ 2223787 h 5826124"/>
              <a:gd name="connsiteX132" fmla="*/ 3524048 w 5019675"/>
              <a:gd name="connsiteY132" fmla="*/ 2520800 h 5826124"/>
              <a:gd name="connsiteX133" fmla="*/ 3531659 w 5019675"/>
              <a:gd name="connsiteY133" fmla="*/ 2558878 h 5826124"/>
              <a:gd name="connsiteX134" fmla="*/ 3489797 w 5019675"/>
              <a:gd name="connsiteY134" fmla="*/ 2676922 h 5826124"/>
              <a:gd name="connsiteX135" fmla="*/ 3440323 w 5019675"/>
              <a:gd name="connsiteY135" fmla="*/ 2802581 h 5826124"/>
              <a:gd name="connsiteX136" fmla="*/ 3451740 w 5019675"/>
              <a:gd name="connsiteY136" fmla="*/ 2821620 h 5826124"/>
              <a:gd name="connsiteX137" fmla="*/ 3463157 w 5019675"/>
              <a:gd name="connsiteY137" fmla="*/ 2840660 h 5826124"/>
              <a:gd name="connsiteX138" fmla="*/ 3539270 w 5019675"/>
              <a:gd name="connsiteY138" fmla="*/ 2680730 h 5826124"/>
              <a:gd name="connsiteX139" fmla="*/ 3577327 w 5019675"/>
              <a:gd name="connsiteY139" fmla="*/ 2490337 h 5826124"/>
              <a:gd name="connsiteX140" fmla="*/ 3607772 w 5019675"/>
              <a:gd name="connsiteY140" fmla="*/ 2543647 h 5826124"/>
              <a:gd name="connsiteX141" fmla="*/ 3759999 w 5019675"/>
              <a:gd name="connsiteY141" fmla="*/ 2117167 h 5826124"/>
              <a:gd name="connsiteX142" fmla="*/ 3798056 w 5019675"/>
              <a:gd name="connsiteY142" fmla="*/ 2117167 h 5826124"/>
              <a:gd name="connsiteX143" fmla="*/ 3798056 w 5019675"/>
              <a:gd name="connsiteY143" fmla="*/ 2170477 h 5826124"/>
              <a:gd name="connsiteX144" fmla="*/ 3653440 w 5019675"/>
              <a:gd name="connsiteY144" fmla="*/ 2787350 h 5826124"/>
              <a:gd name="connsiteX145" fmla="*/ 3318542 w 5019675"/>
              <a:gd name="connsiteY145" fmla="*/ 3465148 h 5826124"/>
              <a:gd name="connsiteX146" fmla="*/ 3577327 w 5019675"/>
              <a:gd name="connsiteY146" fmla="*/ 3449916 h 5826124"/>
              <a:gd name="connsiteX147" fmla="*/ 3067368 w 5019675"/>
              <a:gd name="connsiteY147" fmla="*/ 3579383 h 5826124"/>
              <a:gd name="connsiteX148" fmla="*/ 3082590 w 5019675"/>
              <a:gd name="connsiteY148" fmla="*/ 3594615 h 5826124"/>
              <a:gd name="connsiteX149" fmla="*/ 3326153 w 5019675"/>
              <a:gd name="connsiteY149" fmla="*/ 3548920 h 5826124"/>
              <a:gd name="connsiteX150" fmla="*/ 3744776 w 5019675"/>
              <a:gd name="connsiteY150" fmla="*/ 3419453 h 5826124"/>
              <a:gd name="connsiteX151" fmla="*/ 3737165 w 5019675"/>
              <a:gd name="connsiteY151" fmla="*/ 3457532 h 5826124"/>
              <a:gd name="connsiteX152" fmla="*/ 3759999 w 5019675"/>
              <a:gd name="connsiteY152" fmla="*/ 3465148 h 5826124"/>
              <a:gd name="connsiteX153" fmla="*/ 3790444 w 5019675"/>
              <a:gd name="connsiteY153" fmla="*/ 3419453 h 5826124"/>
              <a:gd name="connsiteX154" fmla="*/ 3839918 w 5019675"/>
              <a:gd name="connsiteY154" fmla="*/ 3427069 h 5826124"/>
              <a:gd name="connsiteX155" fmla="*/ 3897003 w 5019675"/>
              <a:gd name="connsiteY155" fmla="*/ 3434685 h 5826124"/>
              <a:gd name="connsiteX156" fmla="*/ 3333764 w 5019675"/>
              <a:gd name="connsiteY156" fmla="*/ 3571768 h 5826124"/>
              <a:gd name="connsiteX157" fmla="*/ 3280485 w 5019675"/>
              <a:gd name="connsiteY157" fmla="*/ 3598423 h 5826124"/>
              <a:gd name="connsiteX158" fmla="*/ 3227206 w 5019675"/>
              <a:gd name="connsiteY158" fmla="*/ 3621270 h 5826124"/>
              <a:gd name="connsiteX159" fmla="*/ 3215789 w 5019675"/>
              <a:gd name="connsiteY159" fmla="*/ 3609846 h 5826124"/>
              <a:gd name="connsiteX160" fmla="*/ 3211983 w 5019675"/>
              <a:gd name="connsiteY160" fmla="*/ 3594615 h 5826124"/>
              <a:gd name="connsiteX161" fmla="*/ 2991254 w 5019675"/>
              <a:gd name="connsiteY161" fmla="*/ 3659348 h 5826124"/>
              <a:gd name="connsiteX162" fmla="*/ 2945586 w 5019675"/>
              <a:gd name="connsiteY162" fmla="*/ 3727890 h 5826124"/>
              <a:gd name="connsiteX163" fmla="*/ 2861862 w 5019675"/>
              <a:gd name="connsiteY163" fmla="*/ 3682195 h 5826124"/>
              <a:gd name="connsiteX164" fmla="*/ 2785748 w 5019675"/>
              <a:gd name="connsiteY164" fmla="*/ 3758352 h 5826124"/>
              <a:gd name="connsiteX165" fmla="*/ 2839028 w 5019675"/>
              <a:gd name="connsiteY165" fmla="*/ 3765968 h 5826124"/>
              <a:gd name="connsiteX166" fmla="*/ 3246234 w 5019675"/>
              <a:gd name="connsiteY166" fmla="*/ 3678388 h 5826124"/>
              <a:gd name="connsiteX167" fmla="*/ 3645829 w 5019675"/>
              <a:gd name="connsiteY167" fmla="*/ 3594615 h 5826124"/>
              <a:gd name="connsiteX168" fmla="*/ 3664858 w 5019675"/>
              <a:gd name="connsiteY168" fmla="*/ 3609846 h 5826124"/>
              <a:gd name="connsiteX169" fmla="*/ 3664858 w 5019675"/>
              <a:gd name="connsiteY169" fmla="*/ 3617495 h 5826124"/>
              <a:gd name="connsiteX170" fmla="*/ 3664263 w 5019675"/>
              <a:gd name="connsiteY170" fmla="*/ 3617700 h 5826124"/>
              <a:gd name="connsiteX171" fmla="*/ 3676274 w 5019675"/>
              <a:gd name="connsiteY171" fmla="*/ 3621270 h 5826124"/>
              <a:gd name="connsiteX172" fmla="*/ 3664858 w 5019675"/>
              <a:gd name="connsiteY172" fmla="*/ 3618414 h 5826124"/>
              <a:gd name="connsiteX173" fmla="*/ 3664858 w 5019675"/>
              <a:gd name="connsiteY173" fmla="*/ 3617495 h 5826124"/>
              <a:gd name="connsiteX174" fmla="*/ 3677211 w 5019675"/>
              <a:gd name="connsiteY174" fmla="*/ 3613237 h 5826124"/>
              <a:gd name="connsiteX175" fmla="*/ 3935060 w 5019675"/>
              <a:gd name="connsiteY175" fmla="*/ 3564152 h 5826124"/>
              <a:gd name="connsiteX176" fmla="*/ 3965505 w 5019675"/>
              <a:gd name="connsiteY176" fmla="*/ 3594615 h 5826124"/>
              <a:gd name="connsiteX177" fmla="*/ 4171011 w 5019675"/>
              <a:gd name="connsiteY177" fmla="*/ 3579383 h 5826124"/>
              <a:gd name="connsiteX178" fmla="*/ 4387934 w 5019675"/>
              <a:gd name="connsiteY178" fmla="*/ 3602230 h 5826124"/>
              <a:gd name="connsiteX179" fmla="*/ 4471659 w 5019675"/>
              <a:gd name="connsiteY179" fmla="*/ 3659348 h 5826124"/>
              <a:gd name="connsiteX180" fmla="*/ 4288987 w 5019675"/>
              <a:gd name="connsiteY180" fmla="*/ 3651733 h 5826124"/>
              <a:gd name="connsiteX181" fmla="*/ 3752388 w 5019675"/>
              <a:gd name="connsiteY181" fmla="*/ 3727890 h 5826124"/>
              <a:gd name="connsiteX182" fmla="*/ 3775222 w 5019675"/>
              <a:gd name="connsiteY182" fmla="*/ 3750737 h 5826124"/>
              <a:gd name="connsiteX183" fmla="*/ 4357489 w 5019675"/>
              <a:gd name="connsiteY183" fmla="*/ 3735505 h 5826124"/>
              <a:gd name="connsiteX184" fmla="*/ 4418380 w 5019675"/>
              <a:gd name="connsiteY184" fmla="*/ 3754545 h 5826124"/>
              <a:gd name="connsiteX185" fmla="*/ 4486882 w 5019675"/>
              <a:gd name="connsiteY185" fmla="*/ 3773584 h 5826124"/>
              <a:gd name="connsiteX186" fmla="*/ 5019675 w 5019675"/>
              <a:gd name="connsiteY186" fmla="*/ 3819278 h 5826124"/>
              <a:gd name="connsiteX187" fmla="*/ 4996841 w 5019675"/>
              <a:gd name="connsiteY187" fmla="*/ 3872588 h 5826124"/>
              <a:gd name="connsiteX188" fmla="*/ 4920728 w 5019675"/>
              <a:gd name="connsiteY188" fmla="*/ 3842125 h 5826124"/>
              <a:gd name="connsiteX189" fmla="*/ 4791335 w 5019675"/>
              <a:gd name="connsiteY189" fmla="*/ 3918282 h 5826124"/>
              <a:gd name="connsiteX190" fmla="*/ 4760890 w 5019675"/>
              <a:gd name="connsiteY190" fmla="*/ 3887820 h 5826124"/>
              <a:gd name="connsiteX191" fmla="*/ 4684776 w 5019675"/>
              <a:gd name="connsiteY191" fmla="*/ 3857357 h 5826124"/>
              <a:gd name="connsiteX192" fmla="*/ 4661942 w 5019675"/>
              <a:gd name="connsiteY192" fmla="*/ 3887820 h 5826124"/>
              <a:gd name="connsiteX193" fmla="*/ 4418380 w 5019675"/>
              <a:gd name="connsiteY193" fmla="*/ 3842125 h 5826124"/>
              <a:gd name="connsiteX194" fmla="*/ 4311821 w 5019675"/>
              <a:gd name="connsiteY194" fmla="*/ 3864972 h 5826124"/>
              <a:gd name="connsiteX195" fmla="*/ 4524938 w 5019675"/>
              <a:gd name="connsiteY195" fmla="*/ 3937322 h 5826124"/>
              <a:gd name="connsiteX196" fmla="*/ 4753278 w 5019675"/>
              <a:gd name="connsiteY196" fmla="*/ 4002055 h 5826124"/>
              <a:gd name="connsiteX197" fmla="*/ 4707610 w 5019675"/>
              <a:gd name="connsiteY197" fmla="*/ 4002055 h 5826124"/>
              <a:gd name="connsiteX198" fmla="*/ 4684776 w 5019675"/>
              <a:gd name="connsiteY198" fmla="*/ 4066789 h 5826124"/>
              <a:gd name="connsiteX199" fmla="*/ 4667651 w 5019675"/>
              <a:gd name="connsiteY199" fmla="*/ 4103915 h 5826124"/>
              <a:gd name="connsiteX200" fmla="*/ 4663517 w 5019675"/>
              <a:gd name="connsiteY200" fmla="*/ 4118392 h 5826124"/>
              <a:gd name="connsiteX201" fmla="*/ 4663369 w 5019675"/>
              <a:gd name="connsiteY201" fmla="*/ 4118195 h 5826124"/>
              <a:gd name="connsiteX202" fmla="*/ 4661942 w 5019675"/>
              <a:gd name="connsiteY202" fmla="*/ 4123907 h 5826124"/>
              <a:gd name="connsiteX203" fmla="*/ 4663517 w 5019675"/>
              <a:gd name="connsiteY203" fmla="*/ 4118392 h 5826124"/>
              <a:gd name="connsiteX204" fmla="*/ 4667651 w 5019675"/>
              <a:gd name="connsiteY204" fmla="*/ 4123906 h 5826124"/>
              <a:gd name="connsiteX205" fmla="*/ 4684776 w 5019675"/>
              <a:gd name="connsiteY205" fmla="*/ 4169601 h 5826124"/>
              <a:gd name="connsiteX206" fmla="*/ 4738056 w 5019675"/>
              <a:gd name="connsiteY206" fmla="*/ 4200064 h 5826124"/>
              <a:gd name="connsiteX207" fmla="*/ 4730444 w 5019675"/>
              <a:gd name="connsiteY207" fmla="*/ 4230526 h 5826124"/>
              <a:gd name="connsiteX208" fmla="*/ 4722833 w 5019675"/>
              <a:gd name="connsiteY208" fmla="*/ 4260989 h 5826124"/>
              <a:gd name="connsiteX209" fmla="*/ 4798946 w 5019675"/>
              <a:gd name="connsiteY209" fmla="*/ 4321915 h 5826124"/>
              <a:gd name="connsiteX210" fmla="*/ 4627692 w 5019675"/>
              <a:gd name="connsiteY210" fmla="*/ 4398072 h 5826124"/>
              <a:gd name="connsiteX211" fmla="*/ 4502104 w 5019675"/>
              <a:gd name="connsiteY211" fmla="*/ 4481845 h 5826124"/>
              <a:gd name="connsiteX212" fmla="*/ 4479270 w 5019675"/>
              <a:gd name="connsiteY212" fmla="*/ 4466614 h 5826124"/>
              <a:gd name="connsiteX213" fmla="*/ 4441214 w 5019675"/>
              <a:gd name="connsiteY213" fmla="*/ 4451382 h 5826124"/>
              <a:gd name="connsiteX214" fmla="*/ 4433602 w 5019675"/>
              <a:gd name="connsiteY214" fmla="*/ 4466614 h 5826124"/>
              <a:gd name="connsiteX215" fmla="*/ 4418380 w 5019675"/>
              <a:gd name="connsiteY215" fmla="*/ 4481845 h 5826124"/>
              <a:gd name="connsiteX216" fmla="*/ 4403157 w 5019675"/>
              <a:gd name="connsiteY216" fmla="*/ 4466614 h 5826124"/>
              <a:gd name="connsiteX217" fmla="*/ 4395546 w 5019675"/>
              <a:gd name="connsiteY217" fmla="*/ 4451382 h 5826124"/>
              <a:gd name="connsiteX218" fmla="*/ 4311821 w 5019675"/>
              <a:gd name="connsiteY218" fmla="*/ 4504692 h 5826124"/>
              <a:gd name="connsiteX219" fmla="*/ 4220485 w 5019675"/>
              <a:gd name="connsiteY219" fmla="*/ 4519924 h 5826124"/>
              <a:gd name="connsiteX220" fmla="*/ 4226193 w 5019675"/>
              <a:gd name="connsiteY220" fmla="*/ 4554195 h 5826124"/>
              <a:gd name="connsiteX221" fmla="*/ 4241410 w 5019675"/>
              <a:gd name="connsiteY221" fmla="*/ 4564345 h 5826124"/>
              <a:gd name="connsiteX222" fmla="*/ 4235462 w 5019675"/>
              <a:gd name="connsiteY222" fmla="*/ 4565075 h 5826124"/>
              <a:gd name="connsiteX223" fmla="*/ 4243319 w 5019675"/>
              <a:gd name="connsiteY223" fmla="*/ 4565618 h 5826124"/>
              <a:gd name="connsiteX224" fmla="*/ 4241410 w 5019675"/>
              <a:gd name="connsiteY224" fmla="*/ 4564345 h 5826124"/>
              <a:gd name="connsiteX225" fmla="*/ 4248968 w 5019675"/>
              <a:gd name="connsiteY225" fmla="*/ 4563417 h 5826124"/>
              <a:gd name="connsiteX226" fmla="*/ 4776112 w 5019675"/>
              <a:gd name="connsiteY226" fmla="*/ 4527540 h 5826124"/>
              <a:gd name="connsiteX227" fmla="*/ 4829392 w 5019675"/>
              <a:gd name="connsiteY227" fmla="*/ 4527540 h 5826124"/>
              <a:gd name="connsiteX228" fmla="*/ 4814169 w 5019675"/>
              <a:gd name="connsiteY228" fmla="*/ 4596081 h 5826124"/>
              <a:gd name="connsiteX229" fmla="*/ 4334655 w 5019675"/>
              <a:gd name="connsiteY229" fmla="*/ 4664622 h 5826124"/>
              <a:gd name="connsiteX230" fmla="*/ 4285181 w 5019675"/>
              <a:gd name="connsiteY230" fmla="*/ 4683662 h 5826124"/>
              <a:gd name="connsiteX231" fmla="*/ 4228096 w 5019675"/>
              <a:gd name="connsiteY231" fmla="*/ 4702701 h 5826124"/>
              <a:gd name="connsiteX232" fmla="*/ 4216679 w 5019675"/>
              <a:gd name="connsiteY232" fmla="*/ 4687469 h 5826124"/>
              <a:gd name="connsiteX233" fmla="*/ 4197651 w 5019675"/>
              <a:gd name="connsiteY233" fmla="*/ 4672238 h 5826124"/>
              <a:gd name="connsiteX234" fmla="*/ 4136760 w 5019675"/>
              <a:gd name="connsiteY234" fmla="*/ 4691277 h 5826124"/>
              <a:gd name="connsiteX235" fmla="*/ 4056841 w 5019675"/>
              <a:gd name="connsiteY235" fmla="*/ 4710317 h 5826124"/>
              <a:gd name="connsiteX236" fmla="*/ 3683886 w 5019675"/>
              <a:gd name="connsiteY236" fmla="*/ 4801705 h 5826124"/>
              <a:gd name="connsiteX237" fmla="*/ 3265262 w 5019675"/>
              <a:gd name="connsiteY237" fmla="*/ 4885478 h 5826124"/>
              <a:gd name="connsiteX238" fmla="*/ 2370931 w 5019675"/>
              <a:gd name="connsiteY238" fmla="*/ 5163451 h 5826124"/>
              <a:gd name="connsiteX239" fmla="*/ 1838137 w 5019675"/>
              <a:gd name="connsiteY239" fmla="*/ 5414770 h 5826124"/>
              <a:gd name="connsiteX240" fmla="*/ 1594575 w 5019675"/>
              <a:gd name="connsiteY240" fmla="*/ 5559468 h 5826124"/>
              <a:gd name="connsiteX241" fmla="*/ 1404291 w 5019675"/>
              <a:gd name="connsiteY241" fmla="*/ 5635625 h 5826124"/>
              <a:gd name="connsiteX242" fmla="*/ 1244453 w 5019675"/>
              <a:gd name="connsiteY242" fmla="*/ 5551852 h 5826124"/>
              <a:gd name="connsiteX243" fmla="*/ 1137895 w 5019675"/>
              <a:gd name="connsiteY243" fmla="*/ 5521390 h 5826124"/>
              <a:gd name="connsiteX244" fmla="*/ 1050364 w 5019675"/>
              <a:gd name="connsiteY244" fmla="*/ 5498542 h 5826124"/>
              <a:gd name="connsiteX245" fmla="*/ 970445 w 5019675"/>
              <a:gd name="connsiteY245" fmla="*/ 5513774 h 5826124"/>
              <a:gd name="connsiteX246" fmla="*/ 890526 w 5019675"/>
              <a:gd name="connsiteY246" fmla="*/ 5529005 h 5826124"/>
              <a:gd name="connsiteX247" fmla="*/ 822024 w 5019675"/>
              <a:gd name="connsiteY247" fmla="*/ 5490927 h 5826124"/>
              <a:gd name="connsiteX248" fmla="*/ 723077 w 5019675"/>
              <a:gd name="connsiteY248" fmla="*/ 5498542 h 5826124"/>
              <a:gd name="connsiteX249" fmla="*/ 692632 w 5019675"/>
              <a:gd name="connsiteY249" fmla="*/ 5475695 h 5826124"/>
              <a:gd name="connsiteX250" fmla="*/ 768745 w 5019675"/>
              <a:gd name="connsiteY250" fmla="*/ 5445233 h 5826124"/>
              <a:gd name="connsiteX251" fmla="*/ 715466 w 5019675"/>
              <a:gd name="connsiteY251" fmla="*/ 5346228 h 5826124"/>
              <a:gd name="connsiteX252" fmla="*/ 662186 w 5019675"/>
              <a:gd name="connsiteY252" fmla="*/ 5376691 h 5826124"/>
              <a:gd name="connsiteX253" fmla="*/ 692632 w 5019675"/>
              <a:gd name="connsiteY253" fmla="*/ 5407154 h 5826124"/>
              <a:gd name="connsiteX254" fmla="*/ 669798 w 5019675"/>
              <a:gd name="connsiteY254" fmla="*/ 5468080 h 5826124"/>
              <a:gd name="connsiteX255" fmla="*/ 601296 w 5019675"/>
              <a:gd name="connsiteY255" fmla="*/ 5422385 h 5826124"/>
              <a:gd name="connsiteX256" fmla="*/ 567045 w 5019675"/>
              <a:gd name="connsiteY256" fmla="*/ 5437617 h 5826124"/>
              <a:gd name="connsiteX257" fmla="*/ 532794 w 5019675"/>
              <a:gd name="connsiteY257" fmla="*/ 5452848 h 5826124"/>
              <a:gd name="connsiteX258" fmla="*/ 509960 w 5019675"/>
              <a:gd name="connsiteY258" fmla="*/ 5422385 h 5826124"/>
              <a:gd name="connsiteX259" fmla="*/ 456680 w 5019675"/>
              <a:gd name="connsiteY259" fmla="*/ 5468080 h 5826124"/>
              <a:gd name="connsiteX260" fmla="*/ 357733 w 5019675"/>
              <a:gd name="connsiteY260" fmla="*/ 5407154 h 5826124"/>
              <a:gd name="connsiteX261" fmla="*/ 357733 w 5019675"/>
              <a:gd name="connsiteY261" fmla="*/ 5353844 h 5826124"/>
              <a:gd name="connsiteX262" fmla="*/ 411012 w 5019675"/>
              <a:gd name="connsiteY262" fmla="*/ 5300534 h 5826124"/>
              <a:gd name="connsiteX263" fmla="*/ 342510 w 5019675"/>
              <a:gd name="connsiteY263" fmla="*/ 5292918 h 5826124"/>
              <a:gd name="connsiteX264" fmla="*/ 277813 w 5019675"/>
              <a:gd name="connsiteY264" fmla="*/ 5334805 h 5826124"/>
              <a:gd name="connsiteX265" fmla="*/ 213117 w 5019675"/>
              <a:gd name="connsiteY265" fmla="*/ 5376691 h 5826124"/>
              <a:gd name="connsiteX266" fmla="*/ 106558 w 5019675"/>
              <a:gd name="connsiteY266" fmla="*/ 5292918 h 5826124"/>
              <a:gd name="connsiteX267" fmla="*/ 98947 w 5019675"/>
              <a:gd name="connsiteY267" fmla="*/ 5323381 h 5826124"/>
              <a:gd name="connsiteX268" fmla="*/ 0 w 5019675"/>
              <a:gd name="connsiteY268" fmla="*/ 5270071 h 5826124"/>
              <a:gd name="connsiteX269" fmla="*/ 251174 w 5019675"/>
              <a:gd name="connsiteY269" fmla="*/ 5037792 h 5826124"/>
              <a:gd name="connsiteX270" fmla="*/ 312064 w 5019675"/>
              <a:gd name="connsiteY270" fmla="*/ 4946404 h 5826124"/>
              <a:gd name="connsiteX271" fmla="*/ 304453 w 5019675"/>
              <a:gd name="connsiteY271" fmla="*/ 4931172 h 5826124"/>
              <a:gd name="connsiteX272" fmla="*/ 521377 w 5019675"/>
              <a:gd name="connsiteY272" fmla="*/ 4717932 h 5826124"/>
              <a:gd name="connsiteX273" fmla="*/ 829636 w 5019675"/>
              <a:gd name="connsiteY273" fmla="*/ 4489461 h 5826124"/>
              <a:gd name="connsiteX274" fmla="*/ 1118866 w 5019675"/>
              <a:gd name="connsiteY274" fmla="*/ 4321915 h 5826124"/>
              <a:gd name="connsiteX275" fmla="*/ 1137955 w 5019675"/>
              <a:gd name="connsiteY275" fmla="*/ 4279472 h 5826124"/>
              <a:gd name="connsiteX276" fmla="*/ 1134089 w 5019675"/>
              <a:gd name="connsiteY276" fmla="*/ 4291452 h 5826124"/>
              <a:gd name="connsiteX277" fmla="*/ 1160729 w 5019675"/>
              <a:gd name="connsiteY277" fmla="*/ 4314299 h 5826124"/>
              <a:gd name="connsiteX278" fmla="*/ 1385263 w 5019675"/>
              <a:gd name="connsiteY278" fmla="*/ 4215295 h 5826124"/>
              <a:gd name="connsiteX279" fmla="*/ 1632631 w 5019675"/>
              <a:gd name="connsiteY279" fmla="*/ 4078212 h 5826124"/>
              <a:gd name="connsiteX280" fmla="*/ 1663077 w 5019675"/>
              <a:gd name="connsiteY280" fmla="*/ 4093444 h 5826124"/>
              <a:gd name="connsiteX281" fmla="*/ 1678299 w 5019675"/>
              <a:gd name="connsiteY281" fmla="*/ 4101059 h 5826124"/>
              <a:gd name="connsiteX282" fmla="*/ 1693522 w 5019675"/>
              <a:gd name="connsiteY282" fmla="*/ 4108675 h 5826124"/>
              <a:gd name="connsiteX283" fmla="*/ 2028421 w 5019675"/>
              <a:gd name="connsiteY283" fmla="*/ 3986824 h 5826124"/>
              <a:gd name="connsiteX284" fmla="*/ 2104534 w 5019675"/>
              <a:gd name="connsiteY284" fmla="*/ 3933514 h 5826124"/>
              <a:gd name="connsiteX285" fmla="*/ 2123562 w 5019675"/>
              <a:gd name="connsiteY285" fmla="*/ 3941130 h 5826124"/>
              <a:gd name="connsiteX286" fmla="*/ 2150202 w 5019675"/>
              <a:gd name="connsiteY286" fmla="*/ 3948745 h 5826124"/>
              <a:gd name="connsiteX287" fmla="*/ 2287206 w 5019675"/>
              <a:gd name="connsiteY287" fmla="*/ 3834510 h 5826124"/>
              <a:gd name="connsiteX288" fmla="*/ 1982753 w 5019675"/>
              <a:gd name="connsiteY288" fmla="*/ 3872588 h 5826124"/>
              <a:gd name="connsiteX289" fmla="*/ 2134979 w 5019675"/>
              <a:gd name="connsiteY289" fmla="*/ 3773584 h 5826124"/>
              <a:gd name="connsiteX290" fmla="*/ 2325263 w 5019675"/>
              <a:gd name="connsiteY290" fmla="*/ 3434685 h 5826124"/>
              <a:gd name="connsiteX291" fmla="*/ 2591659 w 5019675"/>
              <a:gd name="connsiteY291" fmla="*/ 3023437 h 5826124"/>
              <a:gd name="connsiteX292" fmla="*/ 2831416 w 5019675"/>
              <a:gd name="connsiteY292" fmla="*/ 2162861 h 5826124"/>
              <a:gd name="connsiteX293" fmla="*/ 2831416 w 5019675"/>
              <a:gd name="connsiteY293" fmla="*/ 1907735 h 5826124"/>
              <a:gd name="connsiteX294" fmla="*/ 2762914 w 5019675"/>
              <a:gd name="connsiteY294" fmla="*/ 1443177 h 5826124"/>
              <a:gd name="connsiteX295" fmla="*/ 2740080 w 5019675"/>
              <a:gd name="connsiteY295" fmla="*/ 1237553 h 5826124"/>
              <a:gd name="connsiteX296" fmla="*/ 2656356 w 5019675"/>
              <a:gd name="connsiteY296" fmla="*/ 1035737 h 5826124"/>
              <a:gd name="connsiteX297" fmla="*/ 2545991 w 5019675"/>
              <a:gd name="connsiteY297" fmla="*/ 864383 h 5826124"/>
              <a:gd name="connsiteX298" fmla="*/ 2310040 w 5019675"/>
              <a:gd name="connsiteY298" fmla="*/ 696838 h 5826124"/>
              <a:gd name="connsiteX299" fmla="*/ 2249149 w 5019675"/>
              <a:gd name="connsiteY299" fmla="*/ 696838 h 5826124"/>
              <a:gd name="connsiteX300" fmla="*/ 2119756 w 5019675"/>
              <a:gd name="connsiteY300" fmla="*/ 750147 h 5826124"/>
              <a:gd name="connsiteX301" fmla="*/ 1944696 w 5019675"/>
              <a:gd name="connsiteY301" fmla="*/ 833920 h 5826124"/>
              <a:gd name="connsiteX302" fmla="*/ 1792469 w 5019675"/>
              <a:gd name="connsiteY302" fmla="*/ 1001466 h 5826124"/>
              <a:gd name="connsiteX303" fmla="*/ 1533684 w 5019675"/>
              <a:gd name="connsiteY303" fmla="*/ 1488871 h 5826124"/>
              <a:gd name="connsiteX304" fmla="*/ 1411903 w 5019675"/>
              <a:gd name="connsiteY304" fmla="*/ 1526950 h 5826124"/>
              <a:gd name="connsiteX305" fmla="*/ 1312955 w 5019675"/>
              <a:gd name="connsiteY305" fmla="*/ 1420330 h 5826124"/>
              <a:gd name="connsiteX306" fmla="*/ 1221619 w 5019675"/>
              <a:gd name="connsiteY306" fmla="*/ 1435561 h 5826124"/>
              <a:gd name="connsiteX307" fmla="*/ 1221619 w 5019675"/>
              <a:gd name="connsiteY307" fmla="*/ 1488871 h 5826124"/>
              <a:gd name="connsiteX308" fmla="*/ 1282510 w 5019675"/>
              <a:gd name="connsiteY308" fmla="*/ 1534565 h 5826124"/>
              <a:gd name="connsiteX309" fmla="*/ 1259676 w 5019675"/>
              <a:gd name="connsiteY309" fmla="*/ 1565028 h 5826124"/>
              <a:gd name="connsiteX310" fmla="*/ 1236842 w 5019675"/>
              <a:gd name="connsiteY310" fmla="*/ 1538373 h 5826124"/>
              <a:gd name="connsiteX311" fmla="*/ 1214008 w 5019675"/>
              <a:gd name="connsiteY311" fmla="*/ 1511718 h 5826124"/>
              <a:gd name="connsiteX312" fmla="*/ 1175951 w 5019675"/>
              <a:gd name="connsiteY312" fmla="*/ 1595491 h 5826124"/>
              <a:gd name="connsiteX313" fmla="*/ 1160729 w 5019675"/>
              <a:gd name="connsiteY313" fmla="*/ 1504103 h 5826124"/>
              <a:gd name="connsiteX314" fmla="*/ 1088421 w 5019675"/>
              <a:gd name="connsiteY314" fmla="*/ 1519334 h 5826124"/>
              <a:gd name="connsiteX315" fmla="*/ 1042753 w 5019675"/>
              <a:gd name="connsiteY315" fmla="*/ 1724958 h 5826124"/>
              <a:gd name="connsiteX316" fmla="*/ 1004696 w 5019675"/>
              <a:gd name="connsiteY316" fmla="*/ 1740189 h 5826124"/>
              <a:gd name="connsiteX317" fmla="*/ 966640 w 5019675"/>
              <a:gd name="connsiteY317" fmla="*/ 1907735 h 5826124"/>
              <a:gd name="connsiteX318" fmla="*/ 913360 w 5019675"/>
              <a:gd name="connsiteY318" fmla="*/ 1763037 h 5826124"/>
              <a:gd name="connsiteX319" fmla="*/ 920972 w 5019675"/>
              <a:gd name="connsiteY319" fmla="*/ 1694495 h 5826124"/>
              <a:gd name="connsiteX320" fmla="*/ 1004696 w 5019675"/>
              <a:gd name="connsiteY320" fmla="*/ 1473640 h 5826124"/>
              <a:gd name="connsiteX321" fmla="*/ 1004696 w 5019675"/>
              <a:gd name="connsiteY321" fmla="*/ 1420330 h 5826124"/>
              <a:gd name="connsiteX322" fmla="*/ 989474 w 5019675"/>
              <a:gd name="connsiteY322" fmla="*/ 1450792 h 5826124"/>
              <a:gd name="connsiteX323" fmla="*/ 951417 w 5019675"/>
              <a:gd name="connsiteY323" fmla="*/ 1466024 h 5826124"/>
              <a:gd name="connsiteX324" fmla="*/ 890526 w 5019675"/>
              <a:gd name="connsiteY324" fmla="*/ 1397482 h 5826124"/>
              <a:gd name="connsiteX325" fmla="*/ 943806 w 5019675"/>
              <a:gd name="connsiteY325" fmla="*/ 1420330 h 5826124"/>
              <a:gd name="connsiteX326" fmla="*/ 997085 w 5019675"/>
              <a:gd name="connsiteY326" fmla="*/ 1382251 h 5826124"/>
              <a:gd name="connsiteX327" fmla="*/ 1126478 w 5019675"/>
              <a:gd name="connsiteY327" fmla="*/ 1001466 h 5826124"/>
              <a:gd name="connsiteX328" fmla="*/ 981862 w 5019675"/>
              <a:gd name="connsiteY328" fmla="*/ 1214706 h 5826124"/>
              <a:gd name="connsiteX329" fmla="*/ 951417 w 5019675"/>
              <a:gd name="connsiteY329" fmla="*/ 1184243 h 5826124"/>
              <a:gd name="connsiteX330" fmla="*/ 928583 w 5019675"/>
              <a:gd name="connsiteY330" fmla="*/ 1214706 h 5826124"/>
              <a:gd name="connsiteX331" fmla="*/ 905749 w 5019675"/>
              <a:gd name="connsiteY331" fmla="*/ 1245169 h 5826124"/>
              <a:gd name="connsiteX332" fmla="*/ 875304 w 5019675"/>
              <a:gd name="connsiteY332" fmla="*/ 1218514 h 5826124"/>
              <a:gd name="connsiteX333" fmla="*/ 844858 w 5019675"/>
              <a:gd name="connsiteY333" fmla="*/ 1191859 h 5826124"/>
              <a:gd name="connsiteX334" fmla="*/ 936194 w 5019675"/>
              <a:gd name="connsiteY334" fmla="*/ 963387 h 5826124"/>
              <a:gd name="connsiteX335" fmla="*/ 981862 w 5019675"/>
              <a:gd name="connsiteY335" fmla="*/ 879615 h 5826124"/>
              <a:gd name="connsiteX336" fmla="*/ 1594575 w 5019675"/>
              <a:gd name="connsiteY336" fmla="*/ 251319 h 5826124"/>
              <a:gd name="connsiteX337" fmla="*/ 1640243 w 5019675"/>
              <a:gd name="connsiteY337" fmla="*/ 190393 h 5826124"/>
              <a:gd name="connsiteX338" fmla="*/ 2043643 w 5019675"/>
              <a:gd name="connsiteY338" fmla="*/ 7616 h 5826124"/>
              <a:gd name="connsiteX339" fmla="*/ 2287206 w 5019675"/>
              <a:gd name="connsiteY339" fmla="*/ 0 h 582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Lst>
            <a:rect l="l" t="t" r="r" b="b"/>
            <a:pathLst>
              <a:path w="5019675" h="5826124">
                <a:moveTo>
                  <a:pt x="1374750" y="5727064"/>
                </a:moveTo>
                <a:lnTo>
                  <a:pt x="1362660" y="5731098"/>
                </a:lnTo>
                <a:lnTo>
                  <a:pt x="1363807" y="5730398"/>
                </a:lnTo>
                <a:cubicBezTo>
                  <a:pt x="1369041" y="5728017"/>
                  <a:pt x="1372847" y="5727064"/>
                  <a:pt x="1374750" y="5727064"/>
                </a:cubicBezTo>
                <a:close/>
                <a:moveTo>
                  <a:pt x="1953311" y="5483224"/>
                </a:moveTo>
                <a:lnTo>
                  <a:pt x="2006600" y="5483224"/>
                </a:lnTo>
                <a:cubicBezTo>
                  <a:pt x="1945699" y="5570854"/>
                  <a:pt x="1827703" y="5647054"/>
                  <a:pt x="1652612" y="5719444"/>
                </a:cubicBezTo>
                <a:cubicBezTo>
                  <a:pt x="1477521" y="5791834"/>
                  <a:pt x="1329075" y="5826124"/>
                  <a:pt x="1199659" y="5826124"/>
                </a:cubicBezTo>
                <a:cubicBezTo>
                  <a:pt x="1119727" y="5826124"/>
                  <a:pt x="1058825" y="5807074"/>
                  <a:pt x="1020762" y="5772784"/>
                </a:cubicBezTo>
                <a:cubicBezTo>
                  <a:pt x="1020762" y="5761354"/>
                  <a:pt x="1032181" y="5742304"/>
                  <a:pt x="1062632" y="5715634"/>
                </a:cubicBezTo>
                <a:cubicBezTo>
                  <a:pt x="1089276" y="5688964"/>
                  <a:pt x="1104501" y="5669914"/>
                  <a:pt x="1104501" y="5658484"/>
                </a:cubicBezTo>
                <a:cubicBezTo>
                  <a:pt x="1104501" y="5647054"/>
                  <a:pt x="1096889" y="5639434"/>
                  <a:pt x="1081663" y="5628004"/>
                </a:cubicBezTo>
                <a:cubicBezTo>
                  <a:pt x="1100695" y="5582284"/>
                  <a:pt x="1127339" y="5559424"/>
                  <a:pt x="1153984" y="5559424"/>
                </a:cubicBezTo>
                <a:cubicBezTo>
                  <a:pt x="1184434" y="5559424"/>
                  <a:pt x="1214885" y="5574664"/>
                  <a:pt x="1237723" y="5597524"/>
                </a:cubicBezTo>
                <a:cubicBezTo>
                  <a:pt x="1230110" y="5612764"/>
                  <a:pt x="1199659" y="5616574"/>
                  <a:pt x="1146371" y="5612764"/>
                </a:cubicBezTo>
                <a:cubicBezTo>
                  <a:pt x="1146371" y="5616574"/>
                  <a:pt x="1146371" y="5620384"/>
                  <a:pt x="1142565" y="5620384"/>
                </a:cubicBezTo>
                <a:cubicBezTo>
                  <a:pt x="1142565" y="5624194"/>
                  <a:pt x="1142565" y="5631814"/>
                  <a:pt x="1142565" y="5643244"/>
                </a:cubicBezTo>
                <a:cubicBezTo>
                  <a:pt x="1142565" y="5715634"/>
                  <a:pt x="1161596" y="5749924"/>
                  <a:pt x="1207272" y="5749924"/>
                </a:cubicBezTo>
                <a:cubicBezTo>
                  <a:pt x="1222497" y="5749924"/>
                  <a:pt x="1241529" y="5746114"/>
                  <a:pt x="1264367" y="5742304"/>
                </a:cubicBezTo>
                <a:cubicBezTo>
                  <a:pt x="1287205" y="5738494"/>
                  <a:pt x="1306237" y="5734684"/>
                  <a:pt x="1321462" y="5734684"/>
                </a:cubicBezTo>
                <a:cubicBezTo>
                  <a:pt x="1336687" y="5734684"/>
                  <a:pt x="1348106" y="5734684"/>
                  <a:pt x="1351912" y="5734684"/>
                </a:cubicBezTo>
                <a:lnTo>
                  <a:pt x="1362660" y="5731098"/>
                </a:lnTo>
                <a:lnTo>
                  <a:pt x="1344300" y="5742304"/>
                </a:lnTo>
                <a:cubicBezTo>
                  <a:pt x="1336687" y="5742304"/>
                  <a:pt x="1336687" y="5742304"/>
                  <a:pt x="1336687" y="5742304"/>
                </a:cubicBezTo>
                <a:cubicBezTo>
                  <a:pt x="1336687" y="5746114"/>
                  <a:pt x="1340493" y="5749924"/>
                  <a:pt x="1344300" y="5749924"/>
                </a:cubicBezTo>
                <a:cubicBezTo>
                  <a:pt x="1351912" y="5749924"/>
                  <a:pt x="1359525" y="5749924"/>
                  <a:pt x="1367138" y="5749924"/>
                </a:cubicBezTo>
                <a:cubicBezTo>
                  <a:pt x="1443264" y="5749924"/>
                  <a:pt x="1549841" y="5719444"/>
                  <a:pt x="1683063" y="5662294"/>
                </a:cubicBezTo>
                <a:cubicBezTo>
                  <a:pt x="1816284" y="5605144"/>
                  <a:pt x="1907636" y="5544184"/>
                  <a:pt x="1953311" y="5483224"/>
                </a:cubicBezTo>
                <a:close/>
                <a:moveTo>
                  <a:pt x="1089025" y="4451350"/>
                </a:moveTo>
                <a:cubicBezTo>
                  <a:pt x="959652" y="4508430"/>
                  <a:pt x="864525" y="4554094"/>
                  <a:pt x="799838" y="4588342"/>
                </a:cubicBezTo>
                <a:cubicBezTo>
                  <a:pt x="799838" y="4599758"/>
                  <a:pt x="792228" y="4611174"/>
                  <a:pt x="784618" y="4626395"/>
                </a:cubicBezTo>
                <a:cubicBezTo>
                  <a:pt x="723736" y="4653033"/>
                  <a:pt x="579143" y="4755777"/>
                  <a:pt x="350837" y="4946043"/>
                </a:cubicBezTo>
                <a:cubicBezTo>
                  <a:pt x="362253" y="4946043"/>
                  <a:pt x="373668" y="4953654"/>
                  <a:pt x="388888" y="4968875"/>
                </a:cubicBezTo>
                <a:cubicBezTo>
                  <a:pt x="434549" y="4968875"/>
                  <a:pt x="491626" y="4953654"/>
                  <a:pt x="556312" y="4930822"/>
                </a:cubicBezTo>
                <a:cubicBezTo>
                  <a:pt x="586753" y="4904185"/>
                  <a:pt x="624804" y="4869937"/>
                  <a:pt x="670465" y="4831883"/>
                </a:cubicBezTo>
                <a:cubicBezTo>
                  <a:pt x="678075" y="4809051"/>
                  <a:pt x="693296" y="4786219"/>
                  <a:pt x="708516" y="4763387"/>
                </a:cubicBezTo>
                <a:cubicBezTo>
                  <a:pt x="815059" y="4687281"/>
                  <a:pt x="940627" y="4584537"/>
                  <a:pt x="1089025" y="4451350"/>
                </a:cubicBezTo>
                <a:close/>
                <a:moveTo>
                  <a:pt x="1175951" y="4184832"/>
                </a:moveTo>
                <a:cubicBezTo>
                  <a:pt x="1164534" y="4215295"/>
                  <a:pt x="1154069" y="4241950"/>
                  <a:pt x="1144555" y="4264797"/>
                </a:cubicBezTo>
                <a:lnTo>
                  <a:pt x="1137955" y="4279472"/>
                </a:lnTo>
                <a:lnTo>
                  <a:pt x="1153593" y="4231002"/>
                </a:lnTo>
                <a:cubicBezTo>
                  <a:pt x="1160729" y="4213391"/>
                  <a:pt x="1168340" y="4198159"/>
                  <a:pt x="1175951" y="4184832"/>
                </a:cubicBezTo>
                <a:close/>
                <a:moveTo>
                  <a:pt x="2614613" y="3343275"/>
                </a:moveTo>
                <a:cubicBezTo>
                  <a:pt x="2561330" y="3396705"/>
                  <a:pt x="2462376" y="3526463"/>
                  <a:pt x="2317750" y="3721100"/>
                </a:cubicBezTo>
                <a:cubicBezTo>
                  <a:pt x="2371033" y="3721100"/>
                  <a:pt x="2371033" y="3721100"/>
                  <a:pt x="2371033" y="3721100"/>
                </a:cubicBezTo>
                <a:cubicBezTo>
                  <a:pt x="2420510" y="3637139"/>
                  <a:pt x="2500435" y="3511197"/>
                  <a:pt x="2614613" y="3343275"/>
                </a:cubicBezTo>
                <a:close/>
                <a:moveTo>
                  <a:pt x="3440113" y="2901950"/>
                </a:moveTo>
                <a:cubicBezTo>
                  <a:pt x="3360473" y="3050391"/>
                  <a:pt x="3246702" y="3259730"/>
                  <a:pt x="3098800" y="3533775"/>
                </a:cubicBezTo>
                <a:cubicBezTo>
                  <a:pt x="3106385" y="3533775"/>
                  <a:pt x="3113969" y="3526162"/>
                  <a:pt x="3129139" y="3510938"/>
                </a:cubicBezTo>
                <a:cubicBezTo>
                  <a:pt x="3144308" y="3495713"/>
                  <a:pt x="3159478" y="3488101"/>
                  <a:pt x="3174647" y="3488101"/>
                </a:cubicBezTo>
                <a:cubicBezTo>
                  <a:pt x="3186024" y="3488101"/>
                  <a:pt x="3189817" y="3488101"/>
                  <a:pt x="3186024" y="3495713"/>
                </a:cubicBezTo>
                <a:cubicBezTo>
                  <a:pt x="3182232" y="3499519"/>
                  <a:pt x="3189817" y="3503325"/>
                  <a:pt x="3204986" y="3503325"/>
                </a:cubicBezTo>
                <a:cubicBezTo>
                  <a:pt x="3220156" y="3503325"/>
                  <a:pt x="3235325" y="3495713"/>
                  <a:pt x="3250495" y="3480488"/>
                </a:cubicBezTo>
                <a:cubicBezTo>
                  <a:pt x="3265664" y="3465264"/>
                  <a:pt x="3277041" y="3457651"/>
                  <a:pt x="3280834" y="3457651"/>
                </a:cubicBezTo>
                <a:cubicBezTo>
                  <a:pt x="3296003" y="3389140"/>
                  <a:pt x="3318757" y="3305404"/>
                  <a:pt x="3349096" y="3198831"/>
                </a:cubicBezTo>
                <a:cubicBezTo>
                  <a:pt x="3322550" y="3259730"/>
                  <a:pt x="3277041" y="3332048"/>
                  <a:pt x="3212571" y="3419590"/>
                </a:cubicBezTo>
                <a:cubicBezTo>
                  <a:pt x="3201194" y="3408171"/>
                  <a:pt x="3201194" y="3400559"/>
                  <a:pt x="3204986" y="3396753"/>
                </a:cubicBezTo>
                <a:cubicBezTo>
                  <a:pt x="3231533" y="3339660"/>
                  <a:pt x="3269456" y="3255924"/>
                  <a:pt x="3322550" y="3145545"/>
                </a:cubicBezTo>
                <a:cubicBezTo>
                  <a:pt x="3375643" y="3035166"/>
                  <a:pt x="3413566" y="2951430"/>
                  <a:pt x="3440113" y="2901950"/>
                </a:cubicBezTo>
                <a:close/>
                <a:moveTo>
                  <a:pt x="3336977" y="2476417"/>
                </a:moveTo>
                <a:cubicBezTo>
                  <a:pt x="3335074" y="2475941"/>
                  <a:pt x="3334123" y="2478083"/>
                  <a:pt x="3334123" y="2482844"/>
                </a:cubicBezTo>
                <a:cubicBezTo>
                  <a:pt x="3299875" y="2566641"/>
                  <a:pt x="3250406" y="2677099"/>
                  <a:pt x="3189520" y="2818029"/>
                </a:cubicBezTo>
                <a:cubicBezTo>
                  <a:pt x="3223768" y="2818029"/>
                  <a:pt x="3231379" y="2829456"/>
                  <a:pt x="3204742" y="2856118"/>
                </a:cubicBezTo>
                <a:cubicBezTo>
                  <a:pt x="3185715" y="2856118"/>
                  <a:pt x="3178104" y="2863736"/>
                  <a:pt x="3181910" y="2878972"/>
                </a:cubicBezTo>
                <a:cubicBezTo>
                  <a:pt x="3200936" y="2920870"/>
                  <a:pt x="3208547" y="2951341"/>
                  <a:pt x="3197131" y="2978004"/>
                </a:cubicBezTo>
                <a:cubicBezTo>
                  <a:pt x="3117219" y="3103698"/>
                  <a:pt x="3006865" y="3294144"/>
                  <a:pt x="2862262" y="3549341"/>
                </a:cubicBezTo>
                <a:cubicBezTo>
                  <a:pt x="2873678" y="3549341"/>
                  <a:pt x="2885094" y="3553150"/>
                  <a:pt x="2896510" y="3564577"/>
                </a:cubicBezTo>
                <a:cubicBezTo>
                  <a:pt x="2911731" y="3572195"/>
                  <a:pt x="2923147" y="3579813"/>
                  <a:pt x="2930758" y="3579813"/>
                </a:cubicBezTo>
                <a:cubicBezTo>
                  <a:pt x="2942174" y="3568386"/>
                  <a:pt x="2945979" y="3560768"/>
                  <a:pt x="2938369" y="3556959"/>
                </a:cubicBezTo>
                <a:cubicBezTo>
                  <a:pt x="2961201" y="3541724"/>
                  <a:pt x="2984033" y="3518870"/>
                  <a:pt x="3014475" y="3488399"/>
                </a:cubicBezTo>
                <a:cubicBezTo>
                  <a:pt x="3140051" y="3244628"/>
                  <a:pt x="3231379" y="3050373"/>
                  <a:pt x="3288459" y="2909443"/>
                </a:cubicBezTo>
                <a:cubicBezTo>
                  <a:pt x="3307486" y="2844692"/>
                  <a:pt x="3326512" y="2776131"/>
                  <a:pt x="3341734" y="2703762"/>
                </a:cubicBezTo>
                <a:cubicBezTo>
                  <a:pt x="3337928" y="2677099"/>
                  <a:pt x="3337928" y="2642819"/>
                  <a:pt x="3341734" y="2597112"/>
                </a:cubicBezTo>
                <a:cubicBezTo>
                  <a:pt x="3368371" y="2581876"/>
                  <a:pt x="3379787" y="2566641"/>
                  <a:pt x="3379787" y="2551405"/>
                </a:cubicBezTo>
                <a:cubicBezTo>
                  <a:pt x="3356955" y="2502841"/>
                  <a:pt x="3342685" y="2477845"/>
                  <a:pt x="3336977" y="2476417"/>
                </a:cubicBezTo>
                <a:close/>
                <a:moveTo>
                  <a:pt x="1868375" y="1595437"/>
                </a:moveTo>
                <a:cubicBezTo>
                  <a:pt x="1913959" y="1622017"/>
                  <a:pt x="1936751" y="1648597"/>
                  <a:pt x="1936751" y="1678974"/>
                </a:cubicBezTo>
                <a:cubicBezTo>
                  <a:pt x="1936751" y="1686568"/>
                  <a:pt x="1913959" y="1747323"/>
                  <a:pt x="1868375" y="1861237"/>
                </a:cubicBezTo>
                <a:cubicBezTo>
                  <a:pt x="1834187" y="1868831"/>
                  <a:pt x="1811395" y="1876425"/>
                  <a:pt x="1807597" y="1876425"/>
                </a:cubicBezTo>
                <a:cubicBezTo>
                  <a:pt x="1792402" y="1876425"/>
                  <a:pt x="1773409" y="1868831"/>
                  <a:pt x="1746818" y="1861237"/>
                </a:cubicBezTo>
                <a:cubicBezTo>
                  <a:pt x="1731624" y="1834657"/>
                  <a:pt x="1724026" y="1815671"/>
                  <a:pt x="1724026" y="1808077"/>
                </a:cubicBezTo>
                <a:cubicBezTo>
                  <a:pt x="1724026" y="1732134"/>
                  <a:pt x="1773409" y="1659988"/>
                  <a:pt x="1868375" y="1595437"/>
                </a:cubicBezTo>
                <a:close/>
                <a:moveTo>
                  <a:pt x="1968089" y="90489"/>
                </a:moveTo>
                <a:cubicBezTo>
                  <a:pt x="1937684" y="90489"/>
                  <a:pt x="1884474" y="101974"/>
                  <a:pt x="1808461" y="128775"/>
                </a:cubicBezTo>
                <a:cubicBezTo>
                  <a:pt x="1759053" y="144090"/>
                  <a:pt x="1713445" y="174719"/>
                  <a:pt x="1671637" y="220663"/>
                </a:cubicBezTo>
                <a:cubicBezTo>
                  <a:pt x="1747651" y="220663"/>
                  <a:pt x="1747651" y="220663"/>
                  <a:pt x="1747651" y="220663"/>
                </a:cubicBezTo>
                <a:cubicBezTo>
                  <a:pt x="1759053" y="220663"/>
                  <a:pt x="1785657" y="209177"/>
                  <a:pt x="1835066" y="190034"/>
                </a:cubicBezTo>
                <a:cubicBezTo>
                  <a:pt x="1884474" y="167062"/>
                  <a:pt x="1914880" y="155576"/>
                  <a:pt x="1930082" y="151747"/>
                </a:cubicBezTo>
                <a:cubicBezTo>
                  <a:pt x="2032700" y="144090"/>
                  <a:pt x="2158122" y="136433"/>
                  <a:pt x="2317750" y="128775"/>
                </a:cubicBezTo>
                <a:cubicBezTo>
                  <a:pt x="2120115" y="101974"/>
                  <a:pt x="2002295" y="90489"/>
                  <a:pt x="1968089" y="90489"/>
                </a:cubicBezTo>
                <a:close/>
                <a:moveTo>
                  <a:pt x="2287206" y="0"/>
                </a:moveTo>
                <a:cubicBezTo>
                  <a:pt x="2302429" y="0"/>
                  <a:pt x="2363319" y="15232"/>
                  <a:pt x="2469878" y="45694"/>
                </a:cubicBezTo>
                <a:cubicBezTo>
                  <a:pt x="2576437" y="76157"/>
                  <a:pt x="2633522" y="91389"/>
                  <a:pt x="2644939" y="91389"/>
                </a:cubicBezTo>
                <a:cubicBezTo>
                  <a:pt x="2671578" y="91389"/>
                  <a:pt x="2770526" y="125659"/>
                  <a:pt x="2937975" y="194201"/>
                </a:cubicBezTo>
                <a:cubicBezTo>
                  <a:pt x="3105424" y="262742"/>
                  <a:pt x="3208178" y="308436"/>
                  <a:pt x="3246234" y="335091"/>
                </a:cubicBezTo>
                <a:cubicBezTo>
                  <a:pt x="3284291" y="357939"/>
                  <a:pt x="3337570" y="403633"/>
                  <a:pt x="3402266" y="464558"/>
                </a:cubicBezTo>
                <a:cubicBezTo>
                  <a:pt x="3482186" y="574986"/>
                  <a:pt x="3558299" y="727300"/>
                  <a:pt x="3622995" y="925309"/>
                </a:cubicBezTo>
                <a:cubicBezTo>
                  <a:pt x="3657246" y="1001466"/>
                  <a:pt x="3702914" y="1119509"/>
                  <a:pt x="3759999" y="1275632"/>
                </a:cubicBezTo>
                <a:cubicBezTo>
                  <a:pt x="3775222" y="1355596"/>
                  <a:pt x="3798056" y="1473640"/>
                  <a:pt x="3836112" y="1625954"/>
                </a:cubicBezTo>
                <a:cubicBezTo>
                  <a:pt x="3824696" y="1610722"/>
                  <a:pt x="3805667" y="1545989"/>
                  <a:pt x="3775222" y="1435561"/>
                </a:cubicBezTo>
                <a:cubicBezTo>
                  <a:pt x="3748582" y="1355596"/>
                  <a:pt x="3729554" y="1313710"/>
                  <a:pt x="3714331" y="1313710"/>
                </a:cubicBezTo>
                <a:cubicBezTo>
                  <a:pt x="3699108" y="1313710"/>
                  <a:pt x="3687692" y="1317518"/>
                  <a:pt x="3687692" y="1321326"/>
                </a:cubicBezTo>
                <a:cubicBezTo>
                  <a:pt x="3683886" y="1325134"/>
                  <a:pt x="3680080" y="1328941"/>
                  <a:pt x="3676274" y="1328941"/>
                </a:cubicBezTo>
                <a:cubicBezTo>
                  <a:pt x="3691497" y="1298479"/>
                  <a:pt x="3687692" y="1252784"/>
                  <a:pt x="3668663" y="1191859"/>
                </a:cubicBezTo>
                <a:cubicBezTo>
                  <a:pt x="3634412" y="1096662"/>
                  <a:pt x="3581133" y="959580"/>
                  <a:pt x="3508825" y="780610"/>
                </a:cubicBezTo>
                <a:cubicBezTo>
                  <a:pt x="3352793" y="479790"/>
                  <a:pt x="3227206" y="327476"/>
                  <a:pt x="3135870" y="327476"/>
                </a:cubicBezTo>
                <a:cubicBezTo>
                  <a:pt x="3044534" y="327476"/>
                  <a:pt x="2998866" y="342707"/>
                  <a:pt x="2998866" y="373170"/>
                </a:cubicBezTo>
                <a:cubicBezTo>
                  <a:pt x="2998866" y="365554"/>
                  <a:pt x="3017894" y="399825"/>
                  <a:pt x="3052145" y="472174"/>
                </a:cubicBezTo>
                <a:cubicBezTo>
                  <a:pt x="3036922" y="456943"/>
                  <a:pt x="3025506" y="456943"/>
                  <a:pt x="3014088" y="472174"/>
                </a:cubicBezTo>
                <a:cubicBezTo>
                  <a:pt x="3055951" y="540716"/>
                  <a:pt x="3113036" y="651143"/>
                  <a:pt x="3181538" y="803457"/>
                </a:cubicBezTo>
                <a:cubicBezTo>
                  <a:pt x="3200566" y="803457"/>
                  <a:pt x="3215789" y="799650"/>
                  <a:pt x="3219594" y="788226"/>
                </a:cubicBezTo>
                <a:cubicBezTo>
                  <a:pt x="3215789" y="784418"/>
                  <a:pt x="3208178" y="776802"/>
                  <a:pt x="3204372" y="765379"/>
                </a:cubicBezTo>
                <a:cubicBezTo>
                  <a:pt x="3200566" y="757763"/>
                  <a:pt x="3192955" y="750147"/>
                  <a:pt x="3189149" y="742532"/>
                </a:cubicBezTo>
                <a:cubicBezTo>
                  <a:pt x="3215789" y="769187"/>
                  <a:pt x="3234817" y="780610"/>
                  <a:pt x="3250040" y="780610"/>
                </a:cubicBezTo>
                <a:cubicBezTo>
                  <a:pt x="3261457" y="780610"/>
                  <a:pt x="3265262" y="780610"/>
                  <a:pt x="3261457" y="772995"/>
                </a:cubicBezTo>
                <a:cubicBezTo>
                  <a:pt x="3257651" y="769187"/>
                  <a:pt x="3265262" y="765379"/>
                  <a:pt x="3280485" y="765379"/>
                </a:cubicBezTo>
                <a:cubicBezTo>
                  <a:pt x="3322348" y="765379"/>
                  <a:pt x="3352793" y="792034"/>
                  <a:pt x="3371821" y="837728"/>
                </a:cubicBezTo>
                <a:cubicBezTo>
                  <a:pt x="3390850" y="887230"/>
                  <a:pt x="3409878" y="921501"/>
                  <a:pt x="3428906" y="936732"/>
                </a:cubicBezTo>
                <a:cubicBezTo>
                  <a:pt x="3447934" y="955772"/>
                  <a:pt x="3455546" y="978619"/>
                  <a:pt x="3455546" y="1009082"/>
                </a:cubicBezTo>
                <a:cubicBezTo>
                  <a:pt x="3459352" y="1050968"/>
                  <a:pt x="3455546" y="1085239"/>
                  <a:pt x="3440323" y="1108086"/>
                </a:cubicBezTo>
                <a:cubicBezTo>
                  <a:pt x="3440323" y="1115702"/>
                  <a:pt x="3440323" y="1115702"/>
                  <a:pt x="3440323" y="1115702"/>
                </a:cubicBezTo>
                <a:cubicBezTo>
                  <a:pt x="3455546" y="1119509"/>
                  <a:pt x="3478380" y="1142357"/>
                  <a:pt x="3508825" y="1176627"/>
                </a:cubicBezTo>
                <a:cubicBezTo>
                  <a:pt x="3581133" y="1317518"/>
                  <a:pt x="3615384" y="1473640"/>
                  <a:pt x="3615384" y="1641185"/>
                </a:cubicBezTo>
                <a:cubicBezTo>
                  <a:pt x="3615384" y="1671648"/>
                  <a:pt x="3603967" y="1705919"/>
                  <a:pt x="3581133" y="1743997"/>
                </a:cubicBezTo>
                <a:cubicBezTo>
                  <a:pt x="3558299" y="1782076"/>
                  <a:pt x="3550688" y="1820154"/>
                  <a:pt x="3554493" y="1862041"/>
                </a:cubicBezTo>
                <a:cubicBezTo>
                  <a:pt x="3539270" y="1846809"/>
                  <a:pt x="3531659" y="1846809"/>
                  <a:pt x="3531659" y="1869656"/>
                </a:cubicBezTo>
                <a:cubicBezTo>
                  <a:pt x="3531659" y="1884888"/>
                  <a:pt x="3535465" y="1892504"/>
                  <a:pt x="3546882" y="1896311"/>
                </a:cubicBezTo>
                <a:cubicBezTo>
                  <a:pt x="3558299" y="1896311"/>
                  <a:pt x="3565910" y="1900119"/>
                  <a:pt x="3569716" y="1900119"/>
                </a:cubicBezTo>
                <a:cubicBezTo>
                  <a:pt x="3558299" y="1934390"/>
                  <a:pt x="3565910" y="1968661"/>
                  <a:pt x="3584938" y="1999124"/>
                </a:cubicBezTo>
                <a:cubicBezTo>
                  <a:pt x="3600161" y="1987700"/>
                  <a:pt x="3607772" y="1953429"/>
                  <a:pt x="3607772" y="1892504"/>
                </a:cubicBezTo>
                <a:cubicBezTo>
                  <a:pt x="3611578" y="1957237"/>
                  <a:pt x="3615384" y="2056241"/>
                  <a:pt x="3615384" y="2185708"/>
                </a:cubicBezTo>
                <a:cubicBezTo>
                  <a:pt x="3603967" y="2197132"/>
                  <a:pt x="3592550" y="2208556"/>
                  <a:pt x="3577327" y="2223787"/>
                </a:cubicBezTo>
                <a:cubicBezTo>
                  <a:pt x="3565910" y="2296136"/>
                  <a:pt x="3550688" y="2395140"/>
                  <a:pt x="3524048" y="2520800"/>
                </a:cubicBezTo>
                <a:cubicBezTo>
                  <a:pt x="3527854" y="2532223"/>
                  <a:pt x="3531659" y="2543647"/>
                  <a:pt x="3531659" y="2558878"/>
                </a:cubicBezTo>
                <a:cubicBezTo>
                  <a:pt x="3531659" y="2581725"/>
                  <a:pt x="3516436" y="2619804"/>
                  <a:pt x="3489797" y="2676922"/>
                </a:cubicBezTo>
                <a:cubicBezTo>
                  <a:pt x="3463157" y="2734040"/>
                  <a:pt x="3444129" y="2775926"/>
                  <a:pt x="3440323" y="2802581"/>
                </a:cubicBezTo>
                <a:cubicBezTo>
                  <a:pt x="3444129" y="2806389"/>
                  <a:pt x="3447934" y="2814005"/>
                  <a:pt x="3451740" y="2821620"/>
                </a:cubicBezTo>
                <a:cubicBezTo>
                  <a:pt x="3455546" y="2829236"/>
                  <a:pt x="3459352" y="2836852"/>
                  <a:pt x="3463157" y="2840660"/>
                </a:cubicBezTo>
                <a:cubicBezTo>
                  <a:pt x="3482186" y="2810197"/>
                  <a:pt x="3508825" y="2756887"/>
                  <a:pt x="3539270" y="2680730"/>
                </a:cubicBezTo>
                <a:cubicBezTo>
                  <a:pt x="3565910" y="2570302"/>
                  <a:pt x="3577327" y="2505568"/>
                  <a:pt x="3577327" y="2490337"/>
                </a:cubicBezTo>
                <a:cubicBezTo>
                  <a:pt x="3581133" y="2505568"/>
                  <a:pt x="3592550" y="2524608"/>
                  <a:pt x="3607772" y="2543647"/>
                </a:cubicBezTo>
                <a:cubicBezTo>
                  <a:pt x="3759999" y="2117167"/>
                  <a:pt x="3759999" y="2117167"/>
                  <a:pt x="3759999" y="2117167"/>
                </a:cubicBezTo>
                <a:cubicBezTo>
                  <a:pt x="3798056" y="2117167"/>
                  <a:pt x="3798056" y="2117167"/>
                  <a:pt x="3798056" y="2117167"/>
                </a:cubicBezTo>
                <a:cubicBezTo>
                  <a:pt x="3798056" y="2170477"/>
                  <a:pt x="3798056" y="2170477"/>
                  <a:pt x="3798056" y="2170477"/>
                </a:cubicBezTo>
                <a:cubicBezTo>
                  <a:pt x="3790444" y="2109551"/>
                  <a:pt x="3744776" y="2315176"/>
                  <a:pt x="3653440" y="2787350"/>
                </a:cubicBezTo>
                <a:cubicBezTo>
                  <a:pt x="3581133" y="2935856"/>
                  <a:pt x="3470768" y="3160519"/>
                  <a:pt x="3318542" y="3465148"/>
                </a:cubicBezTo>
                <a:cubicBezTo>
                  <a:pt x="3379432" y="3472763"/>
                  <a:pt x="3466963" y="3468956"/>
                  <a:pt x="3577327" y="3449916"/>
                </a:cubicBezTo>
                <a:cubicBezTo>
                  <a:pt x="3455546" y="3472763"/>
                  <a:pt x="3284291" y="3518458"/>
                  <a:pt x="3067368" y="3579383"/>
                </a:cubicBezTo>
                <a:cubicBezTo>
                  <a:pt x="3067368" y="3586999"/>
                  <a:pt x="3074979" y="3594615"/>
                  <a:pt x="3082590" y="3594615"/>
                </a:cubicBezTo>
                <a:cubicBezTo>
                  <a:pt x="3109230" y="3594615"/>
                  <a:pt x="3189149" y="3579383"/>
                  <a:pt x="3326153" y="3548920"/>
                </a:cubicBezTo>
                <a:cubicBezTo>
                  <a:pt x="3432712" y="3526073"/>
                  <a:pt x="3573522" y="3484187"/>
                  <a:pt x="3744776" y="3419453"/>
                </a:cubicBezTo>
                <a:cubicBezTo>
                  <a:pt x="3748582" y="3442301"/>
                  <a:pt x="3744776" y="3457532"/>
                  <a:pt x="3737165" y="3457532"/>
                </a:cubicBezTo>
                <a:cubicBezTo>
                  <a:pt x="3740971" y="3461340"/>
                  <a:pt x="3748582" y="3465148"/>
                  <a:pt x="3759999" y="3465148"/>
                </a:cubicBezTo>
                <a:cubicBezTo>
                  <a:pt x="3805667" y="3457532"/>
                  <a:pt x="3813278" y="3442301"/>
                  <a:pt x="3790444" y="3419453"/>
                </a:cubicBezTo>
                <a:cubicBezTo>
                  <a:pt x="3794250" y="3419453"/>
                  <a:pt x="3809473" y="3419453"/>
                  <a:pt x="3839918" y="3427069"/>
                </a:cubicBezTo>
                <a:cubicBezTo>
                  <a:pt x="3866558" y="3430877"/>
                  <a:pt x="3885586" y="3434685"/>
                  <a:pt x="3897003" y="3434685"/>
                </a:cubicBezTo>
                <a:cubicBezTo>
                  <a:pt x="3714331" y="3484187"/>
                  <a:pt x="3527854" y="3529881"/>
                  <a:pt x="3333764" y="3571768"/>
                </a:cubicBezTo>
                <a:cubicBezTo>
                  <a:pt x="3322348" y="3571768"/>
                  <a:pt x="3307125" y="3579383"/>
                  <a:pt x="3280485" y="3598423"/>
                </a:cubicBezTo>
                <a:cubicBezTo>
                  <a:pt x="3253846" y="3613654"/>
                  <a:pt x="3238623" y="3621270"/>
                  <a:pt x="3227206" y="3621270"/>
                </a:cubicBezTo>
                <a:cubicBezTo>
                  <a:pt x="3211983" y="3621270"/>
                  <a:pt x="3208178" y="3617462"/>
                  <a:pt x="3215789" y="3609846"/>
                </a:cubicBezTo>
                <a:cubicBezTo>
                  <a:pt x="3223400" y="3598423"/>
                  <a:pt x="3223400" y="3594615"/>
                  <a:pt x="3211983" y="3594615"/>
                </a:cubicBezTo>
                <a:cubicBezTo>
                  <a:pt x="3223400" y="3594615"/>
                  <a:pt x="3147287" y="3617462"/>
                  <a:pt x="2991254" y="3659348"/>
                </a:cubicBezTo>
                <a:cubicBezTo>
                  <a:pt x="2983643" y="3659348"/>
                  <a:pt x="2968420" y="3682195"/>
                  <a:pt x="2945586" y="3727890"/>
                </a:cubicBezTo>
                <a:cubicBezTo>
                  <a:pt x="2861862" y="3682195"/>
                  <a:pt x="2861862" y="3682195"/>
                  <a:pt x="2861862" y="3682195"/>
                </a:cubicBezTo>
                <a:cubicBezTo>
                  <a:pt x="2854250" y="3682195"/>
                  <a:pt x="2827611" y="3708850"/>
                  <a:pt x="2785748" y="3758352"/>
                </a:cubicBezTo>
                <a:cubicBezTo>
                  <a:pt x="2793360" y="3765968"/>
                  <a:pt x="2808582" y="3765968"/>
                  <a:pt x="2839028" y="3765968"/>
                </a:cubicBezTo>
                <a:cubicBezTo>
                  <a:pt x="2854250" y="3765968"/>
                  <a:pt x="2991254" y="3739313"/>
                  <a:pt x="3246234" y="3678388"/>
                </a:cubicBezTo>
                <a:cubicBezTo>
                  <a:pt x="3501214" y="3621270"/>
                  <a:pt x="3634412" y="3594615"/>
                  <a:pt x="3645829" y="3594615"/>
                </a:cubicBezTo>
                <a:cubicBezTo>
                  <a:pt x="3661052" y="3594615"/>
                  <a:pt x="3664858" y="3598423"/>
                  <a:pt x="3664858" y="3609846"/>
                </a:cubicBezTo>
                <a:lnTo>
                  <a:pt x="3664858" y="3617495"/>
                </a:lnTo>
                <a:lnTo>
                  <a:pt x="3664263" y="3617700"/>
                </a:lnTo>
                <a:cubicBezTo>
                  <a:pt x="3659862" y="3620080"/>
                  <a:pt x="3663906" y="3621270"/>
                  <a:pt x="3676274" y="3621270"/>
                </a:cubicBezTo>
                <a:cubicBezTo>
                  <a:pt x="3670566" y="3621270"/>
                  <a:pt x="3666761" y="3620318"/>
                  <a:pt x="3664858" y="3618414"/>
                </a:cubicBezTo>
                <a:lnTo>
                  <a:pt x="3664858" y="3617495"/>
                </a:lnTo>
                <a:lnTo>
                  <a:pt x="3677211" y="3613237"/>
                </a:lnTo>
                <a:cubicBezTo>
                  <a:pt x="3709396" y="3604313"/>
                  <a:pt x="3794726" y="3587951"/>
                  <a:pt x="3935060" y="3564152"/>
                </a:cubicBezTo>
                <a:cubicBezTo>
                  <a:pt x="3965505" y="3594615"/>
                  <a:pt x="3965505" y="3594615"/>
                  <a:pt x="3965505" y="3594615"/>
                </a:cubicBezTo>
                <a:cubicBezTo>
                  <a:pt x="4003562" y="3583191"/>
                  <a:pt x="4072064" y="3579383"/>
                  <a:pt x="4171011" y="3579383"/>
                </a:cubicBezTo>
                <a:cubicBezTo>
                  <a:pt x="4281376" y="3579383"/>
                  <a:pt x="4353683" y="3586999"/>
                  <a:pt x="4387934" y="3602230"/>
                </a:cubicBezTo>
                <a:cubicBezTo>
                  <a:pt x="4410768" y="3617462"/>
                  <a:pt x="4437408" y="3636501"/>
                  <a:pt x="4471659" y="3659348"/>
                </a:cubicBezTo>
                <a:cubicBezTo>
                  <a:pt x="4448825" y="3655540"/>
                  <a:pt x="4387934" y="3651733"/>
                  <a:pt x="4288987" y="3651733"/>
                </a:cubicBezTo>
                <a:cubicBezTo>
                  <a:pt x="4334655" y="3651733"/>
                  <a:pt x="4155788" y="3678388"/>
                  <a:pt x="3752388" y="3727890"/>
                </a:cubicBezTo>
                <a:cubicBezTo>
                  <a:pt x="3775222" y="3750737"/>
                  <a:pt x="3775222" y="3750737"/>
                  <a:pt x="3775222" y="3750737"/>
                </a:cubicBezTo>
                <a:cubicBezTo>
                  <a:pt x="4357489" y="3735505"/>
                  <a:pt x="4357489" y="3735505"/>
                  <a:pt x="4357489" y="3735505"/>
                </a:cubicBezTo>
                <a:cubicBezTo>
                  <a:pt x="4368906" y="3735505"/>
                  <a:pt x="4387934" y="3743121"/>
                  <a:pt x="4418380" y="3754545"/>
                </a:cubicBezTo>
                <a:cubicBezTo>
                  <a:pt x="4448825" y="3769776"/>
                  <a:pt x="4471659" y="3773584"/>
                  <a:pt x="4486882" y="3773584"/>
                </a:cubicBezTo>
                <a:cubicBezTo>
                  <a:pt x="4604858" y="3781200"/>
                  <a:pt x="4779918" y="3796431"/>
                  <a:pt x="5019675" y="3819278"/>
                </a:cubicBezTo>
                <a:cubicBezTo>
                  <a:pt x="5019675" y="3842125"/>
                  <a:pt x="5012064" y="3857357"/>
                  <a:pt x="4996841" y="3872588"/>
                </a:cubicBezTo>
                <a:cubicBezTo>
                  <a:pt x="4970202" y="3853549"/>
                  <a:pt x="4947368" y="3842125"/>
                  <a:pt x="4920728" y="3842125"/>
                </a:cubicBezTo>
                <a:cubicBezTo>
                  <a:pt x="4886476" y="3853549"/>
                  <a:pt x="4840808" y="3880204"/>
                  <a:pt x="4791335" y="3918282"/>
                </a:cubicBezTo>
                <a:cubicBezTo>
                  <a:pt x="4760890" y="3887820"/>
                  <a:pt x="4760890" y="3887820"/>
                  <a:pt x="4760890" y="3887820"/>
                </a:cubicBezTo>
                <a:cubicBezTo>
                  <a:pt x="4730444" y="3887820"/>
                  <a:pt x="4703804" y="3880204"/>
                  <a:pt x="4684776" y="3857357"/>
                </a:cubicBezTo>
                <a:cubicBezTo>
                  <a:pt x="4661942" y="3887820"/>
                  <a:pt x="4661942" y="3887820"/>
                  <a:pt x="4661942" y="3887820"/>
                </a:cubicBezTo>
                <a:cubicBezTo>
                  <a:pt x="4517327" y="3857357"/>
                  <a:pt x="4433602" y="3842125"/>
                  <a:pt x="4418380" y="3842125"/>
                </a:cubicBezTo>
                <a:cubicBezTo>
                  <a:pt x="4395546" y="3842125"/>
                  <a:pt x="4357489" y="3849741"/>
                  <a:pt x="4311821" y="3864972"/>
                </a:cubicBezTo>
                <a:cubicBezTo>
                  <a:pt x="4342266" y="3903051"/>
                  <a:pt x="4414574" y="3925898"/>
                  <a:pt x="4524938" y="3937322"/>
                </a:cubicBezTo>
                <a:cubicBezTo>
                  <a:pt x="4639108" y="3952553"/>
                  <a:pt x="4711416" y="3971592"/>
                  <a:pt x="4753278" y="4002055"/>
                </a:cubicBezTo>
                <a:cubicBezTo>
                  <a:pt x="4707610" y="4002055"/>
                  <a:pt x="4707610" y="4002055"/>
                  <a:pt x="4707610" y="4002055"/>
                </a:cubicBezTo>
                <a:cubicBezTo>
                  <a:pt x="4707610" y="4017287"/>
                  <a:pt x="4699999" y="4040134"/>
                  <a:pt x="4684776" y="4066789"/>
                </a:cubicBezTo>
                <a:cubicBezTo>
                  <a:pt x="4677165" y="4082020"/>
                  <a:pt x="4671457" y="4094396"/>
                  <a:pt x="4667651" y="4103915"/>
                </a:cubicBezTo>
                <a:lnTo>
                  <a:pt x="4663517" y="4118392"/>
                </a:lnTo>
                <a:lnTo>
                  <a:pt x="4663369" y="4118195"/>
                </a:lnTo>
                <a:cubicBezTo>
                  <a:pt x="4662418" y="4118195"/>
                  <a:pt x="4661942" y="4120099"/>
                  <a:pt x="4661942" y="4123907"/>
                </a:cubicBezTo>
                <a:lnTo>
                  <a:pt x="4663517" y="4118392"/>
                </a:lnTo>
                <a:lnTo>
                  <a:pt x="4667651" y="4123906"/>
                </a:lnTo>
                <a:cubicBezTo>
                  <a:pt x="4671457" y="4131522"/>
                  <a:pt x="4677165" y="4146754"/>
                  <a:pt x="4684776" y="4169601"/>
                </a:cubicBezTo>
                <a:cubicBezTo>
                  <a:pt x="4696194" y="4188640"/>
                  <a:pt x="4711416" y="4200064"/>
                  <a:pt x="4738056" y="4200064"/>
                </a:cubicBezTo>
                <a:cubicBezTo>
                  <a:pt x="4738056" y="4203871"/>
                  <a:pt x="4734250" y="4215295"/>
                  <a:pt x="4730444" y="4230526"/>
                </a:cubicBezTo>
                <a:cubicBezTo>
                  <a:pt x="4726638" y="4245758"/>
                  <a:pt x="4722833" y="4257181"/>
                  <a:pt x="4722833" y="4260989"/>
                </a:cubicBezTo>
                <a:cubicBezTo>
                  <a:pt x="4738056" y="4272413"/>
                  <a:pt x="4764696" y="4291452"/>
                  <a:pt x="4798946" y="4321915"/>
                </a:cubicBezTo>
                <a:cubicBezTo>
                  <a:pt x="4757084" y="4367609"/>
                  <a:pt x="4699999" y="4394264"/>
                  <a:pt x="4627692" y="4398072"/>
                </a:cubicBezTo>
                <a:cubicBezTo>
                  <a:pt x="4555384" y="4401880"/>
                  <a:pt x="4513522" y="4432343"/>
                  <a:pt x="4502104" y="4481845"/>
                </a:cubicBezTo>
                <a:cubicBezTo>
                  <a:pt x="4498298" y="4481845"/>
                  <a:pt x="4490688" y="4478037"/>
                  <a:pt x="4479270" y="4466614"/>
                </a:cubicBezTo>
                <a:cubicBezTo>
                  <a:pt x="4471659" y="4455190"/>
                  <a:pt x="4456436" y="4451382"/>
                  <a:pt x="4441214" y="4451382"/>
                </a:cubicBezTo>
                <a:cubicBezTo>
                  <a:pt x="4433602" y="4451382"/>
                  <a:pt x="4429796" y="4455190"/>
                  <a:pt x="4433602" y="4466614"/>
                </a:cubicBezTo>
                <a:cubicBezTo>
                  <a:pt x="4441214" y="4478037"/>
                  <a:pt x="4433602" y="4481845"/>
                  <a:pt x="4418380" y="4481845"/>
                </a:cubicBezTo>
                <a:cubicBezTo>
                  <a:pt x="4410768" y="4481845"/>
                  <a:pt x="4403157" y="4478037"/>
                  <a:pt x="4403157" y="4466614"/>
                </a:cubicBezTo>
                <a:cubicBezTo>
                  <a:pt x="4403157" y="4455190"/>
                  <a:pt x="4403157" y="4451382"/>
                  <a:pt x="4395546" y="4451382"/>
                </a:cubicBezTo>
                <a:cubicBezTo>
                  <a:pt x="4376517" y="4485653"/>
                  <a:pt x="4349878" y="4504692"/>
                  <a:pt x="4311821" y="4504692"/>
                </a:cubicBezTo>
                <a:cubicBezTo>
                  <a:pt x="4262347" y="4508500"/>
                  <a:pt x="4231902" y="4516116"/>
                  <a:pt x="4220485" y="4519924"/>
                </a:cubicBezTo>
                <a:cubicBezTo>
                  <a:pt x="4220485" y="4535155"/>
                  <a:pt x="4222388" y="4546579"/>
                  <a:pt x="4226193" y="4554195"/>
                </a:cubicBezTo>
                <a:lnTo>
                  <a:pt x="4241410" y="4564345"/>
                </a:lnTo>
                <a:lnTo>
                  <a:pt x="4235462" y="4565075"/>
                </a:lnTo>
                <a:cubicBezTo>
                  <a:pt x="4234518" y="4565440"/>
                  <a:pt x="4237135" y="4565618"/>
                  <a:pt x="4243319" y="4565618"/>
                </a:cubicBezTo>
                <a:lnTo>
                  <a:pt x="4241410" y="4564345"/>
                </a:lnTo>
                <a:lnTo>
                  <a:pt x="4248968" y="4563417"/>
                </a:lnTo>
                <a:cubicBezTo>
                  <a:pt x="4297312" y="4558955"/>
                  <a:pt x="4473562" y="4547531"/>
                  <a:pt x="4776112" y="4527540"/>
                </a:cubicBezTo>
                <a:cubicBezTo>
                  <a:pt x="4829392" y="4527540"/>
                  <a:pt x="4829392" y="4527540"/>
                  <a:pt x="4829392" y="4527540"/>
                </a:cubicBezTo>
                <a:cubicBezTo>
                  <a:pt x="4817974" y="4538963"/>
                  <a:pt x="4814169" y="4561810"/>
                  <a:pt x="4814169" y="4596081"/>
                </a:cubicBezTo>
                <a:cubicBezTo>
                  <a:pt x="4707610" y="4615120"/>
                  <a:pt x="4547772" y="4637967"/>
                  <a:pt x="4334655" y="4664622"/>
                </a:cubicBezTo>
                <a:cubicBezTo>
                  <a:pt x="4327044" y="4664622"/>
                  <a:pt x="4308015" y="4668430"/>
                  <a:pt x="4285181" y="4683662"/>
                </a:cubicBezTo>
                <a:cubicBezTo>
                  <a:pt x="4262347" y="4695085"/>
                  <a:pt x="4243319" y="4702701"/>
                  <a:pt x="4228096" y="4702701"/>
                </a:cubicBezTo>
                <a:cubicBezTo>
                  <a:pt x="4220485" y="4702701"/>
                  <a:pt x="4216679" y="4695085"/>
                  <a:pt x="4216679" y="4687469"/>
                </a:cubicBezTo>
                <a:cubicBezTo>
                  <a:pt x="4220485" y="4676046"/>
                  <a:pt x="4212874" y="4672238"/>
                  <a:pt x="4197651" y="4672238"/>
                </a:cubicBezTo>
                <a:cubicBezTo>
                  <a:pt x="4190040" y="4672238"/>
                  <a:pt x="4167206" y="4676046"/>
                  <a:pt x="4136760" y="4691277"/>
                </a:cubicBezTo>
                <a:cubicBezTo>
                  <a:pt x="4102509" y="4702701"/>
                  <a:pt x="4075870" y="4710317"/>
                  <a:pt x="4056841" y="4710317"/>
                </a:cubicBezTo>
                <a:cubicBezTo>
                  <a:pt x="3923643" y="4717932"/>
                  <a:pt x="3798056" y="4748395"/>
                  <a:pt x="3683886" y="4801705"/>
                </a:cubicBezTo>
                <a:cubicBezTo>
                  <a:pt x="3588744" y="4816936"/>
                  <a:pt x="3447934" y="4843591"/>
                  <a:pt x="3265262" y="4885478"/>
                </a:cubicBezTo>
                <a:cubicBezTo>
                  <a:pt x="3082590" y="4923556"/>
                  <a:pt x="2785748" y="5018753"/>
                  <a:pt x="2370931" y="5163451"/>
                </a:cubicBezTo>
                <a:cubicBezTo>
                  <a:pt x="2264372" y="5216761"/>
                  <a:pt x="2085506" y="5300534"/>
                  <a:pt x="1838137" y="5414770"/>
                </a:cubicBezTo>
                <a:cubicBezTo>
                  <a:pt x="1788664" y="5441425"/>
                  <a:pt x="1704939" y="5490927"/>
                  <a:pt x="1594575" y="5559468"/>
                </a:cubicBezTo>
                <a:cubicBezTo>
                  <a:pt x="1526073" y="5608970"/>
                  <a:pt x="1461376" y="5635625"/>
                  <a:pt x="1404291" y="5635625"/>
                </a:cubicBezTo>
                <a:cubicBezTo>
                  <a:pt x="1351012" y="5635625"/>
                  <a:pt x="1297733" y="5608970"/>
                  <a:pt x="1244453" y="5551852"/>
                </a:cubicBezTo>
                <a:cubicBezTo>
                  <a:pt x="1221619" y="5548045"/>
                  <a:pt x="1183563" y="5536621"/>
                  <a:pt x="1137895" y="5521390"/>
                </a:cubicBezTo>
                <a:cubicBezTo>
                  <a:pt x="1088421" y="5506158"/>
                  <a:pt x="1057976" y="5498542"/>
                  <a:pt x="1050364" y="5498542"/>
                </a:cubicBezTo>
                <a:cubicBezTo>
                  <a:pt x="1038947" y="5498542"/>
                  <a:pt x="1012308" y="5506158"/>
                  <a:pt x="970445" y="5513774"/>
                </a:cubicBezTo>
                <a:cubicBezTo>
                  <a:pt x="924777" y="5525197"/>
                  <a:pt x="898138" y="5529005"/>
                  <a:pt x="890526" y="5529005"/>
                </a:cubicBezTo>
                <a:cubicBezTo>
                  <a:pt x="822024" y="5490927"/>
                  <a:pt x="822024" y="5490927"/>
                  <a:pt x="822024" y="5490927"/>
                </a:cubicBezTo>
                <a:cubicBezTo>
                  <a:pt x="783968" y="5475695"/>
                  <a:pt x="753522" y="5479503"/>
                  <a:pt x="723077" y="5498542"/>
                </a:cubicBezTo>
                <a:cubicBezTo>
                  <a:pt x="715466" y="5494735"/>
                  <a:pt x="707854" y="5487119"/>
                  <a:pt x="692632" y="5475695"/>
                </a:cubicBezTo>
                <a:cubicBezTo>
                  <a:pt x="723077" y="5475695"/>
                  <a:pt x="745911" y="5468080"/>
                  <a:pt x="768745" y="5445233"/>
                </a:cubicBezTo>
                <a:cubicBezTo>
                  <a:pt x="757328" y="5426193"/>
                  <a:pt x="738300" y="5391923"/>
                  <a:pt x="715466" y="5346228"/>
                </a:cubicBezTo>
                <a:cubicBezTo>
                  <a:pt x="700243" y="5346228"/>
                  <a:pt x="681215" y="5357652"/>
                  <a:pt x="662186" y="5376691"/>
                </a:cubicBezTo>
                <a:cubicBezTo>
                  <a:pt x="662186" y="5388115"/>
                  <a:pt x="669798" y="5399538"/>
                  <a:pt x="692632" y="5407154"/>
                </a:cubicBezTo>
                <a:cubicBezTo>
                  <a:pt x="677409" y="5414770"/>
                  <a:pt x="669798" y="5433809"/>
                  <a:pt x="669798" y="5468080"/>
                </a:cubicBezTo>
                <a:cubicBezTo>
                  <a:pt x="662186" y="5437617"/>
                  <a:pt x="639352" y="5422385"/>
                  <a:pt x="601296" y="5422385"/>
                </a:cubicBezTo>
                <a:cubicBezTo>
                  <a:pt x="589879" y="5422385"/>
                  <a:pt x="578462" y="5430001"/>
                  <a:pt x="567045" y="5437617"/>
                </a:cubicBezTo>
                <a:cubicBezTo>
                  <a:pt x="555628" y="5449040"/>
                  <a:pt x="544211" y="5452848"/>
                  <a:pt x="532794" y="5452848"/>
                </a:cubicBezTo>
                <a:cubicBezTo>
                  <a:pt x="536599" y="5452848"/>
                  <a:pt x="528988" y="5445233"/>
                  <a:pt x="509960" y="5422385"/>
                </a:cubicBezTo>
                <a:cubicBezTo>
                  <a:pt x="456680" y="5468080"/>
                  <a:pt x="456680" y="5468080"/>
                  <a:pt x="456680" y="5468080"/>
                </a:cubicBezTo>
                <a:cubicBezTo>
                  <a:pt x="430041" y="5468080"/>
                  <a:pt x="399595" y="5449040"/>
                  <a:pt x="357733" y="5407154"/>
                </a:cubicBezTo>
                <a:cubicBezTo>
                  <a:pt x="357733" y="5353844"/>
                  <a:pt x="357733" y="5353844"/>
                  <a:pt x="357733" y="5353844"/>
                </a:cubicBezTo>
                <a:cubicBezTo>
                  <a:pt x="369150" y="5346228"/>
                  <a:pt x="384373" y="5327189"/>
                  <a:pt x="411012" y="5300534"/>
                </a:cubicBezTo>
                <a:cubicBezTo>
                  <a:pt x="407207" y="5296726"/>
                  <a:pt x="384373" y="5292918"/>
                  <a:pt x="342510" y="5292918"/>
                </a:cubicBezTo>
                <a:cubicBezTo>
                  <a:pt x="331093" y="5292918"/>
                  <a:pt x="312064" y="5308150"/>
                  <a:pt x="277813" y="5334805"/>
                </a:cubicBezTo>
                <a:cubicBezTo>
                  <a:pt x="243562" y="5365268"/>
                  <a:pt x="224534" y="5376691"/>
                  <a:pt x="213117" y="5376691"/>
                </a:cubicBezTo>
                <a:cubicBezTo>
                  <a:pt x="201700" y="5376691"/>
                  <a:pt x="167449" y="5350036"/>
                  <a:pt x="106558" y="5292918"/>
                </a:cubicBezTo>
                <a:cubicBezTo>
                  <a:pt x="102753" y="5304342"/>
                  <a:pt x="98947" y="5315765"/>
                  <a:pt x="98947" y="5323381"/>
                </a:cubicBezTo>
                <a:cubicBezTo>
                  <a:pt x="76113" y="5308150"/>
                  <a:pt x="41862" y="5292918"/>
                  <a:pt x="0" y="5270071"/>
                </a:cubicBezTo>
                <a:cubicBezTo>
                  <a:pt x="0" y="5216761"/>
                  <a:pt x="83724" y="5136796"/>
                  <a:pt x="251174" y="5037792"/>
                </a:cubicBezTo>
                <a:cubicBezTo>
                  <a:pt x="312064" y="4946404"/>
                  <a:pt x="312064" y="4946404"/>
                  <a:pt x="312064" y="4946404"/>
                </a:cubicBezTo>
                <a:cubicBezTo>
                  <a:pt x="312064" y="4938788"/>
                  <a:pt x="308259" y="4934980"/>
                  <a:pt x="304453" y="4931172"/>
                </a:cubicBezTo>
                <a:cubicBezTo>
                  <a:pt x="353927" y="4874054"/>
                  <a:pt x="426235" y="4801705"/>
                  <a:pt x="521377" y="4717932"/>
                </a:cubicBezTo>
                <a:cubicBezTo>
                  <a:pt x="616518" y="4630352"/>
                  <a:pt x="715466" y="4554195"/>
                  <a:pt x="829636" y="4489461"/>
                </a:cubicBezTo>
                <a:cubicBezTo>
                  <a:pt x="924777" y="4432343"/>
                  <a:pt x="1019919" y="4379033"/>
                  <a:pt x="1118866" y="4321915"/>
                </a:cubicBezTo>
                <a:lnTo>
                  <a:pt x="1137955" y="4279472"/>
                </a:lnTo>
                <a:lnTo>
                  <a:pt x="1134089" y="4291452"/>
                </a:lnTo>
                <a:cubicBezTo>
                  <a:pt x="1160729" y="4314299"/>
                  <a:pt x="1160729" y="4314299"/>
                  <a:pt x="1160729" y="4314299"/>
                </a:cubicBezTo>
                <a:cubicBezTo>
                  <a:pt x="1183563" y="4314299"/>
                  <a:pt x="1255870" y="4280028"/>
                  <a:pt x="1385263" y="4215295"/>
                </a:cubicBezTo>
                <a:cubicBezTo>
                  <a:pt x="1514656" y="4150562"/>
                  <a:pt x="1598380" y="4104867"/>
                  <a:pt x="1632631" y="4078212"/>
                </a:cubicBezTo>
                <a:cubicBezTo>
                  <a:pt x="1628826" y="4089636"/>
                  <a:pt x="1636437" y="4093444"/>
                  <a:pt x="1663077" y="4093444"/>
                </a:cubicBezTo>
                <a:cubicBezTo>
                  <a:pt x="1674494" y="4093444"/>
                  <a:pt x="1678299" y="4097252"/>
                  <a:pt x="1678299" y="4101059"/>
                </a:cubicBezTo>
                <a:cubicBezTo>
                  <a:pt x="1678299" y="4108675"/>
                  <a:pt x="1682105" y="4108675"/>
                  <a:pt x="1693522" y="4108675"/>
                </a:cubicBezTo>
                <a:cubicBezTo>
                  <a:pt x="1754413" y="4108675"/>
                  <a:pt x="1864777" y="4070597"/>
                  <a:pt x="2028421" y="3986824"/>
                </a:cubicBezTo>
                <a:cubicBezTo>
                  <a:pt x="2062672" y="3952553"/>
                  <a:pt x="2089311" y="3933514"/>
                  <a:pt x="2104534" y="3933514"/>
                </a:cubicBezTo>
                <a:cubicBezTo>
                  <a:pt x="2115951" y="3933514"/>
                  <a:pt x="2119756" y="3937322"/>
                  <a:pt x="2123562" y="3941130"/>
                </a:cubicBezTo>
                <a:cubicBezTo>
                  <a:pt x="2127368" y="3948745"/>
                  <a:pt x="2134979" y="3948745"/>
                  <a:pt x="2150202" y="3948745"/>
                </a:cubicBezTo>
                <a:cubicBezTo>
                  <a:pt x="2173036" y="3948745"/>
                  <a:pt x="2218704" y="3910667"/>
                  <a:pt x="2287206" y="3834510"/>
                </a:cubicBezTo>
                <a:cubicBezTo>
                  <a:pt x="2230121" y="3819278"/>
                  <a:pt x="2131174" y="3834510"/>
                  <a:pt x="1982753" y="3872588"/>
                </a:cubicBezTo>
                <a:cubicBezTo>
                  <a:pt x="2013198" y="3857357"/>
                  <a:pt x="2062672" y="3826894"/>
                  <a:pt x="2134979" y="3773584"/>
                </a:cubicBezTo>
                <a:cubicBezTo>
                  <a:pt x="2173036" y="3697427"/>
                  <a:pt x="2237732" y="3586999"/>
                  <a:pt x="2325263" y="3434685"/>
                </a:cubicBezTo>
                <a:cubicBezTo>
                  <a:pt x="2389959" y="3350912"/>
                  <a:pt x="2477489" y="3213829"/>
                  <a:pt x="2591659" y="3023437"/>
                </a:cubicBezTo>
                <a:cubicBezTo>
                  <a:pt x="2702024" y="2775926"/>
                  <a:pt x="2781943" y="2490337"/>
                  <a:pt x="2831416" y="2162861"/>
                </a:cubicBezTo>
                <a:cubicBezTo>
                  <a:pt x="2831416" y="2140014"/>
                  <a:pt x="2831416" y="2052434"/>
                  <a:pt x="2831416" y="1907735"/>
                </a:cubicBezTo>
                <a:cubicBezTo>
                  <a:pt x="2831416" y="1778268"/>
                  <a:pt x="2808582" y="1625954"/>
                  <a:pt x="2762914" y="1443177"/>
                </a:cubicBezTo>
                <a:cubicBezTo>
                  <a:pt x="2762914" y="1397482"/>
                  <a:pt x="2755303" y="1328941"/>
                  <a:pt x="2740080" y="1237553"/>
                </a:cubicBezTo>
                <a:cubicBezTo>
                  <a:pt x="2724858" y="1191859"/>
                  <a:pt x="2698218" y="1123317"/>
                  <a:pt x="2656356" y="1035737"/>
                </a:cubicBezTo>
                <a:cubicBezTo>
                  <a:pt x="2618299" y="948156"/>
                  <a:pt x="2580242" y="891038"/>
                  <a:pt x="2545991" y="864383"/>
                </a:cubicBezTo>
                <a:cubicBezTo>
                  <a:pt x="2488906" y="830112"/>
                  <a:pt x="2408987" y="772995"/>
                  <a:pt x="2310040" y="696838"/>
                </a:cubicBezTo>
                <a:cubicBezTo>
                  <a:pt x="2298623" y="696838"/>
                  <a:pt x="2279595" y="696838"/>
                  <a:pt x="2249149" y="696838"/>
                </a:cubicBezTo>
                <a:cubicBezTo>
                  <a:pt x="2264372" y="696838"/>
                  <a:pt x="2218704" y="715877"/>
                  <a:pt x="2119756" y="750147"/>
                </a:cubicBezTo>
                <a:cubicBezTo>
                  <a:pt x="2077894" y="765379"/>
                  <a:pt x="2020809" y="795842"/>
                  <a:pt x="1944696" y="833920"/>
                </a:cubicBezTo>
                <a:cubicBezTo>
                  <a:pt x="1910445" y="875807"/>
                  <a:pt x="1857166" y="932925"/>
                  <a:pt x="1792469" y="1001466"/>
                </a:cubicBezTo>
                <a:cubicBezTo>
                  <a:pt x="1685911" y="1100470"/>
                  <a:pt x="1602186" y="1260400"/>
                  <a:pt x="1533684" y="1488871"/>
                </a:cubicBezTo>
                <a:cubicBezTo>
                  <a:pt x="1495627" y="1515526"/>
                  <a:pt x="1453765" y="1526950"/>
                  <a:pt x="1411903" y="1526950"/>
                </a:cubicBezTo>
                <a:cubicBezTo>
                  <a:pt x="1396680" y="1526950"/>
                  <a:pt x="1366235" y="1492679"/>
                  <a:pt x="1312955" y="1420330"/>
                </a:cubicBezTo>
                <a:cubicBezTo>
                  <a:pt x="1221619" y="1435561"/>
                  <a:pt x="1221619" y="1435561"/>
                  <a:pt x="1221619" y="1435561"/>
                </a:cubicBezTo>
                <a:cubicBezTo>
                  <a:pt x="1221619" y="1488871"/>
                  <a:pt x="1221619" y="1488871"/>
                  <a:pt x="1221619" y="1488871"/>
                </a:cubicBezTo>
                <a:cubicBezTo>
                  <a:pt x="1236842" y="1500295"/>
                  <a:pt x="1259676" y="1515526"/>
                  <a:pt x="1282510" y="1534565"/>
                </a:cubicBezTo>
                <a:cubicBezTo>
                  <a:pt x="1252065" y="1534565"/>
                  <a:pt x="1244453" y="1545989"/>
                  <a:pt x="1259676" y="1565028"/>
                </a:cubicBezTo>
                <a:cubicBezTo>
                  <a:pt x="1255870" y="1561220"/>
                  <a:pt x="1248259" y="1549797"/>
                  <a:pt x="1236842" y="1538373"/>
                </a:cubicBezTo>
                <a:cubicBezTo>
                  <a:pt x="1229231" y="1526950"/>
                  <a:pt x="1221619" y="1515526"/>
                  <a:pt x="1214008" y="1511718"/>
                </a:cubicBezTo>
                <a:cubicBezTo>
                  <a:pt x="1206397" y="1523142"/>
                  <a:pt x="1191174" y="1549797"/>
                  <a:pt x="1175951" y="1595491"/>
                </a:cubicBezTo>
                <a:cubicBezTo>
                  <a:pt x="1168340" y="1591683"/>
                  <a:pt x="1160729" y="1561220"/>
                  <a:pt x="1160729" y="1504103"/>
                </a:cubicBezTo>
                <a:cubicBezTo>
                  <a:pt x="1156923" y="1500295"/>
                  <a:pt x="1134089" y="1504103"/>
                  <a:pt x="1088421" y="1519334"/>
                </a:cubicBezTo>
                <a:cubicBezTo>
                  <a:pt x="1077004" y="1561220"/>
                  <a:pt x="1061781" y="1625954"/>
                  <a:pt x="1042753" y="1724958"/>
                </a:cubicBezTo>
                <a:cubicBezTo>
                  <a:pt x="1031336" y="1724958"/>
                  <a:pt x="1019919" y="1728766"/>
                  <a:pt x="1004696" y="1740189"/>
                </a:cubicBezTo>
                <a:cubicBezTo>
                  <a:pt x="1008502" y="1778268"/>
                  <a:pt x="997085" y="1835386"/>
                  <a:pt x="966640" y="1907735"/>
                </a:cubicBezTo>
                <a:cubicBezTo>
                  <a:pt x="928583" y="1896311"/>
                  <a:pt x="913360" y="1846809"/>
                  <a:pt x="913360" y="1763037"/>
                </a:cubicBezTo>
                <a:cubicBezTo>
                  <a:pt x="913360" y="1724958"/>
                  <a:pt x="913360" y="1702111"/>
                  <a:pt x="920972" y="1694495"/>
                </a:cubicBezTo>
                <a:cubicBezTo>
                  <a:pt x="943806" y="1625954"/>
                  <a:pt x="974251" y="1553605"/>
                  <a:pt x="1004696" y="1473640"/>
                </a:cubicBezTo>
                <a:cubicBezTo>
                  <a:pt x="1004696" y="1420330"/>
                  <a:pt x="1004696" y="1420330"/>
                  <a:pt x="1004696" y="1420330"/>
                </a:cubicBezTo>
                <a:cubicBezTo>
                  <a:pt x="993279" y="1420330"/>
                  <a:pt x="989474" y="1431753"/>
                  <a:pt x="989474" y="1450792"/>
                </a:cubicBezTo>
                <a:cubicBezTo>
                  <a:pt x="981862" y="1450792"/>
                  <a:pt x="970445" y="1454600"/>
                  <a:pt x="951417" y="1466024"/>
                </a:cubicBezTo>
                <a:cubicBezTo>
                  <a:pt x="936194" y="1450792"/>
                  <a:pt x="913360" y="1427946"/>
                  <a:pt x="890526" y="1397482"/>
                </a:cubicBezTo>
                <a:cubicBezTo>
                  <a:pt x="905749" y="1397482"/>
                  <a:pt x="920972" y="1405098"/>
                  <a:pt x="943806" y="1420330"/>
                </a:cubicBezTo>
                <a:cubicBezTo>
                  <a:pt x="974251" y="1420330"/>
                  <a:pt x="989474" y="1408906"/>
                  <a:pt x="997085" y="1382251"/>
                </a:cubicBezTo>
                <a:cubicBezTo>
                  <a:pt x="1031336" y="1302287"/>
                  <a:pt x="1073198" y="1172819"/>
                  <a:pt x="1126478" y="1001466"/>
                </a:cubicBezTo>
                <a:cubicBezTo>
                  <a:pt x="1088421" y="1039544"/>
                  <a:pt x="1042753" y="1108086"/>
                  <a:pt x="981862" y="1214706"/>
                </a:cubicBezTo>
                <a:cubicBezTo>
                  <a:pt x="951417" y="1184243"/>
                  <a:pt x="951417" y="1184243"/>
                  <a:pt x="951417" y="1184243"/>
                </a:cubicBezTo>
                <a:cubicBezTo>
                  <a:pt x="943806" y="1188051"/>
                  <a:pt x="936194" y="1199474"/>
                  <a:pt x="928583" y="1214706"/>
                </a:cubicBezTo>
                <a:cubicBezTo>
                  <a:pt x="917166" y="1229937"/>
                  <a:pt x="909555" y="1241361"/>
                  <a:pt x="905749" y="1245169"/>
                </a:cubicBezTo>
                <a:cubicBezTo>
                  <a:pt x="898138" y="1241361"/>
                  <a:pt x="890526" y="1229937"/>
                  <a:pt x="875304" y="1218514"/>
                </a:cubicBezTo>
                <a:cubicBezTo>
                  <a:pt x="860081" y="1207090"/>
                  <a:pt x="848664" y="1195667"/>
                  <a:pt x="844858" y="1191859"/>
                </a:cubicBezTo>
                <a:cubicBezTo>
                  <a:pt x="879109" y="1100470"/>
                  <a:pt x="909555" y="1024313"/>
                  <a:pt x="936194" y="963387"/>
                </a:cubicBezTo>
                <a:cubicBezTo>
                  <a:pt x="951417" y="944348"/>
                  <a:pt x="966640" y="917693"/>
                  <a:pt x="981862" y="879615"/>
                </a:cubicBezTo>
                <a:cubicBezTo>
                  <a:pt x="1035142" y="666375"/>
                  <a:pt x="1240648" y="456943"/>
                  <a:pt x="1594575" y="251319"/>
                </a:cubicBezTo>
                <a:cubicBezTo>
                  <a:pt x="1602186" y="236087"/>
                  <a:pt x="1613603" y="213240"/>
                  <a:pt x="1640243" y="190393"/>
                </a:cubicBezTo>
                <a:cubicBezTo>
                  <a:pt x="1788664" y="106620"/>
                  <a:pt x="1921862" y="49502"/>
                  <a:pt x="2043643" y="7616"/>
                </a:cubicBezTo>
                <a:cubicBezTo>
                  <a:pt x="2055060" y="3808"/>
                  <a:pt x="2134979" y="0"/>
                  <a:pt x="2287206" y="0"/>
                </a:cubicBezTo>
                <a:close/>
              </a:path>
            </a:pathLst>
          </a:custGeom>
        </p:spPr>
        <p:txBody>
          <a:bodyPr wrap="square">
            <a:noAutofit/>
          </a:bodyPr>
          <a:lstStyle/>
          <a:p>
            <a:endParaRPr lang="ru-RU"/>
          </a:p>
        </p:txBody>
      </p:sp>
    </p:spTree>
    <p:extLst>
      <p:ext uri="{BB962C8B-B14F-4D97-AF65-F5344CB8AC3E}">
        <p14:creationId xmlns:p14="http://schemas.microsoft.com/office/powerpoint/2010/main" val="14092985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Number 3">
    <p:spTree>
      <p:nvGrpSpPr>
        <p:cNvPr id="1" name=""/>
        <p:cNvGrpSpPr/>
        <p:nvPr/>
      </p:nvGrpSpPr>
      <p:grpSpPr>
        <a:xfrm>
          <a:off x="0" y="0"/>
          <a:ext cx="0" cy="0"/>
          <a:chOff x="0" y="0"/>
          <a:chExt cx="0" cy="0"/>
        </a:xfrm>
      </p:grpSpPr>
      <p:sp>
        <p:nvSpPr>
          <p:cNvPr id="28" name="Picture Placeholder 27"/>
          <p:cNvSpPr>
            <a:spLocks noGrp="1"/>
          </p:cNvSpPr>
          <p:nvPr>
            <p:ph type="pic" sz="quarter" idx="14"/>
          </p:nvPr>
        </p:nvSpPr>
        <p:spPr>
          <a:xfrm>
            <a:off x="6162019" y="623889"/>
            <a:ext cx="5436256" cy="5670549"/>
          </a:xfrm>
          <a:custGeom>
            <a:avLst/>
            <a:gdLst>
              <a:gd name="connsiteX0" fmla="*/ 1289706 w 5436256"/>
              <a:gd name="connsiteY0" fmla="*/ 5205411 h 5670549"/>
              <a:gd name="connsiteX1" fmla="*/ 1255416 w 5436256"/>
              <a:gd name="connsiteY1" fmla="*/ 5240002 h 5670549"/>
              <a:gd name="connsiteX2" fmla="*/ 1278276 w 5436256"/>
              <a:gd name="connsiteY2" fmla="*/ 5278436 h 5670549"/>
              <a:gd name="connsiteX3" fmla="*/ 794406 w 5436256"/>
              <a:gd name="connsiteY3" fmla="*/ 5263063 h 5670549"/>
              <a:gd name="connsiteX4" fmla="*/ 1289706 w 5436256"/>
              <a:gd name="connsiteY4" fmla="*/ 5205411 h 5670549"/>
              <a:gd name="connsiteX5" fmla="*/ 5165397 w 5436256"/>
              <a:gd name="connsiteY5" fmla="*/ 4274457 h 5670549"/>
              <a:gd name="connsiteX6" fmla="*/ 5169681 w 5436256"/>
              <a:gd name="connsiteY6" fmla="*/ 4275767 h 5670549"/>
              <a:gd name="connsiteX7" fmla="*/ 5149211 w 5436256"/>
              <a:gd name="connsiteY7" fmla="*/ 4285294 h 5670549"/>
              <a:gd name="connsiteX8" fmla="*/ 5149147 w 5436256"/>
              <a:gd name="connsiteY8" fmla="*/ 4285288 h 5670549"/>
              <a:gd name="connsiteX9" fmla="*/ 5152544 w 5436256"/>
              <a:gd name="connsiteY9" fmla="*/ 4282436 h 5670549"/>
              <a:gd name="connsiteX10" fmla="*/ 5165397 w 5436256"/>
              <a:gd name="connsiteY10" fmla="*/ 4274457 h 5670549"/>
              <a:gd name="connsiteX11" fmla="*/ 5280119 w 5436256"/>
              <a:gd name="connsiteY11" fmla="*/ 3467860 h 5670549"/>
              <a:gd name="connsiteX12" fmla="*/ 5291290 w 5436256"/>
              <a:gd name="connsiteY12" fmla="*/ 3489613 h 5670549"/>
              <a:gd name="connsiteX13" fmla="*/ 5282975 w 5436256"/>
              <a:gd name="connsiteY13" fmla="*/ 3486915 h 5670549"/>
              <a:gd name="connsiteX14" fmla="*/ 5278288 w 5436256"/>
              <a:gd name="connsiteY14" fmla="*/ 3478027 h 5670549"/>
              <a:gd name="connsiteX15" fmla="*/ 5405790 w 5436256"/>
              <a:gd name="connsiteY15" fmla="*/ 3460239 h 5670549"/>
              <a:gd name="connsiteX16" fmla="*/ 5436256 w 5436256"/>
              <a:gd name="connsiteY16" fmla="*/ 3608863 h 5670549"/>
              <a:gd name="connsiteX17" fmla="*/ 5390557 w 5436256"/>
              <a:gd name="connsiteY17" fmla="*/ 3845138 h 5670549"/>
              <a:gd name="connsiteX18" fmla="*/ 5375325 w 5436256"/>
              <a:gd name="connsiteY18" fmla="*/ 3784163 h 5670549"/>
              <a:gd name="connsiteX19" fmla="*/ 5363900 w 5436256"/>
              <a:gd name="connsiteY19" fmla="*/ 3719379 h 5670549"/>
              <a:gd name="connsiteX20" fmla="*/ 5333434 w 5436256"/>
              <a:gd name="connsiteY20" fmla="*/ 3765109 h 5670549"/>
              <a:gd name="connsiteX21" fmla="*/ 5348667 w 5436256"/>
              <a:gd name="connsiteY21" fmla="*/ 3616485 h 5670549"/>
              <a:gd name="connsiteX22" fmla="*/ 5318201 w 5436256"/>
              <a:gd name="connsiteY22" fmla="*/ 3547889 h 5670549"/>
              <a:gd name="connsiteX23" fmla="*/ 5297732 w 5436256"/>
              <a:gd name="connsiteY23" fmla="*/ 3502158 h 5670549"/>
              <a:gd name="connsiteX24" fmla="*/ 5291290 w 5436256"/>
              <a:gd name="connsiteY24" fmla="*/ 3489613 h 5670549"/>
              <a:gd name="connsiteX25" fmla="*/ 5318201 w 5436256"/>
              <a:gd name="connsiteY25" fmla="*/ 3498347 h 5670549"/>
              <a:gd name="connsiteX26" fmla="*/ 5405790 w 5436256"/>
              <a:gd name="connsiteY26" fmla="*/ 3460239 h 5670549"/>
              <a:gd name="connsiteX27" fmla="*/ 3683657 w 5436256"/>
              <a:gd name="connsiteY27" fmla="*/ 1974849 h 5670549"/>
              <a:gd name="connsiteX28" fmla="*/ 3424894 w 5436256"/>
              <a:gd name="connsiteY28" fmla="*/ 2066452 h 5670549"/>
              <a:gd name="connsiteX29" fmla="*/ 3516222 w 5436256"/>
              <a:gd name="connsiteY29" fmla="*/ 2154237 h 5670549"/>
              <a:gd name="connsiteX30" fmla="*/ 3679852 w 5436256"/>
              <a:gd name="connsiteY30" fmla="*/ 2051184 h 5670549"/>
              <a:gd name="connsiteX31" fmla="*/ 3649409 w 5436256"/>
              <a:gd name="connsiteY31" fmla="*/ 2028284 h 5670549"/>
              <a:gd name="connsiteX32" fmla="*/ 3683657 w 5436256"/>
              <a:gd name="connsiteY32" fmla="*/ 1974849 h 5670549"/>
              <a:gd name="connsiteX33" fmla="*/ 4724412 w 5436256"/>
              <a:gd name="connsiteY33" fmla="*/ 1276349 h 5670549"/>
              <a:gd name="connsiteX34" fmla="*/ 4526203 w 5436256"/>
              <a:gd name="connsiteY34" fmla="*/ 1448074 h 5670549"/>
              <a:gd name="connsiteX35" fmla="*/ 4491898 w 5436256"/>
              <a:gd name="connsiteY35" fmla="*/ 1509132 h 5670549"/>
              <a:gd name="connsiteX36" fmla="*/ 4430911 w 5436256"/>
              <a:gd name="connsiteY36" fmla="*/ 1562557 h 5670549"/>
              <a:gd name="connsiteX37" fmla="*/ 4411852 w 5436256"/>
              <a:gd name="connsiteY37" fmla="*/ 1596902 h 5670549"/>
              <a:gd name="connsiteX38" fmla="*/ 4392794 w 5436256"/>
              <a:gd name="connsiteY38" fmla="*/ 1589270 h 5670549"/>
              <a:gd name="connsiteX39" fmla="*/ 4385170 w 5436256"/>
              <a:gd name="connsiteY39" fmla="*/ 1581638 h 5670549"/>
              <a:gd name="connsiteX40" fmla="*/ 4270819 w 5436256"/>
              <a:gd name="connsiteY40" fmla="*/ 1688489 h 5670549"/>
              <a:gd name="connsiteX41" fmla="*/ 4080234 w 5436256"/>
              <a:gd name="connsiteY41" fmla="*/ 1822052 h 5670549"/>
              <a:gd name="connsiteX42" fmla="*/ 4034494 w 5436256"/>
              <a:gd name="connsiteY42" fmla="*/ 1871662 h 5670549"/>
              <a:gd name="connsiteX43" fmla="*/ 4503333 w 5436256"/>
              <a:gd name="connsiteY43" fmla="*/ 1604534 h 5670549"/>
              <a:gd name="connsiteX44" fmla="*/ 4579567 w 5436256"/>
              <a:gd name="connsiteY44" fmla="*/ 1493867 h 5670549"/>
              <a:gd name="connsiteX45" fmla="*/ 4747282 w 5436256"/>
              <a:gd name="connsiteY45" fmla="*/ 1314510 h 5670549"/>
              <a:gd name="connsiteX46" fmla="*/ 4724412 w 5436256"/>
              <a:gd name="connsiteY46" fmla="*/ 1276349 h 5670549"/>
              <a:gd name="connsiteX47" fmla="*/ 2382061 w 5436256"/>
              <a:gd name="connsiteY47" fmla="*/ 986977 h 5670549"/>
              <a:gd name="connsiteX48" fmla="*/ 2383317 w 5436256"/>
              <a:gd name="connsiteY48" fmla="*/ 986977 h 5670549"/>
              <a:gd name="connsiteX49" fmla="*/ 2359212 w 5436256"/>
              <a:gd name="connsiteY49" fmla="*/ 1002221 h 5670549"/>
              <a:gd name="connsiteX50" fmla="*/ 2382061 w 5436256"/>
              <a:gd name="connsiteY50" fmla="*/ 986977 h 5670549"/>
              <a:gd name="connsiteX51" fmla="*/ 4678080 w 5436256"/>
              <a:gd name="connsiteY51" fmla="*/ 892174 h 5670549"/>
              <a:gd name="connsiteX52" fmla="*/ 4685729 w 5436256"/>
              <a:gd name="connsiteY52" fmla="*/ 918904 h 5670549"/>
              <a:gd name="connsiteX53" fmla="*/ 4716325 w 5436256"/>
              <a:gd name="connsiteY53" fmla="*/ 1048737 h 5670549"/>
              <a:gd name="connsiteX54" fmla="*/ 4674256 w 5436256"/>
              <a:gd name="connsiteY54" fmla="*/ 1174749 h 5670549"/>
              <a:gd name="connsiteX55" fmla="*/ 4842531 w 5436256"/>
              <a:gd name="connsiteY55" fmla="*/ 1018187 h 5670549"/>
              <a:gd name="connsiteX56" fmla="*/ 4827233 w 5436256"/>
              <a:gd name="connsiteY56" fmla="*/ 987639 h 5670549"/>
              <a:gd name="connsiteX57" fmla="*/ 4678080 w 5436256"/>
              <a:gd name="connsiteY57" fmla="*/ 892174 h 5670549"/>
              <a:gd name="connsiteX58" fmla="*/ 4536698 w 5436256"/>
              <a:gd name="connsiteY58" fmla="*/ 736599 h 5670549"/>
              <a:gd name="connsiteX59" fmla="*/ 4494869 w 5436256"/>
              <a:gd name="connsiteY59" fmla="*/ 937848 h 5670549"/>
              <a:gd name="connsiteX60" fmla="*/ 4536698 w 5436256"/>
              <a:gd name="connsiteY60" fmla="*/ 1017588 h 5670549"/>
              <a:gd name="connsiteX61" fmla="*/ 4658382 w 5436256"/>
              <a:gd name="connsiteY61" fmla="*/ 892281 h 5670549"/>
              <a:gd name="connsiteX62" fmla="*/ 4597540 w 5436256"/>
              <a:gd name="connsiteY62" fmla="*/ 861904 h 5670549"/>
              <a:gd name="connsiteX63" fmla="*/ 4574724 w 5436256"/>
              <a:gd name="connsiteY63" fmla="*/ 877093 h 5670549"/>
              <a:gd name="connsiteX64" fmla="*/ 4574724 w 5436256"/>
              <a:gd name="connsiteY64" fmla="*/ 846716 h 5670549"/>
              <a:gd name="connsiteX65" fmla="*/ 4612750 w 5436256"/>
              <a:gd name="connsiteY65" fmla="*/ 797353 h 5670549"/>
              <a:gd name="connsiteX66" fmla="*/ 4582329 w 5436256"/>
              <a:gd name="connsiteY66" fmla="*/ 812542 h 5670549"/>
              <a:gd name="connsiteX67" fmla="*/ 4536698 w 5436256"/>
              <a:gd name="connsiteY67" fmla="*/ 736599 h 5670549"/>
              <a:gd name="connsiteX68" fmla="*/ 1631654 w 5436256"/>
              <a:gd name="connsiteY68" fmla="*/ 350837 h 5670549"/>
              <a:gd name="connsiteX69" fmla="*/ 1677374 w 5436256"/>
              <a:gd name="connsiteY69" fmla="*/ 350837 h 5670549"/>
              <a:gd name="connsiteX70" fmla="*/ 1692614 w 5436256"/>
              <a:gd name="connsiteY70" fmla="*/ 411679 h 5670549"/>
              <a:gd name="connsiteX71" fmla="*/ 1719284 w 5436256"/>
              <a:gd name="connsiteY71" fmla="*/ 415482 h 5670549"/>
              <a:gd name="connsiteX72" fmla="*/ 1852634 w 5436256"/>
              <a:gd name="connsiteY72" fmla="*/ 350837 h 5670549"/>
              <a:gd name="connsiteX73" fmla="*/ 1913594 w 5436256"/>
              <a:gd name="connsiteY73" fmla="*/ 350837 h 5670549"/>
              <a:gd name="connsiteX74" fmla="*/ 1864064 w 5436256"/>
              <a:gd name="connsiteY74" fmla="*/ 442100 h 5670549"/>
              <a:gd name="connsiteX75" fmla="*/ 1780244 w 5436256"/>
              <a:gd name="connsiteY75" fmla="*/ 514350 h 5670549"/>
              <a:gd name="connsiteX76" fmla="*/ 1700234 w 5436256"/>
              <a:gd name="connsiteY76" fmla="*/ 499140 h 5670549"/>
              <a:gd name="connsiteX77" fmla="*/ 1601174 w 5436256"/>
              <a:gd name="connsiteY77" fmla="*/ 483929 h 5670549"/>
              <a:gd name="connsiteX78" fmla="*/ 1570694 w 5436256"/>
              <a:gd name="connsiteY78" fmla="*/ 438298 h 5670549"/>
              <a:gd name="connsiteX79" fmla="*/ 1631654 w 5436256"/>
              <a:gd name="connsiteY79" fmla="*/ 350837 h 5670549"/>
              <a:gd name="connsiteX80" fmla="*/ 2854281 w 5436256"/>
              <a:gd name="connsiteY80" fmla="*/ 171449 h 5670549"/>
              <a:gd name="connsiteX81" fmla="*/ 3558802 w 5436256"/>
              <a:gd name="connsiteY81" fmla="*/ 171449 h 5670549"/>
              <a:gd name="connsiteX82" fmla="*/ 3589268 w 5436256"/>
              <a:gd name="connsiteY82" fmla="*/ 194314 h 5670549"/>
              <a:gd name="connsiteX83" fmla="*/ 3871077 w 5436256"/>
              <a:gd name="connsiteY83" fmla="*/ 217180 h 5670549"/>
              <a:gd name="connsiteX84" fmla="*/ 4072912 w 5436256"/>
              <a:gd name="connsiteY84" fmla="*/ 247667 h 5670549"/>
              <a:gd name="connsiteX85" fmla="*/ 4457543 w 5436256"/>
              <a:gd name="connsiteY85" fmla="*/ 438211 h 5670549"/>
              <a:gd name="connsiteX86" fmla="*/ 4636529 w 5436256"/>
              <a:gd name="connsiteY86" fmla="*/ 556348 h 5670549"/>
              <a:gd name="connsiteX87" fmla="*/ 4621297 w 5436256"/>
              <a:gd name="connsiteY87" fmla="*/ 563970 h 5670549"/>
              <a:gd name="connsiteX88" fmla="*/ 4746967 w 5436256"/>
              <a:gd name="connsiteY88" fmla="*/ 693540 h 5670549"/>
              <a:gd name="connsiteX89" fmla="*/ 4686036 w 5436256"/>
              <a:gd name="connsiteY89" fmla="*/ 720216 h 5670549"/>
              <a:gd name="connsiteX90" fmla="*/ 4716502 w 5436256"/>
              <a:gd name="connsiteY90" fmla="*/ 750703 h 5670549"/>
              <a:gd name="connsiteX91" fmla="*/ 4792667 w 5436256"/>
              <a:gd name="connsiteY91" fmla="*/ 834543 h 5670549"/>
              <a:gd name="connsiteX92" fmla="*/ 4857406 w 5436256"/>
              <a:gd name="connsiteY92" fmla="*/ 967923 h 5670549"/>
              <a:gd name="connsiteX93" fmla="*/ 4857406 w 5436256"/>
              <a:gd name="connsiteY93" fmla="*/ 1032708 h 5670549"/>
              <a:gd name="connsiteX94" fmla="*/ 4895489 w 5436256"/>
              <a:gd name="connsiteY94" fmla="*/ 1078439 h 5670549"/>
              <a:gd name="connsiteX95" fmla="*/ 4842173 w 5436256"/>
              <a:gd name="connsiteY95" fmla="*/ 1158467 h 5670549"/>
              <a:gd name="connsiteX96" fmla="*/ 4903105 w 5436256"/>
              <a:gd name="connsiteY96" fmla="*/ 1188954 h 5670549"/>
              <a:gd name="connsiteX97" fmla="*/ 4960228 w 5436256"/>
              <a:gd name="connsiteY97" fmla="*/ 1181332 h 5670549"/>
              <a:gd name="connsiteX98" fmla="*/ 4975461 w 5436256"/>
              <a:gd name="connsiteY98" fmla="*/ 1219441 h 5670549"/>
              <a:gd name="connsiteX99" fmla="*/ 4918337 w 5436256"/>
              <a:gd name="connsiteY99" fmla="*/ 1307091 h 5670549"/>
              <a:gd name="connsiteX100" fmla="*/ 4849789 w 5436256"/>
              <a:gd name="connsiteY100" fmla="*/ 1368066 h 5670549"/>
              <a:gd name="connsiteX101" fmla="*/ 4857406 w 5436256"/>
              <a:gd name="connsiteY101" fmla="*/ 1398552 h 5670549"/>
              <a:gd name="connsiteX102" fmla="*/ 4807899 w 5436256"/>
              <a:gd name="connsiteY102" fmla="*/ 1486202 h 5670549"/>
              <a:gd name="connsiteX103" fmla="*/ 4739351 w 5436256"/>
              <a:gd name="connsiteY103" fmla="*/ 1566231 h 5670549"/>
              <a:gd name="connsiteX104" fmla="*/ 4754584 w 5436256"/>
              <a:gd name="connsiteY104" fmla="*/ 1665314 h 5670549"/>
              <a:gd name="connsiteX105" fmla="*/ 4488009 w 5436256"/>
              <a:gd name="connsiteY105" fmla="*/ 1954941 h 5670549"/>
              <a:gd name="connsiteX106" fmla="*/ 4278557 w 5436256"/>
              <a:gd name="connsiteY106" fmla="*/ 2057835 h 5670549"/>
              <a:gd name="connsiteX107" fmla="*/ 4236666 w 5436256"/>
              <a:gd name="connsiteY107" fmla="*/ 2095944 h 5670549"/>
              <a:gd name="connsiteX108" fmla="*/ 4221433 w 5436256"/>
              <a:gd name="connsiteY108" fmla="*/ 2088322 h 5670549"/>
              <a:gd name="connsiteX109" fmla="*/ 4206200 w 5436256"/>
              <a:gd name="connsiteY109" fmla="*/ 2073078 h 5670549"/>
              <a:gd name="connsiteX110" fmla="*/ 4164310 w 5436256"/>
              <a:gd name="connsiteY110" fmla="*/ 2092133 h 5670549"/>
              <a:gd name="connsiteX111" fmla="*/ 4137652 w 5436256"/>
              <a:gd name="connsiteY111" fmla="*/ 2111187 h 5670549"/>
              <a:gd name="connsiteX112" fmla="*/ 4107186 w 5436256"/>
              <a:gd name="connsiteY112" fmla="*/ 2088322 h 5670549"/>
              <a:gd name="connsiteX113" fmla="*/ 4575597 w 5436256"/>
              <a:gd name="connsiteY113" fmla="*/ 1699612 h 5670549"/>
              <a:gd name="connsiteX114" fmla="*/ 4552749 w 5436256"/>
              <a:gd name="connsiteY114" fmla="*/ 1691990 h 5670549"/>
              <a:gd name="connsiteX115" fmla="*/ 4331871 w 5436256"/>
              <a:gd name="connsiteY115" fmla="*/ 1836803 h 5670549"/>
              <a:gd name="connsiteX116" fmla="*/ 4103378 w 5436256"/>
              <a:gd name="connsiteY116" fmla="*/ 2042591 h 5670549"/>
              <a:gd name="connsiteX117" fmla="*/ 4088145 w 5436256"/>
              <a:gd name="connsiteY117" fmla="*/ 2012104 h 5670549"/>
              <a:gd name="connsiteX118" fmla="*/ 3775871 w 5436256"/>
              <a:gd name="connsiteY118" fmla="*/ 2214081 h 5670549"/>
              <a:gd name="connsiteX119" fmla="*/ 3962474 w 5436256"/>
              <a:gd name="connsiteY119" fmla="*/ 2256001 h 5670549"/>
              <a:gd name="connsiteX120" fmla="*/ 4000556 w 5436256"/>
              <a:gd name="connsiteY120" fmla="*/ 2278866 h 5670549"/>
              <a:gd name="connsiteX121" fmla="*/ 4042447 w 5436256"/>
              <a:gd name="connsiteY121" fmla="*/ 2301731 h 5670549"/>
              <a:gd name="connsiteX122" fmla="*/ 4118611 w 5436256"/>
              <a:gd name="connsiteY122" fmla="*/ 2252190 h 5670549"/>
              <a:gd name="connsiteX123" fmla="*/ 4213817 w 5436256"/>
              <a:gd name="connsiteY123" fmla="*/ 2191216 h 5670549"/>
              <a:gd name="connsiteX124" fmla="*/ 4240474 w 5436256"/>
              <a:gd name="connsiteY124" fmla="*/ 2156918 h 5670549"/>
              <a:gd name="connsiteX125" fmla="*/ 4236666 w 5436256"/>
              <a:gd name="connsiteY125" fmla="*/ 2122620 h 5670549"/>
              <a:gd name="connsiteX126" fmla="*/ 4263323 w 5436256"/>
              <a:gd name="connsiteY126" fmla="*/ 2153107 h 5670549"/>
              <a:gd name="connsiteX127" fmla="*/ 4278557 w 5436256"/>
              <a:gd name="connsiteY127" fmla="*/ 2153107 h 5670549"/>
              <a:gd name="connsiteX128" fmla="*/ 4270940 w 5436256"/>
              <a:gd name="connsiteY128" fmla="*/ 2145485 h 5670549"/>
              <a:gd name="connsiteX129" fmla="*/ 4472775 w 5436256"/>
              <a:gd name="connsiteY129" fmla="*/ 1989239 h 5670549"/>
              <a:gd name="connsiteX130" fmla="*/ 4526091 w 5436256"/>
              <a:gd name="connsiteY130" fmla="*/ 1981617 h 5670549"/>
              <a:gd name="connsiteX131" fmla="*/ 4644145 w 5436256"/>
              <a:gd name="connsiteY131" fmla="*/ 1932075 h 5670549"/>
              <a:gd name="connsiteX132" fmla="*/ 4644145 w 5436256"/>
              <a:gd name="connsiteY132" fmla="*/ 1981617 h 5670549"/>
              <a:gd name="connsiteX133" fmla="*/ 4080529 w 5436256"/>
              <a:gd name="connsiteY133" fmla="*/ 2355083 h 5670549"/>
              <a:gd name="connsiteX134" fmla="*/ 4107186 w 5436256"/>
              <a:gd name="connsiteY134" fmla="*/ 2370327 h 5670549"/>
              <a:gd name="connsiteX135" fmla="*/ 4606063 w 5436256"/>
              <a:gd name="connsiteY135" fmla="*/ 2614223 h 5670549"/>
              <a:gd name="connsiteX136" fmla="*/ 4998311 w 5436256"/>
              <a:gd name="connsiteY136" fmla="*/ 3075340 h 5670549"/>
              <a:gd name="connsiteX137" fmla="*/ 4998311 w 5436256"/>
              <a:gd name="connsiteY137" fmla="*/ 3140125 h 5670549"/>
              <a:gd name="connsiteX138" fmla="*/ 5028776 w 5436256"/>
              <a:gd name="connsiteY138" fmla="*/ 3178234 h 5670549"/>
              <a:gd name="connsiteX139" fmla="*/ 5051625 w 5436256"/>
              <a:gd name="connsiteY139" fmla="*/ 3155368 h 5670549"/>
              <a:gd name="connsiteX140" fmla="*/ 5116365 w 5436256"/>
              <a:gd name="connsiteY140" fmla="*/ 3155368 h 5670549"/>
              <a:gd name="connsiteX141" fmla="*/ 5135407 w 5436256"/>
              <a:gd name="connsiteY141" fmla="*/ 3223964 h 5670549"/>
              <a:gd name="connsiteX142" fmla="*/ 5169681 w 5436256"/>
              <a:gd name="connsiteY142" fmla="*/ 3258262 h 5670549"/>
              <a:gd name="connsiteX143" fmla="*/ 5177297 w 5436256"/>
              <a:gd name="connsiteY143" fmla="*/ 3250640 h 5670549"/>
              <a:gd name="connsiteX144" fmla="*/ 5192530 w 5436256"/>
              <a:gd name="connsiteY144" fmla="*/ 3250640 h 5670549"/>
              <a:gd name="connsiteX145" fmla="*/ 5264886 w 5436256"/>
              <a:gd name="connsiteY145" fmla="*/ 3326858 h 5670549"/>
              <a:gd name="connsiteX146" fmla="*/ 5264886 w 5436256"/>
              <a:gd name="connsiteY146" fmla="*/ 3452617 h 5670549"/>
              <a:gd name="connsiteX147" fmla="*/ 5278288 w 5436256"/>
              <a:gd name="connsiteY147" fmla="*/ 3478027 h 5670549"/>
              <a:gd name="connsiteX148" fmla="*/ 5260126 w 5436256"/>
              <a:gd name="connsiteY148" fmla="*/ 3578852 h 5670549"/>
              <a:gd name="connsiteX149" fmla="*/ 5257269 w 5436256"/>
              <a:gd name="connsiteY149" fmla="*/ 3704135 h 5670549"/>
              <a:gd name="connsiteX150" fmla="*/ 5230612 w 5436256"/>
              <a:gd name="connsiteY150" fmla="*/ 3810840 h 5670549"/>
              <a:gd name="connsiteX151" fmla="*/ 5295352 w 5436256"/>
              <a:gd name="connsiteY151" fmla="*/ 3875625 h 5670549"/>
              <a:gd name="connsiteX152" fmla="*/ 5295352 w 5436256"/>
              <a:gd name="connsiteY152" fmla="*/ 3936599 h 5670549"/>
              <a:gd name="connsiteX153" fmla="*/ 5264886 w 5436256"/>
              <a:gd name="connsiteY153" fmla="*/ 4031871 h 5670549"/>
              <a:gd name="connsiteX154" fmla="*/ 5215379 w 5436256"/>
              <a:gd name="connsiteY154" fmla="*/ 4100467 h 5670549"/>
              <a:gd name="connsiteX155" fmla="*/ 5188721 w 5436256"/>
              <a:gd name="connsiteY155" fmla="*/ 4191928 h 5670549"/>
              <a:gd name="connsiteX156" fmla="*/ 5131598 w 5436256"/>
              <a:gd name="connsiteY156" fmla="*/ 4283389 h 5670549"/>
              <a:gd name="connsiteX157" fmla="*/ 5149147 w 5436256"/>
              <a:gd name="connsiteY157" fmla="*/ 4285288 h 5670549"/>
              <a:gd name="connsiteX158" fmla="*/ 5131122 w 5436256"/>
              <a:gd name="connsiteY158" fmla="*/ 4300419 h 5670549"/>
              <a:gd name="connsiteX159" fmla="*/ 5101133 w 5436256"/>
              <a:gd name="connsiteY159" fmla="*/ 4329119 h 5670549"/>
              <a:gd name="connsiteX160" fmla="*/ 5108749 w 5436256"/>
              <a:gd name="connsiteY160" fmla="*/ 4344363 h 5670549"/>
              <a:gd name="connsiteX161" fmla="*/ 5131598 w 5436256"/>
              <a:gd name="connsiteY161" fmla="*/ 4332930 h 5670549"/>
              <a:gd name="connsiteX162" fmla="*/ 5154447 w 5436256"/>
              <a:gd name="connsiteY162" fmla="*/ 4321498 h 5670549"/>
              <a:gd name="connsiteX163" fmla="*/ 5059242 w 5436256"/>
              <a:gd name="connsiteY163" fmla="*/ 4409148 h 5670549"/>
              <a:gd name="connsiteX164" fmla="*/ 5021159 w 5436256"/>
              <a:gd name="connsiteY164" fmla="*/ 4447257 h 5670549"/>
              <a:gd name="connsiteX165" fmla="*/ 5051625 w 5436256"/>
              <a:gd name="connsiteY165" fmla="*/ 4462500 h 5670549"/>
              <a:gd name="connsiteX166" fmla="*/ 5074475 w 5436256"/>
              <a:gd name="connsiteY166" fmla="*/ 4477744 h 5670549"/>
              <a:gd name="connsiteX167" fmla="*/ 5028776 w 5436256"/>
              <a:gd name="connsiteY167" fmla="*/ 4470122 h 5670549"/>
              <a:gd name="connsiteX168" fmla="*/ 4731735 w 5436256"/>
              <a:gd name="connsiteY168" fmla="*/ 4824534 h 5670549"/>
              <a:gd name="connsiteX169" fmla="*/ 4674611 w 5436256"/>
              <a:gd name="connsiteY169" fmla="*/ 4832156 h 5670549"/>
              <a:gd name="connsiteX170" fmla="*/ 4221433 w 5436256"/>
              <a:gd name="connsiteY170" fmla="*/ 5144648 h 5670549"/>
              <a:gd name="connsiteX171" fmla="*/ 3589268 w 5436256"/>
              <a:gd name="connsiteY171" fmla="*/ 5411409 h 5670549"/>
              <a:gd name="connsiteX172" fmla="*/ 3478829 w 5436256"/>
              <a:gd name="connsiteY172" fmla="*/ 5434275 h 5670549"/>
              <a:gd name="connsiteX173" fmla="*/ 3524528 w 5436256"/>
              <a:gd name="connsiteY173" fmla="*/ 5457140 h 5670549"/>
              <a:gd name="connsiteX174" fmla="*/ 3197021 w 5436256"/>
              <a:gd name="connsiteY174" fmla="*/ 5575277 h 5670549"/>
              <a:gd name="connsiteX175" fmla="*/ 2854281 w 5436256"/>
              <a:gd name="connsiteY175" fmla="*/ 5598143 h 5670549"/>
              <a:gd name="connsiteX176" fmla="*/ 2804774 w 5436256"/>
              <a:gd name="connsiteY176" fmla="*/ 5624819 h 5670549"/>
              <a:gd name="connsiteX177" fmla="*/ 2389678 w 5436256"/>
              <a:gd name="connsiteY177" fmla="*/ 5670549 h 5670549"/>
              <a:gd name="connsiteX178" fmla="*/ 2538199 w 5436256"/>
              <a:gd name="connsiteY178" fmla="*/ 5613386 h 5670549"/>
              <a:gd name="connsiteX179" fmla="*/ 2382061 w 5436256"/>
              <a:gd name="connsiteY179" fmla="*/ 5605764 h 5670549"/>
              <a:gd name="connsiteX180" fmla="*/ 2359212 w 5436256"/>
              <a:gd name="connsiteY180" fmla="*/ 5594332 h 5670549"/>
              <a:gd name="connsiteX181" fmla="*/ 2321130 w 5436256"/>
              <a:gd name="connsiteY181" fmla="*/ 5582899 h 5670549"/>
              <a:gd name="connsiteX182" fmla="*/ 2302089 w 5436256"/>
              <a:gd name="connsiteY182" fmla="*/ 5594332 h 5670549"/>
              <a:gd name="connsiteX183" fmla="*/ 2283048 w 5436256"/>
              <a:gd name="connsiteY183" fmla="*/ 5605764 h 5670549"/>
              <a:gd name="connsiteX184" fmla="*/ 2100253 w 5436256"/>
              <a:gd name="connsiteY184" fmla="*/ 5590521 h 5670549"/>
              <a:gd name="connsiteX185" fmla="*/ 2008856 w 5436256"/>
              <a:gd name="connsiteY185" fmla="*/ 5552412 h 5670549"/>
              <a:gd name="connsiteX186" fmla="*/ 1959349 w 5436256"/>
              <a:gd name="connsiteY186" fmla="*/ 5563845 h 5670549"/>
              <a:gd name="connsiteX187" fmla="*/ 1906034 w 5436256"/>
              <a:gd name="connsiteY187" fmla="*/ 5575277 h 5670549"/>
              <a:gd name="connsiteX188" fmla="*/ 1944116 w 5436256"/>
              <a:gd name="connsiteY188" fmla="*/ 5560034 h 5670549"/>
              <a:gd name="connsiteX189" fmla="*/ 1890801 w 5436256"/>
              <a:gd name="connsiteY189" fmla="*/ 5529547 h 5670549"/>
              <a:gd name="connsiteX190" fmla="*/ 2107869 w 5436256"/>
              <a:gd name="connsiteY190" fmla="*/ 5441896 h 5670549"/>
              <a:gd name="connsiteX191" fmla="*/ 2107869 w 5436256"/>
              <a:gd name="connsiteY191" fmla="*/ 5434275 h 5670549"/>
              <a:gd name="connsiteX192" fmla="*/ 1966965 w 5436256"/>
              <a:gd name="connsiteY192" fmla="*/ 5441896 h 5670549"/>
              <a:gd name="connsiteX193" fmla="*/ 1803212 w 5436256"/>
              <a:gd name="connsiteY193" fmla="*/ 5430464 h 5670549"/>
              <a:gd name="connsiteX194" fmla="*/ 1608992 w 5436256"/>
              <a:gd name="connsiteY194" fmla="*/ 5419031 h 5670549"/>
              <a:gd name="connsiteX195" fmla="*/ 2085020 w 5436256"/>
              <a:gd name="connsiteY195" fmla="*/ 5323759 h 5670549"/>
              <a:gd name="connsiteX196" fmla="*/ 1974582 w 5436256"/>
              <a:gd name="connsiteY196" fmla="*/ 5270407 h 5670549"/>
              <a:gd name="connsiteX197" fmla="*/ 1928883 w 5436256"/>
              <a:gd name="connsiteY197" fmla="*/ 5300894 h 5670549"/>
              <a:gd name="connsiteX198" fmla="*/ 1906034 w 5436256"/>
              <a:gd name="connsiteY198" fmla="*/ 5285650 h 5670549"/>
              <a:gd name="connsiteX199" fmla="*/ 1883184 w 5436256"/>
              <a:gd name="connsiteY199" fmla="*/ 5270407 h 5670549"/>
              <a:gd name="connsiteX200" fmla="*/ 1833677 w 5436256"/>
              <a:gd name="connsiteY200" fmla="*/ 5308516 h 5670549"/>
              <a:gd name="connsiteX201" fmla="*/ 1765129 w 5436256"/>
              <a:gd name="connsiteY201" fmla="*/ 5346624 h 5670549"/>
              <a:gd name="connsiteX202" fmla="*/ 1677540 w 5436256"/>
              <a:gd name="connsiteY202" fmla="*/ 5331381 h 5670549"/>
              <a:gd name="connsiteX203" fmla="*/ 1586143 w 5436256"/>
              <a:gd name="connsiteY203" fmla="*/ 5316137 h 5670549"/>
              <a:gd name="connsiteX204" fmla="*/ 1437622 w 5436256"/>
              <a:gd name="connsiteY204" fmla="*/ 5331381 h 5670549"/>
              <a:gd name="connsiteX205" fmla="*/ 1422389 w 5436256"/>
              <a:gd name="connsiteY205" fmla="*/ 5361868 h 5670549"/>
              <a:gd name="connsiteX206" fmla="*/ 1369074 w 5436256"/>
              <a:gd name="connsiteY206" fmla="*/ 5346624 h 5670549"/>
              <a:gd name="connsiteX207" fmla="*/ 1311951 w 5436256"/>
              <a:gd name="connsiteY207" fmla="*/ 5331381 h 5670549"/>
              <a:gd name="connsiteX208" fmla="*/ 1220553 w 5436256"/>
              <a:gd name="connsiteY208" fmla="*/ 5354246 h 5670549"/>
              <a:gd name="connsiteX209" fmla="*/ 1129156 w 5436256"/>
              <a:gd name="connsiteY209" fmla="*/ 5373301 h 5670549"/>
              <a:gd name="connsiteX210" fmla="*/ 1075841 w 5436256"/>
              <a:gd name="connsiteY210" fmla="*/ 5361868 h 5670549"/>
              <a:gd name="connsiteX211" fmla="*/ 1007293 w 5436256"/>
              <a:gd name="connsiteY211" fmla="*/ 5369490 h 5670549"/>
              <a:gd name="connsiteX212" fmla="*/ 946361 w 5436256"/>
              <a:gd name="connsiteY212" fmla="*/ 5373301 h 5670549"/>
              <a:gd name="connsiteX213" fmla="*/ 782608 w 5436256"/>
              <a:gd name="connsiteY213" fmla="*/ 5384733 h 5670549"/>
              <a:gd name="connsiteX214" fmla="*/ 557923 w 5436256"/>
              <a:gd name="connsiteY214" fmla="*/ 5396166 h 5670549"/>
              <a:gd name="connsiteX215" fmla="*/ 691211 w 5436256"/>
              <a:gd name="connsiteY215" fmla="*/ 5373301 h 5670549"/>
              <a:gd name="connsiteX216" fmla="*/ 1091074 w 5436256"/>
              <a:gd name="connsiteY216" fmla="*/ 5323759 h 5670549"/>
              <a:gd name="connsiteX217" fmla="*/ 1350033 w 5436256"/>
              <a:gd name="connsiteY217" fmla="*/ 5300894 h 5670549"/>
              <a:gd name="connsiteX218" fmla="*/ 1372882 w 5436256"/>
              <a:gd name="connsiteY218" fmla="*/ 5278029 h 5670549"/>
              <a:gd name="connsiteX219" fmla="*/ 1289101 w 5436256"/>
              <a:gd name="connsiteY219" fmla="*/ 5270407 h 5670549"/>
              <a:gd name="connsiteX220" fmla="*/ 1365266 w 5436256"/>
              <a:gd name="connsiteY220" fmla="*/ 5190378 h 5670549"/>
              <a:gd name="connsiteX221" fmla="*/ 1498554 w 5436256"/>
              <a:gd name="connsiteY221" fmla="*/ 5198000 h 5670549"/>
              <a:gd name="connsiteX222" fmla="*/ 1445239 w 5436256"/>
              <a:gd name="connsiteY222" fmla="*/ 5137026 h 5670549"/>
              <a:gd name="connsiteX223" fmla="*/ 1327184 w 5436256"/>
              <a:gd name="connsiteY223" fmla="*/ 5137026 h 5670549"/>
              <a:gd name="connsiteX224" fmla="*/ 1201512 w 5436256"/>
              <a:gd name="connsiteY224" fmla="*/ 5129404 h 5670549"/>
              <a:gd name="connsiteX225" fmla="*/ 1270060 w 5436256"/>
              <a:gd name="connsiteY225" fmla="*/ 5083674 h 5670549"/>
              <a:gd name="connsiteX226" fmla="*/ 1011101 w 5436256"/>
              <a:gd name="connsiteY226" fmla="*/ 5060808 h 5670549"/>
              <a:gd name="connsiteX227" fmla="*/ 832115 w 5436256"/>
              <a:gd name="connsiteY227" fmla="*/ 5041754 h 5670549"/>
              <a:gd name="connsiteX228" fmla="*/ 569347 w 5436256"/>
              <a:gd name="connsiteY228" fmla="*/ 5060808 h 5670549"/>
              <a:gd name="connsiteX229" fmla="*/ 302772 w 5436256"/>
              <a:gd name="connsiteY229" fmla="*/ 5079863 h 5670549"/>
              <a:gd name="connsiteX230" fmla="*/ 283731 w 5436256"/>
              <a:gd name="connsiteY230" fmla="*/ 5068430 h 5670549"/>
              <a:gd name="connsiteX231" fmla="*/ 260881 w 5436256"/>
              <a:gd name="connsiteY231" fmla="*/ 5056998 h 5670549"/>
              <a:gd name="connsiteX232" fmla="*/ 215183 w 5436256"/>
              <a:gd name="connsiteY232" fmla="*/ 5056998 h 5670549"/>
              <a:gd name="connsiteX233" fmla="*/ 161868 w 5436256"/>
              <a:gd name="connsiteY233" fmla="*/ 5064619 h 5670549"/>
              <a:gd name="connsiteX234" fmla="*/ 43813 w 5436256"/>
              <a:gd name="connsiteY234" fmla="*/ 5049376 h 5670549"/>
              <a:gd name="connsiteX235" fmla="*/ 1922 w 5436256"/>
              <a:gd name="connsiteY235" fmla="*/ 5003645 h 5670549"/>
              <a:gd name="connsiteX236" fmla="*/ 660745 w 5436256"/>
              <a:gd name="connsiteY236" fmla="*/ 4908373 h 5670549"/>
              <a:gd name="connsiteX237" fmla="*/ 824498 w 5436256"/>
              <a:gd name="connsiteY237" fmla="*/ 4908373 h 5670549"/>
              <a:gd name="connsiteX238" fmla="*/ 1068225 w 5436256"/>
              <a:gd name="connsiteY238" fmla="*/ 4877886 h 5670549"/>
              <a:gd name="connsiteX239" fmla="*/ 973019 w 5436256"/>
              <a:gd name="connsiteY239" fmla="*/ 4839777 h 5670549"/>
              <a:gd name="connsiteX240" fmla="*/ 953978 w 5436256"/>
              <a:gd name="connsiteY240" fmla="*/ 4847399 h 5670549"/>
              <a:gd name="connsiteX241" fmla="*/ 934937 w 5436256"/>
              <a:gd name="connsiteY241" fmla="*/ 4855021 h 5670549"/>
              <a:gd name="connsiteX242" fmla="*/ 794033 w 5436256"/>
              <a:gd name="connsiteY242" fmla="*/ 4832156 h 5670549"/>
              <a:gd name="connsiteX243" fmla="*/ 645512 w 5436256"/>
              <a:gd name="connsiteY243" fmla="*/ 4809290 h 5670549"/>
              <a:gd name="connsiteX244" fmla="*/ 607430 w 5436256"/>
              <a:gd name="connsiteY244" fmla="*/ 4794047 h 5670549"/>
              <a:gd name="connsiteX245" fmla="*/ 565539 w 5436256"/>
              <a:gd name="connsiteY245" fmla="*/ 4774992 h 5670549"/>
              <a:gd name="connsiteX246" fmla="*/ 546498 w 5436256"/>
              <a:gd name="connsiteY246" fmla="*/ 4782614 h 5670549"/>
              <a:gd name="connsiteX247" fmla="*/ 519840 w 5436256"/>
              <a:gd name="connsiteY247" fmla="*/ 4790236 h 5670549"/>
              <a:gd name="connsiteX248" fmla="*/ 417018 w 5436256"/>
              <a:gd name="connsiteY248" fmla="*/ 4721640 h 5670549"/>
              <a:gd name="connsiteX249" fmla="*/ 717868 w 5436256"/>
              <a:gd name="connsiteY249" fmla="*/ 4721640 h 5670549"/>
              <a:gd name="connsiteX250" fmla="*/ 778800 w 5436256"/>
              <a:gd name="connsiteY250" fmla="*/ 4706397 h 5670549"/>
              <a:gd name="connsiteX251" fmla="*/ 881622 w 5436256"/>
              <a:gd name="connsiteY251" fmla="*/ 4691153 h 5670549"/>
              <a:gd name="connsiteX252" fmla="*/ 1083457 w 5436256"/>
              <a:gd name="connsiteY252" fmla="*/ 4675910 h 5670549"/>
              <a:gd name="connsiteX253" fmla="*/ 1281485 w 5436256"/>
              <a:gd name="connsiteY253" fmla="*/ 4660666 h 5670549"/>
              <a:gd name="connsiteX254" fmla="*/ 2134527 w 5436256"/>
              <a:gd name="connsiteY254" fmla="*/ 4565394 h 5670549"/>
              <a:gd name="connsiteX255" fmla="*/ 2134527 w 5436256"/>
              <a:gd name="connsiteY255" fmla="*/ 4542529 h 5670549"/>
              <a:gd name="connsiteX256" fmla="*/ 2423952 w 5436256"/>
              <a:gd name="connsiteY256" fmla="*/ 4519663 h 5670549"/>
              <a:gd name="connsiteX257" fmla="*/ 2602939 w 5436256"/>
              <a:gd name="connsiteY257" fmla="*/ 4477744 h 5670549"/>
              <a:gd name="connsiteX258" fmla="*/ 2774309 w 5436256"/>
              <a:gd name="connsiteY258" fmla="*/ 4470122 h 5670549"/>
              <a:gd name="connsiteX259" fmla="*/ 3448364 w 5436256"/>
              <a:gd name="connsiteY259" fmla="*/ 4226226 h 5670549"/>
              <a:gd name="connsiteX260" fmla="*/ 4011981 w 5436256"/>
              <a:gd name="connsiteY260" fmla="*/ 3890868 h 5670549"/>
              <a:gd name="connsiteX261" fmla="*/ 3996748 w 5436256"/>
              <a:gd name="connsiteY261" fmla="*/ 3883246 h 5670549"/>
              <a:gd name="connsiteX262" fmla="*/ 4183351 w 5436256"/>
              <a:gd name="connsiteY262" fmla="*/ 3727000 h 5670549"/>
              <a:gd name="connsiteX263" fmla="*/ 4251899 w 5436256"/>
              <a:gd name="connsiteY263" fmla="*/ 3696513 h 5670549"/>
              <a:gd name="connsiteX264" fmla="*/ 4251899 w 5436256"/>
              <a:gd name="connsiteY264" fmla="*/ 3669837 h 5670549"/>
              <a:gd name="connsiteX265" fmla="*/ 4263323 w 5436256"/>
              <a:gd name="connsiteY265" fmla="*/ 3688891 h 5670549"/>
              <a:gd name="connsiteX266" fmla="*/ 4309022 w 5436256"/>
              <a:gd name="connsiteY266" fmla="*/ 3616485 h 5670549"/>
              <a:gd name="connsiteX267" fmla="*/ 4324255 w 5436256"/>
              <a:gd name="connsiteY267" fmla="*/ 3654594 h 5670549"/>
              <a:gd name="connsiteX268" fmla="*/ 4411844 w 5436256"/>
              <a:gd name="connsiteY268" fmla="*/ 3532645 h 5670549"/>
              <a:gd name="connsiteX269" fmla="*/ 4396611 w 5436256"/>
              <a:gd name="connsiteY269" fmla="*/ 3467860 h 5670549"/>
              <a:gd name="connsiteX270" fmla="*/ 4392803 w 5436256"/>
              <a:gd name="connsiteY270" fmla="*/ 3490726 h 5670549"/>
              <a:gd name="connsiteX271" fmla="*/ 4377570 w 5436256"/>
              <a:gd name="connsiteY271" fmla="*/ 3513591 h 5670549"/>
              <a:gd name="connsiteX272" fmla="*/ 4377570 w 5436256"/>
              <a:gd name="connsiteY272" fmla="*/ 3460239 h 5670549"/>
              <a:gd name="connsiteX273" fmla="*/ 4377570 w 5436256"/>
              <a:gd name="connsiteY273" fmla="*/ 3452617 h 5670549"/>
              <a:gd name="connsiteX274" fmla="*/ 4084337 w 5436256"/>
              <a:gd name="connsiteY274" fmla="*/ 3311614 h 5670549"/>
              <a:gd name="connsiteX275" fmla="*/ 3684474 w 5436256"/>
              <a:gd name="connsiteY275" fmla="*/ 3250640 h 5670549"/>
              <a:gd name="connsiteX276" fmla="*/ 3242720 w 5436256"/>
              <a:gd name="connsiteY276" fmla="*/ 3281127 h 5670549"/>
              <a:gd name="connsiteX277" fmla="*/ 3158939 w 5436256"/>
              <a:gd name="connsiteY277" fmla="*/ 3281127 h 5670549"/>
              <a:gd name="connsiteX278" fmla="*/ 2930445 w 5436256"/>
              <a:gd name="connsiteY278" fmla="*/ 3372588 h 5670549"/>
              <a:gd name="connsiteX279" fmla="*/ 2880939 w 5436256"/>
              <a:gd name="connsiteY279" fmla="*/ 3353534 h 5670549"/>
              <a:gd name="connsiteX280" fmla="*/ 2835240 w 5436256"/>
              <a:gd name="connsiteY280" fmla="*/ 3334480 h 5670549"/>
              <a:gd name="connsiteX281" fmla="*/ 2812391 w 5436256"/>
              <a:gd name="connsiteY281" fmla="*/ 3342101 h 5670549"/>
              <a:gd name="connsiteX282" fmla="*/ 2797158 w 5436256"/>
              <a:gd name="connsiteY282" fmla="*/ 3349723 h 5670549"/>
              <a:gd name="connsiteX283" fmla="*/ 2732418 w 5436256"/>
              <a:gd name="connsiteY283" fmla="*/ 3284938 h 5670549"/>
              <a:gd name="connsiteX284" fmla="*/ 2663870 w 5436256"/>
              <a:gd name="connsiteY284" fmla="*/ 3223964 h 5670549"/>
              <a:gd name="connsiteX285" fmla="*/ 2633404 w 5436256"/>
              <a:gd name="connsiteY285" fmla="*/ 3243018 h 5670549"/>
              <a:gd name="connsiteX286" fmla="*/ 2621979 w 5436256"/>
              <a:gd name="connsiteY286" fmla="*/ 3197288 h 5670549"/>
              <a:gd name="connsiteX287" fmla="*/ 2610555 w 5436256"/>
              <a:gd name="connsiteY287" fmla="*/ 3155368 h 5670549"/>
              <a:gd name="connsiteX288" fmla="*/ 2477267 w 5436256"/>
              <a:gd name="connsiteY288" fmla="*/ 3052474 h 5670549"/>
              <a:gd name="connsiteX289" fmla="*/ 2195458 w 5436256"/>
              <a:gd name="connsiteY289" fmla="*/ 2858120 h 5670549"/>
              <a:gd name="connsiteX290" fmla="*/ 2222116 w 5436256"/>
              <a:gd name="connsiteY290" fmla="*/ 2842876 h 5670549"/>
              <a:gd name="connsiteX291" fmla="*/ 2248774 w 5436256"/>
              <a:gd name="connsiteY291" fmla="*/ 2827633 h 5670549"/>
              <a:gd name="connsiteX292" fmla="*/ 2172609 w 5436256"/>
              <a:gd name="connsiteY292" fmla="*/ 2808578 h 5670549"/>
              <a:gd name="connsiteX293" fmla="*/ 2001239 w 5436256"/>
              <a:gd name="connsiteY293" fmla="*/ 2919094 h 5670549"/>
              <a:gd name="connsiteX294" fmla="*/ 1734664 w 5436256"/>
              <a:gd name="connsiteY294" fmla="*/ 3109638 h 5670549"/>
              <a:gd name="connsiteX295" fmla="*/ 2107869 w 5436256"/>
              <a:gd name="connsiteY295" fmla="*/ 2739982 h 5670549"/>
              <a:gd name="connsiteX296" fmla="*/ 2085020 w 5436256"/>
              <a:gd name="connsiteY296" fmla="*/ 2724739 h 5670549"/>
              <a:gd name="connsiteX297" fmla="*/ 2024088 w 5436256"/>
              <a:gd name="connsiteY297" fmla="*/ 2724739 h 5670549"/>
              <a:gd name="connsiteX298" fmla="*/ 2100253 w 5436256"/>
              <a:gd name="connsiteY298" fmla="*/ 2694252 h 5670549"/>
              <a:gd name="connsiteX299" fmla="*/ 2046938 w 5436256"/>
              <a:gd name="connsiteY299" fmla="*/ 2652332 h 5670549"/>
              <a:gd name="connsiteX300" fmla="*/ 1624225 w 5436256"/>
              <a:gd name="connsiteY300" fmla="*/ 2941959 h 5670549"/>
              <a:gd name="connsiteX301" fmla="*/ 1704198 w 5436256"/>
              <a:gd name="connsiteY301" fmla="*/ 2983879 h 5670549"/>
              <a:gd name="connsiteX302" fmla="*/ 1692773 w 5436256"/>
              <a:gd name="connsiteY302" fmla="*/ 3037231 h 5670549"/>
              <a:gd name="connsiteX303" fmla="*/ 1506170 w 5436256"/>
              <a:gd name="connsiteY303" fmla="*/ 3124881 h 5670549"/>
              <a:gd name="connsiteX304" fmla="*/ 1430006 w 5436256"/>
              <a:gd name="connsiteY304" fmla="*/ 3082962 h 5670549"/>
              <a:gd name="connsiteX305" fmla="*/ 1445239 w 5436256"/>
              <a:gd name="connsiteY305" fmla="*/ 2949581 h 5670549"/>
              <a:gd name="connsiteX306" fmla="*/ 2404911 w 5436256"/>
              <a:gd name="connsiteY306" fmla="*/ 2393192 h 5670549"/>
              <a:gd name="connsiteX307" fmla="*/ 2195458 w 5436256"/>
              <a:gd name="connsiteY307" fmla="*/ 2278866 h 5670549"/>
              <a:gd name="connsiteX308" fmla="*/ 2416335 w 5436256"/>
              <a:gd name="connsiteY308" fmla="*/ 2278866 h 5670549"/>
              <a:gd name="connsiteX309" fmla="*/ 2561048 w 5436256"/>
              <a:gd name="connsiteY309" fmla="*/ 2263622 h 5670549"/>
              <a:gd name="connsiteX310" fmla="*/ 2720993 w 5436256"/>
              <a:gd name="connsiteY310" fmla="*/ 2183594 h 5670549"/>
              <a:gd name="connsiteX311" fmla="*/ 2892363 w 5436256"/>
              <a:gd name="connsiteY311" fmla="*/ 2137863 h 5670549"/>
              <a:gd name="connsiteX312" fmla="*/ 3136089 w 5436256"/>
              <a:gd name="connsiteY312" fmla="*/ 2012104 h 5670549"/>
              <a:gd name="connsiteX313" fmla="*/ 3684474 w 5436256"/>
              <a:gd name="connsiteY313" fmla="*/ 1573853 h 5670549"/>
              <a:gd name="connsiteX314" fmla="*/ 3798720 w 5436256"/>
              <a:gd name="connsiteY314" fmla="*/ 1448095 h 5670549"/>
              <a:gd name="connsiteX315" fmla="*/ 3966282 w 5436256"/>
              <a:gd name="connsiteY315" fmla="*/ 1211820 h 5670549"/>
              <a:gd name="connsiteX316" fmla="*/ 3932008 w 5436256"/>
              <a:gd name="connsiteY316" fmla="*/ 1078439 h 5670549"/>
              <a:gd name="connsiteX317" fmla="*/ 3901542 w 5436256"/>
              <a:gd name="connsiteY317" fmla="*/ 1055574 h 5670549"/>
              <a:gd name="connsiteX318" fmla="*/ 3863460 w 5436256"/>
              <a:gd name="connsiteY318" fmla="*/ 1196576 h 5670549"/>
              <a:gd name="connsiteX319" fmla="*/ 3760638 w 5436256"/>
              <a:gd name="connsiteY319" fmla="*/ 922192 h 5670549"/>
              <a:gd name="connsiteX320" fmla="*/ 3589268 w 5436256"/>
              <a:gd name="connsiteY320" fmla="*/ 853597 h 5670549"/>
              <a:gd name="connsiteX321" fmla="*/ 3494063 w 5436256"/>
              <a:gd name="connsiteY321" fmla="*/ 819299 h 5670549"/>
              <a:gd name="connsiteX322" fmla="*/ 3425515 w 5436256"/>
              <a:gd name="connsiteY322" fmla="*/ 826920 h 5670549"/>
              <a:gd name="connsiteX323" fmla="*/ 3417898 w 5436256"/>
              <a:gd name="connsiteY323" fmla="*/ 796434 h 5670549"/>
              <a:gd name="connsiteX324" fmla="*/ 3391241 w 5436256"/>
              <a:gd name="connsiteY324" fmla="*/ 823110 h 5670549"/>
              <a:gd name="connsiteX325" fmla="*/ 3353158 w 5436256"/>
              <a:gd name="connsiteY325" fmla="*/ 845976 h 5670549"/>
              <a:gd name="connsiteX326" fmla="*/ 3246528 w 5436256"/>
              <a:gd name="connsiteY326" fmla="*/ 830731 h 5670549"/>
              <a:gd name="connsiteX327" fmla="*/ 3143706 w 5436256"/>
              <a:gd name="connsiteY327" fmla="*/ 811677 h 5670549"/>
              <a:gd name="connsiteX328" fmla="*/ 3048501 w 5436256"/>
              <a:gd name="connsiteY328" fmla="*/ 826920 h 5670549"/>
              <a:gd name="connsiteX329" fmla="*/ 3048501 w 5436256"/>
              <a:gd name="connsiteY329" fmla="*/ 861219 h 5670549"/>
              <a:gd name="connsiteX330" fmla="*/ 2953295 w 5436256"/>
              <a:gd name="connsiteY330" fmla="*/ 861219 h 5670549"/>
              <a:gd name="connsiteX331" fmla="*/ 2945679 w 5436256"/>
              <a:gd name="connsiteY331" fmla="*/ 834543 h 5670549"/>
              <a:gd name="connsiteX332" fmla="*/ 2827623 w 5436256"/>
              <a:gd name="connsiteY332" fmla="*/ 868840 h 5670549"/>
              <a:gd name="connsiteX333" fmla="*/ 2827623 w 5436256"/>
              <a:gd name="connsiteY333" fmla="*/ 891705 h 5670549"/>
              <a:gd name="connsiteX334" fmla="*/ 2804774 w 5436256"/>
              <a:gd name="connsiteY334" fmla="*/ 906949 h 5670549"/>
              <a:gd name="connsiteX335" fmla="*/ 2793349 w 5436256"/>
              <a:gd name="connsiteY335" fmla="*/ 899328 h 5670549"/>
              <a:gd name="connsiteX336" fmla="*/ 2774309 w 5436256"/>
              <a:gd name="connsiteY336" fmla="*/ 891705 h 5670549"/>
              <a:gd name="connsiteX337" fmla="*/ 2648637 w 5436256"/>
              <a:gd name="connsiteY337" fmla="*/ 941247 h 5670549"/>
              <a:gd name="connsiteX338" fmla="*/ 2515349 w 5436256"/>
              <a:gd name="connsiteY338" fmla="*/ 986977 h 5670549"/>
              <a:gd name="connsiteX339" fmla="*/ 2450609 w 5436256"/>
              <a:gd name="connsiteY339" fmla="*/ 986977 h 5670549"/>
              <a:gd name="connsiteX340" fmla="*/ 2410623 w 5436256"/>
              <a:gd name="connsiteY340" fmla="*/ 986977 h 5670549"/>
              <a:gd name="connsiteX341" fmla="*/ 2383317 w 5436256"/>
              <a:gd name="connsiteY341" fmla="*/ 986977 h 5670549"/>
              <a:gd name="connsiteX342" fmla="*/ 2476910 w 5436256"/>
              <a:gd name="connsiteY342" fmla="*/ 927790 h 5670549"/>
              <a:gd name="connsiteX343" fmla="*/ 2694336 w 5436256"/>
              <a:gd name="connsiteY343" fmla="*/ 834543 h 5670549"/>
              <a:gd name="connsiteX344" fmla="*/ 2701952 w 5436256"/>
              <a:gd name="connsiteY344" fmla="*/ 838353 h 5670549"/>
              <a:gd name="connsiteX345" fmla="*/ 2720993 w 5436256"/>
              <a:gd name="connsiteY345" fmla="*/ 845976 h 5670549"/>
              <a:gd name="connsiteX346" fmla="*/ 2804774 w 5436256"/>
              <a:gd name="connsiteY346" fmla="*/ 804055 h 5670549"/>
              <a:gd name="connsiteX347" fmla="*/ 2789541 w 5436256"/>
              <a:gd name="connsiteY347" fmla="*/ 796434 h 5670549"/>
              <a:gd name="connsiteX348" fmla="*/ 2328747 w 5436256"/>
              <a:gd name="connsiteY348" fmla="*/ 868840 h 5670549"/>
              <a:gd name="connsiteX349" fmla="*/ 2233541 w 5436256"/>
              <a:gd name="connsiteY349" fmla="*/ 906949 h 5670549"/>
              <a:gd name="connsiteX350" fmla="*/ 2123102 w 5436256"/>
              <a:gd name="connsiteY350" fmla="*/ 1009843 h 5670549"/>
              <a:gd name="connsiteX351" fmla="*/ 2241157 w 5436256"/>
              <a:gd name="connsiteY351" fmla="*/ 1032708 h 5670549"/>
              <a:gd name="connsiteX352" fmla="*/ 2180226 w 5436256"/>
              <a:gd name="connsiteY352" fmla="*/ 1055574 h 5670549"/>
              <a:gd name="connsiteX353" fmla="*/ 2126910 w 5436256"/>
              <a:gd name="connsiteY353" fmla="*/ 1036519 h 5670549"/>
              <a:gd name="connsiteX354" fmla="*/ 2077404 w 5436256"/>
              <a:gd name="connsiteY354" fmla="*/ 1017465 h 5670549"/>
              <a:gd name="connsiteX355" fmla="*/ 2054554 w 5436256"/>
              <a:gd name="connsiteY355" fmla="*/ 1028897 h 5670549"/>
              <a:gd name="connsiteX356" fmla="*/ 2031705 w 5436256"/>
              <a:gd name="connsiteY356" fmla="*/ 1040330 h 5670549"/>
              <a:gd name="connsiteX357" fmla="*/ 1787979 w 5436256"/>
              <a:gd name="connsiteY357" fmla="*/ 929814 h 5670549"/>
              <a:gd name="connsiteX358" fmla="*/ 1727047 w 5436256"/>
              <a:gd name="connsiteY358" fmla="*/ 1025086 h 5670549"/>
              <a:gd name="connsiteX359" fmla="*/ 1685157 w 5436256"/>
              <a:gd name="connsiteY359" fmla="*/ 1009843 h 5670549"/>
              <a:gd name="connsiteX360" fmla="*/ 1692773 w 5436256"/>
              <a:gd name="connsiteY360" fmla="*/ 979355 h 5670549"/>
              <a:gd name="connsiteX361" fmla="*/ 1624225 w 5436256"/>
              <a:gd name="connsiteY361" fmla="*/ 918382 h 5670549"/>
              <a:gd name="connsiteX362" fmla="*/ 1570910 w 5436256"/>
              <a:gd name="connsiteY362" fmla="*/ 853597 h 5670549"/>
              <a:gd name="connsiteX363" fmla="*/ 1654691 w 5436256"/>
              <a:gd name="connsiteY363" fmla="*/ 704972 h 5670549"/>
              <a:gd name="connsiteX364" fmla="*/ 1475704 w 5436256"/>
              <a:gd name="connsiteY364" fmla="*/ 750703 h 5670549"/>
              <a:gd name="connsiteX365" fmla="*/ 1430006 w 5436256"/>
              <a:gd name="connsiteY365" fmla="*/ 720216 h 5670549"/>
              <a:gd name="connsiteX366" fmla="*/ 1662307 w 5436256"/>
              <a:gd name="connsiteY366" fmla="*/ 602079 h 5670549"/>
              <a:gd name="connsiteX367" fmla="*/ 1677540 w 5436256"/>
              <a:gd name="connsiteY367" fmla="*/ 602079 h 5670549"/>
              <a:gd name="connsiteX368" fmla="*/ 1685157 w 5436256"/>
              <a:gd name="connsiteY368" fmla="*/ 609700 h 5670549"/>
              <a:gd name="connsiteX369" fmla="*/ 1807020 w 5436256"/>
              <a:gd name="connsiteY369" fmla="*/ 567781 h 5670549"/>
              <a:gd name="connsiteX370" fmla="*/ 1898417 w 5436256"/>
              <a:gd name="connsiteY370" fmla="*/ 506806 h 5670549"/>
              <a:gd name="connsiteX371" fmla="*/ 1867951 w 5436256"/>
              <a:gd name="connsiteY371" fmla="*/ 491563 h 5670549"/>
              <a:gd name="connsiteX372" fmla="*/ 2130719 w 5436256"/>
              <a:gd name="connsiteY372" fmla="*/ 373426 h 5670549"/>
              <a:gd name="connsiteX373" fmla="*/ 2477267 w 5436256"/>
              <a:gd name="connsiteY373" fmla="*/ 247667 h 5670549"/>
              <a:gd name="connsiteX374" fmla="*/ 2854281 w 5436256"/>
              <a:gd name="connsiteY374" fmla="*/ 171449 h 5670549"/>
              <a:gd name="connsiteX375" fmla="*/ 3010460 w 5436256"/>
              <a:gd name="connsiteY375" fmla="*/ 76199 h 5670549"/>
              <a:gd name="connsiteX376" fmla="*/ 3174069 w 5436256"/>
              <a:gd name="connsiteY376" fmla="*/ 91439 h 5670549"/>
              <a:gd name="connsiteX377" fmla="*/ 3056118 w 5436256"/>
              <a:gd name="connsiteY377" fmla="*/ 114299 h 5670549"/>
              <a:gd name="connsiteX378" fmla="*/ 3025679 w 5436256"/>
              <a:gd name="connsiteY378" fmla="*/ 83819 h 5670549"/>
              <a:gd name="connsiteX379" fmla="*/ 2610950 w 5436256"/>
              <a:gd name="connsiteY379" fmla="*/ 156209 h 5670549"/>
              <a:gd name="connsiteX380" fmla="*/ 2337000 w 5436256"/>
              <a:gd name="connsiteY380" fmla="*/ 209549 h 5670549"/>
              <a:gd name="connsiteX381" fmla="*/ 2234269 w 5436256"/>
              <a:gd name="connsiteY381" fmla="*/ 209549 h 5670549"/>
              <a:gd name="connsiteX382" fmla="*/ 2485390 w 5436256"/>
              <a:gd name="connsiteY382" fmla="*/ 121919 h 5670549"/>
              <a:gd name="connsiteX383" fmla="*/ 3010460 w 5436256"/>
              <a:gd name="connsiteY383" fmla="*/ 76199 h 5670549"/>
              <a:gd name="connsiteX384" fmla="*/ 2180068 w 5436256"/>
              <a:gd name="connsiteY384" fmla="*/ 0 h 5670549"/>
              <a:gd name="connsiteX385" fmla="*/ 2210457 w 5436256"/>
              <a:gd name="connsiteY385" fmla="*/ 53602 h 5670549"/>
              <a:gd name="connsiteX386" fmla="*/ 1936953 w 5436256"/>
              <a:gd name="connsiteY386" fmla="*/ 195263 h 5670549"/>
              <a:gd name="connsiteX387" fmla="*/ 1891369 w 5436256"/>
              <a:gd name="connsiteY387" fmla="*/ 134004 h 5670549"/>
              <a:gd name="connsiteX388" fmla="*/ 2180068 w 5436256"/>
              <a:gd name="connsiteY388" fmla="*/ 0 h 567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Lst>
            <a:rect l="l" t="t" r="r" b="b"/>
            <a:pathLst>
              <a:path w="5436256" h="5670549">
                <a:moveTo>
                  <a:pt x="1289706" y="5205411"/>
                </a:moveTo>
                <a:cubicBezTo>
                  <a:pt x="1255416" y="5240002"/>
                  <a:pt x="1255416" y="5240002"/>
                  <a:pt x="1255416" y="5240002"/>
                </a:cubicBezTo>
                <a:cubicBezTo>
                  <a:pt x="1270656" y="5255376"/>
                  <a:pt x="1278276" y="5270749"/>
                  <a:pt x="1278276" y="5278436"/>
                </a:cubicBezTo>
                <a:cubicBezTo>
                  <a:pt x="1171596" y="5278436"/>
                  <a:pt x="1011576" y="5274593"/>
                  <a:pt x="794406" y="5263063"/>
                </a:cubicBezTo>
                <a:cubicBezTo>
                  <a:pt x="939186" y="5274593"/>
                  <a:pt x="1103016" y="5255376"/>
                  <a:pt x="1289706" y="5205411"/>
                </a:cubicBezTo>
                <a:close/>
                <a:moveTo>
                  <a:pt x="5165397" y="4274457"/>
                </a:moveTo>
                <a:cubicBezTo>
                  <a:pt x="5168253" y="4273385"/>
                  <a:pt x="5169681" y="4273862"/>
                  <a:pt x="5169681" y="4275767"/>
                </a:cubicBezTo>
                <a:cubicBezTo>
                  <a:pt x="5162064" y="4281484"/>
                  <a:pt x="5155399" y="4284342"/>
                  <a:pt x="5149211" y="4285294"/>
                </a:cubicBezTo>
                <a:lnTo>
                  <a:pt x="5149147" y="4285288"/>
                </a:lnTo>
                <a:lnTo>
                  <a:pt x="5152544" y="4282436"/>
                </a:lnTo>
                <a:cubicBezTo>
                  <a:pt x="5158256" y="4278149"/>
                  <a:pt x="5162540" y="4275529"/>
                  <a:pt x="5165397" y="4274457"/>
                </a:cubicBezTo>
                <a:close/>
                <a:moveTo>
                  <a:pt x="5280119" y="3467860"/>
                </a:moveTo>
                <a:lnTo>
                  <a:pt x="5291290" y="3489613"/>
                </a:lnTo>
                <a:lnTo>
                  <a:pt x="5282975" y="3486915"/>
                </a:lnTo>
                <a:lnTo>
                  <a:pt x="5278288" y="3478027"/>
                </a:lnTo>
                <a:close/>
                <a:moveTo>
                  <a:pt x="5405790" y="3460239"/>
                </a:moveTo>
                <a:cubicBezTo>
                  <a:pt x="5424831" y="3525024"/>
                  <a:pt x="5436256" y="3574565"/>
                  <a:pt x="5436256" y="3608863"/>
                </a:cubicBezTo>
                <a:cubicBezTo>
                  <a:pt x="5436256" y="3669837"/>
                  <a:pt x="5421023" y="3746055"/>
                  <a:pt x="5390557" y="3845138"/>
                </a:cubicBezTo>
                <a:cubicBezTo>
                  <a:pt x="5386749" y="3829894"/>
                  <a:pt x="5382941" y="3810840"/>
                  <a:pt x="5375325" y="3784163"/>
                </a:cubicBezTo>
                <a:cubicBezTo>
                  <a:pt x="5367708" y="3757487"/>
                  <a:pt x="5363900" y="3734622"/>
                  <a:pt x="5363900" y="3719379"/>
                </a:cubicBezTo>
                <a:cubicBezTo>
                  <a:pt x="5341051" y="3734622"/>
                  <a:pt x="5333434" y="3749866"/>
                  <a:pt x="5333434" y="3765109"/>
                </a:cubicBezTo>
                <a:cubicBezTo>
                  <a:pt x="5333434" y="3734622"/>
                  <a:pt x="5337242" y="3685081"/>
                  <a:pt x="5348667" y="3616485"/>
                </a:cubicBezTo>
                <a:cubicBezTo>
                  <a:pt x="5341051" y="3605052"/>
                  <a:pt x="5333434" y="3582187"/>
                  <a:pt x="5318201" y="3547889"/>
                </a:cubicBezTo>
                <a:cubicBezTo>
                  <a:pt x="5310584" y="3530740"/>
                  <a:pt x="5303920" y="3515496"/>
                  <a:pt x="5297732" y="3502158"/>
                </a:cubicBezTo>
                <a:lnTo>
                  <a:pt x="5291290" y="3489613"/>
                </a:lnTo>
                <a:lnTo>
                  <a:pt x="5318201" y="3498347"/>
                </a:lnTo>
                <a:cubicBezTo>
                  <a:pt x="5348667" y="3498347"/>
                  <a:pt x="5379133" y="3483104"/>
                  <a:pt x="5405790" y="3460239"/>
                </a:cubicBezTo>
                <a:close/>
                <a:moveTo>
                  <a:pt x="3683657" y="1974849"/>
                </a:moveTo>
                <a:cubicBezTo>
                  <a:pt x="3626577" y="1990116"/>
                  <a:pt x="3539054" y="2020650"/>
                  <a:pt x="3424894" y="2066452"/>
                </a:cubicBezTo>
                <a:cubicBezTo>
                  <a:pt x="3443921" y="2089352"/>
                  <a:pt x="3474363" y="2119886"/>
                  <a:pt x="3516222" y="2154237"/>
                </a:cubicBezTo>
                <a:cubicBezTo>
                  <a:pt x="3565692" y="2119886"/>
                  <a:pt x="3618966" y="2085535"/>
                  <a:pt x="3679852" y="2051184"/>
                </a:cubicBezTo>
                <a:cubicBezTo>
                  <a:pt x="3657020" y="2051184"/>
                  <a:pt x="3649409" y="2043551"/>
                  <a:pt x="3649409" y="2028284"/>
                </a:cubicBezTo>
                <a:cubicBezTo>
                  <a:pt x="3683657" y="1974849"/>
                  <a:pt x="3683657" y="1974849"/>
                  <a:pt x="3683657" y="1974849"/>
                </a:cubicBezTo>
                <a:close/>
                <a:moveTo>
                  <a:pt x="4724412" y="1276349"/>
                </a:moveTo>
                <a:cubicBezTo>
                  <a:pt x="4686295" y="1333592"/>
                  <a:pt x="4617684" y="1390832"/>
                  <a:pt x="4526203" y="1448074"/>
                </a:cubicBezTo>
                <a:cubicBezTo>
                  <a:pt x="4533827" y="1474787"/>
                  <a:pt x="4522392" y="1493867"/>
                  <a:pt x="4491898" y="1509132"/>
                </a:cubicBezTo>
                <a:cubicBezTo>
                  <a:pt x="4457593" y="1524396"/>
                  <a:pt x="4438534" y="1543476"/>
                  <a:pt x="4430911" y="1562557"/>
                </a:cubicBezTo>
                <a:cubicBezTo>
                  <a:pt x="4423287" y="1585454"/>
                  <a:pt x="4419476" y="1596902"/>
                  <a:pt x="4411852" y="1596902"/>
                </a:cubicBezTo>
                <a:cubicBezTo>
                  <a:pt x="4396606" y="1596902"/>
                  <a:pt x="4392794" y="1593086"/>
                  <a:pt x="4392794" y="1589270"/>
                </a:cubicBezTo>
                <a:cubicBezTo>
                  <a:pt x="4396606" y="1585454"/>
                  <a:pt x="4392794" y="1581638"/>
                  <a:pt x="4385170" y="1581638"/>
                </a:cubicBezTo>
                <a:cubicBezTo>
                  <a:pt x="4377547" y="1581638"/>
                  <a:pt x="4343242" y="1619799"/>
                  <a:pt x="4270819" y="1688489"/>
                </a:cubicBezTo>
                <a:cubicBezTo>
                  <a:pt x="4202209" y="1760995"/>
                  <a:pt x="4137410" y="1806788"/>
                  <a:pt x="4080234" y="1822052"/>
                </a:cubicBezTo>
                <a:cubicBezTo>
                  <a:pt x="4034494" y="1871662"/>
                  <a:pt x="4034494" y="1871662"/>
                  <a:pt x="4034494" y="1871662"/>
                </a:cubicBezTo>
                <a:cubicBezTo>
                  <a:pt x="4148845" y="1818236"/>
                  <a:pt x="4305125" y="1730466"/>
                  <a:pt x="4503333" y="1604534"/>
                </a:cubicBezTo>
                <a:cubicBezTo>
                  <a:pt x="4518580" y="1574005"/>
                  <a:pt x="4541450" y="1539660"/>
                  <a:pt x="4579567" y="1493867"/>
                </a:cubicBezTo>
                <a:cubicBezTo>
                  <a:pt x="4617684" y="1448074"/>
                  <a:pt x="4674860" y="1390832"/>
                  <a:pt x="4747282" y="1314510"/>
                </a:cubicBezTo>
                <a:cubicBezTo>
                  <a:pt x="4735847" y="1306878"/>
                  <a:pt x="4728223" y="1291613"/>
                  <a:pt x="4724412" y="1276349"/>
                </a:cubicBezTo>
                <a:close/>
                <a:moveTo>
                  <a:pt x="2382061" y="986977"/>
                </a:moveTo>
                <a:lnTo>
                  <a:pt x="2383317" y="986977"/>
                </a:lnTo>
                <a:lnTo>
                  <a:pt x="2359212" y="1002221"/>
                </a:lnTo>
                <a:cubicBezTo>
                  <a:pt x="2359212" y="1002221"/>
                  <a:pt x="2359212" y="1002221"/>
                  <a:pt x="2382061" y="986977"/>
                </a:cubicBezTo>
                <a:close/>
                <a:moveTo>
                  <a:pt x="4678080" y="892174"/>
                </a:moveTo>
                <a:cubicBezTo>
                  <a:pt x="4678080" y="895994"/>
                  <a:pt x="4681905" y="907448"/>
                  <a:pt x="4685729" y="918904"/>
                </a:cubicBezTo>
                <a:cubicBezTo>
                  <a:pt x="4693378" y="930360"/>
                  <a:pt x="4701027" y="976183"/>
                  <a:pt x="4716325" y="1048737"/>
                </a:cubicBezTo>
                <a:cubicBezTo>
                  <a:pt x="4727798" y="1102196"/>
                  <a:pt x="4712500" y="1144201"/>
                  <a:pt x="4674256" y="1174749"/>
                </a:cubicBezTo>
                <a:cubicBezTo>
                  <a:pt x="4716325" y="1140382"/>
                  <a:pt x="4773691" y="1086923"/>
                  <a:pt x="4842531" y="1018187"/>
                </a:cubicBezTo>
                <a:cubicBezTo>
                  <a:pt x="4834882" y="1014369"/>
                  <a:pt x="4827233" y="1002913"/>
                  <a:pt x="4827233" y="987639"/>
                </a:cubicBezTo>
                <a:cubicBezTo>
                  <a:pt x="4678080" y="892174"/>
                  <a:pt x="4678080" y="892174"/>
                  <a:pt x="4678080" y="892174"/>
                </a:cubicBezTo>
                <a:close/>
                <a:moveTo>
                  <a:pt x="4536698" y="736599"/>
                </a:moveTo>
                <a:cubicBezTo>
                  <a:pt x="4510080" y="816339"/>
                  <a:pt x="4494869" y="884688"/>
                  <a:pt x="4494869" y="937848"/>
                </a:cubicBezTo>
                <a:cubicBezTo>
                  <a:pt x="4494869" y="960630"/>
                  <a:pt x="4510080" y="987211"/>
                  <a:pt x="4536698" y="1017588"/>
                </a:cubicBezTo>
                <a:cubicBezTo>
                  <a:pt x="4574724" y="983413"/>
                  <a:pt x="4612750" y="941644"/>
                  <a:pt x="4658382" y="892281"/>
                </a:cubicBezTo>
                <a:cubicBezTo>
                  <a:pt x="4631764" y="873297"/>
                  <a:pt x="4612750" y="861904"/>
                  <a:pt x="4597540" y="861904"/>
                </a:cubicBezTo>
                <a:cubicBezTo>
                  <a:pt x="4578527" y="861904"/>
                  <a:pt x="4570922" y="869499"/>
                  <a:pt x="4574724" y="877093"/>
                </a:cubicBezTo>
                <a:cubicBezTo>
                  <a:pt x="4567119" y="858107"/>
                  <a:pt x="4567119" y="846716"/>
                  <a:pt x="4574724" y="846716"/>
                </a:cubicBezTo>
                <a:cubicBezTo>
                  <a:pt x="4601343" y="820136"/>
                  <a:pt x="4612750" y="801150"/>
                  <a:pt x="4612750" y="797353"/>
                </a:cubicBezTo>
                <a:cubicBezTo>
                  <a:pt x="4608948" y="804947"/>
                  <a:pt x="4597540" y="812542"/>
                  <a:pt x="4582329" y="812542"/>
                </a:cubicBezTo>
                <a:cubicBezTo>
                  <a:pt x="4582329" y="801150"/>
                  <a:pt x="4567119" y="778367"/>
                  <a:pt x="4536698" y="736599"/>
                </a:cubicBezTo>
                <a:close/>
                <a:moveTo>
                  <a:pt x="1631654" y="350837"/>
                </a:moveTo>
                <a:cubicBezTo>
                  <a:pt x="1677374" y="350837"/>
                  <a:pt x="1677374" y="350837"/>
                  <a:pt x="1677374" y="350837"/>
                </a:cubicBezTo>
                <a:cubicBezTo>
                  <a:pt x="1684994" y="362245"/>
                  <a:pt x="1692614" y="381258"/>
                  <a:pt x="1692614" y="411679"/>
                </a:cubicBezTo>
                <a:cubicBezTo>
                  <a:pt x="1692614" y="415482"/>
                  <a:pt x="1700234" y="415482"/>
                  <a:pt x="1719284" y="415482"/>
                </a:cubicBezTo>
                <a:cubicBezTo>
                  <a:pt x="1734524" y="415482"/>
                  <a:pt x="1780244" y="396469"/>
                  <a:pt x="1852634" y="350837"/>
                </a:cubicBezTo>
                <a:lnTo>
                  <a:pt x="1913594" y="350837"/>
                </a:lnTo>
                <a:cubicBezTo>
                  <a:pt x="1913594" y="366048"/>
                  <a:pt x="1898354" y="396469"/>
                  <a:pt x="1864064" y="442100"/>
                </a:cubicBezTo>
                <a:cubicBezTo>
                  <a:pt x="1833584" y="491534"/>
                  <a:pt x="1803104" y="514350"/>
                  <a:pt x="1780244" y="514350"/>
                </a:cubicBezTo>
                <a:cubicBezTo>
                  <a:pt x="1768814" y="514350"/>
                  <a:pt x="1742144" y="506745"/>
                  <a:pt x="1700234" y="499140"/>
                </a:cubicBezTo>
                <a:cubicBezTo>
                  <a:pt x="1654514" y="487732"/>
                  <a:pt x="1620224" y="483929"/>
                  <a:pt x="1601174" y="483929"/>
                </a:cubicBezTo>
                <a:cubicBezTo>
                  <a:pt x="1601174" y="472521"/>
                  <a:pt x="1593554" y="461113"/>
                  <a:pt x="1570694" y="438298"/>
                </a:cubicBezTo>
                <a:cubicBezTo>
                  <a:pt x="1585934" y="404074"/>
                  <a:pt x="1604984" y="373653"/>
                  <a:pt x="1631654" y="350837"/>
                </a:cubicBezTo>
                <a:close/>
                <a:moveTo>
                  <a:pt x="2854281" y="171449"/>
                </a:moveTo>
                <a:cubicBezTo>
                  <a:pt x="3315076" y="171449"/>
                  <a:pt x="3551186" y="171449"/>
                  <a:pt x="3558802" y="171449"/>
                </a:cubicBezTo>
                <a:cubicBezTo>
                  <a:pt x="3589268" y="194314"/>
                  <a:pt x="3589268" y="194314"/>
                  <a:pt x="3589268" y="194314"/>
                </a:cubicBezTo>
                <a:cubicBezTo>
                  <a:pt x="3669241" y="194314"/>
                  <a:pt x="3764446" y="201936"/>
                  <a:pt x="3871077" y="217180"/>
                </a:cubicBezTo>
                <a:cubicBezTo>
                  <a:pt x="3916775" y="217180"/>
                  <a:pt x="3981515" y="224801"/>
                  <a:pt x="4072912" y="247667"/>
                </a:cubicBezTo>
                <a:cubicBezTo>
                  <a:pt x="4160501" y="289586"/>
                  <a:pt x="4289981" y="354371"/>
                  <a:pt x="4457543" y="438211"/>
                </a:cubicBezTo>
                <a:cubicBezTo>
                  <a:pt x="4495625" y="468698"/>
                  <a:pt x="4556557" y="506806"/>
                  <a:pt x="4636529" y="556348"/>
                </a:cubicBezTo>
                <a:cubicBezTo>
                  <a:pt x="4621297" y="563970"/>
                  <a:pt x="4621297" y="563970"/>
                  <a:pt x="4621297" y="563970"/>
                </a:cubicBezTo>
                <a:cubicBezTo>
                  <a:pt x="4636529" y="602079"/>
                  <a:pt x="4678419" y="643998"/>
                  <a:pt x="4746967" y="693540"/>
                </a:cubicBezTo>
                <a:cubicBezTo>
                  <a:pt x="4731735" y="697351"/>
                  <a:pt x="4712693" y="704972"/>
                  <a:pt x="4686036" y="720216"/>
                </a:cubicBezTo>
                <a:cubicBezTo>
                  <a:pt x="4716502" y="750703"/>
                  <a:pt x="4716502" y="750703"/>
                  <a:pt x="4716502" y="750703"/>
                </a:cubicBezTo>
                <a:cubicBezTo>
                  <a:pt x="4731735" y="765946"/>
                  <a:pt x="4758393" y="792624"/>
                  <a:pt x="4792667" y="834543"/>
                </a:cubicBezTo>
                <a:cubicBezTo>
                  <a:pt x="4800283" y="861219"/>
                  <a:pt x="4823132" y="906949"/>
                  <a:pt x="4857406" y="967923"/>
                </a:cubicBezTo>
                <a:cubicBezTo>
                  <a:pt x="4853598" y="975546"/>
                  <a:pt x="4853598" y="998410"/>
                  <a:pt x="4857406" y="1032708"/>
                </a:cubicBezTo>
                <a:cubicBezTo>
                  <a:pt x="4884063" y="1067007"/>
                  <a:pt x="4895489" y="1082249"/>
                  <a:pt x="4895489" y="1078439"/>
                </a:cubicBezTo>
                <a:cubicBezTo>
                  <a:pt x="4895489" y="1116547"/>
                  <a:pt x="4876447" y="1143223"/>
                  <a:pt x="4842173" y="1158467"/>
                </a:cubicBezTo>
                <a:cubicBezTo>
                  <a:pt x="4857406" y="1185143"/>
                  <a:pt x="4876447" y="1192765"/>
                  <a:pt x="4903105" y="1188954"/>
                </a:cubicBezTo>
                <a:cubicBezTo>
                  <a:pt x="4937379" y="1185143"/>
                  <a:pt x="4956420" y="1181332"/>
                  <a:pt x="4960228" y="1181332"/>
                </a:cubicBezTo>
                <a:cubicBezTo>
                  <a:pt x="4971653" y="1181332"/>
                  <a:pt x="4975461" y="1192765"/>
                  <a:pt x="4975461" y="1219441"/>
                </a:cubicBezTo>
                <a:cubicBezTo>
                  <a:pt x="4975461" y="1242306"/>
                  <a:pt x="4956420" y="1272794"/>
                  <a:pt x="4918337" y="1307091"/>
                </a:cubicBezTo>
                <a:cubicBezTo>
                  <a:pt x="4876447" y="1341389"/>
                  <a:pt x="4857406" y="1360444"/>
                  <a:pt x="4849789" y="1368066"/>
                </a:cubicBezTo>
                <a:cubicBezTo>
                  <a:pt x="4857406" y="1375688"/>
                  <a:pt x="4857406" y="1387121"/>
                  <a:pt x="4857406" y="1398552"/>
                </a:cubicBezTo>
                <a:cubicBezTo>
                  <a:pt x="4857406" y="1421418"/>
                  <a:pt x="4842173" y="1451905"/>
                  <a:pt x="4807899" y="1486202"/>
                </a:cubicBezTo>
                <a:cubicBezTo>
                  <a:pt x="4762201" y="1535744"/>
                  <a:pt x="4739351" y="1562420"/>
                  <a:pt x="4739351" y="1566231"/>
                </a:cubicBezTo>
                <a:cubicBezTo>
                  <a:pt x="4754584" y="1665314"/>
                  <a:pt x="4754584" y="1665314"/>
                  <a:pt x="4754584" y="1665314"/>
                </a:cubicBezTo>
                <a:cubicBezTo>
                  <a:pt x="4689845" y="1730099"/>
                  <a:pt x="4602255" y="1825371"/>
                  <a:pt x="4488009" y="1954941"/>
                </a:cubicBezTo>
                <a:cubicBezTo>
                  <a:pt x="4453735" y="1993050"/>
                  <a:pt x="4385187" y="2027348"/>
                  <a:pt x="4278557" y="2057835"/>
                </a:cubicBezTo>
                <a:cubicBezTo>
                  <a:pt x="4263323" y="2080700"/>
                  <a:pt x="4251899" y="2095944"/>
                  <a:pt x="4236666" y="2095944"/>
                </a:cubicBezTo>
                <a:cubicBezTo>
                  <a:pt x="4225241" y="2095944"/>
                  <a:pt x="4221433" y="2092133"/>
                  <a:pt x="4221433" y="2088322"/>
                </a:cubicBezTo>
                <a:cubicBezTo>
                  <a:pt x="4221433" y="2076889"/>
                  <a:pt x="4213817" y="2073078"/>
                  <a:pt x="4206200" y="2073078"/>
                </a:cubicBezTo>
                <a:cubicBezTo>
                  <a:pt x="4190967" y="2073078"/>
                  <a:pt x="4175734" y="2076889"/>
                  <a:pt x="4164310" y="2092133"/>
                </a:cubicBezTo>
                <a:cubicBezTo>
                  <a:pt x="4152885" y="2103565"/>
                  <a:pt x="4145269" y="2111187"/>
                  <a:pt x="4137652" y="2111187"/>
                </a:cubicBezTo>
                <a:cubicBezTo>
                  <a:pt x="4133844" y="2111187"/>
                  <a:pt x="4122419" y="2103565"/>
                  <a:pt x="4107186" y="2088322"/>
                </a:cubicBezTo>
                <a:cubicBezTo>
                  <a:pt x="4251899" y="1989239"/>
                  <a:pt x="4408036" y="1859669"/>
                  <a:pt x="4575597" y="1699612"/>
                </a:cubicBezTo>
                <a:cubicBezTo>
                  <a:pt x="4587023" y="1695801"/>
                  <a:pt x="4579406" y="1691990"/>
                  <a:pt x="4552749" y="1691990"/>
                </a:cubicBezTo>
                <a:cubicBezTo>
                  <a:pt x="4537515" y="1691990"/>
                  <a:pt x="4465159" y="1741531"/>
                  <a:pt x="4331871" y="1836803"/>
                </a:cubicBezTo>
                <a:cubicBezTo>
                  <a:pt x="4198583" y="1935886"/>
                  <a:pt x="4122419" y="2004483"/>
                  <a:pt x="4103378" y="2042591"/>
                </a:cubicBezTo>
                <a:cubicBezTo>
                  <a:pt x="4103378" y="2038780"/>
                  <a:pt x="4095762" y="2027348"/>
                  <a:pt x="4088145" y="2012104"/>
                </a:cubicBezTo>
                <a:cubicBezTo>
                  <a:pt x="3775871" y="2214081"/>
                  <a:pt x="3775871" y="2214081"/>
                  <a:pt x="3775871" y="2214081"/>
                </a:cubicBezTo>
                <a:cubicBezTo>
                  <a:pt x="3813953" y="2217892"/>
                  <a:pt x="3874885" y="2233135"/>
                  <a:pt x="3962474" y="2256001"/>
                </a:cubicBezTo>
                <a:cubicBezTo>
                  <a:pt x="3970090" y="2256001"/>
                  <a:pt x="3985323" y="2263622"/>
                  <a:pt x="4000556" y="2278866"/>
                </a:cubicBezTo>
                <a:cubicBezTo>
                  <a:pt x="4019597" y="2294109"/>
                  <a:pt x="4031022" y="2301731"/>
                  <a:pt x="4042447" y="2301731"/>
                </a:cubicBezTo>
                <a:cubicBezTo>
                  <a:pt x="4053871" y="2301731"/>
                  <a:pt x="4076721" y="2286488"/>
                  <a:pt x="4118611" y="2252190"/>
                </a:cubicBezTo>
                <a:cubicBezTo>
                  <a:pt x="4160501" y="2221703"/>
                  <a:pt x="4194775" y="2202648"/>
                  <a:pt x="4213817" y="2191216"/>
                </a:cubicBezTo>
                <a:cubicBezTo>
                  <a:pt x="4232857" y="2179783"/>
                  <a:pt x="4240474" y="2168350"/>
                  <a:pt x="4240474" y="2156918"/>
                </a:cubicBezTo>
                <a:cubicBezTo>
                  <a:pt x="4236666" y="2145485"/>
                  <a:pt x="4236666" y="2134052"/>
                  <a:pt x="4236666" y="2122620"/>
                </a:cubicBezTo>
                <a:cubicBezTo>
                  <a:pt x="4240474" y="2122620"/>
                  <a:pt x="4251899" y="2134052"/>
                  <a:pt x="4263323" y="2153107"/>
                </a:cubicBezTo>
                <a:cubicBezTo>
                  <a:pt x="4278557" y="2153107"/>
                  <a:pt x="4278557" y="2153107"/>
                  <a:pt x="4278557" y="2153107"/>
                </a:cubicBezTo>
                <a:cubicBezTo>
                  <a:pt x="4286173" y="2149296"/>
                  <a:pt x="4282365" y="2145485"/>
                  <a:pt x="4270940" y="2145485"/>
                </a:cubicBezTo>
                <a:cubicBezTo>
                  <a:pt x="4305214" y="2111187"/>
                  <a:pt x="4373762" y="2061646"/>
                  <a:pt x="4472775" y="1989239"/>
                </a:cubicBezTo>
                <a:cubicBezTo>
                  <a:pt x="4488009" y="1989239"/>
                  <a:pt x="4503241" y="1989239"/>
                  <a:pt x="4526091" y="1981617"/>
                </a:cubicBezTo>
                <a:cubicBezTo>
                  <a:pt x="4583214" y="1943508"/>
                  <a:pt x="4625105" y="1924454"/>
                  <a:pt x="4644145" y="1932075"/>
                </a:cubicBezTo>
                <a:cubicBezTo>
                  <a:pt x="4644145" y="1981617"/>
                  <a:pt x="4644145" y="1981617"/>
                  <a:pt x="4644145" y="1981617"/>
                </a:cubicBezTo>
                <a:cubicBezTo>
                  <a:pt x="4080529" y="2355083"/>
                  <a:pt x="4080529" y="2355083"/>
                  <a:pt x="4080529" y="2355083"/>
                </a:cubicBezTo>
                <a:cubicBezTo>
                  <a:pt x="4084337" y="2358894"/>
                  <a:pt x="4095762" y="2362705"/>
                  <a:pt x="4107186" y="2370327"/>
                </a:cubicBezTo>
                <a:cubicBezTo>
                  <a:pt x="4255707" y="2377949"/>
                  <a:pt x="4423269" y="2461788"/>
                  <a:pt x="4606063" y="2614223"/>
                </a:cubicBezTo>
                <a:cubicBezTo>
                  <a:pt x="4766009" y="2747604"/>
                  <a:pt x="4895489" y="2900039"/>
                  <a:pt x="4998311" y="3075340"/>
                </a:cubicBezTo>
                <a:cubicBezTo>
                  <a:pt x="4998311" y="3090583"/>
                  <a:pt x="4998311" y="3109638"/>
                  <a:pt x="4998311" y="3140125"/>
                </a:cubicBezTo>
                <a:cubicBezTo>
                  <a:pt x="5009735" y="3155368"/>
                  <a:pt x="5017351" y="3166801"/>
                  <a:pt x="5028776" y="3178234"/>
                </a:cubicBezTo>
                <a:cubicBezTo>
                  <a:pt x="5051625" y="3155368"/>
                  <a:pt x="5051625" y="3155368"/>
                  <a:pt x="5051625" y="3155368"/>
                </a:cubicBezTo>
                <a:cubicBezTo>
                  <a:pt x="5116365" y="3155368"/>
                  <a:pt x="5116365" y="3155368"/>
                  <a:pt x="5116365" y="3155368"/>
                </a:cubicBezTo>
                <a:cubicBezTo>
                  <a:pt x="5123982" y="3174423"/>
                  <a:pt x="5127790" y="3197288"/>
                  <a:pt x="5135407" y="3223964"/>
                </a:cubicBezTo>
                <a:cubicBezTo>
                  <a:pt x="5143023" y="3246829"/>
                  <a:pt x="5154447" y="3258262"/>
                  <a:pt x="5169681" y="3258262"/>
                </a:cubicBezTo>
                <a:cubicBezTo>
                  <a:pt x="5181105" y="3258262"/>
                  <a:pt x="5181105" y="3258262"/>
                  <a:pt x="5177297" y="3250640"/>
                </a:cubicBezTo>
                <a:cubicBezTo>
                  <a:pt x="5192530" y="3250640"/>
                  <a:pt x="5192530" y="3250640"/>
                  <a:pt x="5192530" y="3250640"/>
                </a:cubicBezTo>
                <a:cubicBezTo>
                  <a:pt x="5238229" y="3250640"/>
                  <a:pt x="5261078" y="3277316"/>
                  <a:pt x="5264886" y="3326858"/>
                </a:cubicBezTo>
                <a:cubicBezTo>
                  <a:pt x="5264886" y="3372588"/>
                  <a:pt x="5264886" y="3414508"/>
                  <a:pt x="5264886" y="3452617"/>
                </a:cubicBezTo>
                <a:lnTo>
                  <a:pt x="5278288" y="3478027"/>
                </a:lnTo>
                <a:lnTo>
                  <a:pt x="5260126" y="3578852"/>
                </a:lnTo>
                <a:cubicBezTo>
                  <a:pt x="5256317" y="3618390"/>
                  <a:pt x="5255365" y="3660310"/>
                  <a:pt x="5257269" y="3704135"/>
                </a:cubicBezTo>
                <a:cubicBezTo>
                  <a:pt x="5238229" y="3734622"/>
                  <a:pt x="5230612" y="3768920"/>
                  <a:pt x="5230612" y="3810840"/>
                </a:cubicBezTo>
                <a:cubicBezTo>
                  <a:pt x="5230612" y="3848948"/>
                  <a:pt x="5249653" y="3871814"/>
                  <a:pt x="5295352" y="3875625"/>
                </a:cubicBezTo>
                <a:cubicBezTo>
                  <a:pt x="5295352" y="3936599"/>
                  <a:pt x="5295352" y="3936599"/>
                  <a:pt x="5295352" y="3936599"/>
                </a:cubicBezTo>
                <a:cubicBezTo>
                  <a:pt x="5283927" y="3951842"/>
                  <a:pt x="5276311" y="3982329"/>
                  <a:pt x="5264886" y="4031871"/>
                </a:cubicBezTo>
                <a:cubicBezTo>
                  <a:pt x="5238229" y="4043303"/>
                  <a:pt x="5219187" y="4066169"/>
                  <a:pt x="5215379" y="4100467"/>
                </a:cubicBezTo>
                <a:cubicBezTo>
                  <a:pt x="5207763" y="4138575"/>
                  <a:pt x="5200146" y="4169062"/>
                  <a:pt x="5188721" y="4191928"/>
                </a:cubicBezTo>
                <a:cubicBezTo>
                  <a:pt x="5177297" y="4214793"/>
                  <a:pt x="5158256" y="4245280"/>
                  <a:pt x="5131598" y="4283389"/>
                </a:cubicBezTo>
                <a:lnTo>
                  <a:pt x="5149147" y="4285288"/>
                </a:lnTo>
                <a:lnTo>
                  <a:pt x="5131122" y="4300419"/>
                </a:lnTo>
                <a:cubicBezTo>
                  <a:pt x="5122554" y="4308160"/>
                  <a:pt x="5112558" y="4317687"/>
                  <a:pt x="5101133" y="4329119"/>
                </a:cubicBezTo>
                <a:cubicBezTo>
                  <a:pt x="5097324" y="4329119"/>
                  <a:pt x="5101133" y="4332930"/>
                  <a:pt x="5108749" y="4344363"/>
                </a:cubicBezTo>
                <a:cubicBezTo>
                  <a:pt x="5116365" y="4336741"/>
                  <a:pt x="5123982" y="4332930"/>
                  <a:pt x="5131598" y="4332930"/>
                </a:cubicBezTo>
                <a:cubicBezTo>
                  <a:pt x="5143023" y="4329119"/>
                  <a:pt x="5150639" y="4325308"/>
                  <a:pt x="5154447" y="4321498"/>
                </a:cubicBezTo>
                <a:cubicBezTo>
                  <a:pt x="5135407" y="4340552"/>
                  <a:pt x="5101133" y="4371039"/>
                  <a:pt x="5059242" y="4409148"/>
                </a:cubicBezTo>
                <a:cubicBezTo>
                  <a:pt x="5021159" y="4447257"/>
                  <a:pt x="5021159" y="4447257"/>
                  <a:pt x="5021159" y="4447257"/>
                </a:cubicBezTo>
                <a:cubicBezTo>
                  <a:pt x="5024968" y="4451068"/>
                  <a:pt x="5036393" y="4458689"/>
                  <a:pt x="5051625" y="4462500"/>
                </a:cubicBezTo>
                <a:cubicBezTo>
                  <a:pt x="5066859" y="4466311"/>
                  <a:pt x="5074475" y="4473933"/>
                  <a:pt x="5074475" y="4477744"/>
                </a:cubicBezTo>
                <a:cubicBezTo>
                  <a:pt x="5063050" y="4492987"/>
                  <a:pt x="5047817" y="4489176"/>
                  <a:pt x="5028776" y="4470122"/>
                </a:cubicBezTo>
                <a:cubicBezTo>
                  <a:pt x="4960228" y="4553961"/>
                  <a:pt x="4861215" y="4672099"/>
                  <a:pt x="4731735" y="4824534"/>
                </a:cubicBezTo>
                <a:cubicBezTo>
                  <a:pt x="4716502" y="4824534"/>
                  <a:pt x="4697461" y="4828345"/>
                  <a:pt x="4674611" y="4832156"/>
                </a:cubicBezTo>
                <a:cubicBezTo>
                  <a:pt x="4526091" y="4961726"/>
                  <a:pt x="4373762" y="5064619"/>
                  <a:pt x="4221433" y="5144648"/>
                </a:cubicBezTo>
                <a:cubicBezTo>
                  <a:pt x="3874885" y="5323759"/>
                  <a:pt x="3665433" y="5411409"/>
                  <a:pt x="3589268" y="5411409"/>
                </a:cubicBezTo>
                <a:cubicBezTo>
                  <a:pt x="3566419" y="5411409"/>
                  <a:pt x="3528337" y="5419031"/>
                  <a:pt x="3478829" y="5434275"/>
                </a:cubicBezTo>
                <a:cubicBezTo>
                  <a:pt x="3497871" y="5449518"/>
                  <a:pt x="3513103" y="5457140"/>
                  <a:pt x="3524528" y="5457140"/>
                </a:cubicBezTo>
                <a:cubicBezTo>
                  <a:pt x="3475021" y="5510492"/>
                  <a:pt x="3364583" y="5552412"/>
                  <a:pt x="3197021" y="5575277"/>
                </a:cubicBezTo>
                <a:cubicBezTo>
                  <a:pt x="3082775" y="5579088"/>
                  <a:pt x="2968528" y="5586710"/>
                  <a:pt x="2854281" y="5598143"/>
                </a:cubicBezTo>
                <a:cubicBezTo>
                  <a:pt x="2827623" y="5613386"/>
                  <a:pt x="2808583" y="5621008"/>
                  <a:pt x="2804774" y="5624819"/>
                </a:cubicBezTo>
                <a:cubicBezTo>
                  <a:pt x="2797158" y="5624819"/>
                  <a:pt x="2660062" y="5643873"/>
                  <a:pt x="2389678" y="5670549"/>
                </a:cubicBezTo>
                <a:cubicBezTo>
                  <a:pt x="2416335" y="5662927"/>
                  <a:pt x="2465843" y="5643873"/>
                  <a:pt x="2538199" y="5613386"/>
                </a:cubicBezTo>
                <a:cubicBezTo>
                  <a:pt x="2522966" y="5605764"/>
                  <a:pt x="2469651" y="5605764"/>
                  <a:pt x="2382061" y="5605764"/>
                </a:cubicBezTo>
                <a:cubicBezTo>
                  <a:pt x="2374445" y="5605764"/>
                  <a:pt x="2366829" y="5601953"/>
                  <a:pt x="2359212" y="5594332"/>
                </a:cubicBezTo>
                <a:cubicBezTo>
                  <a:pt x="2347787" y="5586710"/>
                  <a:pt x="2336363" y="5582899"/>
                  <a:pt x="2321130" y="5582899"/>
                </a:cubicBezTo>
                <a:cubicBezTo>
                  <a:pt x="2313513" y="5582899"/>
                  <a:pt x="2305897" y="5586710"/>
                  <a:pt x="2302089" y="5594332"/>
                </a:cubicBezTo>
                <a:cubicBezTo>
                  <a:pt x="2302089" y="5601953"/>
                  <a:pt x="2294473" y="5605764"/>
                  <a:pt x="2283048" y="5605764"/>
                </a:cubicBezTo>
                <a:cubicBezTo>
                  <a:pt x="2199267" y="5605764"/>
                  <a:pt x="2138335" y="5601953"/>
                  <a:pt x="2100253" y="5590521"/>
                </a:cubicBezTo>
                <a:cubicBezTo>
                  <a:pt x="2016472" y="5563845"/>
                  <a:pt x="1986006" y="5552412"/>
                  <a:pt x="2008856" y="5552412"/>
                </a:cubicBezTo>
                <a:cubicBezTo>
                  <a:pt x="2001239" y="5552412"/>
                  <a:pt x="1982198" y="5556223"/>
                  <a:pt x="1959349" y="5563845"/>
                </a:cubicBezTo>
                <a:cubicBezTo>
                  <a:pt x="1932691" y="5571466"/>
                  <a:pt x="1917458" y="5575277"/>
                  <a:pt x="1906034" y="5575277"/>
                </a:cubicBezTo>
                <a:cubicBezTo>
                  <a:pt x="1921266" y="5575277"/>
                  <a:pt x="1932691" y="5571466"/>
                  <a:pt x="1944116" y="5560034"/>
                </a:cubicBezTo>
                <a:cubicBezTo>
                  <a:pt x="1925075" y="5540979"/>
                  <a:pt x="1906034" y="5529547"/>
                  <a:pt x="1890801" y="5529547"/>
                </a:cubicBezTo>
                <a:cubicBezTo>
                  <a:pt x="1902225" y="5529547"/>
                  <a:pt x="1974582" y="5502871"/>
                  <a:pt x="2107869" y="5441896"/>
                </a:cubicBezTo>
                <a:cubicBezTo>
                  <a:pt x="2107869" y="5434275"/>
                  <a:pt x="2107869" y="5434275"/>
                  <a:pt x="2107869" y="5434275"/>
                </a:cubicBezTo>
                <a:cubicBezTo>
                  <a:pt x="2100253" y="5430464"/>
                  <a:pt x="2054554" y="5430464"/>
                  <a:pt x="1966965" y="5441896"/>
                </a:cubicBezTo>
                <a:cubicBezTo>
                  <a:pt x="1936499" y="5441896"/>
                  <a:pt x="1883184" y="5438086"/>
                  <a:pt x="1803212" y="5430464"/>
                </a:cubicBezTo>
                <a:cubicBezTo>
                  <a:pt x="1723239" y="5422842"/>
                  <a:pt x="1658499" y="5419031"/>
                  <a:pt x="1608992" y="5419031"/>
                </a:cubicBezTo>
                <a:cubicBezTo>
                  <a:pt x="1711814" y="5396166"/>
                  <a:pt x="1871760" y="5361868"/>
                  <a:pt x="2085020" y="5323759"/>
                </a:cubicBezTo>
                <a:cubicBezTo>
                  <a:pt x="2050746" y="5323759"/>
                  <a:pt x="2012664" y="5304705"/>
                  <a:pt x="1974582" y="5270407"/>
                </a:cubicBezTo>
                <a:cubicBezTo>
                  <a:pt x="1959349" y="5289461"/>
                  <a:pt x="1944116" y="5300894"/>
                  <a:pt x="1928883" y="5300894"/>
                </a:cubicBezTo>
                <a:cubicBezTo>
                  <a:pt x="1917458" y="5300894"/>
                  <a:pt x="1909842" y="5297083"/>
                  <a:pt x="1906034" y="5285650"/>
                </a:cubicBezTo>
                <a:cubicBezTo>
                  <a:pt x="1902225" y="5274218"/>
                  <a:pt x="1894609" y="5270407"/>
                  <a:pt x="1883184" y="5270407"/>
                </a:cubicBezTo>
                <a:cubicBezTo>
                  <a:pt x="1864143" y="5270407"/>
                  <a:pt x="1845102" y="5281839"/>
                  <a:pt x="1833677" y="5308516"/>
                </a:cubicBezTo>
                <a:cubicBezTo>
                  <a:pt x="1818444" y="5331381"/>
                  <a:pt x="1795595" y="5346624"/>
                  <a:pt x="1765129" y="5346624"/>
                </a:cubicBezTo>
                <a:cubicBezTo>
                  <a:pt x="1749896" y="5346624"/>
                  <a:pt x="1719431" y="5339003"/>
                  <a:pt x="1677540" y="5331381"/>
                </a:cubicBezTo>
                <a:cubicBezTo>
                  <a:pt x="1631842" y="5319948"/>
                  <a:pt x="1601376" y="5316137"/>
                  <a:pt x="1586143" y="5316137"/>
                </a:cubicBezTo>
                <a:cubicBezTo>
                  <a:pt x="1605184" y="5316137"/>
                  <a:pt x="1559485" y="5319948"/>
                  <a:pt x="1437622" y="5331381"/>
                </a:cubicBezTo>
                <a:cubicBezTo>
                  <a:pt x="1449047" y="5350435"/>
                  <a:pt x="1445239" y="5361868"/>
                  <a:pt x="1422389" y="5361868"/>
                </a:cubicBezTo>
                <a:cubicBezTo>
                  <a:pt x="1414773" y="5361868"/>
                  <a:pt x="1395732" y="5354246"/>
                  <a:pt x="1369074" y="5346624"/>
                </a:cubicBezTo>
                <a:cubicBezTo>
                  <a:pt x="1342417" y="5335192"/>
                  <a:pt x="1323375" y="5331381"/>
                  <a:pt x="1311951" y="5331381"/>
                </a:cubicBezTo>
                <a:cubicBezTo>
                  <a:pt x="1304334" y="5331381"/>
                  <a:pt x="1273869" y="5339003"/>
                  <a:pt x="1220553" y="5354246"/>
                </a:cubicBezTo>
                <a:cubicBezTo>
                  <a:pt x="1167238" y="5369490"/>
                  <a:pt x="1136773" y="5373301"/>
                  <a:pt x="1129156" y="5373301"/>
                </a:cubicBezTo>
                <a:cubicBezTo>
                  <a:pt x="1075841" y="5361868"/>
                  <a:pt x="1075841" y="5361868"/>
                  <a:pt x="1075841" y="5361868"/>
                </a:cubicBezTo>
                <a:cubicBezTo>
                  <a:pt x="1064416" y="5361868"/>
                  <a:pt x="1041567" y="5361868"/>
                  <a:pt x="1007293" y="5369490"/>
                </a:cubicBezTo>
                <a:cubicBezTo>
                  <a:pt x="973019" y="5373301"/>
                  <a:pt x="953978" y="5373301"/>
                  <a:pt x="946361" y="5373301"/>
                </a:cubicBezTo>
                <a:cubicBezTo>
                  <a:pt x="938745" y="5373301"/>
                  <a:pt x="885430" y="5377111"/>
                  <a:pt x="782608" y="5384733"/>
                </a:cubicBezTo>
                <a:cubicBezTo>
                  <a:pt x="679786" y="5392355"/>
                  <a:pt x="607430" y="5396166"/>
                  <a:pt x="557923" y="5396166"/>
                </a:cubicBezTo>
                <a:cubicBezTo>
                  <a:pt x="592197" y="5380922"/>
                  <a:pt x="634087" y="5373301"/>
                  <a:pt x="691211" y="5373301"/>
                </a:cubicBezTo>
                <a:cubicBezTo>
                  <a:pt x="695019" y="5373301"/>
                  <a:pt x="828307" y="5358057"/>
                  <a:pt x="1091074" y="5323759"/>
                </a:cubicBezTo>
                <a:cubicBezTo>
                  <a:pt x="1205321" y="5308516"/>
                  <a:pt x="1289101" y="5300894"/>
                  <a:pt x="1350033" y="5300894"/>
                </a:cubicBezTo>
                <a:cubicBezTo>
                  <a:pt x="1372882" y="5278029"/>
                  <a:pt x="1372882" y="5278029"/>
                  <a:pt x="1372882" y="5278029"/>
                </a:cubicBezTo>
                <a:cubicBezTo>
                  <a:pt x="1357649" y="5270407"/>
                  <a:pt x="1330992" y="5266596"/>
                  <a:pt x="1289101" y="5270407"/>
                </a:cubicBezTo>
                <a:cubicBezTo>
                  <a:pt x="1330992" y="5251352"/>
                  <a:pt x="1353841" y="5224676"/>
                  <a:pt x="1365266" y="5190378"/>
                </a:cubicBezTo>
                <a:cubicBezTo>
                  <a:pt x="1445239" y="5194189"/>
                  <a:pt x="1487129" y="5198000"/>
                  <a:pt x="1498554" y="5198000"/>
                </a:cubicBezTo>
                <a:cubicBezTo>
                  <a:pt x="1494745" y="5186567"/>
                  <a:pt x="1475704" y="5167513"/>
                  <a:pt x="1445239" y="5137026"/>
                </a:cubicBezTo>
                <a:cubicBezTo>
                  <a:pt x="1418581" y="5140837"/>
                  <a:pt x="1376691" y="5140837"/>
                  <a:pt x="1327184" y="5137026"/>
                </a:cubicBezTo>
                <a:cubicBezTo>
                  <a:pt x="1262444" y="5133215"/>
                  <a:pt x="1220553" y="5129404"/>
                  <a:pt x="1201512" y="5129404"/>
                </a:cubicBezTo>
                <a:cubicBezTo>
                  <a:pt x="1220553" y="5129404"/>
                  <a:pt x="1243403" y="5114161"/>
                  <a:pt x="1270060" y="5083674"/>
                </a:cubicBezTo>
                <a:cubicBezTo>
                  <a:pt x="1212937" y="5079863"/>
                  <a:pt x="1129156" y="5072241"/>
                  <a:pt x="1011101" y="5060808"/>
                </a:cubicBezTo>
                <a:cubicBezTo>
                  <a:pt x="896855" y="5045565"/>
                  <a:pt x="835923" y="5041754"/>
                  <a:pt x="832115" y="5041754"/>
                </a:cubicBezTo>
                <a:cubicBezTo>
                  <a:pt x="820690" y="5041754"/>
                  <a:pt x="733101" y="5045565"/>
                  <a:pt x="569347" y="5060808"/>
                </a:cubicBezTo>
                <a:cubicBezTo>
                  <a:pt x="409402" y="5072241"/>
                  <a:pt x="318005" y="5079863"/>
                  <a:pt x="302772" y="5079863"/>
                </a:cubicBezTo>
                <a:cubicBezTo>
                  <a:pt x="295155" y="5079863"/>
                  <a:pt x="287539" y="5076052"/>
                  <a:pt x="283731" y="5068430"/>
                </a:cubicBezTo>
                <a:cubicBezTo>
                  <a:pt x="276114" y="5060808"/>
                  <a:pt x="268498" y="5056998"/>
                  <a:pt x="260881" y="5056998"/>
                </a:cubicBezTo>
                <a:cubicBezTo>
                  <a:pt x="249457" y="5056998"/>
                  <a:pt x="234224" y="5056998"/>
                  <a:pt x="215183" y="5056998"/>
                </a:cubicBezTo>
                <a:cubicBezTo>
                  <a:pt x="188525" y="5060808"/>
                  <a:pt x="173292" y="5064619"/>
                  <a:pt x="161868" y="5064619"/>
                </a:cubicBezTo>
                <a:cubicBezTo>
                  <a:pt x="112361" y="5064619"/>
                  <a:pt x="74278" y="5056998"/>
                  <a:pt x="43813" y="5049376"/>
                </a:cubicBezTo>
                <a:cubicBezTo>
                  <a:pt x="9539" y="5018889"/>
                  <a:pt x="-5694" y="5003645"/>
                  <a:pt x="1922" y="5003645"/>
                </a:cubicBezTo>
                <a:cubicBezTo>
                  <a:pt x="154251" y="4984591"/>
                  <a:pt x="375128" y="4950293"/>
                  <a:pt x="660745" y="4908373"/>
                </a:cubicBezTo>
                <a:cubicBezTo>
                  <a:pt x="706443" y="4908373"/>
                  <a:pt x="759759" y="4908373"/>
                  <a:pt x="824498" y="4908373"/>
                </a:cubicBezTo>
                <a:cubicBezTo>
                  <a:pt x="874005" y="4908373"/>
                  <a:pt x="953978" y="4896941"/>
                  <a:pt x="1068225" y="4877886"/>
                </a:cubicBezTo>
                <a:cubicBezTo>
                  <a:pt x="1030142" y="4851210"/>
                  <a:pt x="995868" y="4839777"/>
                  <a:pt x="973019" y="4839777"/>
                </a:cubicBezTo>
                <a:cubicBezTo>
                  <a:pt x="961594" y="4839777"/>
                  <a:pt x="953978" y="4843588"/>
                  <a:pt x="953978" y="4847399"/>
                </a:cubicBezTo>
                <a:cubicBezTo>
                  <a:pt x="950170" y="4851210"/>
                  <a:pt x="946361" y="4855021"/>
                  <a:pt x="934937" y="4855021"/>
                </a:cubicBezTo>
                <a:cubicBezTo>
                  <a:pt x="904471" y="4855021"/>
                  <a:pt x="858772" y="4847399"/>
                  <a:pt x="794033" y="4832156"/>
                </a:cubicBezTo>
                <a:cubicBezTo>
                  <a:pt x="729293" y="4816912"/>
                  <a:pt x="679786" y="4809290"/>
                  <a:pt x="645512" y="4809290"/>
                </a:cubicBezTo>
                <a:cubicBezTo>
                  <a:pt x="641704" y="4809290"/>
                  <a:pt x="626471" y="4805479"/>
                  <a:pt x="607430" y="4794047"/>
                </a:cubicBezTo>
                <a:cubicBezTo>
                  <a:pt x="588388" y="4778803"/>
                  <a:pt x="573156" y="4774992"/>
                  <a:pt x="565539" y="4774992"/>
                </a:cubicBezTo>
                <a:cubicBezTo>
                  <a:pt x="554114" y="4774992"/>
                  <a:pt x="546498" y="4774992"/>
                  <a:pt x="546498" y="4782614"/>
                </a:cubicBezTo>
                <a:cubicBezTo>
                  <a:pt x="542690" y="4786425"/>
                  <a:pt x="535073" y="4790236"/>
                  <a:pt x="519840" y="4790236"/>
                </a:cubicBezTo>
                <a:cubicBezTo>
                  <a:pt x="538882" y="4790236"/>
                  <a:pt x="504608" y="4767371"/>
                  <a:pt x="417018" y="4721640"/>
                </a:cubicBezTo>
                <a:cubicBezTo>
                  <a:pt x="443676" y="4721640"/>
                  <a:pt x="546498" y="4721640"/>
                  <a:pt x="717868" y="4721640"/>
                </a:cubicBezTo>
                <a:cubicBezTo>
                  <a:pt x="725485" y="4721640"/>
                  <a:pt x="744526" y="4717829"/>
                  <a:pt x="778800" y="4706397"/>
                </a:cubicBezTo>
                <a:cubicBezTo>
                  <a:pt x="813074" y="4698775"/>
                  <a:pt x="847348" y="4691153"/>
                  <a:pt x="881622" y="4691153"/>
                </a:cubicBezTo>
                <a:cubicBezTo>
                  <a:pt x="893046" y="4691153"/>
                  <a:pt x="957786" y="4687342"/>
                  <a:pt x="1083457" y="4675910"/>
                </a:cubicBezTo>
                <a:cubicBezTo>
                  <a:pt x="1205321" y="4668288"/>
                  <a:pt x="1273869" y="4660666"/>
                  <a:pt x="1281485" y="4660666"/>
                </a:cubicBezTo>
                <a:cubicBezTo>
                  <a:pt x="2134527" y="4565394"/>
                  <a:pt x="2134527" y="4565394"/>
                  <a:pt x="2134527" y="4565394"/>
                </a:cubicBezTo>
                <a:cubicBezTo>
                  <a:pt x="2157376" y="4565394"/>
                  <a:pt x="2157376" y="4557772"/>
                  <a:pt x="2134527" y="4542529"/>
                </a:cubicBezTo>
                <a:cubicBezTo>
                  <a:pt x="2172609" y="4550150"/>
                  <a:pt x="2267815" y="4542529"/>
                  <a:pt x="2423952" y="4519663"/>
                </a:cubicBezTo>
                <a:cubicBezTo>
                  <a:pt x="2397295" y="4519663"/>
                  <a:pt x="2454418" y="4508231"/>
                  <a:pt x="2602939" y="4477744"/>
                </a:cubicBezTo>
                <a:cubicBezTo>
                  <a:pt x="2648637" y="4477744"/>
                  <a:pt x="2705761" y="4473933"/>
                  <a:pt x="2774309" y="4470122"/>
                </a:cubicBezTo>
                <a:cubicBezTo>
                  <a:pt x="3204637" y="4317687"/>
                  <a:pt x="3429323" y="4233847"/>
                  <a:pt x="3448364" y="4226226"/>
                </a:cubicBezTo>
                <a:cubicBezTo>
                  <a:pt x="3699707" y="4119521"/>
                  <a:pt x="3890118" y="4009005"/>
                  <a:pt x="4011981" y="3890868"/>
                </a:cubicBezTo>
                <a:cubicBezTo>
                  <a:pt x="4008173" y="3887057"/>
                  <a:pt x="4004364" y="3883246"/>
                  <a:pt x="3996748" y="3883246"/>
                </a:cubicBezTo>
                <a:cubicBezTo>
                  <a:pt x="4053871" y="3868003"/>
                  <a:pt x="4114803" y="3814651"/>
                  <a:pt x="4183351" y="3727000"/>
                </a:cubicBezTo>
                <a:cubicBezTo>
                  <a:pt x="4198583" y="3727000"/>
                  <a:pt x="4221433" y="3715568"/>
                  <a:pt x="4251899" y="3696513"/>
                </a:cubicBezTo>
                <a:cubicBezTo>
                  <a:pt x="4251899" y="3681270"/>
                  <a:pt x="4251899" y="3673648"/>
                  <a:pt x="4251899" y="3669837"/>
                </a:cubicBezTo>
                <a:cubicBezTo>
                  <a:pt x="4251899" y="3673648"/>
                  <a:pt x="4255707" y="3681270"/>
                  <a:pt x="4263323" y="3688891"/>
                </a:cubicBezTo>
                <a:cubicBezTo>
                  <a:pt x="4293789" y="3681270"/>
                  <a:pt x="4309022" y="3654594"/>
                  <a:pt x="4309022" y="3616485"/>
                </a:cubicBezTo>
                <a:cubicBezTo>
                  <a:pt x="4309022" y="3631728"/>
                  <a:pt x="4312831" y="3643161"/>
                  <a:pt x="4324255" y="3654594"/>
                </a:cubicBezTo>
                <a:cubicBezTo>
                  <a:pt x="4343296" y="3631728"/>
                  <a:pt x="4373762" y="3593619"/>
                  <a:pt x="4411844" y="3532645"/>
                </a:cubicBezTo>
                <a:cubicBezTo>
                  <a:pt x="4396611" y="3467860"/>
                  <a:pt x="4396611" y="3467860"/>
                  <a:pt x="4396611" y="3467860"/>
                </a:cubicBezTo>
                <a:cubicBezTo>
                  <a:pt x="4396611" y="3471671"/>
                  <a:pt x="4396611" y="3479293"/>
                  <a:pt x="4392803" y="3490726"/>
                </a:cubicBezTo>
                <a:cubicBezTo>
                  <a:pt x="4385187" y="3498347"/>
                  <a:pt x="4381379" y="3505969"/>
                  <a:pt x="4377570" y="3513591"/>
                </a:cubicBezTo>
                <a:cubicBezTo>
                  <a:pt x="4377570" y="3488820"/>
                  <a:pt x="4377570" y="3470719"/>
                  <a:pt x="4377570" y="3460239"/>
                </a:cubicBezTo>
                <a:lnTo>
                  <a:pt x="4377570" y="3452617"/>
                </a:lnTo>
                <a:cubicBezTo>
                  <a:pt x="4328063" y="3399265"/>
                  <a:pt x="4229049" y="3349723"/>
                  <a:pt x="4084337" y="3311614"/>
                </a:cubicBezTo>
                <a:cubicBezTo>
                  <a:pt x="3935816" y="3273506"/>
                  <a:pt x="3806337" y="3250640"/>
                  <a:pt x="3684474" y="3250640"/>
                </a:cubicBezTo>
                <a:cubicBezTo>
                  <a:pt x="3516912" y="3250640"/>
                  <a:pt x="3368391" y="3262073"/>
                  <a:pt x="3242720" y="3281127"/>
                </a:cubicBezTo>
                <a:cubicBezTo>
                  <a:pt x="3219871" y="3277316"/>
                  <a:pt x="3193213" y="3277316"/>
                  <a:pt x="3158939" y="3281127"/>
                </a:cubicBezTo>
                <a:cubicBezTo>
                  <a:pt x="2930445" y="3372588"/>
                  <a:pt x="2930445" y="3372588"/>
                  <a:pt x="2930445" y="3372588"/>
                </a:cubicBezTo>
                <a:cubicBezTo>
                  <a:pt x="2919021" y="3372588"/>
                  <a:pt x="2903788" y="3364967"/>
                  <a:pt x="2880939" y="3353534"/>
                </a:cubicBezTo>
                <a:cubicBezTo>
                  <a:pt x="2858089" y="3342101"/>
                  <a:pt x="2842857" y="3334480"/>
                  <a:pt x="2835240" y="3334480"/>
                </a:cubicBezTo>
                <a:cubicBezTo>
                  <a:pt x="2820007" y="3334480"/>
                  <a:pt x="2812391" y="3338290"/>
                  <a:pt x="2812391" y="3342101"/>
                </a:cubicBezTo>
                <a:cubicBezTo>
                  <a:pt x="2812391" y="3345912"/>
                  <a:pt x="2804774" y="3349723"/>
                  <a:pt x="2797158" y="3349723"/>
                </a:cubicBezTo>
                <a:cubicBezTo>
                  <a:pt x="2785733" y="3349723"/>
                  <a:pt x="2766692" y="3326858"/>
                  <a:pt x="2732418" y="3284938"/>
                </a:cubicBezTo>
                <a:cubicBezTo>
                  <a:pt x="2701952" y="3243018"/>
                  <a:pt x="2679103" y="3223964"/>
                  <a:pt x="2663870" y="3223964"/>
                </a:cubicBezTo>
                <a:cubicBezTo>
                  <a:pt x="2644829" y="3223964"/>
                  <a:pt x="2633404" y="3231586"/>
                  <a:pt x="2633404" y="3243018"/>
                </a:cubicBezTo>
                <a:cubicBezTo>
                  <a:pt x="2633404" y="3235397"/>
                  <a:pt x="2629596" y="3220153"/>
                  <a:pt x="2621979" y="3197288"/>
                </a:cubicBezTo>
                <a:cubicBezTo>
                  <a:pt x="2614363" y="3174423"/>
                  <a:pt x="2610555" y="3159179"/>
                  <a:pt x="2610555" y="3155368"/>
                </a:cubicBezTo>
                <a:cubicBezTo>
                  <a:pt x="2542007" y="3124881"/>
                  <a:pt x="2496308" y="3090583"/>
                  <a:pt x="2477267" y="3052474"/>
                </a:cubicBezTo>
                <a:cubicBezTo>
                  <a:pt x="2412527" y="2941959"/>
                  <a:pt x="2317322" y="2877174"/>
                  <a:pt x="2195458" y="2858120"/>
                </a:cubicBezTo>
                <a:cubicBezTo>
                  <a:pt x="2199267" y="2854309"/>
                  <a:pt x="2210691" y="2850498"/>
                  <a:pt x="2222116" y="2842876"/>
                </a:cubicBezTo>
                <a:cubicBezTo>
                  <a:pt x="2233541" y="2839065"/>
                  <a:pt x="2241157" y="2835254"/>
                  <a:pt x="2248774" y="2827633"/>
                </a:cubicBezTo>
                <a:cubicBezTo>
                  <a:pt x="2222116" y="2816200"/>
                  <a:pt x="2199267" y="2808578"/>
                  <a:pt x="2172609" y="2808578"/>
                </a:cubicBezTo>
                <a:cubicBezTo>
                  <a:pt x="2157376" y="2808578"/>
                  <a:pt x="2100253" y="2842876"/>
                  <a:pt x="2001239" y="2919094"/>
                </a:cubicBezTo>
                <a:cubicBezTo>
                  <a:pt x="1867951" y="3018177"/>
                  <a:pt x="1780362" y="3082962"/>
                  <a:pt x="1734664" y="3109638"/>
                </a:cubicBezTo>
                <a:cubicBezTo>
                  <a:pt x="1749896" y="3090583"/>
                  <a:pt x="1875568" y="2968635"/>
                  <a:pt x="2107869" y="2739982"/>
                </a:cubicBezTo>
                <a:cubicBezTo>
                  <a:pt x="2096445" y="2728550"/>
                  <a:pt x="2088828" y="2724739"/>
                  <a:pt x="2085020" y="2724739"/>
                </a:cubicBezTo>
                <a:cubicBezTo>
                  <a:pt x="2024088" y="2724739"/>
                  <a:pt x="2024088" y="2724739"/>
                  <a:pt x="2024088" y="2724739"/>
                </a:cubicBezTo>
                <a:cubicBezTo>
                  <a:pt x="2039321" y="2724739"/>
                  <a:pt x="2065979" y="2717117"/>
                  <a:pt x="2100253" y="2694252"/>
                </a:cubicBezTo>
                <a:cubicBezTo>
                  <a:pt x="2100253" y="2667576"/>
                  <a:pt x="2081212" y="2652332"/>
                  <a:pt x="2046938" y="2652332"/>
                </a:cubicBezTo>
                <a:cubicBezTo>
                  <a:pt x="2035513" y="2652332"/>
                  <a:pt x="1894609" y="2747604"/>
                  <a:pt x="1624225" y="2941959"/>
                </a:cubicBezTo>
                <a:cubicBezTo>
                  <a:pt x="1628033" y="2945770"/>
                  <a:pt x="1654691" y="2961013"/>
                  <a:pt x="1704198" y="2983879"/>
                </a:cubicBezTo>
                <a:cubicBezTo>
                  <a:pt x="1704198" y="3010555"/>
                  <a:pt x="1700390" y="3025798"/>
                  <a:pt x="1692773" y="3037231"/>
                </a:cubicBezTo>
                <a:cubicBezTo>
                  <a:pt x="1586143" y="3098205"/>
                  <a:pt x="1525211" y="3124881"/>
                  <a:pt x="1506170" y="3124881"/>
                </a:cubicBezTo>
                <a:cubicBezTo>
                  <a:pt x="1513787" y="3124881"/>
                  <a:pt x="1490937" y="3109638"/>
                  <a:pt x="1430006" y="3082962"/>
                </a:cubicBezTo>
                <a:cubicBezTo>
                  <a:pt x="1452855" y="3021987"/>
                  <a:pt x="1456663" y="2976257"/>
                  <a:pt x="1445239" y="2949581"/>
                </a:cubicBezTo>
                <a:cubicBezTo>
                  <a:pt x="1650883" y="2816200"/>
                  <a:pt x="1966965" y="2629467"/>
                  <a:pt x="2404911" y="2393192"/>
                </a:cubicBezTo>
                <a:cubicBezTo>
                  <a:pt x="2355404" y="2385570"/>
                  <a:pt x="2283048" y="2351273"/>
                  <a:pt x="2195458" y="2278866"/>
                </a:cubicBezTo>
                <a:cubicBezTo>
                  <a:pt x="2244965" y="2286488"/>
                  <a:pt x="2317322" y="2286488"/>
                  <a:pt x="2416335" y="2278866"/>
                </a:cubicBezTo>
                <a:cubicBezTo>
                  <a:pt x="2526774" y="2271244"/>
                  <a:pt x="2576281" y="2263622"/>
                  <a:pt x="2561048" y="2263622"/>
                </a:cubicBezTo>
                <a:cubicBezTo>
                  <a:pt x="2549623" y="2263622"/>
                  <a:pt x="2602939" y="2236946"/>
                  <a:pt x="2720993" y="2183594"/>
                </a:cubicBezTo>
                <a:cubicBezTo>
                  <a:pt x="2762884" y="2179783"/>
                  <a:pt x="2820007" y="2164539"/>
                  <a:pt x="2892363" y="2137863"/>
                </a:cubicBezTo>
                <a:cubicBezTo>
                  <a:pt x="2945679" y="2111187"/>
                  <a:pt x="3029459" y="2065457"/>
                  <a:pt x="3136089" y="2012104"/>
                </a:cubicBezTo>
                <a:cubicBezTo>
                  <a:pt x="3250336" y="1913021"/>
                  <a:pt x="3433131" y="1768208"/>
                  <a:pt x="3684474" y="1573853"/>
                </a:cubicBezTo>
                <a:cubicBezTo>
                  <a:pt x="3764446" y="1516689"/>
                  <a:pt x="3802529" y="1474770"/>
                  <a:pt x="3798720" y="1448095"/>
                </a:cubicBezTo>
                <a:cubicBezTo>
                  <a:pt x="3912967" y="1345200"/>
                  <a:pt x="3966282" y="1265172"/>
                  <a:pt x="3966282" y="1211820"/>
                </a:cubicBezTo>
                <a:cubicBezTo>
                  <a:pt x="3966282" y="1158467"/>
                  <a:pt x="3954857" y="1112736"/>
                  <a:pt x="3932008" y="1078439"/>
                </a:cubicBezTo>
                <a:cubicBezTo>
                  <a:pt x="3924392" y="1074629"/>
                  <a:pt x="3916775" y="1067007"/>
                  <a:pt x="3901542" y="1055574"/>
                </a:cubicBezTo>
                <a:cubicBezTo>
                  <a:pt x="3874885" y="1070817"/>
                  <a:pt x="3863460" y="1116547"/>
                  <a:pt x="3863460" y="1196576"/>
                </a:cubicBezTo>
                <a:cubicBezTo>
                  <a:pt x="3874885" y="1074629"/>
                  <a:pt x="3840611" y="979355"/>
                  <a:pt x="3760638" y="922192"/>
                </a:cubicBezTo>
                <a:cubicBezTo>
                  <a:pt x="3722556" y="906949"/>
                  <a:pt x="3665433" y="884084"/>
                  <a:pt x="3589268" y="853597"/>
                </a:cubicBezTo>
                <a:cubicBezTo>
                  <a:pt x="3543569" y="830731"/>
                  <a:pt x="3513103" y="819299"/>
                  <a:pt x="3494063" y="819299"/>
                </a:cubicBezTo>
                <a:cubicBezTo>
                  <a:pt x="3448364" y="819299"/>
                  <a:pt x="3425515" y="819299"/>
                  <a:pt x="3425515" y="826920"/>
                </a:cubicBezTo>
                <a:cubicBezTo>
                  <a:pt x="3425515" y="811677"/>
                  <a:pt x="3425515" y="800244"/>
                  <a:pt x="3417898" y="796434"/>
                </a:cubicBezTo>
                <a:cubicBezTo>
                  <a:pt x="3414090" y="796434"/>
                  <a:pt x="3402665" y="804055"/>
                  <a:pt x="3391241" y="823110"/>
                </a:cubicBezTo>
                <a:cubicBezTo>
                  <a:pt x="3376007" y="838353"/>
                  <a:pt x="3360775" y="845976"/>
                  <a:pt x="3353158" y="845976"/>
                </a:cubicBezTo>
                <a:cubicBezTo>
                  <a:pt x="3337925" y="845976"/>
                  <a:pt x="3303651" y="842164"/>
                  <a:pt x="3246528" y="830731"/>
                </a:cubicBezTo>
                <a:cubicBezTo>
                  <a:pt x="3189405" y="815488"/>
                  <a:pt x="3155131" y="811677"/>
                  <a:pt x="3143706" y="811677"/>
                </a:cubicBezTo>
                <a:cubicBezTo>
                  <a:pt x="3048501" y="826920"/>
                  <a:pt x="3048501" y="826920"/>
                  <a:pt x="3048501" y="826920"/>
                </a:cubicBezTo>
                <a:cubicBezTo>
                  <a:pt x="3037076" y="834543"/>
                  <a:pt x="3037076" y="845976"/>
                  <a:pt x="3048501" y="861219"/>
                </a:cubicBezTo>
                <a:cubicBezTo>
                  <a:pt x="2983761" y="853597"/>
                  <a:pt x="2953295" y="853597"/>
                  <a:pt x="2953295" y="861219"/>
                </a:cubicBezTo>
                <a:cubicBezTo>
                  <a:pt x="2957103" y="857409"/>
                  <a:pt x="2953295" y="845976"/>
                  <a:pt x="2945679" y="834543"/>
                </a:cubicBezTo>
                <a:cubicBezTo>
                  <a:pt x="2903788" y="853597"/>
                  <a:pt x="2865706" y="865029"/>
                  <a:pt x="2827623" y="868840"/>
                </a:cubicBezTo>
                <a:cubicBezTo>
                  <a:pt x="2820007" y="868840"/>
                  <a:pt x="2820007" y="876462"/>
                  <a:pt x="2827623" y="891705"/>
                </a:cubicBezTo>
                <a:cubicBezTo>
                  <a:pt x="2827623" y="903138"/>
                  <a:pt x="2820007" y="906949"/>
                  <a:pt x="2804774" y="906949"/>
                </a:cubicBezTo>
                <a:cubicBezTo>
                  <a:pt x="2793349" y="906949"/>
                  <a:pt x="2789541" y="903138"/>
                  <a:pt x="2793349" y="899328"/>
                </a:cubicBezTo>
                <a:cubicBezTo>
                  <a:pt x="2793349" y="895516"/>
                  <a:pt x="2789541" y="891705"/>
                  <a:pt x="2774309" y="891705"/>
                </a:cubicBezTo>
                <a:cubicBezTo>
                  <a:pt x="2762884" y="891705"/>
                  <a:pt x="2720993" y="906949"/>
                  <a:pt x="2648637" y="941247"/>
                </a:cubicBezTo>
                <a:cubicBezTo>
                  <a:pt x="2572473" y="971734"/>
                  <a:pt x="2530582" y="986977"/>
                  <a:pt x="2515349" y="986977"/>
                </a:cubicBezTo>
                <a:cubicBezTo>
                  <a:pt x="2503925" y="986977"/>
                  <a:pt x="2484883" y="986977"/>
                  <a:pt x="2450609" y="986977"/>
                </a:cubicBezTo>
                <a:cubicBezTo>
                  <a:pt x="2435377" y="986977"/>
                  <a:pt x="2422048" y="986977"/>
                  <a:pt x="2410623" y="986977"/>
                </a:cubicBezTo>
                <a:lnTo>
                  <a:pt x="2383317" y="986977"/>
                </a:lnTo>
                <a:lnTo>
                  <a:pt x="2476910" y="927790"/>
                </a:lnTo>
                <a:cubicBezTo>
                  <a:pt x="2583659" y="864553"/>
                  <a:pt x="2657206" y="834543"/>
                  <a:pt x="2694336" y="834543"/>
                </a:cubicBezTo>
                <a:cubicBezTo>
                  <a:pt x="2701952" y="834543"/>
                  <a:pt x="2705761" y="834543"/>
                  <a:pt x="2701952" y="838353"/>
                </a:cubicBezTo>
                <a:cubicBezTo>
                  <a:pt x="2701952" y="845976"/>
                  <a:pt x="2705761" y="845976"/>
                  <a:pt x="2720993" y="845976"/>
                </a:cubicBezTo>
                <a:cubicBezTo>
                  <a:pt x="2740035" y="845976"/>
                  <a:pt x="2770500" y="834543"/>
                  <a:pt x="2804774" y="804055"/>
                </a:cubicBezTo>
                <a:cubicBezTo>
                  <a:pt x="2797158" y="796434"/>
                  <a:pt x="2793349" y="796434"/>
                  <a:pt x="2789541" y="796434"/>
                </a:cubicBezTo>
                <a:cubicBezTo>
                  <a:pt x="2698144" y="804055"/>
                  <a:pt x="2545815" y="830731"/>
                  <a:pt x="2328747" y="868840"/>
                </a:cubicBezTo>
                <a:cubicBezTo>
                  <a:pt x="2309705" y="876462"/>
                  <a:pt x="2275431" y="887895"/>
                  <a:pt x="2233541" y="906949"/>
                </a:cubicBezTo>
                <a:cubicBezTo>
                  <a:pt x="2206883" y="933625"/>
                  <a:pt x="2172609" y="967923"/>
                  <a:pt x="2123102" y="1009843"/>
                </a:cubicBezTo>
                <a:cubicBezTo>
                  <a:pt x="2180226" y="1025086"/>
                  <a:pt x="2218308" y="1032708"/>
                  <a:pt x="2241157" y="1032708"/>
                </a:cubicBezTo>
                <a:cubicBezTo>
                  <a:pt x="2210691" y="1047952"/>
                  <a:pt x="2191650" y="1055574"/>
                  <a:pt x="2180226" y="1055574"/>
                </a:cubicBezTo>
                <a:cubicBezTo>
                  <a:pt x="2164993" y="1055574"/>
                  <a:pt x="2145952" y="1047952"/>
                  <a:pt x="2126910" y="1036519"/>
                </a:cubicBezTo>
                <a:cubicBezTo>
                  <a:pt x="2104061" y="1025086"/>
                  <a:pt x="2085020" y="1017465"/>
                  <a:pt x="2077404" y="1017465"/>
                </a:cubicBezTo>
                <a:cubicBezTo>
                  <a:pt x="2062171" y="1017465"/>
                  <a:pt x="2054554" y="1021275"/>
                  <a:pt x="2054554" y="1028897"/>
                </a:cubicBezTo>
                <a:cubicBezTo>
                  <a:pt x="2054554" y="1036519"/>
                  <a:pt x="2046938" y="1040330"/>
                  <a:pt x="2031705" y="1040330"/>
                </a:cubicBezTo>
                <a:cubicBezTo>
                  <a:pt x="1978390" y="1040330"/>
                  <a:pt x="1894609" y="1002221"/>
                  <a:pt x="1787979" y="929814"/>
                </a:cubicBezTo>
                <a:cubicBezTo>
                  <a:pt x="1772746" y="948870"/>
                  <a:pt x="1753705" y="979355"/>
                  <a:pt x="1727047" y="1025086"/>
                </a:cubicBezTo>
                <a:cubicBezTo>
                  <a:pt x="1719431" y="1017465"/>
                  <a:pt x="1704198" y="1009843"/>
                  <a:pt x="1685157" y="1009843"/>
                </a:cubicBezTo>
                <a:cubicBezTo>
                  <a:pt x="1685157" y="1002221"/>
                  <a:pt x="1685157" y="990789"/>
                  <a:pt x="1692773" y="979355"/>
                </a:cubicBezTo>
                <a:cubicBezTo>
                  <a:pt x="1681348" y="967923"/>
                  <a:pt x="1658499" y="945058"/>
                  <a:pt x="1624225" y="918382"/>
                </a:cubicBezTo>
                <a:cubicBezTo>
                  <a:pt x="1589951" y="891705"/>
                  <a:pt x="1570910" y="868840"/>
                  <a:pt x="1570910" y="853597"/>
                </a:cubicBezTo>
                <a:cubicBezTo>
                  <a:pt x="1570910" y="868840"/>
                  <a:pt x="1601376" y="819299"/>
                  <a:pt x="1654691" y="704972"/>
                </a:cubicBezTo>
                <a:cubicBezTo>
                  <a:pt x="1593759" y="693540"/>
                  <a:pt x="1536636" y="704972"/>
                  <a:pt x="1475704" y="750703"/>
                </a:cubicBezTo>
                <a:cubicBezTo>
                  <a:pt x="1456663" y="731648"/>
                  <a:pt x="1441430" y="720216"/>
                  <a:pt x="1430006" y="720216"/>
                </a:cubicBezTo>
                <a:cubicBezTo>
                  <a:pt x="1563293" y="643998"/>
                  <a:pt x="1643266" y="602079"/>
                  <a:pt x="1662307" y="602079"/>
                </a:cubicBezTo>
                <a:cubicBezTo>
                  <a:pt x="1677540" y="602079"/>
                  <a:pt x="1677540" y="602079"/>
                  <a:pt x="1677540" y="602079"/>
                </a:cubicBezTo>
                <a:cubicBezTo>
                  <a:pt x="1669924" y="605889"/>
                  <a:pt x="1673732" y="609700"/>
                  <a:pt x="1685157" y="609700"/>
                </a:cubicBezTo>
                <a:cubicBezTo>
                  <a:pt x="1704198" y="609700"/>
                  <a:pt x="1746088" y="598269"/>
                  <a:pt x="1807020" y="567781"/>
                </a:cubicBezTo>
                <a:cubicBezTo>
                  <a:pt x="1867951" y="541105"/>
                  <a:pt x="1898417" y="522051"/>
                  <a:pt x="1898417" y="506806"/>
                </a:cubicBezTo>
                <a:cubicBezTo>
                  <a:pt x="1894609" y="495374"/>
                  <a:pt x="1883184" y="491563"/>
                  <a:pt x="1867951" y="491563"/>
                </a:cubicBezTo>
                <a:cubicBezTo>
                  <a:pt x="1928883" y="457265"/>
                  <a:pt x="2016472" y="415345"/>
                  <a:pt x="2130719" y="373426"/>
                </a:cubicBezTo>
                <a:cubicBezTo>
                  <a:pt x="2248774" y="327695"/>
                  <a:pt x="2363021" y="285775"/>
                  <a:pt x="2477267" y="247667"/>
                </a:cubicBezTo>
                <a:cubicBezTo>
                  <a:pt x="2621979" y="198125"/>
                  <a:pt x="2747651" y="171449"/>
                  <a:pt x="2854281" y="171449"/>
                </a:cubicBezTo>
                <a:close/>
                <a:moveTo>
                  <a:pt x="3010460" y="76199"/>
                </a:moveTo>
                <a:cubicBezTo>
                  <a:pt x="3067533" y="76199"/>
                  <a:pt x="3120801" y="80009"/>
                  <a:pt x="3174069" y="91439"/>
                </a:cubicBezTo>
                <a:cubicBezTo>
                  <a:pt x="3139825" y="91439"/>
                  <a:pt x="3101777" y="99059"/>
                  <a:pt x="3056118" y="114299"/>
                </a:cubicBezTo>
                <a:cubicBezTo>
                  <a:pt x="3025679" y="83819"/>
                  <a:pt x="3025679" y="83819"/>
                  <a:pt x="3025679" y="83819"/>
                </a:cubicBezTo>
                <a:cubicBezTo>
                  <a:pt x="2945777" y="91439"/>
                  <a:pt x="2808803" y="118109"/>
                  <a:pt x="2610950" y="156209"/>
                </a:cubicBezTo>
                <a:cubicBezTo>
                  <a:pt x="2439731" y="190499"/>
                  <a:pt x="2348415" y="209549"/>
                  <a:pt x="2337000" y="209549"/>
                </a:cubicBezTo>
                <a:cubicBezTo>
                  <a:pt x="2234269" y="209549"/>
                  <a:pt x="2234269" y="209549"/>
                  <a:pt x="2234269" y="209549"/>
                </a:cubicBezTo>
                <a:cubicBezTo>
                  <a:pt x="2253293" y="175259"/>
                  <a:pt x="2337000" y="144779"/>
                  <a:pt x="2485390" y="121919"/>
                </a:cubicBezTo>
                <a:cubicBezTo>
                  <a:pt x="2671828" y="91439"/>
                  <a:pt x="2846851" y="76199"/>
                  <a:pt x="3010460" y="76199"/>
                </a:cubicBezTo>
                <a:close/>
                <a:moveTo>
                  <a:pt x="2180068" y="0"/>
                </a:moveTo>
                <a:cubicBezTo>
                  <a:pt x="2180068" y="15315"/>
                  <a:pt x="2191464" y="34458"/>
                  <a:pt x="2210457" y="53602"/>
                </a:cubicBezTo>
                <a:cubicBezTo>
                  <a:pt x="2145880" y="88060"/>
                  <a:pt x="2054712" y="134004"/>
                  <a:pt x="1936953" y="195263"/>
                </a:cubicBezTo>
                <a:cubicBezTo>
                  <a:pt x="1906564" y="172291"/>
                  <a:pt x="1891369" y="149319"/>
                  <a:pt x="1891369" y="134004"/>
                </a:cubicBezTo>
                <a:cubicBezTo>
                  <a:pt x="1891369" y="45944"/>
                  <a:pt x="1986336" y="0"/>
                  <a:pt x="2180068" y="0"/>
                </a:cubicBezTo>
                <a:close/>
              </a:path>
            </a:pathLst>
          </a:custGeom>
        </p:spPr>
        <p:txBody>
          <a:bodyPr wrap="square">
            <a:noAutofit/>
          </a:bodyPr>
          <a:lstStyle/>
          <a:p>
            <a:endParaRPr lang="ru-RU"/>
          </a:p>
        </p:txBody>
      </p:sp>
    </p:spTree>
    <p:extLst>
      <p:ext uri="{BB962C8B-B14F-4D97-AF65-F5344CB8AC3E}">
        <p14:creationId xmlns:p14="http://schemas.microsoft.com/office/powerpoint/2010/main" val="25666378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Number 4">
    <p:spTree>
      <p:nvGrpSpPr>
        <p:cNvPr id="1" name=""/>
        <p:cNvGrpSpPr/>
        <p:nvPr/>
      </p:nvGrpSpPr>
      <p:grpSpPr>
        <a:xfrm>
          <a:off x="0" y="0"/>
          <a:ext cx="0" cy="0"/>
          <a:chOff x="0" y="0"/>
          <a:chExt cx="0" cy="0"/>
        </a:xfrm>
      </p:grpSpPr>
      <p:sp>
        <p:nvSpPr>
          <p:cNvPr id="33" name="Picture Placeholder 32"/>
          <p:cNvSpPr>
            <a:spLocks noGrp="1"/>
          </p:cNvSpPr>
          <p:nvPr>
            <p:ph type="pic" sz="quarter" idx="15"/>
          </p:nvPr>
        </p:nvSpPr>
        <p:spPr>
          <a:xfrm>
            <a:off x="7359650" y="288925"/>
            <a:ext cx="3716339" cy="6451600"/>
          </a:xfrm>
          <a:custGeom>
            <a:avLst/>
            <a:gdLst>
              <a:gd name="connsiteX0" fmla="*/ 1443039 w 3716339"/>
              <a:gd name="connsiteY0" fmla="*/ 6062664 h 6451600"/>
              <a:gd name="connsiteX1" fmla="*/ 1541464 w 3716339"/>
              <a:gd name="connsiteY1" fmla="*/ 6077946 h 6451600"/>
              <a:gd name="connsiteX2" fmla="*/ 1518751 w 3716339"/>
              <a:gd name="connsiteY2" fmla="*/ 6127612 h 6451600"/>
              <a:gd name="connsiteX3" fmla="*/ 1492251 w 3716339"/>
              <a:gd name="connsiteY3" fmla="*/ 6104689 h 6451600"/>
              <a:gd name="connsiteX4" fmla="*/ 1492251 w 3716339"/>
              <a:gd name="connsiteY4" fmla="*/ 6246047 h 6451600"/>
              <a:gd name="connsiteX5" fmla="*/ 1477109 w 3716339"/>
              <a:gd name="connsiteY5" fmla="*/ 6211663 h 6451600"/>
              <a:gd name="connsiteX6" fmla="*/ 1461967 w 3716339"/>
              <a:gd name="connsiteY6" fmla="*/ 6226945 h 6451600"/>
              <a:gd name="connsiteX7" fmla="*/ 1511179 w 3716339"/>
              <a:gd name="connsiteY7" fmla="*/ 6387404 h 6451600"/>
              <a:gd name="connsiteX8" fmla="*/ 1511179 w 3716339"/>
              <a:gd name="connsiteY8" fmla="*/ 6410327 h 6451600"/>
              <a:gd name="connsiteX9" fmla="*/ 1443039 w 3716339"/>
              <a:gd name="connsiteY9" fmla="*/ 6246047 h 6451600"/>
              <a:gd name="connsiteX10" fmla="*/ 1443039 w 3716339"/>
              <a:gd name="connsiteY10" fmla="*/ 6062664 h 6451600"/>
              <a:gd name="connsiteX11" fmla="*/ 1462405 w 3716339"/>
              <a:gd name="connsiteY11" fmla="*/ 5648325 h 6451600"/>
              <a:gd name="connsiteX12" fmla="*/ 1470025 w 3716339"/>
              <a:gd name="connsiteY12" fmla="*/ 5804535 h 6451600"/>
              <a:gd name="connsiteX13" fmla="*/ 1527175 w 3716339"/>
              <a:gd name="connsiteY13" fmla="*/ 6048375 h 6451600"/>
              <a:gd name="connsiteX14" fmla="*/ 1485265 w 3716339"/>
              <a:gd name="connsiteY14" fmla="*/ 5987415 h 6451600"/>
              <a:gd name="connsiteX15" fmla="*/ 1450975 w 3716339"/>
              <a:gd name="connsiteY15" fmla="*/ 5964555 h 6451600"/>
              <a:gd name="connsiteX16" fmla="*/ 1435735 w 3716339"/>
              <a:gd name="connsiteY16" fmla="*/ 6036945 h 6451600"/>
              <a:gd name="connsiteX17" fmla="*/ 1424305 w 3716339"/>
              <a:gd name="connsiteY17" fmla="*/ 5934075 h 6451600"/>
              <a:gd name="connsiteX18" fmla="*/ 1412875 w 3716339"/>
              <a:gd name="connsiteY18" fmla="*/ 5846445 h 6451600"/>
              <a:gd name="connsiteX19" fmla="*/ 1450975 w 3716339"/>
              <a:gd name="connsiteY19" fmla="*/ 5781675 h 6451600"/>
              <a:gd name="connsiteX20" fmla="*/ 1462405 w 3716339"/>
              <a:gd name="connsiteY20" fmla="*/ 5648325 h 6451600"/>
              <a:gd name="connsiteX21" fmla="*/ 1575708 w 3716339"/>
              <a:gd name="connsiteY21" fmla="*/ 5464175 h 6451600"/>
              <a:gd name="connsiteX22" fmla="*/ 1609895 w 3716339"/>
              <a:gd name="connsiteY22" fmla="*/ 5490874 h 6451600"/>
              <a:gd name="connsiteX23" fmla="*/ 1651680 w 3716339"/>
              <a:gd name="connsiteY23" fmla="*/ 5464175 h 6451600"/>
              <a:gd name="connsiteX24" fmla="*/ 1617493 w 3716339"/>
              <a:gd name="connsiteY24" fmla="*/ 5590041 h 6451600"/>
              <a:gd name="connsiteX25" fmla="*/ 1632687 w 3716339"/>
              <a:gd name="connsiteY25" fmla="*/ 5612926 h 6451600"/>
              <a:gd name="connsiteX26" fmla="*/ 1617493 w 3716339"/>
              <a:gd name="connsiteY26" fmla="*/ 5647253 h 6451600"/>
              <a:gd name="connsiteX27" fmla="*/ 1632687 w 3716339"/>
              <a:gd name="connsiteY27" fmla="*/ 5738792 h 6451600"/>
              <a:gd name="connsiteX28" fmla="*/ 1666875 w 3716339"/>
              <a:gd name="connsiteY28" fmla="*/ 5803632 h 6451600"/>
              <a:gd name="connsiteX29" fmla="*/ 1632687 w 3716339"/>
              <a:gd name="connsiteY29" fmla="*/ 5822703 h 6451600"/>
              <a:gd name="connsiteX30" fmla="*/ 1602298 w 3716339"/>
              <a:gd name="connsiteY30" fmla="*/ 5895171 h 6451600"/>
              <a:gd name="connsiteX31" fmla="*/ 1651680 w 3716339"/>
              <a:gd name="connsiteY31" fmla="*/ 5937127 h 6451600"/>
              <a:gd name="connsiteX32" fmla="*/ 1625090 w 3716339"/>
              <a:gd name="connsiteY32" fmla="*/ 5971454 h 6451600"/>
              <a:gd name="connsiteX33" fmla="*/ 1666875 w 3716339"/>
              <a:gd name="connsiteY33" fmla="*/ 5994338 h 6451600"/>
              <a:gd name="connsiteX34" fmla="*/ 1659278 w 3716339"/>
              <a:gd name="connsiteY34" fmla="*/ 6047736 h 6451600"/>
              <a:gd name="connsiteX35" fmla="*/ 1602298 w 3716339"/>
              <a:gd name="connsiteY35" fmla="*/ 6013409 h 6451600"/>
              <a:gd name="connsiteX36" fmla="*/ 1560513 w 3716339"/>
              <a:gd name="connsiteY36" fmla="*/ 5563342 h 6451600"/>
              <a:gd name="connsiteX37" fmla="*/ 1568110 w 3716339"/>
              <a:gd name="connsiteY37" fmla="*/ 5513759 h 6451600"/>
              <a:gd name="connsiteX38" fmla="*/ 1575708 w 3716339"/>
              <a:gd name="connsiteY38" fmla="*/ 5464175 h 6451600"/>
              <a:gd name="connsiteX39" fmla="*/ 1419704 w 3716339"/>
              <a:gd name="connsiteY39" fmla="*/ 3994150 h 6451600"/>
              <a:gd name="connsiteX40" fmla="*/ 1301750 w 3716339"/>
              <a:gd name="connsiteY40" fmla="*/ 4069918 h 6451600"/>
              <a:gd name="connsiteX41" fmla="*/ 1434923 w 3716339"/>
              <a:gd name="connsiteY41" fmla="*/ 4160838 h 6451600"/>
              <a:gd name="connsiteX42" fmla="*/ 1511022 w 3716339"/>
              <a:gd name="connsiteY42" fmla="*/ 4160838 h 6451600"/>
              <a:gd name="connsiteX43" fmla="*/ 1541462 w 3716339"/>
              <a:gd name="connsiteY43" fmla="*/ 3994150 h 6451600"/>
              <a:gd name="connsiteX44" fmla="*/ 1419704 w 3716339"/>
              <a:gd name="connsiteY44" fmla="*/ 3994150 h 6451600"/>
              <a:gd name="connsiteX45" fmla="*/ 632274 w 3716339"/>
              <a:gd name="connsiteY45" fmla="*/ 3304657 h 6451600"/>
              <a:gd name="connsiteX46" fmla="*/ 635187 w 3716339"/>
              <a:gd name="connsiteY46" fmla="*/ 3305372 h 6451600"/>
              <a:gd name="connsiteX47" fmla="*/ 635302 w 3716339"/>
              <a:gd name="connsiteY47" fmla="*/ 3305768 h 6451600"/>
              <a:gd name="connsiteX48" fmla="*/ 634533 w 3716339"/>
              <a:gd name="connsiteY48" fmla="*/ 3306862 h 6451600"/>
              <a:gd name="connsiteX49" fmla="*/ 632274 w 3716339"/>
              <a:gd name="connsiteY49" fmla="*/ 3304657 h 6451600"/>
              <a:gd name="connsiteX50" fmla="*/ 879475 w 3716339"/>
              <a:gd name="connsiteY50" fmla="*/ 2873376 h 6451600"/>
              <a:gd name="connsiteX51" fmla="*/ 780415 w 3716339"/>
              <a:gd name="connsiteY51" fmla="*/ 2972587 h 6451600"/>
              <a:gd name="connsiteX52" fmla="*/ 746125 w 3716339"/>
              <a:gd name="connsiteY52" fmla="*/ 2957323 h 6451600"/>
              <a:gd name="connsiteX53" fmla="*/ 765175 w 3716339"/>
              <a:gd name="connsiteY53" fmla="*/ 3289300 h 6451600"/>
              <a:gd name="connsiteX54" fmla="*/ 814705 w 3716339"/>
              <a:gd name="connsiteY54" fmla="*/ 3197720 h 6451600"/>
              <a:gd name="connsiteX55" fmla="*/ 829401 w 3716339"/>
              <a:gd name="connsiteY55" fmla="*/ 3205081 h 6451600"/>
              <a:gd name="connsiteX56" fmla="*/ 837565 w 3716339"/>
              <a:gd name="connsiteY56" fmla="*/ 3232063 h 6451600"/>
              <a:gd name="connsiteX57" fmla="*/ 831850 w 3716339"/>
              <a:gd name="connsiteY57" fmla="*/ 3206306 h 6451600"/>
              <a:gd name="connsiteX58" fmla="*/ 829401 w 3716339"/>
              <a:gd name="connsiteY58" fmla="*/ 3205081 h 6451600"/>
              <a:gd name="connsiteX59" fmla="*/ 828040 w 3716339"/>
              <a:gd name="connsiteY59" fmla="*/ 3200582 h 6451600"/>
              <a:gd name="connsiteX60" fmla="*/ 795655 w 3716339"/>
              <a:gd name="connsiteY60" fmla="*/ 3140483 h 6451600"/>
              <a:gd name="connsiteX61" fmla="*/ 829945 w 3716339"/>
              <a:gd name="connsiteY61" fmla="*/ 3171011 h 6451600"/>
              <a:gd name="connsiteX62" fmla="*/ 879475 w 3716339"/>
              <a:gd name="connsiteY62" fmla="*/ 2949692 h 6451600"/>
              <a:gd name="connsiteX63" fmla="*/ 856615 w 3716339"/>
              <a:gd name="connsiteY63" fmla="*/ 2938246 h 6451600"/>
              <a:gd name="connsiteX64" fmla="*/ 879475 w 3716339"/>
              <a:gd name="connsiteY64" fmla="*/ 2873376 h 6451600"/>
              <a:gd name="connsiteX65" fmla="*/ 429847 w 3716339"/>
              <a:gd name="connsiteY65" fmla="*/ 2492375 h 6451600"/>
              <a:gd name="connsiteX66" fmla="*/ 410919 w 3716339"/>
              <a:gd name="connsiteY66" fmla="*/ 2530513 h 6451600"/>
              <a:gd name="connsiteX67" fmla="*/ 391991 w 3716339"/>
              <a:gd name="connsiteY67" fmla="*/ 2564835 h 6451600"/>
              <a:gd name="connsiteX68" fmla="*/ 373063 w 3716339"/>
              <a:gd name="connsiteY68" fmla="*/ 2888996 h 6451600"/>
              <a:gd name="connsiteX69" fmla="*/ 380634 w 3716339"/>
              <a:gd name="connsiteY69" fmla="*/ 3007218 h 6451600"/>
              <a:gd name="connsiteX70" fmla="*/ 391991 w 3716339"/>
              <a:gd name="connsiteY70" fmla="*/ 3155950 h 6451600"/>
              <a:gd name="connsiteX71" fmla="*/ 429847 w 3716339"/>
              <a:gd name="connsiteY71" fmla="*/ 2557209 h 6451600"/>
              <a:gd name="connsiteX72" fmla="*/ 471488 w 3716339"/>
              <a:gd name="connsiteY72" fmla="*/ 2507631 h 6451600"/>
              <a:gd name="connsiteX73" fmla="*/ 429847 w 3716339"/>
              <a:gd name="connsiteY73" fmla="*/ 2492375 h 6451600"/>
              <a:gd name="connsiteX74" fmla="*/ 715962 w 3716339"/>
              <a:gd name="connsiteY74" fmla="*/ 2332038 h 6451600"/>
              <a:gd name="connsiteX75" fmla="*/ 613254 w 3716339"/>
              <a:gd name="connsiteY75" fmla="*/ 2408323 h 6451600"/>
              <a:gd name="connsiteX76" fmla="*/ 605646 w 3716339"/>
              <a:gd name="connsiteY76" fmla="*/ 2549447 h 6451600"/>
              <a:gd name="connsiteX77" fmla="*/ 556194 w 3716339"/>
              <a:gd name="connsiteY77" fmla="*/ 2724902 h 6451600"/>
              <a:gd name="connsiteX78" fmla="*/ 514350 w 3716339"/>
              <a:gd name="connsiteY78" fmla="*/ 2866026 h 6451600"/>
              <a:gd name="connsiteX79" fmla="*/ 605646 w 3716339"/>
              <a:gd name="connsiteY79" fmla="*/ 3121576 h 6451600"/>
              <a:gd name="connsiteX80" fmla="*/ 590430 w 3716339"/>
              <a:gd name="connsiteY80" fmla="*/ 3167346 h 6451600"/>
              <a:gd name="connsiteX81" fmla="*/ 582822 w 3716339"/>
              <a:gd name="connsiteY81" fmla="*/ 3205489 h 6451600"/>
              <a:gd name="connsiteX82" fmla="*/ 605646 w 3716339"/>
              <a:gd name="connsiteY82" fmla="*/ 3354241 h 6451600"/>
              <a:gd name="connsiteX83" fmla="*/ 681726 w 3716339"/>
              <a:gd name="connsiteY83" fmla="*/ 3487738 h 6451600"/>
              <a:gd name="connsiteX84" fmla="*/ 644162 w 3716339"/>
              <a:gd name="connsiteY84" fmla="*/ 3336124 h 6451600"/>
              <a:gd name="connsiteX85" fmla="*/ 635302 w 3716339"/>
              <a:gd name="connsiteY85" fmla="*/ 3305768 h 6451600"/>
              <a:gd name="connsiteX86" fmla="*/ 641784 w 3716339"/>
              <a:gd name="connsiteY86" fmla="*/ 3296552 h 6451600"/>
              <a:gd name="connsiteX87" fmla="*/ 674118 w 3716339"/>
              <a:gd name="connsiteY87" fmla="*/ 3239816 h 6451600"/>
              <a:gd name="connsiteX88" fmla="*/ 613254 w 3716339"/>
              <a:gd name="connsiteY88" fmla="*/ 3155905 h 6451600"/>
              <a:gd name="connsiteX89" fmla="*/ 655098 w 3716339"/>
              <a:gd name="connsiteY89" fmla="*/ 3190231 h 6451600"/>
              <a:gd name="connsiteX90" fmla="*/ 681726 w 3716339"/>
              <a:gd name="connsiteY90" fmla="*/ 3140647 h 6451600"/>
              <a:gd name="connsiteX91" fmla="*/ 647490 w 3716339"/>
              <a:gd name="connsiteY91" fmla="*/ 3056735 h 6451600"/>
              <a:gd name="connsiteX92" fmla="*/ 659378 w 3716339"/>
              <a:gd name="connsiteY92" fmla="*/ 3005244 h 6451600"/>
              <a:gd name="connsiteX93" fmla="*/ 661455 w 3716339"/>
              <a:gd name="connsiteY93" fmla="*/ 2998268 h 6451600"/>
              <a:gd name="connsiteX94" fmla="*/ 662706 w 3716339"/>
              <a:gd name="connsiteY94" fmla="*/ 2999522 h 6451600"/>
              <a:gd name="connsiteX95" fmla="*/ 661934 w 3716339"/>
              <a:gd name="connsiteY95" fmla="*/ 2996662 h 6451600"/>
              <a:gd name="connsiteX96" fmla="*/ 661455 w 3716339"/>
              <a:gd name="connsiteY96" fmla="*/ 2998268 h 6451600"/>
              <a:gd name="connsiteX97" fmla="*/ 645588 w 3716339"/>
              <a:gd name="connsiteY97" fmla="*/ 2982358 h 6451600"/>
              <a:gd name="connsiteX98" fmla="*/ 639882 w 3716339"/>
              <a:gd name="connsiteY98" fmla="*/ 2965195 h 6451600"/>
              <a:gd name="connsiteX99" fmla="*/ 655098 w 3716339"/>
              <a:gd name="connsiteY99" fmla="*/ 2507492 h 6451600"/>
              <a:gd name="connsiteX100" fmla="*/ 715962 w 3716339"/>
              <a:gd name="connsiteY100" fmla="*/ 2332038 h 6451600"/>
              <a:gd name="connsiteX101" fmla="*/ 482600 w 3716339"/>
              <a:gd name="connsiteY101" fmla="*/ 2316793 h 6451600"/>
              <a:gd name="connsiteX102" fmla="*/ 481245 w 3716339"/>
              <a:gd name="connsiteY102" fmla="*/ 2319051 h 6451600"/>
              <a:gd name="connsiteX103" fmla="*/ 480615 w 3716339"/>
              <a:gd name="connsiteY103" fmla="*/ 2321182 h 6451600"/>
              <a:gd name="connsiteX104" fmla="*/ 458093 w 3716339"/>
              <a:gd name="connsiteY104" fmla="*/ 2370990 h 6451600"/>
              <a:gd name="connsiteX105" fmla="*/ 422275 w 3716339"/>
              <a:gd name="connsiteY105" fmla="*/ 2465124 h 6451600"/>
              <a:gd name="connsiteX106" fmla="*/ 471289 w 3716339"/>
              <a:gd name="connsiteY106" fmla="*/ 2449911 h 6451600"/>
              <a:gd name="connsiteX107" fmla="*/ 463749 w 3716339"/>
              <a:gd name="connsiteY107" fmla="*/ 2392860 h 6451600"/>
              <a:gd name="connsiteX108" fmla="*/ 477416 w 3716339"/>
              <a:gd name="connsiteY108" fmla="*/ 2332007 h 6451600"/>
              <a:gd name="connsiteX109" fmla="*/ 480615 w 3716339"/>
              <a:gd name="connsiteY109" fmla="*/ 2321182 h 6451600"/>
              <a:gd name="connsiteX110" fmla="*/ 2555285 w 3716339"/>
              <a:gd name="connsiteY110" fmla="*/ 1501776 h 6451600"/>
              <a:gd name="connsiteX111" fmla="*/ 2490584 w 3716339"/>
              <a:gd name="connsiteY111" fmla="*/ 1551411 h 6451600"/>
              <a:gd name="connsiteX112" fmla="*/ 2505808 w 3716339"/>
              <a:gd name="connsiteY112" fmla="*/ 1585773 h 6451600"/>
              <a:gd name="connsiteX113" fmla="*/ 2547673 w 3716339"/>
              <a:gd name="connsiteY113" fmla="*/ 1543773 h 6451600"/>
              <a:gd name="connsiteX114" fmla="*/ 2597150 w 3716339"/>
              <a:gd name="connsiteY114" fmla="*/ 1570500 h 6451600"/>
              <a:gd name="connsiteX115" fmla="*/ 2597150 w 3716339"/>
              <a:gd name="connsiteY115" fmla="*/ 1643043 h 6451600"/>
              <a:gd name="connsiteX116" fmla="*/ 2441107 w 3716339"/>
              <a:gd name="connsiteY116" fmla="*/ 1803400 h 6451600"/>
              <a:gd name="connsiteX117" fmla="*/ 2330735 w 3716339"/>
              <a:gd name="connsiteY117" fmla="*/ 1803400 h 6451600"/>
              <a:gd name="connsiteX118" fmla="*/ 2300288 w 3716339"/>
              <a:gd name="connsiteY118" fmla="*/ 1704131 h 6451600"/>
              <a:gd name="connsiteX119" fmla="*/ 2433495 w 3716339"/>
              <a:gd name="connsiteY119" fmla="*/ 1520865 h 6451600"/>
              <a:gd name="connsiteX120" fmla="*/ 2490584 w 3716339"/>
              <a:gd name="connsiteY120" fmla="*/ 1528502 h 6451600"/>
              <a:gd name="connsiteX121" fmla="*/ 2555285 w 3716339"/>
              <a:gd name="connsiteY121" fmla="*/ 1501776 h 6451600"/>
              <a:gd name="connsiteX122" fmla="*/ 3586937 w 3716339"/>
              <a:gd name="connsiteY122" fmla="*/ 1295402 h 6451600"/>
              <a:gd name="connsiteX123" fmla="*/ 3716339 w 3716339"/>
              <a:gd name="connsiteY123" fmla="*/ 1329728 h 6451600"/>
              <a:gd name="connsiteX124" fmla="*/ 3666862 w 3716339"/>
              <a:gd name="connsiteY124" fmla="*/ 1653917 h 6451600"/>
              <a:gd name="connsiteX125" fmla="*/ 3636414 w 3716339"/>
              <a:gd name="connsiteY125" fmla="*/ 1745452 h 6451600"/>
              <a:gd name="connsiteX126" fmla="*/ 3636414 w 3716339"/>
              <a:gd name="connsiteY126" fmla="*/ 1817919 h 6451600"/>
              <a:gd name="connsiteX127" fmla="*/ 3522237 w 3716339"/>
              <a:gd name="connsiteY127" fmla="*/ 1863686 h 6451600"/>
              <a:gd name="connsiteX128" fmla="*/ 3427088 w 3716339"/>
              <a:gd name="connsiteY128" fmla="*/ 1901826 h 6451600"/>
              <a:gd name="connsiteX129" fmla="*/ 3278657 w 3716339"/>
              <a:gd name="connsiteY129" fmla="*/ 1844616 h 6451600"/>
              <a:gd name="connsiteX130" fmla="*/ 3244404 w 3716339"/>
              <a:gd name="connsiteY130" fmla="*/ 1726383 h 6451600"/>
              <a:gd name="connsiteX131" fmla="*/ 3225374 w 3716339"/>
              <a:gd name="connsiteY131" fmla="*/ 1615778 h 6451600"/>
              <a:gd name="connsiteX132" fmla="*/ 3168285 w 3716339"/>
              <a:gd name="connsiteY132" fmla="*/ 1562382 h 6451600"/>
              <a:gd name="connsiteX133" fmla="*/ 3122614 w 3716339"/>
              <a:gd name="connsiteY133" fmla="*/ 1493730 h 6451600"/>
              <a:gd name="connsiteX134" fmla="*/ 3236792 w 3716339"/>
              <a:gd name="connsiteY134" fmla="*/ 1371682 h 6451600"/>
              <a:gd name="connsiteX135" fmla="*/ 3312910 w 3716339"/>
              <a:gd name="connsiteY135" fmla="*/ 1409822 h 6451600"/>
              <a:gd name="connsiteX136" fmla="*/ 3586937 w 3716339"/>
              <a:gd name="connsiteY136" fmla="*/ 1295402 h 6451600"/>
              <a:gd name="connsiteX137" fmla="*/ 1827459 w 3716339"/>
              <a:gd name="connsiteY137" fmla="*/ 0 h 6451600"/>
              <a:gd name="connsiteX138" fmla="*/ 1652327 w 3716339"/>
              <a:gd name="connsiteY138" fmla="*/ 240079 h 6451600"/>
              <a:gd name="connsiteX139" fmla="*/ 1667556 w 3716339"/>
              <a:gd name="connsiteY139" fmla="*/ 281996 h 6451600"/>
              <a:gd name="connsiteX140" fmla="*/ 1625677 w 3716339"/>
              <a:gd name="connsiteY140" fmla="*/ 281996 h 6451600"/>
              <a:gd name="connsiteX141" fmla="*/ 1602834 w 3716339"/>
              <a:gd name="connsiteY141" fmla="*/ 316293 h 6451600"/>
              <a:gd name="connsiteX142" fmla="*/ 1743700 w 3716339"/>
              <a:gd name="connsiteY142" fmla="*/ 316293 h 6451600"/>
              <a:gd name="connsiteX143" fmla="*/ 1701821 w 3716339"/>
              <a:gd name="connsiteY143" fmla="*/ 514452 h 6451600"/>
              <a:gd name="connsiteX144" fmla="*/ 1709435 w 3716339"/>
              <a:gd name="connsiteY144" fmla="*/ 563991 h 6451600"/>
              <a:gd name="connsiteX145" fmla="*/ 1774158 w 3716339"/>
              <a:gd name="connsiteY145" fmla="*/ 457290 h 6451600"/>
              <a:gd name="connsiteX146" fmla="*/ 1842688 w 3716339"/>
              <a:gd name="connsiteY146" fmla="*/ 400129 h 6451600"/>
              <a:gd name="connsiteX147" fmla="*/ 1907410 w 3716339"/>
              <a:gd name="connsiteY147" fmla="*/ 297239 h 6451600"/>
              <a:gd name="connsiteX148" fmla="*/ 1800808 w 3716339"/>
              <a:gd name="connsiteY148" fmla="*/ 682125 h 6451600"/>
              <a:gd name="connsiteX149" fmla="*/ 1808423 w 3716339"/>
              <a:gd name="connsiteY149" fmla="*/ 823124 h 6451600"/>
              <a:gd name="connsiteX150" fmla="*/ 1758929 w 3716339"/>
              <a:gd name="connsiteY150" fmla="*/ 922203 h 6451600"/>
              <a:gd name="connsiteX151" fmla="*/ 1774158 w 3716339"/>
              <a:gd name="connsiteY151" fmla="*/ 971743 h 6451600"/>
              <a:gd name="connsiteX152" fmla="*/ 1804616 w 3716339"/>
              <a:gd name="connsiteY152" fmla="*/ 960311 h 6451600"/>
              <a:gd name="connsiteX153" fmla="*/ 1827459 w 3716339"/>
              <a:gd name="connsiteY153" fmla="*/ 945068 h 6451600"/>
              <a:gd name="connsiteX154" fmla="*/ 1785580 w 3716339"/>
              <a:gd name="connsiteY154" fmla="*/ 906960 h 6451600"/>
              <a:gd name="connsiteX155" fmla="*/ 1884567 w 3716339"/>
              <a:gd name="connsiteY155" fmla="*/ 682125 h 6451600"/>
              <a:gd name="connsiteX156" fmla="*/ 1903603 w 3716339"/>
              <a:gd name="connsiteY156" fmla="*/ 762152 h 6451600"/>
              <a:gd name="connsiteX157" fmla="*/ 1926446 w 3716339"/>
              <a:gd name="connsiteY157" fmla="*/ 853609 h 6451600"/>
              <a:gd name="connsiteX158" fmla="*/ 1895988 w 3716339"/>
              <a:gd name="connsiteY158" fmla="*/ 933635 h 6451600"/>
              <a:gd name="connsiteX159" fmla="*/ 1857916 w 3716339"/>
              <a:gd name="connsiteY159" fmla="*/ 1021283 h 6451600"/>
              <a:gd name="connsiteX160" fmla="*/ 1686592 w 3716339"/>
              <a:gd name="connsiteY160" fmla="*/ 1371872 h 6451600"/>
              <a:gd name="connsiteX161" fmla="*/ 1477196 w 3716339"/>
              <a:gd name="connsiteY161" fmla="*/ 1711028 h 6451600"/>
              <a:gd name="connsiteX162" fmla="*/ 1393437 w 3716339"/>
              <a:gd name="connsiteY162" fmla="*/ 1909186 h 6451600"/>
              <a:gd name="connsiteX163" fmla="*/ 1412473 w 3716339"/>
              <a:gd name="connsiteY163" fmla="*/ 1951104 h 6451600"/>
              <a:gd name="connsiteX164" fmla="*/ 1362980 w 3716339"/>
              <a:gd name="connsiteY164" fmla="*/ 1943483 h 6451600"/>
              <a:gd name="connsiteX165" fmla="*/ 1351558 w 3716339"/>
              <a:gd name="connsiteY165" fmla="*/ 2050184 h 6451600"/>
              <a:gd name="connsiteX166" fmla="*/ 1321100 w 3716339"/>
              <a:gd name="connsiteY166" fmla="*/ 2042564 h 6451600"/>
              <a:gd name="connsiteX167" fmla="*/ 1145969 w 3716339"/>
              <a:gd name="connsiteY167" fmla="*/ 2366477 h 6451600"/>
              <a:gd name="connsiteX168" fmla="*/ 978452 w 3716339"/>
              <a:gd name="connsiteY168" fmla="*/ 3113384 h 6451600"/>
              <a:gd name="connsiteX169" fmla="*/ 928958 w 3716339"/>
              <a:gd name="connsiteY169" fmla="*/ 3239138 h 6451600"/>
              <a:gd name="connsiteX170" fmla="*/ 986067 w 3716339"/>
              <a:gd name="connsiteY170" fmla="*/ 3322974 h 6451600"/>
              <a:gd name="connsiteX171" fmla="*/ 1096475 w 3716339"/>
              <a:gd name="connsiteY171" fmla="*/ 3338217 h 6451600"/>
              <a:gd name="connsiteX172" fmla="*/ 986067 w 3716339"/>
              <a:gd name="connsiteY172" fmla="*/ 3372514 h 6451600"/>
              <a:gd name="connsiteX173" fmla="*/ 997488 w 3716339"/>
              <a:gd name="connsiteY173" fmla="*/ 3403000 h 6451600"/>
              <a:gd name="connsiteX174" fmla="*/ 1058403 w 3716339"/>
              <a:gd name="connsiteY174" fmla="*/ 3395379 h 6451600"/>
              <a:gd name="connsiteX175" fmla="*/ 1126933 w 3716339"/>
              <a:gd name="connsiteY175" fmla="*/ 3387757 h 6451600"/>
              <a:gd name="connsiteX176" fmla="*/ 1096475 w 3716339"/>
              <a:gd name="connsiteY176" fmla="*/ 3422054 h 6451600"/>
              <a:gd name="connsiteX177" fmla="*/ 1153583 w 3716339"/>
              <a:gd name="connsiteY177" fmla="*/ 3463972 h 6451600"/>
              <a:gd name="connsiteX178" fmla="*/ 1351558 w 3716339"/>
              <a:gd name="connsiteY178" fmla="*/ 3395379 h 6451600"/>
              <a:gd name="connsiteX179" fmla="*/ 1526690 w 3716339"/>
              <a:gd name="connsiteY179" fmla="*/ 3315353 h 6451600"/>
              <a:gd name="connsiteX180" fmla="*/ 1694206 w 3716339"/>
              <a:gd name="connsiteY180" fmla="*/ 3162923 h 6451600"/>
              <a:gd name="connsiteX181" fmla="*/ 1785580 w 3716339"/>
              <a:gd name="connsiteY181" fmla="*/ 3197219 h 6451600"/>
              <a:gd name="connsiteX182" fmla="*/ 1709435 w 3716339"/>
              <a:gd name="connsiteY182" fmla="*/ 3281056 h 6451600"/>
              <a:gd name="connsiteX183" fmla="*/ 1633291 w 3716339"/>
              <a:gd name="connsiteY183" fmla="*/ 3372514 h 6451600"/>
              <a:gd name="connsiteX184" fmla="*/ 1633291 w 3716339"/>
              <a:gd name="connsiteY184" fmla="*/ 3387757 h 6451600"/>
              <a:gd name="connsiteX185" fmla="*/ 1751315 w 3716339"/>
              <a:gd name="connsiteY185" fmla="*/ 3338217 h 6451600"/>
              <a:gd name="connsiteX186" fmla="*/ 1800808 w 3716339"/>
              <a:gd name="connsiteY186" fmla="*/ 3262002 h 6451600"/>
              <a:gd name="connsiteX187" fmla="*/ 1941675 w 3716339"/>
              <a:gd name="connsiteY187" fmla="*/ 3162923 h 6451600"/>
              <a:gd name="connsiteX188" fmla="*/ 1907410 w 3716339"/>
              <a:gd name="connsiteY188" fmla="*/ 3006682 h 6451600"/>
              <a:gd name="connsiteX189" fmla="*/ 2082542 w 3716339"/>
              <a:gd name="connsiteY189" fmla="*/ 2252154 h 6451600"/>
              <a:gd name="connsiteX190" fmla="*/ 2074927 w 3716339"/>
              <a:gd name="connsiteY190" fmla="*/ 2225479 h 6451600"/>
              <a:gd name="connsiteX191" fmla="*/ 2048277 w 3716339"/>
              <a:gd name="connsiteY191" fmla="*/ 2240722 h 6451600"/>
              <a:gd name="connsiteX192" fmla="*/ 2048277 w 3716339"/>
              <a:gd name="connsiteY192" fmla="*/ 2175939 h 6451600"/>
              <a:gd name="connsiteX193" fmla="*/ 2090156 w 3716339"/>
              <a:gd name="connsiteY193" fmla="*/ 2198803 h 6451600"/>
              <a:gd name="connsiteX194" fmla="*/ 2074927 w 3716339"/>
              <a:gd name="connsiteY194" fmla="*/ 2076859 h 6451600"/>
              <a:gd name="connsiteX195" fmla="*/ 2208179 w 3716339"/>
              <a:gd name="connsiteY195" fmla="*/ 2126400 h 6451600"/>
              <a:gd name="connsiteX196" fmla="*/ 2231022 w 3716339"/>
              <a:gd name="connsiteY196" fmla="*/ 2084482 h 6451600"/>
              <a:gd name="connsiteX197" fmla="*/ 2383311 w 3716339"/>
              <a:gd name="connsiteY197" fmla="*/ 2042564 h 6451600"/>
              <a:gd name="connsiteX198" fmla="*/ 2390925 w 3716339"/>
              <a:gd name="connsiteY198" fmla="*/ 2050184 h 6451600"/>
              <a:gd name="connsiteX199" fmla="*/ 2390925 w 3716339"/>
              <a:gd name="connsiteY199" fmla="*/ 2069238 h 6451600"/>
              <a:gd name="connsiteX200" fmla="*/ 2406154 w 3716339"/>
              <a:gd name="connsiteY200" fmla="*/ 1916809 h 6451600"/>
              <a:gd name="connsiteX201" fmla="*/ 2539406 w 3716339"/>
              <a:gd name="connsiteY201" fmla="*/ 1768190 h 6451600"/>
              <a:gd name="connsiteX202" fmla="*/ 2623165 w 3716339"/>
              <a:gd name="connsiteY202" fmla="*/ 1810107 h 6451600"/>
              <a:gd name="connsiteX203" fmla="*/ 2687887 w 3716339"/>
              <a:gd name="connsiteY203" fmla="*/ 1760568 h 6451600"/>
              <a:gd name="connsiteX204" fmla="*/ 2779260 w 3716339"/>
              <a:gd name="connsiteY204" fmla="*/ 1745324 h 6451600"/>
              <a:gd name="connsiteX205" fmla="*/ 2813525 w 3716339"/>
              <a:gd name="connsiteY205" fmla="*/ 1817728 h 6451600"/>
              <a:gd name="connsiteX206" fmla="*/ 2756417 w 3716339"/>
              <a:gd name="connsiteY206" fmla="*/ 1893945 h 6451600"/>
              <a:gd name="connsiteX207" fmla="*/ 2646008 w 3716339"/>
              <a:gd name="connsiteY207" fmla="*/ 1935862 h 6451600"/>
              <a:gd name="connsiteX208" fmla="*/ 2695502 w 3716339"/>
              <a:gd name="connsiteY208" fmla="*/ 1958727 h 6451600"/>
              <a:gd name="connsiteX209" fmla="*/ 2729766 w 3716339"/>
              <a:gd name="connsiteY209" fmla="*/ 1951104 h 6451600"/>
              <a:gd name="connsiteX210" fmla="*/ 2771646 w 3716339"/>
              <a:gd name="connsiteY210" fmla="*/ 1943483 h 6451600"/>
              <a:gd name="connsiteX211" fmla="*/ 2969620 w 3716339"/>
              <a:gd name="connsiteY211" fmla="*/ 2027319 h 6451600"/>
              <a:gd name="connsiteX212" fmla="*/ 2996271 w 3716339"/>
              <a:gd name="connsiteY212" fmla="*/ 2000646 h 6451600"/>
              <a:gd name="connsiteX213" fmla="*/ 3110487 w 3716339"/>
              <a:gd name="connsiteY213" fmla="*/ 2076859 h 6451600"/>
              <a:gd name="connsiteX214" fmla="*/ 3102873 w 3716339"/>
              <a:gd name="connsiteY214" fmla="*/ 2092102 h 6451600"/>
              <a:gd name="connsiteX215" fmla="*/ 3171402 w 3716339"/>
              <a:gd name="connsiteY215" fmla="*/ 2118777 h 6451600"/>
              <a:gd name="connsiteX216" fmla="*/ 3144752 w 3716339"/>
              <a:gd name="connsiteY216" fmla="*/ 2191181 h 6451600"/>
              <a:gd name="connsiteX217" fmla="*/ 3213282 w 3716339"/>
              <a:gd name="connsiteY217" fmla="*/ 2198803 h 6451600"/>
              <a:gd name="connsiteX218" fmla="*/ 3144752 w 3716339"/>
              <a:gd name="connsiteY218" fmla="*/ 2240722 h 6451600"/>
              <a:gd name="connsiteX219" fmla="*/ 3171402 w 3716339"/>
              <a:gd name="connsiteY219" fmla="*/ 2282641 h 6451600"/>
              <a:gd name="connsiteX220" fmla="*/ 3194246 w 3716339"/>
              <a:gd name="connsiteY220" fmla="*/ 2282641 h 6451600"/>
              <a:gd name="connsiteX221" fmla="*/ 3213282 w 3716339"/>
              <a:gd name="connsiteY221" fmla="*/ 2275018 h 6451600"/>
              <a:gd name="connsiteX222" fmla="*/ 3179017 w 3716339"/>
              <a:gd name="connsiteY222" fmla="*/ 2324559 h 6451600"/>
              <a:gd name="connsiteX223" fmla="*/ 3159981 w 3716339"/>
              <a:gd name="connsiteY223" fmla="*/ 2313125 h 6451600"/>
              <a:gd name="connsiteX224" fmla="*/ 3152366 w 3716339"/>
              <a:gd name="connsiteY224" fmla="*/ 2301693 h 6451600"/>
              <a:gd name="connsiteX225" fmla="*/ 3144752 w 3716339"/>
              <a:gd name="connsiteY225" fmla="*/ 2332181 h 6451600"/>
              <a:gd name="connsiteX226" fmla="*/ 3270390 w 3716339"/>
              <a:gd name="connsiteY226" fmla="*/ 2534149 h 6451600"/>
              <a:gd name="connsiteX227" fmla="*/ 3319884 w 3716339"/>
              <a:gd name="connsiteY227" fmla="*/ 2507474 h 6451600"/>
              <a:gd name="connsiteX228" fmla="*/ 3312269 w 3716339"/>
              <a:gd name="connsiteY228" fmla="*/ 2484610 h 6451600"/>
              <a:gd name="connsiteX229" fmla="*/ 3278004 w 3716339"/>
              <a:gd name="connsiteY229" fmla="*/ 2499852 h 6451600"/>
              <a:gd name="connsiteX230" fmla="*/ 3354148 w 3716339"/>
              <a:gd name="connsiteY230" fmla="*/ 2332181 h 6451600"/>
              <a:gd name="connsiteX231" fmla="*/ 3335112 w 3716339"/>
              <a:gd name="connsiteY231" fmla="*/ 2183561 h 6451600"/>
              <a:gd name="connsiteX232" fmla="*/ 3384606 w 3716339"/>
              <a:gd name="connsiteY232" fmla="*/ 2183561 h 6451600"/>
              <a:gd name="connsiteX233" fmla="*/ 3460750 w 3716339"/>
              <a:gd name="connsiteY233" fmla="*/ 2423638 h 6451600"/>
              <a:gd name="connsiteX234" fmla="*/ 3434100 w 3716339"/>
              <a:gd name="connsiteY234" fmla="*/ 2423638 h 6451600"/>
              <a:gd name="connsiteX235" fmla="*/ 3369377 w 3716339"/>
              <a:gd name="connsiteY235" fmla="*/ 2652282 h 6451600"/>
              <a:gd name="connsiteX236" fmla="*/ 3270390 w 3716339"/>
              <a:gd name="connsiteY236" fmla="*/ 2789470 h 6451600"/>
              <a:gd name="connsiteX237" fmla="*/ 3148559 w 3716339"/>
              <a:gd name="connsiteY237" fmla="*/ 3040979 h 6451600"/>
              <a:gd name="connsiteX238" fmla="*/ 3102873 w 3716339"/>
              <a:gd name="connsiteY238" fmla="*/ 3296299 h 6451600"/>
              <a:gd name="connsiteX239" fmla="*/ 3060994 w 3716339"/>
              <a:gd name="connsiteY239" fmla="*/ 3353460 h 6451600"/>
              <a:gd name="connsiteX240" fmla="*/ 3095258 w 3716339"/>
              <a:gd name="connsiteY240" fmla="*/ 3395379 h 6451600"/>
              <a:gd name="connsiteX241" fmla="*/ 3060994 w 3716339"/>
              <a:gd name="connsiteY241" fmla="*/ 3444918 h 6451600"/>
              <a:gd name="connsiteX242" fmla="*/ 3038150 w 3716339"/>
              <a:gd name="connsiteY242" fmla="*/ 3429675 h 6451600"/>
              <a:gd name="connsiteX243" fmla="*/ 2969620 w 3716339"/>
              <a:gd name="connsiteY243" fmla="*/ 3677374 h 6451600"/>
              <a:gd name="connsiteX244" fmla="*/ 2672658 w 3716339"/>
              <a:gd name="connsiteY244" fmla="*/ 4584333 h 6451600"/>
              <a:gd name="connsiteX245" fmla="*/ 2665044 w 3716339"/>
              <a:gd name="connsiteY245" fmla="*/ 4725330 h 6451600"/>
              <a:gd name="connsiteX246" fmla="*/ 2630779 w 3716339"/>
              <a:gd name="connsiteY246" fmla="*/ 4759627 h 6451600"/>
              <a:gd name="connsiteX247" fmla="*/ 2649815 w 3716339"/>
              <a:gd name="connsiteY247" fmla="*/ 4767249 h 6451600"/>
              <a:gd name="connsiteX248" fmla="*/ 2672658 w 3716339"/>
              <a:gd name="connsiteY248" fmla="*/ 4782492 h 6451600"/>
              <a:gd name="connsiteX249" fmla="*/ 2638394 w 3716339"/>
              <a:gd name="connsiteY249" fmla="*/ 4870139 h 6451600"/>
              <a:gd name="connsiteX250" fmla="*/ 2604129 w 3716339"/>
              <a:gd name="connsiteY250" fmla="*/ 4965408 h 6451600"/>
              <a:gd name="connsiteX251" fmla="*/ 2596514 w 3716339"/>
              <a:gd name="connsiteY251" fmla="*/ 4752006 h 6451600"/>
              <a:gd name="connsiteX252" fmla="*/ 2448033 w 3716339"/>
              <a:gd name="connsiteY252" fmla="*/ 5399833 h 6451600"/>
              <a:gd name="connsiteX253" fmla="*/ 2440419 w 3716339"/>
              <a:gd name="connsiteY253" fmla="*/ 5632289 h 6451600"/>
              <a:gd name="connsiteX254" fmla="*/ 2406154 w 3716339"/>
              <a:gd name="connsiteY254" fmla="*/ 5712315 h 6451600"/>
              <a:gd name="connsiteX255" fmla="*/ 2413768 w 3716339"/>
              <a:gd name="connsiteY255" fmla="*/ 5895231 h 6451600"/>
              <a:gd name="connsiteX256" fmla="*/ 2383311 w 3716339"/>
              <a:gd name="connsiteY256" fmla="*/ 6177226 h 6451600"/>
              <a:gd name="connsiteX257" fmla="*/ 2364275 w 3716339"/>
              <a:gd name="connsiteY257" fmla="*/ 5712315 h 6451600"/>
              <a:gd name="connsiteX258" fmla="*/ 2330010 w 3716339"/>
              <a:gd name="connsiteY258" fmla="*/ 5662775 h 6451600"/>
              <a:gd name="connsiteX259" fmla="*/ 2330010 w 3716339"/>
              <a:gd name="connsiteY259" fmla="*/ 5491291 h 6451600"/>
              <a:gd name="connsiteX260" fmla="*/ 2307167 w 3716339"/>
              <a:gd name="connsiteY260" fmla="*/ 5506534 h 6451600"/>
              <a:gd name="connsiteX261" fmla="*/ 2257673 w 3716339"/>
              <a:gd name="connsiteY261" fmla="*/ 5731368 h 6451600"/>
              <a:gd name="connsiteX262" fmla="*/ 2189143 w 3716339"/>
              <a:gd name="connsiteY262" fmla="*/ 5731368 h 6451600"/>
              <a:gd name="connsiteX263" fmla="*/ 2173914 w 3716339"/>
              <a:gd name="connsiteY263" fmla="*/ 5681829 h 6451600"/>
              <a:gd name="connsiteX264" fmla="*/ 2215794 w 3716339"/>
              <a:gd name="connsiteY264" fmla="*/ 5681829 h 6451600"/>
              <a:gd name="connsiteX265" fmla="*/ 2231022 w 3716339"/>
              <a:gd name="connsiteY265" fmla="*/ 5647532 h 6451600"/>
              <a:gd name="connsiteX266" fmla="*/ 2211986 w 3716339"/>
              <a:gd name="connsiteY266" fmla="*/ 5571317 h 6451600"/>
              <a:gd name="connsiteX267" fmla="*/ 2200565 w 3716339"/>
              <a:gd name="connsiteY267" fmla="*/ 5472237 h 6451600"/>
              <a:gd name="connsiteX268" fmla="*/ 2166300 w 3716339"/>
              <a:gd name="connsiteY268" fmla="*/ 5422698 h 6451600"/>
              <a:gd name="connsiteX269" fmla="*/ 2132035 w 3716339"/>
              <a:gd name="connsiteY269" fmla="*/ 5430319 h 6451600"/>
              <a:gd name="connsiteX270" fmla="*/ 2166300 w 3716339"/>
              <a:gd name="connsiteY270" fmla="*/ 5491291 h 6451600"/>
              <a:gd name="connsiteX271" fmla="*/ 2181529 w 3716339"/>
              <a:gd name="connsiteY271" fmla="*/ 5613235 h 6451600"/>
              <a:gd name="connsiteX272" fmla="*/ 2166300 w 3716339"/>
              <a:gd name="connsiteY272" fmla="*/ 5613235 h 6451600"/>
              <a:gd name="connsiteX273" fmla="*/ 2132035 w 3716339"/>
              <a:gd name="connsiteY273" fmla="*/ 5921906 h 6451600"/>
              <a:gd name="connsiteX274" fmla="*/ 2090156 w 3716339"/>
              <a:gd name="connsiteY274" fmla="*/ 5647532 h 6451600"/>
              <a:gd name="connsiteX275" fmla="*/ 2040662 w 3716339"/>
              <a:gd name="connsiteY275" fmla="*/ 5773287 h 6451600"/>
              <a:gd name="connsiteX276" fmla="*/ 2082542 w 3716339"/>
              <a:gd name="connsiteY276" fmla="*/ 5780908 h 6451600"/>
              <a:gd name="connsiteX277" fmla="*/ 2082542 w 3716339"/>
              <a:gd name="connsiteY277" fmla="*/ 6036228 h 6451600"/>
              <a:gd name="connsiteX278" fmla="*/ 2040662 w 3716339"/>
              <a:gd name="connsiteY278" fmla="*/ 5944770 h 6451600"/>
              <a:gd name="connsiteX279" fmla="*/ 1998783 w 3716339"/>
              <a:gd name="connsiteY279" fmla="*/ 5944770 h 6451600"/>
              <a:gd name="connsiteX280" fmla="*/ 1998783 w 3716339"/>
              <a:gd name="connsiteY280" fmla="*/ 5921906 h 6451600"/>
              <a:gd name="connsiteX281" fmla="*/ 1975940 w 3716339"/>
              <a:gd name="connsiteY281" fmla="*/ 5902852 h 6451600"/>
              <a:gd name="connsiteX282" fmla="*/ 1926446 w 3716339"/>
              <a:gd name="connsiteY282" fmla="*/ 5956203 h 6451600"/>
              <a:gd name="connsiteX283" fmla="*/ 1949289 w 3716339"/>
              <a:gd name="connsiteY283" fmla="*/ 6161983 h 6451600"/>
              <a:gd name="connsiteX284" fmla="*/ 1983554 w 3716339"/>
              <a:gd name="connsiteY284" fmla="*/ 6436357 h 6451600"/>
              <a:gd name="connsiteX285" fmla="*/ 1941675 w 3716339"/>
              <a:gd name="connsiteY285" fmla="*/ 6451600 h 6451600"/>
              <a:gd name="connsiteX286" fmla="*/ 1842688 w 3716339"/>
              <a:gd name="connsiteY286" fmla="*/ 5571317 h 6451600"/>
              <a:gd name="connsiteX287" fmla="*/ 1857916 w 3716339"/>
              <a:gd name="connsiteY287" fmla="*/ 5415076 h 6451600"/>
              <a:gd name="connsiteX288" fmla="*/ 1785580 w 3716339"/>
              <a:gd name="connsiteY288" fmla="*/ 5407455 h 6451600"/>
              <a:gd name="connsiteX289" fmla="*/ 1808423 w 3716339"/>
              <a:gd name="connsiteY289" fmla="*/ 5007326 h 6451600"/>
              <a:gd name="connsiteX290" fmla="*/ 1838880 w 3716339"/>
              <a:gd name="connsiteY290" fmla="*/ 4953975 h 6451600"/>
              <a:gd name="connsiteX291" fmla="*/ 1865531 w 3716339"/>
              <a:gd name="connsiteY291" fmla="*/ 4881571 h 6451600"/>
              <a:gd name="connsiteX292" fmla="*/ 1918832 w 3716339"/>
              <a:gd name="connsiteY292" fmla="*/ 4367120 h 6451600"/>
              <a:gd name="connsiteX293" fmla="*/ 1892181 w 3716339"/>
              <a:gd name="connsiteY293" fmla="*/ 4359498 h 6451600"/>
              <a:gd name="connsiteX294" fmla="*/ 1876952 w 3716339"/>
              <a:gd name="connsiteY294" fmla="*/ 4416660 h 6451600"/>
              <a:gd name="connsiteX295" fmla="*/ 1899796 w 3716339"/>
              <a:gd name="connsiteY295" fmla="*/ 4283283 h 6451600"/>
              <a:gd name="connsiteX296" fmla="*/ 1888374 w 3716339"/>
              <a:gd name="connsiteY296" fmla="*/ 4264230 h 6451600"/>
              <a:gd name="connsiteX297" fmla="*/ 1876952 w 3716339"/>
              <a:gd name="connsiteY297" fmla="*/ 4245176 h 6451600"/>
              <a:gd name="connsiteX298" fmla="*/ 1842688 w 3716339"/>
              <a:gd name="connsiteY298" fmla="*/ 4268040 h 6451600"/>
              <a:gd name="connsiteX299" fmla="*/ 1857916 w 3716339"/>
              <a:gd name="connsiteY299" fmla="*/ 4450956 h 6451600"/>
              <a:gd name="connsiteX300" fmla="*/ 1827459 w 3716339"/>
              <a:gd name="connsiteY300" fmla="*/ 4477632 h 6451600"/>
              <a:gd name="connsiteX301" fmla="*/ 1842688 w 3716339"/>
              <a:gd name="connsiteY301" fmla="*/ 4542414 h 6451600"/>
              <a:gd name="connsiteX302" fmla="*/ 1842688 w 3716339"/>
              <a:gd name="connsiteY302" fmla="*/ 4591954 h 6451600"/>
              <a:gd name="connsiteX303" fmla="*/ 1785580 w 3716339"/>
              <a:gd name="connsiteY303" fmla="*/ 4591954 h 6451600"/>
              <a:gd name="connsiteX304" fmla="*/ 1766544 w 3716339"/>
              <a:gd name="connsiteY304" fmla="*/ 4782492 h 6451600"/>
              <a:gd name="connsiteX305" fmla="*/ 1751315 w 3716339"/>
              <a:gd name="connsiteY305" fmla="*/ 4809167 h 6451600"/>
              <a:gd name="connsiteX306" fmla="*/ 1736086 w 3716339"/>
              <a:gd name="connsiteY306" fmla="*/ 4927300 h 6451600"/>
              <a:gd name="connsiteX307" fmla="*/ 1724664 w 3716339"/>
              <a:gd name="connsiteY307" fmla="*/ 5064487 h 6451600"/>
              <a:gd name="connsiteX308" fmla="*/ 1724664 w 3716339"/>
              <a:gd name="connsiteY308" fmla="*/ 5114027 h 6451600"/>
              <a:gd name="connsiteX309" fmla="*/ 1709435 w 3716339"/>
              <a:gd name="connsiteY309" fmla="*/ 5075919 h 6451600"/>
              <a:gd name="connsiteX310" fmla="*/ 1667556 w 3716339"/>
              <a:gd name="connsiteY310" fmla="*/ 5174999 h 6451600"/>
              <a:gd name="connsiteX311" fmla="*/ 1652327 w 3716339"/>
              <a:gd name="connsiteY311" fmla="*/ 5148324 h 6451600"/>
              <a:gd name="connsiteX312" fmla="*/ 1618062 w 3716339"/>
              <a:gd name="connsiteY312" fmla="*/ 5216917 h 6451600"/>
              <a:gd name="connsiteX313" fmla="*/ 1633291 w 3716339"/>
              <a:gd name="connsiteY313" fmla="*/ 5232160 h 6451600"/>
              <a:gd name="connsiteX314" fmla="*/ 1667556 w 3716339"/>
              <a:gd name="connsiteY314" fmla="*/ 5205485 h 6451600"/>
              <a:gd name="connsiteX315" fmla="*/ 1610448 w 3716339"/>
              <a:gd name="connsiteY315" fmla="*/ 5331240 h 6451600"/>
              <a:gd name="connsiteX316" fmla="*/ 1583798 w 3716339"/>
              <a:gd name="connsiteY316" fmla="*/ 5312186 h 6451600"/>
              <a:gd name="connsiteX317" fmla="*/ 1560954 w 3716339"/>
              <a:gd name="connsiteY317" fmla="*/ 5289321 h 6451600"/>
              <a:gd name="connsiteX318" fmla="*/ 1576183 w 3716339"/>
              <a:gd name="connsiteY318" fmla="*/ 5125459 h 6451600"/>
              <a:gd name="connsiteX319" fmla="*/ 1659942 w 3716339"/>
              <a:gd name="connsiteY319" fmla="*/ 5091162 h 6451600"/>
              <a:gd name="connsiteX320" fmla="*/ 1652327 w 3716339"/>
              <a:gd name="connsiteY320" fmla="*/ 5064487 h 6451600"/>
              <a:gd name="connsiteX321" fmla="*/ 1633291 w 3716339"/>
              <a:gd name="connsiteY321" fmla="*/ 5083541 h 6451600"/>
              <a:gd name="connsiteX322" fmla="*/ 1618062 w 3716339"/>
              <a:gd name="connsiteY322" fmla="*/ 5049244 h 6451600"/>
              <a:gd name="connsiteX323" fmla="*/ 1568569 w 3716339"/>
              <a:gd name="connsiteY323" fmla="*/ 5091162 h 6451600"/>
              <a:gd name="connsiteX324" fmla="*/ 1568569 w 3716339"/>
              <a:gd name="connsiteY324" fmla="*/ 4984461 h 6451600"/>
              <a:gd name="connsiteX325" fmla="*/ 1595219 w 3716339"/>
              <a:gd name="connsiteY325" fmla="*/ 4957786 h 6451600"/>
              <a:gd name="connsiteX326" fmla="*/ 1652327 w 3716339"/>
              <a:gd name="connsiteY326" fmla="*/ 4710087 h 6451600"/>
              <a:gd name="connsiteX327" fmla="*/ 1686592 w 3716339"/>
              <a:gd name="connsiteY327" fmla="*/ 4591954 h 6451600"/>
              <a:gd name="connsiteX328" fmla="*/ 1625677 w 3716339"/>
              <a:gd name="connsiteY328" fmla="*/ 4508118 h 6451600"/>
              <a:gd name="connsiteX329" fmla="*/ 1667556 w 3716339"/>
              <a:gd name="connsiteY329" fmla="*/ 4450956 h 6451600"/>
              <a:gd name="connsiteX330" fmla="*/ 1659942 w 3716339"/>
              <a:gd name="connsiteY330" fmla="*/ 4435713 h 6451600"/>
              <a:gd name="connsiteX331" fmla="*/ 1618062 w 3716339"/>
              <a:gd name="connsiteY331" fmla="*/ 4466199 h 6451600"/>
              <a:gd name="connsiteX332" fmla="*/ 1667556 w 3716339"/>
              <a:gd name="connsiteY332" fmla="*/ 4393795 h 6451600"/>
              <a:gd name="connsiteX333" fmla="*/ 1625677 w 3716339"/>
              <a:gd name="connsiteY333" fmla="*/ 4386174 h 6451600"/>
              <a:gd name="connsiteX334" fmla="*/ 1659942 w 3716339"/>
              <a:gd name="connsiteY334" fmla="*/ 4210879 h 6451600"/>
              <a:gd name="connsiteX335" fmla="*/ 1610448 w 3716339"/>
              <a:gd name="connsiteY335" fmla="*/ 4184204 h 6451600"/>
              <a:gd name="connsiteX336" fmla="*/ 1618062 w 3716339"/>
              <a:gd name="connsiteY336" fmla="*/ 4252797 h 6451600"/>
              <a:gd name="connsiteX337" fmla="*/ 1541918 w 3716339"/>
              <a:gd name="connsiteY337" fmla="*/ 4386174 h 6451600"/>
              <a:gd name="connsiteX338" fmla="*/ 1568569 w 3716339"/>
              <a:gd name="connsiteY338" fmla="*/ 4443335 h 6451600"/>
              <a:gd name="connsiteX339" fmla="*/ 1503846 w 3716339"/>
              <a:gd name="connsiteY339" fmla="*/ 4527171 h 6451600"/>
              <a:gd name="connsiteX340" fmla="*/ 1526690 w 3716339"/>
              <a:gd name="connsiteY340" fmla="*/ 4542414 h 6451600"/>
              <a:gd name="connsiteX341" fmla="*/ 1484810 w 3716339"/>
              <a:gd name="connsiteY341" fmla="*/ 4542414 h 6451600"/>
              <a:gd name="connsiteX342" fmla="*/ 1484810 w 3716339"/>
              <a:gd name="connsiteY342" fmla="*/ 4268040 h 6451600"/>
              <a:gd name="connsiteX343" fmla="*/ 1362980 w 3716339"/>
              <a:gd name="connsiteY343" fmla="*/ 4283283 h 6451600"/>
              <a:gd name="connsiteX344" fmla="*/ 1385823 w 3716339"/>
              <a:gd name="connsiteY344" fmla="*/ 4252797 h 6451600"/>
              <a:gd name="connsiteX345" fmla="*/ 1362980 w 3716339"/>
              <a:gd name="connsiteY345" fmla="*/ 4233744 h 6451600"/>
              <a:gd name="connsiteX346" fmla="*/ 1351558 w 3716339"/>
              <a:gd name="connsiteY346" fmla="*/ 4245176 h 6451600"/>
              <a:gd name="connsiteX347" fmla="*/ 1286836 w 3716339"/>
              <a:gd name="connsiteY347" fmla="*/ 4226122 h 6451600"/>
              <a:gd name="connsiteX348" fmla="*/ 1343944 w 3716339"/>
              <a:gd name="connsiteY348" fmla="*/ 4210879 h 6451600"/>
              <a:gd name="connsiteX349" fmla="*/ 1271607 w 3716339"/>
              <a:gd name="connsiteY349" fmla="*/ 4176582 h 6451600"/>
              <a:gd name="connsiteX350" fmla="*/ 1412473 w 3716339"/>
              <a:gd name="connsiteY350" fmla="*/ 4176582 h 6451600"/>
              <a:gd name="connsiteX351" fmla="*/ 1302064 w 3716339"/>
              <a:gd name="connsiteY351" fmla="*/ 4142286 h 6451600"/>
              <a:gd name="connsiteX352" fmla="*/ 1252571 w 3716339"/>
              <a:gd name="connsiteY352" fmla="*/ 4168961 h 6451600"/>
              <a:gd name="connsiteX353" fmla="*/ 1145969 w 3716339"/>
              <a:gd name="connsiteY353" fmla="*/ 4344255 h 6451600"/>
              <a:gd name="connsiteX354" fmla="*/ 1138354 w 3716339"/>
              <a:gd name="connsiteY354" fmla="*/ 4393795 h 6451600"/>
              <a:gd name="connsiteX355" fmla="*/ 1145969 w 3716339"/>
              <a:gd name="connsiteY355" fmla="*/ 4409038 h 6451600"/>
              <a:gd name="connsiteX356" fmla="*/ 1126933 w 3716339"/>
              <a:gd name="connsiteY356" fmla="*/ 4435713 h 6451600"/>
              <a:gd name="connsiteX357" fmla="*/ 1138354 w 3716339"/>
              <a:gd name="connsiteY357" fmla="*/ 4500496 h 6451600"/>
              <a:gd name="connsiteX358" fmla="*/ 1069825 w 3716339"/>
              <a:gd name="connsiteY358" fmla="*/ 4485253 h 6451600"/>
              <a:gd name="connsiteX359" fmla="*/ 1088861 w 3716339"/>
              <a:gd name="connsiteY359" fmla="*/ 4428092 h 6451600"/>
              <a:gd name="connsiteX360" fmla="*/ 1088861 w 3716339"/>
              <a:gd name="connsiteY360" fmla="*/ 4351877 h 6451600"/>
              <a:gd name="connsiteX361" fmla="*/ 1119318 w 3716339"/>
              <a:gd name="connsiteY361" fmla="*/ 4252797 h 6451600"/>
              <a:gd name="connsiteX362" fmla="*/ 1145969 w 3716339"/>
              <a:gd name="connsiteY362" fmla="*/ 4168961 h 6451600"/>
              <a:gd name="connsiteX363" fmla="*/ 1046982 w 3716339"/>
              <a:gd name="connsiteY363" fmla="*/ 4077503 h 6451600"/>
              <a:gd name="connsiteX364" fmla="*/ 986067 w 3716339"/>
              <a:gd name="connsiteY364" fmla="*/ 4104178 h 6451600"/>
              <a:gd name="connsiteX365" fmla="*/ 909922 w 3716339"/>
              <a:gd name="connsiteY365" fmla="*/ 4043206 h 6451600"/>
              <a:gd name="connsiteX366" fmla="*/ 772863 w 3716339"/>
              <a:gd name="connsiteY366" fmla="*/ 4027963 h 6451600"/>
              <a:gd name="connsiteX367" fmla="*/ 738598 w 3716339"/>
              <a:gd name="connsiteY367" fmla="*/ 3993666 h 6451600"/>
              <a:gd name="connsiteX368" fmla="*/ 837585 w 3716339"/>
              <a:gd name="connsiteY368" fmla="*/ 3902208 h 6451600"/>
              <a:gd name="connsiteX369" fmla="*/ 590117 w 3716339"/>
              <a:gd name="connsiteY369" fmla="*/ 3902208 h 6451600"/>
              <a:gd name="connsiteX370" fmla="*/ 631996 w 3716339"/>
              <a:gd name="connsiteY370" fmla="*/ 3845047 h 6451600"/>
              <a:gd name="connsiteX371" fmla="*/ 654840 w 3716339"/>
              <a:gd name="connsiteY371" fmla="*/ 3852669 h 6451600"/>
              <a:gd name="connsiteX372" fmla="*/ 673876 w 3716339"/>
              <a:gd name="connsiteY372" fmla="*/ 3860290 h 6451600"/>
              <a:gd name="connsiteX373" fmla="*/ 818549 w 3716339"/>
              <a:gd name="connsiteY373" fmla="*/ 3814561 h 6451600"/>
              <a:gd name="connsiteX374" fmla="*/ 913730 w 3716339"/>
              <a:gd name="connsiteY374" fmla="*/ 3726914 h 6451600"/>
              <a:gd name="connsiteX375" fmla="*/ 662454 w 3716339"/>
              <a:gd name="connsiteY375" fmla="*/ 3719292 h 6451600"/>
              <a:gd name="connsiteX376" fmla="*/ 651032 w 3716339"/>
              <a:gd name="connsiteY376" fmla="*/ 3704049 h 6451600"/>
              <a:gd name="connsiteX377" fmla="*/ 639611 w 3716339"/>
              <a:gd name="connsiteY377" fmla="*/ 3688806 h 6451600"/>
              <a:gd name="connsiteX378" fmla="*/ 628189 w 3716339"/>
              <a:gd name="connsiteY378" fmla="*/ 3696428 h 6451600"/>
              <a:gd name="connsiteX379" fmla="*/ 612960 w 3716339"/>
              <a:gd name="connsiteY379" fmla="*/ 3704049 h 6451600"/>
              <a:gd name="connsiteX380" fmla="*/ 590117 w 3716339"/>
              <a:gd name="connsiteY380" fmla="*/ 3681185 h 6451600"/>
              <a:gd name="connsiteX381" fmla="*/ 563467 w 3716339"/>
              <a:gd name="connsiteY381" fmla="*/ 3662131 h 6451600"/>
              <a:gd name="connsiteX382" fmla="*/ 548238 w 3716339"/>
              <a:gd name="connsiteY382" fmla="*/ 3669753 h 6451600"/>
              <a:gd name="connsiteX383" fmla="*/ 533009 w 3716339"/>
              <a:gd name="connsiteY383" fmla="*/ 3669753 h 6451600"/>
              <a:gd name="connsiteX384" fmla="*/ 380721 w 3716339"/>
              <a:gd name="connsiteY384" fmla="*/ 3578295 h 6451600"/>
              <a:gd name="connsiteX385" fmla="*/ 422600 w 3716339"/>
              <a:gd name="connsiteY385" fmla="*/ 3555430 h 6451600"/>
              <a:gd name="connsiteX386" fmla="*/ 357878 w 3716339"/>
              <a:gd name="connsiteY386" fmla="*/ 3422054 h 6451600"/>
              <a:gd name="connsiteX387" fmla="*/ 441636 w 3716339"/>
              <a:gd name="connsiteY387" fmla="*/ 3444918 h 6451600"/>
              <a:gd name="connsiteX388" fmla="*/ 456865 w 3716339"/>
              <a:gd name="connsiteY388" fmla="*/ 3444918 h 6451600"/>
              <a:gd name="connsiteX389" fmla="*/ 323613 w 3716339"/>
              <a:gd name="connsiteY389" fmla="*/ 3345839 h 6451600"/>
              <a:gd name="connsiteX390" fmla="*/ 289348 w 3716339"/>
              <a:gd name="connsiteY390" fmla="*/ 3364893 h 6451600"/>
              <a:gd name="connsiteX391" fmla="*/ 274119 w 3716339"/>
              <a:gd name="connsiteY391" fmla="*/ 3303921 h 6451600"/>
              <a:gd name="connsiteX392" fmla="*/ 304577 w 3716339"/>
              <a:gd name="connsiteY392" fmla="*/ 3319164 h 6451600"/>
              <a:gd name="connsiteX393" fmla="*/ 331227 w 3716339"/>
              <a:gd name="connsiteY393" fmla="*/ 3330596 h 6451600"/>
              <a:gd name="connsiteX394" fmla="*/ 338842 w 3716339"/>
              <a:gd name="connsiteY394" fmla="*/ 3303921 h 6451600"/>
              <a:gd name="connsiteX395" fmla="*/ 224625 w 3716339"/>
              <a:gd name="connsiteY395" fmla="*/ 3056222 h 6451600"/>
              <a:gd name="connsiteX396" fmla="*/ 315998 w 3716339"/>
              <a:gd name="connsiteY396" fmla="*/ 3029547 h 6451600"/>
              <a:gd name="connsiteX397" fmla="*/ 285541 w 3716339"/>
              <a:gd name="connsiteY397" fmla="*/ 2999060 h 6451600"/>
              <a:gd name="connsiteX398" fmla="*/ 258890 w 3716339"/>
              <a:gd name="connsiteY398" fmla="*/ 2957144 h 6451600"/>
              <a:gd name="connsiteX399" fmla="*/ 232240 w 3716339"/>
              <a:gd name="connsiteY399" fmla="*/ 2999060 h 6451600"/>
              <a:gd name="connsiteX400" fmla="*/ 232240 w 3716339"/>
              <a:gd name="connsiteY400" fmla="*/ 2915225 h 6451600"/>
              <a:gd name="connsiteX401" fmla="*/ 289348 w 3716339"/>
              <a:gd name="connsiteY401" fmla="*/ 2957144 h 6451600"/>
              <a:gd name="connsiteX402" fmla="*/ 315998 w 3716339"/>
              <a:gd name="connsiteY402" fmla="*/ 2781848 h 6451600"/>
              <a:gd name="connsiteX403" fmla="*/ 338842 w 3716339"/>
              <a:gd name="connsiteY403" fmla="*/ 2656093 h 6451600"/>
              <a:gd name="connsiteX404" fmla="*/ 315998 w 3716339"/>
              <a:gd name="connsiteY404" fmla="*/ 2598934 h 6451600"/>
              <a:gd name="connsiteX405" fmla="*/ 323613 w 3716339"/>
              <a:gd name="connsiteY405" fmla="*/ 2492232 h 6451600"/>
              <a:gd name="connsiteX406" fmla="*/ 266505 w 3716339"/>
              <a:gd name="connsiteY406" fmla="*/ 2473177 h 6451600"/>
              <a:gd name="connsiteX407" fmla="*/ 266505 w 3716339"/>
              <a:gd name="connsiteY407" fmla="*/ 2541772 h 6451600"/>
              <a:gd name="connsiteX408" fmla="*/ 217011 w 3716339"/>
              <a:gd name="connsiteY408" fmla="*/ 2541772 h 6451600"/>
              <a:gd name="connsiteX409" fmla="*/ 285541 w 3716339"/>
              <a:gd name="connsiteY409" fmla="*/ 2297885 h 6451600"/>
              <a:gd name="connsiteX410" fmla="*/ 392142 w 3716339"/>
              <a:gd name="connsiteY410" fmla="*/ 1817728 h 6451600"/>
              <a:gd name="connsiteX411" fmla="*/ 472094 w 3716339"/>
              <a:gd name="connsiteY411" fmla="*/ 1676732 h 6451600"/>
              <a:gd name="connsiteX412" fmla="*/ 430214 w 3716339"/>
              <a:gd name="connsiteY412" fmla="*/ 1676732 h 6451600"/>
              <a:gd name="connsiteX413" fmla="*/ 308384 w 3716339"/>
              <a:gd name="connsiteY413" fmla="*/ 1909186 h 6451600"/>
              <a:gd name="connsiteX414" fmla="*/ 167517 w 3716339"/>
              <a:gd name="connsiteY414" fmla="*/ 2374099 h 6451600"/>
              <a:gd name="connsiteX415" fmla="*/ 91373 w 3716339"/>
              <a:gd name="connsiteY415" fmla="*/ 2888549 h 6451600"/>
              <a:gd name="connsiteX416" fmla="*/ 57108 w 3716339"/>
              <a:gd name="connsiteY416" fmla="*/ 2949521 h 6451600"/>
              <a:gd name="connsiteX417" fmla="*/ 76144 w 3716339"/>
              <a:gd name="connsiteY417" fmla="*/ 3063843 h 6451600"/>
              <a:gd name="connsiteX418" fmla="*/ 125638 w 3716339"/>
              <a:gd name="connsiteY418" fmla="*/ 3121004 h 6451600"/>
              <a:gd name="connsiteX419" fmla="*/ 76144 w 3716339"/>
              <a:gd name="connsiteY419" fmla="*/ 3181976 h 6451600"/>
              <a:gd name="connsiteX420" fmla="*/ 57108 w 3716339"/>
              <a:gd name="connsiteY420" fmla="*/ 3254381 h 6451600"/>
              <a:gd name="connsiteX421" fmla="*/ 175132 w 3716339"/>
              <a:gd name="connsiteY421" fmla="*/ 3463972 h 6451600"/>
              <a:gd name="connsiteX422" fmla="*/ 106602 w 3716339"/>
              <a:gd name="connsiteY422" fmla="*/ 3414432 h 6451600"/>
              <a:gd name="connsiteX423" fmla="*/ 98988 w 3716339"/>
              <a:gd name="connsiteY423" fmla="*/ 3505890 h 6451600"/>
              <a:gd name="connsiteX424" fmla="*/ 15229 w 3716339"/>
              <a:gd name="connsiteY424" fmla="*/ 3471594 h 6451600"/>
              <a:gd name="connsiteX425" fmla="*/ 7615 w 3716339"/>
              <a:gd name="connsiteY425" fmla="*/ 3204843 h 6451600"/>
              <a:gd name="connsiteX426" fmla="*/ 0 w 3716339"/>
              <a:gd name="connsiteY426" fmla="*/ 3006682 h 6451600"/>
              <a:gd name="connsiteX427" fmla="*/ 91373 w 3716339"/>
              <a:gd name="connsiteY427" fmla="*/ 2393151 h 6451600"/>
              <a:gd name="connsiteX428" fmla="*/ 121831 w 3716339"/>
              <a:gd name="connsiteY428" fmla="*/ 2271209 h 6451600"/>
              <a:gd name="connsiteX429" fmla="*/ 133252 w 3716339"/>
              <a:gd name="connsiteY429" fmla="*/ 2259775 h 6451600"/>
              <a:gd name="connsiteX430" fmla="*/ 159903 w 3716339"/>
              <a:gd name="connsiteY430" fmla="*/ 2130209 h 6451600"/>
              <a:gd name="connsiteX431" fmla="*/ 217011 w 3716339"/>
              <a:gd name="connsiteY431" fmla="*/ 1958727 h 6451600"/>
              <a:gd name="connsiteX432" fmla="*/ 323613 w 3716339"/>
              <a:gd name="connsiteY432" fmla="*/ 1684353 h 6451600"/>
              <a:gd name="connsiteX433" fmla="*/ 407371 w 3716339"/>
              <a:gd name="connsiteY433" fmla="*/ 1463330 h 6451600"/>
              <a:gd name="connsiteX434" fmla="*/ 483515 w 3716339"/>
              <a:gd name="connsiteY434" fmla="*/ 1379493 h 6451600"/>
              <a:gd name="connsiteX435" fmla="*/ 506359 w 3716339"/>
              <a:gd name="connsiteY435" fmla="*/ 1211820 h 6451600"/>
              <a:gd name="connsiteX436" fmla="*/ 533009 w 3716339"/>
              <a:gd name="connsiteY436" fmla="*/ 1230874 h 6451600"/>
              <a:gd name="connsiteX437" fmla="*/ 582503 w 3716339"/>
              <a:gd name="connsiteY437" fmla="*/ 1162280 h 6451600"/>
              <a:gd name="connsiteX438" fmla="*/ 533009 w 3716339"/>
              <a:gd name="connsiteY438" fmla="*/ 1177523 h 6451600"/>
              <a:gd name="connsiteX439" fmla="*/ 647225 w 3716339"/>
              <a:gd name="connsiteY439" fmla="*/ 914582 h 6451600"/>
              <a:gd name="connsiteX440" fmla="*/ 947994 w 3716339"/>
              <a:gd name="connsiteY440" fmla="*/ 541128 h 6451600"/>
              <a:gd name="connsiteX441" fmla="*/ 986067 w 3716339"/>
              <a:gd name="connsiteY441" fmla="*/ 571613 h 6451600"/>
              <a:gd name="connsiteX442" fmla="*/ 1020331 w 3716339"/>
              <a:gd name="connsiteY442" fmla="*/ 491588 h 6451600"/>
              <a:gd name="connsiteX443" fmla="*/ 1115511 w 3716339"/>
              <a:gd name="connsiteY443" fmla="*/ 419183 h 6451600"/>
              <a:gd name="connsiteX444" fmla="*/ 1161198 w 3716339"/>
              <a:gd name="connsiteY444" fmla="*/ 323915 h 6451600"/>
              <a:gd name="connsiteX445" fmla="*/ 1279221 w 3716339"/>
              <a:gd name="connsiteY445" fmla="*/ 297239 h 6451600"/>
              <a:gd name="connsiteX446" fmla="*/ 1271607 w 3716339"/>
              <a:gd name="connsiteY446" fmla="*/ 381075 h 6451600"/>
              <a:gd name="connsiteX447" fmla="*/ 1420088 w 3716339"/>
              <a:gd name="connsiteY447" fmla="*/ 259132 h 6451600"/>
              <a:gd name="connsiteX448" fmla="*/ 1435316 w 3716339"/>
              <a:gd name="connsiteY448" fmla="*/ 259132 h 6451600"/>
              <a:gd name="connsiteX449" fmla="*/ 1469581 w 3716339"/>
              <a:gd name="connsiteY449" fmla="*/ 266753 h 6451600"/>
              <a:gd name="connsiteX450" fmla="*/ 1827459 w 3716339"/>
              <a:gd name="connsiteY450" fmla="*/ 0 h 645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Lst>
            <a:rect l="l" t="t" r="r" b="b"/>
            <a:pathLst>
              <a:path w="3716339" h="6451600">
                <a:moveTo>
                  <a:pt x="1443039" y="6062664"/>
                </a:moveTo>
                <a:cubicBezTo>
                  <a:pt x="1488466" y="6085587"/>
                  <a:pt x="1522536" y="6089408"/>
                  <a:pt x="1541464" y="6077946"/>
                </a:cubicBezTo>
                <a:cubicBezTo>
                  <a:pt x="1526322" y="6097049"/>
                  <a:pt x="1518751" y="6112330"/>
                  <a:pt x="1518751" y="6127612"/>
                </a:cubicBezTo>
                <a:cubicBezTo>
                  <a:pt x="1518751" y="6112330"/>
                  <a:pt x="1511179" y="6104689"/>
                  <a:pt x="1492251" y="6104689"/>
                </a:cubicBezTo>
                <a:cubicBezTo>
                  <a:pt x="1492251" y="6116151"/>
                  <a:pt x="1492251" y="6161997"/>
                  <a:pt x="1492251" y="6246047"/>
                </a:cubicBezTo>
                <a:cubicBezTo>
                  <a:pt x="1492251" y="6226945"/>
                  <a:pt x="1488466" y="6219304"/>
                  <a:pt x="1477109" y="6211663"/>
                </a:cubicBezTo>
                <a:cubicBezTo>
                  <a:pt x="1461967" y="6226945"/>
                  <a:pt x="1461967" y="6226945"/>
                  <a:pt x="1461967" y="6226945"/>
                </a:cubicBezTo>
                <a:cubicBezTo>
                  <a:pt x="1473324" y="6261329"/>
                  <a:pt x="1488466" y="6314815"/>
                  <a:pt x="1511179" y="6387404"/>
                </a:cubicBezTo>
                <a:cubicBezTo>
                  <a:pt x="1511179" y="6410327"/>
                  <a:pt x="1511179" y="6410327"/>
                  <a:pt x="1511179" y="6410327"/>
                </a:cubicBezTo>
                <a:cubicBezTo>
                  <a:pt x="1492251" y="6356841"/>
                  <a:pt x="1473324" y="6299534"/>
                  <a:pt x="1443039" y="6246047"/>
                </a:cubicBezTo>
                <a:cubicBezTo>
                  <a:pt x="1443039" y="6062664"/>
                  <a:pt x="1443039" y="6062664"/>
                  <a:pt x="1443039" y="6062664"/>
                </a:cubicBezTo>
                <a:close/>
                <a:moveTo>
                  <a:pt x="1462405" y="5648325"/>
                </a:moveTo>
                <a:cubicBezTo>
                  <a:pt x="1466215" y="5663565"/>
                  <a:pt x="1470025" y="5716905"/>
                  <a:pt x="1470025" y="5804535"/>
                </a:cubicBezTo>
                <a:cubicBezTo>
                  <a:pt x="1470025" y="5895975"/>
                  <a:pt x="1489075" y="5975985"/>
                  <a:pt x="1527175" y="6048375"/>
                </a:cubicBezTo>
                <a:cubicBezTo>
                  <a:pt x="1500505" y="6036945"/>
                  <a:pt x="1485265" y="6017895"/>
                  <a:pt x="1485265" y="5987415"/>
                </a:cubicBezTo>
                <a:cubicBezTo>
                  <a:pt x="1470025" y="5972175"/>
                  <a:pt x="1458595" y="5964555"/>
                  <a:pt x="1450975" y="5964555"/>
                </a:cubicBezTo>
                <a:cubicBezTo>
                  <a:pt x="1443355" y="5991225"/>
                  <a:pt x="1435735" y="6017895"/>
                  <a:pt x="1435735" y="6036945"/>
                </a:cubicBezTo>
                <a:cubicBezTo>
                  <a:pt x="1435735" y="6017895"/>
                  <a:pt x="1431925" y="5979795"/>
                  <a:pt x="1424305" y="5934075"/>
                </a:cubicBezTo>
                <a:cubicBezTo>
                  <a:pt x="1416685" y="5888355"/>
                  <a:pt x="1412875" y="5857875"/>
                  <a:pt x="1412875" y="5846445"/>
                </a:cubicBezTo>
                <a:cubicBezTo>
                  <a:pt x="1412875" y="5857875"/>
                  <a:pt x="1424305" y="5835015"/>
                  <a:pt x="1450975" y="5781675"/>
                </a:cubicBezTo>
                <a:cubicBezTo>
                  <a:pt x="1458595" y="5770245"/>
                  <a:pt x="1462405" y="5724525"/>
                  <a:pt x="1462405" y="5648325"/>
                </a:cubicBezTo>
                <a:close/>
                <a:moveTo>
                  <a:pt x="1575708" y="5464175"/>
                </a:moveTo>
                <a:cubicBezTo>
                  <a:pt x="1571909" y="5464175"/>
                  <a:pt x="1583305" y="5471803"/>
                  <a:pt x="1609895" y="5490874"/>
                </a:cubicBezTo>
                <a:cubicBezTo>
                  <a:pt x="1609895" y="5490874"/>
                  <a:pt x="1609895" y="5490874"/>
                  <a:pt x="1651680" y="5464175"/>
                </a:cubicBezTo>
                <a:cubicBezTo>
                  <a:pt x="1632687" y="5521387"/>
                  <a:pt x="1621291" y="5559528"/>
                  <a:pt x="1617493" y="5590041"/>
                </a:cubicBezTo>
                <a:cubicBezTo>
                  <a:pt x="1613694" y="5601484"/>
                  <a:pt x="1617493" y="5609112"/>
                  <a:pt x="1632687" y="5612926"/>
                </a:cubicBezTo>
                <a:cubicBezTo>
                  <a:pt x="1621291" y="5612926"/>
                  <a:pt x="1617493" y="5624368"/>
                  <a:pt x="1617493" y="5647253"/>
                </a:cubicBezTo>
                <a:cubicBezTo>
                  <a:pt x="1617493" y="5693023"/>
                  <a:pt x="1621291" y="5723536"/>
                  <a:pt x="1632687" y="5738792"/>
                </a:cubicBezTo>
                <a:cubicBezTo>
                  <a:pt x="1644083" y="5754049"/>
                  <a:pt x="1655479" y="5776933"/>
                  <a:pt x="1666875" y="5803632"/>
                </a:cubicBezTo>
                <a:cubicBezTo>
                  <a:pt x="1655479" y="5815075"/>
                  <a:pt x="1644083" y="5822703"/>
                  <a:pt x="1632687" y="5822703"/>
                </a:cubicBezTo>
                <a:cubicBezTo>
                  <a:pt x="1617493" y="5853216"/>
                  <a:pt x="1606097" y="5879915"/>
                  <a:pt x="1602298" y="5895171"/>
                </a:cubicBezTo>
                <a:cubicBezTo>
                  <a:pt x="1621291" y="5925684"/>
                  <a:pt x="1640284" y="5937127"/>
                  <a:pt x="1651680" y="5937127"/>
                </a:cubicBezTo>
                <a:cubicBezTo>
                  <a:pt x="1651680" y="5944755"/>
                  <a:pt x="1644083" y="5956197"/>
                  <a:pt x="1625090" y="5971454"/>
                </a:cubicBezTo>
                <a:cubicBezTo>
                  <a:pt x="1625090" y="5986710"/>
                  <a:pt x="1640284" y="5994338"/>
                  <a:pt x="1666875" y="5994338"/>
                </a:cubicBezTo>
                <a:cubicBezTo>
                  <a:pt x="1666875" y="5994338"/>
                  <a:pt x="1666875" y="5994338"/>
                  <a:pt x="1659278" y="6047736"/>
                </a:cubicBezTo>
                <a:cubicBezTo>
                  <a:pt x="1659278" y="6051550"/>
                  <a:pt x="1640284" y="6040108"/>
                  <a:pt x="1602298" y="6013409"/>
                </a:cubicBezTo>
                <a:cubicBezTo>
                  <a:pt x="1571909" y="5769305"/>
                  <a:pt x="1560513" y="5620554"/>
                  <a:pt x="1560513" y="5563342"/>
                </a:cubicBezTo>
                <a:cubicBezTo>
                  <a:pt x="1560513" y="5551900"/>
                  <a:pt x="1564312" y="5536644"/>
                  <a:pt x="1568110" y="5513759"/>
                </a:cubicBezTo>
                <a:cubicBezTo>
                  <a:pt x="1571909" y="5490874"/>
                  <a:pt x="1575708" y="5475618"/>
                  <a:pt x="1575708" y="5464175"/>
                </a:cubicBezTo>
                <a:close/>
                <a:moveTo>
                  <a:pt x="1419704" y="3994150"/>
                </a:moveTo>
                <a:cubicBezTo>
                  <a:pt x="1389264" y="4016880"/>
                  <a:pt x="1351214" y="4043399"/>
                  <a:pt x="1301750" y="4069918"/>
                </a:cubicBezTo>
                <a:cubicBezTo>
                  <a:pt x="1434923" y="4160838"/>
                  <a:pt x="1434923" y="4160838"/>
                  <a:pt x="1434923" y="4160838"/>
                </a:cubicBezTo>
                <a:cubicBezTo>
                  <a:pt x="1511022" y="4160838"/>
                  <a:pt x="1511022" y="4160838"/>
                  <a:pt x="1511022" y="4160838"/>
                </a:cubicBezTo>
                <a:cubicBezTo>
                  <a:pt x="1514827" y="4115378"/>
                  <a:pt x="1526242" y="4062341"/>
                  <a:pt x="1541462" y="3994150"/>
                </a:cubicBezTo>
                <a:cubicBezTo>
                  <a:pt x="1419704" y="3994150"/>
                  <a:pt x="1419704" y="3994150"/>
                  <a:pt x="1419704" y="3994150"/>
                </a:cubicBezTo>
                <a:close/>
                <a:moveTo>
                  <a:pt x="632274" y="3304657"/>
                </a:moveTo>
                <a:cubicBezTo>
                  <a:pt x="632274" y="3299889"/>
                  <a:pt x="633225" y="3300128"/>
                  <a:pt x="635187" y="3305372"/>
                </a:cubicBezTo>
                <a:lnTo>
                  <a:pt x="635302" y="3305768"/>
                </a:lnTo>
                <a:lnTo>
                  <a:pt x="634533" y="3306862"/>
                </a:lnTo>
                <a:cubicBezTo>
                  <a:pt x="632988" y="3308233"/>
                  <a:pt x="632274" y="3307518"/>
                  <a:pt x="632274" y="3304657"/>
                </a:cubicBezTo>
                <a:close/>
                <a:moveTo>
                  <a:pt x="879475" y="2873376"/>
                </a:moveTo>
                <a:cubicBezTo>
                  <a:pt x="856615" y="2896270"/>
                  <a:pt x="826135" y="2930613"/>
                  <a:pt x="780415" y="2972587"/>
                </a:cubicBezTo>
                <a:cubicBezTo>
                  <a:pt x="768985" y="2961140"/>
                  <a:pt x="757555" y="2957323"/>
                  <a:pt x="746125" y="2957323"/>
                </a:cubicBezTo>
                <a:cubicBezTo>
                  <a:pt x="757555" y="3067984"/>
                  <a:pt x="765175" y="3178641"/>
                  <a:pt x="765175" y="3289300"/>
                </a:cubicBezTo>
                <a:cubicBezTo>
                  <a:pt x="768985" y="3285484"/>
                  <a:pt x="784225" y="3254958"/>
                  <a:pt x="814705" y="3197720"/>
                </a:cubicBezTo>
                <a:lnTo>
                  <a:pt x="829401" y="3205081"/>
                </a:lnTo>
                <a:lnTo>
                  <a:pt x="837565" y="3232063"/>
                </a:lnTo>
                <a:cubicBezTo>
                  <a:pt x="837565" y="3220616"/>
                  <a:pt x="835660" y="3212030"/>
                  <a:pt x="831850" y="3206306"/>
                </a:cubicBezTo>
                <a:lnTo>
                  <a:pt x="829401" y="3205081"/>
                </a:lnTo>
                <a:lnTo>
                  <a:pt x="828040" y="3200582"/>
                </a:lnTo>
                <a:cubicBezTo>
                  <a:pt x="821373" y="3185319"/>
                  <a:pt x="810895" y="3165287"/>
                  <a:pt x="795655" y="3140483"/>
                </a:cubicBezTo>
                <a:cubicBezTo>
                  <a:pt x="818515" y="3140483"/>
                  <a:pt x="829945" y="3151930"/>
                  <a:pt x="829945" y="3171011"/>
                </a:cubicBezTo>
                <a:cubicBezTo>
                  <a:pt x="864235" y="3010745"/>
                  <a:pt x="879475" y="2938246"/>
                  <a:pt x="879475" y="2949692"/>
                </a:cubicBezTo>
                <a:cubicBezTo>
                  <a:pt x="875665" y="2949692"/>
                  <a:pt x="864235" y="2945876"/>
                  <a:pt x="856615" y="2938246"/>
                </a:cubicBezTo>
                <a:cubicBezTo>
                  <a:pt x="871855" y="2922981"/>
                  <a:pt x="879475" y="2900087"/>
                  <a:pt x="879475" y="2873376"/>
                </a:cubicBezTo>
                <a:close/>
                <a:moveTo>
                  <a:pt x="429847" y="2492375"/>
                </a:moveTo>
                <a:cubicBezTo>
                  <a:pt x="429847" y="2496190"/>
                  <a:pt x="426061" y="2507631"/>
                  <a:pt x="410919" y="2530513"/>
                </a:cubicBezTo>
                <a:cubicBezTo>
                  <a:pt x="395777" y="2549580"/>
                  <a:pt x="391991" y="2561022"/>
                  <a:pt x="391991" y="2564835"/>
                </a:cubicBezTo>
                <a:cubicBezTo>
                  <a:pt x="380634" y="2667805"/>
                  <a:pt x="373063" y="2774585"/>
                  <a:pt x="373063" y="2888996"/>
                </a:cubicBezTo>
                <a:cubicBezTo>
                  <a:pt x="373063" y="2896622"/>
                  <a:pt x="376849" y="2934760"/>
                  <a:pt x="380634" y="3007218"/>
                </a:cubicBezTo>
                <a:cubicBezTo>
                  <a:pt x="388206" y="3079677"/>
                  <a:pt x="391991" y="3129255"/>
                  <a:pt x="391991" y="3155950"/>
                </a:cubicBezTo>
                <a:cubicBezTo>
                  <a:pt x="395777" y="3022472"/>
                  <a:pt x="410919" y="2824164"/>
                  <a:pt x="429847" y="2557209"/>
                </a:cubicBezTo>
                <a:cubicBezTo>
                  <a:pt x="441204" y="2545767"/>
                  <a:pt x="456346" y="2530513"/>
                  <a:pt x="471488" y="2507631"/>
                </a:cubicBezTo>
                <a:cubicBezTo>
                  <a:pt x="460132" y="2507631"/>
                  <a:pt x="448775" y="2503817"/>
                  <a:pt x="429847" y="2492375"/>
                </a:cubicBezTo>
                <a:close/>
                <a:moveTo>
                  <a:pt x="715962" y="2332038"/>
                </a:moveTo>
                <a:cubicBezTo>
                  <a:pt x="693138" y="2351109"/>
                  <a:pt x="658902" y="2373994"/>
                  <a:pt x="613254" y="2408323"/>
                </a:cubicBezTo>
                <a:cubicBezTo>
                  <a:pt x="620862" y="2442651"/>
                  <a:pt x="617058" y="2488421"/>
                  <a:pt x="605646" y="2549447"/>
                </a:cubicBezTo>
                <a:cubicBezTo>
                  <a:pt x="567606" y="2633359"/>
                  <a:pt x="552390" y="2690572"/>
                  <a:pt x="556194" y="2724902"/>
                </a:cubicBezTo>
                <a:cubicBezTo>
                  <a:pt x="529566" y="2763042"/>
                  <a:pt x="514350" y="2808812"/>
                  <a:pt x="514350" y="2866026"/>
                </a:cubicBezTo>
                <a:cubicBezTo>
                  <a:pt x="514350" y="2877469"/>
                  <a:pt x="544782" y="2961380"/>
                  <a:pt x="605646" y="3121576"/>
                </a:cubicBezTo>
                <a:cubicBezTo>
                  <a:pt x="601842" y="3133018"/>
                  <a:pt x="594234" y="3148276"/>
                  <a:pt x="590430" y="3167346"/>
                </a:cubicBezTo>
                <a:cubicBezTo>
                  <a:pt x="582822" y="3186418"/>
                  <a:pt x="582822" y="3201674"/>
                  <a:pt x="582822" y="3205489"/>
                </a:cubicBezTo>
                <a:cubicBezTo>
                  <a:pt x="582822" y="3251258"/>
                  <a:pt x="590430" y="3300843"/>
                  <a:pt x="605646" y="3354241"/>
                </a:cubicBezTo>
                <a:cubicBezTo>
                  <a:pt x="617058" y="3388569"/>
                  <a:pt x="643686" y="3434340"/>
                  <a:pt x="681726" y="3487738"/>
                </a:cubicBezTo>
                <a:cubicBezTo>
                  <a:pt x="664608" y="3417176"/>
                  <a:pt x="652245" y="3366638"/>
                  <a:pt x="644162" y="3336124"/>
                </a:cubicBezTo>
                <a:lnTo>
                  <a:pt x="635302" y="3305768"/>
                </a:lnTo>
                <a:lnTo>
                  <a:pt x="641784" y="3296552"/>
                </a:lnTo>
                <a:cubicBezTo>
                  <a:pt x="648441" y="3285586"/>
                  <a:pt x="658902" y="3266515"/>
                  <a:pt x="674118" y="3239816"/>
                </a:cubicBezTo>
                <a:cubicBezTo>
                  <a:pt x="632274" y="3178789"/>
                  <a:pt x="613254" y="3152089"/>
                  <a:pt x="613254" y="3155905"/>
                </a:cubicBezTo>
                <a:cubicBezTo>
                  <a:pt x="620862" y="3155905"/>
                  <a:pt x="632274" y="3167346"/>
                  <a:pt x="655098" y="3190231"/>
                </a:cubicBezTo>
                <a:cubicBezTo>
                  <a:pt x="655098" y="3178789"/>
                  <a:pt x="662706" y="3163532"/>
                  <a:pt x="681726" y="3140647"/>
                </a:cubicBezTo>
                <a:cubicBezTo>
                  <a:pt x="647490" y="3117763"/>
                  <a:pt x="636078" y="3091062"/>
                  <a:pt x="647490" y="3056735"/>
                </a:cubicBezTo>
                <a:cubicBezTo>
                  <a:pt x="653196" y="3031943"/>
                  <a:pt x="657000" y="3014780"/>
                  <a:pt x="659378" y="3005244"/>
                </a:cubicBezTo>
                <a:lnTo>
                  <a:pt x="661455" y="2998268"/>
                </a:lnTo>
                <a:lnTo>
                  <a:pt x="662706" y="2999522"/>
                </a:lnTo>
                <a:cubicBezTo>
                  <a:pt x="662706" y="2996662"/>
                  <a:pt x="662469" y="2995709"/>
                  <a:pt x="661934" y="2996662"/>
                </a:cubicBezTo>
                <a:lnTo>
                  <a:pt x="661455" y="2998268"/>
                </a:lnTo>
                <a:lnTo>
                  <a:pt x="645588" y="2982358"/>
                </a:lnTo>
                <a:cubicBezTo>
                  <a:pt x="641784" y="2976637"/>
                  <a:pt x="639882" y="2970916"/>
                  <a:pt x="639882" y="2965195"/>
                </a:cubicBezTo>
                <a:cubicBezTo>
                  <a:pt x="639882" y="2747785"/>
                  <a:pt x="643686" y="2595219"/>
                  <a:pt x="655098" y="2507492"/>
                </a:cubicBezTo>
                <a:cubicBezTo>
                  <a:pt x="674118" y="2469349"/>
                  <a:pt x="693138" y="2412136"/>
                  <a:pt x="715962" y="2332038"/>
                </a:cubicBezTo>
                <a:close/>
                <a:moveTo>
                  <a:pt x="482600" y="2316793"/>
                </a:moveTo>
                <a:cubicBezTo>
                  <a:pt x="482600" y="2315841"/>
                  <a:pt x="482129" y="2316555"/>
                  <a:pt x="481245" y="2319051"/>
                </a:cubicBezTo>
                <a:lnTo>
                  <a:pt x="480615" y="2321182"/>
                </a:lnTo>
                <a:lnTo>
                  <a:pt x="458093" y="2370990"/>
                </a:lnTo>
                <a:cubicBezTo>
                  <a:pt x="447725" y="2395713"/>
                  <a:pt x="435471" y="2427090"/>
                  <a:pt x="422275" y="2465124"/>
                </a:cubicBezTo>
                <a:cubicBezTo>
                  <a:pt x="456208" y="2495551"/>
                  <a:pt x="471289" y="2487944"/>
                  <a:pt x="471289" y="2449911"/>
                </a:cubicBezTo>
                <a:cubicBezTo>
                  <a:pt x="471289" y="2434698"/>
                  <a:pt x="471289" y="2411877"/>
                  <a:pt x="463749" y="2392860"/>
                </a:cubicBezTo>
                <a:cubicBezTo>
                  <a:pt x="469405" y="2364334"/>
                  <a:pt x="474118" y="2344366"/>
                  <a:pt x="477416" y="2332007"/>
                </a:cubicBezTo>
                <a:lnTo>
                  <a:pt x="480615" y="2321182"/>
                </a:lnTo>
                <a:close/>
                <a:moveTo>
                  <a:pt x="2555285" y="1501776"/>
                </a:moveTo>
                <a:cubicBezTo>
                  <a:pt x="2543867" y="1513229"/>
                  <a:pt x="2524837" y="1532320"/>
                  <a:pt x="2490584" y="1551411"/>
                </a:cubicBezTo>
                <a:cubicBezTo>
                  <a:pt x="2490584" y="1559047"/>
                  <a:pt x="2494390" y="1570500"/>
                  <a:pt x="2505808" y="1585773"/>
                </a:cubicBezTo>
                <a:cubicBezTo>
                  <a:pt x="2547673" y="1543773"/>
                  <a:pt x="2547673" y="1543773"/>
                  <a:pt x="2547673" y="1543773"/>
                </a:cubicBezTo>
                <a:cubicBezTo>
                  <a:pt x="2559091" y="1543773"/>
                  <a:pt x="2574314" y="1551411"/>
                  <a:pt x="2597150" y="1570500"/>
                </a:cubicBezTo>
                <a:lnTo>
                  <a:pt x="2597150" y="1643043"/>
                </a:lnTo>
                <a:cubicBezTo>
                  <a:pt x="2559091" y="1665952"/>
                  <a:pt x="2505808" y="1719403"/>
                  <a:pt x="2441107" y="1803400"/>
                </a:cubicBezTo>
                <a:cubicBezTo>
                  <a:pt x="2406854" y="1780493"/>
                  <a:pt x="2372601" y="1780493"/>
                  <a:pt x="2330735" y="1803400"/>
                </a:cubicBezTo>
                <a:cubicBezTo>
                  <a:pt x="2311706" y="1776674"/>
                  <a:pt x="2300288" y="1742311"/>
                  <a:pt x="2300288" y="1704131"/>
                </a:cubicBezTo>
                <a:cubicBezTo>
                  <a:pt x="2300288" y="1643043"/>
                  <a:pt x="2342153" y="1581955"/>
                  <a:pt x="2433495" y="1520865"/>
                </a:cubicBezTo>
                <a:cubicBezTo>
                  <a:pt x="2448719" y="1520865"/>
                  <a:pt x="2467749" y="1524683"/>
                  <a:pt x="2490584" y="1528502"/>
                </a:cubicBezTo>
                <a:cubicBezTo>
                  <a:pt x="2505808" y="1513229"/>
                  <a:pt x="2528643" y="1501776"/>
                  <a:pt x="2555285" y="1501776"/>
                </a:cubicBezTo>
                <a:close/>
                <a:moveTo>
                  <a:pt x="3586937" y="1295402"/>
                </a:moveTo>
                <a:cubicBezTo>
                  <a:pt x="3605967" y="1295402"/>
                  <a:pt x="3651638" y="1306844"/>
                  <a:pt x="3716339" y="1329728"/>
                </a:cubicBezTo>
                <a:cubicBezTo>
                  <a:pt x="3708727" y="1406008"/>
                  <a:pt x="3689697" y="1512800"/>
                  <a:pt x="3666862" y="1653917"/>
                </a:cubicBezTo>
                <a:cubicBezTo>
                  <a:pt x="3666862" y="1657730"/>
                  <a:pt x="3655444" y="1688242"/>
                  <a:pt x="3636414" y="1745452"/>
                </a:cubicBezTo>
                <a:cubicBezTo>
                  <a:pt x="3617385" y="1783593"/>
                  <a:pt x="3617385" y="1806477"/>
                  <a:pt x="3636414" y="1817919"/>
                </a:cubicBezTo>
                <a:cubicBezTo>
                  <a:pt x="3613579" y="1825547"/>
                  <a:pt x="3575520" y="1840803"/>
                  <a:pt x="3522237" y="1863686"/>
                </a:cubicBezTo>
                <a:cubicBezTo>
                  <a:pt x="3468954" y="1890385"/>
                  <a:pt x="3438506" y="1901826"/>
                  <a:pt x="3427088" y="1901826"/>
                </a:cubicBezTo>
                <a:cubicBezTo>
                  <a:pt x="3366193" y="1901826"/>
                  <a:pt x="3316716" y="1882757"/>
                  <a:pt x="3278657" y="1844616"/>
                </a:cubicBezTo>
                <a:cubicBezTo>
                  <a:pt x="3263433" y="1821732"/>
                  <a:pt x="3252016" y="1783593"/>
                  <a:pt x="3244404" y="1726383"/>
                </a:cubicBezTo>
                <a:cubicBezTo>
                  <a:pt x="3240598" y="1672987"/>
                  <a:pt x="3232986" y="1634848"/>
                  <a:pt x="3225374" y="1615778"/>
                </a:cubicBezTo>
                <a:cubicBezTo>
                  <a:pt x="3217762" y="1596708"/>
                  <a:pt x="3194927" y="1577637"/>
                  <a:pt x="3168285" y="1562382"/>
                </a:cubicBezTo>
                <a:cubicBezTo>
                  <a:pt x="3137838" y="1543312"/>
                  <a:pt x="3122614" y="1524242"/>
                  <a:pt x="3122614" y="1493730"/>
                </a:cubicBezTo>
                <a:cubicBezTo>
                  <a:pt x="3122614" y="1409822"/>
                  <a:pt x="3160673" y="1371682"/>
                  <a:pt x="3236792" y="1371682"/>
                </a:cubicBezTo>
                <a:cubicBezTo>
                  <a:pt x="3259627" y="1371682"/>
                  <a:pt x="3282463" y="1383124"/>
                  <a:pt x="3312910" y="1409822"/>
                </a:cubicBezTo>
                <a:cubicBezTo>
                  <a:pt x="3438506" y="1333542"/>
                  <a:pt x="3529848" y="1295402"/>
                  <a:pt x="3586937" y="1295402"/>
                </a:cubicBezTo>
                <a:close/>
                <a:moveTo>
                  <a:pt x="1827459" y="0"/>
                </a:moveTo>
                <a:cubicBezTo>
                  <a:pt x="1797001" y="76215"/>
                  <a:pt x="1739893" y="156241"/>
                  <a:pt x="1652327" y="240079"/>
                </a:cubicBezTo>
                <a:cubicBezTo>
                  <a:pt x="1663749" y="228646"/>
                  <a:pt x="1667556" y="243889"/>
                  <a:pt x="1667556" y="281996"/>
                </a:cubicBezTo>
                <a:cubicBezTo>
                  <a:pt x="1625677" y="281996"/>
                  <a:pt x="1625677" y="281996"/>
                  <a:pt x="1625677" y="281996"/>
                </a:cubicBezTo>
                <a:cubicBezTo>
                  <a:pt x="1610448" y="297239"/>
                  <a:pt x="1602834" y="308672"/>
                  <a:pt x="1602834" y="316293"/>
                </a:cubicBezTo>
                <a:cubicBezTo>
                  <a:pt x="1629484" y="308672"/>
                  <a:pt x="1675170" y="308672"/>
                  <a:pt x="1743700" y="316293"/>
                </a:cubicBezTo>
                <a:cubicBezTo>
                  <a:pt x="1713243" y="426805"/>
                  <a:pt x="1701821" y="491588"/>
                  <a:pt x="1701821" y="514452"/>
                </a:cubicBezTo>
                <a:cubicBezTo>
                  <a:pt x="1701821" y="541128"/>
                  <a:pt x="1705628" y="560181"/>
                  <a:pt x="1709435" y="563991"/>
                </a:cubicBezTo>
                <a:cubicBezTo>
                  <a:pt x="1724664" y="541128"/>
                  <a:pt x="1747507" y="506830"/>
                  <a:pt x="1774158" y="457290"/>
                </a:cubicBezTo>
                <a:cubicBezTo>
                  <a:pt x="1793194" y="445858"/>
                  <a:pt x="1816037" y="426805"/>
                  <a:pt x="1842688" y="400129"/>
                </a:cubicBezTo>
                <a:cubicBezTo>
                  <a:pt x="1846495" y="377265"/>
                  <a:pt x="1869338" y="342968"/>
                  <a:pt x="1907410" y="297239"/>
                </a:cubicBezTo>
                <a:cubicBezTo>
                  <a:pt x="1880760" y="388698"/>
                  <a:pt x="1846495" y="514452"/>
                  <a:pt x="1800808" y="682125"/>
                </a:cubicBezTo>
                <a:cubicBezTo>
                  <a:pt x="1804616" y="712611"/>
                  <a:pt x="1808423" y="762152"/>
                  <a:pt x="1808423" y="823124"/>
                </a:cubicBezTo>
                <a:cubicBezTo>
                  <a:pt x="1774158" y="914582"/>
                  <a:pt x="1758929" y="948878"/>
                  <a:pt x="1758929" y="922203"/>
                </a:cubicBezTo>
                <a:cubicBezTo>
                  <a:pt x="1758929" y="937446"/>
                  <a:pt x="1766544" y="956500"/>
                  <a:pt x="1774158" y="971743"/>
                </a:cubicBezTo>
                <a:cubicBezTo>
                  <a:pt x="1781772" y="967932"/>
                  <a:pt x="1789387" y="960311"/>
                  <a:pt x="1804616" y="960311"/>
                </a:cubicBezTo>
                <a:cubicBezTo>
                  <a:pt x="1819844" y="956500"/>
                  <a:pt x="1827459" y="952689"/>
                  <a:pt x="1827459" y="945068"/>
                </a:cubicBezTo>
                <a:cubicBezTo>
                  <a:pt x="1831266" y="918392"/>
                  <a:pt x="1816037" y="906960"/>
                  <a:pt x="1785580" y="906960"/>
                </a:cubicBezTo>
                <a:cubicBezTo>
                  <a:pt x="1812230" y="845988"/>
                  <a:pt x="1846495" y="769773"/>
                  <a:pt x="1884567" y="682125"/>
                </a:cubicBezTo>
                <a:cubicBezTo>
                  <a:pt x="1884567" y="693557"/>
                  <a:pt x="1892181" y="720232"/>
                  <a:pt x="1903603" y="762152"/>
                </a:cubicBezTo>
                <a:cubicBezTo>
                  <a:pt x="1918832" y="807881"/>
                  <a:pt x="1926446" y="838367"/>
                  <a:pt x="1926446" y="853609"/>
                </a:cubicBezTo>
                <a:cubicBezTo>
                  <a:pt x="1926446" y="865042"/>
                  <a:pt x="1915024" y="891716"/>
                  <a:pt x="1895988" y="933635"/>
                </a:cubicBezTo>
                <a:cubicBezTo>
                  <a:pt x="1876952" y="975554"/>
                  <a:pt x="1865531" y="1006040"/>
                  <a:pt x="1857916" y="1021283"/>
                </a:cubicBezTo>
                <a:cubicBezTo>
                  <a:pt x="1842688" y="1108930"/>
                  <a:pt x="1785580" y="1227063"/>
                  <a:pt x="1686592" y="1371872"/>
                </a:cubicBezTo>
                <a:cubicBezTo>
                  <a:pt x="1564762" y="1558598"/>
                  <a:pt x="1492425" y="1672921"/>
                  <a:pt x="1477196" y="1711028"/>
                </a:cubicBezTo>
                <a:cubicBezTo>
                  <a:pt x="1442931" y="1775811"/>
                  <a:pt x="1416280" y="1844403"/>
                  <a:pt x="1393437" y="1909186"/>
                </a:cubicBezTo>
                <a:cubicBezTo>
                  <a:pt x="1412473" y="1951104"/>
                  <a:pt x="1412473" y="1951104"/>
                  <a:pt x="1412473" y="1951104"/>
                </a:cubicBezTo>
                <a:cubicBezTo>
                  <a:pt x="1389630" y="1951104"/>
                  <a:pt x="1370594" y="1947294"/>
                  <a:pt x="1362980" y="1943483"/>
                </a:cubicBezTo>
                <a:cubicBezTo>
                  <a:pt x="1340136" y="1981592"/>
                  <a:pt x="1336329" y="2019699"/>
                  <a:pt x="1351558" y="2050184"/>
                </a:cubicBezTo>
                <a:cubicBezTo>
                  <a:pt x="1340136" y="2057806"/>
                  <a:pt x="1332522" y="2053995"/>
                  <a:pt x="1321100" y="2042564"/>
                </a:cubicBezTo>
                <a:cubicBezTo>
                  <a:pt x="1241149" y="2149263"/>
                  <a:pt x="1184041" y="2255964"/>
                  <a:pt x="1145969" y="2366477"/>
                </a:cubicBezTo>
                <a:cubicBezTo>
                  <a:pt x="1119318" y="2537960"/>
                  <a:pt x="1062210" y="2789470"/>
                  <a:pt x="978452" y="3113384"/>
                </a:cubicBezTo>
                <a:cubicBezTo>
                  <a:pt x="947994" y="3220086"/>
                  <a:pt x="928958" y="3262002"/>
                  <a:pt x="928958" y="3239138"/>
                </a:cubicBezTo>
                <a:cubicBezTo>
                  <a:pt x="928958" y="3288678"/>
                  <a:pt x="947994" y="3315353"/>
                  <a:pt x="986067" y="3322974"/>
                </a:cubicBezTo>
                <a:cubicBezTo>
                  <a:pt x="1027946" y="3326785"/>
                  <a:pt x="1062210" y="3334407"/>
                  <a:pt x="1096475" y="3338217"/>
                </a:cubicBezTo>
                <a:cubicBezTo>
                  <a:pt x="1066018" y="3326785"/>
                  <a:pt x="1031753" y="3338217"/>
                  <a:pt x="986067" y="3372514"/>
                </a:cubicBezTo>
                <a:cubicBezTo>
                  <a:pt x="986067" y="3383946"/>
                  <a:pt x="989874" y="3395379"/>
                  <a:pt x="997488" y="3403000"/>
                </a:cubicBezTo>
                <a:cubicBezTo>
                  <a:pt x="1008910" y="3403000"/>
                  <a:pt x="1027946" y="3403000"/>
                  <a:pt x="1058403" y="3395379"/>
                </a:cubicBezTo>
                <a:cubicBezTo>
                  <a:pt x="1088861" y="3391568"/>
                  <a:pt x="1111704" y="3387757"/>
                  <a:pt x="1126933" y="3387757"/>
                </a:cubicBezTo>
                <a:cubicBezTo>
                  <a:pt x="1126933" y="3395379"/>
                  <a:pt x="1119318" y="3403000"/>
                  <a:pt x="1096475" y="3422054"/>
                </a:cubicBezTo>
                <a:cubicBezTo>
                  <a:pt x="1123126" y="3448729"/>
                  <a:pt x="1142162" y="3463972"/>
                  <a:pt x="1153583" y="3463972"/>
                </a:cubicBezTo>
                <a:cubicBezTo>
                  <a:pt x="1191655" y="3463972"/>
                  <a:pt x="1260185" y="3441108"/>
                  <a:pt x="1351558" y="3395379"/>
                </a:cubicBezTo>
                <a:cubicBezTo>
                  <a:pt x="1446738" y="3353460"/>
                  <a:pt x="1503846" y="3322974"/>
                  <a:pt x="1526690" y="3315353"/>
                </a:cubicBezTo>
                <a:cubicBezTo>
                  <a:pt x="1602834" y="3269624"/>
                  <a:pt x="1659942" y="3220086"/>
                  <a:pt x="1694206" y="3162923"/>
                </a:cubicBezTo>
                <a:cubicBezTo>
                  <a:pt x="1732279" y="3162923"/>
                  <a:pt x="1762736" y="3174355"/>
                  <a:pt x="1785580" y="3197219"/>
                </a:cubicBezTo>
                <a:cubicBezTo>
                  <a:pt x="1766544" y="3231516"/>
                  <a:pt x="1743700" y="3258192"/>
                  <a:pt x="1709435" y="3281056"/>
                </a:cubicBezTo>
                <a:cubicBezTo>
                  <a:pt x="1633291" y="3372514"/>
                  <a:pt x="1633291" y="3372514"/>
                  <a:pt x="1633291" y="3372514"/>
                </a:cubicBezTo>
                <a:cubicBezTo>
                  <a:pt x="1633291" y="3387757"/>
                  <a:pt x="1633291" y="3387757"/>
                  <a:pt x="1633291" y="3387757"/>
                </a:cubicBezTo>
                <a:cubicBezTo>
                  <a:pt x="1656134" y="3376325"/>
                  <a:pt x="1694206" y="3361082"/>
                  <a:pt x="1751315" y="3338217"/>
                </a:cubicBezTo>
                <a:cubicBezTo>
                  <a:pt x="1755122" y="3322974"/>
                  <a:pt x="1774158" y="3296299"/>
                  <a:pt x="1800808" y="3262002"/>
                </a:cubicBezTo>
                <a:cubicBezTo>
                  <a:pt x="1861724" y="3231516"/>
                  <a:pt x="1907410" y="3197219"/>
                  <a:pt x="1941675" y="3162923"/>
                </a:cubicBezTo>
                <a:cubicBezTo>
                  <a:pt x="1918832" y="3052411"/>
                  <a:pt x="1907410" y="2999060"/>
                  <a:pt x="1907410" y="3006682"/>
                </a:cubicBezTo>
                <a:cubicBezTo>
                  <a:pt x="1945482" y="2846631"/>
                  <a:pt x="2006397" y="2595123"/>
                  <a:pt x="2082542" y="2252154"/>
                </a:cubicBezTo>
                <a:cubicBezTo>
                  <a:pt x="2090156" y="2244534"/>
                  <a:pt x="2086349" y="2236911"/>
                  <a:pt x="2074927" y="2225479"/>
                </a:cubicBezTo>
                <a:cubicBezTo>
                  <a:pt x="2063506" y="2236911"/>
                  <a:pt x="2055891" y="2240722"/>
                  <a:pt x="2048277" y="2240722"/>
                </a:cubicBezTo>
                <a:cubicBezTo>
                  <a:pt x="2048277" y="2175939"/>
                  <a:pt x="2048277" y="2175939"/>
                  <a:pt x="2048277" y="2175939"/>
                </a:cubicBezTo>
                <a:cubicBezTo>
                  <a:pt x="2071120" y="2191181"/>
                  <a:pt x="2086349" y="2198803"/>
                  <a:pt x="2090156" y="2198803"/>
                </a:cubicBezTo>
                <a:cubicBezTo>
                  <a:pt x="2109192" y="2145452"/>
                  <a:pt x="2101578" y="2103536"/>
                  <a:pt x="2074927" y="2076859"/>
                </a:cubicBezTo>
                <a:cubicBezTo>
                  <a:pt x="2139650" y="2076859"/>
                  <a:pt x="2185336" y="2092102"/>
                  <a:pt x="2208179" y="2126400"/>
                </a:cubicBezTo>
                <a:cubicBezTo>
                  <a:pt x="2223408" y="2126400"/>
                  <a:pt x="2231022" y="2111156"/>
                  <a:pt x="2231022" y="2084482"/>
                </a:cubicBezTo>
                <a:cubicBezTo>
                  <a:pt x="2310974" y="2080671"/>
                  <a:pt x="2360468" y="2065429"/>
                  <a:pt x="2383311" y="2042564"/>
                </a:cubicBezTo>
                <a:cubicBezTo>
                  <a:pt x="2390925" y="2042564"/>
                  <a:pt x="2394732" y="2046373"/>
                  <a:pt x="2390925" y="2050184"/>
                </a:cubicBezTo>
                <a:cubicBezTo>
                  <a:pt x="2390925" y="2069238"/>
                  <a:pt x="2390925" y="2069238"/>
                  <a:pt x="2390925" y="2069238"/>
                </a:cubicBezTo>
                <a:cubicBezTo>
                  <a:pt x="2390925" y="2034941"/>
                  <a:pt x="2394732" y="1985401"/>
                  <a:pt x="2406154" y="1916809"/>
                </a:cubicBezTo>
                <a:cubicBezTo>
                  <a:pt x="2428997" y="1886322"/>
                  <a:pt x="2474684" y="1836783"/>
                  <a:pt x="2539406" y="1768190"/>
                </a:cubicBezTo>
                <a:cubicBezTo>
                  <a:pt x="2623165" y="1810107"/>
                  <a:pt x="2623165" y="1810107"/>
                  <a:pt x="2623165" y="1810107"/>
                </a:cubicBezTo>
                <a:cubicBezTo>
                  <a:pt x="2615550" y="1810107"/>
                  <a:pt x="2638394" y="1794865"/>
                  <a:pt x="2687887" y="1760568"/>
                </a:cubicBezTo>
                <a:cubicBezTo>
                  <a:pt x="2710730" y="1760568"/>
                  <a:pt x="2741188" y="1756756"/>
                  <a:pt x="2779260" y="1745324"/>
                </a:cubicBezTo>
                <a:cubicBezTo>
                  <a:pt x="2802104" y="1764379"/>
                  <a:pt x="2813525" y="1791054"/>
                  <a:pt x="2813525" y="1817728"/>
                </a:cubicBezTo>
                <a:cubicBezTo>
                  <a:pt x="2813525" y="1852026"/>
                  <a:pt x="2794489" y="1874890"/>
                  <a:pt x="2756417" y="1893945"/>
                </a:cubicBezTo>
                <a:cubicBezTo>
                  <a:pt x="2714538" y="1909186"/>
                  <a:pt x="2680273" y="1924429"/>
                  <a:pt x="2646008" y="1935862"/>
                </a:cubicBezTo>
                <a:cubicBezTo>
                  <a:pt x="2657430" y="1951104"/>
                  <a:pt x="2676466" y="1958727"/>
                  <a:pt x="2695502" y="1958727"/>
                </a:cubicBezTo>
                <a:cubicBezTo>
                  <a:pt x="2703116" y="1958727"/>
                  <a:pt x="2714538" y="1958727"/>
                  <a:pt x="2729766" y="1951104"/>
                </a:cubicBezTo>
                <a:cubicBezTo>
                  <a:pt x="2744995" y="1947294"/>
                  <a:pt x="2760224" y="1943483"/>
                  <a:pt x="2771646" y="1943483"/>
                </a:cubicBezTo>
                <a:cubicBezTo>
                  <a:pt x="2794489" y="1943483"/>
                  <a:pt x="2859212" y="1970158"/>
                  <a:pt x="2969620" y="2027319"/>
                </a:cubicBezTo>
                <a:cubicBezTo>
                  <a:pt x="2988656" y="2027319"/>
                  <a:pt x="2996271" y="2019699"/>
                  <a:pt x="2996271" y="2000646"/>
                </a:cubicBezTo>
                <a:cubicBezTo>
                  <a:pt x="3034343" y="2038753"/>
                  <a:pt x="3072415" y="2065429"/>
                  <a:pt x="3110487" y="2076859"/>
                </a:cubicBezTo>
                <a:cubicBezTo>
                  <a:pt x="3121909" y="2080671"/>
                  <a:pt x="3121909" y="2088291"/>
                  <a:pt x="3102873" y="2092102"/>
                </a:cubicBezTo>
                <a:cubicBezTo>
                  <a:pt x="3114294" y="2111156"/>
                  <a:pt x="3137138" y="2118777"/>
                  <a:pt x="3171402" y="2118777"/>
                </a:cubicBezTo>
                <a:cubicBezTo>
                  <a:pt x="3171402" y="2149263"/>
                  <a:pt x="3159981" y="2175939"/>
                  <a:pt x="3144752" y="2191181"/>
                </a:cubicBezTo>
                <a:cubicBezTo>
                  <a:pt x="3171402" y="2202615"/>
                  <a:pt x="3194246" y="2206426"/>
                  <a:pt x="3213282" y="2198803"/>
                </a:cubicBezTo>
                <a:cubicBezTo>
                  <a:pt x="3201860" y="2210235"/>
                  <a:pt x="3179017" y="2225479"/>
                  <a:pt x="3144752" y="2240722"/>
                </a:cubicBezTo>
                <a:cubicBezTo>
                  <a:pt x="3144752" y="2271209"/>
                  <a:pt x="3152366" y="2282641"/>
                  <a:pt x="3171402" y="2282641"/>
                </a:cubicBezTo>
                <a:cubicBezTo>
                  <a:pt x="3179017" y="2282641"/>
                  <a:pt x="3190438" y="2282641"/>
                  <a:pt x="3194246" y="2282641"/>
                </a:cubicBezTo>
                <a:cubicBezTo>
                  <a:pt x="3213282" y="2275018"/>
                  <a:pt x="3213282" y="2275018"/>
                  <a:pt x="3213282" y="2275018"/>
                </a:cubicBezTo>
                <a:cubicBezTo>
                  <a:pt x="3213282" y="2309316"/>
                  <a:pt x="3201860" y="2324559"/>
                  <a:pt x="3179017" y="2324559"/>
                </a:cubicBezTo>
                <a:cubicBezTo>
                  <a:pt x="3167595" y="2324559"/>
                  <a:pt x="3159981" y="2320748"/>
                  <a:pt x="3159981" y="2313125"/>
                </a:cubicBezTo>
                <a:cubicBezTo>
                  <a:pt x="3159981" y="2305505"/>
                  <a:pt x="3159981" y="2301693"/>
                  <a:pt x="3152366" y="2301693"/>
                </a:cubicBezTo>
                <a:cubicBezTo>
                  <a:pt x="3148559" y="2305505"/>
                  <a:pt x="3144752" y="2316936"/>
                  <a:pt x="3144752" y="2332181"/>
                </a:cubicBezTo>
                <a:cubicBezTo>
                  <a:pt x="3144752" y="2381719"/>
                  <a:pt x="3186631" y="2450314"/>
                  <a:pt x="3270390" y="2534149"/>
                </a:cubicBezTo>
                <a:cubicBezTo>
                  <a:pt x="3285618" y="2534149"/>
                  <a:pt x="3300847" y="2522717"/>
                  <a:pt x="3319884" y="2507474"/>
                </a:cubicBezTo>
                <a:cubicBezTo>
                  <a:pt x="3335112" y="2492232"/>
                  <a:pt x="3331305" y="2484610"/>
                  <a:pt x="3312269" y="2484610"/>
                </a:cubicBezTo>
                <a:cubicBezTo>
                  <a:pt x="3293233" y="2484610"/>
                  <a:pt x="3281811" y="2488421"/>
                  <a:pt x="3278004" y="2499852"/>
                </a:cubicBezTo>
                <a:cubicBezTo>
                  <a:pt x="3304654" y="2461745"/>
                  <a:pt x="3331305" y="2404584"/>
                  <a:pt x="3354148" y="2332181"/>
                </a:cubicBezTo>
                <a:cubicBezTo>
                  <a:pt x="3346534" y="2305505"/>
                  <a:pt x="3342726" y="2255964"/>
                  <a:pt x="3335112" y="2183561"/>
                </a:cubicBezTo>
                <a:cubicBezTo>
                  <a:pt x="3384606" y="2183561"/>
                  <a:pt x="3384606" y="2183561"/>
                  <a:pt x="3384606" y="2183561"/>
                </a:cubicBezTo>
                <a:cubicBezTo>
                  <a:pt x="3418871" y="2267398"/>
                  <a:pt x="3445521" y="2347424"/>
                  <a:pt x="3460750" y="2423638"/>
                </a:cubicBezTo>
                <a:cubicBezTo>
                  <a:pt x="3449328" y="2412207"/>
                  <a:pt x="3441714" y="2412207"/>
                  <a:pt x="3434100" y="2423638"/>
                </a:cubicBezTo>
                <a:cubicBezTo>
                  <a:pt x="3415064" y="2496041"/>
                  <a:pt x="3392220" y="2572256"/>
                  <a:pt x="3369377" y="2652282"/>
                </a:cubicBezTo>
                <a:cubicBezTo>
                  <a:pt x="3346534" y="2732309"/>
                  <a:pt x="3312269" y="2778039"/>
                  <a:pt x="3270390" y="2789470"/>
                </a:cubicBezTo>
                <a:cubicBezTo>
                  <a:pt x="3224703" y="2846631"/>
                  <a:pt x="3186631" y="2930468"/>
                  <a:pt x="3148559" y="3040979"/>
                </a:cubicBezTo>
                <a:cubicBezTo>
                  <a:pt x="3114294" y="3151491"/>
                  <a:pt x="3099066" y="3235327"/>
                  <a:pt x="3102873" y="3296299"/>
                </a:cubicBezTo>
                <a:cubicBezTo>
                  <a:pt x="3076222" y="3307731"/>
                  <a:pt x="3060994" y="3326785"/>
                  <a:pt x="3060994" y="3353460"/>
                </a:cubicBezTo>
                <a:cubicBezTo>
                  <a:pt x="3072415" y="3372514"/>
                  <a:pt x="3083837" y="3383946"/>
                  <a:pt x="3095258" y="3395379"/>
                </a:cubicBezTo>
                <a:cubicBezTo>
                  <a:pt x="3110487" y="3429675"/>
                  <a:pt x="3099066" y="3444918"/>
                  <a:pt x="3060994" y="3444918"/>
                </a:cubicBezTo>
                <a:cubicBezTo>
                  <a:pt x="3057186" y="3444918"/>
                  <a:pt x="3049572" y="3441108"/>
                  <a:pt x="3038150" y="3429675"/>
                </a:cubicBezTo>
                <a:cubicBezTo>
                  <a:pt x="2988656" y="3513512"/>
                  <a:pt x="2965813" y="3597348"/>
                  <a:pt x="2969620" y="3677374"/>
                </a:cubicBezTo>
                <a:cubicBezTo>
                  <a:pt x="2904898" y="3822183"/>
                  <a:pt x="2805910" y="4123232"/>
                  <a:pt x="2672658" y="4584333"/>
                </a:cubicBezTo>
                <a:cubicBezTo>
                  <a:pt x="2661237" y="4630062"/>
                  <a:pt x="2657430" y="4675791"/>
                  <a:pt x="2665044" y="4725330"/>
                </a:cubicBezTo>
                <a:cubicBezTo>
                  <a:pt x="2657430" y="4729141"/>
                  <a:pt x="2646008" y="4740573"/>
                  <a:pt x="2630779" y="4759627"/>
                </a:cubicBezTo>
                <a:cubicBezTo>
                  <a:pt x="2634586" y="4759627"/>
                  <a:pt x="2642201" y="4759627"/>
                  <a:pt x="2649815" y="4767249"/>
                </a:cubicBezTo>
                <a:cubicBezTo>
                  <a:pt x="2661237" y="4771059"/>
                  <a:pt x="2665044" y="4778681"/>
                  <a:pt x="2672658" y="4782492"/>
                </a:cubicBezTo>
                <a:cubicBezTo>
                  <a:pt x="2661237" y="4801545"/>
                  <a:pt x="2649815" y="4828221"/>
                  <a:pt x="2638394" y="4870139"/>
                </a:cubicBezTo>
                <a:cubicBezTo>
                  <a:pt x="2626972" y="4912057"/>
                  <a:pt x="2615550" y="4942543"/>
                  <a:pt x="2604129" y="4965408"/>
                </a:cubicBezTo>
                <a:cubicBezTo>
                  <a:pt x="2615550" y="4923489"/>
                  <a:pt x="2615550" y="4851085"/>
                  <a:pt x="2596514" y="4752006"/>
                </a:cubicBezTo>
                <a:cubicBezTo>
                  <a:pt x="2566057" y="4843464"/>
                  <a:pt x="2512756" y="5060676"/>
                  <a:pt x="2448033" y="5399833"/>
                </a:cubicBezTo>
                <a:cubicBezTo>
                  <a:pt x="2448033" y="5453184"/>
                  <a:pt x="2444226" y="5529399"/>
                  <a:pt x="2440419" y="5632289"/>
                </a:cubicBezTo>
                <a:cubicBezTo>
                  <a:pt x="2428997" y="5647532"/>
                  <a:pt x="2417576" y="5674207"/>
                  <a:pt x="2406154" y="5712315"/>
                </a:cubicBezTo>
                <a:cubicBezTo>
                  <a:pt x="2413768" y="5670396"/>
                  <a:pt x="2413768" y="5731368"/>
                  <a:pt x="2413768" y="5895231"/>
                </a:cubicBezTo>
                <a:cubicBezTo>
                  <a:pt x="2413768" y="5940960"/>
                  <a:pt x="2402347" y="6036228"/>
                  <a:pt x="2383311" y="6177226"/>
                </a:cubicBezTo>
                <a:cubicBezTo>
                  <a:pt x="2383311" y="6116254"/>
                  <a:pt x="2375696" y="5963824"/>
                  <a:pt x="2364275" y="5712315"/>
                </a:cubicBezTo>
                <a:cubicBezTo>
                  <a:pt x="2352853" y="5700882"/>
                  <a:pt x="2341432" y="5685639"/>
                  <a:pt x="2330010" y="5662775"/>
                </a:cubicBezTo>
                <a:cubicBezTo>
                  <a:pt x="2326203" y="5624667"/>
                  <a:pt x="2326203" y="5567506"/>
                  <a:pt x="2330010" y="5491291"/>
                </a:cubicBezTo>
                <a:cubicBezTo>
                  <a:pt x="2322396" y="5491291"/>
                  <a:pt x="2310974" y="5495102"/>
                  <a:pt x="2307167" y="5506534"/>
                </a:cubicBezTo>
                <a:cubicBezTo>
                  <a:pt x="2295745" y="5556074"/>
                  <a:pt x="2280516" y="5632289"/>
                  <a:pt x="2257673" y="5731368"/>
                </a:cubicBezTo>
                <a:cubicBezTo>
                  <a:pt x="2189143" y="5731368"/>
                  <a:pt x="2189143" y="5731368"/>
                  <a:pt x="2189143" y="5731368"/>
                </a:cubicBezTo>
                <a:cubicBezTo>
                  <a:pt x="2181529" y="5700882"/>
                  <a:pt x="2173914" y="5685639"/>
                  <a:pt x="2173914" y="5681829"/>
                </a:cubicBezTo>
                <a:cubicBezTo>
                  <a:pt x="2215794" y="5681829"/>
                  <a:pt x="2215794" y="5681829"/>
                  <a:pt x="2215794" y="5681829"/>
                </a:cubicBezTo>
                <a:cubicBezTo>
                  <a:pt x="2227215" y="5674207"/>
                  <a:pt x="2231022" y="5662775"/>
                  <a:pt x="2231022" y="5647532"/>
                </a:cubicBezTo>
                <a:cubicBezTo>
                  <a:pt x="2231022" y="5639910"/>
                  <a:pt x="2227215" y="5617046"/>
                  <a:pt x="2211986" y="5571317"/>
                </a:cubicBezTo>
                <a:cubicBezTo>
                  <a:pt x="2196758" y="5529399"/>
                  <a:pt x="2192950" y="5495102"/>
                  <a:pt x="2200565" y="5472237"/>
                </a:cubicBezTo>
                <a:cubicBezTo>
                  <a:pt x="2189143" y="5460805"/>
                  <a:pt x="2177722" y="5445562"/>
                  <a:pt x="2166300" y="5422698"/>
                </a:cubicBezTo>
                <a:cubicBezTo>
                  <a:pt x="2151071" y="5422698"/>
                  <a:pt x="2139650" y="5426508"/>
                  <a:pt x="2132035" y="5430319"/>
                </a:cubicBezTo>
                <a:cubicBezTo>
                  <a:pt x="2132035" y="5449373"/>
                  <a:pt x="2143457" y="5468427"/>
                  <a:pt x="2166300" y="5491291"/>
                </a:cubicBezTo>
                <a:cubicBezTo>
                  <a:pt x="2166300" y="5517966"/>
                  <a:pt x="2170107" y="5559885"/>
                  <a:pt x="2181529" y="5613235"/>
                </a:cubicBezTo>
                <a:cubicBezTo>
                  <a:pt x="2166300" y="5613235"/>
                  <a:pt x="2166300" y="5613235"/>
                  <a:pt x="2166300" y="5613235"/>
                </a:cubicBezTo>
                <a:cubicBezTo>
                  <a:pt x="2158686" y="5693261"/>
                  <a:pt x="2151071" y="5792340"/>
                  <a:pt x="2132035" y="5921906"/>
                </a:cubicBezTo>
                <a:cubicBezTo>
                  <a:pt x="2132035" y="5933338"/>
                  <a:pt x="2120614" y="5841880"/>
                  <a:pt x="2090156" y="5647532"/>
                </a:cubicBezTo>
                <a:cubicBezTo>
                  <a:pt x="2086349" y="5674207"/>
                  <a:pt x="2067313" y="5716125"/>
                  <a:pt x="2040662" y="5773287"/>
                </a:cubicBezTo>
                <a:cubicBezTo>
                  <a:pt x="2048277" y="5777097"/>
                  <a:pt x="2059698" y="5780908"/>
                  <a:pt x="2082542" y="5780908"/>
                </a:cubicBezTo>
                <a:cubicBezTo>
                  <a:pt x="2082542" y="5773287"/>
                  <a:pt x="2082542" y="5860934"/>
                  <a:pt x="2082542" y="6036228"/>
                </a:cubicBezTo>
                <a:cubicBezTo>
                  <a:pt x="2055891" y="6009553"/>
                  <a:pt x="2040662" y="5979067"/>
                  <a:pt x="2040662" y="5944770"/>
                </a:cubicBezTo>
                <a:cubicBezTo>
                  <a:pt x="2014012" y="5914284"/>
                  <a:pt x="1998783" y="5914284"/>
                  <a:pt x="1998783" y="5944770"/>
                </a:cubicBezTo>
                <a:cubicBezTo>
                  <a:pt x="1998783" y="5921906"/>
                  <a:pt x="1998783" y="5921906"/>
                  <a:pt x="1998783" y="5921906"/>
                </a:cubicBezTo>
                <a:cubicBezTo>
                  <a:pt x="2006397" y="5910474"/>
                  <a:pt x="1998783" y="5902852"/>
                  <a:pt x="1975940" y="5902852"/>
                </a:cubicBezTo>
                <a:cubicBezTo>
                  <a:pt x="1941675" y="5902852"/>
                  <a:pt x="1926446" y="5921906"/>
                  <a:pt x="1926446" y="5956203"/>
                </a:cubicBezTo>
                <a:cubicBezTo>
                  <a:pt x="1926446" y="5963824"/>
                  <a:pt x="1934060" y="6036228"/>
                  <a:pt x="1949289" y="6161983"/>
                </a:cubicBezTo>
                <a:cubicBezTo>
                  <a:pt x="1968325" y="6287738"/>
                  <a:pt x="1975940" y="6379196"/>
                  <a:pt x="1983554" y="6436357"/>
                </a:cubicBezTo>
                <a:cubicBezTo>
                  <a:pt x="1968325" y="6447789"/>
                  <a:pt x="1953096" y="6451600"/>
                  <a:pt x="1941675" y="6451600"/>
                </a:cubicBezTo>
                <a:cubicBezTo>
                  <a:pt x="1907410" y="6230577"/>
                  <a:pt x="1876952" y="5937149"/>
                  <a:pt x="1842688" y="5571317"/>
                </a:cubicBezTo>
                <a:cubicBezTo>
                  <a:pt x="1854109" y="5544642"/>
                  <a:pt x="1857916" y="5491291"/>
                  <a:pt x="1857916" y="5415076"/>
                </a:cubicBezTo>
                <a:cubicBezTo>
                  <a:pt x="1846495" y="5403644"/>
                  <a:pt x="1823652" y="5399833"/>
                  <a:pt x="1785580" y="5407455"/>
                </a:cubicBezTo>
                <a:cubicBezTo>
                  <a:pt x="1785580" y="5315997"/>
                  <a:pt x="1793194" y="5186431"/>
                  <a:pt x="1808423" y="5007326"/>
                </a:cubicBezTo>
                <a:cubicBezTo>
                  <a:pt x="1808423" y="5003515"/>
                  <a:pt x="1819844" y="4984461"/>
                  <a:pt x="1838880" y="4953975"/>
                </a:cubicBezTo>
                <a:cubicBezTo>
                  <a:pt x="1857916" y="4923489"/>
                  <a:pt x="1865531" y="4900625"/>
                  <a:pt x="1865531" y="4881571"/>
                </a:cubicBezTo>
                <a:cubicBezTo>
                  <a:pt x="1861724" y="4832031"/>
                  <a:pt x="1876952" y="4660548"/>
                  <a:pt x="1918832" y="4367120"/>
                </a:cubicBezTo>
                <a:cubicBezTo>
                  <a:pt x="1911217" y="4363309"/>
                  <a:pt x="1903603" y="4359498"/>
                  <a:pt x="1892181" y="4359498"/>
                </a:cubicBezTo>
                <a:cubicBezTo>
                  <a:pt x="1880760" y="4370931"/>
                  <a:pt x="1876952" y="4389984"/>
                  <a:pt x="1876952" y="4416660"/>
                </a:cubicBezTo>
                <a:cubicBezTo>
                  <a:pt x="1876952" y="4378552"/>
                  <a:pt x="1884567" y="4336634"/>
                  <a:pt x="1899796" y="4283283"/>
                </a:cubicBezTo>
                <a:cubicBezTo>
                  <a:pt x="1895988" y="4279473"/>
                  <a:pt x="1892181" y="4271851"/>
                  <a:pt x="1888374" y="4264230"/>
                </a:cubicBezTo>
                <a:cubicBezTo>
                  <a:pt x="1884567" y="4256608"/>
                  <a:pt x="1880760" y="4248987"/>
                  <a:pt x="1876952" y="4245176"/>
                </a:cubicBezTo>
                <a:cubicBezTo>
                  <a:pt x="1869338" y="4248987"/>
                  <a:pt x="1857916" y="4256608"/>
                  <a:pt x="1842688" y="4268040"/>
                </a:cubicBezTo>
                <a:cubicBezTo>
                  <a:pt x="1831266" y="4378552"/>
                  <a:pt x="1835073" y="4439524"/>
                  <a:pt x="1857916" y="4450956"/>
                </a:cubicBezTo>
                <a:cubicBezTo>
                  <a:pt x="1857916" y="4466199"/>
                  <a:pt x="1846495" y="4477632"/>
                  <a:pt x="1827459" y="4477632"/>
                </a:cubicBezTo>
                <a:cubicBezTo>
                  <a:pt x="1827459" y="4492875"/>
                  <a:pt x="1831266" y="4515739"/>
                  <a:pt x="1842688" y="4542414"/>
                </a:cubicBezTo>
                <a:cubicBezTo>
                  <a:pt x="1842688" y="4591954"/>
                  <a:pt x="1842688" y="4591954"/>
                  <a:pt x="1842688" y="4591954"/>
                </a:cubicBezTo>
                <a:cubicBezTo>
                  <a:pt x="1785580" y="4591954"/>
                  <a:pt x="1785580" y="4591954"/>
                  <a:pt x="1785580" y="4591954"/>
                </a:cubicBezTo>
                <a:cubicBezTo>
                  <a:pt x="1777965" y="4599576"/>
                  <a:pt x="1774158" y="4660548"/>
                  <a:pt x="1766544" y="4782492"/>
                </a:cubicBezTo>
                <a:cubicBezTo>
                  <a:pt x="1762736" y="4782492"/>
                  <a:pt x="1755122" y="4790113"/>
                  <a:pt x="1751315" y="4809167"/>
                </a:cubicBezTo>
                <a:cubicBezTo>
                  <a:pt x="1743700" y="4824410"/>
                  <a:pt x="1739893" y="4866328"/>
                  <a:pt x="1736086" y="4927300"/>
                </a:cubicBezTo>
                <a:cubicBezTo>
                  <a:pt x="1728471" y="4992083"/>
                  <a:pt x="1724664" y="5037812"/>
                  <a:pt x="1724664" y="5064487"/>
                </a:cubicBezTo>
                <a:cubicBezTo>
                  <a:pt x="1724664" y="5114027"/>
                  <a:pt x="1724664" y="5114027"/>
                  <a:pt x="1724664" y="5114027"/>
                </a:cubicBezTo>
                <a:cubicBezTo>
                  <a:pt x="1724664" y="5106405"/>
                  <a:pt x="1720857" y="5091162"/>
                  <a:pt x="1709435" y="5075919"/>
                </a:cubicBezTo>
                <a:cubicBezTo>
                  <a:pt x="1694206" y="5106405"/>
                  <a:pt x="1678978" y="5140702"/>
                  <a:pt x="1667556" y="5174999"/>
                </a:cubicBezTo>
                <a:cubicBezTo>
                  <a:pt x="1652327" y="5148324"/>
                  <a:pt x="1652327" y="5148324"/>
                  <a:pt x="1652327" y="5148324"/>
                </a:cubicBezTo>
                <a:cubicBezTo>
                  <a:pt x="1640906" y="5155945"/>
                  <a:pt x="1629484" y="5174999"/>
                  <a:pt x="1618062" y="5216917"/>
                </a:cubicBezTo>
                <a:cubicBezTo>
                  <a:pt x="1633291" y="5232160"/>
                  <a:pt x="1633291" y="5232160"/>
                  <a:pt x="1633291" y="5232160"/>
                </a:cubicBezTo>
                <a:cubicBezTo>
                  <a:pt x="1652327" y="5216917"/>
                  <a:pt x="1663749" y="5205485"/>
                  <a:pt x="1667556" y="5205485"/>
                </a:cubicBezTo>
                <a:cubicBezTo>
                  <a:pt x="1656134" y="5235971"/>
                  <a:pt x="1637098" y="5277889"/>
                  <a:pt x="1610448" y="5331240"/>
                </a:cubicBezTo>
                <a:cubicBezTo>
                  <a:pt x="1602834" y="5331240"/>
                  <a:pt x="1595219" y="5323618"/>
                  <a:pt x="1583798" y="5312186"/>
                </a:cubicBezTo>
                <a:cubicBezTo>
                  <a:pt x="1572376" y="5296943"/>
                  <a:pt x="1564762" y="5289321"/>
                  <a:pt x="1560954" y="5289321"/>
                </a:cubicBezTo>
                <a:cubicBezTo>
                  <a:pt x="1572376" y="5228349"/>
                  <a:pt x="1576183" y="5174999"/>
                  <a:pt x="1576183" y="5125459"/>
                </a:cubicBezTo>
                <a:cubicBezTo>
                  <a:pt x="1595219" y="5125459"/>
                  <a:pt x="1621870" y="5114027"/>
                  <a:pt x="1659942" y="5091162"/>
                </a:cubicBezTo>
                <a:cubicBezTo>
                  <a:pt x="1659942" y="5075919"/>
                  <a:pt x="1656134" y="5064487"/>
                  <a:pt x="1652327" y="5064487"/>
                </a:cubicBezTo>
                <a:cubicBezTo>
                  <a:pt x="1640906" y="5072109"/>
                  <a:pt x="1633291" y="5075919"/>
                  <a:pt x="1633291" y="5083541"/>
                </a:cubicBezTo>
                <a:cubicBezTo>
                  <a:pt x="1633291" y="5072109"/>
                  <a:pt x="1629484" y="5060676"/>
                  <a:pt x="1618062" y="5049244"/>
                </a:cubicBezTo>
                <a:cubicBezTo>
                  <a:pt x="1591412" y="5075919"/>
                  <a:pt x="1572376" y="5091162"/>
                  <a:pt x="1568569" y="5091162"/>
                </a:cubicBezTo>
                <a:cubicBezTo>
                  <a:pt x="1568569" y="4984461"/>
                  <a:pt x="1568569" y="4984461"/>
                  <a:pt x="1568569" y="4984461"/>
                </a:cubicBezTo>
                <a:cubicBezTo>
                  <a:pt x="1572376" y="5003515"/>
                  <a:pt x="1583798" y="4995894"/>
                  <a:pt x="1595219" y="4957786"/>
                </a:cubicBezTo>
                <a:cubicBezTo>
                  <a:pt x="1595219" y="4896814"/>
                  <a:pt x="1614255" y="4812978"/>
                  <a:pt x="1652327" y="4710087"/>
                </a:cubicBezTo>
                <a:cubicBezTo>
                  <a:pt x="1675170" y="4649115"/>
                  <a:pt x="1686592" y="4607197"/>
                  <a:pt x="1686592" y="4591954"/>
                </a:cubicBezTo>
                <a:cubicBezTo>
                  <a:pt x="1686592" y="4557657"/>
                  <a:pt x="1663749" y="4530982"/>
                  <a:pt x="1625677" y="4508118"/>
                </a:cubicBezTo>
                <a:cubicBezTo>
                  <a:pt x="1644713" y="4496685"/>
                  <a:pt x="1656134" y="4477632"/>
                  <a:pt x="1667556" y="4450956"/>
                </a:cubicBezTo>
                <a:cubicBezTo>
                  <a:pt x="1675170" y="4447146"/>
                  <a:pt x="1671363" y="4439524"/>
                  <a:pt x="1659942" y="4435713"/>
                </a:cubicBezTo>
                <a:cubicBezTo>
                  <a:pt x="1633291" y="4435713"/>
                  <a:pt x="1618062" y="4447146"/>
                  <a:pt x="1618062" y="4466199"/>
                </a:cubicBezTo>
                <a:cubicBezTo>
                  <a:pt x="1618062" y="4435713"/>
                  <a:pt x="1633291" y="4409038"/>
                  <a:pt x="1667556" y="4393795"/>
                </a:cubicBezTo>
                <a:cubicBezTo>
                  <a:pt x="1663749" y="4386174"/>
                  <a:pt x="1648520" y="4386174"/>
                  <a:pt x="1625677" y="4386174"/>
                </a:cubicBezTo>
                <a:cubicBezTo>
                  <a:pt x="1648520" y="4313769"/>
                  <a:pt x="1659942" y="4256608"/>
                  <a:pt x="1659942" y="4210879"/>
                </a:cubicBezTo>
                <a:cubicBezTo>
                  <a:pt x="1644713" y="4195636"/>
                  <a:pt x="1625677" y="4184204"/>
                  <a:pt x="1610448" y="4184204"/>
                </a:cubicBezTo>
                <a:cubicBezTo>
                  <a:pt x="1618062" y="4252797"/>
                  <a:pt x="1618062" y="4252797"/>
                  <a:pt x="1618062" y="4252797"/>
                </a:cubicBezTo>
                <a:cubicBezTo>
                  <a:pt x="1614255" y="4283283"/>
                  <a:pt x="1587605" y="4329012"/>
                  <a:pt x="1541918" y="4386174"/>
                </a:cubicBezTo>
                <a:cubicBezTo>
                  <a:pt x="1541918" y="4401417"/>
                  <a:pt x="1553340" y="4420470"/>
                  <a:pt x="1568569" y="4443335"/>
                </a:cubicBezTo>
                <a:cubicBezTo>
                  <a:pt x="1557147" y="4458578"/>
                  <a:pt x="1534304" y="4489064"/>
                  <a:pt x="1503846" y="4527171"/>
                </a:cubicBezTo>
                <a:cubicBezTo>
                  <a:pt x="1526690" y="4542414"/>
                  <a:pt x="1526690" y="4542414"/>
                  <a:pt x="1526690" y="4542414"/>
                </a:cubicBezTo>
                <a:cubicBezTo>
                  <a:pt x="1484810" y="4542414"/>
                  <a:pt x="1484810" y="4542414"/>
                  <a:pt x="1484810" y="4542414"/>
                </a:cubicBezTo>
                <a:cubicBezTo>
                  <a:pt x="1484810" y="4550036"/>
                  <a:pt x="1484810" y="4458578"/>
                  <a:pt x="1484810" y="4268040"/>
                </a:cubicBezTo>
                <a:cubicBezTo>
                  <a:pt x="1461967" y="4256608"/>
                  <a:pt x="1420088" y="4264230"/>
                  <a:pt x="1362980" y="4283283"/>
                </a:cubicBezTo>
                <a:cubicBezTo>
                  <a:pt x="1385823" y="4252797"/>
                  <a:pt x="1385823" y="4252797"/>
                  <a:pt x="1385823" y="4252797"/>
                </a:cubicBezTo>
                <a:cubicBezTo>
                  <a:pt x="1362980" y="4233744"/>
                  <a:pt x="1362980" y="4233744"/>
                  <a:pt x="1362980" y="4233744"/>
                </a:cubicBezTo>
                <a:cubicBezTo>
                  <a:pt x="1351558" y="4245176"/>
                  <a:pt x="1351558" y="4245176"/>
                  <a:pt x="1351558" y="4245176"/>
                </a:cubicBezTo>
                <a:cubicBezTo>
                  <a:pt x="1286836" y="4226122"/>
                  <a:pt x="1286836" y="4226122"/>
                  <a:pt x="1286836" y="4226122"/>
                </a:cubicBezTo>
                <a:cubicBezTo>
                  <a:pt x="1313486" y="4226122"/>
                  <a:pt x="1332522" y="4222311"/>
                  <a:pt x="1343944" y="4210879"/>
                </a:cubicBezTo>
                <a:cubicBezTo>
                  <a:pt x="1328715" y="4203258"/>
                  <a:pt x="1302064" y="4195636"/>
                  <a:pt x="1271607" y="4176582"/>
                </a:cubicBezTo>
                <a:cubicBezTo>
                  <a:pt x="1412473" y="4176582"/>
                  <a:pt x="1412473" y="4176582"/>
                  <a:pt x="1412473" y="4176582"/>
                </a:cubicBezTo>
                <a:cubicBezTo>
                  <a:pt x="1382016" y="4153718"/>
                  <a:pt x="1347751" y="4142286"/>
                  <a:pt x="1302064" y="4142286"/>
                </a:cubicBezTo>
                <a:cubicBezTo>
                  <a:pt x="1252571" y="4168961"/>
                  <a:pt x="1252571" y="4168961"/>
                  <a:pt x="1252571" y="4168961"/>
                </a:cubicBezTo>
                <a:cubicBezTo>
                  <a:pt x="1229728" y="4207068"/>
                  <a:pt x="1195463" y="4264230"/>
                  <a:pt x="1145969" y="4344255"/>
                </a:cubicBezTo>
                <a:cubicBezTo>
                  <a:pt x="1145969" y="4355688"/>
                  <a:pt x="1142162" y="4370931"/>
                  <a:pt x="1138354" y="4393795"/>
                </a:cubicBezTo>
                <a:cubicBezTo>
                  <a:pt x="1138354" y="4397606"/>
                  <a:pt x="1138354" y="4405227"/>
                  <a:pt x="1145969" y="4409038"/>
                </a:cubicBezTo>
                <a:cubicBezTo>
                  <a:pt x="1157390" y="4428092"/>
                  <a:pt x="1149776" y="4435713"/>
                  <a:pt x="1126933" y="4435713"/>
                </a:cubicBezTo>
                <a:cubicBezTo>
                  <a:pt x="1126933" y="4439524"/>
                  <a:pt x="1130740" y="4462389"/>
                  <a:pt x="1138354" y="4500496"/>
                </a:cubicBezTo>
                <a:cubicBezTo>
                  <a:pt x="1126933" y="4489064"/>
                  <a:pt x="1104090" y="4485253"/>
                  <a:pt x="1069825" y="4485253"/>
                </a:cubicBezTo>
                <a:cubicBezTo>
                  <a:pt x="1069825" y="4489064"/>
                  <a:pt x="1077439" y="4470010"/>
                  <a:pt x="1088861" y="4428092"/>
                </a:cubicBezTo>
                <a:cubicBezTo>
                  <a:pt x="1088861" y="4405227"/>
                  <a:pt x="1088861" y="4378552"/>
                  <a:pt x="1088861" y="4351877"/>
                </a:cubicBezTo>
                <a:cubicBezTo>
                  <a:pt x="1092668" y="4329012"/>
                  <a:pt x="1104090" y="4294716"/>
                  <a:pt x="1119318" y="4252797"/>
                </a:cubicBezTo>
                <a:cubicBezTo>
                  <a:pt x="1138354" y="4207068"/>
                  <a:pt x="1145969" y="4180393"/>
                  <a:pt x="1145969" y="4168961"/>
                </a:cubicBezTo>
                <a:cubicBezTo>
                  <a:pt x="1145969" y="4107989"/>
                  <a:pt x="1111704" y="4077503"/>
                  <a:pt x="1046982" y="4077503"/>
                </a:cubicBezTo>
                <a:cubicBezTo>
                  <a:pt x="1027946" y="4077503"/>
                  <a:pt x="1008910" y="4085124"/>
                  <a:pt x="986067" y="4104178"/>
                </a:cubicBezTo>
                <a:cubicBezTo>
                  <a:pt x="982259" y="4069881"/>
                  <a:pt x="955609" y="4050828"/>
                  <a:pt x="909922" y="4043206"/>
                </a:cubicBezTo>
                <a:cubicBezTo>
                  <a:pt x="860429" y="4039395"/>
                  <a:pt x="814742" y="4031774"/>
                  <a:pt x="772863" y="4027963"/>
                </a:cubicBezTo>
                <a:cubicBezTo>
                  <a:pt x="738598" y="3993666"/>
                  <a:pt x="738598" y="3993666"/>
                  <a:pt x="738598" y="3993666"/>
                </a:cubicBezTo>
                <a:cubicBezTo>
                  <a:pt x="761441" y="3982234"/>
                  <a:pt x="795706" y="3951748"/>
                  <a:pt x="837585" y="3902208"/>
                </a:cubicBezTo>
                <a:cubicBezTo>
                  <a:pt x="826164" y="3902208"/>
                  <a:pt x="742405" y="3902208"/>
                  <a:pt x="590117" y="3902208"/>
                </a:cubicBezTo>
                <a:cubicBezTo>
                  <a:pt x="590117" y="3864101"/>
                  <a:pt x="601539" y="3845047"/>
                  <a:pt x="631996" y="3845047"/>
                </a:cubicBezTo>
                <a:cubicBezTo>
                  <a:pt x="647225" y="3845047"/>
                  <a:pt x="654840" y="3848858"/>
                  <a:pt x="654840" y="3852669"/>
                </a:cubicBezTo>
                <a:cubicBezTo>
                  <a:pt x="654840" y="3860290"/>
                  <a:pt x="662454" y="3860290"/>
                  <a:pt x="673876" y="3860290"/>
                </a:cubicBezTo>
                <a:cubicBezTo>
                  <a:pt x="711948" y="3860290"/>
                  <a:pt x="761441" y="3845047"/>
                  <a:pt x="818549" y="3814561"/>
                </a:cubicBezTo>
                <a:cubicBezTo>
                  <a:pt x="875658" y="3784075"/>
                  <a:pt x="906115" y="3757400"/>
                  <a:pt x="913730" y="3726914"/>
                </a:cubicBezTo>
                <a:cubicBezTo>
                  <a:pt x="868043" y="3723103"/>
                  <a:pt x="784285" y="3719292"/>
                  <a:pt x="662454" y="3719292"/>
                </a:cubicBezTo>
                <a:cubicBezTo>
                  <a:pt x="654840" y="3719292"/>
                  <a:pt x="647225" y="3715482"/>
                  <a:pt x="651032" y="3704049"/>
                </a:cubicBezTo>
                <a:cubicBezTo>
                  <a:pt x="654840" y="3692617"/>
                  <a:pt x="651032" y="3688806"/>
                  <a:pt x="639611" y="3688806"/>
                </a:cubicBezTo>
                <a:cubicBezTo>
                  <a:pt x="628189" y="3688806"/>
                  <a:pt x="624382" y="3688806"/>
                  <a:pt x="628189" y="3696428"/>
                </a:cubicBezTo>
                <a:cubicBezTo>
                  <a:pt x="628189" y="3700239"/>
                  <a:pt x="624382" y="3704049"/>
                  <a:pt x="612960" y="3704049"/>
                </a:cubicBezTo>
                <a:cubicBezTo>
                  <a:pt x="601539" y="3704049"/>
                  <a:pt x="593924" y="3696428"/>
                  <a:pt x="590117" y="3681185"/>
                </a:cubicBezTo>
                <a:cubicBezTo>
                  <a:pt x="582503" y="3669753"/>
                  <a:pt x="574888" y="3662131"/>
                  <a:pt x="563467" y="3662131"/>
                </a:cubicBezTo>
                <a:cubicBezTo>
                  <a:pt x="552045" y="3662131"/>
                  <a:pt x="548238" y="3665942"/>
                  <a:pt x="548238" y="3669753"/>
                </a:cubicBezTo>
                <a:cubicBezTo>
                  <a:pt x="533009" y="3669753"/>
                  <a:pt x="533009" y="3669753"/>
                  <a:pt x="533009" y="3669753"/>
                </a:cubicBezTo>
                <a:cubicBezTo>
                  <a:pt x="475901" y="3608781"/>
                  <a:pt x="426407" y="3578295"/>
                  <a:pt x="380721" y="3578295"/>
                </a:cubicBezTo>
                <a:cubicBezTo>
                  <a:pt x="392142" y="3578295"/>
                  <a:pt x="407371" y="3570673"/>
                  <a:pt x="422600" y="3555430"/>
                </a:cubicBezTo>
                <a:cubicBezTo>
                  <a:pt x="407371" y="3521133"/>
                  <a:pt x="384528" y="3475404"/>
                  <a:pt x="357878" y="3422054"/>
                </a:cubicBezTo>
                <a:cubicBezTo>
                  <a:pt x="380721" y="3422054"/>
                  <a:pt x="407371" y="3429675"/>
                  <a:pt x="441636" y="3444918"/>
                </a:cubicBezTo>
                <a:cubicBezTo>
                  <a:pt x="456865" y="3444918"/>
                  <a:pt x="456865" y="3444918"/>
                  <a:pt x="456865" y="3444918"/>
                </a:cubicBezTo>
                <a:cubicBezTo>
                  <a:pt x="411178" y="3380136"/>
                  <a:pt x="369299" y="3345839"/>
                  <a:pt x="323613" y="3345839"/>
                </a:cubicBezTo>
                <a:cubicBezTo>
                  <a:pt x="312191" y="3345839"/>
                  <a:pt x="300769" y="3353460"/>
                  <a:pt x="289348" y="3364893"/>
                </a:cubicBezTo>
                <a:cubicBezTo>
                  <a:pt x="277926" y="3345839"/>
                  <a:pt x="274119" y="3326785"/>
                  <a:pt x="274119" y="3303921"/>
                </a:cubicBezTo>
                <a:cubicBezTo>
                  <a:pt x="277926" y="3303921"/>
                  <a:pt x="289348" y="3307731"/>
                  <a:pt x="304577" y="3319164"/>
                </a:cubicBezTo>
                <a:cubicBezTo>
                  <a:pt x="315998" y="3326785"/>
                  <a:pt x="327420" y="3330596"/>
                  <a:pt x="331227" y="3330596"/>
                </a:cubicBezTo>
                <a:cubicBezTo>
                  <a:pt x="338842" y="3322974"/>
                  <a:pt x="338842" y="3315353"/>
                  <a:pt x="338842" y="3303921"/>
                </a:cubicBezTo>
                <a:cubicBezTo>
                  <a:pt x="338842" y="3204843"/>
                  <a:pt x="300769" y="3121004"/>
                  <a:pt x="224625" y="3056222"/>
                </a:cubicBezTo>
                <a:cubicBezTo>
                  <a:pt x="247469" y="3060034"/>
                  <a:pt x="277926" y="3052411"/>
                  <a:pt x="315998" y="3029547"/>
                </a:cubicBezTo>
                <a:cubicBezTo>
                  <a:pt x="308384" y="3025736"/>
                  <a:pt x="300769" y="3014304"/>
                  <a:pt x="285541" y="2999060"/>
                </a:cubicBezTo>
                <a:cubicBezTo>
                  <a:pt x="274119" y="2980007"/>
                  <a:pt x="262697" y="2968575"/>
                  <a:pt x="258890" y="2957144"/>
                </a:cubicBezTo>
                <a:cubicBezTo>
                  <a:pt x="236047" y="2983818"/>
                  <a:pt x="228433" y="2999060"/>
                  <a:pt x="232240" y="2999060"/>
                </a:cubicBezTo>
                <a:cubicBezTo>
                  <a:pt x="232240" y="2915225"/>
                  <a:pt x="232240" y="2915225"/>
                  <a:pt x="232240" y="2915225"/>
                </a:cubicBezTo>
                <a:cubicBezTo>
                  <a:pt x="243661" y="2926656"/>
                  <a:pt x="262697" y="2938088"/>
                  <a:pt x="289348" y="2957144"/>
                </a:cubicBezTo>
                <a:cubicBezTo>
                  <a:pt x="289348" y="2919036"/>
                  <a:pt x="300769" y="2858063"/>
                  <a:pt x="315998" y="2781848"/>
                </a:cubicBezTo>
                <a:cubicBezTo>
                  <a:pt x="331227" y="2705633"/>
                  <a:pt x="338842" y="2663717"/>
                  <a:pt x="338842" y="2656093"/>
                </a:cubicBezTo>
                <a:cubicBezTo>
                  <a:pt x="338842" y="2644661"/>
                  <a:pt x="331227" y="2625607"/>
                  <a:pt x="315998" y="2598934"/>
                </a:cubicBezTo>
                <a:cubicBezTo>
                  <a:pt x="304577" y="2576067"/>
                  <a:pt x="308384" y="2541772"/>
                  <a:pt x="323613" y="2492232"/>
                </a:cubicBezTo>
                <a:cubicBezTo>
                  <a:pt x="312191" y="2480801"/>
                  <a:pt x="293155" y="2473177"/>
                  <a:pt x="266505" y="2473177"/>
                </a:cubicBezTo>
                <a:cubicBezTo>
                  <a:pt x="270312" y="2484610"/>
                  <a:pt x="270312" y="2507474"/>
                  <a:pt x="266505" y="2541772"/>
                </a:cubicBezTo>
                <a:cubicBezTo>
                  <a:pt x="247469" y="2530340"/>
                  <a:pt x="232240" y="2530340"/>
                  <a:pt x="217011" y="2541772"/>
                </a:cubicBezTo>
                <a:cubicBezTo>
                  <a:pt x="232240" y="2484610"/>
                  <a:pt x="255083" y="2404584"/>
                  <a:pt x="285541" y="2297885"/>
                </a:cubicBezTo>
                <a:cubicBezTo>
                  <a:pt x="315998" y="2187372"/>
                  <a:pt x="350263" y="2027319"/>
                  <a:pt x="392142" y="1817728"/>
                </a:cubicBezTo>
                <a:cubicBezTo>
                  <a:pt x="399757" y="1813919"/>
                  <a:pt x="430214" y="1764379"/>
                  <a:pt x="472094" y="1676732"/>
                </a:cubicBezTo>
                <a:cubicBezTo>
                  <a:pt x="456865" y="1661489"/>
                  <a:pt x="441636" y="1661489"/>
                  <a:pt x="430214" y="1676732"/>
                </a:cubicBezTo>
                <a:cubicBezTo>
                  <a:pt x="403564" y="1749136"/>
                  <a:pt x="361685" y="1825350"/>
                  <a:pt x="308384" y="1909186"/>
                </a:cubicBezTo>
                <a:cubicBezTo>
                  <a:pt x="258890" y="2065429"/>
                  <a:pt x="209397" y="2221668"/>
                  <a:pt x="167517" y="2374099"/>
                </a:cubicBezTo>
                <a:cubicBezTo>
                  <a:pt x="98988" y="2602743"/>
                  <a:pt x="76144" y="2774228"/>
                  <a:pt x="91373" y="2888549"/>
                </a:cubicBezTo>
                <a:cubicBezTo>
                  <a:pt x="68530" y="2938088"/>
                  <a:pt x="57108" y="2960953"/>
                  <a:pt x="57108" y="2949521"/>
                </a:cubicBezTo>
                <a:cubicBezTo>
                  <a:pt x="57108" y="2976196"/>
                  <a:pt x="64723" y="3014304"/>
                  <a:pt x="76144" y="3063843"/>
                </a:cubicBezTo>
                <a:cubicBezTo>
                  <a:pt x="79952" y="3086708"/>
                  <a:pt x="98988" y="3105761"/>
                  <a:pt x="125638" y="3121004"/>
                </a:cubicBezTo>
                <a:cubicBezTo>
                  <a:pt x="125638" y="3109572"/>
                  <a:pt x="106602" y="3132437"/>
                  <a:pt x="76144" y="3181976"/>
                </a:cubicBezTo>
                <a:cubicBezTo>
                  <a:pt x="64723" y="3197219"/>
                  <a:pt x="57108" y="3223895"/>
                  <a:pt x="57108" y="3254381"/>
                </a:cubicBezTo>
                <a:cubicBezTo>
                  <a:pt x="57108" y="3315353"/>
                  <a:pt x="98988" y="3383946"/>
                  <a:pt x="175132" y="3463972"/>
                </a:cubicBezTo>
                <a:cubicBezTo>
                  <a:pt x="159903" y="3444918"/>
                  <a:pt x="137060" y="3429675"/>
                  <a:pt x="106602" y="3414432"/>
                </a:cubicBezTo>
                <a:cubicBezTo>
                  <a:pt x="102795" y="3479215"/>
                  <a:pt x="98988" y="3509701"/>
                  <a:pt x="98988" y="3505890"/>
                </a:cubicBezTo>
                <a:cubicBezTo>
                  <a:pt x="76144" y="3505890"/>
                  <a:pt x="49494" y="3494458"/>
                  <a:pt x="15229" y="3471594"/>
                </a:cubicBezTo>
                <a:cubicBezTo>
                  <a:pt x="15229" y="3414432"/>
                  <a:pt x="15229" y="3326785"/>
                  <a:pt x="7615" y="3204843"/>
                </a:cubicBezTo>
                <a:cubicBezTo>
                  <a:pt x="3807" y="3082897"/>
                  <a:pt x="0" y="3018114"/>
                  <a:pt x="0" y="3006682"/>
                </a:cubicBezTo>
                <a:cubicBezTo>
                  <a:pt x="0" y="2869497"/>
                  <a:pt x="30458" y="2663717"/>
                  <a:pt x="91373" y="2393151"/>
                </a:cubicBezTo>
                <a:cubicBezTo>
                  <a:pt x="106602" y="2309316"/>
                  <a:pt x="118024" y="2267398"/>
                  <a:pt x="121831" y="2271209"/>
                </a:cubicBezTo>
                <a:cubicBezTo>
                  <a:pt x="121831" y="2275018"/>
                  <a:pt x="129445" y="2271209"/>
                  <a:pt x="133252" y="2259775"/>
                </a:cubicBezTo>
                <a:cubicBezTo>
                  <a:pt x="148481" y="2175939"/>
                  <a:pt x="159903" y="2134020"/>
                  <a:pt x="159903" y="2130209"/>
                </a:cubicBezTo>
                <a:cubicBezTo>
                  <a:pt x="159903" y="2126400"/>
                  <a:pt x="178939" y="2069238"/>
                  <a:pt x="217011" y="1958727"/>
                </a:cubicBezTo>
                <a:cubicBezTo>
                  <a:pt x="243661" y="1897755"/>
                  <a:pt x="277926" y="1806297"/>
                  <a:pt x="323613" y="1684353"/>
                </a:cubicBezTo>
                <a:cubicBezTo>
                  <a:pt x="338842" y="1634813"/>
                  <a:pt x="369299" y="1562409"/>
                  <a:pt x="407371" y="1463330"/>
                </a:cubicBezTo>
                <a:cubicBezTo>
                  <a:pt x="430214" y="1444276"/>
                  <a:pt x="453058" y="1417601"/>
                  <a:pt x="483515" y="1379493"/>
                </a:cubicBezTo>
                <a:cubicBezTo>
                  <a:pt x="483515" y="1341386"/>
                  <a:pt x="491130" y="1284224"/>
                  <a:pt x="506359" y="1211820"/>
                </a:cubicBezTo>
                <a:cubicBezTo>
                  <a:pt x="510166" y="1211820"/>
                  <a:pt x="521587" y="1219442"/>
                  <a:pt x="533009" y="1230874"/>
                </a:cubicBezTo>
                <a:cubicBezTo>
                  <a:pt x="559659" y="1208009"/>
                  <a:pt x="574888" y="1185145"/>
                  <a:pt x="582503" y="1162280"/>
                </a:cubicBezTo>
                <a:cubicBezTo>
                  <a:pt x="571081" y="1150848"/>
                  <a:pt x="552045" y="1158470"/>
                  <a:pt x="533009" y="1177523"/>
                </a:cubicBezTo>
                <a:cubicBezTo>
                  <a:pt x="571081" y="1051769"/>
                  <a:pt x="609153" y="964121"/>
                  <a:pt x="647225" y="914582"/>
                </a:cubicBezTo>
                <a:cubicBezTo>
                  <a:pt x="826164" y="663071"/>
                  <a:pt x="925151" y="541128"/>
                  <a:pt x="947994" y="541128"/>
                </a:cubicBezTo>
                <a:cubicBezTo>
                  <a:pt x="963223" y="541128"/>
                  <a:pt x="978452" y="552559"/>
                  <a:pt x="986067" y="571613"/>
                </a:cubicBezTo>
                <a:cubicBezTo>
                  <a:pt x="993681" y="567802"/>
                  <a:pt x="1005103" y="541128"/>
                  <a:pt x="1020331" y="491588"/>
                </a:cubicBezTo>
                <a:cubicBezTo>
                  <a:pt x="1046982" y="468723"/>
                  <a:pt x="1081246" y="445858"/>
                  <a:pt x="1115511" y="419183"/>
                </a:cubicBezTo>
                <a:cubicBezTo>
                  <a:pt x="1153583" y="392508"/>
                  <a:pt x="1168812" y="362022"/>
                  <a:pt x="1161198" y="323915"/>
                </a:cubicBezTo>
                <a:cubicBezTo>
                  <a:pt x="1222113" y="327725"/>
                  <a:pt x="1260185" y="320103"/>
                  <a:pt x="1279221" y="297239"/>
                </a:cubicBezTo>
                <a:cubicBezTo>
                  <a:pt x="1271607" y="346779"/>
                  <a:pt x="1271607" y="377265"/>
                  <a:pt x="1271607" y="381075"/>
                </a:cubicBezTo>
                <a:cubicBezTo>
                  <a:pt x="1313486" y="354400"/>
                  <a:pt x="1362980" y="312482"/>
                  <a:pt x="1420088" y="259132"/>
                </a:cubicBezTo>
                <a:cubicBezTo>
                  <a:pt x="1435316" y="259132"/>
                  <a:pt x="1435316" y="259132"/>
                  <a:pt x="1435316" y="259132"/>
                </a:cubicBezTo>
                <a:cubicBezTo>
                  <a:pt x="1446738" y="262942"/>
                  <a:pt x="1458160" y="266753"/>
                  <a:pt x="1469581" y="266753"/>
                </a:cubicBezTo>
                <a:cubicBezTo>
                  <a:pt x="1827459" y="0"/>
                  <a:pt x="1827459" y="0"/>
                  <a:pt x="1827459" y="0"/>
                </a:cubicBezTo>
                <a:close/>
              </a:path>
            </a:pathLst>
          </a:custGeom>
        </p:spPr>
        <p:txBody>
          <a:bodyPr wrap="square">
            <a:noAutofit/>
          </a:bodyPr>
          <a:lstStyle/>
          <a:p>
            <a:endParaRPr lang="ru-RU"/>
          </a:p>
        </p:txBody>
      </p:sp>
    </p:spTree>
    <p:extLst>
      <p:ext uri="{BB962C8B-B14F-4D97-AF65-F5344CB8AC3E}">
        <p14:creationId xmlns:p14="http://schemas.microsoft.com/office/powerpoint/2010/main" val="12350431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Number 5">
    <p:spTree>
      <p:nvGrpSpPr>
        <p:cNvPr id="1" name=""/>
        <p:cNvGrpSpPr/>
        <p:nvPr/>
      </p:nvGrpSpPr>
      <p:grpSpPr>
        <a:xfrm>
          <a:off x="0" y="0"/>
          <a:ext cx="0" cy="0"/>
          <a:chOff x="0" y="0"/>
          <a:chExt cx="0" cy="0"/>
        </a:xfrm>
      </p:grpSpPr>
      <p:sp>
        <p:nvSpPr>
          <p:cNvPr id="18" name="Picture Placeholder 17"/>
          <p:cNvSpPr>
            <a:spLocks noGrp="1"/>
          </p:cNvSpPr>
          <p:nvPr>
            <p:ph type="pic" sz="quarter" idx="13"/>
          </p:nvPr>
        </p:nvSpPr>
        <p:spPr>
          <a:xfrm>
            <a:off x="5397500" y="1200149"/>
            <a:ext cx="6626224" cy="5145088"/>
          </a:xfrm>
          <a:custGeom>
            <a:avLst/>
            <a:gdLst>
              <a:gd name="connsiteX0" fmla="*/ 846117 w 6626224"/>
              <a:gd name="connsiteY0" fmla="*/ 5068888 h 5145088"/>
              <a:gd name="connsiteX1" fmla="*/ 903287 w 6626224"/>
              <a:gd name="connsiteY1" fmla="*/ 5068888 h 5145088"/>
              <a:gd name="connsiteX2" fmla="*/ 567890 w 6626224"/>
              <a:gd name="connsiteY2" fmla="*/ 5137468 h 5145088"/>
              <a:gd name="connsiteX3" fmla="*/ 331587 w 6626224"/>
              <a:gd name="connsiteY3" fmla="*/ 5145088 h 5145088"/>
              <a:gd name="connsiteX4" fmla="*/ 0 w 6626224"/>
              <a:gd name="connsiteY4" fmla="*/ 5129848 h 5145088"/>
              <a:gd name="connsiteX5" fmla="*/ 19057 w 6626224"/>
              <a:gd name="connsiteY5" fmla="*/ 5076508 h 5145088"/>
              <a:gd name="connsiteX6" fmla="*/ 72416 w 6626224"/>
              <a:gd name="connsiteY6" fmla="*/ 5118418 h 5145088"/>
              <a:gd name="connsiteX7" fmla="*/ 72416 w 6626224"/>
              <a:gd name="connsiteY7" fmla="*/ 5091748 h 5145088"/>
              <a:gd name="connsiteX8" fmla="*/ 106718 w 6626224"/>
              <a:gd name="connsiteY8" fmla="*/ 5103178 h 5145088"/>
              <a:gd name="connsiteX9" fmla="*/ 148642 w 6626224"/>
              <a:gd name="connsiteY9" fmla="*/ 5103178 h 5145088"/>
              <a:gd name="connsiteX10" fmla="*/ 160076 w 6626224"/>
              <a:gd name="connsiteY10" fmla="*/ 5087938 h 5145088"/>
              <a:gd name="connsiteX11" fmla="*/ 175322 w 6626224"/>
              <a:gd name="connsiteY11" fmla="*/ 5076508 h 5145088"/>
              <a:gd name="connsiteX12" fmla="*/ 400191 w 6626224"/>
              <a:gd name="connsiteY12" fmla="*/ 5103178 h 5145088"/>
              <a:gd name="connsiteX13" fmla="*/ 461172 w 6626224"/>
              <a:gd name="connsiteY13" fmla="*/ 5091748 h 5145088"/>
              <a:gd name="connsiteX14" fmla="*/ 480229 w 6626224"/>
              <a:gd name="connsiteY14" fmla="*/ 5106988 h 5145088"/>
              <a:gd name="connsiteX15" fmla="*/ 495474 w 6626224"/>
              <a:gd name="connsiteY15" fmla="*/ 5118418 h 5145088"/>
              <a:gd name="connsiteX16" fmla="*/ 537399 w 6626224"/>
              <a:gd name="connsiteY16" fmla="*/ 5103178 h 5145088"/>
              <a:gd name="connsiteX17" fmla="*/ 583135 w 6626224"/>
              <a:gd name="connsiteY17" fmla="*/ 5084128 h 5145088"/>
              <a:gd name="connsiteX18" fmla="*/ 846117 w 6626224"/>
              <a:gd name="connsiteY18" fmla="*/ 5068888 h 5145088"/>
              <a:gd name="connsiteX19" fmla="*/ 2469509 w 6626224"/>
              <a:gd name="connsiteY19" fmla="*/ 4694973 h 5145088"/>
              <a:gd name="connsiteX20" fmla="*/ 2461458 w 6626224"/>
              <a:gd name="connsiteY20" fmla="*/ 4701189 h 5145088"/>
              <a:gd name="connsiteX21" fmla="*/ 2433851 w 6626224"/>
              <a:gd name="connsiteY21" fmla="*/ 4709762 h 5145088"/>
              <a:gd name="connsiteX22" fmla="*/ 2300217 w 6626224"/>
              <a:gd name="connsiteY22" fmla="*/ 3785085 h 5145088"/>
              <a:gd name="connsiteX23" fmla="*/ 2293915 w 6626224"/>
              <a:gd name="connsiteY23" fmla="*/ 3795245 h 5145088"/>
              <a:gd name="connsiteX24" fmla="*/ 2285348 w 6626224"/>
              <a:gd name="connsiteY24" fmla="*/ 3787624 h 5145088"/>
              <a:gd name="connsiteX25" fmla="*/ 1260474 w 6626224"/>
              <a:gd name="connsiteY25" fmla="*/ 1017588 h 5145088"/>
              <a:gd name="connsiteX26" fmla="*/ 1321369 w 6626224"/>
              <a:gd name="connsiteY26" fmla="*/ 1017588 h 5145088"/>
              <a:gd name="connsiteX27" fmla="*/ 1557336 w 6626224"/>
              <a:gd name="connsiteY27" fmla="*/ 1173188 h 5145088"/>
              <a:gd name="connsiteX28" fmla="*/ 1545918 w 6626224"/>
              <a:gd name="connsiteY28" fmla="*/ 1214935 h 5145088"/>
              <a:gd name="connsiteX29" fmla="*/ 1538307 w 6626224"/>
              <a:gd name="connsiteY29" fmla="*/ 1260476 h 5145088"/>
              <a:gd name="connsiteX30" fmla="*/ 1424129 w 6626224"/>
              <a:gd name="connsiteY30" fmla="*/ 1195959 h 5145088"/>
              <a:gd name="connsiteX31" fmla="*/ 1260474 w 6626224"/>
              <a:gd name="connsiteY31" fmla="*/ 1017588 h 5145088"/>
              <a:gd name="connsiteX32" fmla="*/ 845641 w 6626224"/>
              <a:gd name="connsiteY32" fmla="*/ 407988 h 5145088"/>
              <a:gd name="connsiteX33" fmla="*/ 918220 w 6626224"/>
              <a:gd name="connsiteY33" fmla="*/ 419299 h 5145088"/>
              <a:gd name="connsiteX34" fmla="*/ 1009898 w 6626224"/>
              <a:gd name="connsiteY34" fmla="*/ 426840 h 5145088"/>
              <a:gd name="connsiteX35" fmla="*/ 1036637 w 6626224"/>
              <a:gd name="connsiteY35" fmla="*/ 487165 h 5145088"/>
              <a:gd name="connsiteX36" fmla="*/ 941139 w 6626224"/>
              <a:gd name="connsiteY36" fmla="*/ 528638 h 5145088"/>
              <a:gd name="connsiteX37" fmla="*/ 792162 w 6626224"/>
              <a:gd name="connsiteY37" fmla="*/ 479624 h 5145088"/>
              <a:gd name="connsiteX38" fmla="*/ 845641 w 6626224"/>
              <a:gd name="connsiteY38" fmla="*/ 407988 h 5145088"/>
              <a:gd name="connsiteX39" fmla="*/ 5573933 w 6626224"/>
              <a:gd name="connsiteY39" fmla="*/ 2101 h 5145088"/>
              <a:gd name="connsiteX40" fmla="*/ 5578547 w 6626224"/>
              <a:gd name="connsiteY40" fmla="*/ 2798 h 5145088"/>
              <a:gd name="connsiteX41" fmla="*/ 5750433 w 6626224"/>
              <a:gd name="connsiteY41" fmla="*/ 41916 h 5145088"/>
              <a:gd name="connsiteX42" fmla="*/ 5723779 w 6626224"/>
              <a:gd name="connsiteY42" fmla="*/ 95262 h 5145088"/>
              <a:gd name="connsiteX43" fmla="*/ 5670469 w 6626224"/>
              <a:gd name="connsiteY43" fmla="*/ 87641 h 5145088"/>
              <a:gd name="connsiteX44" fmla="*/ 5445810 w 6626224"/>
              <a:gd name="connsiteY44" fmla="*/ 125746 h 5145088"/>
              <a:gd name="connsiteX45" fmla="*/ 5194497 w 6626224"/>
              <a:gd name="connsiteY45" fmla="*/ 190524 h 5145088"/>
              <a:gd name="connsiteX46" fmla="*/ 5202112 w 6626224"/>
              <a:gd name="connsiteY46" fmla="*/ 209577 h 5145088"/>
              <a:gd name="connsiteX47" fmla="*/ 5750433 w 6626224"/>
              <a:gd name="connsiteY47" fmla="*/ 182904 h 5145088"/>
              <a:gd name="connsiteX48" fmla="*/ 5780895 w 6626224"/>
              <a:gd name="connsiteY48" fmla="*/ 175283 h 5145088"/>
              <a:gd name="connsiteX49" fmla="*/ 5811357 w 6626224"/>
              <a:gd name="connsiteY49" fmla="*/ 163851 h 5145088"/>
              <a:gd name="connsiteX50" fmla="*/ 5845628 w 6626224"/>
              <a:gd name="connsiteY50" fmla="*/ 175283 h 5145088"/>
              <a:gd name="connsiteX51" fmla="*/ 5864667 w 6626224"/>
              <a:gd name="connsiteY51" fmla="*/ 182904 h 5145088"/>
              <a:gd name="connsiteX52" fmla="*/ 5091686 w 6626224"/>
              <a:gd name="connsiteY52" fmla="*/ 270545 h 5145088"/>
              <a:gd name="connsiteX53" fmla="*/ 5019338 w 6626224"/>
              <a:gd name="connsiteY53" fmla="*/ 304839 h 5145088"/>
              <a:gd name="connsiteX54" fmla="*/ 5030761 w 6626224"/>
              <a:gd name="connsiteY54" fmla="*/ 312460 h 5145088"/>
              <a:gd name="connsiteX55" fmla="*/ 5742817 w 6626224"/>
              <a:gd name="connsiteY55" fmla="*/ 278166 h 5145088"/>
              <a:gd name="connsiteX56" fmla="*/ 5419155 w 6626224"/>
              <a:gd name="connsiteY56" fmla="*/ 331513 h 5145088"/>
              <a:gd name="connsiteX57" fmla="*/ 5057416 w 6626224"/>
              <a:gd name="connsiteY57" fmla="*/ 365807 h 5145088"/>
              <a:gd name="connsiteX58" fmla="*/ 4733754 w 6626224"/>
              <a:gd name="connsiteY58" fmla="*/ 434396 h 5145088"/>
              <a:gd name="connsiteX59" fmla="*/ 4821333 w 6626224"/>
              <a:gd name="connsiteY59" fmla="*/ 453448 h 5145088"/>
              <a:gd name="connsiteX60" fmla="*/ 4855603 w 6626224"/>
              <a:gd name="connsiteY60" fmla="*/ 434396 h 5145088"/>
              <a:gd name="connsiteX61" fmla="*/ 5491503 w 6626224"/>
              <a:gd name="connsiteY61" fmla="*/ 392480 h 5145088"/>
              <a:gd name="connsiteX62" fmla="*/ 5872283 w 6626224"/>
              <a:gd name="connsiteY62" fmla="*/ 346754 h 5145088"/>
              <a:gd name="connsiteX63" fmla="*/ 5864667 w 6626224"/>
              <a:gd name="connsiteY63" fmla="*/ 373428 h 5145088"/>
              <a:gd name="connsiteX64" fmla="*/ 5933207 w 6626224"/>
              <a:gd name="connsiteY64" fmla="*/ 400101 h 5145088"/>
              <a:gd name="connsiteX65" fmla="*/ 5838012 w 6626224"/>
              <a:gd name="connsiteY65" fmla="*/ 461069 h 5145088"/>
              <a:gd name="connsiteX66" fmla="*/ 5879898 w 6626224"/>
              <a:gd name="connsiteY66" fmla="*/ 522037 h 5145088"/>
              <a:gd name="connsiteX67" fmla="*/ 6089326 w 6626224"/>
              <a:gd name="connsiteY67" fmla="*/ 495363 h 5145088"/>
              <a:gd name="connsiteX68" fmla="*/ 6115981 w 6626224"/>
              <a:gd name="connsiteY68" fmla="*/ 468690 h 5145088"/>
              <a:gd name="connsiteX69" fmla="*/ 6127404 w 6626224"/>
              <a:gd name="connsiteY69" fmla="*/ 461069 h 5145088"/>
              <a:gd name="connsiteX70" fmla="*/ 6150251 w 6626224"/>
              <a:gd name="connsiteY70" fmla="*/ 453448 h 5145088"/>
              <a:gd name="connsiteX71" fmla="*/ 6245445 w 6626224"/>
              <a:gd name="connsiteY71" fmla="*/ 442017 h 5145088"/>
              <a:gd name="connsiteX72" fmla="*/ 6348255 w 6626224"/>
              <a:gd name="connsiteY72" fmla="*/ 442017 h 5145088"/>
              <a:gd name="connsiteX73" fmla="*/ 6462489 w 6626224"/>
              <a:gd name="connsiteY73" fmla="*/ 400101 h 5145088"/>
              <a:gd name="connsiteX74" fmla="*/ 6584339 w 6626224"/>
              <a:gd name="connsiteY74" fmla="*/ 358186 h 5145088"/>
              <a:gd name="connsiteX75" fmla="*/ 6626224 w 6626224"/>
              <a:gd name="connsiteY75" fmla="*/ 381049 h 5145088"/>
              <a:gd name="connsiteX76" fmla="*/ 6489143 w 6626224"/>
              <a:gd name="connsiteY76" fmla="*/ 426775 h 5145088"/>
              <a:gd name="connsiteX77" fmla="*/ 6428219 w 6626224"/>
              <a:gd name="connsiteY77" fmla="*/ 480122 h 5145088"/>
              <a:gd name="connsiteX78" fmla="*/ 5716163 w 6626224"/>
              <a:gd name="connsiteY78" fmla="*/ 651593 h 5145088"/>
              <a:gd name="connsiteX79" fmla="*/ 5742817 w 6626224"/>
              <a:gd name="connsiteY79" fmla="*/ 720182 h 5145088"/>
              <a:gd name="connsiteX80" fmla="*/ 5445810 w 6626224"/>
              <a:gd name="connsiteY80" fmla="*/ 781150 h 5145088"/>
              <a:gd name="connsiteX81" fmla="*/ 5415348 w 6626224"/>
              <a:gd name="connsiteY81" fmla="*/ 807823 h 5145088"/>
              <a:gd name="connsiteX82" fmla="*/ 5308730 w 6626224"/>
              <a:gd name="connsiteY82" fmla="*/ 838307 h 5145088"/>
              <a:gd name="connsiteX83" fmla="*/ 5217343 w 6626224"/>
              <a:gd name="connsiteY83" fmla="*/ 861170 h 5145088"/>
              <a:gd name="connsiteX84" fmla="*/ 5156419 w 6626224"/>
              <a:gd name="connsiteY84" fmla="*/ 868791 h 5145088"/>
              <a:gd name="connsiteX85" fmla="*/ 5080263 w 6626224"/>
              <a:gd name="connsiteY85" fmla="*/ 876412 h 5145088"/>
              <a:gd name="connsiteX86" fmla="*/ 5080263 w 6626224"/>
              <a:gd name="connsiteY86" fmla="*/ 914517 h 5145088"/>
              <a:gd name="connsiteX87" fmla="*/ 4840372 w 6626224"/>
              <a:gd name="connsiteY87" fmla="*/ 964053 h 5145088"/>
              <a:gd name="connsiteX88" fmla="*/ 4524326 w 6626224"/>
              <a:gd name="connsiteY88" fmla="*/ 990727 h 5145088"/>
              <a:gd name="connsiteX89" fmla="*/ 4265397 w 6626224"/>
              <a:gd name="connsiteY89" fmla="*/ 1032642 h 5145088"/>
              <a:gd name="connsiteX90" fmla="*/ 4246357 w 6626224"/>
              <a:gd name="connsiteY90" fmla="*/ 1055505 h 5145088"/>
              <a:gd name="connsiteX91" fmla="*/ 4223511 w 6626224"/>
              <a:gd name="connsiteY91" fmla="*/ 1078368 h 5145088"/>
              <a:gd name="connsiteX92" fmla="*/ 4212087 w 6626224"/>
              <a:gd name="connsiteY92" fmla="*/ 1063126 h 5145088"/>
              <a:gd name="connsiteX93" fmla="*/ 4204472 w 6626224"/>
              <a:gd name="connsiteY93" fmla="*/ 1051695 h 5145088"/>
              <a:gd name="connsiteX94" fmla="*/ 4101661 w 6626224"/>
              <a:gd name="connsiteY94" fmla="*/ 1105041 h 5145088"/>
              <a:gd name="connsiteX95" fmla="*/ 4075007 w 6626224"/>
              <a:gd name="connsiteY95" fmla="*/ 1120283 h 5145088"/>
              <a:gd name="connsiteX96" fmla="*/ 4429131 w 6626224"/>
              <a:gd name="connsiteY96" fmla="*/ 1120283 h 5145088"/>
              <a:gd name="connsiteX97" fmla="*/ 4768024 w 6626224"/>
              <a:gd name="connsiteY97" fmla="*/ 1078368 h 5145088"/>
              <a:gd name="connsiteX98" fmla="*/ 4813717 w 6626224"/>
              <a:gd name="connsiteY98" fmla="*/ 1059316 h 5145088"/>
              <a:gd name="connsiteX99" fmla="*/ 4863219 w 6626224"/>
              <a:gd name="connsiteY99" fmla="*/ 1044074 h 5145088"/>
              <a:gd name="connsiteX100" fmla="*/ 4889873 w 6626224"/>
              <a:gd name="connsiteY100" fmla="*/ 1055505 h 5145088"/>
              <a:gd name="connsiteX101" fmla="*/ 4924143 w 6626224"/>
              <a:gd name="connsiteY101" fmla="*/ 1070747 h 5145088"/>
              <a:gd name="connsiteX102" fmla="*/ 4954606 w 6626224"/>
              <a:gd name="connsiteY102" fmla="*/ 1055505 h 5145088"/>
              <a:gd name="connsiteX103" fmla="*/ 4985068 w 6626224"/>
              <a:gd name="connsiteY103" fmla="*/ 1044074 h 5145088"/>
              <a:gd name="connsiteX104" fmla="*/ 5106917 w 6626224"/>
              <a:gd name="connsiteY104" fmla="*/ 1032642 h 5145088"/>
              <a:gd name="connsiteX105" fmla="*/ 5228767 w 6626224"/>
              <a:gd name="connsiteY105" fmla="*/ 1025021 h 5145088"/>
              <a:gd name="connsiteX106" fmla="*/ 5289691 w 6626224"/>
              <a:gd name="connsiteY106" fmla="*/ 1078368 h 5145088"/>
              <a:gd name="connsiteX107" fmla="*/ 4752793 w 6626224"/>
              <a:gd name="connsiteY107" fmla="*/ 1166009 h 5145088"/>
              <a:gd name="connsiteX108" fmla="*/ 4402477 w 6626224"/>
              <a:gd name="connsiteY108" fmla="*/ 1234598 h 5145088"/>
              <a:gd name="connsiteX109" fmla="*/ 4177817 w 6626224"/>
              <a:gd name="connsiteY109" fmla="*/ 1261271 h 5145088"/>
              <a:gd name="connsiteX110" fmla="*/ 4021698 w 6626224"/>
              <a:gd name="connsiteY110" fmla="*/ 1268892 h 5145088"/>
              <a:gd name="connsiteX111" fmla="*/ 3656151 w 6626224"/>
              <a:gd name="connsiteY111" fmla="*/ 1337481 h 5145088"/>
              <a:gd name="connsiteX112" fmla="*/ 3614265 w 6626224"/>
              <a:gd name="connsiteY112" fmla="*/ 1329860 h 5145088"/>
              <a:gd name="connsiteX113" fmla="*/ 3572379 w 6626224"/>
              <a:gd name="connsiteY113" fmla="*/ 1329860 h 5145088"/>
              <a:gd name="connsiteX114" fmla="*/ 3473377 w 6626224"/>
              <a:gd name="connsiteY114" fmla="*/ 1352723 h 5145088"/>
              <a:gd name="connsiteX115" fmla="*/ 3362951 w 6626224"/>
              <a:gd name="connsiteY115" fmla="*/ 1371775 h 5145088"/>
              <a:gd name="connsiteX116" fmla="*/ 2521430 w 6626224"/>
              <a:gd name="connsiteY116" fmla="*/ 1478469 h 5145088"/>
              <a:gd name="connsiteX117" fmla="*/ 2277732 w 6626224"/>
              <a:gd name="connsiteY117" fmla="*/ 1573731 h 5145088"/>
              <a:gd name="connsiteX118" fmla="*/ 2327233 w 6626224"/>
              <a:gd name="connsiteY118" fmla="*/ 1710909 h 5145088"/>
              <a:gd name="connsiteX119" fmla="*/ 2292963 w 6626224"/>
              <a:gd name="connsiteY119" fmla="*/ 1851897 h 5145088"/>
              <a:gd name="connsiteX120" fmla="*/ 2312002 w 6626224"/>
              <a:gd name="connsiteY120" fmla="*/ 1859518 h 5145088"/>
              <a:gd name="connsiteX121" fmla="*/ 2327233 w 6626224"/>
              <a:gd name="connsiteY121" fmla="*/ 1867139 h 5145088"/>
              <a:gd name="connsiteX122" fmla="*/ 2365311 w 6626224"/>
              <a:gd name="connsiteY122" fmla="*/ 1817602 h 5145088"/>
              <a:gd name="connsiteX123" fmla="*/ 2399581 w 6626224"/>
              <a:gd name="connsiteY123" fmla="*/ 1844276 h 5145088"/>
              <a:gd name="connsiteX124" fmla="*/ 2529046 w 6626224"/>
              <a:gd name="connsiteY124" fmla="*/ 1817602 h 5145088"/>
              <a:gd name="connsiteX125" fmla="*/ 2529046 w 6626224"/>
              <a:gd name="connsiteY125" fmla="*/ 1832845 h 5145088"/>
              <a:gd name="connsiteX126" fmla="*/ 2631856 w 6626224"/>
              <a:gd name="connsiteY126" fmla="*/ 1886191 h 5145088"/>
              <a:gd name="connsiteX127" fmla="*/ 2647087 w 6626224"/>
              <a:gd name="connsiteY127" fmla="*/ 1878570 h 5145088"/>
              <a:gd name="connsiteX128" fmla="*/ 2658511 w 6626224"/>
              <a:gd name="connsiteY128" fmla="*/ 1867139 h 5145088"/>
              <a:gd name="connsiteX129" fmla="*/ 2734666 w 6626224"/>
              <a:gd name="connsiteY129" fmla="*/ 1878570 h 5145088"/>
              <a:gd name="connsiteX130" fmla="*/ 2799399 w 6626224"/>
              <a:gd name="connsiteY130" fmla="*/ 1893812 h 5145088"/>
              <a:gd name="connsiteX131" fmla="*/ 2963134 w 6626224"/>
              <a:gd name="connsiteY131" fmla="*/ 1973832 h 5145088"/>
              <a:gd name="connsiteX132" fmla="*/ 2867939 w 6626224"/>
              <a:gd name="connsiteY132" fmla="*/ 1928107 h 5145088"/>
              <a:gd name="connsiteX133" fmla="*/ 3016443 w 6626224"/>
              <a:gd name="connsiteY133" fmla="*/ 1973832 h 5145088"/>
              <a:gd name="connsiteX134" fmla="*/ 2970749 w 6626224"/>
              <a:gd name="connsiteY134" fmla="*/ 1989074 h 5145088"/>
              <a:gd name="connsiteX135" fmla="*/ 3317257 w 6626224"/>
              <a:gd name="connsiteY135" fmla="*/ 2217704 h 5145088"/>
              <a:gd name="connsiteX136" fmla="*/ 3343912 w 6626224"/>
              <a:gd name="connsiteY136" fmla="*/ 2286292 h 5145088"/>
              <a:gd name="connsiteX137" fmla="*/ 3397221 w 6626224"/>
              <a:gd name="connsiteY137" fmla="*/ 2286292 h 5145088"/>
              <a:gd name="connsiteX138" fmla="*/ 3500031 w 6626224"/>
              <a:gd name="connsiteY138" fmla="*/ 2381554 h 5145088"/>
              <a:gd name="connsiteX139" fmla="*/ 3709459 w 6626224"/>
              <a:gd name="connsiteY139" fmla="*/ 2728309 h 5145088"/>
              <a:gd name="connsiteX140" fmla="*/ 3743730 w 6626224"/>
              <a:gd name="connsiteY140" fmla="*/ 2694014 h 5145088"/>
              <a:gd name="connsiteX141" fmla="*/ 3762769 w 6626224"/>
              <a:gd name="connsiteY141" fmla="*/ 2747361 h 5145088"/>
              <a:gd name="connsiteX142" fmla="*/ 3736114 w 6626224"/>
              <a:gd name="connsiteY142" fmla="*/ 2728309 h 5145088"/>
              <a:gd name="connsiteX143" fmla="*/ 3831309 w 6626224"/>
              <a:gd name="connsiteY143" fmla="*/ 2911212 h 5145088"/>
              <a:gd name="connsiteX144" fmla="*/ 3850348 w 6626224"/>
              <a:gd name="connsiteY144" fmla="*/ 2964559 h 5145088"/>
              <a:gd name="connsiteX145" fmla="*/ 3831309 w 6626224"/>
              <a:gd name="connsiteY145" fmla="*/ 2972180 h 5145088"/>
              <a:gd name="connsiteX146" fmla="*/ 3899849 w 6626224"/>
              <a:gd name="connsiteY146" fmla="*/ 3033148 h 5145088"/>
              <a:gd name="connsiteX147" fmla="*/ 3861771 w 6626224"/>
              <a:gd name="connsiteY147" fmla="*/ 3101737 h 5145088"/>
              <a:gd name="connsiteX148" fmla="*/ 3831309 w 6626224"/>
              <a:gd name="connsiteY148" fmla="*/ 3170325 h 5145088"/>
              <a:gd name="connsiteX149" fmla="*/ 3850348 w 6626224"/>
              <a:gd name="connsiteY149" fmla="*/ 3196999 h 5145088"/>
              <a:gd name="connsiteX150" fmla="*/ 3850348 w 6626224"/>
              <a:gd name="connsiteY150" fmla="*/ 3250346 h 5145088"/>
              <a:gd name="connsiteX151" fmla="*/ 3926503 w 6626224"/>
              <a:gd name="connsiteY151" fmla="*/ 3326555 h 5145088"/>
              <a:gd name="connsiteX152" fmla="*/ 3896041 w 6626224"/>
              <a:gd name="connsiteY152" fmla="*/ 3345608 h 5145088"/>
              <a:gd name="connsiteX153" fmla="*/ 3857963 w 6626224"/>
              <a:gd name="connsiteY153" fmla="*/ 3372281 h 5145088"/>
              <a:gd name="connsiteX154" fmla="*/ 3804654 w 6626224"/>
              <a:gd name="connsiteY154" fmla="*/ 3570426 h 5145088"/>
              <a:gd name="connsiteX155" fmla="*/ 3823693 w 6626224"/>
              <a:gd name="connsiteY155" fmla="*/ 3616152 h 5145088"/>
              <a:gd name="connsiteX156" fmla="*/ 3857963 w 6626224"/>
              <a:gd name="connsiteY156" fmla="*/ 3547563 h 5145088"/>
              <a:gd name="connsiteX157" fmla="*/ 3804654 w 6626224"/>
              <a:gd name="connsiteY157" fmla="*/ 3711414 h 5145088"/>
              <a:gd name="connsiteX158" fmla="*/ 3770384 w 6626224"/>
              <a:gd name="connsiteY158" fmla="*/ 3692362 h 5145088"/>
              <a:gd name="connsiteX159" fmla="*/ 3770384 w 6626224"/>
              <a:gd name="connsiteY159" fmla="*/ 3799056 h 5145088"/>
              <a:gd name="connsiteX160" fmla="*/ 3797039 w 6626224"/>
              <a:gd name="connsiteY160" fmla="*/ 3821919 h 5145088"/>
              <a:gd name="connsiteX161" fmla="*/ 3831309 w 6626224"/>
              <a:gd name="connsiteY161" fmla="*/ 3799056 h 5145088"/>
              <a:gd name="connsiteX162" fmla="*/ 3823693 w 6626224"/>
              <a:gd name="connsiteY162" fmla="*/ 3829540 h 5145088"/>
              <a:gd name="connsiteX163" fmla="*/ 3812270 w 6626224"/>
              <a:gd name="connsiteY163" fmla="*/ 3860023 h 5145088"/>
              <a:gd name="connsiteX164" fmla="*/ 3789423 w 6626224"/>
              <a:gd name="connsiteY164" fmla="*/ 3833350 h 5145088"/>
              <a:gd name="connsiteX165" fmla="*/ 3690421 w 6626224"/>
              <a:gd name="connsiteY165" fmla="*/ 3901939 h 5145088"/>
              <a:gd name="connsiteX166" fmla="*/ 3701844 w 6626224"/>
              <a:gd name="connsiteY166" fmla="*/ 3943854 h 5145088"/>
              <a:gd name="connsiteX167" fmla="*/ 3717075 w 6626224"/>
              <a:gd name="connsiteY167" fmla="*/ 3920991 h 5145088"/>
              <a:gd name="connsiteX168" fmla="*/ 3751345 w 6626224"/>
              <a:gd name="connsiteY168" fmla="*/ 3955286 h 5145088"/>
              <a:gd name="connsiteX169" fmla="*/ 3717075 w 6626224"/>
              <a:gd name="connsiteY169" fmla="*/ 3955286 h 5145088"/>
              <a:gd name="connsiteX170" fmla="*/ 3675189 w 6626224"/>
              <a:gd name="connsiteY170" fmla="*/ 3955286 h 5145088"/>
              <a:gd name="connsiteX171" fmla="*/ 3667574 w 6626224"/>
              <a:gd name="connsiteY171" fmla="*/ 4016253 h 5145088"/>
              <a:gd name="connsiteX172" fmla="*/ 3439107 w 6626224"/>
              <a:gd name="connsiteY172" fmla="*/ 4282988 h 5145088"/>
              <a:gd name="connsiteX173" fmla="*/ 3458146 w 6626224"/>
              <a:gd name="connsiteY173" fmla="*/ 4328713 h 5145088"/>
              <a:gd name="connsiteX174" fmla="*/ 3511455 w 6626224"/>
              <a:gd name="connsiteY174" fmla="*/ 4309661 h 5145088"/>
              <a:gd name="connsiteX175" fmla="*/ 3416260 w 6626224"/>
              <a:gd name="connsiteY175" fmla="*/ 4363008 h 5145088"/>
              <a:gd name="connsiteX176" fmla="*/ 3416260 w 6626224"/>
              <a:gd name="connsiteY176" fmla="*/ 4302040 h 5145088"/>
              <a:gd name="connsiteX177" fmla="*/ 3309642 w 6626224"/>
              <a:gd name="connsiteY177" fmla="*/ 4355387 h 5145088"/>
              <a:gd name="connsiteX178" fmla="*/ 3328681 w 6626224"/>
              <a:gd name="connsiteY178" fmla="*/ 4397302 h 5145088"/>
              <a:gd name="connsiteX179" fmla="*/ 3378182 w 6626224"/>
              <a:gd name="connsiteY179" fmla="*/ 4370629 h 5145088"/>
              <a:gd name="connsiteX180" fmla="*/ 3309642 w 6626224"/>
              <a:gd name="connsiteY180" fmla="*/ 4431597 h 5145088"/>
              <a:gd name="connsiteX181" fmla="*/ 3294411 w 6626224"/>
              <a:gd name="connsiteY181" fmla="*/ 4416355 h 5145088"/>
              <a:gd name="connsiteX182" fmla="*/ 3275372 w 6626224"/>
              <a:gd name="connsiteY182" fmla="*/ 4397302 h 5145088"/>
              <a:gd name="connsiteX183" fmla="*/ 3248717 w 6626224"/>
              <a:gd name="connsiteY183" fmla="*/ 4397302 h 5145088"/>
              <a:gd name="connsiteX184" fmla="*/ 3214447 w 6626224"/>
              <a:gd name="connsiteY184" fmla="*/ 4404923 h 5145088"/>
              <a:gd name="connsiteX185" fmla="*/ 3222063 w 6626224"/>
              <a:gd name="connsiteY185" fmla="*/ 4458270 h 5145088"/>
              <a:gd name="connsiteX186" fmla="*/ 3031673 w 6626224"/>
              <a:gd name="connsiteY186" fmla="*/ 4553532 h 5145088"/>
              <a:gd name="connsiteX187" fmla="*/ 2989788 w 6626224"/>
              <a:gd name="connsiteY187" fmla="*/ 4526859 h 5145088"/>
              <a:gd name="connsiteX188" fmla="*/ 2867939 w 6626224"/>
              <a:gd name="connsiteY188" fmla="*/ 4564964 h 5145088"/>
              <a:gd name="connsiteX189" fmla="*/ 2761321 w 6626224"/>
              <a:gd name="connsiteY189" fmla="*/ 4622121 h 5145088"/>
              <a:gd name="connsiteX190" fmla="*/ 2738474 w 6626224"/>
              <a:gd name="connsiteY190" fmla="*/ 4587827 h 5145088"/>
              <a:gd name="connsiteX191" fmla="*/ 2530177 w 6626224"/>
              <a:gd name="connsiteY191" fmla="*/ 4669812 h 5145088"/>
              <a:gd name="connsiteX192" fmla="*/ 2469509 w 6626224"/>
              <a:gd name="connsiteY192" fmla="*/ 4694973 h 5145088"/>
              <a:gd name="connsiteX193" fmla="*/ 2494776 w 6626224"/>
              <a:gd name="connsiteY193" fmla="*/ 4675468 h 5145088"/>
              <a:gd name="connsiteX194" fmla="*/ 2460506 w 6626224"/>
              <a:gd name="connsiteY194" fmla="*/ 4667847 h 5145088"/>
              <a:gd name="connsiteX195" fmla="*/ 2319618 w 6626224"/>
              <a:gd name="connsiteY195" fmla="*/ 4717383 h 5145088"/>
              <a:gd name="connsiteX196" fmla="*/ 2292963 w 6626224"/>
              <a:gd name="connsiteY196" fmla="*/ 4683089 h 5145088"/>
              <a:gd name="connsiteX197" fmla="*/ 2251078 w 6626224"/>
              <a:gd name="connsiteY197" fmla="*/ 4744057 h 5145088"/>
              <a:gd name="connsiteX198" fmla="*/ 2094958 w 6626224"/>
              <a:gd name="connsiteY198" fmla="*/ 4812645 h 5145088"/>
              <a:gd name="connsiteX199" fmla="*/ 2060688 w 6626224"/>
              <a:gd name="connsiteY199" fmla="*/ 4839319 h 5145088"/>
              <a:gd name="connsiteX200" fmla="*/ 1965494 w 6626224"/>
              <a:gd name="connsiteY200" fmla="*/ 4812645 h 5145088"/>
              <a:gd name="connsiteX201" fmla="*/ 1851260 w 6626224"/>
              <a:gd name="connsiteY201" fmla="*/ 4900286 h 5145088"/>
              <a:gd name="connsiteX202" fmla="*/ 1832221 w 6626224"/>
              <a:gd name="connsiteY202" fmla="*/ 4888855 h 5145088"/>
              <a:gd name="connsiteX203" fmla="*/ 1809374 w 6626224"/>
              <a:gd name="connsiteY203" fmla="*/ 4873613 h 5145088"/>
              <a:gd name="connsiteX204" fmla="*/ 1668486 w 6626224"/>
              <a:gd name="connsiteY204" fmla="*/ 4953633 h 5145088"/>
              <a:gd name="connsiteX205" fmla="*/ 1542829 w 6626224"/>
              <a:gd name="connsiteY205" fmla="*/ 4946012 h 5145088"/>
              <a:gd name="connsiteX206" fmla="*/ 1431452 w 6626224"/>
              <a:gd name="connsiteY206" fmla="*/ 4935295 h 5145088"/>
              <a:gd name="connsiteX207" fmla="*/ 1428400 w 6626224"/>
              <a:gd name="connsiteY207" fmla="*/ 4935143 h 5145088"/>
              <a:gd name="connsiteX208" fmla="*/ 1428410 w 6626224"/>
              <a:gd name="connsiteY208" fmla="*/ 4935117 h 5145088"/>
              <a:gd name="connsiteX209" fmla="*/ 1417172 w 6626224"/>
              <a:gd name="connsiteY209" fmla="*/ 4934581 h 5145088"/>
              <a:gd name="connsiteX210" fmla="*/ 1428400 w 6626224"/>
              <a:gd name="connsiteY210" fmla="*/ 4935143 h 5145088"/>
              <a:gd name="connsiteX211" fmla="*/ 1427822 w 6626224"/>
              <a:gd name="connsiteY211" fmla="*/ 4936724 h 5145088"/>
              <a:gd name="connsiteX212" fmla="*/ 1173474 w 6626224"/>
              <a:gd name="connsiteY212" fmla="*/ 4968875 h 5145088"/>
              <a:gd name="connsiteX213" fmla="*/ 1607562 w 6626224"/>
              <a:gd name="connsiteY213" fmla="*/ 4831698 h 5145088"/>
              <a:gd name="connsiteX214" fmla="*/ 1592331 w 6626224"/>
              <a:gd name="connsiteY214" fmla="*/ 4805024 h 5145088"/>
              <a:gd name="connsiteX215" fmla="*/ 1200129 w 6626224"/>
              <a:gd name="connsiteY215" fmla="*/ 4911718 h 5145088"/>
              <a:gd name="connsiteX216" fmla="*/ 1253438 w 6626224"/>
              <a:gd name="connsiteY216" fmla="*/ 4858371 h 5145088"/>
              <a:gd name="connsiteX217" fmla="*/ 1424788 w 6626224"/>
              <a:gd name="connsiteY217" fmla="*/ 4831698 h 5145088"/>
              <a:gd name="connsiteX218" fmla="*/ 1546637 w 6626224"/>
              <a:gd name="connsiteY218" fmla="*/ 4763109 h 5145088"/>
              <a:gd name="connsiteX219" fmla="*/ 1561868 w 6626224"/>
              <a:gd name="connsiteY219" fmla="*/ 4770730 h 5145088"/>
              <a:gd name="connsiteX220" fmla="*/ 1573292 w 6626224"/>
              <a:gd name="connsiteY220" fmla="*/ 4778351 h 5145088"/>
              <a:gd name="connsiteX221" fmla="*/ 1634216 w 6626224"/>
              <a:gd name="connsiteY221" fmla="*/ 4709762 h 5145088"/>
              <a:gd name="connsiteX222" fmla="*/ 1702756 w 6626224"/>
              <a:gd name="connsiteY222" fmla="*/ 4717383 h 5145088"/>
              <a:gd name="connsiteX223" fmla="*/ 1816990 w 6626224"/>
              <a:gd name="connsiteY223" fmla="*/ 4683089 h 5145088"/>
              <a:gd name="connsiteX224" fmla="*/ 1790335 w 6626224"/>
              <a:gd name="connsiteY224" fmla="*/ 4648794 h 5145088"/>
              <a:gd name="connsiteX225" fmla="*/ 2075919 w 6626224"/>
              <a:gd name="connsiteY225" fmla="*/ 4534480 h 5145088"/>
              <a:gd name="connsiteX226" fmla="*/ 2285348 w 6626224"/>
              <a:gd name="connsiteY226" fmla="*/ 4378250 h 5145088"/>
              <a:gd name="connsiteX227" fmla="*/ 2487160 w 6626224"/>
              <a:gd name="connsiteY227" fmla="*/ 4275367 h 5145088"/>
              <a:gd name="connsiteX228" fmla="*/ 2433851 w 6626224"/>
              <a:gd name="connsiteY228" fmla="*/ 4233451 h 5145088"/>
              <a:gd name="connsiteX229" fmla="*/ 2338657 w 6626224"/>
              <a:gd name="connsiteY229" fmla="*/ 4294419 h 5145088"/>
              <a:gd name="connsiteX230" fmla="*/ 2247270 w 6626224"/>
              <a:gd name="connsiteY230" fmla="*/ 4313471 h 5145088"/>
              <a:gd name="connsiteX231" fmla="*/ 2232039 w 6626224"/>
              <a:gd name="connsiteY231" fmla="*/ 4343955 h 5145088"/>
              <a:gd name="connsiteX232" fmla="*/ 2049265 w 6626224"/>
              <a:gd name="connsiteY232" fmla="*/ 4423976 h 5145088"/>
              <a:gd name="connsiteX233" fmla="*/ 2026418 w 6626224"/>
              <a:gd name="connsiteY233" fmla="*/ 4435407 h 5145088"/>
              <a:gd name="connsiteX234" fmla="*/ 1999764 w 6626224"/>
              <a:gd name="connsiteY234" fmla="*/ 4450649 h 5145088"/>
              <a:gd name="connsiteX235" fmla="*/ 1946455 w 6626224"/>
              <a:gd name="connsiteY235" fmla="*/ 4423976 h 5145088"/>
              <a:gd name="connsiteX236" fmla="*/ 1938839 w 6626224"/>
              <a:gd name="connsiteY236" fmla="*/ 4477322 h 5145088"/>
              <a:gd name="connsiteX237" fmla="*/ 1919800 w 6626224"/>
              <a:gd name="connsiteY237" fmla="*/ 4465891 h 5145088"/>
              <a:gd name="connsiteX238" fmla="*/ 1885530 w 6626224"/>
              <a:gd name="connsiteY238" fmla="*/ 4458270 h 5145088"/>
              <a:gd name="connsiteX239" fmla="*/ 1881722 w 6626224"/>
              <a:gd name="connsiteY239" fmla="*/ 4477322 h 5145088"/>
              <a:gd name="connsiteX240" fmla="*/ 1870299 w 6626224"/>
              <a:gd name="connsiteY240" fmla="*/ 4492564 h 5145088"/>
              <a:gd name="connsiteX241" fmla="*/ 1843644 w 6626224"/>
              <a:gd name="connsiteY241" fmla="*/ 4492564 h 5145088"/>
              <a:gd name="connsiteX242" fmla="*/ 1820798 w 6626224"/>
              <a:gd name="connsiteY242" fmla="*/ 4484943 h 5145088"/>
              <a:gd name="connsiteX243" fmla="*/ 1809374 w 6626224"/>
              <a:gd name="connsiteY243" fmla="*/ 4477322 h 5145088"/>
              <a:gd name="connsiteX244" fmla="*/ 1809374 w 6626224"/>
              <a:gd name="connsiteY244" fmla="*/ 4511617 h 5145088"/>
              <a:gd name="connsiteX245" fmla="*/ 1725603 w 6626224"/>
              <a:gd name="connsiteY245" fmla="*/ 4542101 h 5145088"/>
              <a:gd name="connsiteX246" fmla="*/ 1660871 w 6626224"/>
              <a:gd name="connsiteY246" fmla="*/ 4572585 h 5145088"/>
              <a:gd name="connsiteX247" fmla="*/ 1645640 w 6626224"/>
              <a:gd name="connsiteY247" fmla="*/ 4557343 h 5145088"/>
              <a:gd name="connsiteX248" fmla="*/ 1634216 w 6626224"/>
              <a:gd name="connsiteY248" fmla="*/ 4545911 h 5145088"/>
              <a:gd name="connsiteX249" fmla="*/ 1607562 w 6626224"/>
              <a:gd name="connsiteY249" fmla="*/ 4545911 h 5145088"/>
              <a:gd name="connsiteX250" fmla="*/ 1615177 w 6626224"/>
              <a:gd name="connsiteY250" fmla="*/ 4580206 h 5145088"/>
              <a:gd name="connsiteX251" fmla="*/ 1565676 w 6626224"/>
              <a:gd name="connsiteY251" fmla="*/ 4595448 h 5145088"/>
              <a:gd name="connsiteX252" fmla="*/ 1512367 w 6626224"/>
              <a:gd name="connsiteY252" fmla="*/ 4614500 h 5145088"/>
              <a:gd name="connsiteX253" fmla="*/ 1451442 w 6626224"/>
              <a:gd name="connsiteY253" fmla="*/ 4587827 h 5145088"/>
              <a:gd name="connsiteX254" fmla="*/ 1329593 w 6626224"/>
              <a:gd name="connsiteY254" fmla="*/ 4587827 h 5145088"/>
              <a:gd name="connsiteX255" fmla="*/ 1382902 w 6626224"/>
              <a:gd name="connsiteY255" fmla="*/ 4572585 h 5145088"/>
              <a:gd name="connsiteX256" fmla="*/ 1436211 w 6626224"/>
              <a:gd name="connsiteY256" fmla="*/ 4553532 h 5145088"/>
              <a:gd name="connsiteX257" fmla="*/ 1775104 w 6626224"/>
              <a:gd name="connsiteY257" fmla="*/ 4439218 h 5145088"/>
              <a:gd name="connsiteX258" fmla="*/ 1714180 w 6626224"/>
              <a:gd name="connsiteY258" fmla="*/ 4423976 h 5145088"/>
              <a:gd name="connsiteX259" fmla="*/ 1664678 w 6626224"/>
              <a:gd name="connsiteY259" fmla="*/ 4450649 h 5145088"/>
              <a:gd name="connsiteX260" fmla="*/ 1615177 w 6626224"/>
              <a:gd name="connsiteY260" fmla="*/ 4477322 h 5145088"/>
              <a:gd name="connsiteX261" fmla="*/ 1603754 w 6626224"/>
              <a:gd name="connsiteY261" fmla="*/ 4465891 h 5145088"/>
              <a:gd name="connsiteX262" fmla="*/ 1592331 w 6626224"/>
              <a:gd name="connsiteY262" fmla="*/ 4458270 h 5145088"/>
              <a:gd name="connsiteX263" fmla="*/ 1478097 w 6626224"/>
              <a:gd name="connsiteY263" fmla="*/ 4492564 h 5145088"/>
              <a:gd name="connsiteX264" fmla="*/ 1321978 w 6626224"/>
              <a:gd name="connsiteY264" fmla="*/ 4534480 h 5145088"/>
              <a:gd name="connsiteX265" fmla="*/ 975469 w 6626224"/>
              <a:gd name="connsiteY265" fmla="*/ 4587827 h 5145088"/>
              <a:gd name="connsiteX266" fmla="*/ 686077 w 6626224"/>
              <a:gd name="connsiteY266" fmla="*/ 4614500 h 5145088"/>
              <a:gd name="connsiteX267" fmla="*/ 617537 w 6626224"/>
              <a:gd name="connsiteY267" fmla="*/ 4587827 h 5145088"/>
              <a:gd name="connsiteX268" fmla="*/ 788888 w 6626224"/>
              <a:gd name="connsiteY268" fmla="*/ 4564964 h 5145088"/>
              <a:gd name="connsiteX269" fmla="*/ 956430 w 6626224"/>
              <a:gd name="connsiteY269" fmla="*/ 4545911 h 5145088"/>
              <a:gd name="connsiteX270" fmla="*/ 975469 w 6626224"/>
              <a:gd name="connsiteY270" fmla="*/ 4511617 h 5145088"/>
              <a:gd name="connsiteX271" fmla="*/ 785080 w 6626224"/>
              <a:gd name="connsiteY271" fmla="*/ 4511617 h 5145088"/>
              <a:gd name="connsiteX272" fmla="*/ 922160 w 6626224"/>
              <a:gd name="connsiteY272" fmla="*/ 4481133 h 5145088"/>
              <a:gd name="connsiteX273" fmla="*/ 1024970 w 6626224"/>
              <a:gd name="connsiteY273" fmla="*/ 4450649 h 5145088"/>
              <a:gd name="connsiteX274" fmla="*/ 1044009 w 6626224"/>
              <a:gd name="connsiteY274" fmla="*/ 4458270 h 5145088"/>
              <a:gd name="connsiteX275" fmla="*/ 1070664 w 6626224"/>
              <a:gd name="connsiteY275" fmla="*/ 4458270 h 5145088"/>
              <a:gd name="connsiteX276" fmla="*/ 1139204 w 6626224"/>
              <a:gd name="connsiteY276" fmla="*/ 4423976 h 5145088"/>
              <a:gd name="connsiteX277" fmla="*/ 1451442 w 6626224"/>
              <a:gd name="connsiteY277" fmla="*/ 4355387 h 5145088"/>
              <a:gd name="connsiteX278" fmla="*/ 1478097 w 6626224"/>
              <a:gd name="connsiteY278" fmla="*/ 4328713 h 5145088"/>
              <a:gd name="connsiteX279" fmla="*/ 1504751 w 6626224"/>
              <a:gd name="connsiteY279" fmla="*/ 4355387 h 5145088"/>
              <a:gd name="connsiteX280" fmla="*/ 1550445 w 6626224"/>
              <a:gd name="connsiteY280" fmla="*/ 4294419 h 5145088"/>
              <a:gd name="connsiteX281" fmla="*/ 1607562 w 6626224"/>
              <a:gd name="connsiteY281" fmla="*/ 4275367 h 5145088"/>
              <a:gd name="connsiteX282" fmla="*/ 1485713 w 6626224"/>
              <a:gd name="connsiteY282" fmla="*/ 4294419 h 5145088"/>
              <a:gd name="connsiteX283" fmla="*/ 1607562 w 6626224"/>
              <a:gd name="connsiteY283" fmla="*/ 4222020 h 5145088"/>
              <a:gd name="connsiteX284" fmla="*/ 1573292 w 6626224"/>
              <a:gd name="connsiteY284" fmla="*/ 4214399 h 5145088"/>
              <a:gd name="connsiteX285" fmla="*/ 1973109 w 6626224"/>
              <a:gd name="connsiteY285" fmla="*/ 4039116 h 5145088"/>
              <a:gd name="connsiteX286" fmla="*/ 1992148 w 6626224"/>
              <a:gd name="connsiteY286" fmla="*/ 4065790 h 5145088"/>
              <a:gd name="connsiteX287" fmla="*/ 1992148 w 6626224"/>
              <a:gd name="connsiteY287" fmla="*/ 4031495 h 5145088"/>
              <a:gd name="connsiteX288" fmla="*/ 2216807 w 6626224"/>
              <a:gd name="connsiteY288" fmla="*/ 3894318 h 5145088"/>
              <a:gd name="connsiteX289" fmla="*/ 2460506 w 6626224"/>
              <a:gd name="connsiteY289" fmla="*/ 3764761 h 5145088"/>
              <a:gd name="connsiteX290" fmla="*/ 2385778 w 6626224"/>
              <a:gd name="connsiteY290" fmla="*/ 3770477 h 5145088"/>
              <a:gd name="connsiteX291" fmla="*/ 2300217 w 6626224"/>
              <a:gd name="connsiteY291" fmla="*/ 3785085 h 5145088"/>
              <a:gd name="connsiteX292" fmla="*/ 2304625 w 6626224"/>
              <a:gd name="connsiteY292" fmla="*/ 3777979 h 5145088"/>
              <a:gd name="connsiteX293" fmla="*/ 2319618 w 6626224"/>
              <a:gd name="connsiteY293" fmla="*/ 3745709 h 5145088"/>
              <a:gd name="connsiteX294" fmla="*/ 2304387 w 6626224"/>
              <a:gd name="connsiteY294" fmla="*/ 3738088 h 5145088"/>
              <a:gd name="connsiteX295" fmla="*/ 2285348 w 6626224"/>
              <a:gd name="connsiteY295" fmla="*/ 3726656 h 5145088"/>
              <a:gd name="connsiteX296" fmla="*/ 2258693 w 6626224"/>
              <a:gd name="connsiteY296" fmla="*/ 3787624 h 5145088"/>
              <a:gd name="connsiteX297" fmla="*/ 2159691 w 6626224"/>
              <a:gd name="connsiteY297" fmla="*/ 3844781 h 5145088"/>
              <a:gd name="connsiteX298" fmla="*/ 2068304 w 6626224"/>
              <a:gd name="connsiteY298" fmla="*/ 3901939 h 5145088"/>
              <a:gd name="connsiteX299" fmla="*/ 2030226 w 6626224"/>
              <a:gd name="connsiteY299" fmla="*/ 3882886 h 5145088"/>
              <a:gd name="connsiteX300" fmla="*/ 1992148 w 6626224"/>
              <a:gd name="connsiteY300" fmla="*/ 3867644 h 5145088"/>
              <a:gd name="connsiteX301" fmla="*/ 2350080 w 6626224"/>
              <a:gd name="connsiteY301" fmla="*/ 3673310 h 5145088"/>
              <a:gd name="connsiteX302" fmla="*/ 2677550 w 6626224"/>
              <a:gd name="connsiteY302" fmla="*/ 3387523 h 5145088"/>
              <a:gd name="connsiteX303" fmla="*/ 2704204 w 6626224"/>
              <a:gd name="connsiteY303" fmla="*/ 3364660 h 5145088"/>
              <a:gd name="connsiteX304" fmla="*/ 2650895 w 6626224"/>
              <a:gd name="connsiteY304" fmla="*/ 3326555 h 5145088"/>
              <a:gd name="connsiteX305" fmla="*/ 2727051 w 6626224"/>
              <a:gd name="connsiteY305" fmla="*/ 3269398 h 5145088"/>
              <a:gd name="connsiteX306" fmla="*/ 2719435 w 6626224"/>
              <a:gd name="connsiteY306" fmla="*/ 3101737 h 5145088"/>
              <a:gd name="connsiteX307" fmla="*/ 2582355 w 6626224"/>
              <a:gd name="connsiteY307" fmla="*/ 3250346 h 5145088"/>
              <a:gd name="connsiteX308" fmla="*/ 2650895 w 6626224"/>
              <a:gd name="connsiteY308" fmla="*/ 3094116 h 5145088"/>
              <a:gd name="connsiteX309" fmla="*/ 2399581 w 6626224"/>
              <a:gd name="connsiteY309" fmla="*/ 2991232 h 5145088"/>
              <a:gd name="connsiteX310" fmla="*/ 2254885 w 6626224"/>
              <a:gd name="connsiteY310" fmla="*/ 3014095 h 5145088"/>
              <a:gd name="connsiteX311" fmla="*/ 2110189 w 6626224"/>
              <a:gd name="connsiteY311" fmla="*/ 3040769 h 5145088"/>
              <a:gd name="connsiteX312" fmla="*/ 2014995 w 6626224"/>
              <a:gd name="connsiteY312" fmla="*/ 3006474 h 5145088"/>
              <a:gd name="connsiteX313" fmla="*/ 2094958 w 6626224"/>
              <a:gd name="connsiteY313" fmla="*/ 2964559 h 5145088"/>
              <a:gd name="connsiteX314" fmla="*/ 2110189 w 6626224"/>
              <a:gd name="connsiteY314" fmla="*/ 2903591 h 5145088"/>
              <a:gd name="connsiteX315" fmla="*/ 1965494 w 6626224"/>
              <a:gd name="connsiteY315" fmla="*/ 2937886 h 5145088"/>
              <a:gd name="connsiteX316" fmla="*/ 1954070 w 6626224"/>
              <a:gd name="connsiteY316" fmla="*/ 2892160 h 5145088"/>
              <a:gd name="connsiteX317" fmla="*/ 1946455 w 6626224"/>
              <a:gd name="connsiteY317" fmla="*/ 2930265 h 5145088"/>
              <a:gd name="connsiteX318" fmla="*/ 1763681 w 6626224"/>
              <a:gd name="connsiteY318" fmla="*/ 2998853 h 5145088"/>
              <a:gd name="connsiteX319" fmla="*/ 1824605 w 6626224"/>
              <a:gd name="connsiteY319" fmla="*/ 2930265 h 5145088"/>
              <a:gd name="connsiteX320" fmla="*/ 1824605 w 6626224"/>
              <a:gd name="connsiteY320" fmla="*/ 2911212 h 5145088"/>
              <a:gd name="connsiteX321" fmla="*/ 1737026 w 6626224"/>
              <a:gd name="connsiteY321" fmla="*/ 2945507 h 5145088"/>
              <a:gd name="connsiteX322" fmla="*/ 1706564 w 6626224"/>
              <a:gd name="connsiteY322" fmla="*/ 2934075 h 5145088"/>
              <a:gd name="connsiteX323" fmla="*/ 1687525 w 6626224"/>
              <a:gd name="connsiteY323" fmla="*/ 2918833 h 5145088"/>
              <a:gd name="connsiteX324" fmla="*/ 1695141 w 6626224"/>
              <a:gd name="connsiteY324" fmla="*/ 2953128 h 5145088"/>
              <a:gd name="connsiteX325" fmla="*/ 1592331 w 6626224"/>
              <a:gd name="connsiteY325" fmla="*/ 2998853 h 5145088"/>
              <a:gd name="connsiteX326" fmla="*/ 1668486 w 6626224"/>
              <a:gd name="connsiteY326" fmla="*/ 2945507 h 5145088"/>
              <a:gd name="connsiteX327" fmla="*/ 1485713 w 6626224"/>
              <a:gd name="connsiteY327" fmla="*/ 2945507 h 5145088"/>
              <a:gd name="connsiteX328" fmla="*/ 1504751 w 6626224"/>
              <a:gd name="connsiteY328" fmla="*/ 2998853 h 5145088"/>
              <a:gd name="connsiteX329" fmla="*/ 1470481 w 6626224"/>
              <a:gd name="connsiteY329" fmla="*/ 3006474 h 5145088"/>
              <a:gd name="connsiteX330" fmla="*/ 1436211 w 6626224"/>
              <a:gd name="connsiteY330" fmla="*/ 3014095 h 5145088"/>
              <a:gd name="connsiteX331" fmla="*/ 1459058 w 6626224"/>
              <a:gd name="connsiteY331" fmla="*/ 2972180 h 5145088"/>
              <a:gd name="connsiteX332" fmla="*/ 1287708 w 6626224"/>
              <a:gd name="connsiteY332" fmla="*/ 2892160 h 5145088"/>
              <a:gd name="connsiteX333" fmla="*/ 1321978 w 6626224"/>
              <a:gd name="connsiteY333" fmla="*/ 2835002 h 5145088"/>
              <a:gd name="connsiteX334" fmla="*/ 1200129 w 6626224"/>
              <a:gd name="connsiteY334" fmla="*/ 2652099 h 5145088"/>
              <a:gd name="connsiteX335" fmla="*/ 1238206 w 6626224"/>
              <a:gd name="connsiteY335" fmla="*/ 2625426 h 5145088"/>
              <a:gd name="connsiteX336" fmla="*/ 1287708 w 6626224"/>
              <a:gd name="connsiteY336" fmla="*/ 2591131 h 5145088"/>
              <a:gd name="connsiteX337" fmla="*/ 1253438 w 6626224"/>
              <a:gd name="connsiteY337" fmla="*/ 2579700 h 5145088"/>
              <a:gd name="connsiteX338" fmla="*/ 1165858 w 6626224"/>
              <a:gd name="connsiteY338" fmla="*/ 2633047 h 5145088"/>
              <a:gd name="connsiteX339" fmla="*/ 1070664 w 6626224"/>
              <a:gd name="connsiteY339" fmla="*/ 2511111 h 5145088"/>
              <a:gd name="connsiteX340" fmla="*/ 1104934 w 6626224"/>
              <a:gd name="connsiteY340" fmla="*/ 2457764 h 5145088"/>
              <a:gd name="connsiteX341" fmla="*/ 1112549 w 6626224"/>
              <a:gd name="connsiteY341" fmla="*/ 2537784 h 5145088"/>
              <a:gd name="connsiteX342" fmla="*/ 1146820 w 6626224"/>
              <a:gd name="connsiteY342" fmla="*/ 2457764 h 5145088"/>
              <a:gd name="connsiteX343" fmla="*/ 1280092 w 6626224"/>
              <a:gd name="connsiteY343" fmla="*/ 2347260 h 5145088"/>
              <a:gd name="connsiteX344" fmla="*/ 1348632 w 6626224"/>
              <a:gd name="connsiteY344" fmla="*/ 2373934 h 5145088"/>
              <a:gd name="connsiteX345" fmla="*/ 1382902 w 6626224"/>
              <a:gd name="connsiteY345" fmla="*/ 2240566 h 5145088"/>
              <a:gd name="connsiteX346" fmla="*/ 1287708 w 6626224"/>
              <a:gd name="connsiteY346" fmla="*/ 2339639 h 5145088"/>
              <a:gd name="connsiteX347" fmla="*/ 1295323 w 6626224"/>
              <a:gd name="connsiteY347" fmla="*/ 2320587 h 5145088"/>
              <a:gd name="connsiteX348" fmla="*/ 1295323 w 6626224"/>
              <a:gd name="connsiteY348" fmla="*/ 2286292 h 5145088"/>
              <a:gd name="connsiteX349" fmla="*/ 1242014 w 6626224"/>
              <a:gd name="connsiteY349" fmla="*/ 2251998 h 5145088"/>
              <a:gd name="connsiteX350" fmla="*/ 1261053 w 6626224"/>
              <a:gd name="connsiteY350" fmla="*/ 2210083 h 5145088"/>
              <a:gd name="connsiteX351" fmla="*/ 1268669 w 6626224"/>
              <a:gd name="connsiteY351" fmla="*/ 2164357 h 5145088"/>
              <a:gd name="connsiteX352" fmla="*/ 1363863 w 6626224"/>
              <a:gd name="connsiteY352" fmla="*/ 2103389 h 5145088"/>
              <a:gd name="connsiteX353" fmla="*/ 1417172 w 6626224"/>
              <a:gd name="connsiteY353" fmla="*/ 1878570 h 5145088"/>
              <a:gd name="connsiteX354" fmla="*/ 1417172 w 6626224"/>
              <a:gd name="connsiteY354" fmla="*/ 1844276 h 5145088"/>
              <a:gd name="connsiteX355" fmla="*/ 1398133 w 6626224"/>
              <a:gd name="connsiteY355" fmla="*/ 1798550 h 5145088"/>
              <a:gd name="connsiteX356" fmla="*/ 1337209 w 6626224"/>
              <a:gd name="connsiteY356" fmla="*/ 1912865 h 5145088"/>
              <a:gd name="connsiteX357" fmla="*/ 1348632 w 6626224"/>
              <a:gd name="connsiteY357" fmla="*/ 1832845 h 5145088"/>
              <a:gd name="connsiteX358" fmla="*/ 1321978 w 6626224"/>
              <a:gd name="connsiteY358" fmla="*/ 1806171 h 5145088"/>
              <a:gd name="connsiteX359" fmla="*/ 1356248 w 6626224"/>
              <a:gd name="connsiteY359" fmla="*/ 1783308 h 5145088"/>
              <a:gd name="connsiteX360" fmla="*/ 1382902 w 6626224"/>
              <a:gd name="connsiteY360" fmla="*/ 1649941 h 5145088"/>
              <a:gd name="connsiteX361" fmla="*/ 1409557 w 6626224"/>
              <a:gd name="connsiteY361" fmla="*/ 1668993 h 5145088"/>
              <a:gd name="connsiteX362" fmla="*/ 1451442 w 6626224"/>
              <a:gd name="connsiteY362" fmla="*/ 1554679 h 5145088"/>
              <a:gd name="connsiteX363" fmla="*/ 1470481 w 6626224"/>
              <a:gd name="connsiteY363" fmla="*/ 1615647 h 5145088"/>
              <a:gd name="connsiteX364" fmla="*/ 1497136 w 6626224"/>
              <a:gd name="connsiteY364" fmla="*/ 1600405 h 5145088"/>
              <a:gd name="connsiteX365" fmla="*/ 1653255 w 6626224"/>
              <a:gd name="connsiteY365" fmla="*/ 1154578 h 5145088"/>
              <a:gd name="connsiteX366" fmla="*/ 1653255 w 6626224"/>
              <a:gd name="connsiteY366" fmla="*/ 1146957 h 5145088"/>
              <a:gd name="connsiteX367" fmla="*/ 1565676 w 6626224"/>
              <a:gd name="connsiteY367" fmla="*/ 1120283 h 5145088"/>
              <a:gd name="connsiteX368" fmla="*/ 1390518 w 6626224"/>
              <a:gd name="connsiteY368" fmla="*/ 956432 h 5145088"/>
              <a:gd name="connsiteX369" fmla="*/ 1192513 w 6626224"/>
              <a:gd name="connsiteY369" fmla="*/ 815444 h 5145088"/>
              <a:gd name="connsiteX370" fmla="*/ 1192513 w 6626224"/>
              <a:gd name="connsiteY370" fmla="*/ 765908 h 5145088"/>
              <a:gd name="connsiteX371" fmla="*/ 1104934 w 6626224"/>
              <a:gd name="connsiteY371" fmla="*/ 659214 h 5145088"/>
              <a:gd name="connsiteX372" fmla="*/ 1200129 w 6626224"/>
              <a:gd name="connsiteY372" fmla="*/ 590626 h 5145088"/>
              <a:gd name="connsiteX373" fmla="*/ 1226783 w 6626224"/>
              <a:gd name="connsiteY373" fmla="*/ 598247 h 5145088"/>
              <a:gd name="connsiteX374" fmla="*/ 1242014 w 6626224"/>
              <a:gd name="connsiteY374" fmla="*/ 598247 h 5145088"/>
              <a:gd name="connsiteX375" fmla="*/ 1321978 w 6626224"/>
              <a:gd name="connsiteY375" fmla="*/ 502984 h 5145088"/>
              <a:gd name="connsiteX376" fmla="*/ 914545 w 6626224"/>
              <a:gd name="connsiteY376" fmla="*/ 163851 h 5145088"/>
              <a:gd name="connsiteX377" fmla="*/ 1226783 w 6626224"/>
              <a:gd name="connsiteY377" fmla="*/ 346754 h 5145088"/>
              <a:gd name="connsiteX378" fmla="*/ 1287708 w 6626224"/>
              <a:gd name="connsiteY378" fmla="*/ 251492 h 5145088"/>
              <a:gd name="connsiteX379" fmla="*/ 1653255 w 6626224"/>
              <a:gd name="connsiteY379" fmla="*/ 243871 h 5145088"/>
              <a:gd name="connsiteX380" fmla="*/ 1687525 w 6626224"/>
              <a:gd name="connsiteY380" fmla="*/ 224819 h 5145088"/>
              <a:gd name="connsiteX381" fmla="*/ 1729411 w 6626224"/>
              <a:gd name="connsiteY381" fmla="*/ 209577 h 5145088"/>
              <a:gd name="connsiteX382" fmla="*/ 1737026 w 6626224"/>
              <a:gd name="connsiteY382" fmla="*/ 221008 h 5145088"/>
              <a:gd name="connsiteX383" fmla="*/ 1748450 w 6626224"/>
              <a:gd name="connsiteY383" fmla="*/ 236250 h 5145088"/>
              <a:gd name="connsiteX384" fmla="*/ 1786528 w 6626224"/>
              <a:gd name="connsiteY384" fmla="*/ 221008 h 5145088"/>
              <a:gd name="connsiteX385" fmla="*/ 1809374 w 6626224"/>
              <a:gd name="connsiteY385" fmla="*/ 201956 h 5145088"/>
              <a:gd name="connsiteX386" fmla="*/ 2190153 w 6626224"/>
              <a:gd name="connsiteY386" fmla="*/ 190524 h 5145088"/>
              <a:gd name="connsiteX387" fmla="*/ 2232039 w 6626224"/>
              <a:gd name="connsiteY387" fmla="*/ 175283 h 5145088"/>
              <a:gd name="connsiteX388" fmla="*/ 2285348 w 6626224"/>
              <a:gd name="connsiteY388" fmla="*/ 156230 h 5145088"/>
              <a:gd name="connsiteX389" fmla="*/ 2350080 w 6626224"/>
              <a:gd name="connsiteY389" fmla="*/ 171472 h 5145088"/>
              <a:gd name="connsiteX390" fmla="*/ 2414812 w 6626224"/>
              <a:gd name="connsiteY390" fmla="*/ 182904 h 5145088"/>
              <a:gd name="connsiteX391" fmla="*/ 2502391 w 6626224"/>
              <a:gd name="connsiteY391" fmla="*/ 171472 h 5145088"/>
              <a:gd name="connsiteX392" fmla="*/ 2582355 w 6626224"/>
              <a:gd name="connsiteY392" fmla="*/ 156230 h 5145088"/>
              <a:gd name="connsiteX393" fmla="*/ 2921248 w 6626224"/>
              <a:gd name="connsiteY393" fmla="*/ 133367 h 5145088"/>
              <a:gd name="connsiteX394" fmla="*/ 3416260 w 6626224"/>
              <a:gd name="connsiteY394" fmla="*/ 102883 h 5145088"/>
              <a:gd name="connsiteX395" fmla="*/ 4014083 w 6626224"/>
              <a:gd name="connsiteY395" fmla="*/ 121936 h 5145088"/>
              <a:gd name="connsiteX396" fmla="*/ 5369655 w 6626224"/>
              <a:gd name="connsiteY396" fmla="*/ 26674 h 5145088"/>
              <a:gd name="connsiteX397" fmla="*/ 5568745 w 6626224"/>
              <a:gd name="connsiteY397" fmla="*/ 3416 h 5145088"/>
              <a:gd name="connsiteX398" fmla="*/ 5560044 w 6626224"/>
              <a:gd name="connsiteY398" fmla="*/ 0 h 5145088"/>
              <a:gd name="connsiteX399" fmla="*/ 5576346 w 6626224"/>
              <a:gd name="connsiteY399" fmla="*/ 1489 h 5145088"/>
              <a:gd name="connsiteX400" fmla="*/ 5573933 w 6626224"/>
              <a:gd name="connsiteY400" fmla="*/ 2101 h 514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Lst>
            <a:rect l="l" t="t" r="r" b="b"/>
            <a:pathLst>
              <a:path w="6626224" h="5145088">
                <a:moveTo>
                  <a:pt x="846117" y="5068888"/>
                </a:moveTo>
                <a:lnTo>
                  <a:pt x="903287" y="5068888"/>
                </a:lnTo>
                <a:cubicBezTo>
                  <a:pt x="830872" y="5084128"/>
                  <a:pt x="716532" y="5106988"/>
                  <a:pt x="567890" y="5137468"/>
                </a:cubicBezTo>
                <a:cubicBezTo>
                  <a:pt x="525965" y="5141278"/>
                  <a:pt x="445927" y="5145088"/>
                  <a:pt x="331587" y="5145088"/>
                </a:cubicBezTo>
                <a:cubicBezTo>
                  <a:pt x="209624" y="5145088"/>
                  <a:pt x="99095" y="5141278"/>
                  <a:pt x="0" y="5129848"/>
                </a:cubicBezTo>
                <a:cubicBezTo>
                  <a:pt x="11434" y="5118418"/>
                  <a:pt x="19057" y="5099368"/>
                  <a:pt x="19057" y="5076508"/>
                </a:cubicBezTo>
                <a:cubicBezTo>
                  <a:pt x="41925" y="5076508"/>
                  <a:pt x="57170" y="5091748"/>
                  <a:pt x="72416" y="5118418"/>
                </a:cubicBezTo>
                <a:cubicBezTo>
                  <a:pt x="87661" y="5118418"/>
                  <a:pt x="87661" y="5110798"/>
                  <a:pt x="72416" y="5091748"/>
                </a:cubicBezTo>
                <a:cubicBezTo>
                  <a:pt x="83850" y="5091748"/>
                  <a:pt x="95284" y="5095558"/>
                  <a:pt x="106718" y="5103178"/>
                </a:cubicBezTo>
                <a:cubicBezTo>
                  <a:pt x="121963" y="5103178"/>
                  <a:pt x="137208" y="5103178"/>
                  <a:pt x="148642" y="5103178"/>
                </a:cubicBezTo>
                <a:cubicBezTo>
                  <a:pt x="160076" y="5103178"/>
                  <a:pt x="163888" y="5099368"/>
                  <a:pt x="160076" y="5087938"/>
                </a:cubicBezTo>
                <a:cubicBezTo>
                  <a:pt x="160076" y="5080318"/>
                  <a:pt x="163888" y="5076508"/>
                  <a:pt x="175322" y="5076508"/>
                </a:cubicBezTo>
                <a:cubicBezTo>
                  <a:pt x="297285" y="5091748"/>
                  <a:pt x="373511" y="5103178"/>
                  <a:pt x="400191" y="5103178"/>
                </a:cubicBezTo>
                <a:cubicBezTo>
                  <a:pt x="377323" y="5095558"/>
                  <a:pt x="396379" y="5091748"/>
                  <a:pt x="461172" y="5091748"/>
                </a:cubicBezTo>
                <a:cubicBezTo>
                  <a:pt x="472606" y="5091748"/>
                  <a:pt x="480229" y="5099368"/>
                  <a:pt x="480229" y="5106988"/>
                </a:cubicBezTo>
                <a:cubicBezTo>
                  <a:pt x="480229" y="5114608"/>
                  <a:pt x="484040" y="5118418"/>
                  <a:pt x="495474" y="5118418"/>
                </a:cubicBezTo>
                <a:cubicBezTo>
                  <a:pt x="503097" y="5118418"/>
                  <a:pt x="514531" y="5114608"/>
                  <a:pt x="537399" y="5103178"/>
                </a:cubicBezTo>
                <a:cubicBezTo>
                  <a:pt x="556456" y="5091748"/>
                  <a:pt x="571701" y="5084128"/>
                  <a:pt x="583135" y="5084128"/>
                </a:cubicBezTo>
                <a:cubicBezTo>
                  <a:pt x="758456" y="5084128"/>
                  <a:pt x="846117" y="5080318"/>
                  <a:pt x="846117" y="5068888"/>
                </a:cubicBezTo>
                <a:close/>
                <a:moveTo>
                  <a:pt x="2469509" y="4694973"/>
                </a:moveTo>
                <a:lnTo>
                  <a:pt x="2461458" y="4701189"/>
                </a:lnTo>
                <a:cubicBezTo>
                  <a:pt x="2450986" y="4706904"/>
                  <a:pt x="2441467" y="4709762"/>
                  <a:pt x="2433851" y="4709762"/>
                </a:cubicBezTo>
                <a:close/>
                <a:moveTo>
                  <a:pt x="2300217" y="3785085"/>
                </a:moveTo>
                <a:lnTo>
                  <a:pt x="2293915" y="3795245"/>
                </a:lnTo>
                <a:cubicBezTo>
                  <a:pt x="2288204" y="3801914"/>
                  <a:pt x="2285348" y="3799056"/>
                  <a:pt x="2285348" y="3787624"/>
                </a:cubicBezTo>
                <a:close/>
                <a:moveTo>
                  <a:pt x="1260474" y="1017588"/>
                </a:moveTo>
                <a:cubicBezTo>
                  <a:pt x="1321369" y="1017588"/>
                  <a:pt x="1321369" y="1017588"/>
                  <a:pt x="1321369" y="1017588"/>
                </a:cubicBezTo>
                <a:cubicBezTo>
                  <a:pt x="1397487" y="1082105"/>
                  <a:pt x="1473606" y="1131442"/>
                  <a:pt x="1557336" y="1173188"/>
                </a:cubicBezTo>
                <a:cubicBezTo>
                  <a:pt x="1557336" y="1176983"/>
                  <a:pt x="1553530" y="1192164"/>
                  <a:pt x="1545918" y="1214935"/>
                </a:cubicBezTo>
                <a:cubicBezTo>
                  <a:pt x="1542113" y="1237705"/>
                  <a:pt x="1538307" y="1252886"/>
                  <a:pt x="1538307" y="1260476"/>
                </a:cubicBezTo>
                <a:cubicBezTo>
                  <a:pt x="1507859" y="1241501"/>
                  <a:pt x="1469800" y="1218730"/>
                  <a:pt x="1424129" y="1195959"/>
                </a:cubicBezTo>
                <a:cubicBezTo>
                  <a:pt x="1378458" y="1169393"/>
                  <a:pt x="1325175" y="1108671"/>
                  <a:pt x="1260474" y="1017588"/>
                </a:cubicBezTo>
                <a:close/>
                <a:moveTo>
                  <a:pt x="845641" y="407988"/>
                </a:moveTo>
                <a:cubicBezTo>
                  <a:pt x="857101" y="407988"/>
                  <a:pt x="880020" y="411758"/>
                  <a:pt x="918220" y="419299"/>
                </a:cubicBezTo>
                <a:cubicBezTo>
                  <a:pt x="956419" y="423069"/>
                  <a:pt x="986978" y="426840"/>
                  <a:pt x="1009898" y="426840"/>
                </a:cubicBezTo>
                <a:cubicBezTo>
                  <a:pt x="1025177" y="449462"/>
                  <a:pt x="1036637" y="468313"/>
                  <a:pt x="1036637" y="487165"/>
                </a:cubicBezTo>
                <a:cubicBezTo>
                  <a:pt x="1013718" y="513557"/>
                  <a:pt x="979338" y="528638"/>
                  <a:pt x="941139" y="528638"/>
                </a:cubicBezTo>
                <a:cubicBezTo>
                  <a:pt x="864741" y="528638"/>
                  <a:pt x="815082" y="513557"/>
                  <a:pt x="792162" y="479624"/>
                </a:cubicBezTo>
                <a:cubicBezTo>
                  <a:pt x="792162" y="430610"/>
                  <a:pt x="807442" y="407988"/>
                  <a:pt x="845641" y="407988"/>
                </a:cubicBezTo>
                <a:close/>
                <a:moveTo>
                  <a:pt x="5573933" y="2101"/>
                </a:moveTo>
                <a:lnTo>
                  <a:pt x="5578547" y="2798"/>
                </a:lnTo>
                <a:cubicBezTo>
                  <a:pt x="5606927" y="8336"/>
                  <a:pt x="5664758" y="21911"/>
                  <a:pt x="5750433" y="41916"/>
                </a:cubicBezTo>
                <a:cubicBezTo>
                  <a:pt x="5750433" y="60968"/>
                  <a:pt x="5742817" y="80020"/>
                  <a:pt x="5723779" y="95262"/>
                </a:cubicBezTo>
                <a:cubicBezTo>
                  <a:pt x="5708547" y="91452"/>
                  <a:pt x="5689509" y="87641"/>
                  <a:pt x="5670469" y="87641"/>
                </a:cubicBezTo>
                <a:cubicBezTo>
                  <a:pt x="5632391" y="102883"/>
                  <a:pt x="5556236" y="118125"/>
                  <a:pt x="5445810" y="125746"/>
                </a:cubicBezTo>
                <a:cubicBezTo>
                  <a:pt x="5335385" y="133367"/>
                  <a:pt x="5251613" y="156230"/>
                  <a:pt x="5194497" y="190524"/>
                </a:cubicBezTo>
                <a:cubicBezTo>
                  <a:pt x="5202112" y="209577"/>
                  <a:pt x="5202112" y="209577"/>
                  <a:pt x="5202112" y="209577"/>
                </a:cubicBezTo>
                <a:cubicBezTo>
                  <a:pt x="5323961" y="190524"/>
                  <a:pt x="5506735" y="182904"/>
                  <a:pt x="5750433" y="182904"/>
                </a:cubicBezTo>
                <a:cubicBezTo>
                  <a:pt x="5761857" y="182904"/>
                  <a:pt x="5773280" y="179093"/>
                  <a:pt x="5780895" y="175283"/>
                </a:cubicBezTo>
                <a:cubicBezTo>
                  <a:pt x="5788511" y="167662"/>
                  <a:pt x="5799935" y="163851"/>
                  <a:pt x="5811357" y="163851"/>
                </a:cubicBezTo>
                <a:cubicBezTo>
                  <a:pt x="5826589" y="163851"/>
                  <a:pt x="5841820" y="167662"/>
                  <a:pt x="5845628" y="175283"/>
                </a:cubicBezTo>
                <a:cubicBezTo>
                  <a:pt x="5853243" y="179093"/>
                  <a:pt x="5857051" y="182904"/>
                  <a:pt x="5864667" y="182904"/>
                </a:cubicBezTo>
                <a:cubicBezTo>
                  <a:pt x="5765665" y="205766"/>
                  <a:pt x="5506735" y="236250"/>
                  <a:pt x="5091686" y="270545"/>
                </a:cubicBezTo>
                <a:cubicBezTo>
                  <a:pt x="5072647" y="270545"/>
                  <a:pt x="5049801" y="281976"/>
                  <a:pt x="5019338" y="304839"/>
                </a:cubicBezTo>
                <a:cubicBezTo>
                  <a:pt x="5030761" y="312460"/>
                  <a:pt x="5030761" y="312460"/>
                  <a:pt x="5030761" y="312460"/>
                </a:cubicBezTo>
                <a:cubicBezTo>
                  <a:pt x="5167842" y="312460"/>
                  <a:pt x="5403925" y="301029"/>
                  <a:pt x="5742817" y="278166"/>
                </a:cubicBezTo>
                <a:cubicBezTo>
                  <a:pt x="5666662" y="289597"/>
                  <a:pt x="5560044" y="308650"/>
                  <a:pt x="5419155" y="331513"/>
                </a:cubicBezTo>
                <a:cubicBezTo>
                  <a:pt x="5339192" y="335323"/>
                  <a:pt x="5217343" y="346754"/>
                  <a:pt x="5057416" y="365807"/>
                </a:cubicBezTo>
                <a:cubicBezTo>
                  <a:pt x="5049801" y="365807"/>
                  <a:pt x="4943183" y="388670"/>
                  <a:pt x="4733754" y="434396"/>
                </a:cubicBezTo>
                <a:cubicBezTo>
                  <a:pt x="4756601" y="445827"/>
                  <a:pt x="4787063" y="453448"/>
                  <a:pt x="4821333" y="453448"/>
                </a:cubicBezTo>
                <a:cubicBezTo>
                  <a:pt x="4855603" y="434396"/>
                  <a:pt x="4855603" y="434396"/>
                  <a:pt x="4855603" y="434396"/>
                </a:cubicBezTo>
                <a:cubicBezTo>
                  <a:pt x="5011723" y="430585"/>
                  <a:pt x="5224959" y="415343"/>
                  <a:pt x="5491503" y="392480"/>
                </a:cubicBezTo>
                <a:cubicBezTo>
                  <a:pt x="5575275" y="381049"/>
                  <a:pt x="5704739" y="365807"/>
                  <a:pt x="5872283" y="346754"/>
                </a:cubicBezTo>
                <a:cubicBezTo>
                  <a:pt x="5876090" y="354375"/>
                  <a:pt x="5876090" y="361996"/>
                  <a:pt x="5864667" y="373428"/>
                </a:cubicBezTo>
                <a:cubicBezTo>
                  <a:pt x="5879898" y="392480"/>
                  <a:pt x="5902745" y="400101"/>
                  <a:pt x="5933207" y="400101"/>
                </a:cubicBezTo>
                <a:cubicBezTo>
                  <a:pt x="5910360" y="411533"/>
                  <a:pt x="5876090" y="430585"/>
                  <a:pt x="5838012" y="461069"/>
                </a:cubicBezTo>
                <a:cubicBezTo>
                  <a:pt x="5860859" y="491553"/>
                  <a:pt x="5876090" y="510605"/>
                  <a:pt x="5879898" y="522037"/>
                </a:cubicBezTo>
                <a:cubicBezTo>
                  <a:pt x="5956053" y="487743"/>
                  <a:pt x="6024593" y="480122"/>
                  <a:pt x="6089326" y="495363"/>
                </a:cubicBezTo>
                <a:cubicBezTo>
                  <a:pt x="6115981" y="468690"/>
                  <a:pt x="6115981" y="468690"/>
                  <a:pt x="6115981" y="468690"/>
                </a:cubicBezTo>
                <a:cubicBezTo>
                  <a:pt x="6119789" y="468690"/>
                  <a:pt x="6123596" y="464880"/>
                  <a:pt x="6127404" y="461069"/>
                </a:cubicBezTo>
                <a:cubicBezTo>
                  <a:pt x="6131212" y="453448"/>
                  <a:pt x="6138827" y="453448"/>
                  <a:pt x="6150251" y="453448"/>
                </a:cubicBezTo>
                <a:cubicBezTo>
                  <a:pt x="6161674" y="453448"/>
                  <a:pt x="6192137" y="449638"/>
                  <a:pt x="6245445" y="442017"/>
                </a:cubicBezTo>
                <a:cubicBezTo>
                  <a:pt x="6302562" y="442017"/>
                  <a:pt x="6336832" y="442017"/>
                  <a:pt x="6348255" y="442017"/>
                </a:cubicBezTo>
                <a:cubicBezTo>
                  <a:pt x="6355871" y="442017"/>
                  <a:pt x="6393949" y="430585"/>
                  <a:pt x="6462489" y="400101"/>
                </a:cubicBezTo>
                <a:cubicBezTo>
                  <a:pt x="6531029" y="369617"/>
                  <a:pt x="6572915" y="358186"/>
                  <a:pt x="6584339" y="358186"/>
                </a:cubicBezTo>
                <a:lnTo>
                  <a:pt x="6626224" y="381049"/>
                </a:lnTo>
                <a:cubicBezTo>
                  <a:pt x="6580531" y="392480"/>
                  <a:pt x="6534837" y="407722"/>
                  <a:pt x="6489143" y="426775"/>
                </a:cubicBezTo>
                <a:cubicBezTo>
                  <a:pt x="6477721" y="442017"/>
                  <a:pt x="6454873" y="461069"/>
                  <a:pt x="6428219" y="480122"/>
                </a:cubicBezTo>
                <a:cubicBezTo>
                  <a:pt x="6310177" y="483932"/>
                  <a:pt x="6074095" y="541089"/>
                  <a:pt x="5716163" y="651593"/>
                </a:cubicBezTo>
                <a:cubicBezTo>
                  <a:pt x="5731394" y="670646"/>
                  <a:pt x="5742817" y="693509"/>
                  <a:pt x="5742817" y="720182"/>
                </a:cubicBezTo>
                <a:cubicBezTo>
                  <a:pt x="5678085" y="727803"/>
                  <a:pt x="5579083" y="746856"/>
                  <a:pt x="5445810" y="781150"/>
                </a:cubicBezTo>
                <a:cubicBezTo>
                  <a:pt x="5445810" y="792581"/>
                  <a:pt x="5434387" y="804013"/>
                  <a:pt x="5415348" y="807823"/>
                </a:cubicBezTo>
                <a:cubicBezTo>
                  <a:pt x="5396309" y="815444"/>
                  <a:pt x="5358231" y="823065"/>
                  <a:pt x="5308730" y="838307"/>
                </a:cubicBezTo>
                <a:cubicBezTo>
                  <a:pt x="5255421" y="853549"/>
                  <a:pt x="5224959" y="861170"/>
                  <a:pt x="5217343" y="861170"/>
                </a:cubicBezTo>
                <a:cubicBezTo>
                  <a:pt x="5205919" y="861170"/>
                  <a:pt x="5186881" y="864981"/>
                  <a:pt x="5156419" y="868791"/>
                </a:cubicBezTo>
                <a:cubicBezTo>
                  <a:pt x="5122149" y="876412"/>
                  <a:pt x="5099301" y="876412"/>
                  <a:pt x="5080263" y="876412"/>
                </a:cubicBezTo>
                <a:cubicBezTo>
                  <a:pt x="5068839" y="884033"/>
                  <a:pt x="5068839" y="895465"/>
                  <a:pt x="5080263" y="914517"/>
                </a:cubicBezTo>
                <a:cubicBezTo>
                  <a:pt x="5053608" y="937380"/>
                  <a:pt x="4969837" y="952622"/>
                  <a:pt x="4840372" y="964053"/>
                </a:cubicBezTo>
                <a:cubicBezTo>
                  <a:pt x="4733754" y="975485"/>
                  <a:pt x="4630944" y="986916"/>
                  <a:pt x="4524326" y="990727"/>
                </a:cubicBezTo>
                <a:cubicBezTo>
                  <a:pt x="4467209" y="1002158"/>
                  <a:pt x="4379630" y="1017400"/>
                  <a:pt x="4265397" y="1032642"/>
                </a:cubicBezTo>
                <a:cubicBezTo>
                  <a:pt x="4257781" y="1032642"/>
                  <a:pt x="4253973" y="1040263"/>
                  <a:pt x="4246357" y="1055505"/>
                </a:cubicBezTo>
                <a:cubicBezTo>
                  <a:pt x="4242550" y="1070747"/>
                  <a:pt x="4234934" y="1078368"/>
                  <a:pt x="4223511" y="1078368"/>
                </a:cubicBezTo>
                <a:cubicBezTo>
                  <a:pt x="4212087" y="1078368"/>
                  <a:pt x="4208279" y="1074558"/>
                  <a:pt x="4212087" y="1063126"/>
                </a:cubicBezTo>
                <a:cubicBezTo>
                  <a:pt x="4219703" y="1055505"/>
                  <a:pt x="4215895" y="1051695"/>
                  <a:pt x="4204472" y="1051695"/>
                </a:cubicBezTo>
                <a:cubicBezTo>
                  <a:pt x="4174009" y="1093610"/>
                  <a:pt x="4139739" y="1108852"/>
                  <a:pt x="4101661" y="1105041"/>
                </a:cubicBezTo>
                <a:cubicBezTo>
                  <a:pt x="4094046" y="1097420"/>
                  <a:pt x="4086431" y="1105041"/>
                  <a:pt x="4075007" y="1120283"/>
                </a:cubicBezTo>
                <a:cubicBezTo>
                  <a:pt x="4208279" y="1131715"/>
                  <a:pt x="4326321" y="1131715"/>
                  <a:pt x="4429131" y="1120283"/>
                </a:cubicBezTo>
                <a:cubicBezTo>
                  <a:pt x="4505287" y="1108852"/>
                  <a:pt x="4619521" y="1093610"/>
                  <a:pt x="4768024" y="1078368"/>
                </a:cubicBezTo>
                <a:cubicBezTo>
                  <a:pt x="4775640" y="1078368"/>
                  <a:pt x="4790871" y="1070747"/>
                  <a:pt x="4813717" y="1059316"/>
                </a:cubicBezTo>
                <a:cubicBezTo>
                  <a:pt x="4836565" y="1047884"/>
                  <a:pt x="4851795" y="1044074"/>
                  <a:pt x="4863219" y="1044074"/>
                </a:cubicBezTo>
                <a:cubicBezTo>
                  <a:pt x="4870835" y="1044074"/>
                  <a:pt x="4878450" y="1047884"/>
                  <a:pt x="4889873" y="1055505"/>
                </a:cubicBezTo>
                <a:cubicBezTo>
                  <a:pt x="4901297" y="1063126"/>
                  <a:pt x="4912720" y="1070747"/>
                  <a:pt x="4924143" y="1070747"/>
                </a:cubicBezTo>
                <a:cubicBezTo>
                  <a:pt x="4935567" y="1070747"/>
                  <a:pt x="4946990" y="1063126"/>
                  <a:pt x="4954606" y="1055505"/>
                </a:cubicBezTo>
                <a:cubicBezTo>
                  <a:pt x="4966029" y="1047884"/>
                  <a:pt x="4973645" y="1044074"/>
                  <a:pt x="4985068" y="1044074"/>
                </a:cubicBezTo>
                <a:cubicBezTo>
                  <a:pt x="4996491" y="1044074"/>
                  <a:pt x="5038377" y="1040263"/>
                  <a:pt x="5106917" y="1032642"/>
                </a:cubicBezTo>
                <a:cubicBezTo>
                  <a:pt x="5175457" y="1028832"/>
                  <a:pt x="5217343" y="1025021"/>
                  <a:pt x="5228767" y="1025021"/>
                </a:cubicBezTo>
                <a:cubicBezTo>
                  <a:pt x="5236382" y="1025021"/>
                  <a:pt x="5255421" y="1044074"/>
                  <a:pt x="5289691" y="1078368"/>
                </a:cubicBezTo>
                <a:cubicBezTo>
                  <a:pt x="5186881" y="1089799"/>
                  <a:pt x="5007915" y="1120283"/>
                  <a:pt x="4752793" y="1166009"/>
                </a:cubicBezTo>
                <a:cubicBezTo>
                  <a:pt x="4531941" y="1211735"/>
                  <a:pt x="4417708" y="1234598"/>
                  <a:pt x="4402477" y="1234598"/>
                </a:cubicBezTo>
                <a:cubicBezTo>
                  <a:pt x="4356783" y="1234598"/>
                  <a:pt x="4284435" y="1242219"/>
                  <a:pt x="4177817" y="1261271"/>
                </a:cubicBezTo>
                <a:cubicBezTo>
                  <a:pt x="4143547" y="1261271"/>
                  <a:pt x="4090238" y="1265082"/>
                  <a:pt x="4021698" y="1268892"/>
                </a:cubicBezTo>
                <a:cubicBezTo>
                  <a:pt x="3797039" y="1314618"/>
                  <a:pt x="3675189" y="1337481"/>
                  <a:pt x="3656151" y="1337481"/>
                </a:cubicBezTo>
                <a:cubicBezTo>
                  <a:pt x="3652343" y="1337481"/>
                  <a:pt x="3637112" y="1337481"/>
                  <a:pt x="3614265" y="1329860"/>
                </a:cubicBezTo>
                <a:cubicBezTo>
                  <a:pt x="3595226" y="1329860"/>
                  <a:pt x="3583803" y="1329860"/>
                  <a:pt x="3572379" y="1329860"/>
                </a:cubicBezTo>
                <a:cubicBezTo>
                  <a:pt x="3560956" y="1329860"/>
                  <a:pt x="3526686" y="1337481"/>
                  <a:pt x="3473377" y="1352723"/>
                </a:cubicBezTo>
                <a:cubicBezTo>
                  <a:pt x="3423875" y="1367965"/>
                  <a:pt x="3385798" y="1371775"/>
                  <a:pt x="3362951" y="1371775"/>
                </a:cubicBezTo>
                <a:cubicBezTo>
                  <a:pt x="3172562" y="1394638"/>
                  <a:pt x="2890786" y="1432743"/>
                  <a:pt x="2521430" y="1478469"/>
                </a:cubicBezTo>
                <a:cubicBezTo>
                  <a:pt x="2380542" y="1505143"/>
                  <a:pt x="2300579" y="1539437"/>
                  <a:pt x="2277732" y="1573731"/>
                </a:cubicBezTo>
                <a:cubicBezTo>
                  <a:pt x="2315810" y="1615647"/>
                  <a:pt x="2334849" y="1661373"/>
                  <a:pt x="2327233" y="1710909"/>
                </a:cubicBezTo>
                <a:cubicBezTo>
                  <a:pt x="2315810" y="1760445"/>
                  <a:pt x="2304387" y="1806171"/>
                  <a:pt x="2292963" y="1851897"/>
                </a:cubicBezTo>
                <a:cubicBezTo>
                  <a:pt x="2300579" y="1851897"/>
                  <a:pt x="2304387" y="1855707"/>
                  <a:pt x="2312002" y="1859518"/>
                </a:cubicBezTo>
                <a:cubicBezTo>
                  <a:pt x="2315810" y="1867139"/>
                  <a:pt x="2323426" y="1867139"/>
                  <a:pt x="2327233" y="1867139"/>
                </a:cubicBezTo>
                <a:cubicBezTo>
                  <a:pt x="2357696" y="1844276"/>
                  <a:pt x="2369119" y="1829034"/>
                  <a:pt x="2365311" y="1817602"/>
                </a:cubicBezTo>
                <a:cubicBezTo>
                  <a:pt x="2399581" y="1844276"/>
                  <a:pt x="2399581" y="1844276"/>
                  <a:pt x="2399581" y="1844276"/>
                </a:cubicBezTo>
                <a:cubicBezTo>
                  <a:pt x="2449082" y="1882381"/>
                  <a:pt x="2494776" y="1874760"/>
                  <a:pt x="2529046" y="1817602"/>
                </a:cubicBezTo>
                <a:cubicBezTo>
                  <a:pt x="2529046" y="1832845"/>
                  <a:pt x="2529046" y="1832845"/>
                  <a:pt x="2529046" y="1832845"/>
                </a:cubicBezTo>
                <a:cubicBezTo>
                  <a:pt x="2609009" y="1867139"/>
                  <a:pt x="2643280" y="1886191"/>
                  <a:pt x="2631856" y="1886191"/>
                </a:cubicBezTo>
                <a:cubicBezTo>
                  <a:pt x="2643280" y="1886191"/>
                  <a:pt x="2647087" y="1882381"/>
                  <a:pt x="2647087" y="1878570"/>
                </a:cubicBezTo>
                <a:cubicBezTo>
                  <a:pt x="2643280" y="1870949"/>
                  <a:pt x="2647087" y="1867139"/>
                  <a:pt x="2658511" y="1867139"/>
                </a:cubicBezTo>
                <a:cubicBezTo>
                  <a:pt x="2669934" y="1867139"/>
                  <a:pt x="2696589" y="1870949"/>
                  <a:pt x="2734666" y="1878570"/>
                </a:cubicBezTo>
                <a:cubicBezTo>
                  <a:pt x="2768936" y="1882381"/>
                  <a:pt x="2791783" y="1890002"/>
                  <a:pt x="2799399" y="1893812"/>
                </a:cubicBezTo>
                <a:cubicBezTo>
                  <a:pt x="2856516" y="1962401"/>
                  <a:pt x="2909825" y="1989074"/>
                  <a:pt x="2963134" y="1973832"/>
                </a:cubicBezTo>
                <a:cubicBezTo>
                  <a:pt x="2921248" y="1943349"/>
                  <a:pt x="2890786" y="1928107"/>
                  <a:pt x="2867939" y="1928107"/>
                </a:cubicBezTo>
                <a:cubicBezTo>
                  <a:pt x="2925056" y="1928107"/>
                  <a:pt x="2974557" y="1943349"/>
                  <a:pt x="3016443" y="1973832"/>
                </a:cubicBezTo>
                <a:cubicBezTo>
                  <a:pt x="2997403" y="1973832"/>
                  <a:pt x="2982173" y="1977643"/>
                  <a:pt x="2970749" y="1989074"/>
                </a:cubicBezTo>
                <a:cubicBezTo>
                  <a:pt x="3050713" y="2042421"/>
                  <a:pt x="3168754" y="2118631"/>
                  <a:pt x="3317257" y="2217704"/>
                </a:cubicBezTo>
                <a:cubicBezTo>
                  <a:pt x="3340104" y="2244377"/>
                  <a:pt x="3351528" y="2267240"/>
                  <a:pt x="3343912" y="2286292"/>
                </a:cubicBezTo>
                <a:cubicBezTo>
                  <a:pt x="3355335" y="2286292"/>
                  <a:pt x="3374375" y="2286292"/>
                  <a:pt x="3397221" y="2286292"/>
                </a:cubicBezTo>
                <a:cubicBezTo>
                  <a:pt x="3420068" y="2312966"/>
                  <a:pt x="3454338" y="2347260"/>
                  <a:pt x="3500031" y="2381554"/>
                </a:cubicBezTo>
                <a:cubicBezTo>
                  <a:pt x="3530494" y="2438712"/>
                  <a:pt x="3599034" y="2556837"/>
                  <a:pt x="3709459" y="2728309"/>
                </a:cubicBezTo>
                <a:cubicBezTo>
                  <a:pt x="3705652" y="2728309"/>
                  <a:pt x="3717075" y="2716877"/>
                  <a:pt x="3743730" y="2694014"/>
                </a:cubicBezTo>
                <a:cubicBezTo>
                  <a:pt x="3755153" y="2724498"/>
                  <a:pt x="3762769" y="2739740"/>
                  <a:pt x="3762769" y="2747361"/>
                </a:cubicBezTo>
                <a:cubicBezTo>
                  <a:pt x="3751345" y="2735930"/>
                  <a:pt x="3739922" y="2728309"/>
                  <a:pt x="3736114" y="2728309"/>
                </a:cubicBezTo>
                <a:cubicBezTo>
                  <a:pt x="3701844" y="2774035"/>
                  <a:pt x="3732306" y="2835002"/>
                  <a:pt x="3831309" y="2911212"/>
                </a:cubicBezTo>
                <a:cubicBezTo>
                  <a:pt x="3850348" y="2964559"/>
                  <a:pt x="3850348" y="2964559"/>
                  <a:pt x="3850348" y="2964559"/>
                </a:cubicBezTo>
                <a:cubicBezTo>
                  <a:pt x="3850348" y="2956938"/>
                  <a:pt x="3842732" y="2960748"/>
                  <a:pt x="3831309" y="2972180"/>
                </a:cubicBezTo>
                <a:cubicBezTo>
                  <a:pt x="3835117" y="2972180"/>
                  <a:pt x="3861771" y="2991232"/>
                  <a:pt x="3899849" y="3033148"/>
                </a:cubicBezTo>
                <a:cubicBezTo>
                  <a:pt x="3896041" y="3044579"/>
                  <a:pt x="3880810" y="3067442"/>
                  <a:pt x="3861771" y="3101737"/>
                </a:cubicBezTo>
                <a:cubicBezTo>
                  <a:pt x="3842732" y="3136031"/>
                  <a:pt x="3831309" y="3158894"/>
                  <a:pt x="3831309" y="3170325"/>
                </a:cubicBezTo>
                <a:cubicBezTo>
                  <a:pt x="3831309" y="3177946"/>
                  <a:pt x="3835117" y="3185567"/>
                  <a:pt x="3850348" y="3196999"/>
                </a:cubicBezTo>
                <a:cubicBezTo>
                  <a:pt x="3854155" y="3204620"/>
                  <a:pt x="3854155" y="3219862"/>
                  <a:pt x="3850348" y="3250346"/>
                </a:cubicBezTo>
                <a:cubicBezTo>
                  <a:pt x="3865579" y="3273208"/>
                  <a:pt x="3892233" y="3299882"/>
                  <a:pt x="3926503" y="3326555"/>
                </a:cubicBezTo>
                <a:cubicBezTo>
                  <a:pt x="3922696" y="3326555"/>
                  <a:pt x="3911272" y="3334176"/>
                  <a:pt x="3896041" y="3345608"/>
                </a:cubicBezTo>
                <a:cubicBezTo>
                  <a:pt x="3880810" y="3357039"/>
                  <a:pt x="3869387" y="3364660"/>
                  <a:pt x="3857963" y="3372281"/>
                </a:cubicBezTo>
                <a:cubicBezTo>
                  <a:pt x="3823693" y="3520890"/>
                  <a:pt x="3804654" y="3589479"/>
                  <a:pt x="3804654" y="3570426"/>
                </a:cubicBezTo>
                <a:cubicBezTo>
                  <a:pt x="3804654" y="3589479"/>
                  <a:pt x="3812270" y="3604721"/>
                  <a:pt x="3823693" y="3616152"/>
                </a:cubicBezTo>
                <a:cubicBezTo>
                  <a:pt x="3827501" y="3604721"/>
                  <a:pt x="3838924" y="3581858"/>
                  <a:pt x="3857963" y="3547563"/>
                </a:cubicBezTo>
                <a:cubicBezTo>
                  <a:pt x="3827501" y="3654257"/>
                  <a:pt x="3812270" y="3711414"/>
                  <a:pt x="3804654" y="3711414"/>
                </a:cubicBezTo>
                <a:cubicBezTo>
                  <a:pt x="3770384" y="3692362"/>
                  <a:pt x="3770384" y="3692362"/>
                  <a:pt x="3770384" y="3692362"/>
                </a:cubicBezTo>
                <a:cubicBezTo>
                  <a:pt x="3770384" y="3799056"/>
                  <a:pt x="3770384" y="3799056"/>
                  <a:pt x="3770384" y="3799056"/>
                </a:cubicBezTo>
                <a:cubicBezTo>
                  <a:pt x="3797039" y="3821919"/>
                  <a:pt x="3797039" y="3821919"/>
                  <a:pt x="3797039" y="3821919"/>
                </a:cubicBezTo>
                <a:cubicBezTo>
                  <a:pt x="3812270" y="3806677"/>
                  <a:pt x="3823693" y="3799056"/>
                  <a:pt x="3831309" y="3799056"/>
                </a:cubicBezTo>
                <a:cubicBezTo>
                  <a:pt x="3831309" y="3802866"/>
                  <a:pt x="3827501" y="3814298"/>
                  <a:pt x="3823693" y="3829540"/>
                </a:cubicBezTo>
                <a:cubicBezTo>
                  <a:pt x="3816077" y="3840971"/>
                  <a:pt x="3812270" y="3852402"/>
                  <a:pt x="3812270" y="3860023"/>
                </a:cubicBezTo>
                <a:cubicBezTo>
                  <a:pt x="3789423" y="3833350"/>
                  <a:pt x="3789423" y="3833350"/>
                  <a:pt x="3789423" y="3833350"/>
                </a:cubicBezTo>
                <a:cubicBezTo>
                  <a:pt x="3751345" y="3867644"/>
                  <a:pt x="3720883" y="3890507"/>
                  <a:pt x="3690421" y="3901939"/>
                </a:cubicBezTo>
                <a:cubicBezTo>
                  <a:pt x="3701844" y="3943854"/>
                  <a:pt x="3701844" y="3943854"/>
                  <a:pt x="3701844" y="3943854"/>
                </a:cubicBezTo>
                <a:cubicBezTo>
                  <a:pt x="3713267" y="3940044"/>
                  <a:pt x="3717075" y="3932423"/>
                  <a:pt x="3717075" y="3920991"/>
                </a:cubicBezTo>
                <a:cubicBezTo>
                  <a:pt x="3717075" y="3943854"/>
                  <a:pt x="3728499" y="3955286"/>
                  <a:pt x="3751345" y="3955286"/>
                </a:cubicBezTo>
                <a:cubicBezTo>
                  <a:pt x="3747537" y="3955286"/>
                  <a:pt x="3736114" y="3955286"/>
                  <a:pt x="3717075" y="3955286"/>
                </a:cubicBezTo>
                <a:cubicBezTo>
                  <a:pt x="3701844" y="3955286"/>
                  <a:pt x="3686613" y="3955286"/>
                  <a:pt x="3675189" y="3955286"/>
                </a:cubicBezTo>
                <a:cubicBezTo>
                  <a:pt x="3675189" y="3959096"/>
                  <a:pt x="3671382" y="3981959"/>
                  <a:pt x="3667574" y="4016253"/>
                </a:cubicBezTo>
                <a:cubicBezTo>
                  <a:pt x="3606649" y="4084842"/>
                  <a:pt x="3534301" y="4172483"/>
                  <a:pt x="3439107" y="4282988"/>
                </a:cubicBezTo>
                <a:cubicBezTo>
                  <a:pt x="3439107" y="4294419"/>
                  <a:pt x="3446722" y="4309661"/>
                  <a:pt x="3458146" y="4328713"/>
                </a:cubicBezTo>
                <a:cubicBezTo>
                  <a:pt x="3461953" y="4321092"/>
                  <a:pt x="3480993" y="4317282"/>
                  <a:pt x="3511455" y="4309661"/>
                </a:cubicBezTo>
                <a:cubicBezTo>
                  <a:pt x="3492416" y="4309661"/>
                  <a:pt x="3461953" y="4328713"/>
                  <a:pt x="3416260" y="4363008"/>
                </a:cubicBezTo>
                <a:cubicBezTo>
                  <a:pt x="3420068" y="4351576"/>
                  <a:pt x="3420068" y="4332524"/>
                  <a:pt x="3416260" y="4302040"/>
                </a:cubicBezTo>
                <a:cubicBezTo>
                  <a:pt x="3397221" y="4313471"/>
                  <a:pt x="3362951" y="4332524"/>
                  <a:pt x="3309642" y="4355387"/>
                </a:cubicBezTo>
                <a:cubicBezTo>
                  <a:pt x="3328681" y="4397302"/>
                  <a:pt x="3328681" y="4397302"/>
                  <a:pt x="3328681" y="4397302"/>
                </a:cubicBezTo>
                <a:cubicBezTo>
                  <a:pt x="3351528" y="4378250"/>
                  <a:pt x="3366759" y="4370629"/>
                  <a:pt x="3378182" y="4370629"/>
                </a:cubicBezTo>
                <a:cubicBezTo>
                  <a:pt x="3362951" y="4389681"/>
                  <a:pt x="3340104" y="4408734"/>
                  <a:pt x="3309642" y="4431597"/>
                </a:cubicBezTo>
                <a:cubicBezTo>
                  <a:pt x="3305834" y="4431597"/>
                  <a:pt x="3298219" y="4427786"/>
                  <a:pt x="3294411" y="4416355"/>
                </a:cubicBezTo>
                <a:cubicBezTo>
                  <a:pt x="3286795" y="4404923"/>
                  <a:pt x="3282987" y="4397302"/>
                  <a:pt x="3275372" y="4397302"/>
                </a:cubicBezTo>
                <a:cubicBezTo>
                  <a:pt x="3248717" y="4397302"/>
                  <a:pt x="3248717" y="4397302"/>
                  <a:pt x="3248717" y="4397302"/>
                </a:cubicBezTo>
                <a:cubicBezTo>
                  <a:pt x="3237294" y="4404923"/>
                  <a:pt x="3225871" y="4404923"/>
                  <a:pt x="3214447" y="4404923"/>
                </a:cubicBezTo>
                <a:cubicBezTo>
                  <a:pt x="3180177" y="4439218"/>
                  <a:pt x="3183985" y="4458270"/>
                  <a:pt x="3222063" y="4458270"/>
                </a:cubicBezTo>
                <a:cubicBezTo>
                  <a:pt x="3130676" y="4462080"/>
                  <a:pt x="3065944" y="4496375"/>
                  <a:pt x="3031673" y="4553532"/>
                </a:cubicBezTo>
                <a:cubicBezTo>
                  <a:pt x="3031673" y="4534480"/>
                  <a:pt x="3016443" y="4526859"/>
                  <a:pt x="2989788" y="4526859"/>
                </a:cubicBezTo>
                <a:cubicBezTo>
                  <a:pt x="2944095" y="4526859"/>
                  <a:pt x="2902209" y="4542101"/>
                  <a:pt x="2867939" y="4564964"/>
                </a:cubicBezTo>
                <a:cubicBezTo>
                  <a:pt x="2833669" y="4591637"/>
                  <a:pt x="2799399" y="4610689"/>
                  <a:pt x="2761321" y="4622121"/>
                </a:cubicBezTo>
                <a:cubicBezTo>
                  <a:pt x="2768936" y="4622121"/>
                  <a:pt x="2761321" y="4610689"/>
                  <a:pt x="2738474" y="4587827"/>
                </a:cubicBezTo>
                <a:cubicBezTo>
                  <a:pt x="2689925" y="4604974"/>
                  <a:pt x="2619957" y="4632838"/>
                  <a:pt x="2530177" y="4669812"/>
                </a:cubicBezTo>
                <a:lnTo>
                  <a:pt x="2469509" y="4694973"/>
                </a:lnTo>
                <a:lnTo>
                  <a:pt x="2494776" y="4675468"/>
                </a:lnTo>
                <a:cubicBezTo>
                  <a:pt x="2494776" y="4667847"/>
                  <a:pt x="2483353" y="4667847"/>
                  <a:pt x="2460506" y="4667847"/>
                </a:cubicBezTo>
                <a:cubicBezTo>
                  <a:pt x="2426236" y="4667847"/>
                  <a:pt x="2376735" y="4683089"/>
                  <a:pt x="2319618" y="4717383"/>
                </a:cubicBezTo>
                <a:cubicBezTo>
                  <a:pt x="2319618" y="4705952"/>
                  <a:pt x="2312002" y="4694520"/>
                  <a:pt x="2292963" y="4683089"/>
                </a:cubicBezTo>
                <a:cubicBezTo>
                  <a:pt x="2289155" y="4683089"/>
                  <a:pt x="2273924" y="4705952"/>
                  <a:pt x="2251078" y="4744057"/>
                </a:cubicBezTo>
                <a:cubicBezTo>
                  <a:pt x="2136844" y="4789782"/>
                  <a:pt x="2083535" y="4812645"/>
                  <a:pt x="2094958" y="4812645"/>
                </a:cubicBezTo>
                <a:cubicBezTo>
                  <a:pt x="2072112" y="4812645"/>
                  <a:pt x="2060688" y="4824077"/>
                  <a:pt x="2060688" y="4839319"/>
                </a:cubicBezTo>
                <a:cubicBezTo>
                  <a:pt x="2026418" y="4824077"/>
                  <a:pt x="1992148" y="4812645"/>
                  <a:pt x="1965494" y="4812645"/>
                </a:cubicBezTo>
                <a:cubicBezTo>
                  <a:pt x="1976917" y="4812645"/>
                  <a:pt x="1938839" y="4843129"/>
                  <a:pt x="1851260" y="4900286"/>
                </a:cubicBezTo>
                <a:cubicBezTo>
                  <a:pt x="1847452" y="4900286"/>
                  <a:pt x="1839837" y="4896476"/>
                  <a:pt x="1832221" y="4888855"/>
                </a:cubicBezTo>
                <a:cubicBezTo>
                  <a:pt x="1828413" y="4881234"/>
                  <a:pt x="1820798" y="4873613"/>
                  <a:pt x="1809374" y="4873613"/>
                </a:cubicBezTo>
                <a:cubicBezTo>
                  <a:pt x="1801759" y="4873613"/>
                  <a:pt x="1756065" y="4900286"/>
                  <a:pt x="1668486" y="4953633"/>
                </a:cubicBezTo>
                <a:cubicBezTo>
                  <a:pt x="1657063" y="4953633"/>
                  <a:pt x="1615177" y="4949823"/>
                  <a:pt x="1542829" y="4946012"/>
                </a:cubicBezTo>
                <a:cubicBezTo>
                  <a:pt x="1488568" y="4940297"/>
                  <a:pt x="1451442" y="4936724"/>
                  <a:pt x="1431452" y="4935295"/>
                </a:cubicBezTo>
                <a:lnTo>
                  <a:pt x="1428400" y="4935143"/>
                </a:lnTo>
                <a:lnTo>
                  <a:pt x="1428410" y="4935117"/>
                </a:lnTo>
                <a:cubicBezTo>
                  <a:pt x="1426632" y="4934759"/>
                  <a:pt x="1422884" y="4934581"/>
                  <a:pt x="1417172" y="4934581"/>
                </a:cubicBezTo>
                <a:lnTo>
                  <a:pt x="1428400" y="4935143"/>
                </a:lnTo>
                <a:lnTo>
                  <a:pt x="1427822" y="4936724"/>
                </a:lnTo>
                <a:cubicBezTo>
                  <a:pt x="1414793" y="4941011"/>
                  <a:pt x="1330545" y="4951728"/>
                  <a:pt x="1173474" y="4968875"/>
                </a:cubicBezTo>
                <a:cubicBezTo>
                  <a:pt x="1272476" y="4942202"/>
                  <a:pt x="1417172" y="4896476"/>
                  <a:pt x="1607562" y="4831698"/>
                </a:cubicBezTo>
                <a:cubicBezTo>
                  <a:pt x="1607562" y="4812645"/>
                  <a:pt x="1603754" y="4805024"/>
                  <a:pt x="1592331" y="4805024"/>
                </a:cubicBezTo>
                <a:cubicBezTo>
                  <a:pt x="1569484" y="4805024"/>
                  <a:pt x="1436211" y="4839319"/>
                  <a:pt x="1200129" y="4911718"/>
                </a:cubicBezTo>
                <a:cubicBezTo>
                  <a:pt x="1253438" y="4858371"/>
                  <a:pt x="1253438" y="4858371"/>
                  <a:pt x="1253438" y="4858371"/>
                </a:cubicBezTo>
                <a:cubicBezTo>
                  <a:pt x="1314362" y="4858371"/>
                  <a:pt x="1375287" y="4850750"/>
                  <a:pt x="1424788" y="4831698"/>
                </a:cubicBezTo>
                <a:cubicBezTo>
                  <a:pt x="1531406" y="4785972"/>
                  <a:pt x="1569484" y="4763109"/>
                  <a:pt x="1546637" y="4763109"/>
                </a:cubicBezTo>
                <a:cubicBezTo>
                  <a:pt x="1558060" y="4763109"/>
                  <a:pt x="1561868" y="4766919"/>
                  <a:pt x="1561868" y="4770730"/>
                </a:cubicBezTo>
                <a:cubicBezTo>
                  <a:pt x="1558060" y="4778351"/>
                  <a:pt x="1561868" y="4778351"/>
                  <a:pt x="1573292" y="4778351"/>
                </a:cubicBezTo>
                <a:cubicBezTo>
                  <a:pt x="1592331" y="4778351"/>
                  <a:pt x="1611369" y="4755488"/>
                  <a:pt x="1634216" y="4709762"/>
                </a:cubicBezTo>
                <a:cubicBezTo>
                  <a:pt x="1641832" y="4717383"/>
                  <a:pt x="1664678" y="4717383"/>
                  <a:pt x="1702756" y="4717383"/>
                </a:cubicBezTo>
                <a:cubicBezTo>
                  <a:pt x="1744642" y="4717383"/>
                  <a:pt x="1782720" y="4705952"/>
                  <a:pt x="1816990" y="4683089"/>
                </a:cubicBezTo>
                <a:cubicBezTo>
                  <a:pt x="1809374" y="4683089"/>
                  <a:pt x="1801759" y="4671657"/>
                  <a:pt x="1790335" y="4648794"/>
                </a:cubicBezTo>
                <a:cubicBezTo>
                  <a:pt x="1809374" y="4637363"/>
                  <a:pt x="1904569" y="4599258"/>
                  <a:pt x="2075919" y="4534480"/>
                </a:cubicBezTo>
                <a:cubicBezTo>
                  <a:pt x="2182537" y="4496375"/>
                  <a:pt x="2251078" y="4443028"/>
                  <a:pt x="2285348" y="4378250"/>
                </a:cubicBezTo>
                <a:cubicBezTo>
                  <a:pt x="2327233" y="4355387"/>
                  <a:pt x="2391966" y="4321092"/>
                  <a:pt x="2487160" y="4275367"/>
                </a:cubicBezTo>
                <a:cubicBezTo>
                  <a:pt x="2471929" y="4271556"/>
                  <a:pt x="2456698" y="4256314"/>
                  <a:pt x="2433851" y="4233451"/>
                </a:cubicBezTo>
                <a:cubicBezTo>
                  <a:pt x="2403389" y="4267746"/>
                  <a:pt x="2372927" y="4286798"/>
                  <a:pt x="2338657" y="4294419"/>
                </a:cubicBezTo>
                <a:cubicBezTo>
                  <a:pt x="2281540" y="4305851"/>
                  <a:pt x="2251078" y="4313471"/>
                  <a:pt x="2247270" y="4313471"/>
                </a:cubicBezTo>
                <a:cubicBezTo>
                  <a:pt x="2243462" y="4317282"/>
                  <a:pt x="2239654" y="4328713"/>
                  <a:pt x="2232039" y="4343955"/>
                </a:cubicBezTo>
                <a:cubicBezTo>
                  <a:pt x="2087343" y="4397302"/>
                  <a:pt x="2026418" y="4423976"/>
                  <a:pt x="2049265" y="4423976"/>
                </a:cubicBezTo>
                <a:cubicBezTo>
                  <a:pt x="2037842" y="4423976"/>
                  <a:pt x="2030226" y="4427786"/>
                  <a:pt x="2026418" y="4435407"/>
                </a:cubicBezTo>
                <a:cubicBezTo>
                  <a:pt x="2018803" y="4446839"/>
                  <a:pt x="2011187" y="4450649"/>
                  <a:pt x="1999764" y="4450649"/>
                </a:cubicBezTo>
                <a:cubicBezTo>
                  <a:pt x="1969301" y="4450649"/>
                  <a:pt x="1954070" y="4439218"/>
                  <a:pt x="1946455" y="4423976"/>
                </a:cubicBezTo>
                <a:cubicBezTo>
                  <a:pt x="1923608" y="4439218"/>
                  <a:pt x="1919800" y="4458270"/>
                  <a:pt x="1938839" y="4477322"/>
                </a:cubicBezTo>
                <a:cubicBezTo>
                  <a:pt x="1931224" y="4477322"/>
                  <a:pt x="1927416" y="4473512"/>
                  <a:pt x="1919800" y="4465891"/>
                </a:cubicBezTo>
                <a:cubicBezTo>
                  <a:pt x="1915992" y="4462080"/>
                  <a:pt x="1904569" y="4458270"/>
                  <a:pt x="1885530" y="4458270"/>
                </a:cubicBezTo>
                <a:cubicBezTo>
                  <a:pt x="1881722" y="4458270"/>
                  <a:pt x="1877914" y="4462080"/>
                  <a:pt x="1881722" y="4477322"/>
                </a:cubicBezTo>
                <a:cubicBezTo>
                  <a:pt x="1885530" y="4488754"/>
                  <a:pt x="1881722" y="4492564"/>
                  <a:pt x="1870299" y="4492564"/>
                </a:cubicBezTo>
                <a:cubicBezTo>
                  <a:pt x="1843644" y="4492564"/>
                  <a:pt x="1843644" y="4492564"/>
                  <a:pt x="1843644" y="4492564"/>
                </a:cubicBezTo>
                <a:cubicBezTo>
                  <a:pt x="1832221" y="4492564"/>
                  <a:pt x="1824605" y="4488754"/>
                  <a:pt x="1820798" y="4484943"/>
                </a:cubicBezTo>
                <a:cubicBezTo>
                  <a:pt x="1816990" y="4477322"/>
                  <a:pt x="1813182" y="4477322"/>
                  <a:pt x="1809374" y="4477322"/>
                </a:cubicBezTo>
                <a:cubicBezTo>
                  <a:pt x="1786528" y="4500185"/>
                  <a:pt x="1786528" y="4511617"/>
                  <a:pt x="1809374" y="4511617"/>
                </a:cubicBezTo>
                <a:cubicBezTo>
                  <a:pt x="1790335" y="4511617"/>
                  <a:pt x="1763681" y="4519238"/>
                  <a:pt x="1725603" y="4542101"/>
                </a:cubicBezTo>
                <a:cubicBezTo>
                  <a:pt x="1687525" y="4561153"/>
                  <a:pt x="1664678" y="4572585"/>
                  <a:pt x="1660871" y="4572585"/>
                </a:cubicBezTo>
                <a:cubicBezTo>
                  <a:pt x="1649447" y="4572585"/>
                  <a:pt x="1645640" y="4564964"/>
                  <a:pt x="1645640" y="4557343"/>
                </a:cubicBezTo>
                <a:cubicBezTo>
                  <a:pt x="1649447" y="4549722"/>
                  <a:pt x="1645640" y="4545911"/>
                  <a:pt x="1634216" y="4545911"/>
                </a:cubicBezTo>
                <a:cubicBezTo>
                  <a:pt x="1607562" y="4545911"/>
                  <a:pt x="1607562" y="4545911"/>
                  <a:pt x="1607562" y="4545911"/>
                </a:cubicBezTo>
                <a:cubicBezTo>
                  <a:pt x="1584715" y="4568774"/>
                  <a:pt x="1588523" y="4580206"/>
                  <a:pt x="1615177" y="4580206"/>
                </a:cubicBezTo>
                <a:cubicBezTo>
                  <a:pt x="1611369" y="4580206"/>
                  <a:pt x="1592331" y="4584016"/>
                  <a:pt x="1565676" y="4595448"/>
                </a:cubicBezTo>
                <a:cubicBezTo>
                  <a:pt x="1535214" y="4610689"/>
                  <a:pt x="1519983" y="4614500"/>
                  <a:pt x="1512367" y="4614500"/>
                </a:cubicBezTo>
                <a:cubicBezTo>
                  <a:pt x="1497136" y="4614500"/>
                  <a:pt x="1474289" y="4606879"/>
                  <a:pt x="1451442" y="4587827"/>
                </a:cubicBezTo>
                <a:cubicBezTo>
                  <a:pt x="1447635" y="4587827"/>
                  <a:pt x="1405749" y="4587827"/>
                  <a:pt x="1329593" y="4587827"/>
                </a:cubicBezTo>
                <a:cubicBezTo>
                  <a:pt x="1341017" y="4587827"/>
                  <a:pt x="1360056" y="4584016"/>
                  <a:pt x="1382902" y="4572585"/>
                </a:cubicBezTo>
                <a:cubicBezTo>
                  <a:pt x="1405749" y="4561153"/>
                  <a:pt x="1424788" y="4553532"/>
                  <a:pt x="1436211" y="4553532"/>
                </a:cubicBezTo>
                <a:cubicBezTo>
                  <a:pt x="1504751" y="4553532"/>
                  <a:pt x="1615177" y="4515427"/>
                  <a:pt x="1775104" y="4439218"/>
                </a:cubicBezTo>
                <a:cubicBezTo>
                  <a:pt x="1759873" y="4427786"/>
                  <a:pt x="1740834" y="4423976"/>
                  <a:pt x="1714180" y="4423976"/>
                </a:cubicBezTo>
                <a:cubicBezTo>
                  <a:pt x="1698949" y="4423976"/>
                  <a:pt x="1683717" y="4431597"/>
                  <a:pt x="1664678" y="4450649"/>
                </a:cubicBezTo>
                <a:cubicBezTo>
                  <a:pt x="1645640" y="4465891"/>
                  <a:pt x="1626601" y="4477322"/>
                  <a:pt x="1615177" y="4477322"/>
                </a:cubicBezTo>
                <a:cubicBezTo>
                  <a:pt x="1603754" y="4477322"/>
                  <a:pt x="1599946" y="4473512"/>
                  <a:pt x="1603754" y="4465891"/>
                </a:cubicBezTo>
                <a:cubicBezTo>
                  <a:pt x="1607562" y="4462080"/>
                  <a:pt x="1603754" y="4458270"/>
                  <a:pt x="1592331" y="4458270"/>
                </a:cubicBezTo>
                <a:cubicBezTo>
                  <a:pt x="1584715" y="4458270"/>
                  <a:pt x="1546637" y="4469701"/>
                  <a:pt x="1478097" y="4492564"/>
                </a:cubicBezTo>
                <a:cubicBezTo>
                  <a:pt x="1409557" y="4515427"/>
                  <a:pt x="1356248" y="4530669"/>
                  <a:pt x="1321978" y="4534480"/>
                </a:cubicBezTo>
                <a:cubicBezTo>
                  <a:pt x="1207744" y="4549722"/>
                  <a:pt x="1089703" y="4564964"/>
                  <a:pt x="975469" y="4587827"/>
                </a:cubicBezTo>
                <a:cubicBezTo>
                  <a:pt x="891698" y="4606879"/>
                  <a:pt x="796503" y="4614500"/>
                  <a:pt x="686077" y="4614500"/>
                </a:cubicBezTo>
                <a:cubicBezTo>
                  <a:pt x="663231" y="4614500"/>
                  <a:pt x="640384" y="4606879"/>
                  <a:pt x="617537" y="4587827"/>
                </a:cubicBezTo>
                <a:cubicBezTo>
                  <a:pt x="651807" y="4584016"/>
                  <a:pt x="708924" y="4576395"/>
                  <a:pt x="788888" y="4564964"/>
                </a:cubicBezTo>
                <a:cubicBezTo>
                  <a:pt x="865043" y="4557343"/>
                  <a:pt x="922160" y="4549722"/>
                  <a:pt x="956430" y="4545911"/>
                </a:cubicBezTo>
                <a:cubicBezTo>
                  <a:pt x="967854" y="4538290"/>
                  <a:pt x="975469" y="4526859"/>
                  <a:pt x="975469" y="4511617"/>
                </a:cubicBezTo>
                <a:cubicBezTo>
                  <a:pt x="785080" y="4511617"/>
                  <a:pt x="785080" y="4511617"/>
                  <a:pt x="785080" y="4511617"/>
                </a:cubicBezTo>
                <a:cubicBezTo>
                  <a:pt x="811734" y="4511617"/>
                  <a:pt x="857428" y="4500185"/>
                  <a:pt x="922160" y="4481133"/>
                </a:cubicBezTo>
                <a:cubicBezTo>
                  <a:pt x="986893" y="4458270"/>
                  <a:pt x="1021163" y="4450649"/>
                  <a:pt x="1024970" y="4450649"/>
                </a:cubicBezTo>
                <a:cubicBezTo>
                  <a:pt x="1036394" y="4450649"/>
                  <a:pt x="1044009" y="4450649"/>
                  <a:pt x="1044009" y="4458270"/>
                </a:cubicBezTo>
                <a:cubicBezTo>
                  <a:pt x="1047817" y="4458270"/>
                  <a:pt x="1059240" y="4458270"/>
                  <a:pt x="1070664" y="4458270"/>
                </a:cubicBezTo>
                <a:cubicBezTo>
                  <a:pt x="1051625" y="4458270"/>
                  <a:pt x="1074472" y="4446839"/>
                  <a:pt x="1139204" y="4423976"/>
                </a:cubicBezTo>
                <a:cubicBezTo>
                  <a:pt x="1280092" y="4378250"/>
                  <a:pt x="1382902" y="4355387"/>
                  <a:pt x="1451442" y="4355387"/>
                </a:cubicBezTo>
                <a:cubicBezTo>
                  <a:pt x="1478097" y="4328713"/>
                  <a:pt x="1478097" y="4328713"/>
                  <a:pt x="1478097" y="4328713"/>
                </a:cubicBezTo>
                <a:cubicBezTo>
                  <a:pt x="1504751" y="4355387"/>
                  <a:pt x="1504751" y="4355387"/>
                  <a:pt x="1504751" y="4355387"/>
                </a:cubicBezTo>
                <a:cubicBezTo>
                  <a:pt x="1516175" y="4317282"/>
                  <a:pt x="1531406" y="4298230"/>
                  <a:pt x="1550445" y="4294419"/>
                </a:cubicBezTo>
                <a:cubicBezTo>
                  <a:pt x="1573292" y="4286798"/>
                  <a:pt x="1592331" y="4282988"/>
                  <a:pt x="1607562" y="4275367"/>
                </a:cubicBezTo>
                <a:cubicBezTo>
                  <a:pt x="1573292" y="4260125"/>
                  <a:pt x="1531406" y="4263935"/>
                  <a:pt x="1485713" y="4294419"/>
                </a:cubicBezTo>
                <a:cubicBezTo>
                  <a:pt x="1519983" y="4275367"/>
                  <a:pt x="1561868" y="4252504"/>
                  <a:pt x="1607562" y="4222020"/>
                </a:cubicBezTo>
                <a:cubicBezTo>
                  <a:pt x="1603754" y="4218209"/>
                  <a:pt x="1592331" y="4214399"/>
                  <a:pt x="1573292" y="4214399"/>
                </a:cubicBezTo>
                <a:cubicBezTo>
                  <a:pt x="1828413" y="4100084"/>
                  <a:pt x="1961686" y="4039116"/>
                  <a:pt x="1973109" y="4039116"/>
                </a:cubicBezTo>
                <a:cubicBezTo>
                  <a:pt x="1965494" y="4039116"/>
                  <a:pt x="1973109" y="4050548"/>
                  <a:pt x="1992148" y="4065790"/>
                </a:cubicBezTo>
                <a:cubicBezTo>
                  <a:pt x="2014995" y="4065790"/>
                  <a:pt x="2014995" y="4054358"/>
                  <a:pt x="1992148" y="4031495"/>
                </a:cubicBezTo>
                <a:cubicBezTo>
                  <a:pt x="2049265" y="4016253"/>
                  <a:pt x="2121613" y="3970528"/>
                  <a:pt x="2216807" y="3894318"/>
                </a:cubicBezTo>
                <a:cubicBezTo>
                  <a:pt x="2338657" y="3871455"/>
                  <a:pt x="2418620" y="3825729"/>
                  <a:pt x="2460506" y="3764761"/>
                </a:cubicBezTo>
                <a:cubicBezTo>
                  <a:pt x="2439563" y="3764761"/>
                  <a:pt x="2414812" y="3766666"/>
                  <a:pt x="2385778" y="3770477"/>
                </a:cubicBezTo>
                <a:lnTo>
                  <a:pt x="2300217" y="3785085"/>
                </a:lnTo>
                <a:lnTo>
                  <a:pt x="2304625" y="3777979"/>
                </a:lnTo>
                <a:cubicBezTo>
                  <a:pt x="2308909" y="3769763"/>
                  <a:pt x="2313906" y="3759046"/>
                  <a:pt x="2319618" y="3745709"/>
                </a:cubicBezTo>
                <a:cubicBezTo>
                  <a:pt x="2315810" y="3738088"/>
                  <a:pt x="2308194" y="3738088"/>
                  <a:pt x="2304387" y="3738088"/>
                </a:cubicBezTo>
                <a:cubicBezTo>
                  <a:pt x="2296771" y="3738088"/>
                  <a:pt x="2292963" y="3734277"/>
                  <a:pt x="2285348" y="3726656"/>
                </a:cubicBezTo>
                <a:cubicBezTo>
                  <a:pt x="2270117" y="3745709"/>
                  <a:pt x="2258693" y="3764761"/>
                  <a:pt x="2258693" y="3787624"/>
                </a:cubicBezTo>
                <a:cubicBezTo>
                  <a:pt x="2247270" y="3787624"/>
                  <a:pt x="2213000" y="3806677"/>
                  <a:pt x="2159691" y="3844781"/>
                </a:cubicBezTo>
                <a:cubicBezTo>
                  <a:pt x="2106382" y="3882886"/>
                  <a:pt x="2075919" y="3901939"/>
                  <a:pt x="2068304" y="3901939"/>
                </a:cubicBezTo>
                <a:cubicBezTo>
                  <a:pt x="2056880" y="3901939"/>
                  <a:pt x="2045457" y="3898128"/>
                  <a:pt x="2030226" y="3882886"/>
                </a:cubicBezTo>
                <a:cubicBezTo>
                  <a:pt x="2014995" y="3871455"/>
                  <a:pt x="2003571" y="3867644"/>
                  <a:pt x="1992148" y="3867644"/>
                </a:cubicBezTo>
                <a:cubicBezTo>
                  <a:pt x="2072112" y="3844781"/>
                  <a:pt x="2190153" y="3780003"/>
                  <a:pt x="2350080" y="3673310"/>
                </a:cubicBezTo>
                <a:cubicBezTo>
                  <a:pt x="2510007" y="3562805"/>
                  <a:pt x="2616625" y="3471354"/>
                  <a:pt x="2677550" y="3387523"/>
                </a:cubicBezTo>
                <a:cubicBezTo>
                  <a:pt x="2704204" y="3364660"/>
                  <a:pt x="2704204" y="3364660"/>
                  <a:pt x="2704204" y="3364660"/>
                </a:cubicBezTo>
                <a:cubicBezTo>
                  <a:pt x="2704204" y="3334176"/>
                  <a:pt x="2685165" y="3322745"/>
                  <a:pt x="2650895" y="3326555"/>
                </a:cubicBezTo>
                <a:cubicBezTo>
                  <a:pt x="2662319" y="3303692"/>
                  <a:pt x="2688973" y="3284640"/>
                  <a:pt x="2727051" y="3269398"/>
                </a:cubicBezTo>
                <a:cubicBezTo>
                  <a:pt x="2738474" y="3231293"/>
                  <a:pt x="2738474" y="3177946"/>
                  <a:pt x="2719435" y="3101737"/>
                </a:cubicBezTo>
                <a:cubicBezTo>
                  <a:pt x="2650895" y="3132220"/>
                  <a:pt x="2605202" y="3181757"/>
                  <a:pt x="2582355" y="3250346"/>
                </a:cubicBezTo>
                <a:cubicBezTo>
                  <a:pt x="2597586" y="3216051"/>
                  <a:pt x="2620433" y="3162704"/>
                  <a:pt x="2650895" y="3094116"/>
                </a:cubicBezTo>
                <a:cubicBezTo>
                  <a:pt x="2570932" y="3025527"/>
                  <a:pt x="2487160" y="2991232"/>
                  <a:pt x="2399581" y="2991232"/>
                </a:cubicBezTo>
                <a:cubicBezTo>
                  <a:pt x="2388158" y="2991232"/>
                  <a:pt x="2338657" y="2998853"/>
                  <a:pt x="2254885" y="3014095"/>
                </a:cubicBezTo>
                <a:cubicBezTo>
                  <a:pt x="2171114" y="3033148"/>
                  <a:pt x="2121613" y="3040769"/>
                  <a:pt x="2110189" y="3040769"/>
                </a:cubicBezTo>
                <a:cubicBezTo>
                  <a:pt x="2094958" y="3040769"/>
                  <a:pt x="2064496" y="3029337"/>
                  <a:pt x="2014995" y="3006474"/>
                </a:cubicBezTo>
                <a:cubicBezTo>
                  <a:pt x="2034034" y="3002664"/>
                  <a:pt x="2060688" y="2987422"/>
                  <a:pt x="2094958" y="2964559"/>
                </a:cubicBezTo>
                <a:cubicBezTo>
                  <a:pt x="2098766" y="2953128"/>
                  <a:pt x="2106382" y="2930265"/>
                  <a:pt x="2110189" y="2903591"/>
                </a:cubicBezTo>
                <a:cubicBezTo>
                  <a:pt x="2053073" y="2903591"/>
                  <a:pt x="2003571" y="2915023"/>
                  <a:pt x="1965494" y="2937886"/>
                </a:cubicBezTo>
                <a:cubicBezTo>
                  <a:pt x="1965494" y="2915023"/>
                  <a:pt x="1961686" y="2899781"/>
                  <a:pt x="1954070" y="2892160"/>
                </a:cubicBezTo>
                <a:cubicBezTo>
                  <a:pt x="1950262" y="2892160"/>
                  <a:pt x="1946455" y="2907402"/>
                  <a:pt x="1946455" y="2930265"/>
                </a:cubicBezTo>
                <a:cubicBezTo>
                  <a:pt x="1900761" y="2945507"/>
                  <a:pt x="1839837" y="2968369"/>
                  <a:pt x="1763681" y="2998853"/>
                </a:cubicBezTo>
                <a:cubicBezTo>
                  <a:pt x="1763681" y="2968369"/>
                  <a:pt x="1786528" y="2945507"/>
                  <a:pt x="1824605" y="2930265"/>
                </a:cubicBezTo>
                <a:cubicBezTo>
                  <a:pt x="1832221" y="2922644"/>
                  <a:pt x="1832221" y="2918833"/>
                  <a:pt x="1824605" y="2911212"/>
                </a:cubicBezTo>
                <a:cubicBezTo>
                  <a:pt x="1737026" y="2945507"/>
                  <a:pt x="1737026" y="2945507"/>
                  <a:pt x="1737026" y="2945507"/>
                </a:cubicBezTo>
                <a:cubicBezTo>
                  <a:pt x="1725603" y="2945507"/>
                  <a:pt x="1717987" y="2941696"/>
                  <a:pt x="1706564" y="2934075"/>
                </a:cubicBezTo>
                <a:cubicBezTo>
                  <a:pt x="1698949" y="2922644"/>
                  <a:pt x="1691333" y="2918833"/>
                  <a:pt x="1687525" y="2918833"/>
                </a:cubicBezTo>
                <a:cubicBezTo>
                  <a:pt x="1676102" y="2930265"/>
                  <a:pt x="1676102" y="2941696"/>
                  <a:pt x="1695141" y="2953128"/>
                </a:cubicBezTo>
                <a:cubicBezTo>
                  <a:pt x="1653255" y="2972180"/>
                  <a:pt x="1618985" y="2987422"/>
                  <a:pt x="1592331" y="2998853"/>
                </a:cubicBezTo>
                <a:cubicBezTo>
                  <a:pt x="1607562" y="2987422"/>
                  <a:pt x="1634216" y="2968369"/>
                  <a:pt x="1668486" y="2945507"/>
                </a:cubicBezTo>
                <a:cubicBezTo>
                  <a:pt x="1679910" y="2945507"/>
                  <a:pt x="1618985" y="2945507"/>
                  <a:pt x="1485713" y="2945507"/>
                </a:cubicBezTo>
                <a:cubicBezTo>
                  <a:pt x="1474289" y="2956938"/>
                  <a:pt x="1481905" y="2975990"/>
                  <a:pt x="1504751" y="2998853"/>
                </a:cubicBezTo>
                <a:cubicBezTo>
                  <a:pt x="1497136" y="2998853"/>
                  <a:pt x="1485713" y="3002664"/>
                  <a:pt x="1470481" y="3006474"/>
                </a:cubicBezTo>
                <a:cubicBezTo>
                  <a:pt x="1451442" y="3014095"/>
                  <a:pt x="1440019" y="3014095"/>
                  <a:pt x="1436211" y="3014095"/>
                </a:cubicBezTo>
                <a:cubicBezTo>
                  <a:pt x="1451442" y="2991232"/>
                  <a:pt x="1459058" y="2979801"/>
                  <a:pt x="1459058" y="2972180"/>
                </a:cubicBezTo>
                <a:cubicBezTo>
                  <a:pt x="1447635" y="2972180"/>
                  <a:pt x="1390518" y="2945507"/>
                  <a:pt x="1287708" y="2892160"/>
                </a:cubicBezTo>
                <a:cubicBezTo>
                  <a:pt x="1287708" y="2876918"/>
                  <a:pt x="1299131" y="2857865"/>
                  <a:pt x="1321978" y="2835002"/>
                </a:cubicBezTo>
                <a:cubicBezTo>
                  <a:pt x="1299131" y="2785466"/>
                  <a:pt x="1257245" y="2724498"/>
                  <a:pt x="1200129" y="2652099"/>
                </a:cubicBezTo>
                <a:cubicBezTo>
                  <a:pt x="1207744" y="2652099"/>
                  <a:pt x="1219167" y="2640668"/>
                  <a:pt x="1238206" y="2625426"/>
                </a:cubicBezTo>
                <a:cubicBezTo>
                  <a:pt x="1261053" y="2606373"/>
                  <a:pt x="1276284" y="2594942"/>
                  <a:pt x="1287708" y="2591131"/>
                </a:cubicBezTo>
                <a:cubicBezTo>
                  <a:pt x="1280092" y="2583510"/>
                  <a:pt x="1268669" y="2579700"/>
                  <a:pt x="1253438" y="2579700"/>
                </a:cubicBezTo>
                <a:cubicBezTo>
                  <a:pt x="1234399" y="2579700"/>
                  <a:pt x="1207744" y="2598752"/>
                  <a:pt x="1165858" y="2633047"/>
                </a:cubicBezTo>
                <a:cubicBezTo>
                  <a:pt x="1101126" y="2587321"/>
                  <a:pt x="1070664" y="2545405"/>
                  <a:pt x="1070664" y="2511111"/>
                </a:cubicBezTo>
                <a:cubicBezTo>
                  <a:pt x="1070664" y="2476817"/>
                  <a:pt x="1082087" y="2457764"/>
                  <a:pt x="1104934" y="2457764"/>
                </a:cubicBezTo>
                <a:cubicBezTo>
                  <a:pt x="1097318" y="2473006"/>
                  <a:pt x="1101126" y="2495869"/>
                  <a:pt x="1112549" y="2537784"/>
                </a:cubicBezTo>
                <a:cubicBezTo>
                  <a:pt x="1123973" y="2518732"/>
                  <a:pt x="1135396" y="2495869"/>
                  <a:pt x="1146820" y="2457764"/>
                </a:cubicBezTo>
                <a:cubicBezTo>
                  <a:pt x="1181090" y="2431091"/>
                  <a:pt x="1226783" y="2392986"/>
                  <a:pt x="1280092" y="2347260"/>
                </a:cubicBezTo>
                <a:cubicBezTo>
                  <a:pt x="1291515" y="2347260"/>
                  <a:pt x="1314362" y="2354881"/>
                  <a:pt x="1348632" y="2373934"/>
                </a:cubicBezTo>
                <a:cubicBezTo>
                  <a:pt x="1382902" y="2312966"/>
                  <a:pt x="1394326" y="2271050"/>
                  <a:pt x="1382902" y="2240566"/>
                </a:cubicBezTo>
                <a:cubicBezTo>
                  <a:pt x="1360056" y="2259619"/>
                  <a:pt x="1325785" y="2290103"/>
                  <a:pt x="1287708" y="2339639"/>
                </a:cubicBezTo>
                <a:cubicBezTo>
                  <a:pt x="1287708" y="2332018"/>
                  <a:pt x="1291515" y="2324397"/>
                  <a:pt x="1295323" y="2320587"/>
                </a:cubicBezTo>
                <a:cubicBezTo>
                  <a:pt x="1295323" y="2309155"/>
                  <a:pt x="1295323" y="2297724"/>
                  <a:pt x="1295323" y="2286292"/>
                </a:cubicBezTo>
                <a:cubicBezTo>
                  <a:pt x="1295323" y="2278671"/>
                  <a:pt x="1280092" y="2267240"/>
                  <a:pt x="1242014" y="2251998"/>
                </a:cubicBezTo>
                <a:cubicBezTo>
                  <a:pt x="1242014" y="2244377"/>
                  <a:pt x="1249630" y="2232945"/>
                  <a:pt x="1261053" y="2210083"/>
                </a:cubicBezTo>
                <a:cubicBezTo>
                  <a:pt x="1272476" y="2191030"/>
                  <a:pt x="1276284" y="2175788"/>
                  <a:pt x="1268669" y="2164357"/>
                </a:cubicBezTo>
                <a:cubicBezTo>
                  <a:pt x="1291515" y="2152926"/>
                  <a:pt x="1325785" y="2133873"/>
                  <a:pt x="1363863" y="2103389"/>
                </a:cubicBezTo>
                <a:cubicBezTo>
                  <a:pt x="1382902" y="2038611"/>
                  <a:pt x="1398133" y="1962401"/>
                  <a:pt x="1417172" y="1878570"/>
                </a:cubicBezTo>
                <a:cubicBezTo>
                  <a:pt x="1417172" y="1844276"/>
                  <a:pt x="1417172" y="1844276"/>
                  <a:pt x="1417172" y="1844276"/>
                </a:cubicBezTo>
                <a:cubicBezTo>
                  <a:pt x="1417172" y="1832845"/>
                  <a:pt x="1409557" y="1817602"/>
                  <a:pt x="1398133" y="1798550"/>
                </a:cubicBezTo>
                <a:cubicBezTo>
                  <a:pt x="1386710" y="1821413"/>
                  <a:pt x="1367671" y="1859518"/>
                  <a:pt x="1337209" y="1912865"/>
                </a:cubicBezTo>
                <a:cubicBezTo>
                  <a:pt x="1356248" y="1870949"/>
                  <a:pt x="1360056" y="1844276"/>
                  <a:pt x="1348632" y="1832845"/>
                </a:cubicBezTo>
                <a:cubicBezTo>
                  <a:pt x="1329593" y="1809981"/>
                  <a:pt x="1321978" y="1802361"/>
                  <a:pt x="1321978" y="1806171"/>
                </a:cubicBezTo>
                <a:cubicBezTo>
                  <a:pt x="1321978" y="1794740"/>
                  <a:pt x="1333401" y="1787119"/>
                  <a:pt x="1356248" y="1783308"/>
                </a:cubicBezTo>
                <a:cubicBezTo>
                  <a:pt x="1375287" y="1707098"/>
                  <a:pt x="1382902" y="1661373"/>
                  <a:pt x="1382902" y="1649941"/>
                </a:cubicBezTo>
                <a:cubicBezTo>
                  <a:pt x="1394326" y="1649941"/>
                  <a:pt x="1401941" y="1657562"/>
                  <a:pt x="1409557" y="1668993"/>
                </a:cubicBezTo>
                <a:cubicBezTo>
                  <a:pt x="1436211" y="1627078"/>
                  <a:pt x="1451442" y="1588973"/>
                  <a:pt x="1451442" y="1554679"/>
                </a:cubicBezTo>
                <a:cubicBezTo>
                  <a:pt x="1451442" y="1566110"/>
                  <a:pt x="1459058" y="1588973"/>
                  <a:pt x="1470481" y="1615647"/>
                </a:cubicBezTo>
                <a:cubicBezTo>
                  <a:pt x="1481905" y="1615647"/>
                  <a:pt x="1489520" y="1611836"/>
                  <a:pt x="1497136" y="1600405"/>
                </a:cubicBezTo>
                <a:cubicBezTo>
                  <a:pt x="1531406" y="1501332"/>
                  <a:pt x="1580907" y="1352723"/>
                  <a:pt x="1653255" y="1154578"/>
                </a:cubicBezTo>
                <a:cubicBezTo>
                  <a:pt x="1653255" y="1146957"/>
                  <a:pt x="1653255" y="1146957"/>
                  <a:pt x="1653255" y="1146957"/>
                </a:cubicBezTo>
                <a:cubicBezTo>
                  <a:pt x="1626601" y="1143146"/>
                  <a:pt x="1599946" y="1131715"/>
                  <a:pt x="1565676" y="1120283"/>
                </a:cubicBezTo>
                <a:cubicBezTo>
                  <a:pt x="1519983" y="1082179"/>
                  <a:pt x="1459058" y="1025021"/>
                  <a:pt x="1390518" y="956432"/>
                </a:cubicBezTo>
                <a:cubicBezTo>
                  <a:pt x="1356248" y="925948"/>
                  <a:pt x="1291515" y="880223"/>
                  <a:pt x="1192513" y="815444"/>
                </a:cubicBezTo>
                <a:cubicBezTo>
                  <a:pt x="1184897" y="800202"/>
                  <a:pt x="1184897" y="781150"/>
                  <a:pt x="1192513" y="765908"/>
                </a:cubicBezTo>
                <a:cubicBezTo>
                  <a:pt x="1162051" y="743045"/>
                  <a:pt x="1135396" y="708751"/>
                  <a:pt x="1104934" y="659214"/>
                </a:cubicBezTo>
                <a:cubicBezTo>
                  <a:pt x="1127781" y="613489"/>
                  <a:pt x="1158243" y="590626"/>
                  <a:pt x="1200129" y="590626"/>
                </a:cubicBezTo>
                <a:cubicBezTo>
                  <a:pt x="1211552" y="590626"/>
                  <a:pt x="1219167" y="594436"/>
                  <a:pt x="1226783" y="598247"/>
                </a:cubicBezTo>
                <a:cubicBezTo>
                  <a:pt x="1242014" y="598247"/>
                  <a:pt x="1242014" y="598247"/>
                  <a:pt x="1242014" y="598247"/>
                </a:cubicBezTo>
                <a:cubicBezTo>
                  <a:pt x="1302939" y="598247"/>
                  <a:pt x="1325785" y="567763"/>
                  <a:pt x="1321978" y="502984"/>
                </a:cubicBezTo>
                <a:cubicBezTo>
                  <a:pt x="1230591" y="419154"/>
                  <a:pt x="1093511" y="304839"/>
                  <a:pt x="914545" y="163851"/>
                </a:cubicBezTo>
                <a:cubicBezTo>
                  <a:pt x="986893" y="205766"/>
                  <a:pt x="1093511" y="266734"/>
                  <a:pt x="1226783" y="346754"/>
                </a:cubicBezTo>
                <a:cubicBezTo>
                  <a:pt x="1238206" y="323892"/>
                  <a:pt x="1257245" y="293408"/>
                  <a:pt x="1287708" y="251492"/>
                </a:cubicBezTo>
                <a:cubicBezTo>
                  <a:pt x="1363863" y="251492"/>
                  <a:pt x="1481905" y="247682"/>
                  <a:pt x="1653255" y="243871"/>
                </a:cubicBezTo>
                <a:cubicBezTo>
                  <a:pt x="1657063" y="243871"/>
                  <a:pt x="1668486" y="236250"/>
                  <a:pt x="1687525" y="224819"/>
                </a:cubicBezTo>
                <a:cubicBezTo>
                  <a:pt x="1702756" y="213387"/>
                  <a:pt x="1717987" y="209577"/>
                  <a:pt x="1729411" y="209577"/>
                </a:cubicBezTo>
                <a:cubicBezTo>
                  <a:pt x="1740834" y="209577"/>
                  <a:pt x="1744642" y="213387"/>
                  <a:pt x="1737026" y="221008"/>
                </a:cubicBezTo>
                <a:cubicBezTo>
                  <a:pt x="1733219" y="232440"/>
                  <a:pt x="1737026" y="236250"/>
                  <a:pt x="1748450" y="236250"/>
                </a:cubicBezTo>
                <a:cubicBezTo>
                  <a:pt x="1759873" y="236250"/>
                  <a:pt x="1771296" y="232440"/>
                  <a:pt x="1786528" y="221008"/>
                </a:cubicBezTo>
                <a:cubicBezTo>
                  <a:pt x="1801759" y="213387"/>
                  <a:pt x="1809374" y="205766"/>
                  <a:pt x="1809374" y="201956"/>
                </a:cubicBezTo>
                <a:cubicBezTo>
                  <a:pt x="1893146" y="201956"/>
                  <a:pt x="2022610" y="198146"/>
                  <a:pt x="2190153" y="190524"/>
                </a:cubicBezTo>
                <a:cubicBezTo>
                  <a:pt x="2193961" y="190524"/>
                  <a:pt x="2209192" y="186714"/>
                  <a:pt x="2232039" y="175283"/>
                </a:cubicBezTo>
                <a:cubicBezTo>
                  <a:pt x="2254885" y="163851"/>
                  <a:pt x="2273924" y="156230"/>
                  <a:pt x="2285348" y="156230"/>
                </a:cubicBezTo>
                <a:cubicBezTo>
                  <a:pt x="2296771" y="156230"/>
                  <a:pt x="2319618" y="160041"/>
                  <a:pt x="2350080" y="171472"/>
                </a:cubicBezTo>
                <a:cubicBezTo>
                  <a:pt x="2384350" y="179093"/>
                  <a:pt x="2403389" y="182904"/>
                  <a:pt x="2414812" y="182904"/>
                </a:cubicBezTo>
                <a:cubicBezTo>
                  <a:pt x="2426236" y="182904"/>
                  <a:pt x="2456698" y="179093"/>
                  <a:pt x="2502391" y="171472"/>
                </a:cubicBezTo>
                <a:cubicBezTo>
                  <a:pt x="2548085" y="160041"/>
                  <a:pt x="2574739" y="156230"/>
                  <a:pt x="2582355" y="156230"/>
                </a:cubicBezTo>
                <a:cubicBezTo>
                  <a:pt x="2586163" y="156230"/>
                  <a:pt x="2700396" y="148609"/>
                  <a:pt x="2921248" y="133367"/>
                </a:cubicBezTo>
                <a:cubicBezTo>
                  <a:pt x="3138291" y="121936"/>
                  <a:pt x="3305834" y="110504"/>
                  <a:pt x="3416260" y="102883"/>
                </a:cubicBezTo>
                <a:cubicBezTo>
                  <a:pt x="3541917" y="118125"/>
                  <a:pt x="3739922" y="121936"/>
                  <a:pt x="4014083" y="121936"/>
                </a:cubicBezTo>
                <a:cubicBezTo>
                  <a:pt x="4257781" y="118125"/>
                  <a:pt x="4707100" y="83831"/>
                  <a:pt x="5369655" y="26674"/>
                </a:cubicBezTo>
                <a:cubicBezTo>
                  <a:pt x="5481509" y="14766"/>
                  <a:pt x="5547252" y="7323"/>
                  <a:pt x="5568745" y="3416"/>
                </a:cubicBezTo>
                <a:close/>
                <a:moveTo>
                  <a:pt x="5560044" y="0"/>
                </a:moveTo>
                <a:cubicBezTo>
                  <a:pt x="5572419" y="0"/>
                  <a:pt x="5577893" y="476"/>
                  <a:pt x="5576346" y="1489"/>
                </a:cubicBezTo>
                <a:lnTo>
                  <a:pt x="5573933" y="2101"/>
                </a:lnTo>
                <a:close/>
              </a:path>
            </a:pathLst>
          </a:custGeom>
        </p:spPr>
        <p:txBody>
          <a:bodyPr wrap="square">
            <a:noAutofit/>
          </a:bodyPr>
          <a:lstStyle/>
          <a:p>
            <a:endParaRPr lang="ru-RU"/>
          </a:p>
        </p:txBody>
      </p:sp>
    </p:spTree>
    <p:extLst>
      <p:ext uri="{BB962C8B-B14F-4D97-AF65-F5344CB8AC3E}">
        <p14:creationId xmlns:p14="http://schemas.microsoft.com/office/powerpoint/2010/main" val="30486277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Number 6">
    <p:spTree>
      <p:nvGrpSpPr>
        <p:cNvPr id="1" name=""/>
        <p:cNvGrpSpPr/>
        <p:nvPr/>
      </p:nvGrpSpPr>
      <p:grpSpPr>
        <a:xfrm>
          <a:off x="0" y="0"/>
          <a:ext cx="0" cy="0"/>
          <a:chOff x="0" y="0"/>
          <a:chExt cx="0" cy="0"/>
        </a:xfrm>
      </p:grpSpPr>
      <p:sp>
        <p:nvSpPr>
          <p:cNvPr id="24" name="Picture Placeholder 23"/>
          <p:cNvSpPr>
            <a:spLocks noGrp="1"/>
          </p:cNvSpPr>
          <p:nvPr>
            <p:ph type="pic" sz="quarter" idx="14"/>
          </p:nvPr>
        </p:nvSpPr>
        <p:spPr>
          <a:xfrm>
            <a:off x="6450013" y="735013"/>
            <a:ext cx="4645025" cy="5575300"/>
          </a:xfrm>
          <a:custGeom>
            <a:avLst/>
            <a:gdLst>
              <a:gd name="connsiteX0" fmla="*/ 3509630 w 4645025"/>
              <a:gd name="connsiteY0" fmla="*/ 3699432 h 5575300"/>
              <a:gd name="connsiteX1" fmla="*/ 3511235 w 4645025"/>
              <a:gd name="connsiteY1" fmla="*/ 3709250 h 5575300"/>
              <a:gd name="connsiteX2" fmla="*/ 3507753 w 4645025"/>
              <a:gd name="connsiteY2" fmla="*/ 3705765 h 5575300"/>
              <a:gd name="connsiteX3" fmla="*/ 2061888 w 4645025"/>
              <a:gd name="connsiteY3" fmla="*/ 3294062 h 5575300"/>
              <a:gd name="connsiteX4" fmla="*/ 1734902 w 4645025"/>
              <a:gd name="connsiteY4" fmla="*/ 3522334 h 5575300"/>
              <a:gd name="connsiteX5" fmla="*/ 1674067 w 4645025"/>
              <a:gd name="connsiteY5" fmla="*/ 3537552 h 5575300"/>
              <a:gd name="connsiteX6" fmla="*/ 1483959 w 4645025"/>
              <a:gd name="connsiteY6" fmla="*/ 3788651 h 5575300"/>
              <a:gd name="connsiteX7" fmla="*/ 1312862 w 4645025"/>
              <a:gd name="connsiteY7" fmla="*/ 4077795 h 5575300"/>
              <a:gd name="connsiteX8" fmla="*/ 1373697 w 4645025"/>
              <a:gd name="connsiteY8" fmla="*/ 4264217 h 5575300"/>
              <a:gd name="connsiteX9" fmla="*/ 1563805 w 4645025"/>
              <a:gd name="connsiteY9" fmla="*/ 4397375 h 5575300"/>
              <a:gd name="connsiteX10" fmla="*/ 1772924 w 4645025"/>
              <a:gd name="connsiteY10" fmla="*/ 4397375 h 5575300"/>
              <a:gd name="connsiteX11" fmla="*/ 2039075 w 4645025"/>
              <a:gd name="connsiteY11" fmla="*/ 4131058 h 5575300"/>
              <a:gd name="connsiteX12" fmla="*/ 2046679 w 4645025"/>
              <a:gd name="connsiteY12" fmla="*/ 4085404 h 5575300"/>
              <a:gd name="connsiteX13" fmla="*/ 2179755 w 4645025"/>
              <a:gd name="connsiteY13" fmla="*/ 3891373 h 5575300"/>
              <a:gd name="connsiteX14" fmla="*/ 2225381 w 4645025"/>
              <a:gd name="connsiteY14" fmla="*/ 3640274 h 5575300"/>
              <a:gd name="connsiteX15" fmla="*/ 2229183 w 4645025"/>
              <a:gd name="connsiteY15" fmla="*/ 3564184 h 5575300"/>
              <a:gd name="connsiteX16" fmla="*/ 2236787 w 4645025"/>
              <a:gd name="connsiteY16" fmla="*/ 3484289 h 5575300"/>
              <a:gd name="connsiteX17" fmla="*/ 2225381 w 4645025"/>
              <a:gd name="connsiteY17" fmla="*/ 3358739 h 5575300"/>
              <a:gd name="connsiteX18" fmla="*/ 2153139 w 4645025"/>
              <a:gd name="connsiteY18" fmla="*/ 3392980 h 5575300"/>
              <a:gd name="connsiteX19" fmla="*/ 2088503 w 4645025"/>
              <a:gd name="connsiteY19" fmla="*/ 3427221 h 5575300"/>
              <a:gd name="connsiteX20" fmla="*/ 2065690 w 4645025"/>
              <a:gd name="connsiteY20" fmla="*/ 3419612 h 5575300"/>
              <a:gd name="connsiteX21" fmla="*/ 2046679 w 4645025"/>
              <a:gd name="connsiteY21" fmla="*/ 3412002 h 5575300"/>
              <a:gd name="connsiteX22" fmla="*/ 1970636 w 4645025"/>
              <a:gd name="connsiteY22" fmla="*/ 3453852 h 5575300"/>
              <a:gd name="connsiteX23" fmla="*/ 1875582 w 4645025"/>
              <a:gd name="connsiteY23" fmla="*/ 3522334 h 5575300"/>
              <a:gd name="connsiteX24" fmla="*/ 1867978 w 4645025"/>
              <a:gd name="connsiteY24" fmla="*/ 3499507 h 5575300"/>
              <a:gd name="connsiteX25" fmla="*/ 2061888 w 4645025"/>
              <a:gd name="connsiteY25" fmla="*/ 3294062 h 5575300"/>
              <a:gd name="connsiteX26" fmla="*/ 4010025 w 4645025"/>
              <a:gd name="connsiteY26" fmla="*/ 844550 h 5575300"/>
              <a:gd name="connsiteX27" fmla="*/ 4010025 w 4645025"/>
              <a:gd name="connsiteY27" fmla="*/ 1088390 h 5575300"/>
              <a:gd name="connsiteX28" fmla="*/ 3884551 w 4645025"/>
              <a:gd name="connsiteY28" fmla="*/ 1191261 h 5575300"/>
              <a:gd name="connsiteX29" fmla="*/ 3831320 w 4645025"/>
              <a:gd name="connsiteY29" fmla="*/ 1172210 h 5575300"/>
              <a:gd name="connsiteX30" fmla="*/ 3785693 w 4645025"/>
              <a:gd name="connsiteY30" fmla="*/ 1149351 h 5575300"/>
              <a:gd name="connsiteX31" fmla="*/ 3705847 w 4645025"/>
              <a:gd name="connsiteY31" fmla="*/ 1164591 h 5575300"/>
              <a:gd name="connsiteX32" fmla="*/ 3040456 w 4645025"/>
              <a:gd name="connsiteY32" fmla="*/ 1690370 h 5575300"/>
              <a:gd name="connsiteX33" fmla="*/ 2975818 w 4645025"/>
              <a:gd name="connsiteY33" fmla="*/ 1705610 h 5575300"/>
              <a:gd name="connsiteX34" fmla="*/ 2922587 w 4645025"/>
              <a:gd name="connsiteY34" fmla="*/ 1720850 h 5575300"/>
              <a:gd name="connsiteX35" fmla="*/ 3025247 w 4645025"/>
              <a:gd name="connsiteY35" fmla="*/ 1572260 h 5575300"/>
              <a:gd name="connsiteX36" fmla="*/ 3869342 w 4645025"/>
              <a:gd name="connsiteY36" fmla="*/ 875030 h 5575300"/>
              <a:gd name="connsiteX37" fmla="*/ 3888354 w 4645025"/>
              <a:gd name="connsiteY37" fmla="*/ 882650 h 5575300"/>
              <a:gd name="connsiteX38" fmla="*/ 3907365 w 4645025"/>
              <a:gd name="connsiteY38" fmla="*/ 890270 h 5575300"/>
              <a:gd name="connsiteX39" fmla="*/ 4010025 w 4645025"/>
              <a:gd name="connsiteY39" fmla="*/ 844550 h 5575300"/>
              <a:gd name="connsiteX40" fmla="*/ 4337051 w 4645025"/>
              <a:gd name="connsiteY40" fmla="*/ 711201 h 5575300"/>
              <a:gd name="connsiteX41" fmla="*/ 4402271 w 4645025"/>
              <a:gd name="connsiteY41" fmla="*/ 711201 h 5575300"/>
              <a:gd name="connsiteX42" fmla="*/ 4409944 w 4645025"/>
              <a:gd name="connsiteY42" fmla="*/ 749608 h 5575300"/>
              <a:gd name="connsiteX43" fmla="*/ 4425290 w 4645025"/>
              <a:gd name="connsiteY43" fmla="*/ 749608 h 5575300"/>
              <a:gd name="connsiteX44" fmla="*/ 4417617 w 4645025"/>
              <a:gd name="connsiteY44" fmla="*/ 799538 h 5575300"/>
              <a:gd name="connsiteX45" fmla="*/ 4363906 w 4645025"/>
              <a:gd name="connsiteY45" fmla="*/ 830264 h 5575300"/>
              <a:gd name="connsiteX46" fmla="*/ 4329378 w 4645025"/>
              <a:gd name="connsiteY46" fmla="*/ 822583 h 5575300"/>
              <a:gd name="connsiteX47" fmla="*/ 4310195 w 4645025"/>
              <a:gd name="connsiteY47" fmla="*/ 814901 h 5575300"/>
              <a:gd name="connsiteX48" fmla="*/ 4298686 w 4645025"/>
              <a:gd name="connsiteY48" fmla="*/ 807220 h 5575300"/>
              <a:gd name="connsiteX49" fmla="*/ 4291013 w 4645025"/>
              <a:gd name="connsiteY49" fmla="*/ 776494 h 5575300"/>
              <a:gd name="connsiteX50" fmla="*/ 4337051 w 4645025"/>
              <a:gd name="connsiteY50" fmla="*/ 711201 h 5575300"/>
              <a:gd name="connsiteX51" fmla="*/ 4083050 w 4645025"/>
              <a:gd name="connsiteY51" fmla="*/ 585787 h 5575300"/>
              <a:gd name="connsiteX52" fmla="*/ 4238152 w 4645025"/>
              <a:gd name="connsiteY52" fmla="*/ 768843 h 5575300"/>
              <a:gd name="connsiteX53" fmla="*/ 4260850 w 4645025"/>
              <a:gd name="connsiteY53" fmla="*/ 917575 h 5575300"/>
              <a:gd name="connsiteX54" fmla="*/ 4230586 w 4645025"/>
              <a:gd name="connsiteY54" fmla="*/ 879439 h 5575300"/>
              <a:gd name="connsiteX55" fmla="*/ 4188973 w 4645025"/>
              <a:gd name="connsiteY55" fmla="*/ 845116 h 5575300"/>
              <a:gd name="connsiteX56" fmla="*/ 4173841 w 4645025"/>
              <a:gd name="connsiteY56" fmla="*/ 875625 h 5575300"/>
              <a:gd name="connsiteX57" fmla="*/ 4083050 w 4645025"/>
              <a:gd name="connsiteY57" fmla="*/ 753588 h 5575300"/>
              <a:gd name="connsiteX58" fmla="*/ 4083050 w 4645025"/>
              <a:gd name="connsiteY58" fmla="*/ 585787 h 5575300"/>
              <a:gd name="connsiteX59" fmla="*/ 4439736 w 4645025"/>
              <a:gd name="connsiteY59" fmla="*/ 171450 h 5575300"/>
              <a:gd name="connsiteX60" fmla="*/ 4629818 w 4645025"/>
              <a:gd name="connsiteY60" fmla="*/ 312089 h 5575300"/>
              <a:gd name="connsiteX61" fmla="*/ 4645025 w 4645025"/>
              <a:gd name="connsiteY61" fmla="*/ 407116 h 5575300"/>
              <a:gd name="connsiteX62" fmla="*/ 4603207 w 4645025"/>
              <a:gd name="connsiteY62" fmla="*/ 578163 h 5575300"/>
              <a:gd name="connsiteX63" fmla="*/ 4489158 w 4645025"/>
              <a:gd name="connsiteY63" fmla="*/ 711200 h 5575300"/>
              <a:gd name="connsiteX64" fmla="*/ 4405521 w 4645025"/>
              <a:gd name="connsiteY64" fmla="*/ 673190 h 5575300"/>
              <a:gd name="connsiteX65" fmla="*/ 4314282 w 4645025"/>
              <a:gd name="connsiteY65" fmla="*/ 635179 h 5575300"/>
              <a:gd name="connsiteX66" fmla="*/ 4253456 w 4645025"/>
              <a:gd name="connsiteY66" fmla="*/ 445126 h 5575300"/>
              <a:gd name="connsiteX67" fmla="*/ 4150811 w 4645025"/>
              <a:gd name="connsiteY67" fmla="*/ 540153 h 5575300"/>
              <a:gd name="connsiteX68" fmla="*/ 4067175 w 4645025"/>
              <a:gd name="connsiteY68" fmla="*/ 407116 h 5575300"/>
              <a:gd name="connsiteX69" fmla="*/ 4135605 w 4645025"/>
              <a:gd name="connsiteY69" fmla="*/ 331094 h 5575300"/>
              <a:gd name="connsiteX70" fmla="*/ 4253456 w 4645025"/>
              <a:gd name="connsiteY70" fmla="*/ 414718 h 5575300"/>
              <a:gd name="connsiteX71" fmla="*/ 4329489 w 4645025"/>
              <a:gd name="connsiteY71" fmla="*/ 281681 h 5575300"/>
              <a:gd name="connsiteX72" fmla="*/ 4439736 w 4645025"/>
              <a:gd name="connsiteY72" fmla="*/ 171450 h 5575300"/>
              <a:gd name="connsiteX73" fmla="*/ 3275377 w 4645025"/>
              <a:gd name="connsiteY73" fmla="*/ 0 h 5575300"/>
              <a:gd name="connsiteX74" fmla="*/ 3416131 w 4645025"/>
              <a:gd name="connsiteY74" fmla="*/ 49508 h 5575300"/>
              <a:gd name="connsiteX75" fmla="*/ 3187882 w 4645025"/>
              <a:gd name="connsiteY75" fmla="*/ 156139 h 5575300"/>
              <a:gd name="connsiteX76" fmla="*/ 3176469 w 4645025"/>
              <a:gd name="connsiteY76" fmla="*/ 148522 h 5575300"/>
              <a:gd name="connsiteX77" fmla="*/ 3165057 w 4645025"/>
              <a:gd name="connsiteY77" fmla="*/ 140906 h 5575300"/>
              <a:gd name="connsiteX78" fmla="*/ 3001478 w 4645025"/>
              <a:gd name="connsiteY78" fmla="*/ 205646 h 5575300"/>
              <a:gd name="connsiteX79" fmla="*/ 3001478 w 4645025"/>
              <a:gd name="connsiteY79" fmla="*/ 213263 h 5575300"/>
              <a:gd name="connsiteX80" fmla="*/ 3187882 w 4645025"/>
              <a:gd name="connsiteY80" fmla="*/ 304661 h 5575300"/>
              <a:gd name="connsiteX81" fmla="*/ 3233532 w 4645025"/>
              <a:gd name="connsiteY81" fmla="*/ 278003 h 5575300"/>
              <a:gd name="connsiteX82" fmla="*/ 3290594 w 4645025"/>
              <a:gd name="connsiteY82" fmla="*/ 251346 h 5575300"/>
              <a:gd name="connsiteX83" fmla="*/ 3359069 w 4645025"/>
              <a:gd name="connsiteY83" fmla="*/ 251346 h 5575300"/>
              <a:gd name="connsiteX84" fmla="*/ 3385698 w 4645025"/>
              <a:gd name="connsiteY84" fmla="*/ 331320 h 5575300"/>
              <a:gd name="connsiteX85" fmla="*/ 3431348 w 4645025"/>
              <a:gd name="connsiteY85" fmla="*/ 319894 h 5575300"/>
              <a:gd name="connsiteX86" fmla="*/ 3484606 w 4645025"/>
              <a:gd name="connsiteY86" fmla="*/ 304661 h 5575300"/>
              <a:gd name="connsiteX87" fmla="*/ 3499823 w 4645025"/>
              <a:gd name="connsiteY87" fmla="*/ 304661 h 5575300"/>
              <a:gd name="connsiteX88" fmla="*/ 3503627 w 4645025"/>
              <a:gd name="connsiteY88" fmla="*/ 304661 h 5575300"/>
              <a:gd name="connsiteX89" fmla="*/ 3499823 w 4645025"/>
              <a:gd name="connsiteY89" fmla="*/ 274195 h 5575300"/>
              <a:gd name="connsiteX90" fmla="*/ 3925888 w 4645025"/>
              <a:gd name="connsiteY90" fmla="*/ 102823 h 5575300"/>
              <a:gd name="connsiteX91" fmla="*/ 3766113 w 4645025"/>
              <a:gd name="connsiteY91" fmla="*/ 243729 h 5575300"/>
              <a:gd name="connsiteX92" fmla="*/ 3587318 w 4645025"/>
              <a:gd name="connsiteY92" fmla="*/ 369402 h 5575300"/>
              <a:gd name="connsiteX93" fmla="*/ 3667205 w 4645025"/>
              <a:gd name="connsiteY93" fmla="*/ 422718 h 5575300"/>
              <a:gd name="connsiteX94" fmla="*/ 3621555 w 4645025"/>
              <a:gd name="connsiteY94" fmla="*/ 506499 h 5575300"/>
              <a:gd name="connsiteX95" fmla="*/ 3587318 w 4645025"/>
              <a:gd name="connsiteY95" fmla="*/ 586473 h 5575300"/>
              <a:gd name="connsiteX96" fmla="*/ 3594927 w 4645025"/>
              <a:gd name="connsiteY96" fmla="*/ 620747 h 5575300"/>
              <a:gd name="connsiteX97" fmla="*/ 3290594 w 4645025"/>
              <a:gd name="connsiteY97" fmla="*/ 894942 h 5575300"/>
              <a:gd name="connsiteX98" fmla="*/ 3039520 w 4645025"/>
              <a:gd name="connsiteY98" fmla="*/ 1016808 h 5575300"/>
              <a:gd name="connsiteX99" fmla="*/ 2651496 w 4645025"/>
              <a:gd name="connsiteY99" fmla="*/ 1317660 h 5575300"/>
              <a:gd name="connsiteX100" fmla="*/ 2499330 w 4645025"/>
              <a:gd name="connsiteY100" fmla="*/ 1489032 h 5575300"/>
              <a:gd name="connsiteX101" fmla="*/ 1795561 w 4645025"/>
              <a:gd name="connsiteY101" fmla="*/ 2566771 h 5575300"/>
              <a:gd name="connsiteX102" fmla="*/ 1795561 w 4645025"/>
              <a:gd name="connsiteY102" fmla="*/ 2582004 h 5575300"/>
              <a:gd name="connsiteX103" fmla="*/ 1875449 w 4645025"/>
              <a:gd name="connsiteY103" fmla="*/ 2528688 h 5575300"/>
              <a:gd name="connsiteX104" fmla="*/ 1947727 w 4645025"/>
              <a:gd name="connsiteY104" fmla="*/ 2482989 h 5575300"/>
              <a:gd name="connsiteX105" fmla="*/ 1966748 w 4645025"/>
              <a:gd name="connsiteY105" fmla="*/ 2490605 h 5575300"/>
              <a:gd name="connsiteX106" fmla="*/ 1993377 w 4645025"/>
              <a:gd name="connsiteY106" fmla="*/ 2498222 h 5575300"/>
              <a:gd name="connsiteX107" fmla="*/ 2077069 w 4645025"/>
              <a:gd name="connsiteY107" fmla="*/ 2326850 h 5575300"/>
              <a:gd name="connsiteX108" fmla="*/ 2290101 w 4645025"/>
              <a:gd name="connsiteY108" fmla="*/ 2380166 h 5575300"/>
              <a:gd name="connsiteX109" fmla="*/ 2328143 w 4645025"/>
              <a:gd name="connsiteY109" fmla="*/ 2410632 h 5575300"/>
              <a:gd name="connsiteX110" fmla="*/ 2343359 w 4645025"/>
              <a:gd name="connsiteY110" fmla="*/ 2399207 h 5575300"/>
              <a:gd name="connsiteX111" fmla="*/ 2350968 w 4645025"/>
              <a:gd name="connsiteY111" fmla="*/ 2387782 h 5575300"/>
              <a:gd name="connsiteX112" fmla="*/ 2369989 w 4645025"/>
              <a:gd name="connsiteY112" fmla="*/ 2395399 h 5575300"/>
              <a:gd name="connsiteX113" fmla="*/ 2392813 w 4645025"/>
              <a:gd name="connsiteY113" fmla="*/ 2403015 h 5575300"/>
              <a:gd name="connsiteX114" fmla="*/ 2468897 w 4645025"/>
              <a:gd name="connsiteY114" fmla="*/ 2342083 h 5575300"/>
              <a:gd name="connsiteX115" fmla="*/ 2727579 w 4645025"/>
              <a:gd name="connsiteY115" fmla="*/ 2490605 h 5575300"/>
              <a:gd name="connsiteX116" fmla="*/ 2853116 w 4645025"/>
              <a:gd name="connsiteY116" fmla="*/ 2593429 h 5575300"/>
              <a:gd name="connsiteX117" fmla="*/ 2883549 w 4645025"/>
              <a:gd name="connsiteY117" fmla="*/ 2639128 h 5575300"/>
              <a:gd name="connsiteX118" fmla="*/ 2913983 w 4645025"/>
              <a:gd name="connsiteY118" fmla="*/ 2692443 h 5575300"/>
              <a:gd name="connsiteX119" fmla="*/ 2952024 w 4645025"/>
              <a:gd name="connsiteY119" fmla="*/ 2669594 h 5575300"/>
              <a:gd name="connsiteX120" fmla="*/ 2993870 w 4645025"/>
              <a:gd name="connsiteY120" fmla="*/ 2646744 h 5575300"/>
              <a:gd name="connsiteX121" fmla="*/ 3130819 w 4645025"/>
              <a:gd name="connsiteY121" fmla="*/ 2738143 h 5575300"/>
              <a:gd name="connsiteX122" fmla="*/ 3237336 w 4645025"/>
              <a:gd name="connsiteY122" fmla="*/ 2871432 h 5575300"/>
              <a:gd name="connsiteX123" fmla="*/ 3267769 w 4645025"/>
              <a:gd name="connsiteY123" fmla="*/ 2959022 h 5575300"/>
              <a:gd name="connsiteX124" fmla="*/ 3408523 w 4645025"/>
              <a:gd name="connsiteY124" fmla="*/ 3320807 h 5575300"/>
              <a:gd name="connsiteX125" fmla="*/ 3446565 w 4645025"/>
              <a:gd name="connsiteY125" fmla="*/ 3416014 h 5575300"/>
              <a:gd name="connsiteX126" fmla="*/ 3476998 w 4645025"/>
              <a:gd name="connsiteY126" fmla="*/ 3663551 h 5575300"/>
              <a:gd name="connsiteX127" fmla="*/ 3502676 w 4645025"/>
              <a:gd name="connsiteY127" fmla="*/ 3700682 h 5575300"/>
              <a:gd name="connsiteX128" fmla="*/ 3507753 w 4645025"/>
              <a:gd name="connsiteY128" fmla="*/ 3705765 h 5575300"/>
              <a:gd name="connsiteX129" fmla="*/ 3504816 w 4645025"/>
              <a:gd name="connsiteY129" fmla="*/ 3715677 h 5575300"/>
              <a:gd name="connsiteX130" fmla="*/ 3408523 w 4645025"/>
              <a:gd name="connsiteY130" fmla="*/ 4360464 h 5575300"/>
              <a:gd name="connsiteX131" fmla="*/ 3237336 w 4645025"/>
              <a:gd name="connsiteY131" fmla="*/ 4806031 h 5575300"/>
              <a:gd name="connsiteX132" fmla="*/ 3054737 w 4645025"/>
              <a:gd name="connsiteY132" fmla="*/ 5152583 h 5575300"/>
              <a:gd name="connsiteX133" fmla="*/ 2640083 w 4645025"/>
              <a:gd name="connsiteY133" fmla="*/ 5422970 h 5575300"/>
              <a:gd name="connsiteX134" fmla="*/ 2621063 w 4645025"/>
              <a:gd name="connsiteY134" fmla="*/ 5422970 h 5575300"/>
              <a:gd name="connsiteX135" fmla="*/ 2602042 w 4645025"/>
              <a:gd name="connsiteY135" fmla="*/ 5422970 h 5575300"/>
              <a:gd name="connsiteX136" fmla="*/ 2529763 w 4645025"/>
              <a:gd name="connsiteY136" fmla="*/ 5453436 h 5575300"/>
              <a:gd name="connsiteX137" fmla="*/ 2446072 w 4645025"/>
              <a:gd name="connsiteY137" fmla="*/ 5495327 h 5575300"/>
              <a:gd name="connsiteX138" fmla="*/ 2126523 w 4645025"/>
              <a:gd name="connsiteY138" fmla="*/ 5575300 h 5575300"/>
              <a:gd name="connsiteX139" fmla="*/ 2046635 w 4645025"/>
              <a:gd name="connsiteY139" fmla="*/ 5556259 h 5575300"/>
              <a:gd name="connsiteX140" fmla="*/ 2221627 w 4645025"/>
              <a:gd name="connsiteY140" fmla="*/ 5434394 h 5575300"/>
              <a:gd name="connsiteX141" fmla="*/ 2423247 w 4645025"/>
              <a:gd name="connsiteY141" fmla="*/ 5323955 h 5575300"/>
              <a:gd name="connsiteX142" fmla="*/ 2408030 w 4645025"/>
              <a:gd name="connsiteY142" fmla="*/ 5316338 h 5575300"/>
              <a:gd name="connsiteX143" fmla="*/ 2134131 w 4645025"/>
              <a:gd name="connsiteY143" fmla="*/ 5403928 h 5575300"/>
              <a:gd name="connsiteX144" fmla="*/ 1970552 w 4645025"/>
              <a:gd name="connsiteY144" fmla="*/ 5422970 h 5575300"/>
              <a:gd name="connsiteX145" fmla="*/ 1806974 w 4645025"/>
              <a:gd name="connsiteY145" fmla="*/ 5403928 h 5575300"/>
              <a:gd name="connsiteX146" fmla="*/ 1898274 w 4645025"/>
              <a:gd name="connsiteY146" fmla="*/ 5339188 h 5575300"/>
              <a:gd name="connsiteX147" fmla="*/ 1689045 w 4645025"/>
              <a:gd name="connsiteY147" fmla="*/ 5266831 h 5575300"/>
              <a:gd name="connsiteX148" fmla="*/ 1673828 w 4645025"/>
              <a:gd name="connsiteY148" fmla="*/ 5274447 h 5575300"/>
              <a:gd name="connsiteX149" fmla="*/ 1662416 w 4645025"/>
              <a:gd name="connsiteY149" fmla="*/ 5282064 h 5575300"/>
              <a:gd name="connsiteX150" fmla="*/ 1597745 w 4645025"/>
              <a:gd name="connsiteY150" fmla="*/ 5255406 h 5575300"/>
              <a:gd name="connsiteX151" fmla="*/ 1533075 w 4645025"/>
              <a:gd name="connsiteY151" fmla="*/ 5228748 h 5575300"/>
              <a:gd name="connsiteX152" fmla="*/ 1521662 w 4645025"/>
              <a:gd name="connsiteY152" fmla="*/ 5236365 h 5575300"/>
              <a:gd name="connsiteX153" fmla="*/ 1506446 w 4645025"/>
              <a:gd name="connsiteY153" fmla="*/ 5243981 h 5575300"/>
              <a:gd name="connsiteX154" fmla="*/ 1399929 w 4645025"/>
              <a:gd name="connsiteY154" fmla="*/ 5190665 h 5575300"/>
              <a:gd name="connsiteX155" fmla="*/ 1304825 w 4645025"/>
              <a:gd name="connsiteY155" fmla="*/ 5183049 h 5575300"/>
              <a:gd name="connsiteX156" fmla="*/ 1091793 w 4645025"/>
              <a:gd name="connsiteY156" fmla="*/ 5049760 h 5575300"/>
              <a:gd name="connsiteX157" fmla="*/ 874956 w 4645025"/>
              <a:gd name="connsiteY157" fmla="*/ 4924087 h 5575300"/>
              <a:gd name="connsiteX158" fmla="*/ 802677 w 4645025"/>
              <a:gd name="connsiteY158" fmla="*/ 5026910 h 5575300"/>
              <a:gd name="connsiteX159" fmla="*/ 757027 w 4645025"/>
              <a:gd name="connsiteY159" fmla="*/ 5190665 h 5575300"/>
              <a:gd name="connsiteX160" fmla="*/ 718986 w 4645025"/>
              <a:gd name="connsiteY160" fmla="*/ 5266831 h 5575300"/>
              <a:gd name="connsiteX161" fmla="*/ 696161 w 4645025"/>
              <a:gd name="connsiteY161" fmla="*/ 5266831 h 5575300"/>
              <a:gd name="connsiteX162" fmla="*/ 616273 w 4645025"/>
              <a:gd name="connsiteY162" fmla="*/ 5228748 h 5575300"/>
              <a:gd name="connsiteX163" fmla="*/ 528778 w 4645025"/>
              <a:gd name="connsiteY163" fmla="*/ 5350613 h 5575300"/>
              <a:gd name="connsiteX164" fmla="*/ 475520 w 4645025"/>
              <a:gd name="connsiteY164" fmla="*/ 5422970 h 5575300"/>
              <a:gd name="connsiteX165" fmla="*/ 429870 w 4645025"/>
              <a:gd name="connsiteY165" fmla="*/ 5407737 h 5575300"/>
              <a:gd name="connsiteX166" fmla="*/ 623882 w 4645025"/>
              <a:gd name="connsiteY166" fmla="*/ 4965978 h 5575300"/>
              <a:gd name="connsiteX167" fmla="*/ 601057 w 4645025"/>
              <a:gd name="connsiteY167" fmla="*/ 4908854 h 5575300"/>
              <a:gd name="connsiteX168" fmla="*/ 513561 w 4645025"/>
              <a:gd name="connsiteY168" fmla="*/ 4992636 h 5575300"/>
              <a:gd name="connsiteX169" fmla="*/ 467911 w 4645025"/>
              <a:gd name="connsiteY169" fmla="*/ 5080226 h 5575300"/>
              <a:gd name="connsiteX170" fmla="*/ 414653 w 4645025"/>
              <a:gd name="connsiteY170" fmla="*/ 5133542 h 5575300"/>
              <a:gd name="connsiteX171" fmla="*/ 380416 w 4645025"/>
              <a:gd name="connsiteY171" fmla="*/ 5228748 h 5575300"/>
              <a:gd name="connsiteX172" fmla="*/ 349982 w 4645025"/>
              <a:gd name="connsiteY172" fmla="*/ 4931703 h 5575300"/>
              <a:gd name="connsiteX173" fmla="*/ 311941 w 4645025"/>
              <a:gd name="connsiteY173" fmla="*/ 4821264 h 5575300"/>
              <a:gd name="connsiteX174" fmla="*/ 327158 w 4645025"/>
              <a:gd name="connsiteY174" fmla="*/ 4775565 h 5575300"/>
              <a:gd name="connsiteX175" fmla="*/ 315745 w 4645025"/>
              <a:gd name="connsiteY175" fmla="*/ 4760332 h 5575300"/>
              <a:gd name="connsiteX176" fmla="*/ 304333 w 4645025"/>
              <a:gd name="connsiteY176" fmla="*/ 4737482 h 5575300"/>
              <a:gd name="connsiteX177" fmla="*/ 216837 w 4645025"/>
              <a:gd name="connsiteY177" fmla="*/ 4946937 h 5575300"/>
              <a:gd name="connsiteX178" fmla="*/ 30433 w 4645025"/>
              <a:gd name="connsiteY178" fmla="*/ 4924087 h 5575300"/>
              <a:gd name="connsiteX179" fmla="*/ 0 w 4645025"/>
              <a:gd name="connsiteY179" fmla="*/ 4939320 h 5575300"/>
              <a:gd name="connsiteX180" fmla="*/ 247270 w 4645025"/>
              <a:gd name="connsiteY180" fmla="*/ 4368080 h 5575300"/>
              <a:gd name="connsiteX181" fmla="*/ 631490 w 4645025"/>
              <a:gd name="connsiteY181" fmla="*/ 3758758 h 5575300"/>
              <a:gd name="connsiteX182" fmla="*/ 680944 w 4645025"/>
              <a:gd name="connsiteY182" fmla="*/ 3545495 h 5575300"/>
              <a:gd name="connsiteX183" fmla="*/ 749419 w 4645025"/>
              <a:gd name="connsiteY183" fmla="*/ 3187518 h 5575300"/>
              <a:gd name="connsiteX184" fmla="*/ 802677 w 4645025"/>
              <a:gd name="connsiteY184" fmla="*/ 2825733 h 5575300"/>
              <a:gd name="connsiteX185" fmla="*/ 1091793 w 4645025"/>
              <a:gd name="connsiteY185" fmla="*/ 2052655 h 5575300"/>
              <a:gd name="connsiteX186" fmla="*/ 1506446 w 4645025"/>
              <a:gd name="connsiteY186" fmla="*/ 1283386 h 5575300"/>
              <a:gd name="connsiteX187" fmla="*/ 1829799 w 4645025"/>
              <a:gd name="connsiteY187" fmla="*/ 837818 h 5575300"/>
              <a:gd name="connsiteX188" fmla="*/ 2096089 w 4645025"/>
              <a:gd name="connsiteY188" fmla="*/ 613131 h 5575300"/>
              <a:gd name="connsiteX189" fmla="*/ 2358576 w 4645025"/>
              <a:gd name="connsiteY189" fmla="*/ 468417 h 5575300"/>
              <a:gd name="connsiteX190" fmla="*/ 2438463 w 4645025"/>
              <a:gd name="connsiteY190" fmla="*/ 392252 h 5575300"/>
              <a:gd name="connsiteX191" fmla="*/ 2788446 w 4645025"/>
              <a:gd name="connsiteY191" fmla="*/ 205646 h 5575300"/>
              <a:gd name="connsiteX192" fmla="*/ 3275377 w 4645025"/>
              <a:gd name="connsiteY192" fmla="*/ 0 h 557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4645025" h="5575300">
                <a:moveTo>
                  <a:pt x="3509630" y="3699432"/>
                </a:moveTo>
                <a:cubicBezTo>
                  <a:pt x="3510700" y="3698361"/>
                  <a:pt x="3511235" y="3701634"/>
                  <a:pt x="3511235" y="3709250"/>
                </a:cubicBezTo>
                <a:lnTo>
                  <a:pt x="3507753" y="3705765"/>
                </a:lnTo>
                <a:close/>
                <a:moveTo>
                  <a:pt x="2061888" y="3294062"/>
                </a:moveTo>
                <a:cubicBezTo>
                  <a:pt x="1955427" y="3313085"/>
                  <a:pt x="1848967" y="3389175"/>
                  <a:pt x="1734902" y="3522334"/>
                </a:cubicBezTo>
                <a:cubicBezTo>
                  <a:pt x="1719693" y="3522334"/>
                  <a:pt x="1700683" y="3526138"/>
                  <a:pt x="1674067" y="3537552"/>
                </a:cubicBezTo>
                <a:cubicBezTo>
                  <a:pt x="1647452" y="3571793"/>
                  <a:pt x="1582816" y="3655492"/>
                  <a:pt x="1483959" y="3788651"/>
                </a:cubicBezTo>
                <a:cubicBezTo>
                  <a:pt x="1369895" y="3948441"/>
                  <a:pt x="1312862" y="4043554"/>
                  <a:pt x="1312862" y="4077795"/>
                </a:cubicBezTo>
                <a:cubicBezTo>
                  <a:pt x="1312862" y="4131058"/>
                  <a:pt x="1331873" y="4195735"/>
                  <a:pt x="1373697" y="4264217"/>
                </a:cubicBezTo>
                <a:cubicBezTo>
                  <a:pt x="1426927" y="4351721"/>
                  <a:pt x="1491564" y="4397375"/>
                  <a:pt x="1563805" y="4397375"/>
                </a:cubicBezTo>
                <a:cubicBezTo>
                  <a:pt x="1772924" y="4397375"/>
                  <a:pt x="1772924" y="4397375"/>
                  <a:pt x="1772924" y="4397375"/>
                </a:cubicBezTo>
                <a:cubicBezTo>
                  <a:pt x="1822352" y="4397375"/>
                  <a:pt x="1909801" y="4306067"/>
                  <a:pt x="2039075" y="4131058"/>
                </a:cubicBezTo>
                <a:cubicBezTo>
                  <a:pt x="2042877" y="4119645"/>
                  <a:pt x="2046679" y="4104427"/>
                  <a:pt x="2046679" y="4085404"/>
                </a:cubicBezTo>
                <a:cubicBezTo>
                  <a:pt x="2077096" y="4058772"/>
                  <a:pt x="2118920" y="3997900"/>
                  <a:pt x="2179755" y="3891373"/>
                </a:cubicBezTo>
                <a:cubicBezTo>
                  <a:pt x="2198765" y="3849523"/>
                  <a:pt x="2213974" y="3765824"/>
                  <a:pt x="2225381" y="3640274"/>
                </a:cubicBezTo>
                <a:cubicBezTo>
                  <a:pt x="2225381" y="3625056"/>
                  <a:pt x="2225381" y="3598424"/>
                  <a:pt x="2229183" y="3564184"/>
                </a:cubicBezTo>
                <a:cubicBezTo>
                  <a:pt x="2236787" y="3526138"/>
                  <a:pt x="2236787" y="3499507"/>
                  <a:pt x="2236787" y="3484289"/>
                </a:cubicBezTo>
                <a:cubicBezTo>
                  <a:pt x="2236787" y="3434830"/>
                  <a:pt x="2232985" y="3392980"/>
                  <a:pt x="2225381" y="3358739"/>
                </a:cubicBezTo>
                <a:cubicBezTo>
                  <a:pt x="2210172" y="3358739"/>
                  <a:pt x="2183557" y="3370153"/>
                  <a:pt x="2153139" y="3392980"/>
                </a:cubicBezTo>
                <a:cubicBezTo>
                  <a:pt x="2122722" y="3415807"/>
                  <a:pt x="2099909" y="3427221"/>
                  <a:pt x="2088503" y="3427221"/>
                </a:cubicBezTo>
                <a:cubicBezTo>
                  <a:pt x="2077096" y="3427221"/>
                  <a:pt x="2065690" y="3423416"/>
                  <a:pt x="2065690" y="3419612"/>
                </a:cubicBezTo>
                <a:cubicBezTo>
                  <a:pt x="2061888" y="3412002"/>
                  <a:pt x="2054283" y="3412002"/>
                  <a:pt x="2046679" y="3412002"/>
                </a:cubicBezTo>
                <a:cubicBezTo>
                  <a:pt x="2031470" y="3412002"/>
                  <a:pt x="2004855" y="3427221"/>
                  <a:pt x="1970636" y="3453852"/>
                </a:cubicBezTo>
                <a:cubicBezTo>
                  <a:pt x="1921208" y="3491898"/>
                  <a:pt x="1890791" y="3510920"/>
                  <a:pt x="1875582" y="3522334"/>
                </a:cubicBezTo>
                <a:cubicBezTo>
                  <a:pt x="1864175" y="3510920"/>
                  <a:pt x="1864175" y="3503311"/>
                  <a:pt x="1867978" y="3499507"/>
                </a:cubicBezTo>
                <a:cubicBezTo>
                  <a:pt x="1913604" y="3453852"/>
                  <a:pt x="1978240" y="3385371"/>
                  <a:pt x="2061888" y="3294062"/>
                </a:cubicBezTo>
                <a:close/>
                <a:moveTo>
                  <a:pt x="4010025" y="844550"/>
                </a:moveTo>
                <a:lnTo>
                  <a:pt x="4010025" y="1088390"/>
                </a:lnTo>
                <a:cubicBezTo>
                  <a:pt x="3949189" y="1156970"/>
                  <a:pt x="3907365" y="1191261"/>
                  <a:pt x="3884551" y="1191261"/>
                </a:cubicBezTo>
                <a:cubicBezTo>
                  <a:pt x="3869342" y="1191261"/>
                  <a:pt x="3850331" y="1183640"/>
                  <a:pt x="3831320" y="1172210"/>
                </a:cubicBezTo>
                <a:cubicBezTo>
                  <a:pt x="3812309" y="1156970"/>
                  <a:pt x="3797100" y="1149351"/>
                  <a:pt x="3785693" y="1149351"/>
                </a:cubicBezTo>
                <a:cubicBezTo>
                  <a:pt x="3724858" y="1149351"/>
                  <a:pt x="3694440" y="1153160"/>
                  <a:pt x="3705847" y="1164591"/>
                </a:cubicBezTo>
                <a:cubicBezTo>
                  <a:pt x="3040456" y="1690370"/>
                  <a:pt x="3040456" y="1690370"/>
                  <a:pt x="3040456" y="1690370"/>
                </a:cubicBezTo>
                <a:cubicBezTo>
                  <a:pt x="3025247" y="1690370"/>
                  <a:pt x="3002434" y="1694180"/>
                  <a:pt x="2975818" y="1705610"/>
                </a:cubicBezTo>
                <a:cubicBezTo>
                  <a:pt x="2949203" y="1713230"/>
                  <a:pt x="2930191" y="1720850"/>
                  <a:pt x="2922587" y="1720850"/>
                </a:cubicBezTo>
                <a:cubicBezTo>
                  <a:pt x="2930191" y="1671320"/>
                  <a:pt x="2964412" y="1621790"/>
                  <a:pt x="3025247" y="1572260"/>
                </a:cubicBezTo>
                <a:cubicBezTo>
                  <a:pt x="3557560" y="1107440"/>
                  <a:pt x="3838925" y="875030"/>
                  <a:pt x="3869342" y="875030"/>
                </a:cubicBezTo>
                <a:cubicBezTo>
                  <a:pt x="3876947" y="875030"/>
                  <a:pt x="3884551" y="875030"/>
                  <a:pt x="3888354" y="882650"/>
                </a:cubicBezTo>
                <a:cubicBezTo>
                  <a:pt x="3888354" y="886461"/>
                  <a:pt x="3895958" y="890270"/>
                  <a:pt x="3907365" y="890270"/>
                </a:cubicBezTo>
                <a:cubicBezTo>
                  <a:pt x="3895958" y="890270"/>
                  <a:pt x="3930178" y="875030"/>
                  <a:pt x="4010025" y="844550"/>
                </a:cubicBezTo>
                <a:close/>
                <a:moveTo>
                  <a:pt x="4337051" y="711201"/>
                </a:moveTo>
                <a:cubicBezTo>
                  <a:pt x="4402271" y="711201"/>
                  <a:pt x="4402271" y="711201"/>
                  <a:pt x="4402271" y="711201"/>
                </a:cubicBezTo>
                <a:cubicBezTo>
                  <a:pt x="4402271" y="730405"/>
                  <a:pt x="4406107" y="741927"/>
                  <a:pt x="4409944" y="749608"/>
                </a:cubicBezTo>
                <a:lnTo>
                  <a:pt x="4425290" y="749608"/>
                </a:lnTo>
                <a:cubicBezTo>
                  <a:pt x="4429126" y="761131"/>
                  <a:pt x="4429126" y="780334"/>
                  <a:pt x="4417617" y="799538"/>
                </a:cubicBezTo>
                <a:cubicBezTo>
                  <a:pt x="4406107" y="818742"/>
                  <a:pt x="4390761" y="830264"/>
                  <a:pt x="4363906" y="830264"/>
                </a:cubicBezTo>
                <a:cubicBezTo>
                  <a:pt x="4348560" y="830264"/>
                  <a:pt x="4337051" y="826423"/>
                  <a:pt x="4329378" y="822583"/>
                </a:cubicBezTo>
                <a:cubicBezTo>
                  <a:pt x="4317868" y="818742"/>
                  <a:pt x="4310195" y="814901"/>
                  <a:pt x="4310195" y="814901"/>
                </a:cubicBezTo>
                <a:cubicBezTo>
                  <a:pt x="4306359" y="814901"/>
                  <a:pt x="4302522" y="811060"/>
                  <a:pt x="4298686" y="807220"/>
                </a:cubicBezTo>
                <a:cubicBezTo>
                  <a:pt x="4294849" y="803379"/>
                  <a:pt x="4291013" y="791857"/>
                  <a:pt x="4291013" y="776494"/>
                </a:cubicBezTo>
                <a:cubicBezTo>
                  <a:pt x="4291013" y="761131"/>
                  <a:pt x="4306359" y="741927"/>
                  <a:pt x="4337051" y="711201"/>
                </a:cubicBezTo>
                <a:close/>
                <a:moveTo>
                  <a:pt x="4083050" y="585787"/>
                </a:moveTo>
                <a:cubicBezTo>
                  <a:pt x="4117097" y="620110"/>
                  <a:pt x="4170059" y="681128"/>
                  <a:pt x="4238152" y="768843"/>
                </a:cubicBezTo>
                <a:cubicBezTo>
                  <a:pt x="4234369" y="803165"/>
                  <a:pt x="4241935" y="852743"/>
                  <a:pt x="4260850" y="917575"/>
                </a:cubicBezTo>
                <a:cubicBezTo>
                  <a:pt x="4257067" y="913761"/>
                  <a:pt x="4245718" y="898507"/>
                  <a:pt x="4230586" y="879439"/>
                </a:cubicBezTo>
                <a:cubicBezTo>
                  <a:pt x="4215454" y="856557"/>
                  <a:pt x="4204105" y="845116"/>
                  <a:pt x="4188973" y="845116"/>
                </a:cubicBezTo>
                <a:cubicBezTo>
                  <a:pt x="4177624" y="845116"/>
                  <a:pt x="4173841" y="852743"/>
                  <a:pt x="4173841" y="875625"/>
                </a:cubicBezTo>
                <a:cubicBezTo>
                  <a:pt x="4147361" y="848929"/>
                  <a:pt x="4117097" y="810793"/>
                  <a:pt x="4083050" y="753588"/>
                </a:cubicBezTo>
                <a:cubicBezTo>
                  <a:pt x="4083050" y="585787"/>
                  <a:pt x="4083050" y="585787"/>
                  <a:pt x="4083050" y="585787"/>
                </a:cubicBezTo>
                <a:close/>
                <a:moveTo>
                  <a:pt x="4439736" y="171450"/>
                </a:moveTo>
                <a:cubicBezTo>
                  <a:pt x="4470149" y="171450"/>
                  <a:pt x="4534777" y="217063"/>
                  <a:pt x="4629818" y="312089"/>
                </a:cubicBezTo>
                <a:cubicBezTo>
                  <a:pt x="4641223" y="369105"/>
                  <a:pt x="4645025" y="403315"/>
                  <a:pt x="4645025" y="407116"/>
                </a:cubicBezTo>
                <a:cubicBezTo>
                  <a:pt x="4645025" y="445126"/>
                  <a:pt x="4629818" y="502142"/>
                  <a:pt x="4603207" y="578163"/>
                </a:cubicBezTo>
                <a:cubicBezTo>
                  <a:pt x="4568992" y="665587"/>
                  <a:pt x="4530976" y="711200"/>
                  <a:pt x="4489158" y="711200"/>
                </a:cubicBezTo>
                <a:cubicBezTo>
                  <a:pt x="4481554" y="711200"/>
                  <a:pt x="4451141" y="699797"/>
                  <a:pt x="4405521" y="673190"/>
                </a:cubicBezTo>
                <a:cubicBezTo>
                  <a:pt x="4359902" y="650383"/>
                  <a:pt x="4329489" y="635179"/>
                  <a:pt x="4314282" y="635179"/>
                </a:cubicBezTo>
                <a:cubicBezTo>
                  <a:pt x="4299075" y="570561"/>
                  <a:pt x="4280067" y="509744"/>
                  <a:pt x="4253456" y="445126"/>
                </a:cubicBezTo>
                <a:cubicBezTo>
                  <a:pt x="4188828" y="509744"/>
                  <a:pt x="4154613" y="540153"/>
                  <a:pt x="4150811" y="540153"/>
                </a:cubicBezTo>
                <a:cubicBezTo>
                  <a:pt x="4097588" y="540153"/>
                  <a:pt x="4067175" y="494540"/>
                  <a:pt x="4067175" y="407116"/>
                </a:cubicBezTo>
                <a:cubicBezTo>
                  <a:pt x="4067175" y="357702"/>
                  <a:pt x="4089985" y="331094"/>
                  <a:pt x="4135605" y="331094"/>
                </a:cubicBezTo>
                <a:cubicBezTo>
                  <a:pt x="4181224" y="331094"/>
                  <a:pt x="4219241" y="361503"/>
                  <a:pt x="4253456" y="414718"/>
                </a:cubicBezTo>
                <a:cubicBezTo>
                  <a:pt x="4280067" y="369105"/>
                  <a:pt x="4302877" y="327293"/>
                  <a:pt x="4329489" y="281681"/>
                </a:cubicBezTo>
                <a:cubicBezTo>
                  <a:pt x="4371307" y="205660"/>
                  <a:pt x="4409323" y="171450"/>
                  <a:pt x="4439736" y="171450"/>
                </a:cubicBezTo>
                <a:close/>
                <a:moveTo>
                  <a:pt x="3275377" y="0"/>
                </a:moveTo>
                <a:cubicBezTo>
                  <a:pt x="3359069" y="15233"/>
                  <a:pt x="3404719" y="30466"/>
                  <a:pt x="3416131" y="49508"/>
                </a:cubicBezTo>
                <a:cubicBezTo>
                  <a:pt x="3244944" y="121865"/>
                  <a:pt x="3168861" y="156139"/>
                  <a:pt x="3187882" y="156139"/>
                </a:cubicBezTo>
                <a:cubicBezTo>
                  <a:pt x="3176469" y="156139"/>
                  <a:pt x="3172665" y="152331"/>
                  <a:pt x="3176469" y="148522"/>
                </a:cubicBezTo>
                <a:cubicBezTo>
                  <a:pt x="3176469" y="140906"/>
                  <a:pt x="3172665" y="140906"/>
                  <a:pt x="3165057" y="140906"/>
                </a:cubicBezTo>
                <a:cubicBezTo>
                  <a:pt x="3138428" y="140906"/>
                  <a:pt x="3085170" y="163755"/>
                  <a:pt x="3001478" y="205646"/>
                </a:cubicBezTo>
                <a:cubicBezTo>
                  <a:pt x="3001478" y="213263"/>
                  <a:pt x="3001478" y="213263"/>
                  <a:pt x="3001478" y="213263"/>
                </a:cubicBezTo>
                <a:cubicBezTo>
                  <a:pt x="3111799" y="274195"/>
                  <a:pt x="3172665" y="304661"/>
                  <a:pt x="3187882" y="304661"/>
                </a:cubicBezTo>
                <a:cubicBezTo>
                  <a:pt x="3195490" y="304661"/>
                  <a:pt x="3214511" y="293236"/>
                  <a:pt x="3233532" y="278003"/>
                </a:cubicBezTo>
                <a:cubicBezTo>
                  <a:pt x="3256357" y="258962"/>
                  <a:pt x="3275377" y="251346"/>
                  <a:pt x="3290594" y="251346"/>
                </a:cubicBezTo>
                <a:cubicBezTo>
                  <a:pt x="3359069" y="251346"/>
                  <a:pt x="3359069" y="251346"/>
                  <a:pt x="3359069" y="251346"/>
                </a:cubicBezTo>
                <a:cubicBezTo>
                  <a:pt x="3359069" y="281812"/>
                  <a:pt x="3366677" y="308470"/>
                  <a:pt x="3385698" y="331320"/>
                </a:cubicBezTo>
                <a:cubicBezTo>
                  <a:pt x="3397111" y="331320"/>
                  <a:pt x="3412327" y="327511"/>
                  <a:pt x="3431348" y="319894"/>
                </a:cubicBezTo>
                <a:cubicBezTo>
                  <a:pt x="3450369" y="308470"/>
                  <a:pt x="3469389" y="304661"/>
                  <a:pt x="3484606" y="304661"/>
                </a:cubicBezTo>
                <a:cubicBezTo>
                  <a:pt x="3499823" y="304661"/>
                  <a:pt x="3499823" y="304661"/>
                  <a:pt x="3499823" y="304661"/>
                </a:cubicBezTo>
                <a:cubicBezTo>
                  <a:pt x="3503627" y="304661"/>
                  <a:pt x="3503627" y="304661"/>
                  <a:pt x="3503627" y="304661"/>
                </a:cubicBezTo>
                <a:cubicBezTo>
                  <a:pt x="3530256" y="285620"/>
                  <a:pt x="3526452" y="274195"/>
                  <a:pt x="3499823" y="274195"/>
                </a:cubicBezTo>
                <a:cubicBezTo>
                  <a:pt x="3545473" y="258962"/>
                  <a:pt x="3690031" y="198030"/>
                  <a:pt x="3925888" y="102823"/>
                </a:cubicBezTo>
                <a:cubicBezTo>
                  <a:pt x="3899259" y="148522"/>
                  <a:pt x="3842197" y="194222"/>
                  <a:pt x="3766113" y="243729"/>
                </a:cubicBezTo>
                <a:cubicBezTo>
                  <a:pt x="3667205" y="304661"/>
                  <a:pt x="3606339" y="346552"/>
                  <a:pt x="3587318" y="369402"/>
                </a:cubicBezTo>
                <a:cubicBezTo>
                  <a:pt x="3606339" y="403677"/>
                  <a:pt x="3632968" y="422718"/>
                  <a:pt x="3667205" y="422718"/>
                </a:cubicBezTo>
                <a:cubicBezTo>
                  <a:pt x="3659597" y="441759"/>
                  <a:pt x="3640576" y="468417"/>
                  <a:pt x="3621555" y="506499"/>
                </a:cubicBezTo>
                <a:cubicBezTo>
                  <a:pt x="3598731" y="544582"/>
                  <a:pt x="3587318" y="571240"/>
                  <a:pt x="3587318" y="586473"/>
                </a:cubicBezTo>
                <a:cubicBezTo>
                  <a:pt x="3587318" y="601706"/>
                  <a:pt x="3591122" y="613131"/>
                  <a:pt x="3594927" y="620747"/>
                </a:cubicBezTo>
                <a:cubicBezTo>
                  <a:pt x="3518843" y="693104"/>
                  <a:pt x="3419935" y="784503"/>
                  <a:pt x="3290594" y="894942"/>
                </a:cubicBezTo>
                <a:cubicBezTo>
                  <a:pt x="3229728" y="921600"/>
                  <a:pt x="3146036" y="959683"/>
                  <a:pt x="3039520" y="1016808"/>
                </a:cubicBezTo>
                <a:cubicBezTo>
                  <a:pt x="2971045" y="1058698"/>
                  <a:pt x="2841704" y="1161522"/>
                  <a:pt x="2651496" y="1317660"/>
                </a:cubicBezTo>
                <a:cubicBezTo>
                  <a:pt x="2617259" y="1359552"/>
                  <a:pt x="2567805" y="1416675"/>
                  <a:pt x="2499330" y="1489032"/>
                </a:cubicBezTo>
                <a:cubicBezTo>
                  <a:pt x="2194997" y="1805118"/>
                  <a:pt x="1962944" y="2166903"/>
                  <a:pt x="1795561" y="2566771"/>
                </a:cubicBezTo>
                <a:cubicBezTo>
                  <a:pt x="1795561" y="2582004"/>
                  <a:pt x="1795561" y="2582004"/>
                  <a:pt x="1795561" y="2582004"/>
                </a:cubicBezTo>
                <a:cubicBezTo>
                  <a:pt x="1806974" y="2574387"/>
                  <a:pt x="1837407" y="2559154"/>
                  <a:pt x="1875449" y="2528688"/>
                </a:cubicBezTo>
                <a:cubicBezTo>
                  <a:pt x="1913490" y="2498222"/>
                  <a:pt x="1940119" y="2482989"/>
                  <a:pt x="1947727" y="2482989"/>
                </a:cubicBezTo>
                <a:cubicBezTo>
                  <a:pt x="1959140" y="2482989"/>
                  <a:pt x="1966748" y="2486797"/>
                  <a:pt x="1966748" y="2490605"/>
                </a:cubicBezTo>
                <a:cubicBezTo>
                  <a:pt x="1970552" y="2498222"/>
                  <a:pt x="1978161" y="2498222"/>
                  <a:pt x="1993377" y="2498222"/>
                </a:cubicBezTo>
                <a:cubicBezTo>
                  <a:pt x="2046635" y="2498222"/>
                  <a:pt x="2077069" y="2441098"/>
                  <a:pt x="2077069" y="2326850"/>
                </a:cubicBezTo>
                <a:cubicBezTo>
                  <a:pt x="2126523" y="2338275"/>
                  <a:pt x="2194997" y="2357316"/>
                  <a:pt x="2290101" y="2380166"/>
                </a:cubicBezTo>
                <a:cubicBezTo>
                  <a:pt x="2328143" y="2399207"/>
                  <a:pt x="2343359" y="2410632"/>
                  <a:pt x="2328143" y="2410632"/>
                </a:cubicBezTo>
                <a:cubicBezTo>
                  <a:pt x="2343359" y="2410632"/>
                  <a:pt x="2347164" y="2406824"/>
                  <a:pt x="2343359" y="2399207"/>
                </a:cubicBezTo>
                <a:cubicBezTo>
                  <a:pt x="2335751" y="2391591"/>
                  <a:pt x="2339555" y="2387782"/>
                  <a:pt x="2350968" y="2387782"/>
                </a:cubicBezTo>
                <a:cubicBezTo>
                  <a:pt x="2366185" y="2387782"/>
                  <a:pt x="2369989" y="2391591"/>
                  <a:pt x="2369989" y="2395399"/>
                </a:cubicBezTo>
                <a:cubicBezTo>
                  <a:pt x="2369989" y="2399207"/>
                  <a:pt x="2377597" y="2403015"/>
                  <a:pt x="2392813" y="2403015"/>
                </a:cubicBezTo>
                <a:cubicBezTo>
                  <a:pt x="2423247" y="2403015"/>
                  <a:pt x="2449876" y="2383974"/>
                  <a:pt x="2468897" y="2342083"/>
                </a:cubicBezTo>
                <a:cubicBezTo>
                  <a:pt x="2522155" y="2372549"/>
                  <a:pt x="2609650" y="2422057"/>
                  <a:pt x="2727579" y="2490605"/>
                </a:cubicBezTo>
                <a:cubicBezTo>
                  <a:pt x="2761817" y="2505839"/>
                  <a:pt x="2803662" y="2540113"/>
                  <a:pt x="2853116" y="2593429"/>
                </a:cubicBezTo>
                <a:cubicBezTo>
                  <a:pt x="2864529" y="2601045"/>
                  <a:pt x="2872137" y="2616278"/>
                  <a:pt x="2883549" y="2639128"/>
                </a:cubicBezTo>
                <a:cubicBezTo>
                  <a:pt x="2891158" y="2665786"/>
                  <a:pt x="2902570" y="2681019"/>
                  <a:pt x="2913983" y="2692443"/>
                </a:cubicBezTo>
                <a:cubicBezTo>
                  <a:pt x="2921591" y="2692443"/>
                  <a:pt x="2936808" y="2684827"/>
                  <a:pt x="2952024" y="2669594"/>
                </a:cubicBezTo>
                <a:cubicBezTo>
                  <a:pt x="2971045" y="2654361"/>
                  <a:pt x="2982457" y="2646744"/>
                  <a:pt x="2993870" y="2646744"/>
                </a:cubicBezTo>
                <a:cubicBezTo>
                  <a:pt x="3020499" y="2646744"/>
                  <a:pt x="3066149" y="2677210"/>
                  <a:pt x="3130819" y="2738143"/>
                </a:cubicBezTo>
                <a:cubicBezTo>
                  <a:pt x="3199295" y="2802883"/>
                  <a:pt x="3233532" y="2844774"/>
                  <a:pt x="3237336" y="2871432"/>
                </a:cubicBezTo>
                <a:cubicBezTo>
                  <a:pt x="3244944" y="2894282"/>
                  <a:pt x="3252553" y="2924748"/>
                  <a:pt x="3267769" y="2959022"/>
                </a:cubicBezTo>
                <a:cubicBezTo>
                  <a:pt x="3328636" y="3031379"/>
                  <a:pt x="3374285" y="3153244"/>
                  <a:pt x="3408523" y="3320807"/>
                </a:cubicBezTo>
                <a:cubicBezTo>
                  <a:pt x="3419935" y="3343657"/>
                  <a:pt x="3431348" y="3374123"/>
                  <a:pt x="3446565" y="3416014"/>
                </a:cubicBezTo>
                <a:cubicBezTo>
                  <a:pt x="3461781" y="3457905"/>
                  <a:pt x="3469389" y="3537878"/>
                  <a:pt x="3476998" y="3663551"/>
                </a:cubicBezTo>
                <a:cubicBezTo>
                  <a:pt x="3488411" y="3680688"/>
                  <a:pt x="3496970" y="3693065"/>
                  <a:pt x="3502676" y="3700682"/>
                </a:cubicBezTo>
                <a:lnTo>
                  <a:pt x="3507753" y="3705765"/>
                </a:lnTo>
                <a:lnTo>
                  <a:pt x="3504816" y="3715677"/>
                </a:lnTo>
                <a:cubicBezTo>
                  <a:pt x="3491977" y="3774229"/>
                  <a:pt x="3459879" y="3989158"/>
                  <a:pt x="3408523" y="4360464"/>
                </a:cubicBezTo>
                <a:cubicBezTo>
                  <a:pt x="3389502" y="4482328"/>
                  <a:pt x="3332440" y="4630851"/>
                  <a:pt x="3237336" y="4806031"/>
                </a:cubicBezTo>
                <a:cubicBezTo>
                  <a:pt x="3172665" y="4920279"/>
                  <a:pt x="3111799" y="5034527"/>
                  <a:pt x="3054737" y="5152583"/>
                </a:cubicBezTo>
                <a:cubicBezTo>
                  <a:pt x="2872137" y="5331571"/>
                  <a:pt x="2731383" y="5422970"/>
                  <a:pt x="2640083" y="5422970"/>
                </a:cubicBezTo>
                <a:cubicBezTo>
                  <a:pt x="2628671" y="5422970"/>
                  <a:pt x="2621063" y="5422970"/>
                  <a:pt x="2621063" y="5422970"/>
                </a:cubicBezTo>
                <a:cubicBezTo>
                  <a:pt x="2617259" y="5422970"/>
                  <a:pt x="2609650" y="5422970"/>
                  <a:pt x="2602042" y="5422970"/>
                </a:cubicBezTo>
                <a:cubicBezTo>
                  <a:pt x="2590629" y="5422970"/>
                  <a:pt x="2567805" y="5430586"/>
                  <a:pt x="2529763" y="5453436"/>
                </a:cubicBezTo>
                <a:cubicBezTo>
                  <a:pt x="2495526" y="5472477"/>
                  <a:pt x="2465093" y="5487710"/>
                  <a:pt x="2446072" y="5495327"/>
                </a:cubicBezTo>
                <a:cubicBezTo>
                  <a:pt x="2282493" y="5548642"/>
                  <a:pt x="2175977" y="5575300"/>
                  <a:pt x="2126523" y="5575300"/>
                </a:cubicBezTo>
                <a:cubicBezTo>
                  <a:pt x="2096089" y="5575300"/>
                  <a:pt x="2069460" y="5567684"/>
                  <a:pt x="2046635" y="5556259"/>
                </a:cubicBezTo>
                <a:cubicBezTo>
                  <a:pt x="2065656" y="5514368"/>
                  <a:pt x="2122719" y="5476285"/>
                  <a:pt x="2221627" y="5434394"/>
                </a:cubicBezTo>
                <a:cubicBezTo>
                  <a:pt x="2316731" y="5396312"/>
                  <a:pt x="2385205" y="5358229"/>
                  <a:pt x="2423247" y="5323955"/>
                </a:cubicBezTo>
                <a:cubicBezTo>
                  <a:pt x="2408030" y="5316338"/>
                  <a:pt x="2408030" y="5316338"/>
                  <a:pt x="2408030" y="5316338"/>
                </a:cubicBezTo>
                <a:cubicBezTo>
                  <a:pt x="2350968" y="5339188"/>
                  <a:pt x="2259668" y="5369654"/>
                  <a:pt x="2134131" y="5403928"/>
                </a:cubicBezTo>
                <a:cubicBezTo>
                  <a:pt x="2099893" y="5403928"/>
                  <a:pt x="2046635" y="5407737"/>
                  <a:pt x="1970552" y="5422970"/>
                </a:cubicBezTo>
                <a:cubicBezTo>
                  <a:pt x="1806974" y="5403928"/>
                  <a:pt x="1806974" y="5403928"/>
                  <a:pt x="1806974" y="5403928"/>
                </a:cubicBezTo>
                <a:cubicBezTo>
                  <a:pt x="1829799" y="5381079"/>
                  <a:pt x="1856428" y="5362037"/>
                  <a:pt x="1898274" y="5339188"/>
                </a:cubicBezTo>
                <a:cubicBezTo>
                  <a:pt x="1787953" y="5289680"/>
                  <a:pt x="1719478" y="5266831"/>
                  <a:pt x="1689045" y="5266831"/>
                </a:cubicBezTo>
                <a:cubicBezTo>
                  <a:pt x="1681437" y="5266831"/>
                  <a:pt x="1673828" y="5266831"/>
                  <a:pt x="1673828" y="5274447"/>
                </a:cubicBezTo>
                <a:cubicBezTo>
                  <a:pt x="1673828" y="5278256"/>
                  <a:pt x="1670024" y="5282064"/>
                  <a:pt x="1662416" y="5282064"/>
                </a:cubicBezTo>
                <a:cubicBezTo>
                  <a:pt x="1651003" y="5282064"/>
                  <a:pt x="1628179" y="5270639"/>
                  <a:pt x="1597745" y="5255406"/>
                </a:cubicBezTo>
                <a:cubicBezTo>
                  <a:pt x="1563508" y="5236365"/>
                  <a:pt x="1544487" y="5228748"/>
                  <a:pt x="1533075" y="5228748"/>
                </a:cubicBezTo>
                <a:cubicBezTo>
                  <a:pt x="1525466" y="5228748"/>
                  <a:pt x="1521662" y="5232556"/>
                  <a:pt x="1521662" y="5236365"/>
                </a:cubicBezTo>
                <a:cubicBezTo>
                  <a:pt x="1525466" y="5240173"/>
                  <a:pt x="1521662" y="5243981"/>
                  <a:pt x="1506446" y="5243981"/>
                </a:cubicBezTo>
                <a:cubicBezTo>
                  <a:pt x="1498837" y="5243981"/>
                  <a:pt x="1464600" y="5224940"/>
                  <a:pt x="1399929" y="5190665"/>
                </a:cubicBezTo>
                <a:cubicBezTo>
                  <a:pt x="1377104" y="5190665"/>
                  <a:pt x="1342867" y="5186857"/>
                  <a:pt x="1304825" y="5183049"/>
                </a:cubicBezTo>
                <a:cubicBezTo>
                  <a:pt x="1255371" y="5160199"/>
                  <a:pt x="1183092" y="5114500"/>
                  <a:pt x="1091793" y="5049760"/>
                </a:cubicBezTo>
                <a:cubicBezTo>
                  <a:pt x="996689" y="4985019"/>
                  <a:pt x="924410" y="4943128"/>
                  <a:pt x="874956" y="4924087"/>
                </a:cubicBezTo>
                <a:cubicBezTo>
                  <a:pt x="855935" y="4950745"/>
                  <a:pt x="829306" y="4985019"/>
                  <a:pt x="802677" y="5026910"/>
                </a:cubicBezTo>
                <a:cubicBezTo>
                  <a:pt x="791264" y="5068801"/>
                  <a:pt x="776048" y="5122117"/>
                  <a:pt x="757027" y="5190665"/>
                </a:cubicBezTo>
                <a:cubicBezTo>
                  <a:pt x="745615" y="5205899"/>
                  <a:pt x="734202" y="5232556"/>
                  <a:pt x="718986" y="5266831"/>
                </a:cubicBezTo>
                <a:cubicBezTo>
                  <a:pt x="696161" y="5266831"/>
                  <a:pt x="696161" y="5266831"/>
                  <a:pt x="696161" y="5266831"/>
                </a:cubicBezTo>
                <a:cubicBezTo>
                  <a:pt x="677140" y="5259214"/>
                  <a:pt x="650511" y="5247789"/>
                  <a:pt x="616273" y="5228748"/>
                </a:cubicBezTo>
                <a:cubicBezTo>
                  <a:pt x="582036" y="5240173"/>
                  <a:pt x="551603" y="5282064"/>
                  <a:pt x="528778" y="5350613"/>
                </a:cubicBezTo>
                <a:cubicBezTo>
                  <a:pt x="513561" y="5350613"/>
                  <a:pt x="494540" y="5373462"/>
                  <a:pt x="475520" y="5422970"/>
                </a:cubicBezTo>
                <a:cubicBezTo>
                  <a:pt x="464107" y="5411545"/>
                  <a:pt x="448891" y="5407737"/>
                  <a:pt x="429870" y="5407737"/>
                </a:cubicBezTo>
                <a:cubicBezTo>
                  <a:pt x="559211" y="5156391"/>
                  <a:pt x="623882" y="5011677"/>
                  <a:pt x="623882" y="4965978"/>
                </a:cubicBezTo>
                <a:cubicBezTo>
                  <a:pt x="623882" y="4958361"/>
                  <a:pt x="616273" y="4939320"/>
                  <a:pt x="601057" y="4908854"/>
                </a:cubicBezTo>
                <a:cubicBezTo>
                  <a:pt x="582036" y="4927895"/>
                  <a:pt x="551603" y="4954553"/>
                  <a:pt x="513561" y="4992636"/>
                </a:cubicBezTo>
                <a:cubicBezTo>
                  <a:pt x="502149" y="5015485"/>
                  <a:pt x="486932" y="5045951"/>
                  <a:pt x="467911" y="5080226"/>
                </a:cubicBezTo>
                <a:cubicBezTo>
                  <a:pt x="441282" y="5080226"/>
                  <a:pt x="426066" y="5095459"/>
                  <a:pt x="414653" y="5133542"/>
                </a:cubicBezTo>
                <a:cubicBezTo>
                  <a:pt x="395632" y="5186857"/>
                  <a:pt x="384220" y="5217323"/>
                  <a:pt x="380416" y="5228748"/>
                </a:cubicBezTo>
                <a:cubicBezTo>
                  <a:pt x="338570" y="5202090"/>
                  <a:pt x="330962" y="5103075"/>
                  <a:pt x="349982" y="4931703"/>
                </a:cubicBezTo>
                <a:cubicBezTo>
                  <a:pt x="330962" y="4905046"/>
                  <a:pt x="315745" y="4870771"/>
                  <a:pt x="311941" y="4821264"/>
                </a:cubicBezTo>
                <a:cubicBezTo>
                  <a:pt x="323353" y="4809839"/>
                  <a:pt x="327158" y="4794606"/>
                  <a:pt x="327158" y="4775565"/>
                </a:cubicBezTo>
                <a:cubicBezTo>
                  <a:pt x="323353" y="4775565"/>
                  <a:pt x="319549" y="4771756"/>
                  <a:pt x="315745" y="4760332"/>
                </a:cubicBezTo>
                <a:cubicBezTo>
                  <a:pt x="311941" y="4752715"/>
                  <a:pt x="308137" y="4745098"/>
                  <a:pt x="304333" y="4737482"/>
                </a:cubicBezTo>
                <a:cubicBezTo>
                  <a:pt x="216837" y="4779373"/>
                  <a:pt x="186404" y="4847922"/>
                  <a:pt x="216837" y="4946937"/>
                </a:cubicBezTo>
                <a:cubicBezTo>
                  <a:pt x="148362" y="4931703"/>
                  <a:pt x="83692" y="4924087"/>
                  <a:pt x="30433" y="4924087"/>
                </a:cubicBezTo>
                <a:cubicBezTo>
                  <a:pt x="11413" y="4924087"/>
                  <a:pt x="0" y="4927895"/>
                  <a:pt x="0" y="4939320"/>
                </a:cubicBezTo>
                <a:cubicBezTo>
                  <a:pt x="19021" y="4794606"/>
                  <a:pt x="102712" y="4604193"/>
                  <a:pt x="247270" y="4368080"/>
                </a:cubicBezTo>
                <a:cubicBezTo>
                  <a:pt x="372807" y="4166242"/>
                  <a:pt x="502149" y="3964404"/>
                  <a:pt x="631490" y="3758758"/>
                </a:cubicBezTo>
                <a:cubicBezTo>
                  <a:pt x="650511" y="3728292"/>
                  <a:pt x="669532" y="3659743"/>
                  <a:pt x="680944" y="3545495"/>
                </a:cubicBezTo>
                <a:cubicBezTo>
                  <a:pt x="688552" y="3499796"/>
                  <a:pt x="711377" y="3381739"/>
                  <a:pt x="749419" y="3187518"/>
                </a:cubicBezTo>
                <a:cubicBezTo>
                  <a:pt x="783656" y="3023763"/>
                  <a:pt x="802677" y="2905706"/>
                  <a:pt x="802677" y="2825733"/>
                </a:cubicBezTo>
                <a:cubicBezTo>
                  <a:pt x="901585" y="2566771"/>
                  <a:pt x="996689" y="2311617"/>
                  <a:pt x="1091793" y="2052655"/>
                </a:cubicBezTo>
                <a:cubicBezTo>
                  <a:pt x="1224938" y="1732761"/>
                  <a:pt x="1361888" y="1473799"/>
                  <a:pt x="1506446" y="1283386"/>
                </a:cubicBezTo>
                <a:cubicBezTo>
                  <a:pt x="1563508" y="1184371"/>
                  <a:pt x="1673828" y="1035849"/>
                  <a:pt x="1829799" y="837818"/>
                </a:cubicBezTo>
                <a:cubicBezTo>
                  <a:pt x="1886861" y="784503"/>
                  <a:pt x="1974357" y="708337"/>
                  <a:pt x="2096089" y="613131"/>
                </a:cubicBezTo>
                <a:cubicBezTo>
                  <a:pt x="2145543" y="578856"/>
                  <a:pt x="2233039" y="529349"/>
                  <a:pt x="2358576" y="468417"/>
                </a:cubicBezTo>
                <a:cubicBezTo>
                  <a:pt x="2369989" y="453184"/>
                  <a:pt x="2400422" y="426526"/>
                  <a:pt x="2438463" y="392252"/>
                </a:cubicBezTo>
                <a:cubicBezTo>
                  <a:pt x="2506938" y="354170"/>
                  <a:pt x="2624867" y="289428"/>
                  <a:pt x="2788446" y="205646"/>
                </a:cubicBezTo>
                <a:cubicBezTo>
                  <a:pt x="3047128" y="68549"/>
                  <a:pt x="3210707" y="0"/>
                  <a:pt x="3275377" y="0"/>
                </a:cubicBezTo>
                <a:close/>
              </a:path>
            </a:pathLst>
          </a:custGeom>
        </p:spPr>
        <p:txBody>
          <a:bodyPr wrap="square">
            <a:noAutofit/>
          </a:bodyPr>
          <a:lstStyle/>
          <a:p>
            <a:endParaRPr lang="ru-RU"/>
          </a:p>
        </p:txBody>
      </p:sp>
    </p:spTree>
    <p:extLst>
      <p:ext uri="{BB962C8B-B14F-4D97-AF65-F5344CB8AC3E}">
        <p14:creationId xmlns:p14="http://schemas.microsoft.com/office/powerpoint/2010/main" val="795669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8" name="Espaço Reservado para Número de Slide 5">
            <a:extLst>
              <a:ext uri="{FF2B5EF4-FFF2-40B4-BE49-F238E27FC236}">
                <a16:creationId xmlns:a16="http://schemas.microsoft.com/office/drawing/2014/main" id="{B4B2D488-B226-4F16-A17C-F7679E6148B0}"/>
              </a:ext>
            </a:extLst>
          </p:cNvPr>
          <p:cNvSpPr>
            <a:spLocks noGrp="1"/>
          </p:cNvSpPr>
          <p:nvPr>
            <p:ph type="sldNum" sz="quarter" idx="12"/>
          </p:nvPr>
        </p:nvSpPr>
        <p:spPr>
          <a:xfrm>
            <a:off x="9696400" y="6381328"/>
            <a:ext cx="432048" cy="288032"/>
          </a:xfrm>
        </p:spPr>
        <p:txBody>
          <a:bodyPr/>
          <a:lstStyle/>
          <a:p>
            <a:fld id="{FE2CAFE2-DFC2-444B-82DD-ED2C709CFAD0}" type="slidenum">
              <a:rPr lang="pt-BR" smtClean="0">
                <a:solidFill>
                  <a:prstClr val="white"/>
                </a:solidFill>
              </a:rPr>
              <a:pPr/>
              <a:t>‹nº›</a:t>
            </a:fld>
            <a:endParaRPr lang="pt-BR">
              <a:solidFill>
                <a:prstClr val="white"/>
              </a:solidFill>
            </a:endParaRPr>
          </a:p>
        </p:txBody>
      </p:sp>
    </p:spTree>
    <p:extLst>
      <p:ext uri="{BB962C8B-B14F-4D97-AF65-F5344CB8AC3E}">
        <p14:creationId xmlns:p14="http://schemas.microsoft.com/office/powerpoint/2010/main" val="5037589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Number 7">
    <p:spTree>
      <p:nvGrpSpPr>
        <p:cNvPr id="1" name=""/>
        <p:cNvGrpSpPr/>
        <p:nvPr/>
      </p:nvGrpSpPr>
      <p:grpSpPr>
        <a:xfrm>
          <a:off x="0" y="0"/>
          <a:ext cx="0" cy="0"/>
          <a:chOff x="0" y="0"/>
          <a:chExt cx="0" cy="0"/>
        </a:xfrm>
      </p:grpSpPr>
      <p:sp>
        <p:nvSpPr>
          <p:cNvPr id="26" name="Picture Placeholder 25"/>
          <p:cNvSpPr>
            <a:spLocks noGrp="1"/>
          </p:cNvSpPr>
          <p:nvPr>
            <p:ph type="pic" sz="quarter" idx="15"/>
          </p:nvPr>
        </p:nvSpPr>
        <p:spPr>
          <a:xfrm>
            <a:off x="7359649" y="815976"/>
            <a:ext cx="4454526" cy="5743575"/>
          </a:xfrm>
          <a:custGeom>
            <a:avLst/>
            <a:gdLst>
              <a:gd name="connsiteX0" fmla="*/ 1870076 w 4454526"/>
              <a:gd name="connsiteY0" fmla="*/ 3743324 h 5743575"/>
              <a:gd name="connsiteX1" fmla="*/ 1587541 w 4454526"/>
              <a:gd name="connsiteY1" fmla="*/ 4238624 h 5743575"/>
              <a:gd name="connsiteX2" fmla="*/ 1568451 w 4454526"/>
              <a:gd name="connsiteY2" fmla="*/ 4219574 h 5743575"/>
              <a:gd name="connsiteX3" fmla="*/ 1294133 w 4454526"/>
              <a:gd name="connsiteY3" fmla="*/ 3471549 h 5743575"/>
              <a:gd name="connsiteX4" fmla="*/ 1296156 w 4454526"/>
              <a:gd name="connsiteY4" fmla="*/ 3473753 h 5743575"/>
              <a:gd name="connsiteX5" fmla="*/ 1292134 w 4454526"/>
              <a:gd name="connsiteY5" fmla="*/ 3474534 h 5743575"/>
              <a:gd name="connsiteX6" fmla="*/ 1225578 w 4454526"/>
              <a:gd name="connsiteY6" fmla="*/ 3463924 h 5743575"/>
              <a:gd name="connsiteX7" fmla="*/ 1233195 w 4454526"/>
              <a:gd name="connsiteY7" fmla="*/ 3471549 h 5743575"/>
              <a:gd name="connsiteX8" fmla="*/ 1252238 w 4454526"/>
              <a:gd name="connsiteY8" fmla="*/ 3475362 h 5743575"/>
              <a:gd name="connsiteX9" fmla="*/ 1290324 w 4454526"/>
              <a:gd name="connsiteY9" fmla="*/ 3474885 h 5743575"/>
              <a:gd name="connsiteX10" fmla="*/ 1292134 w 4454526"/>
              <a:gd name="connsiteY10" fmla="*/ 3474534 h 5743575"/>
              <a:gd name="connsiteX11" fmla="*/ 1271281 w 4454526"/>
              <a:gd name="connsiteY11" fmla="*/ 3505675 h 5743575"/>
              <a:gd name="connsiteX12" fmla="*/ 631436 w 4454526"/>
              <a:gd name="connsiteY12" fmla="*/ 4611467 h 5743575"/>
              <a:gd name="connsiteX13" fmla="*/ 433388 w 4454526"/>
              <a:gd name="connsiteY13" fmla="*/ 4954586 h 5743575"/>
              <a:gd name="connsiteX14" fmla="*/ 1019913 w 4454526"/>
              <a:gd name="connsiteY14" fmla="*/ 3791794 h 5743575"/>
              <a:gd name="connsiteX15" fmla="*/ 1225578 w 4454526"/>
              <a:gd name="connsiteY15" fmla="*/ 3463924 h 5743575"/>
              <a:gd name="connsiteX16" fmla="*/ 0 w 4454526"/>
              <a:gd name="connsiteY16" fmla="*/ 3022600 h 5743575"/>
              <a:gd name="connsiteX17" fmla="*/ 406962 w 4454526"/>
              <a:gd name="connsiteY17" fmla="*/ 3163733 h 5743575"/>
              <a:gd name="connsiteX18" fmla="*/ 524867 w 4454526"/>
              <a:gd name="connsiteY18" fmla="*/ 3129403 h 5743575"/>
              <a:gd name="connsiteX19" fmla="*/ 547687 w 4454526"/>
              <a:gd name="connsiteY19" fmla="*/ 3156104 h 5743575"/>
              <a:gd name="connsiteX20" fmla="*/ 547687 w 4454526"/>
              <a:gd name="connsiteY20" fmla="*/ 3266722 h 5743575"/>
              <a:gd name="connsiteX21" fmla="*/ 456406 w 4454526"/>
              <a:gd name="connsiteY21" fmla="*/ 3297237 h 5743575"/>
              <a:gd name="connsiteX22" fmla="*/ 239613 w 4454526"/>
              <a:gd name="connsiteY22" fmla="*/ 3205691 h 5743575"/>
              <a:gd name="connsiteX23" fmla="*/ 98888 w 4454526"/>
              <a:gd name="connsiteY23" fmla="*/ 3140847 h 5743575"/>
              <a:gd name="connsiteX24" fmla="*/ 0 w 4454526"/>
              <a:gd name="connsiteY24" fmla="*/ 3022600 h 5743575"/>
              <a:gd name="connsiteX25" fmla="*/ 196970 w 4454526"/>
              <a:gd name="connsiteY25" fmla="*/ 2862262 h 5743575"/>
              <a:gd name="connsiteX26" fmla="*/ 273050 w 4454526"/>
              <a:gd name="connsiteY26" fmla="*/ 2946400 h 5743575"/>
              <a:gd name="connsiteX27" fmla="*/ 231206 w 4454526"/>
              <a:gd name="connsiteY27" fmla="*/ 3030537 h 5743575"/>
              <a:gd name="connsiteX28" fmla="*/ 155126 w 4454526"/>
              <a:gd name="connsiteY28" fmla="*/ 3030537 h 5743575"/>
              <a:gd name="connsiteX29" fmla="*/ 71438 w 4454526"/>
              <a:gd name="connsiteY29" fmla="*/ 2980820 h 5743575"/>
              <a:gd name="connsiteX30" fmla="*/ 196970 w 4454526"/>
              <a:gd name="connsiteY30" fmla="*/ 2862262 h 5743575"/>
              <a:gd name="connsiteX31" fmla="*/ 372428 w 4454526"/>
              <a:gd name="connsiteY31" fmla="*/ 1985963 h 5743575"/>
              <a:gd name="connsiteX32" fmla="*/ 509588 w 4454526"/>
              <a:gd name="connsiteY32" fmla="*/ 2119613 h 5743575"/>
              <a:gd name="connsiteX33" fmla="*/ 452438 w 4454526"/>
              <a:gd name="connsiteY33" fmla="*/ 2218897 h 5743575"/>
              <a:gd name="connsiteX34" fmla="*/ 364808 w 4454526"/>
              <a:gd name="connsiteY34" fmla="*/ 2268538 h 5743575"/>
              <a:gd name="connsiteX35" fmla="*/ 330518 w 4454526"/>
              <a:gd name="connsiteY35" fmla="*/ 2268538 h 5743575"/>
              <a:gd name="connsiteX36" fmla="*/ 223838 w 4454526"/>
              <a:gd name="connsiteY36" fmla="*/ 2150162 h 5743575"/>
              <a:gd name="connsiteX37" fmla="*/ 269558 w 4454526"/>
              <a:gd name="connsiteY37" fmla="*/ 2035605 h 5743575"/>
              <a:gd name="connsiteX38" fmla="*/ 372428 w 4454526"/>
              <a:gd name="connsiteY38" fmla="*/ 1985963 h 5743575"/>
              <a:gd name="connsiteX39" fmla="*/ 1986721 w 4454526"/>
              <a:gd name="connsiteY39" fmla="*/ 0 h 5743575"/>
              <a:gd name="connsiteX40" fmla="*/ 2580823 w 4454526"/>
              <a:gd name="connsiteY40" fmla="*/ 125772 h 5743575"/>
              <a:gd name="connsiteX41" fmla="*/ 2698881 w 4454526"/>
              <a:gd name="connsiteY41" fmla="*/ 148639 h 5743575"/>
              <a:gd name="connsiteX42" fmla="*/ 2858831 w 4454526"/>
              <a:gd name="connsiteY42" fmla="*/ 232487 h 5743575"/>
              <a:gd name="connsiteX43" fmla="*/ 2915957 w 4454526"/>
              <a:gd name="connsiteY43" fmla="*/ 327770 h 5743575"/>
              <a:gd name="connsiteX44" fmla="*/ 2893106 w 4454526"/>
              <a:gd name="connsiteY44" fmla="*/ 350637 h 5743575"/>
              <a:gd name="connsiteX45" fmla="*/ 2938807 w 4454526"/>
              <a:gd name="connsiteY45" fmla="*/ 445919 h 5743575"/>
              <a:gd name="connsiteX46" fmla="*/ 2984507 w 4454526"/>
              <a:gd name="connsiteY46" fmla="*/ 537389 h 5743575"/>
              <a:gd name="connsiteX47" fmla="*/ 2942615 w 4454526"/>
              <a:gd name="connsiteY47" fmla="*/ 335391 h 5743575"/>
              <a:gd name="connsiteX48" fmla="*/ 3014973 w 4454526"/>
              <a:gd name="connsiteY48" fmla="*/ 323958 h 5743575"/>
              <a:gd name="connsiteX49" fmla="*/ 3083523 w 4454526"/>
              <a:gd name="connsiteY49" fmla="*/ 453542 h 5743575"/>
              <a:gd name="connsiteX50" fmla="*/ 3159690 w 4454526"/>
              <a:gd name="connsiteY50" fmla="*/ 666971 h 5743575"/>
              <a:gd name="connsiteX51" fmla="*/ 3167307 w 4454526"/>
              <a:gd name="connsiteY51" fmla="*/ 819423 h 5743575"/>
              <a:gd name="connsiteX52" fmla="*/ 3152073 w 4454526"/>
              <a:gd name="connsiteY52" fmla="*/ 876592 h 5743575"/>
              <a:gd name="connsiteX53" fmla="*/ 3152073 w 4454526"/>
              <a:gd name="connsiteY53" fmla="*/ 937572 h 5743575"/>
              <a:gd name="connsiteX54" fmla="*/ 3174923 w 4454526"/>
              <a:gd name="connsiteY54" fmla="*/ 1036665 h 5743575"/>
              <a:gd name="connsiteX55" fmla="*/ 3098757 w 4454526"/>
              <a:gd name="connsiteY55" fmla="*/ 1547373 h 5743575"/>
              <a:gd name="connsiteX56" fmla="*/ 2889298 w 4454526"/>
              <a:gd name="connsiteY56" fmla="*/ 2008536 h 5743575"/>
              <a:gd name="connsiteX57" fmla="*/ 2900723 w 4454526"/>
              <a:gd name="connsiteY57" fmla="*/ 2027593 h 5743575"/>
              <a:gd name="connsiteX58" fmla="*/ 2858831 w 4454526"/>
              <a:gd name="connsiteY58" fmla="*/ 2058083 h 5743575"/>
              <a:gd name="connsiteX59" fmla="*/ 2866448 w 4454526"/>
              <a:gd name="connsiteY59" fmla="*/ 2077139 h 5743575"/>
              <a:gd name="connsiteX60" fmla="*/ 3133032 w 4454526"/>
              <a:gd name="connsiteY60" fmla="*/ 2176232 h 5743575"/>
              <a:gd name="connsiteX61" fmla="*/ 3369149 w 4454526"/>
              <a:gd name="connsiteY61" fmla="*/ 2218156 h 5743575"/>
              <a:gd name="connsiteX62" fmla="*/ 3469594 w 4454526"/>
              <a:gd name="connsiteY62" fmla="*/ 2255792 h 5743575"/>
              <a:gd name="connsiteX63" fmla="*/ 3483799 w 4454526"/>
              <a:gd name="connsiteY63" fmla="*/ 2264483 h 5743575"/>
              <a:gd name="connsiteX64" fmla="*/ 3483840 w 4454526"/>
              <a:gd name="connsiteY64" fmla="*/ 2264939 h 5743575"/>
              <a:gd name="connsiteX65" fmla="*/ 3475783 w 4454526"/>
              <a:gd name="connsiteY65" fmla="*/ 2267702 h 5743575"/>
              <a:gd name="connsiteX66" fmla="*/ 3483875 w 4454526"/>
              <a:gd name="connsiteY66" fmla="*/ 2265320 h 5743575"/>
              <a:gd name="connsiteX67" fmla="*/ 3483840 w 4454526"/>
              <a:gd name="connsiteY67" fmla="*/ 2264939 h 5743575"/>
              <a:gd name="connsiteX68" fmla="*/ 3484292 w 4454526"/>
              <a:gd name="connsiteY68" fmla="*/ 2264784 h 5743575"/>
              <a:gd name="connsiteX69" fmla="*/ 3483799 w 4454526"/>
              <a:gd name="connsiteY69" fmla="*/ 2264483 h 5743575"/>
              <a:gd name="connsiteX70" fmla="*/ 3483399 w 4454526"/>
              <a:gd name="connsiteY70" fmla="*/ 2260080 h 5743575"/>
              <a:gd name="connsiteX71" fmla="*/ 3494824 w 4454526"/>
              <a:gd name="connsiteY71" fmla="*/ 2252457 h 5743575"/>
              <a:gd name="connsiteX72" fmla="*/ 3822341 w 4454526"/>
              <a:gd name="connsiteY72" fmla="*/ 2412530 h 5743575"/>
              <a:gd name="connsiteX73" fmla="*/ 3810917 w 4454526"/>
              <a:gd name="connsiteY73" fmla="*/ 2420153 h 5743575"/>
              <a:gd name="connsiteX74" fmla="*/ 3902317 w 4454526"/>
              <a:gd name="connsiteY74" fmla="*/ 2450643 h 5743575"/>
              <a:gd name="connsiteX75" fmla="*/ 4062267 w 4454526"/>
              <a:gd name="connsiteY75" fmla="*/ 2580226 h 5743575"/>
              <a:gd name="connsiteX76" fmla="*/ 4172709 w 4454526"/>
              <a:gd name="connsiteY76" fmla="*/ 2713620 h 5743575"/>
              <a:gd name="connsiteX77" fmla="*/ 4279343 w 4454526"/>
              <a:gd name="connsiteY77" fmla="*/ 2839392 h 5743575"/>
              <a:gd name="connsiteX78" fmla="*/ 4062267 w 4454526"/>
              <a:gd name="connsiteY78" fmla="*/ 2847014 h 5743575"/>
              <a:gd name="connsiteX79" fmla="*/ 4153667 w 4454526"/>
              <a:gd name="connsiteY79" fmla="*/ 2877505 h 5743575"/>
              <a:gd name="connsiteX80" fmla="*/ 4146051 w 4454526"/>
              <a:gd name="connsiteY80" fmla="*/ 2946107 h 5743575"/>
              <a:gd name="connsiteX81" fmla="*/ 4146051 w 4454526"/>
              <a:gd name="connsiteY81" fmla="*/ 2972786 h 5743575"/>
              <a:gd name="connsiteX82" fmla="*/ 4222217 w 4454526"/>
              <a:gd name="connsiteY82" fmla="*/ 3056634 h 5743575"/>
              <a:gd name="connsiteX83" fmla="*/ 4306001 w 4454526"/>
              <a:gd name="connsiteY83" fmla="*/ 3071879 h 5743575"/>
              <a:gd name="connsiteX84" fmla="*/ 4454526 w 4454526"/>
              <a:gd name="connsiteY84" fmla="*/ 3163349 h 5743575"/>
              <a:gd name="connsiteX85" fmla="*/ 4412635 w 4454526"/>
              <a:gd name="connsiteY85" fmla="*/ 3190028 h 5743575"/>
              <a:gd name="connsiteX86" fmla="*/ 4321234 w 4454526"/>
              <a:gd name="connsiteY86" fmla="*/ 3167161 h 5743575"/>
              <a:gd name="connsiteX87" fmla="*/ 4237451 w 4454526"/>
              <a:gd name="connsiteY87" fmla="*/ 3140482 h 5743575"/>
              <a:gd name="connsiteX88" fmla="*/ 4195559 w 4454526"/>
              <a:gd name="connsiteY88" fmla="*/ 3167161 h 5743575"/>
              <a:gd name="connsiteX89" fmla="*/ 4153667 w 4454526"/>
              <a:gd name="connsiteY89" fmla="*/ 3190028 h 5743575"/>
              <a:gd name="connsiteX90" fmla="*/ 4119392 w 4454526"/>
              <a:gd name="connsiteY90" fmla="*/ 3182406 h 5743575"/>
              <a:gd name="connsiteX91" fmla="*/ 4088925 w 4454526"/>
              <a:gd name="connsiteY91" fmla="*/ 3174783 h 5743575"/>
              <a:gd name="connsiteX92" fmla="*/ 4043225 w 4454526"/>
              <a:gd name="connsiteY92" fmla="*/ 3174783 h 5743575"/>
              <a:gd name="connsiteX93" fmla="*/ 3997525 w 4454526"/>
              <a:gd name="connsiteY93" fmla="*/ 3174783 h 5743575"/>
              <a:gd name="connsiteX94" fmla="*/ 3928975 w 4454526"/>
              <a:gd name="connsiteY94" fmla="*/ 3239575 h 5743575"/>
              <a:gd name="connsiteX95" fmla="*/ 4005142 w 4454526"/>
              <a:gd name="connsiteY95" fmla="*/ 3273876 h 5743575"/>
              <a:gd name="connsiteX96" fmla="*/ 4035609 w 4454526"/>
              <a:gd name="connsiteY96" fmla="*/ 3281499 h 5743575"/>
              <a:gd name="connsiteX97" fmla="*/ 4069883 w 4454526"/>
              <a:gd name="connsiteY97" fmla="*/ 3281499 h 5743575"/>
              <a:gd name="connsiteX98" fmla="*/ 4123200 w 4454526"/>
              <a:gd name="connsiteY98" fmla="*/ 3247197 h 5743575"/>
              <a:gd name="connsiteX99" fmla="*/ 4180325 w 4454526"/>
              <a:gd name="connsiteY99" fmla="*/ 3331045 h 5743575"/>
              <a:gd name="connsiteX100" fmla="*/ 3921358 w 4454526"/>
              <a:gd name="connsiteY100" fmla="*/ 3331045 h 5743575"/>
              <a:gd name="connsiteX101" fmla="*/ 3894700 w 4454526"/>
              <a:gd name="connsiteY101" fmla="*/ 3308177 h 5743575"/>
              <a:gd name="connsiteX102" fmla="*/ 3635733 w 4454526"/>
              <a:gd name="connsiteY102" fmla="*/ 3273876 h 5743575"/>
              <a:gd name="connsiteX103" fmla="*/ 2942615 w 4454526"/>
              <a:gd name="connsiteY103" fmla="*/ 3174783 h 5743575"/>
              <a:gd name="connsiteX104" fmla="*/ 2931190 w 4454526"/>
              <a:gd name="connsiteY104" fmla="*/ 3182406 h 5743575"/>
              <a:gd name="connsiteX105" fmla="*/ 2306622 w 4454526"/>
              <a:gd name="connsiteY105" fmla="*/ 3140482 h 5743575"/>
              <a:gd name="connsiteX106" fmla="*/ 2188563 w 4454526"/>
              <a:gd name="connsiteY106" fmla="*/ 3254820 h 5743575"/>
              <a:gd name="connsiteX107" fmla="*/ 2078121 w 4454526"/>
              <a:gd name="connsiteY107" fmla="*/ 3357724 h 5743575"/>
              <a:gd name="connsiteX108" fmla="*/ 2047655 w 4454526"/>
              <a:gd name="connsiteY108" fmla="*/ 3331045 h 5743575"/>
              <a:gd name="connsiteX109" fmla="*/ 1944829 w 4454526"/>
              <a:gd name="connsiteY109" fmla="*/ 3472062 h 5743575"/>
              <a:gd name="connsiteX110" fmla="*/ 1948638 w 4454526"/>
              <a:gd name="connsiteY110" fmla="*/ 3525419 h 5743575"/>
              <a:gd name="connsiteX111" fmla="*/ 1956255 w 4454526"/>
              <a:gd name="connsiteY111" fmla="*/ 3574966 h 5743575"/>
              <a:gd name="connsiteX112" fmla="*/ 1910555 w 4454526"/>
              <a:gd name="connsiteY112" fmla="*/ 3548287 h 5743575"/>
              <a:gd name="connsiteX113" fmla="*/ 1887705 w 4454526"/>
              <a:gd name="connsiteY113" fmla="*/ 3651191 h 5743575"/>
              <a:gd name="connsiteX114" fmla="*/ 1762029 w 4454526"/>
              <a:gd name="connsiteY114" fmla="*/ 3799830 h 5743575"/>
              <a:gd name="connsiteX115" fmla="*/ 1746796 w 4454526"/>
              <a:gd name="connsiteY115" fmla="*/ 3841754 h 5743575"/>
              <a:gd name="connsiteX116" fmla="*/ 1678246 w 4454526"/>
              <a:gd name="connsiteY116" fmla="*/ 3933225 h 5743575"/>
              <a:gd name="connsiteX117" fmla="*/ 1670629 w 4454526"/>
              <a:gd name="connsiteY117" fmla="*/ 3975149 h 5743575"/>
              <a:gd name="connsiteX118" fmla="*/ 1495445 w 4454526"/>
              <a:gd name="connsiteY118" fmla="*/ 4203825 h 5743575"/>
              <a:gd name="connsiteX119" fmla="*/ 1175545 w 4454526"/>
              <a:gd name="connsiteY119" fmla="*/ 4771703 h 5743575"/>
              <a:gd name="connsiteX120" fmla="*/ 1019403 w 4454526"/>
              <a:gd name="connsiteY120" fmla="*/ 5091849 h 5743575"/>
              <a:gd name="connsiteX121" fmla="*/ 840411 w 4454526"/>
              <a:gd name="connsiteY121" fmla="*/ 5499654 h 5743575"/>
              <a:gd name="connsiteX122" fmla="*/ 817561 w 4454526"/>
              <a:gd name="connsiteY122" fmla="*/ 5514899 h 5743575"/>
              <a:gd name="connsiteX123" fmla="*/ 749011 w 4454526"/>
              <a:gd name="connsiteY123" fmla="*/ 5392939 h 5743575"/>
              <a:gd name="connsiteX124" fmla="*/ 806136 w 4454526"/>
              <a:gd name="connsiteY124" fmla="*/ 5240488 h 5743575"/>
              <a:gd name="connsiteX125" fmla="*/ 859453 w 4454526"/>
              <a:gd name="connsiteY125" fmla="*/ 5088038 h 5743575"/>
              <a:gd name="connsiteX126" fmla="*/ 851836 w 4454526"/>
              <a:gd name="connsiteY126" fmla="*/ 5049925 h 5743575"/>
              <a:gd name="connsiteX127" fmla="*/ 699502 w 4454526"/>
              <a:gd name="connsiteY127" fmla="*/ 5400561 h 5743575"/>
              <a:gd name="connsiteX128" fmla="*/ 615719 w 4454526"/>
              <a:gd name="connsiteY128" fmla="*/ 5472975 h 5743575"/>
              <a:gd name="connsiteX129" fmla="*/ 467194 w 4454526"/>
              <a:gd name="connsiteY129" fmla="*/ 5743575 h 5743575"/>
              <a:gd name="connsiteX130" fmla="*/ 573827 w 4454526"/>
              <a:gd name="connsiteY130" fmla="*/ 5434863 h 5743575"/>
              <a:gd name="connsiteX131" fmla="*/ 566210 w 4454526"/>
              <a:gd name="connsiteY131" fmla="*/ 5309091 h 5743575"/>
              <a:gd name="connsiteX132" fmla="*/ 364368 w 4454526"/>
              <a:gd name="connsiteY132" fmla="*/ 5694029 h 5743575"/>
              <a:gd name="connsiteX133" fmla="*/ 295818 w 4454526"/>
              <a:gd name="connsiteY133" fmla="*/ 5640671 h 5743575"/>
              <a:gd name="connsiteX134" fmla="*/ 345327 w 4454526"/>
              <a:gd name="connsiteY134" fmla="*/ 5553012 h 5743575"/>
              <a:gd name="connsiteX135" fmla="*/ 413877 w 4454526"/>
              <a:gd name="connsiteY135" fmla="*/ 5450108 h 5743575"/>
              <a:gd name="connsiteX136" fmla="*/ 406260 w 4454526"/>
              <a:gd name="connsiteY136" fmla="*/ 5251922 h 5743575"/>
              <a:gd name="connsiteX137" fmla="*/ 516702 w 4454526"/>
              <a:gd name="connsiteY137" fmla="*/ 4977511 h 5743575"/>
              <a:gd name="connsiteX138" fmla="*/ 985128 w 4454526"/>
              <a:gd name="connsiteY138" fmla="*/ 4100920 h 5743575"/>
              <a:gd name="connsiteX139" fmla="*/ 1445937 w 4454526"/>
              <a:gd name="connsiteY139" fmla="*/ 3296744 h 5743575"/>
              <a:gd name="connsiteX140" fmla="*/ 1396429 w 4454526"/>
              <a:gd name="connsiteY140" fmla="*/ 3304366 h 5743575"/>
              <a:gd name="connsiteX141" fmla="*/ 1343112 w 4454526"/>
              <a:gd name="connsiteY141" fmla="*/ 3323422 h 5743575"/>
              <a:gd name="connsiteX142" fmla="*/ 1274562 w 4454526"/>
              <a:gd name="connsiteY142" fmla="*/ 3292932 h 5743575"/>
              <a:gd name="connsiteX143" fmla="*/ 1209820 w 4454526"/>
              <a:gd name="connsiteY143" fmla="*/ 3262442 h 5743575"/>
              <a:gd name="connsiteX144" fmla="*/ 1152695 w 4454526"/>
              <a:gd name="connsiteY144" fmla="*/ 3277687 h 5743575"/>
              <a:gd name="connsiteX145" fmla="*/ 1091761 w 4454526"/>
              <a:gd name="connsiteY145" fmla="*/ 3296744 h 5743575"/>
              <a:gd name="connsiteX146" fmla="*/ 1084145 w 4454526"/>
              <a:gd name="connsiteY146" fmla="*/ 3281499 h 5743575"/>
              <a:gd name="connsiteX147" fmla="*/ 1076528 w 4454526"/>
              <a:gd name="connsiteY147" fmla="*/ 3266253 h 5743575"/>
              <a:gd name="connsiteX148" fmla="*/ 954661 w 4454526"/>
              <a:gd name="connsiteY148" fmla="*/ 3254820 h 5743575"/>
              <a:gd name="connsiteX149" fmla="*/ 832794 w 4454526"/>
              <a:gd name="connsiteY149" fmla="*/ 3239575 h 5743575"/>
              <a:gd name="connsiteX150" fmla="*/ 764244 w 4454526"/>
              <a:gd name="connsiteY150" fmla="*/ 3239575 h 5743575"/>
              <a:gd name="connsiteX151" fmla="*/ 691886 w 4454526"/>
              <a:gd name="connsiteY151" fmla="*/ 3247197 h 5743575"/>
              <a:gd name="connsiteX152" fmla="*/ 649994 w 4454526"/>
              <a:gd name="connsiteY152" fmla="*/ 3231952 h 5743575"/>
              <a:gd name="connsiteX153" fmla="*/ 615719 w 4454526"/>
              <a:gd name="connsiteY153" fmla="*/ 3163349 h 5743575"/>
              <a:gd name="connsiteX154" fmla="*/ 566210 w 4454526"/>
              <a:gd name="connsiteY154" fmla="*/ 3132859 h 5743575"/>
              <a:gd name="connsiteX155" fmla="*/ 455769 w 4454526"/>
              <a:gd name="connsiteY155" fmla="*/ 3007088 h 5743575"/>
              <a:gd name="connsiteX156" fmla="*/ 455769 w 4454526"/>
              <a:gd name="connsiteY156" fmla="*/ 2988031 h 5743575"/>
              <a:gd name="connsiteX157" fmla="*/ 463385 w 4454526"/>
              <a:gd name="connsiteY157" fmla="*/ 2938485 h 5743575"/>
              <a:gd name="connsiteX158" fmla="*/ 440535 w 4454526"/>
              <a:gd name="connsiteY158" fmla="*/ 2938485 h 5743575"/>
              <a:gd name="connsiteX159" fmla="*/ 463385 w 4454526"/>
              <a:gd name="connsiteY159" fmla="*/ 2881316 h 5743575"/>
              <a:gd name="connsiteX160" fmla="*/ 432919 w 4454526"/>
              <a:gd name="connsiteY160" fmla="*/ 2862259 h 5743575"/>
              <a:gd name="connsiteX161" fmla="*/ 425302 w 4454526"/>
              <a:gd name="connsiteY161" fmla="*/ 2907995 h 5743575"/>
              <a:gd name="connsiteX162" fmla="*/ 406260 w 4454526"/>
              <a:gd name="connsiteY162" fmla="*/ 2946107 h 5743575"/>
              <a:gd name="connsiteX163" fmla="*/ 356752 w 4454526"/>
              <a:gd name="connsiteY163" fmla="*/ 2946107 h 5743575"/>
              <a:gd name="connsiteX164" fmla="*/ 257735 w 4454526"/>
              <a:gd name="connsiteY164" fmla="*/ 2820336 h 5743575"/>
              <a:gd name="connsiteX165" fmla="*/ 314860 w 4454526"/>
              <a:gd name="connsiteY165" fmla="*/ 2705998 h 5743575"/>
              <a:gd name="connsiteX166" fmla="*/ 398644 w 4454526"/>
              <a:gd name="connsiteY166" fmla="*/ 2770789 h 5743575"/>
              <a:gd name="connsiteX167" fmla="*/ 413877 w 4454526"/>
              <a:gd name="connsiteY167" fmla="*/ 2755544 h 5743575"/>
              <a:gd name="connsiteX168" fmla="*/ 432919 w 4454526"/>
              <a:gd name="connsiteY168" fmla="*/ 2744110 h 5743575"/>
              <a:gd name="connsiteX169" fmla="*/ 455769 w 4454526"/>
              <a:gd name="connsiteY169" fmla="*/ 2744110 h 5743575"/>
              <a:gd name="connsiteX170" fmla="*/ 349135 w 4454526"/>
              <a:gd name="connsiteY170" fmla="*/ 2618339 h 5743575"/>
              <a:gd name="connsiteX171" fmla="*/ 82551 w 4454526"/>
              <a:gd name="connsiteY171" fmla="*/ 2504001 h 5743575"/>
              <a:gd name="connsiteX172" fmla="*/ 82551 w 4454526"/>
              <a:gd name="connsiteY172" fmla="*/ 2454454 h 5743575"/>
              <a:gd name="connsiteX173" fmla="*/ 349135 w 4454526"/>
              <a:gd name="connsiteY173" fmla="*/ 2526868 h 5743575"/>
              <a:gd name="connsiteX174" fmla="*/ 398644 w 4454526"/>
              <a:gd name="connsiteY174" fmla="*/ 2526868 h 5743575"/>
              <a:gd name="connsiteX175" fmla="*/ 406260 w 4454526"/>
              <a:gd name="connsiteY175" fmla="*/ 2519246 h 5743575"/>
              <a:gd name="connsiteX176" fmla="*/ 371985 w 4454526"/>
              <a:gd name="connsiteY176" fmla="*/ 2484944 h 5743575"/>
              <a:gd name="connsiteX177" fmla="*/ 398644 w 4454526"/>
              <a:gd name="connsiteY177" fmla="*/ 2435398 h 5743575"/>
              <a:gd name="connsiteX178" fmla="*/ 467194 w 4454526"/>
              <a:gd name="connsiteY178" fmla="*/ 2359173 h 5743575"/>
              <a:gd name="connsiteX179" fmla="*/ 539552 w 4454526"/>
              <a:gd name="connsiteY179" fmla="*/ 2401097 h 5743575"/>
              <a:gd name="connsiteX180" fmla="*/ 714736 w 4454526"/>
              <a:gd name="connsiteY180" fmla="*/ 2328683 h 5743575"/>
              <a:gd name="connsiteX181" fmla="*/ 817561 w 4454526"/>
              <a:gd name="connsiteY181" fmla="*/ 2317249 h 5743575"/>
              <a:gd name="connsiteX182" fmla="*/ 1076528 w 4454526"/>
              <a:gd name="connsiteY182" fmla="*/ 2210533 h 5743575"/>
              <a:gd name="connsiteX183" fmla="*/ 1704904 w 4454526"/>
              <a:gd name="connsiteY183" fmla="*/ 2119063 h 5743575"/>
              <a:gd name="connsiteX184" fmla="*/ 1994338 w 4454526"/>
              <a:gd name="connsiteY184" fmla="*/ 2134308 h 5743575"/>
              <a:gd name="connsiteX185" fmla="*/ 2139055 w 4454526"/>
              <a:gd name="connsiteY185" fmla="*/ 1875142 h 5743575"/>
              <a:gd name="connsiteX186" fmla="*/ 2279963 w 4454526"/>
              <a:gd name="connsiteY186" fmla="*/ 1596920 h 5743575"/>
              <a:gd name="connsiteX187" fmla="*/ 2420872 w 4454526"/>
              <a:gd name="connsiteY187" fmla="*/ 1253907 h 5743575"/>
              <a:gd name="connsiteX188" fmla="*/ 2420872 w 4454526"/>
              <a:gd name="connsiteY188" fmla="*/ 1219605 h 5743575"/>
              <a:gd name="connsiteX189" fmla="*/ 2238072 w 4454526"/>
              <a:gd name="connsiteY189" fmla="*/ 1181493 h 5743575"/>
              <a:gd name="connsiteX190" fmla="*/ 1704904 w 4454526"/>
              <a:gd name="connsiteY190" fmla="*/ 1265340 h 5743575"/>
              <a:gd name="connsiteX191" fmla="*/ 1042253 w 4454526"/>
              <a:gd name="connsiteY191" fmla="*/ 1482582 h 5743575"/>
              <a:gd name="connsiteX192" fmla="*/ 962278 w 4454526"/>
              <a:gd name="connsiteY192" fmla="*/ 1452092 h 5743575"/>
              <a:gd name="connsiteX193" fmla="*/ 893728 w 4454526"/>
              <a:gd name="connsiteY193" fmla="*/ 1429224 h 5743575"/>
              <a:gd name="connsiteX194" fmla="*/ 836603 w 4454526"/>
              <a:gd name="connsiteY194" fmla="*/ 1436847 h 5743575"/>
              <a:gd name="connsiteX195" fmla="*/ 768053 w 4454526"/>
              <a:gd name="connsiteY195" fmla="*/ 1448281 h 5743575"/>
              <a:gd name="connsiteX196" fmla="*/ 634761 w 4454526"/>
              <a:gd name="connsiteY196" fmla="*/ 1391112 h 5743575"/>
              <a:gd name="connsiteX197" fmla="*/ 509085 w 4454526"/>
              <a:gd name="connsiteY197" fmla="*/ 1219605 h 5743575"/>
              <a:gd name="connsiteX198" fmla="*/ 398644 w 4454526"/>
              <a:gd name="connsiteY198" fmla="*/ 1147191 h 5743575"/>
              <a:gd name="connsiteX199" fmla="*/ 341518 w 4454526"/>
              <a:gd name="connsiteY199" fmla="*/ 1013797 h 5743575"/>
              <a:gd name="connsiteX200" fmla="*/ 299627 w 4454526"/>
              <a:gd name="connsiteY200" fmla="*/ 964251 h 5743575"/>
              <a:gd name="connsiteX201" fmla="*/ 261543 w 4454526"/>
              <a:gd name="connsiteY201" fmla="*/ 990930 h 5743575"/>
              <a:gd name="connsiteX202" fmla="*/ 181568 w 4454526"/>
              <a:gd name="connsiteY202" fmla="*/ 1013797 h 5743575"/>
              <a:gd name="connsiteX203" fmla="*/ 105401 w 4454526"/>
              <a:gd name="connsiteY203" fmla="*/ 945195 h 5743575"/>
              <a:gd name="connsiteX204" fmla="*/ 105401 w 4454526"/>
              <a:gd name="connsiteY204" fmla="*/ 861347 h 5743575"/>
              <a:gd name="connsiteX205" fmla="*/ 288202 w 4454526"/>
              <a:gd name="connsiteY205" fmla="*/ 880403 h 5743575"/>
              <a:gd name="connsiteX206" fmla="*/ 330093 w 4454526"/>
              <a:gd name="connsiteY206" fmla="*/ 804178 h 5743575"/>
              <a:gd name="connsiteX207" fmla="*/ 265352 w 4454526"/>
              <a:gd name="connsiteY207" fmla="*/ 708895 h 5743575"/>
              <a:gd name="connsiteX208" fmla="*/ 189185 w 4454526"/>
              <a:gd name="connsiteY208" fmla="*/ 602181 h 5743575"/>
              <a:gd name="connsiteX209" fmla="*/ 120635 w 4454526"/>
              <a:gd name="connsiteY209" fmla="*/ 594558 h 5743575"/>
              <a:gd name="connsiteX210" fmla="*/ 189185 w 4454526"/>
              <a:gd name="connsiteY210" fmla="*/ 537389 h 5743575"/>
              <a:gd name="connsiteX211" fmla="*/ 204418 w 4454526"/>
              <a:gd name="connsiteY211" fmla="*/ 484031 h 5743575"/>
              <a:gd name="connsiteX212" fmla="*/ 356752 w 4454526"/>
              <a:gd name="connsiteY212" fmla="*/ 442107 h 5743575"/>
              <a:gd name="connsiteX213" fmla="*/ 398644 w 4454526"/>
              <a:gd name="connsiteY213" fmla="*/ 400184 h 5743575"/>
              <a:gd name="connsiteX214" fmla="*/ 554785 w 4454526"/>
              <a:gd name="connsiteY214" fmla="*/ 365883 h 5743575"/>
              <a:gd name="connsiteX215" fmla="*/ 657611 w 4454526"/>
              <a:gd name="connsiteY215" fmla="*/ 301090 h 5743575"/>
              <a:gd name="connsiteX216" fmla="*/ 637617 w 4454526"/>
              <a:gd name="connsiteY216" fmla="*/ 290610 h 5743575"/>
              <a:gd name="connsiteX217" fmla="*/ 625453 w 4454526"/>
              <a:gd name="connsiteY217" fmla="*/ 286551 h 5743575"/>
              <a:gd name="connsiteX218" fmla="*/ 626371 w 4454526"/>
              <a:gd name="connsiteY218" fmla="*/ 286374 h 5743575"/>
              <a:gd name="connsiteX219" fmla="*/ 623336 w 4454526"/>
              <a:gd name="connsiteY219" fmla="*/ 285845 h 5743575"/>
              <a:gd name="connsiteX220" fmla="*/ 625453 w 4454526"/>
              <a:gd name="connsiteY220" fmla="*/ 286551 h 5743575"/>
              <a:gd name="connsiteX221" fmla="*/ 618337 w 4454526"/>
              <a:gd name="connsiteY221" fmla="*/ 287930 h 5743575"/>
              <a:gd name="connsiteX222" fmla="*/ 337710 w 4454526"/>
              <a:gd name="connsiteY222" fmla="*/ 316335 h 5743575"/>
              <a:gd name="connsiteX223" fmla="*/ 490044 w 4454526"/>
              <a:gd name="connsiteY223" fmla="*/ 232487 h 5743575"/>
              <a:gd name="connsiteX224" fmla="*/ 756628 w 4454526"/>
              <a:gd name="connsiteY224" fmla="*/ 167696 h 5743575"/>
              <a:gd name="connsiteX225" fmla="*/ 783286 w 4454526"/>
              <a:gd name="connsiteY225" fmla="*/ 175318 h 5743575"/>
              <a:gd name="connsiteX226" fmla="*/ 821369 w 4454526"/>
              <a:gd name="connsiteY226" fmla="*/ 163884 h 5743575"/>
              <a:gd name="connsiteX227" fmla="*/ 851836 w 4454526"/>
              <a:gd name="connsiteY227" fmla="*/ 148639 h 5743575"/>
              <a:gd name="connsiteX228" fmla="*/ 1986721 w 4454526"/>
              <a:gd name="connsiteY228" fmla="*/ 0 h 574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Lst>
            <a:rect l="l" t="t" r="r" b="b"/>
            <a:pathLst>
              <a:path w="4454526" h="5743575">
                <a:moveTo>
                  <a:pt x="1870076" y="3743324"/>
                </a:moveTo>
                <a:cubicBezTo>
                  <a:pt x="1835714" y="3830954"/>
                  <a:pt x="1744081" y="3998594"/>
                  <a:pt x="1587541" y="4238624"/>
                </a:cubicBezTo>
                <a:cubicBezTo>
                  <a:pt x="1598995" y="4227194"/>
                  <a:pt x="1591359" y="4219574"/>
                  <a:pt x="1568451" y="4219574"/>
                </a:cubicBezTo>
                <a:close/>
                <a:moveTo>
                  <a:pt x="1294133" y="3471549"/>
                </a:moveTo>
                <a:cubicBezTo>
                  <a:pt x="1296037" y="3472502"/>
                  <a:pt x="1296751" y="3473217"/>
                  <a:pt x="1296156" y="3473753"/>
                </a:cubicBezTo>
                <a:lnTo>
                  <a:pt x="1292134" y="3474534"/>
                </a:lnTo>
                <a:close/>
                <a:moveTo>
                  <a:pt x="1225578" y="3463924"/>
                </a:moveTo>
                <a:cubicBezTo>
                  <a:pt x="1233195" y="3463924"/>
                  <a:pt x="1237004" y="3463924"/>
                  <a:pt x="1233195" y="3471549"/>
                </a:cubicBezTo>
                <a:cubicBezTo>
                  <a:pt x="1233195" y="3475362"/>
                  <a:pt x="1237004" y="3475362"/>
                  <a:pt x="1252238" y="3475362"/>
                </a:cubicBezTo>
                <a:cubicBezTo>
                  <a:pt x="1271281" y="3475362"/>
                  <a:pt x="1283659" y="3475362"/>
                  <a:pt x="1290324" y="3474885"/>
                </a:cubicBezTo>
                <a:lnTo>
                  <a:pt x="1292134" y="3474534"/>
                </a:lnTo>
                <a:lnTo>
                  <a:pt x="1271281" y="3505675"/>
                </a:lnTo>
                <a:cubicBezTo>
                  <a:pt x="1197966" y="3621545"/>
                  <a:pt x="984684" y="3990993"/>
                  <a:pt x="631436" y="4611467"/>
                </a:cubicBezTo>
                <a:cubicBezTo>
                  <a:pt x="581924" y="4691528"/>
                  <a:pt x="517178" y="4805901"/>
                  <a:pt x="433388" y="4954586"/>
                </a:cubicBezTo>
                <a:cubicBezTo>
                  <a:pt x="639053" y="4500906"/>
                  <a:pt x="833292" y="4112038"/>
                  <a:pt x="1019913" y="3791794"/>
                </a:cubicBezTo>
                <a:cubicBezTo>
                  <a:pt x="1153214" y="3570672"/>
                  <a:pt x="1217961" y="3463924"/>
                  <a:pt x="1225578" y="3463924"/>
                </a:cubicBezTo>
                <a:close/>
                <a:moveTo>
                  <a:pt x="0" y="3022600"/>
                </a:moveTo>
                <a:cubicBezTo>
                  <a:pt x="102692" y="3117960"/>
                  <a:pt x="239613" y="3163733"/>
                  <a:pt x="406962" y="3163733"/>
                </a:cubicBezTo>
                <a:cubicBezTo>
                  <a:pt x="414569" y="3163733"/>
                  <a:pt x="456406" y="3152290"/>
                  <a:pt x="524867" y="3129403"/>
                </a:cubicBezTo>
                <a:cubicBezTo>
                  <a:pt x="524867" y="3148475"/>
                  <a:pt x="532474" y="3156104"/>
                  <a:pt x="547687" y="3156104"/>
                </a:cubicBezTo>
                <a:lnTo>
                  <a:pt x="547687" y="3266722"/>
                </a:lnTo>
                <a:cubicBezTo>
                  <a:pt x="513457" y="3285794"/>
                  <a:pt x="483030" y="3297237"/>
                  <a:pt x="456406" y="3297237"/>
                </a:cubicBezTo>
                <a:cubicBezTo>
                  <a:pt x="433586" y="3297237"/>
                  <a:pt x="361322" y="3266722"/>
                  <a:pt x="239613" y="3205691"/>
                </a:cubicBezTo>
                <a:cubicBezTo>
                  <a:pt x="193973" y="3186619"/>
                  <a:pt x="144529" y="3163733"/>
                  <a:pt x="98888" y="3140847"/>
                </a:cubicBezTo>
                <a:cubicBezTo>
                  <a:pt x="38034" y="3110331"/>
                  <a:pt x="7607" y="3068373"/>
                  <a:pt x="0" y="3022600"/>
                </a:cubicBezTo>
                <a:close/>
                <a:moveTo>
                  <a:pt x="196970" y="2862262"/>
                </a:moveTo>
                <a:cubicBezTo>
                  <a:pt x="246422" y="2862262"/>
                  <a:pt x="273050" y="2889033"/>
                  <a:pt x="273050" y="2946400"/>
                </a:cubicBezTo>
                <a:cubicBezTo>
                  <a:pt x="273050" y="2934926"/>
                  <a:pt x="257834" y="2965522"/>
                  <a:pt x="231206" y="3030537"/>
                </a:cubicBezTo>
                <a:cubicBezTo>
                  <a:pt x="155126" y="3030537"/>
                  <a:pt x="155126" y="3030537"/>
                  <a:pt x="155126" y="3030537"/>
                </a:cubicBezTo>
                <a:cubicBezTo>
                  <a:pt x="98066" y="3030537"/>
                  <a:pt x="71438" y="3015239"/>
                  <a:pt x="71438" y="2980820"/>
                </a:cubicBezTo>
                <a:cubicBezTo>
                  <a:pt x="71438" y="2900506"/>
                  <a:pt x="113282" y="2862262"/>
                  <a:pt x="196970" y="2862262"/>
                </a:cubicBezTo>
                <a:close/>
                <a:moveTo>
                  <a:pt x="372428" y="1985963"/>
                </a:moveTo>
                <a:cubicBezTo>
                  <a:pt x="463868" y="1985963"/>
                  <a:pt x="509588" y="2031786"/>
                  <a:pt x="509588" y="2119613"/>
                </a:cubicBezTo>
                <a:cubicBezTo>
                  <a:pt x="509588" y="2153981"/>
                  <a:pt x="490538" y="2184529"/>
                  <a:pt x="452438" y="2218897"/>
                </a:cubicBezTo>
                <a:cubicBezTo>
                  <a:pt x="410528" y="2253264"/>
                  <a:pt x="383858" y="2268538"/>
                  <a:pt x="364808" y="2268538"/>
                </a:cubicBezTo>
                <a:cubicBezTo>
                  <a:pt x="330518" y="2268538"/>
                  <a:pt x="330518" y="2268538"/>
                  <a:pt x="330518" y="2268538"/>
                </a:cubicBezTo>
                <a:cubicBezTo>
                  <a:pt x="258128" y="2268538"/>
                  <a:pt x="223838" y="2226534"/>
                  <a:pt x="223838" y="2150162"/>
                </a:cubicBezTo>
                <a:cubicBezTo>
                  <a:pt x="223838" y="2108158"/>
                  <a:pt x="239078" y="2069972"/>
                  <a:pt x="269558" y="2035605"/>
                </a:cubicBezTo>
                <a:cubicBezTo>
                  <a:pt x="300038" y="2005056"/>
                  <a:pt x="334328" y="1985963"/>
                  <a:pt x="372428" y="1985963"/>
                </a:cubicBezTo>
                <a:close/>
                <a:moveTo>
                  <a:pt x="1986721" y="0"/>
                </a:moveTo>
                <a:cubicBezTo>
                  <a:pt x="2154288" y="0"/>
                  <a:pt x="2352322" y="41924"/>
                  <a:pt x="2580823" y="125772"/>
                </a:cubicBezTo>
                <a:cubicBezTo>
                  <a:pt x="2611289" y="125772"/>
                  <a:pt x="2653181" y="133394"/>
                  <a:pt x="2698881" y="148639"/>
                </a:cubicBezTo>
                <a:cubicBezTo>
                  <a:pt x="2756006" y="190563"/>
                  <a:pt x="2809323" y="217242"/>
                  <a:pt x="2858831" y="232487"/>
                </a:cubicBezTo>
                <a:cubicBezTo>
                  <a:pt x="2877873" y="278222"/>
                  <a:pt x="2896915" y="312525"/>
                  <a:pt x="2915957" y="327770"/>
                </a:cubicBezTo>
                <a:cubicBezTo>
                  <a:pt x="2893106" y="350637"/>
                  <a:pt x="2893106" y="350637"/>
                  <a:pt x="2893106" y="350637"/>
                </a:cubicBezTo>
                <a:cubicBezTo>
                  <a:pt x="2904531" y="373504"/>
                  <a:pt x="2919765" y="403994"/>
                  <a:pt x="2938807" y="445919"/>
                </a:cubicBezTo>
                <a:cubicBezTo>
                  <a:pt x="2961657" y="484031"/>
                  <a:pt x="2976890" y="514522"/>
                  <a:pt x="2984507" y="537389"/>
                </a:cubicBezTo>
                <a:cubicBezTo>
                  <a:pt x="2995931" y="487843"/>
                  <a:pt x="2980698" y="419239"/>
                  <a:pt x="2942615" y="335391"/>
                </a:cubicBezTo>
                <a:cubicBezTo>
                  <a:pt x="2965465" y="335391"/>
                  <a:pt x="2988315" y="331580"/>
                  <a:pt x="3014973" y="323958"/>
                </a:cubicBezTo>
                <a:cubicBezTo>
                  <a:pt x="3026398" y="350637"/>
                  <a:pt x="3049248" y="396372"/>
                  <a:pt x="3083523" y="453542"/>
                </a:cubicBezTo>
                <a:cubicBezTo>
                  <a:pt x="3102565" y="503088"/>
                  <a:pt x="3129223" y="571691"/>
                  <a:pt x="3159690" y="666971"/>
                </a:cubicBezTo>
                <a:cubicBezTo>
                  <a:pt x="3163499" y="689840"/>
                  <a:pt x="3167307" y="739385"/>
                  <a:pt x="3167307" y="819423"/>
                </a:cubicBezTo>
                <a:cubicBezTo>
                  <a:pt x="3167307" y="827044"/>
                  <a:pt x="3163499" y="846102"/>
                  <a:pt x="3152073" y="876592"/>
                </a:cubicBezTo>
                <a:cubicBezTo>
                  <a:pt x="3148265" y="903270"/>
                  <a:pt x="3148265" y="922327"/>
                  <a:pt x="3152073" y="937572"/>
                </a:cubicBezTo>
                <a:cubicBezTo>
                  <a:pt x="3167307" y="1025231"/>
                  <a:pt x="3174923" y="1059532"/>
                  <a:pt x="3174923" y="1036665"/>
                </a:cubicBezTo>
                <a:cubicBezTo>
                  <a:pt x="3174923" y="1227228"/>
                  <a:pt x="3148265" y="1398734"/>
                  <a:pt x="3098757" y="1547373"/>
                </a:cubicBezTo>
                <a:cubicBezTo>
                  <a:pt x="3072098" y="1615976"/>
                  <a:pt x="3003548" y="1772238"/>
                  <a:pt x="2889298" y="2008536"/>
                </a:cubicBezTo>
                <a:cubicBezTo>
                  <a:pt x="2881681" y="2023781"/>
                  <a:pt x="2889298" y="2027593"/>
                  <a:pt x="2900723" y="2027593"/>
                </a:cubicBezTo>
                <a:cubicBezTo>
                  <a:pt x="2893106" y="2027593"/>
                  <a:pt x="2877873" y="2039026"/>
                  <a:pt x="2858831" y="2058083"/>
                </a:cubicBezTo>
                <a:cubicBezTo>
                  <a:pt x="2858831" y="2061894"/>
                  <a:pt x="2862640" y="2069517"/>
                  <a:pt x="2866448" y="2077139"/>
                </a:cubicBezTo>
                <a:cubicBezTo>
                  <a:pt x="2931190" y="2126685"/>
                  <a:pt x="3018781" y="2157176"/>
                  <a:pt x="3133032" y="2176232"/>
                </a:cubicBezTo>
                <a:cubicBezTo>
                  <a:pt x="3213007" y="2191477"/>
                  <a:pt x="3289174" y="2202911"/>
                  <a:pt x="3369149" y="2218156"/>
                </a:cubicBezTo>
                <a:cubicBezTo>
                  <a:pt x="3418657" y="2235307"/>
                  <a:pt x="3451980" y="2247693"/>
                  <a:pt x="3469594" y="2255792"/>
                </a:cubicBezTo>
                <a:lnTo>
                  <a:pt x="3483799" y="2264483"/>
                </a:lnTo>
                <a:lnTo>
                  <a:pt x="3483840" y="2264939"/>
                </a:lnTo>
                <a:lnTo>
                  <a:pt x="3475783" y="2267702"/>
                </a:lnTo>
                <a:cubicBezTo>
                  <a:pt x="3479591" y="2267702"/>
                  <a:pt x="3482447" y="2266750"/>
                  <a:pt x="3483875" y="2265320"/>
                </a:cubicBezTo>
                <a:lnTo>
                  <a:pt x="3483840" y="2264939"/>
                </a:lnTo>
                <a:lnTo>
                  <a:pt x="3484292" y="2264784"/>
                </a:lnTo>
                <a:lnTo>
                  <a:pt x="3483799" y="2264483"/>
                </a:lnTo>
                <a:lnTo>
                  <a:pt x="3483399" y="2260080"/>
                </a:lnTo>
                <a:cubicBezTo>
                  <a:pt x="3483399" y="2256268"/>
                  <a:pt x="3487207" y="2252457"/>
                  <a:pt x="3494824" y="2252457"/>
                </a:cubicBezTo>
                <a:cubicBezTo>
                  <a:pt x="3525291" y="2252457"/>
                  <a:pt x="3631925" y="2305815"/>
                  <a:pt x="3822341" y="2412530"/>
                </a:cubicBezTo>
                <a:cubicBezTo>
                  <a:pt x="3814725" y="2404908"/>
                  <a:pt x="3810917" y="2408719"/>
                  <a:pt x="3810917" y="2420153"/>
                </a:cubicBezTo>
                <a:cubicBezTo>
                  <a:pt x="3810917" y="2431587"/>
                  <a:pt x="3841383" y="2439209"/>
                  <a:pt x="3902317" y="2450643"/>
                </a:cubicBezTo>
                <a:cubicBezTo>
                  <a:pt x="3925167" y="2481133"/>
                  <a:pt x="3978483" y="2526868"/>
                  <a:pt x="4062267" y="2580226"/>
                </a:cubicBezTo>
                <a:cubicBezTo>
                  <a:pt x="4069883" y="2618339"/>
                  <a:pt x="4107967" y="2664074"/>
                  <a:pt x="4172709" y="2713620"/>
                </a:cubicBezTo>
                <a:cubicBezTo>
                  <a:pt x="4191751" y="2736488"/>
                  <a:pt x="4226025" y="2778412"/>
                  <a:pt x="4279343" y="2839392"/>
                </a:cubicBezTo>
                <a:cubicBezTo>
                  <a:pt x="4237451" y="2831769"/>
                  <a:pt x="4165092" y="2835581"/>
                  <a:pt x="4062267" y="2847014"/>
                </a:cubicBezTo>
                <a:cubicBezTo>
                  <a:pt x="4088925" y="2869882"/>
                  <a:pt x="4119392" y="2881316"/>
                  <a:pt x="4153667" y="2877505"/>
                </a:cubicBezTo>
                <a:cubicBezTo>
                  <a:pt x="4165092" y="2907995"/>
                  <a:pt x="4165092" y="2930862"/>
                  <a:pt x="4146051" y="2946107"/>
                </a:cubicBezTo>
                <a:cubicBezTo>
                  <a:pt x="4146051" y="2972786"/>
                  <a:pt x="4146051" y="2972786"/>
                  <a:pt x="4146051" y="2972786"/>
                </a:cubicBezTo>
                <a:cubicBezTo>
                  <a:pt x="4161284" y="2991842"/>
                  <a:pt x="4184134" y="3018521"/>
                  <a:pt x="4222217" y="3056634"/>
                </a:cubicBezTo>
                <a:cubicBezTo>
                  <a:pt x="4245067" y="3056634"/>
                  <a:pt x="4275534" y="3064256"/>
                  <a:pt x="4306001" y="3071879"/>
                </a:cubicBezTo>
                <a:cubicBezTo>
                  <a:pt x="4321234" y="3079502"/>
                  <a:pt x="4370743" y="3109992"/>
                  <a:pt x="4454526" y="3163349"/>
                </a:cubicBezTo>
                <a:cubicBezTo>
                  <a:pt x="4443101" y="3182406"/>
                  <a:pt x="4431676" y="3190028"/>
                  <a:pt x="4412635" y="3190028"/>
                </a:cubicBezTo>
                <a:cubicBezTo>
                  <a:pt x="4401209" y="3190028"/>
                  <a:pt x="4370743" y="3182406"/>
                  <a:pt x="4321234" y="3167161"/>
                </a:cubicBezTo>
                <a:cubicBezTo>
                  <a:pt x="4267917" y="3148104"/>
                  <a:pt x="4241259" y="3140482"/>
                  <a:pt x="4237451" y="3140482"/>
                </a:cubicBezTo>
                <a:cubicBezTo>
                  <a:pt x="4226025" y="3140482"/>
                  <a:pt x="4214601" y="3148104"/>
                  <a:pt x="4195559" y="3167161"/>
                </a:cubicBezTo>
                <a:cubicBezTo>
                  <a:pt x="4176517" y="3182406"/>
                  <a:pt x="4161284" y="3190028"/>
                  <a:pt x="4153667" y="3190028"/>
                </a:cubicBezTo>
                <a:cubicBezTo>
                  <a:pt x="4138434" y="3190028"/>
                  <a:pt x="4127009" y="3190028"/>
                  <a:pt x="4119392" y="3182406"/>
                </a:cubicBezTo>
                <a:cubicBezTo>
                  <a:pt x="4107967" y="3178594"/>
                  <a:pt x="4100350" y="3174783"/>
                  <a:pt x="4088925" y="3174783"/>
                </a:cubicBezTo>
                <a:cubicBezTo>
                  <a:pt x="4081309" y="3174783"/>
                  <a:pt x="4066075" y="3174783"/>
                  <a:pt x="4043225" y="3174783"/>
                </a:cubicBezTo>
                <a:cubicBezTo>
                  <a:pt x="4024183" y="3174783"/>
                  <a:pt x="4008950" y="3174783"/>
                  <a:pt x="3997525" y="3174783"/>
                </a:cubicBezTo>
                <a:cubicBezTo>
                  <a:pt x="3928975" y="3239575"/>
                  <a:pt x="3928975" y="3239575"/>
                  <a:pt x="3928975" y="3239575"/>
                </a:cubicBezTo>
                <a:cubicBezTo>
                  <a:pt x="3970867" y="3262442"/>
                  <a:pt x="3997525" y="3273876"/>
                  <a:pt x="4005142" y="3273876"/>
                </a:cubicBezTo>
                <a:cubicBezTo>
                  <a:pt x="4016567" y="3273876"/>
                  <a:pt x="4024183" y="3277687"/>
                  <a:pt x="4035609" y="3281499"/>
                </a:cubicBezTo>
                <a:cubicBezTo>
                  <a:pt x="4043225" y="3281499"/>
                  <a:pt x="4054650" y="3281499"/>
                  <a:pt x="4069883" y="3281499"/>
                </a:cubicBezTo>
                <a:cubicBezTo>
                  <a:pt x="4081309" y="3281499"/>
                  <a:pt x="4100350" y="3270065"/>
                  <a:pt x="4123200" y="3247197"/>
                </a:cubicBezTo>
                <a:cubicBezTo>
                  <a:pt x="4153667" y="3273876"/>
                  <a:pt x="4172709" y="3304366"/>
                  <a:pt x="4180325" y="3331045"/>
                </a:cubicBezTo>
                <a:cubicBezTo>
                  <a:pt x="3921358" y="3331045"/>
                  <a:pt x="3921358" y="3331045"/>
                  <a:pt x="3921358" y="3331045"/>
                </a:cubicBezTo>
                <a:cubicBezTo>
                  <a:pt x="3925167" y="3331045"/>
                  <a:pt x="3917550" y="3323422"/>
                  <a:pt x="3894700" y="3308177"/>
                </a:cubicBezTo>
                <a:cubicBezTo>
                  <a:pt x="3856617" y="3300555"/>
                  <a:pt x="3769025" y="3289121"/>
                  <a:pt x="3635733" y="3273876"/>
                </a:cubicBezTo>
                <a:cubicBezTo>
                  <a:pt x="2942615" y="3174783"/>
                  <a:pt x="2942615" y="3174783"/>
                  <a:pt x="2942615" y="3174783"/>
                </a:cubicBezTo>
                <a:cubicBezTo>
                  <a:pt x="2931190" y="3182406"/>
                  <a:pt x="2931190" y="3182406"/>
                  <a:pt x="2931190" y="3182406"/>
                </a:cubicBezTo>
                <a:cubicBezTo>
                  <a:pt x="2306622" y="3140482"/>
                  <a:pt x="2306622" y="3140482"/>
                  <a:pt x="2306622" y="3140482"/>
                </a:cubicBezTo>
                <a:cubicBezTo>
                  <a:pt x="2260922" y="3140482"/>
                  <a:pt x="2222839" y="3178594"/>
                  <a:pt x="2188563" y="3254820"/>
                </a:cubicBezTo>
                <a:cubicBezTo>
                  <a:pt x="2161905" y="3277687"/>
                  <a:pt x="2123821" y="3311989"/>
                  <a:pt x="2078121" y="3357724"/>
                </a:cubicBezTo>
                <a:cubicBezTo>
                  <a:pt x="2047655" y="3331045"/>
                  <a:pt x="2047655" y="3331045"/>
                  <a:pt x="2047655" y="3331045"/>
                </a:cubicBezTo>
                <a:cubicBezTo>
                  <a:pt x="2024805" y="3361535"/>
                  <a:pt x="1990530" y="3411081"/>
                  <a:pt x="1944829" y="3472062"/>
                </a:cubicBezTo>
                <a:cubicBezTo>
                  <a:pt x="1941021" y="3483496"/>
                  <a:pt x="1941021" y="3502552"/>
                  <a:pt x="1948638" y="3525419"/>
                </a:cubicBezTo>
                <a:cubicBezTo>
                  <a:pt x="1952446" y="3548287"/>
                  <a:pt x="1956255" y="3567343"/>
                  <a:pt x="1956255" y="3574966"/>
                </a:cubicBezTo>
                <a:cubicBezTo>
                  <a:pt x="1944829" y="3555910"/>
                  <a:pt x="1925788" y="3548287"/>
                  <a:pt x="1910555" y="3548287"/>
                </a:cubicBezTo>
                <a:cubicBezTo>
                  <a:pt x="1910555" y="3571155"/>
                  <a:pt x="1902938" y="3605456"/>
                  <a:pt x="1887705" y="3651191"/>
                </a:cubicBezTo>
                <a:cubicBezTo>
                  <a:pt x="1853429" y="3708360"/>
                  <a:pt x="1811538" y="3757907"/>
                  <a:pt x="1762029" y="3799830"/>
                </a:cubicBezTo>
                <a:cubicBezTo>
                  <a:pt x="1746796" y="3841754"/>
                  <a:pt x="1746796" y="3841754"/>
                  <a:pt x="1746796" y="3841754"/>
                </a:cubicBezTo>
                <a:cubicBezTo>
                  <a:pt x="1727754" y="3879867"/>
                  <a:pt x="1704904" y="3910357"/>
                  <a:pt x="1678246" y="3933225"/>
                </a:cubicBezTo>
                <a:cubicBezTo>
                  <a:pt x="1678246" y="3940847"/>
                  <a:pt x="1674437" y="3956092"/>
                  <a:pt x="1670629" y="3975149"/>
                </a:cubicBezTo>
                <a:cubicBezTo>
                  <a:pt x="1624929" y="4024695"/>
                  <a:pt x="1567804" y="4100920"/>
                  <a:pt x="1495445" y="4203825"/>
                </a:cubicBezTo>
                <a:cubicBezTo>
                  <a:pt x="1472595" y="4245748"/>
                  <a:pt x="1365962" y="4436312"/>
                  <a:pt x="1175545" y="4771703"/>
                </a:cubicBezTo>
                <a:cubicBezTo>
                  <a:pt x="1141270" y="4847928"/>
                  <a:pt x="1091761" y="4954644"/>
                  <a:pt x="1019403" y="5091849"/>
                </a:cubicBezTo>
                <a:cubicBezTo>
                  <a:pt x="977511" y="5175697"/>
                  <a:pt x="920386" y="5312902"/>
                  <a:pt x="840411" y="5499654"/>
                </a:cubicBezTo>
                <a:cubicBezTo>
                  <a:pt x="817561" y="5514899"/>
                  <a:pt x="817561" y="5514899"/>
                  <a:pt x="817561" y="5514899"/>
                </a:cubicBezTo>
                <a:cubicBezTo>
                  <a:pt x="771861" y="5484409"/>
                  <a:pt x="749011" y="5446297"/>
                  <a:pt x="749011" y="5392939"/>
                </a:cubicBezTo>
                <a:cubicBezTo>
                  <a:pt x="749011" y="5385316"/>
                  <a:pt x="768053" y="5331959"/>
                  <a:pt x="806136" y="5240488"/>
                </a:cubicBezTo>
                <a:cubicBezTo>
                  <a:pt x="840411" y="5145207"/>
                  <a:pt x="859453" y="5095660"/>
                  <a:pt x="859453" y="5088038"/>
                </a:cubicBezTo>
                <a:cubicBezTo>
                  <a:pt x="859453" y="5061359"/>
                  <a:pt x="859453" y="5049925"/>
                  <a:pt x="851836" y="5049925"/>
                </a:cubicBezTo>
                <a:cubicBezTo>
                  <a:pt x="741394" y="5160452"/>
                  <a:pt x="691886" y="5274790"/>
                  <a:pt x="699502" y="5400561"/>
                </a:cubicBezTo>
                <a:cubicBezTo>
                  <a:pt x="676652" y="5415807"/>
                  <a:pt x="649994" y="5438674"/>
                  <a:pt x="615719" y="5472975"/>
                </a:cubicBezTo>
                <a:cubicBezTo>
                  <a:pt x="581444" y="5503466"/>
                  <a:pt x="535744" y="5594936"/>
                  <a:pt x="467194" y="5743575"/>
                </a:cubicBezTo>
                <a:cubicBezTo>
                  <a:pt x="478619" y="5671161"/>
                  <a:pt x="512894" y="5568257"/>
                  <a:pt x="573827" y="5434863"/>
                </a:cubicBezTo>
                <a:cubicBezTo>
                  <a:pt x="566210" y="5309091"/>
                  <a:pt x="566210" y="5309091"/>
                  <a:pt x="566210" y="5309091"/>
                </a:cubicBezTo>
                <a:cubicBezTo>
                  <a:pt x="524319" y="5400561"/>
                  <a:pt x="455769" y="5526333"/>
                  <a:pt x="364368" y="5694029"/>
                </a:cubicBezTo>
                <a:cubicBezTo>
                  <a:pt x="318668" y="5694029"/>
                  <a:pt x="295818" y="5674972"/>
                  <a:pt x="295818" y="5640671"/>
                </a:cubicBezTo>
                <a:cubicBezTo>
                  <a:pt x="295818" y="5629237"/>
                  <a:pt x="311052" y="5602558"/>
                  <a:pt x="345327" y="5553012"/>
                </a:cubicBezTo>
                <a:cubicBezTo>
                  <a:pt x="379602" y="5507277"/>
                  <a:pt x="402452" y="5472975"/>
                  <a:pt x="413877" y="5450108"/>
                </a:cubicBezTo>
                <a:cubicBezTo>
                  <a:pt x="410069" y="5404373"/>
                  <a:pt x="406260" y="5335770"/>
                  <a:pt x="406260" y="5251922"/>
                </a:cubicBezTo>
                <a:cubicBezTo>
                  <a:pt x="425302" y="5187131"/>
                  <a:pt x="463385" y="5095660"/>
                  <a:pt x="516702" y="4977511"/>
                </a:cubicBezTo>
                <a:cubicBezTo>
                  <a:pt x="619527" y="4760269"/>
                  <a:pt x="775669" y="4466802"/>
                  <a:pt x="985128" y="4100920"/>
                </a:cubicBezTo>
                <a:cubicBezTo>
                  <a:pt x="1289795" y="3574966"/>
                  <a:pt x="1442129" y="3304366"/>
                  <a:pt x="1445937" y="3296744"/>
                </a:cubicBezTo>
                <a:cubicBezTo>
                  <a:pt x="1438320" y="3289121"/>
                  <a:pt x="1419279" y="3292932"/>
                  <a:pt x="1396429" y="3304366"/>
                </a:cubicBezTo>
                <a:cubicBezTo>
                  <a:pt x="1369770" y="3319611"/>
                  <a:pt x="1350728" y="3323422"/>
                  <a:pt x="1343112" y="3323422"/>
                </a:cubicBezTo>
                <a:cubicBezTo>
                  <a:pt x="1331687" y="3323422"/>
                  <a:pt x="1312645" y="3311989"/>
                  <a:pt x="1274562" y="3292932"/>
                </a:cubicBezTo>
                <a:cubicBezTo>
                  <a:pt x="1240287" y="3270065"/>
                  <a:pt x="1217437" y="3262442"/>
                  <a:pt x="1209820" y="3262442"/>
                </a:cubicBezTo>
                <a:cubicBezTo>
                  <a:pt x="1202203" y="3262442"/>
                  <a:pt x="1183161" y="3266253"/>
                  <a:pt x="1152695" y="3277687"/>
                </a:cubicBezTo>
                <a:cubicBezTo>
                  <a:pt x="1126036" y="3289121"/>
                  <a:pt x="1103186" y="3296744"/>
                  <a:pt x="1091761" y="3296744"/>
                </a:cubicBezTo>
                <a:cubicBezTo>
                  <a:pt x="1080336" y="3296744"/>
                  <a:pt x="1080336" y="3289121"/>
                  <a:pt x="1084145" y="3281499"/>
                </a:cubicBezTo>
                <a:cubicBezTo>
                  <a:pt x="1087953" y="3273876"/>
                  <a:pt x="1087953" y="3266253"/>
                  <a:pt x="1076528" y="3266253"/>
                </a:cubicBezTo>
                <a:cubicBezTo>
                  <a:pt x="1068911" y="3266253"/>
                  <a:pt x="1027020" y="3262442"/>
                  <a:pt x="954661" y="3254820"/>
                </a:cubicBezTo>
                <a:cubicBezTo>
                  <a:pt x="882303" y="3243386"/>
                  <a:pt x="840411" y="3239575"/>
                  <a:pt x="832794" y="3239575"/>
                </a:cubicBezTo>
                <a:cubicBezTo>
                  <a:pt x="821369" y="3239575"/>
                  <a:pt x="798519" y="3239575"/>
                  <a:pt x="764244" y="3239575"/>
                </a:cubicBezTo>
                <a:cubicBezTo>
                  <a:pt x="726161" y="3243386"/>
                  <a:pt x="703311" y="3247197"/>
                  <a:pt x="691886" y="3247197"/>
                </a:cubicBezTo>
                <a:cubicBezTo>
                  <a:pt x="695694" y="3247197"/>
                  <a:pt x="684269" y="3243386"/>
                  <a:pt x="649994" y="3231952"/>
                </a:cubicBezTo>
                <a:cubicBezTo>
                  <a:pt x="642377" y="3212896"/>
                  <a:pt x="630952" y="3190028"/>
                  <a:pt x="615719" y="3163349"/>
                </a:cubicBezTo>
                <a:cubicBezTo>
                  <a:pt x="608102" y="3159538"/>
                  <a:pt x="589061" y="3148104"/>
                  <a:pt x="566210" y="3132859"/>
                </a:cubicBezTo>
                <a:cubicBezTo>
                  <a:pt x="543360" y="3102369"/>
                  <a:pt x="505277" y="3060445"/>
                  <a:pt x="455769" y="3007088"/>
                </a:cubicBezTo>
                <a:cubicBezTo>
                  <a:pt x="455769" y="2988031"/>
                  <a:pt x="455769" y="2988031"/>
                  <a:pt x="455769" y="2988031"/>
                </a:cubicBezTo>
                <a:cubicBezTo>
                  <a:pt x="459577" y="2976597"/>
                  <a:pt x="463385" y="2961352"/>
                  <a:pt x="463385" y="2938485"/>
                </a:cubicBezTo>
                <a:cubicBezTo>
                  <a:pt x="455769" y="2930862"/>
                  <a:pt x="451960" y="2930862"/>
                  <a:pt x="440535" y="2938485"/>
                </a:cubicBezTo>
                <a:cubicBezTo>
                  <a:pt x="440535" y="2915617"/>
                  <a:pt x="448152" y="2896561"/>
                  <a:pt x="463385" y="2881316"/>
                </a:cubicBezTo>
                <a:cubicBezTo>
                  <a:pt x="451960" y="2869882"/>
                  <a:pt x="444344" y="2862259"/>
                  <a:pt x="432919" y="2862259"/>
                </a:cubicBezTo>
                <a:cubicBezTo>
                  <a:pt x="432919" y="2866071"/>
                  <a:pt x="432919" y="2881316"/>
                  <a:pt x="425302" y="2907995"/>
                </a:cubicBezTo>
                <a:cubicBezTo>
                  <a:pt x="421494" y="2934673"/>
                  <a:pt x="413877" y="2946107"/>
                  <a:pt x="406260" y="2946107"/>
                </a:cubicBezTo>
                <a:cubicBezTo>
                  <a:pt x="356752" y="2946107"/>
                  <a:pt x="356752" y="2946107"/>
                  <a:pt x="356752" y="2946107"/>
                </a:cubicBezTo>
                <a:cubicBezTo>
                  <a:pt x="330093" y="2946107"/>
                  <a:pt x="295818" y="2904183"/>
                  <a:pt x="257735" y="2820336"/>
                </a:cubicBezTo>
                <a:cubicBezTo>
                  <a:pt x="257735" y="2744110"/>
                  <a:pt x="276777" y="2705998"/>
                  <a:pt x="314860" y="2705998"/>
                </a:cubicBezTo>
                <a:cubicBezTo>
                  <a:pt x="349135" y="2705998"/>
                  <a:pt x="375793" y="2728865"/>
                  <a:pt x="398644" y="2770789"/>
                </a:cubicBezTo>
                <a:cubicBezTo>
                  <a:pt x="402452" y="2770789"/>
                  <a:pt x="410069" y="2766978"/>
                  <a:pt x="413877" y="2755544"/>
                </a:cubicBezTo>
                <a:cubicBezTo>
                  <a:pt x="417685" y="2747922"/>
                  <a:pt x="425302" y="2744110"/>
                  <a:pt x="432919" y="2744110"/>
                </a:cubicBezTo>
                <a:cubicBezTo>
                  <a:pt x="448152" y="2747922"/>
                  <a:pt x="455769" y="2747922"/>
                  <a:pt x="455769" y="2744110"/>
                </a:cubicBezTo>
                <a:cubicBezTo>
                  <a:pt x="455769" y="2713620"/>
                  <a:pt x="421494" y="2671696"/>
                  <a:pt x="349135" y="2618339"/>
                </a:cubicBezTo>
                <a:cubicBezTo>
                  <a:pt x="288202" y="2587848"/>
                  <a:pt x="200610" y="2553547"/>
                  <a:pt x="82551" y="2504001"/>
                </a:cubicBezTo>
                <a:cubicBezTo>
                  <a:pt x="82551" y="2454454"/>
                  <a:pt x="82551" y="2454454"/>
                  <a:pt x="82551" y="2454454"/>
                </a:cubicBezTo>
                <a:cubicBezTo>
                  <a:pt x="185376" y="2469699"/>
                  <a:pt x="276777" y="2492567"/>
                  <a:pt x="349135" y="2526868"/>
                </a:cubicBezTo>
                <a:cubicBezTo>
                  <a:pt x="398644" y="2526868"/>
                  <a:pt x="398644" y="2526868"/>
                  <a:pt x="398644" y="2526868"/>
                </a:cubicBezTo>
                <a:cubicBezTo>
                  <a:pt x="406260" y="2519246"/>
                  <a:pt x="406260" y="2519246"/>
                  <a:pt x="406260" y="2519246"/>
                </a:cubicBezTo>
                <a:cubicBezTo>
                  <a:pt x="371985" y="2484944"/>
                  <a:pt x="371985" y="2484944"/>
                  <a:pt x="371985" y="2484944"/>
                </a:cubicBezTo>
                <a:cubicBezTo>
                  <a:pt x="375793" y="2469699"/>
                  <a:pt x="383410" y="2454454"/>
                  <a:pt x="398644" y="2435398"/>
                </a:cubicBezTo>
                <a:cubicBezTo>
                  <a:pt x="413877" y="2416342"/>
                  <a:pt x="436727" y="2389663"/>
                  <a:pt x="467194" y="2359173"/>
                </a:cubicBezTo>
                <a:cubicBezTo>
                  <a:pt x="539552" y="2401097"/>
                  <a:pt x="539552" y="2401097"/>
                  <a:pt x="539552" y="2401097"/>
                </a:cubicBezTo>
                <a:cubicBezTo>
                  <a:pt x="543360" y="2401097"/>
                  <a:pt x="600486" y="2378229"/>
                  <a:pt x="714736" y="2328683"/>
                </a:cubicBezTo>
                <a:cubicBezTo>
                  <a:pt x="737586" y="2328683"/>
                  <a:pt x="771861" y="2324871"/>
                  <a:pt x="817561" y="2317249"/>
                </a:cubicBezTo>
                <a:cubicBezTo>
                  <a:pt x="878494" y="2286759"/>
                  <a:pt x="966086" y="2252457"/>
                  <a:pt x="1076528" y="2210533"/>
                </a:cubicBezTo>
                <a:cubicBezTo>
                  <a:pt x="1285987" y="2149553"/>
                  <a:pt x="1495445" y="2119063"/>
                  <a:pt x="1704904" y="2119063"/>
                </a:cubicBezTo>
                <a:cubicBezTo>
                  <a:pt x="1853429" y="2130497"/>
                  <a:pt x="1952446" y="2134308"/>
                  <a:pt x="1994338" y="2134308"/>
                </a:cubicBezTo>
                <a:cubicBezTo>
                  <a:pt x="2040038" y="2073328"/>
                  <a:pt x="2089547" y="1985669"/>
                  <a:pt x="2139055" y="1875142"/>
                </a:cubicBezTo>
                <a:cubicBezTo>
                  <a:pt x="2207605" y="1734125"/>
                  <a:pt x="2257113" y="1642655"/>
                  <a:pt x="2279963" y="1596920"/>
                </a:cubicBezTo>
                <a:cubicBezTo>
                  <a:pt x="2306622" y="1520695"/>
                  <a:pt x="2352322" y="1406357"/>
                  <a:pt x="2420872" y="1253907"/>
                </a:cubicBezTo>
                <a:cubicBezTo>
                  <a:pt x="2420872" y="1219605"/>
                  <a:pt x="2420872" y="1219605"/>
                  <a:pt x="2420872" y="1219605"/>
                </a:cubicBezTo>
                <a:cubicBezTo>
                  <a:pt x="2367555" y="1192927"/>
                  <a:pt x="2306622" y="1181493"/>
                  <a:pt x="2238072" y="1181493"/>
                </a:cubicBezTo>
                <a:cubicBezTo>
                  <a:pt x="2161905" y="1181493"/>
                  <a:pt x="1986721" y="1211983"/>
                  <a:pt x="1704904" y="1265340"/>
                </a:cubicBezTo>
                <a:cubicBezTo>
                  <a:pt x="1042253" y="1482582"/>
                  <a:pt x="1042253" y="1482582"/>
                  <a:pt x="1042253" y="1482582"/>
                </a:cubicBezTo>
                <a:cubicBezTo>
                  <a:pt x="1023211" y="1478771"/>
                  <a:pt x="996553" y="1467337"/>
                  <a:pt x="962278" y="1452092"/>
                </a:cubicBezTo>
                <a:cubicBezTo>
                  <a:pt x="928003" y="1436847"/>
                  <a:pt x="905153" y="1429224"/>
                  <a:pt x="893728" y="1429224"/>
                </a:cubicBezTo>
                <a:cubicBezTo>
                  <a:pt x="886111" y="1429224"/>
                  <a:pt x="867069" y="1433035"/>
                  <a:pt x="836603" y="1436847"/>
                </a:cubicBezTo>
                <a:cubicBezTo>
                  <a:pt x="806136" y="1444469"/>
                  <a:pt x="783286" y="1448281"/>
                  <a:pt x="768053" y="1448281"/>
                </a:cubicBezTo>
                <a:cubicBezTo>
                  <a:pt x="718544" y="1448281"/>
                  <a:pt x="672844" y="1429224"/>
                  <a:pt x="634761" y="1391112"/>
                </a:cubicBezTo>
                <a:cubicBezTo>
                  <a:pt x="627144" y="1383489"/>
                  <a:pt x="585252" y="1326320"/>
                  <a:pt x="509085" y="1219605"/>
                </a:cubicBezTo>
                <a:cubicBezTo>
                  <a:pt x="478619" y="1204361"/>
                  <a:pt x="440535" y="1181493"/>
                  <a:pt x="398644" y="1147191"/>
                </a:cubicBezTo>
                <a:cubicBezTo>
                  <a:pt x="391027" y="1139569"/>
                  <a:pt x="371985" y="1093834"/>
                  <a:pt x="341518" y="1013797"/>
                </a:cubicBezTo>
                <a:cubicBezTo>
                  <a:pt x="333902" y="1006175"/>
                  <a:pt x="318668" y="990930"/>
                  <a:pt x="299627" y="964251"/>
                </a:cubicBezTo>
                <a:cubicBezTo>
                  <a:pt x="288202" y="964251"/>
                  <a:pt x="272968" y="975684"/>
                  <a:pt x="261543" y="990930"/>
                </a:cubicBezTo>
                <a:cubicBezTo>
                  <a:pt x="250118" y="1006175"/>
                  <a:pt x="223460" y="1013797"/>
                  <a:pt x="181568" y="1013797"/>
                </a:cubicBezTo>
                <a:cubicBezTo>
                  <a:pt x="177760" y="1013797"/>
                  <a:pt x="151101" y="990930"/>
                  <a:pt x="105401" y="945195"/>
                </a:cubicBezTo>
                <a:cubicBezTo>
                  <a:pt x="105401" y="861347"/>
                  <a:pt x="105401" y="861347"/>
                  <a:pt x="105401" y="861347"/>
                </a:cubicBezTo>
                <a:cubicBezTo>
                  <a:pt x="196801" y="876592"/>
                  <a:pt x="257735" y="880403"/>
                  <a:pt x="288202" y="880403"/>
                </a:cubicBezTo>
                <a:cubicBezTo>
                  <a:pt x="314860" y="880403"/>
                  <a:pt x="330093" y="857536"/>
                  <a:pt x="330093" y="804178"/>
                </a:cubicBezTo>
                <a:cubicBezTo>
                  <a:pt x="330093" y="796554"/>
                  <a:pt x="307243" y="766065"/>
                  <a:pt x="265352" y="708895"/>
                </a:cubicBezTo>
                <a:cubicBezTo>
                  <a:pt x="223460" y="655538"/>
                  <a:pt x="196801" y="621236"/>
                  <a:pt x="189185" y="602181"/>
                </a:cubicBezTo>
                <a:cubicBezTo>
                  <a:pt x="173951" y="602181"/>
                  <a:pt x="151101" y="598370"/>
                  <a:pt x="120635" y="594558"/>
                </a:cubicBezTo>
                <a:cubicBezTo>
                  <a:pt x="143485" y="556445"/>
                  <a:pt x="166335" y="537389"/>
                  <a:pt x="189185" y="537389"/>
                </a:cubicBezTo>
                <a:cubicBezTo>
                  <a:pt x="196801" y="529766"/>
                  <a:pt x="204418" y="510711"/>
                  <a:pt x="204418" y="484031"/>
                </a:cubicBezTo>
                <a:cubicBezTo>
                  <a:pt x="231077" y="468786"/>
                  <a:pt x="280585" y="453542"/>
                  <a:pt x="356752" y="442107"/>
                </a:cubicBezTo>
                <a:cubicBezTo>
                  <a:pt x="368177" y="426863"/>
                  <a:pt x="379602" y="411617"/>
                  <a:pt x="398644" y="400184"/>
                </a:cubicBezTo>
                <a:cubicBezTo>
                  <a:pt x="444344" y="388749"/>
                  <a:pt x="497660" y="377316"/>
                  <a:pt x="554785" y="365883"/>
                </a:cubicBezTo>
                <a:cubicBezTo>
                  <a:pt x="615719" y="350637"/>
                  <a:pt x="649994" y="327770"/>
                  <a:pt x="657611" y="301090"/>
                </a:cubicBezTo>
                <a:cubicBezTo>
                  <a:pt x="649994" y="297280"/>
                  <a:pt x="643329" y="293469"/>
                  <a:pt x="637617" y="290610"/>
                </a:cubicBezTo>
                <a:lnTo>
                  <a:pt x="625453" y="286551"/>
                </a:lnTo>
                <a:lnTo>
                  <a:pt x="626371" y="286374"/>
                </a:lnTo>
                <a:cubicBezTo>
                  <a:pt x="627204" y="286024"/>
                  <a:pt x="626192" y="285845"/>
                  <a:pt x="623336" y="285845"/>
                </a:cubicBezTo>
                <a:lnTo>
                  <a:pt x="625453" y="286551"/>
                </a:lnTo>
                <a:lnTo>
                  <a:pt x="618337" y="287930"/>
                </a:lnTo>
                <a:cubicBezTo>
                  <a:pt x="591203" y="292038"/>
                  <a:pt x="497661" y="302043"/>
                  <a:pt x="337710" y="316335"/>
                </a:cubicBezTo>
                <a:cubicBezTo>
                  <a:pt x="387218" y="278222"/>
                  <a:pt x="436727" y="251544"/>
                  <a:pt x="490044" y="232487"/>
                </a:cubicBezTo>
                <a:cubicBezTo>
                  <a:pt x="619527" y="190563"/>
                  <a:pt x="707119" y="167696"/>
                  <a:pt x="756628" y="167696"/>
                </a:cubicBezTo>
                <a:cubicBezTo>
                  <a:pt x="783286" y="175318"/>
                  <a:pt x="783286" y="175318"/>
                  <a:pt x="783286" y="175318"/>
                </a:cubicBezTo>
                <a:cubicBezTo>
                  <a:pt x="790903" y="175318"/>
                  <a:pt x="806136" y="171507"/>
                  <a:pt x="821369" y="163884"/>
                </a:cubicBezTo>
                <a:cubicBezTo>
                  <a:pt x="836603" y="156262"/>
                  <a:pt x="848028" y="152451"/>
                  <a:pt x="851836" y="148639"/>
                </a:cubicBezTo>
                <a:cubicBezTo>
                  <a:pt x="1400237" y="49547"/>
                  <a:pt x="1777263" y="0"/>
                  <a:pt x="1986721" y="0"/>
                </a:cubicBezTo>
                <a:close/>
              </a:path>
            </a:pathLst>
          </a:custGeom>
        </p:spPr>
        <p:txBody>
          <a:bodyPr wrap="square">
            <a:noAutofit/>
          </a:bodyPr>
          <a:lstStyle/>
          <a:p>
            <a:endParaRPr lang="ru-RU"/>
          </a:p>
        </p:txBody>
      </p:sp>
    </p:spTree>
    <p:extLst>
      <p:ext uri="{BB962C8B-B14F-4D97-AF65-F5344CB8AC3E}">
        <p14:creationId xmlns:p14="http://schemas.microsoft.com/office/powerpoint/2010/main" val="24157601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Number 8">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7624764" y="692051"/>
            <a:ext cx="3571875" cy="5711825"/>
          </a:xfrm>
          <a:custGeom>
            <a:avLst/>
            <a:gdLst>
              <a:gd name="connsiteX0" fmla="*/ 1378046 w 3571875"/>
              <a:gd name="connsiteY0" fmla="*/ 4794250 h 5711825"/>
              <a:gd name="connsiteX1" fmla="*/ 1335713 w 3571875"/>
              <a:gd name="connsiteY1" fmla="*/ 4805530 h 5711825"/>
              <a:gd name="connsiteX2" fmla="*/ 1304925 w 3571875"/>
              <a:gd name="connsiteY2" fmla="*/ 4805530 h 5711825"/>
              <a:gd name="connsiteX3" fmla="*/ 1347258 w 3571875"/>
              <a:gd name="connsiteY3" fmla="*/ 4865687 h 5711825"/>
              <a:gd name="connsiteX4" fmla="*/ 1393440 w 3571875"/>
              <a:gd name="connsiteY4" fmla="*/ 4858168 h 5711825"/>
              <a:gd name="connsiteX5" fmla="*/ 1431925 w 3571875"/>
              <a:gd name="connsiteY5" fmla="*/ 4846888 h 5711825"/>
              <a:gd name="connsiteX6" fmla="*/ 1378046 w 3571875"/>
              <a:gd name="connsiteY6" fmla="*/ 4794250 h 5711825"/>
              <a:gd name="connsiteX7" fmla="*/ 1656131 w 3571875"/>
              <a:gd name="connsiteY7" fmla="*/ 3113088 h 5711825"/>
              <a:gd name="connsiteX8" fmla="*/ 1260240 w 3571875"/>
              <a:gd name="connsiteY8" fmla="*/ 3376088 h 5711825"/>
              <a:gd name="connsiteX9" fmla="*/ 993775 w 3571875"/>
              <a:gd name="connsiteY9" fmla="*/ 3776305 h 5711825"/>
              <a:gd name="connsiteX10" fmla="*/ 1020422 w 3571875"/>
              <a:gd name="connsiteY10" fmla="*/ 3867783 h 5711825"/>
              <a:gd name="connsiteX11" fmla="*/ 1047068 w 3571875"/>
              <a:gd name="connsiteY11" fmla="*/ 3970696 h 5711825"/>
              <a:gd name="connsiteX12" fmla="*/ 1336373 w 3571875"/>
              <a:gd name="connsiteY12" fmla="*/ 4290870 h 5711825"/>
              <a:gd name="connsiteX13" fmla="*/ 1229787 w 3571875"/>
              <a:gd name="connsiteY13" fmla="*/ 4237508 h 5711825"/>
              <a:gd name="connsiteX14" fmla="*/ 1374439 w 3571875"/>
              <a:gd name="connsiteY14" fmla="*/ 4435710 h 5711825"/>
              <a:gd name="connsiteX15" fmla="*/ 1579998 w 3571875"/>
              <a:gd name="connsiteY15" fmla="*/ 4569116 h 5711825"/>
              <a:gd name="connsiteX16" fmla="*/ 1614258 w 3571875"/>
              <a:gd name="connsiteY16" fmla="*/ 4633913 h 5711825"/>
              <a:gd name="connsiteX17" fmla="*/ 1945436 w 3571875"/>
              <a:gd name="connsiteY17" fmla="*/ 4332797 h 5711825"/>
              <a:gd name="connsiteX18" fmla="*/ 1934016 w 3571875"/>
              <a:gd name="connsiteY18" fmla="*/ 4302305 h 5711825"/>
              <a:gd name="connsiteX19" fmla="*/ 2074862 w 3571875"/>
              <a:gd name="connsiteY19" fmla="*/ 3863972 h 5711825"/>
              <a:gd name="connsiteX20" fmla="*/ 1968276 w 3571875"/>
              <a:gd name="connsiteY20" fmla="*/ 3391334 h 5711825"/>
              <a:gd name="connsiteX21" fmla="*/ 1804590 w 3571875"/>
              <a:gd name="connsiteY21" fmla="*/ 3254117 h 5711825"/>
              <a:gd name="connsiteX22" fmla="*/ 1656131 w 3571875"/>
              <a:gd name="connsiteY22" fmla="*/ 3113088 h 5711825"/>
              <a:gd name="connsiteX23" fmla="*/ 2307062 w 3571875"/>
              <a:gd name="connsiteY23" fmla="*/ 2525713 h 5711825"/>
              <a:gd name="connsiteX24" fmla="*/ 2264965 w 3571875"/>
              <a:gd name="connsiteY24" fmla="*/ 2552383 h 5711825"/>
              <a:gd name="connsiteX25" fmla="*/ 2211387 w 3571875"/>
              <a:gd name="connsiteY25" fmla="*/ 2579053 h 5711825"/>
              <a:gd name="connsiteX26" fmla="*/ 2245830 w 3571875"/>
              <a:gd name="connsiteY26" fmla="*/ 2620963 h 5711825"/>
              <a:gd name="connsiteX27" fmla="*/ 2425699 w 3571875"/>
              <a:gd name="connsiteY27" fmla="*/ 2544763 h 5711825"/>
              <a:gd name="connsiteX28" fmla="*/ 2307062 w 3571875"/>
              <a:gd name="connsiteY28" fmla="*/ 2525713 h 5711825"/>
              <a:gd name="connsiteX29" fmla="*/ 2135714 w 3571875"/>
              <a:gd name="connsiteY29" fmla="*/ 1047750 h 5711825"/>
              <a:gd name="connsiteX30" fmla="*/ 2051975 w 3571875"/>
              <a:gd name="connsiteY30" fmla="*/ 1337207 h 5711825"/>
              <a:gd name="connsiteX31" fmla="*/ 1975848 w 3571875"/>
              <a:gd name="connsiteY31" fmla="*/ 1188670 h 5711825"/>
              <a:gd name="connsiteX32" fmla="*/ 1637086 w 3571875"/>
              <a:gd name="connsiteY32" fmla="*/ 1371484 h 5711825"/>
              <a:gd name="connsiteX33" fmla="*/ 1389675 w 3571875"/>
              <a:gd name="connsiteY33" fmla="*/ 1679984 h 5711825"/>
              <a:gd name="connsiteX34" fmla="*/ 1366837 w 3571875"/>
              <a:gd name="connsiteY34" fmla="*/ 1733304 h 5711825"/>
              <a:gd name="connsiteX35" fmla="*/ 1427738 w 3571875"/>
              <a:gd name="connsiteY35" fmla="*/ 1862798 h 5711825"/>
              <a:gd name="connsiteX36" fmla="*/ 1496252 w 3571875"/>
              <a:gd name="connsiteY36" fmla="*/ 1935162 h 5711825"/>
              <a:gd name="connsiteX37" fmla="*/ 2246097 w 3571875"/>
              <a:gd name="connsiteY37" fmla="*/ 1584768 h 5711825"/>
              <a:gd name="connsiteX38" fmla="*/ 2211840 w 3571875"/>
              <a:gd name="connsiteY38" fmla="*/ 1539064 h 5711825"/>
              <a:gd name="connsiteX39" fmla="*/ 2131907 w 3571875"/>
              <a:gd name="connsiteY39" fmla="*/ 1584768 h 5711825"/>
              <a:gd name="connsiteX40" fmla="*/ 2029137 w 3571875"/>
              <a:gd name="connsiteY40" fmla="*/ 1603811 h 5711825"/>
              <a:gd name="connsiteX41" fmla="*/ 2189002 w 3571875"/>
              <a:gd name="connsiteY41" fmla="*/ 1485743 h 5711825"/>
              <a:gd name="connsiteX42" fmla="*/ 2352674 w 3571875"/>
              <a:gd name="connsiteY42" fmla="*/ 1272460 h 5711825"/>
              <a:gd name="connsiteX43" fmla="*/ 2303192 w 3571875"/>
              <a:gd name="connsiteY43" fmla="*/ 1192478 h 5711825"/>
              <a:gd name="connsiteX44" fmla="*/ 2276548 w 3571875"/>
              <a:gd name="connsiteY44" fmla="*/ 1082028 h 5711825"/>
              <a:gd name="connsiteX45" fmla="*/ 2181390 w 3571875"/>
              <a:gd name="connsiteY45" fmla="*/ 1082028 h 5711825"/>
              <a:gd name="connsiteX46" fmla="*/ 2234678 w 3571875"/>
              <a:gd name="connsiteY46" fmla="*/ 1047750 h 5711825"/>
              <a:gd name="connsiteX47" fmla="*/ 2135714 w 3571875"/>
              <a:gd name="connsiteY47" fmla="*/ 1047750 h 5711825"/>
              <a:gd name="connsiteX48" fmla="*/ 2414253 w 3571875"/>
              <a:gd name="connsiteY48" fmla="*/ 0 h 5711825"/>
              <a:gd name="connsiteX49" fmla="*/ 2478988 w 3571875"/>
              <a:gd name="connsiteY49" fmla="*/ 38105 h 5711825"/>
              <a:gd name="connsiteX50" fmla="*/ 2543723 w 3571875"/>
              <a:gd name="connsiteY50" fmla="*/ 76209 h 5711825"/>
              <a:gd name="connsiteX51" fmla="*/ 2608459 w 3571875"/>
              <a:gd name="connsiteY51" fmla="*/ 76209 h 5711825"/>
              <a:gd name="connsiteX52" fmla="*/ 2619883 w 3571875"/>
              <a:gd name="connsiteY52" fmla="*/ 64777 h 5711825"/>
              <a:gd name="connsiteX53" fmla="*/ 2619883 w 3571875"/>
              <a:gd name="connsiteY53" fmla="*/ 45725 h 5711825"/>
              <a:gd name="connsiteX54" fmla="*/ 2806473 w 3571875"/>
              <a:gd name="connsiteY54" fmla="*/ 106692 h 5711825"/>
              <a:gd name="connsiteX55" fmla="*/ 2993064 w 3571875"/>
              <a:gd name="connsiteY55" fmla="*/ 171469 h 5711825"/>
              <a:gd name="connsiteX56" fmla="*/ 3023527 w 3571875"/>
              <a:gd name="connsiteY56" fmla="*/ 160038 h 5711825"/>
              <a:gd name="connsiteX57" fmla="*/ 3057799 w 3571875"/>
              <a:gd name="connsiteY57" fmla="*/ 152417 h 5711825"/>
              <a:gd name="connsiteX58" fmla="*/ 3259621 w 3571875"/>
              <a:gd name="connsiteY58" fmla="*/ 289593 h 5711825"/>
              <a:gd name="connsiteX59" fmla="*/ 3377669 w 3571875"/>
              <a:gd name="connsiteY59" fmla="*/ 499166 h 5711825"/>
              <a:gd name="connsiteX60" fmla="*/ 3408132 w 3571875"/>
              <a:gd name="connsiteY60" fmla="*/ 579185 h 5711825"/>
              <a:gd name="connsiteX61" fmla="*/ 3484292 w 3571875"/>
              <a:gd name="connsiteY61" fmla="*/ 739223 h 5711825"/>
              <a:gd name="connsiteX62" fmla="*/ 3571875 w 3571875"/>
              <a:gd name="connsiteY62" fmla="*/ 1040246 h 5711825"/>
              <a:gd name="connsiteX63" fmla="*/ 3571875 w 3571875"/>
              <a:gd name="connsiteY63" fmla="*/ 1135507 h 5711825"/>
              <a:gd name="connsiteX64" fmla="*/ 3495715 w 3571875"/>
              <a:gd name="connsiteY64" fmla="*/ 857346 h 5711825"/>
              <a:gd name="connsiteX65" fmla="*/ 3495715 w 3571875"/>
              <a:gd name="connsiteY65" fmla="*/ 1028815 h 5711825"/>
              <a:gd name="connsiteX66" fmla="*/ 3571875 w 3571875"/>
              <a:gd name="connsiteY66" fmla="*/ 1425099 h 5711825"/>
              <a:gd name="connsiteX67" fmla="*/ 3518563 w 3571875"/>
              <a:gd name="connsiteY67" fmla="*/ 1745174 h 5711825"/>
              <a:gd name="connsiteX68" fmla="*/ 3099687 w 3571875"/>
              <a:gd name="connsiteY68" fmla="*/ 2366273 h 5711825"/>
              <a:gd name="connsiteX69" fmla="*/ 2821705 w 3571875"/>
              <a:gd name="connsiteY69" fmla="*/ 2533932 h 5711825"/>
              <a:gd name="connsiteX70" fmla="*/ 2395213 w 3571875"/>
              <a:gd name="connsiteY70" fmla="*/ 2739695 h 5711825"/>
              <a:gd name="connsiteX71" fmla="*/ 2745546 w 3571875"/>
              <a:gd name="connsiteY71" fmla="*/ 3135979 h 5711825"/>
              <a:gd name="connsiteX72" fmla="*/ 2909289 w 3571875"/>
              <a:gd name="connsiteY72" fmla="*/ 3497969 h 5711825"/>
              <a:gd name="connsiteX73" fmla="*/ 2962600 w 3571875"/>
              <a:gd name="connsiteY73" fmla="*/ 3551315 h 5711825"/>
              <a:gd name="connsiteX74" fmla="*/ 2962600 w 3571875"/>
              <a:gd name="connsiteY74" fmla="*/ 3658007 h 5711825"/>
              <a:gd name="connsiteX75" fmla="*/ 3023527 w 3571875"/>
              <a:gd name="connsiteY75" fmla="*/ 3753267 h 5711825"/>
              <a:gd name="connsiteX76" fmla="*/ 3034951 w 3571875"/>
              <a:gd name="connsiteY76" fmla="*/ 3840907 h 5711825"/>
              <a:gd name="connsiteX77" fmla="*/ 3046375 w 3571875"/>
              <a:gd name="connsiteY77" fmla="*/ 3917116 h 5711825"/>
              <a:gd name="connsiteX78" fmla="*/ 3031143 w 3571875"/>
              <a:gd name="connsiteY78" fmla="*/ 3974272 h 5711825"/>
              <a:gd name="connsiteX79" fmla="*/ 3015911 w 3571875"/>
              <a:gd name="connsiteY79" fmla="*/ 4023807 h 5711825"/>
              <a:gd name="connsiteX80" fmla="*/ 2768393 w 3571875"/>
              <a:gd name="connsiteY80" fmla="*/ 4942120 h 5711825"/>
              <a:gd name="connsiteX81" fmla="*/ 2844553 w 3571875"/>
              <a:gd name="connsiteY81" fmla="*/ 4751598 h 5711825"/>
              <a:gd name="connsiteX82" fmla="*/ 2821705 w 3571875"/>
              <a:gd name="connsiteY82" fmla="*/ 4728736 h 5711825"/>
              <a:gd name="connsiteX83" fmla="*/ 2673194 w 3571875"/>
              <a:gd name="connsiteY83" fmla="*/ 4877342 h 5711825"/>
              <a:gd name="connsiteX84" fmla="*/ 2555147 w 3571875"/>
              <a:gd name="connsiteY84" fmla="*/ 5060243 h 5711825"/>
              <a:gd name="connsiteX85" fmla="*/ 2288589 w 3571875"/>
              <a:gd name="connsiteY85" fmla="*/ 5273627 h 5711825"/>
              <a:gd name="connsiteX86" fmla="*/ 2155311 w 3571875"/>
              <a:gd name="connsiteY86" fmla="*/ 5338404 h 5711825"/>
              <a:gd name="connsiteX87" fmla="*/ 1999184 w 3571875"/>
              <a:gd name="connsiteY87" fmla="*/ 5445096 h 5711825"/>
              <a:gd name="connsiteX88" fmla="*/ 1496532 w 3571875"/>
              <a:gd name="connsiteY88" fmla="*/ 5681342 h 5711825"/>
              <a:gd name="connsiteX89" fmla="*/ 1325173 w 3571875"/>
              <a:gd name="connsiteY89" fmla="*/ 5711825 h 5711825"/>
              <a:gd name="connsiteX90" fmla="*/ 1667891 w 3571875"/>
              <a:gd name="connsiteY90" fmla="*/ 5574650 h 5711825"/>
              <a:gd name="connsiteX91" fmla="*/ 1858289 w 3571875"/>
              <a:gd name="connsiteY91" fmla="*/ 5456527 h 5711825"/>
              <a:gd name="connsiteX92" fmla="*/ 1827825 w 3571875"/>
              <a:gd name="connsiteY92" fmla="*/ 5422233 h 5711825"/>
              <a:gd name="connsiteX93" fmla="*/ 1774514 w 3571875"/>
              <a:gd name="connsiteY93" fmla="*/ 5422233 h 5711825"/>
              <a:gd name="connsiteX94" fmla="*/ 2063919 w 3571875"/>
              <a:gd name="connsiteY94" fmla="*/ 5262195 h 5711825"/>
              <a:gd name="connsiteX95" fmla="*/ 2029647 w 3571875"/>
              <a:gd name="connsiteY95" fmla="*/ 5231712 h 5711825"/>
              <a:gd name="connsiteX96" fmla="*/ 1603155 w 3571875"/>
              <a:gd name="connsiteY96" fmla="*/ 5456527 h 5711825"/>
              <a:gd name="connsiteX97" fmla="*/ 1572691 w 3571875"/>
              <a:gd name="connsiteY97" fmla="*/ 5414612 h 5711825"/>
              <a:gd name="connsiteX98" fmla="*/ 1614579 w 3571875"/>
              <a:gd name="connsiteY98" fmla="*/ 5414612 h 5711825"/>
              <a:gd name="connsiteX99" fmla="*/ 1603155 w 3571875"/>
              <a:gd name="connsiteY99" fmla="*/ 5349835 h 5711825"/>
              <a:gd name="connsiteX100" fmla="*/ 1507956 w 3571875"/>
              <a:gd name="connsiteY100" fmla="*/ 5391750 h 5711825"/>
              <a:gd name="connsiteX101" fmla="*/ 1359445 w 3571875"/>
              <a:gd name="connsiteY101" fmla="*/ 5414612 h 5711825"/>
              <a:gd name="connsiteX102" fmla="*/ 1218550 w 3571875"/>
              <a:gd name="connsiteY102" fmla="*/ 5467958 h 5711825"/>
              <a:gd name="connsiteX103" fmla="*/ 1195702 w 3571875"/>
              <a:gd name="connsiteY103" fmla="*/ 5456527 h 5711825"/>
              <a:gd name="connsiteX104" fmla="*/ 1188086 w 3571875"/>
              <a:gd name="connsiteY104" fmla="*/ 5456527 h 5711825"/>
              <a:gd name="connsiteX105" fmla="*/ 418877 w 3571875"/>
              <a:gd name="connsiteY105" fmla="*/ 5681342 h 5711825"/>
              <a:gd name="connsiteX106" fmla="*/ 354141 w 3571875"/>
              <a:gd name="connsiteY106" fmla="*/ 5658479 h 5711825"/>
              <a:gd name="connsiteX107" fmla="*/ 609275 w 3571875"/>
              <a:gd name="connsiteY107" fmla="*/ 5563219 h 5711825"/>
              <a:gd name="connsiteX108" fmla="*/ 864409 w 3571875"/>
              <a:gd name="connsiteY108" fmla="*/ 5456527 h 5711825"/>
              <a:gd name="connsiteX109" fmla="*/ 833945 w 3571875"/>
              <a:gd name="connsiteY109" fmla="*/ 5433664 h 5711825"/>
              <a:gd name="connsiteX110" fmla="*/ 1229974 w 3571875"/>
              <a:gd name="connsiteY110" fmla="*/ 5250764 h 5711825"/>
              <a:gd name="connsiteX111" fmla="*/ 1195702 w 3571875"/>
              <a:gd name="connsiteY111" fmla="*/ 5220281 h 5711825"/>
              <a:gd name="connsiteX112" fmla="*/ 651163 w 3571875"/>
              <a:gd name="connsiteY112" fmla="*/ 5414612 h 5711825"/>
              <a:gd name="connsiteX113" fmla="*/ 308446 w 3571875"/>
              <a:gd name="connsiteY113" fmla="*/ 5467958 h 5711825"/>
              <a:gd name="connsiteX114" fmla="*/ 1195702 w 3571875"/>
              <a:gd name="connsiteY114" fmla="*/ 5025949 h 5711825"/>
              <a:gd name="connsiteX115" fmla="*/ 1294709 w 3571875"/>
              <a:gd name="connsiteY115" fmla="*/ 4919257 h 5711825"/>
              <a:gd name="connsiteX116" fmla="*/ 1100503 w 3571875"/>
              <a:gd name="connsiteY116" fmla="*/ 4793513 h 5711825"/>
              <a:gd name="connsiteX117" fmla="*/ 993880 w 3571875"/>
              <a:gd name="connsiteY117" fmla="*/ 4865911 h 5711825"/>
              <a:gd name="connsiteX118" fmla="*/ 1123351 w 3571875"/>
              <a:gd name="connsiteY118" fmla="*/ 4972603 h 5711825"/>
              <a:gd name="connsiteX119" fmla="*/ 674011 w 3571875"/>
              <a:gd name="connsiteY119" fmla="*/ 4675390 h 5711825"/>
              <a:gd name="connsiteX120" fmla="*/ 525500 w 3571875"/>
              <a:gd name="connsiteY120" fmla="*/ 4557267 h 5711825"/>
              <a:gd name="connsiteX121" fmla="*/ 0 w 3571875"/>
              <a:gd name="connsiteY121" fmla="*/ 3456054 h 5711825"/>
              <a:gd name="connsiteX122" fmla="*/ 34272 w 3571875"/>
              <a:gd name="connsiteY122" fmla="*/ 3177893 h 5711825"/>
              <a:gd name="connsiteX123" fmla="*/ 64736 w 3571875"/>
              <a:gd name="connsiteY123" fmla="*/ 3143600 h 5711825"/>
              <a:gd name="connsiteX124" fmla="*/ 53312 w 3571875"/>
              <a:gd name="connsiteY124" fmla="*/ 3101685 h 5711825"/>
              <a:gd name="connsiteX125" fmla="*/ 171359 w 3571875"/>
              <a:gd name="connsiteY125" fmla="*/ 2812093 h 5711825"/>
              <a:gd name="connsiteX126" fmla="*/ 357949 w 3571875"/>
              <a:gd name="connsiteY126" fmla="*/ 2552984 h 5711825"/>
              <a:gd name="connsiteX127" fmla="*/ 609275 w 3571875"/>
              <a:gd name="connsiteY127" fmla="*/ 2331979 h 5711825"/>
              <a:gd name="connsiteX128" fmla="*/ 609275 w 3571875"/>
              <a:gd name="connsiteY128" fmla="*/ 2236719 h 5711825"/>
              <a:gd name="connsiteX129" fmla="*/ 342717 w 3571875"/>
              <a:gd name="connsiteY129" fmla="*/ 1935695 h 5711825"/>
              <a:gd name="connsiteX130" fmla="*/ 308446 w 3571875"/>
              <a:gd name="connsiteY130" fmla="*/ 1710880 h 5711825"/>
              <a:gd name="connsiteX131" fmla="*/ 277982 w 3571875"/>
              <a:gd name="connsiteY131" fmla="*/ 1611809 h 5711825"/>
              <a:gd name="connsiteX132" fmla="*/ 247518 w 3571875"/>
              <a:gd name="connsiteY132" fmla="*/ 1508928 h 5711825"/>
              <a:gd name="connsiteX133" fmla="*/ 331294 w 3571875"/>
              <a:gd name="connsiteY133" fmla="*/ 1284113 h 5711825"/>
              <a:gd name="connsiteX134" fmla="*/ 479804 w 3571875"/>
              <a:gd name="connsiteY134" fmla="*/ 941175 h 5711825"/>
              <a:gd name="connsiteX135" fmla="*/ 1005304 w 3571875"/>
              <a:gd name="connsiteY135" fmla="*/ 438199 h 5711825"/>
              <a:gd name="connsiteX136" fmla="*/ 1626003 w 3571875"/>
              <a:gd name="connsiteY136" fmla="*/ 129555 h 5711825"/>
              <a:gd name="connsiteX137" fmla="*/ 2128655 w 3571875"/>
              <a:gd name="connsiteY137" fmla="*/ 76209 h 5711825"/>
              <a:gd name="connsiteX138" fmla="*/ 2254318 w 3571875"/>
              <a:gd name="connsiteY138" fmla="*/ 76209 h 5711825"/>
              <a:gd name="connsiteX139" fmla="*/ 2334285 w 3571875"/>
              <a:gd name="connsiteY139" fmla="*/ 34294 h 5711825"/>
              <a:gd name="connsiteX140" fmla="*/ 2414253 w 3571875"/>
              <a:gd name="connsiteY140" fmla="*/ 0 h 571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3571875" h="5711825">
                <a:moveTo>
                  <a:pt x="1378046" y="4794250"/>
                </a:moveTo>
                <a:cubicBezTo>
                  <a:pt x="1362652" y="4794250"/>
                  <a:pt x="1351107" y="4798010"/>
                  <a:pt x="1335713" y="4805530"/>
                </a:cubicBezTo>
                <a:cubicBezTo>
                  <a:pt x="1320319" y="4805530"/>
                  <a:pt x="1308773" y="4805530"/>
                  <a:pt x="1304925" y="4805530"/>
                </a:cubicBezTo>
                <a:cubicBezTo>
                  <a:pt x="1304925" y="4824329"/>
                  <a:pt x="1316470" y="4846888"/>
                  <a:pt x="1347258" y="4865687"/>
                </a:cubicBezTo>
                <a:cubicBezTo>
                  <a:pt x="1358804" y="4865687"/>
                  <a:pt x="1378046" y="4861927"/>
                  <a:pt x="1393440" y="4858168"/>
                </a:cubicBezTo>
                <a:cubicBezTo>
                  <a:pt x="1412683" y="4850648"/>
                  <a:pt x="1424228" y="4846888"/>
                  <a:pt x="1431925" y="4846888"/>
                </a:cubicBezTo>
                <a:cubicBezTo>
                  <a:pt x="1431925" y="4809290"/>
                  <a:pt x="1416531" y="4794250"/>
                  <a:pt x="1378046" y="4794250"/>
                </a:cubicBezTo>
                <a:close/>
                <a:moveTo>
                  <a:pt x="1656131" y="3113088"/>
                </a:moveTo>
                <a:cubicBezTo>
                  <a:pt x="1572385" y="3113088"/>
                  <a:pt x="1439152" y="3200755"/>
                  <a:pt x="1260240" y="3376088"/>
                </a:cubicBezTo>
                <a:cubicBezTo>
                  <a:pt x="1081328" y="3551421"/>
                  <a:pt x="993775" y="3684827"/>
                  <a:pt x="993775" y="3776305"/>
                </a:cubicBezTo>
                <a:cubicBezTo>
                  <a:pt x="993775" y="3791552"/>
                  <a:pt x="1001388" y="3822044"/>
                  <a:pt x="1020422" y="3867783"/>
                </a:cubicBezTo>
                <a:cubicBezTo>
                  <a:pt x="1039455" y="3913522"/>
                  <a:pt x="1047068" y="3947827"/>
                  <a:pt x="1047068" y="3970696"/>
                </a:cubicBezTo>
                <a:cubicBezTo>
                  <a:pt x="1119394" y="4046928"/>
                  <a:pt x="1214560" y="4153653"/>
                  <a:pt x="1336373" y="4290870"/>
                </a:cubicBezTo>
                <a:cubicBezTo>
                  <a:pt x="1328760" y="4290870"/>
                  <a:pt x="1294500" y="4271812"/>
                  <a:pt x="1229787" y="4237508"/>
                </a:cubicBezTo>
                <a:cubicBezTo>
                  <a:pt x="1279273" y="4336609"/>
                  <a:pt x="1328760" y="4401406"/>
                  <a:pt x="1374439" y="4435710"/>
                </a:cubicBezTo>
                <a:cubicBezTo>
                  <a:pt x="1420119" y="4466203"/>
                  <a:pt x="1488639" y="4511942"/>
                  <a:pt x="1579998" y="4569116"/>
                </a:cubicBezTo>
                <a:cubicBezTo>
                  <a:pt x="1618065" y="4584362"/>
                  <a:pt x="1629485" y="4603420"/>
                  <a:pt x="1614258" y="4633913"/>
                </a:cubicBezTo>
                <a:cubicBezTo>
                  <a:pt x="1698004" y="4584362"/>
                  <a:pt x="1808397" y="4481450"/>
                  <a:pt x="1945436" y="4332797"/>
                </a:cubicBezTo>
                <a:cubicBezTo>
                  <a:pt x="1937823" y="4325174"/>
                  <a:pt x="1934016" y="4313740"/>
                  <a:pt x="1934016" y="4302305"/>
                </a:cubicBezTo>
                <a:cubicBezTo>
                  <a:pt x="2025376" y="4115537"/>
                  <a:pt x="2074862" y="3970696"/>
                  <a:pt x="2074862" y="3863972"/>
                </a:cubicBezTo>
                <a:cubicBezTo>
                  <a:pt x="2074862" y="3921146"/>
                  <a:pt x="2036796" y="3761059"/>
                  <a:pt x="1968276" y="3391334"/>
                </a:cubicBezTo>
                <a:cubicBezTo>
                  <a:pt x="1937823" y="3391334"/>
                  <a:pt x="1884530" y="3345595"/>
                  <a:pt x="1804590" y="3254117"/>
                </a:cubicBezTo>
                <a:cubicBezTo>
                  <a:pt x="1728457" y="3158827"/>
                  <a:pt x="1678971" y="3113088"/>
                  <a:pt x="1656131" y="3113088"/>
                </a:cubicBezTo>
                <a:close/>
                <a:moveTo>
                  <a:pt x="2307062" y="2525713"/>
                </a:moveTo>
                <a:cubicBezTo>
                  <a:pt x="2299408" y="2533333"/>
                  <a:pt x="2287927" y="2540953"/>
                  <a:pt x="2264965" y="2552383"/>
                </a:cubicBezTo>
                <a:cubicBezTo>
                  <a:pt x="2245830" y="2563813"/>
                  <a:pt x="2226695" y="2571433"/>
                  <a:pt x="2211387" y="2579053"/>
                </a:cubicBezTo>
                <a:cubicBezTo>
                  <a:pt x="2234349" y="2579053"/>
                  <a:pt x="2245830" y="2590483"/>
                  <a:pt x="2245830" y="2620963"/>
                </a:cubicBezTo>
                <a:cubicBezTo>
                  <a:pt x="2337678" y="2571433"/>
                  <a:pt x="2398910" y="2544763"/>
                  <a:pt x="2425699" y="2544763"/>
                </a:cubicBezTo>
                <a:cubicBezTo>
                  <a:pt x="2307062" y="2525713"/>
                  <a:pt x="2307062" y="2525713"/>
                  <a:pt x="2307062" y="2525713"/>
                </a:cubicBezTo>
                <a:close/>
                <a:moveTo>
                  <a:pt x="2135714" y="1047750"/>
                </a:moveTo>
                <a:cubicBezTo>
                  <a:pt x="2135714" y="1135349"/>
                  <a:pt x="2109069" y="1230565"/>
                  <a:pt x="2051975" y="1337207"/>
                </a:cubicBezTo>
                <a:cubicBezTo>
                  <a:pt x="2036749" y="1264842"/>
                  <a:pt x="2013911" y="1215330"/>
                  <a:pt x="1975848" y="1188670"/>
                </a:cubicBezTo>
                <a:cubicBezTo>
                  <a:pt x="1827402" y="1261034"/>
                  <a:pt x="1713212" y="1318163"/>
                  <a:pt x="1637086" y="1371484"/>
                </a:cubicBezTo>
                <a:cubicBezTo>
                  <a:pt x="1477220" y="1485743"/>
                  <a:pt x="1397288" y="1588576"/>
                  <a:pt x="1389675" y="1679984"/>
                </a:cubicBezTo>
                <a:cubicBezTo>
                  <a:pt x="1374450" y="1737113"/>
                  <a:pt x="1366837" y="1756156"/>
                  <a:pt x="1366837" y="1733304"/>
                </a:cubicBezTo>
                <a:cubicBezTo>
                  <a:pt x="1366837" y="1775199"/>
                  <a:pt x="1385869" y="1817094"/>
                  <a:pt x="1427738" y="1862798"/>
                </a:cubicBezTo>
                <a:cubicBezTo>
                  <a:pt x="1465801" y="1904693"/>
                  <a:pt x="1488639" y="1927545"/>
                  <a:pt x="1496252" y="1935162"/>
                </a:cubicBezTo>
                <a:cubicBezTo>
                  <a:pt x="1659924" y="1870415"/>
                  <a:pt x="1911141" y="1756156"/>
                  <a:pt x="2246097" y="1584768"/>
                </a:cubicBezTo>
                <a:cubicBezTo>
                  <a:pt x="2211840" y="1539064"/>
                  <a:pt x="2211840" y="1539064"/>
                  <a:pt x="2211840" y="1539064"/>
                </a:cubicBezTo>
                <a:cubicBezTo>
                  <a:pt x="2204227" y="1539064"/>
                  <a:pt x="2177583" y="1554299"/>
                  <a:pt x="2131907" y="1584768"/>
                </a:cubicBezTo>
                <a:cubicBezTo>
                  <a:pt x="2086232" y="1611428"/>
                  <a:pt x="2051975" y="1619045"/>
                  <a:pt x="2029137" y="1603811"/>
                </a:cubicBezTo>
                <a:cubicBezTo>
                  <a:pt x="2029137" y="1596194"/>
                  <a:pt x="2082425" y="1558107"/>
                  <a:pt x="2189002" y="1485743"/>
                </a:cubicBezTo>
                <a:cubicBezTo>
                  <a:pt x="2299385" y="1417188"/>
                  <a:pt x="2352674" y="1344824"/>
                  <a:pt x="2352674" y="1272460"/>
                </a:cubicBezTo>
                <a:cubicBezTo>
                  <a:pt x="2352674" y="1264842"/>
                  <a:pt x="2333642" y="1238182"/>
                  <a:pt x="2303192" y="1192478"/>
                </a:cubicBezTo>
                <a:cubicBezTo>
                  <a:pt x="2272741" y="1146775"/>
                  <a:pt x="2261322" y="1108688"/>
                  <a:pt x="2276548" y="1082028"/>
                </a:cubicBezTo>
                <a:cubicBezTo>
                  <a:pt x="2181390" y="1082028"/>
                  <a:pt x="2181390" y="1082028"/>
                  <a:pt x="2181390" y="1082028"/>
                </a:cubicBezTo>
                <a:cubicBezTo>
                  <a:pt x="2192809" y="1074411"/>
                  <a:pt x="2211840" y="1062985"/>
                  <a:pt x="2234678" y="1047750"/>
                </a:cubicBezTo>
                <a:cubicBezTo>
                  <a:pt x="2135714" y="1047750"/>
                  <a:pt x="2135714" y="1047750"/>
                  <a:pt x="2135714" y="1047750"/>
                </a:cubicBezTo>
                <a:close/>
                <a:moveTo>
                  <a:pt x="2414253" y="0"/>
                </a:moveTo>
                <a:cubicBezTo>
                  <a:pt x="2429484" y="0"/>
                  <a:pt x="2452332" y="15242"/>
                  <a:pt x="2478988" y="38105"/>
                </a:cubicBezTo>
                <a:cubicBezTo>
                  <a:pt x="2509452" y="64777"/>
                  <a:pt x="2528491" y="76209"/>
                  <a:pt x="2543723" y="76209"/>
                </a:cubicBezTo>
                <a:cubicBezTo>
                  <a:pt x="2608459" y="76209"/>
                  <a:pt x="2608459" y="76209"/>
                  <a:pt x="2608459" y="76209"/>
                </a:cubicBezTo>
                <a:cubicBezTo>
                  <a:pt x="2623691" y="76209"/>
                  <a:pt x="2627499" y="72398"/>
                  <a:pt x="2619883" y="64777"/>
                </a:cubicBezTo>
                <a:cubicBezTo>
                  <a:pt x="2612267" y="49536"/>
                  <a:pt x="2612267" y="45725"/>
                  <a:pt x="2619883" y="45725"/>
                </a:cubicBezTo>
                <a:cubicBezTo>
                  <a:pt x="2631307" y="45725"/>
                  <a:pt x="2696042" y="64777"/>
                  <a:pt x="2806473" y="106692"/>
                </a:cubicBezTo>
                <a:cubicBezTo>
                  <a:pt x="2916904" y="152417"/>
                  <a:pt x="2977832" y="171469"/>
                  <a:pt x="2993064" y="171469"/>
                </a:cubicBezTo>
                <a:cubicBezTo>
                  <a:pt x="3000680" y="171469"/>
                  <a:pt x="3012103" y="167659"/>
                  <a:pt x="3023527" y="160038"/>
                </a:cubicBezTo>
                <a:cubicBezTo>
                  <a:pt x="3038759" y="156228"/>
                  <a:pt x="3050183" y="152417"/>
                  <a:pt x="3057799" y="152417"/>
                </a:cubicBezTo>
                <a:cubicBezTo>
                  <a:pt x="3133959" y="152417"/>
                  <a:pt x="3202502" y="198142"/>
                  <a:pt x="3259621" y="289593"/>
                </a:cubicBezTo>
                <a:cubicBezTo>
                  <a:pt x="3331973" y="411526"/>
                  <a:pt x="3370053" y="480114"/>
                  <a:pt x="3377669" y="499166"/>
                </a:cubicBezTo>
                <a:cubicBezTo>
                  <a:pt x="3385285" y="514408"/>
                  <a:pt x="3396709" y="544891"/>
                  <a:pt x="3408132" y="579185"/>
                </a:cubicBezTo>
                <a:cubicBezTo>
                  <a:pt x="3423364" y="613479"/>
                  <a:pt x="3450020" y="666824"/>
                  <a:pt x="3484292" y="739223"/>
                </a:cubicBezTo>
                <a:cubicBezTo>
                  <a:pt x="3541411" y="903071"/>
                  <a:pt x="3571875" y="1002142"/>
                  <a:pt x="3571875" y="1040246"/>
                </a:cubicBezTo>
                <a:cubicBezTo>
                  <a:pt x="3571875" y="1135507"/>
                  <a:pt x="3571875" y="1135507"/>
                  <a:pt x="3571875" y="1135507"/>
                </a:cubicBezTo>
                <a:cubicBezTo>
                  <a:pt x="3549027" y="1021194"/>
                  <a:pt x="3522371" y="929744"/>
                  <a:pt x="3495715" y="857346"/>
                </a:cubicBezTo>
                <a:cubicBezTo>
                  <a:pt x="3495715" y="876398"/>
                  <a:pt x="3495715" y="933554"/>
                  <a:pt x="3495715" y="1028815"/>
                </a:cubicBezTo>
                <a:cubicBezTo>
                  <a:pt x="3495715" y="1242198"/>
                  <a:pt x="3518563" y="1375563"/>
                  <a:pt x="3571875" y="1425099"/>
                </a:cubicBezTo>
                <a:cubicBezTo>
                  <a:pt x="3556643" y="1493686"/>
                  <a:pt x="3537603" y="1600378"/>
                  <a:pt x="3518563" y="1745174"/>
                </a:cubicBezTo>
                <a:cubicBezTo>
                  <a:pt x="3472868" y="2000473"/>
                  <a:pt x="3335781" y="2206236"/>
                  <a:pt x="3099687" y="2366273"/>
                </a:cubicBezTo>
                <a:cubicBezTo>
                  <a:pt x="2985448" y="2442482"/>
                  <a:pt x="2894057" y="2499638"/>
                  <a:pt x="2821705" y="2533932"/>
                </a:cubicBezTo>
                <a:cubicBezTo>
                  <a:pt x="2730314" y="2579657"/>
                  <a:pt x="2585611" y="2648245"/>
                  <a:pt x="2395213" y="2739695"/>
                </a:cubicBezTo>
                <a:cubicBezTo>
                  <a:pt x="2486604" y="2815903"/>
                  <a:pt x="2604651" y="2949268"/>
                  <a:pt x="2745546" y="3135979"/>
                </a:cubicBezTo>
                <a:cubicBezTo>
                  <a:pt x="2776009" y="3212187"/>
                  <a:pt x="2829321" y="3334121"/>
                  <a:pt x="2909289" y="3497969"/>
                </a:cubicBezTo>
                <a:cubicBezTo>
                  <a:pt x="2920712" y="3505590"/>
                  <a:pt x="2939752" y="3524642"/>
                  <a:pt x="2962600" y="3551315"/>
                </a:cubicBezTo>
                <a:cubicBezTo>
                  <a:pt x="2962600" y="3574177"/>
                  <a:pt x="2962600" y="3608471"/>
                  <a:pt x="2962600" y="3658007"/>
                </a:cubicBezTo>
                <a:cubicBezTo>
                  <a:pt x="3004487" y="3707542"/>
                  <a:pt x="3023527" y="3741836"/>
                  <a:pt x="3023527" y="3753267"/>
                </a:cubicBezTo>
                <a:cubicBezTo>
                  <a:pt x="3023527" y="3768509"/>
                  <a:pt x="3027335" y="3798992"/>
                  <a:pt x="3034951" y="3840907"/>
                </a:cubicBezTo>
                <a:cubicBezTo>
                  <a:pt x="3042567" y="3882822"/>
                  <a:pt x="3046375" y="3909495"/>
                  <a:pt x="3046375" y="3917116"/>
                </a:cubicBezTo>
                <a:cubicBezTo>
                  <a:pt x="3046375" y="3928547"/>
                  <a:pt x="3042567" y="3947599"/>
                  <a:pt x="3031143" y="3974272"/>
                </a:cubicBezTo>
                <a:cubicBezTo>
                  <a:pt x="3019719" y="4000945"/>
                  <a:pt x="3015911" y="4016187"/>
                  <a:pt x="3015911" y="4023807"/>
                </a:cubicBezTo>
                <a:cubicBezTo>
                  <a:pt x="3015911" y="4385798"/>
                  <a:pt x="2932136" y="4694442"/>
                  <a:pt x="2768393" y="4942120"/>
                </a:cubicBezTo>
                <a:cubicBezTo>
                  <a:pt x="2783625" y="4900205"/>
                  <a:pt x="2806473" y="4835428"/>
                  <a:pt x="2844553" y="4751598"/>
                </a:cubicBezTo>
                <a:cubicBezTo>
                  <a:pt x="2821705" y="4728736"/>
                  <a:pt x="2821705" y="4728736"/>
                  <a:pt x="2821705" y="4728736"/>
                </a:cubicBezTo>
                <a:cubicBezTo>
                  <a:pt x="2779817" y="4751598"/>
                  <a:pt x="2730314" y="4801134"/>
                  <a:pt x="2673194" y="4877342"/>
                </a:cubicBezTo>
                <a:cubicBezTo>
                  <a:pt x="2600843" y="4984034"/>
                  <a:pt x="2562763" y="5045001"/>
                  <a:pt x="2555147" y="5060243"/>
                </a:cubicBezTo>
                <a:cubicBezTo>
                  <a:pt x="2463756" y="5159314"/>
                  <a:pt x="2372365" y="5231712"/>
                  <a:pt x="2288589" y="5273627"/>
                </a:cubicBezTo>
                <a:cubicBezTo>
                  <a:pt x="2246702" y="5288868"/>
                  <a:pt x="2201006" y="5307920"/>
                  <a:pt x="2155311" y="5338404"/>
                </a:cubicBezTo>
                <a:cubicBezTo>
                  <a:pt x="2105807" y="5365077"/>
                  <a:pt x="2056303" y="5403181"/>
                  <a:pt x="1999184" y="5445096"/>
                </a:cubicBezTo>
                <a:cubicBezTo>
                  <a:pt x="1698354" y="5601323"/>
                  <a:pt x="1530804" y="5681342"/>
                  <a:pt x="1496532" y="5681342"/>
                </a:cubicBezTo>
                <a:cubicBezTo>
                  <a:pt x="1439412" y="5681342"/>
                  <a:pt x="1382293" y="5692773"/>
                  <a:pt x="1325173" y="5711825"/>
                </a:cubicBezTo>
                <a:cubicBezTo>
                  <a:pt x="1405141" y="5677531"/>
                  <a:pt x="1519380" y="5631806"/>
                  <a:pt x="1667891" y="5574650"/>
                </a:cubicBezTo>
                <a:cubicBezTo>
                  <a:pt x="1709778" y="5536546"/>
                  <a:pt x="1774514" y="5498442"/>
                  <a:pt x="1858289" y="5456527"/>
                </a:cubicBezTo>
                <a:cubicBezTo>
                  <a:pt x="1865905" y="5433664"/>
                  <a:pt x="1858289" y="5422233"/>
                  <a:pt x="1827825" y="5422233"/>
                </a:cubicBezTo>
                <a:cubicBezTo>
                  <a:pt x="1812593" y="5422233"/>
                  <a:pt x="1797361" y="5422233"/>
                  <a:pt x="1774514" y="5422233"/>
                </a:cubicBezTo>
                <a:cubicBezTo>
                  <a:pt x="1816401" y="5422233"/>
                  <a:pt x="1915409" y="5368887"/>
                  <a:pt x="2063919" y="5262195"/>
                </a:cubicBezTo>
                <a:cubicBezTo>
                  <a:pt x="2029647" y="5231712"/>
                  <a:pt x="2029647" y="5231712"/>
                  <a:pt x="2029647" y="5231712"/>
                </a:cubicBezTo>
                <a:cubicBezTo>
                  <a:pt x="1938256" y="5281247"/>
                  <a:pt x="1797361" y="5357456"/>
                  <a:pt x="1603155" y="5456527"/>
                </a:cubicBezTo>
                <a:cubicBezTo>
                  <a:pt x="1572691" y="5414612"/>
                  <a:pt x="1572691" y="5414612"/>
                  <a:pt x="1572691" y="5414612"/>
                </a:cubicBezTo>
                <a:cubicBezTo>
                  <a:pt x="1614579" y="5414612"/>
                  <a:pt x="1614579" y="5414612"/>
                  <a:pt x="1614579" y="5414612"/>
                </a:cubicBezTo>
                <a:cubicBezTo>
                  <a:pt x="1603155" y="5349835"/>
                  <a:pt x="1603155" y="5349835"/>
                  <a:pt x="1603155" y="5349835"/>
                </a:cubicBezTo>
                <a:cubicBezTo>
                  <a:pt x="1595539" y="5368887"/>
                  <a:pt x="1565075" y="5384129"/>
                  <a:pt x="1507956" y="5391750"/>
                </a:cubicBezTo>
                <a:cubicBezTo>
                  <a:pt x="1420373" y="5399371"/>
                  <a:pt x="1370869" y="5406991"/>
                  <a:pt x="1359445" y="5414612"/>
                </a:cubicBezTo>
                <a:cubicBezTo>
                  <a:pt x="1249014" y="5448906"/>
                  <a:pt x="1203318" y="5467958"/>
                  <a:pt x="1218550" y="5467958"/>
                </a:cubicBezTo>
                <a:cubicBezTo>
                  <a:pt x="1203318" y="5467958"/>
                  <a:pt x="1195702" y="5464148"/>
                  <a:pt x="1195702" y="5456527"/>
                </a:cubicBezTo>
                <a:cubicBezTo>
                  <a:pt x="1188086" y="5456527"/>
                  <a:pt x="1188086" y="5456527"/>
                  <a:pt x="1188086" y="5456527"/>
                </a:cubicBezTo>
                <a:cubicBezTo>
                  <a:pt x="773018" y="5605133"/>
                  <a:pt x="517884" y="5681342"/>
                  <a:pt x="418877" y="5681342"/>
                </a:cubicBezTo>
                <a:cubicBezTo>
                  <a:pt x="403645" y="5681342"/>
                  <a:pt x="380797" y="5673721"/>
                  <a:pt x="354141" y="5658479"/>
                </a:cubicBezTo>
                <a:cubicBezTo>
                  <a:pt x="411261" y="5635617"/>
                  <a:pt x="495036" y="5605133"/>
                  <a:pt x="609275" y="5563219"/>
                </a:cubicBezTo>
                <a:cubicBezTo>
                  <a:pt x="723514" y="5521304"/>
                  <a:pt x="807289" y="5483200"/>
                  <a:pt x="864409" y="5456527"/>
                </a:cubicBezTo>
                <a:cubicBezTo>
                  <a:pt x="864409" y="5441285"/>
                  <a:pt x="856793" y="5433664"/>
                  <a:pt x="833945" y="5433664"/>
                </a:cubicBezTo>
                <a:cubicBezTo>
                  <a:pt x="974840" y="5384129"/>
                  <a:pt x="1108119" y="5323162"/>
                  <a:pt x="1229974" y="5250764"/>
                </a:cubicBezTo>
                <a:cubicBezTo>
                  <a:pt x="1214742" y="5231712"/>
                  <a:pt x="1203318" y="5220281"/>
                  <a:pt x="1195702" y="5220281"/>
                </a:cubicBezTo>
                <a:cubicBezTo>
                  <a:pt x="1191894" y="5220281"/>
                  <a:pt x="1009112" y="5285058"/>
                  <a:pt x="651163" y="5414612"/>
                </a:cubicBezTo>
                <a:cubicBezTo>
                  <a:pt x="529308" y="5418423"/>
                  <a:pt x="418877" y="5437475"/>
                  <a:pt x="308446" y="5467958"/>
                </a:cubicBezTo>
                <a:cubicBezTo>
                  <a:pt x="517884" y="5372698"/>
                  <a:pt x="811097" y="5227901"/>
                  <a:pt x="1195702" y="5025949"/>
                </a:cubicBezTo>
                <a:cubicBezTo>
                  <a:pt x="1210934" y="5006897"/>
                  <a:pt x="1245206" y="4972603"/>
                  <a:pt x="1294709" y="4919257"/>
                </a:cubicBezTo>
                <a:cubicBezTo>
                  <a:pt x="1256630" y="4835428"/>
                  <a:pt x="1191894" y="4793513"/>
                  <a:pt x="1100503" y="4793513"/>
                </a:cubicBezTo>
                <a:cubicBezTo>
                  <a:pt x="1066231" y="4793513"/>
                  <a:pt x="1028152" y="4816376"/>
                  <a:pt x="993880" y="4865911"/>
                </a:cubicBezTo>
                <a:cubicBezTo>
                  <a:pt x="1028152" y="4888774"/>
                  <a:pt x="1073847" y="4923068"/>
                  <a:pt x="1123351" y="4972603"/>
                </a:cubicBezTo>
                <a:cubicBezTo>
                  <a:pt x="967224" y="4888774"/>
                  <a:pt x="814905" y="4789703"/>
                  <a:pt x="674011" y="4675390"/>
                </a:cubicBezTo>
                <a:cubicBezTo>
                  <a:pt x="674011" y="4625855"/>
                  <a:pt x="624507" y="4583940"/>
                  <a:pt x="525500" y="4557267"/>
                </a:cubicBezTo>
                <a:cubicBezTo>
                  <a:pt x="175167" y="4138120"/>
                  <a:pt x="0" y="3768509"/>
                  <a:pt x="0" y="3456054"/>
                </a:cubicBezTo>
                <a:cubicBezTo>
                  <a:pt x="0" y="3391277"/>
                  <a:pt x="11424" y="3299827"/>
                  <a:pt x="34272" y="3177893"/>
                </a:cubicBezTo>
                <a:cubicBezTo>
                  <a:pt x="45696" y="3170273"/>
                  <a:pt x="57120" y="3158841"/>
                  <a:pt x="64736" y="3143600"/>
                </a:cubicBezTo>
                <a:cubicBezTo>
                  <a:pt x="57120" y="3139789"/>
                  <a:pt x="53312" y="3124547"/>
                  <a:pt x="53312" y="3101685"/>
                </a:cubicBezTo>
                <a:cubicBezTo>
                  <a:pt x="76160" y="3036908"/>
                  <a:pt x="114239" y="2941647"/>
                  <a:pt x="171359" y="2812093"/>
                </a:cubicBezTo>
                <a:cubicBezTo>
                  <a:pt x="194207" y="2758747"/>
                  <a:pt x="255134" y="2671107"/>
                  <a:pt x="357949" y="2552984"/>
                </a:cubicBezTo>
                <a:cubicBezTo>
                  <a:pt x="460764" y="2434861"/>
                  <a:pt x="544540" y="2362463"/>
                  <a:pt x="609275" y="2331979"/>
                </a:cubicBezTo>
                <a:cubicBezTo>
                  <a:pt x="609275" y="2236719"/>
                  <a:pt x="609275" y="2236719"/>
                  <a:pt x="609275" y="2236719"/>
                </a:cubicBezTo>
                <a:cubicBezTo>
                  <a:pt x="529308" y="2179562"/>
                  <a:pt x="441725" y="2080491"/>
                  <a:pt x="342717" y="1935695"/>
                </a:cubicBezTo>
                <a:cubicBezTo>
                  <a:pt x="335102" y="1893781"/>
                  <a:pt x="323678" y="1817572"/>
                  <a:pt x="308446" y="1710880"/>
                </a:cubicBezTo>
                <a:cubicBezTo>
                  <a:pt x="308446" y="1699449"/>
                  <a:pt x="300830" y="1665155"/>
                  <a:pt x="277982" y="1611809"/>
                </a:cubicBezTo>
                <a:cubicBezTo>
                  <a:pt x="255134" y="1558464"/>
                  <a:pt x="247518" y="1524170"/>
                  <a:pt x="247518" y="1508928"/>
                </a:cubicBezTo>
                <a:cubicBezTo>
                  <a:pt x="247518" y="1501307"/>
                  <a:pt x="274174" y="1428909"/>
                  <a:pt x="331294" y="1284113"/>
                </a:cubicBezTo>
                <a:cubicBezTo>
                  <a:pt x="361757" y="1200284"/>
                  <a:pt x="411261" y="1085971"/>
                  <a:pt x="479804" y="941175"/>
                </a:cubicBezTo>
                <a:cubicBezTo>
                  <a:pt x="609275" y="777327"/>
                  <a:pt x="784442" y="609668"/>
                  <a:pt x="1005304" y="438199"/>
                </a:cubicBezTo>
                <a:cubicBezTo>
                  <a:pt x="1260438" y="247678"/>
                  <a:pt x="1469876" y="144796"/>
                  <a:pt x="1626003" y="129555"/>
                </a:cubicBezTo>
                <a:cubicBezTo>
                  <a:pt x="1717394" y="114313"/>
                  <a:pt x="1884945" y="99071"/>
                  <a:pt x="2128655" y="76209"/>
                </a:cubicBezTo>
                <a:cubicBezTo>
                  <a:pt x="2147695" y="76209"/>
                  <a:pt x="2189582" y="76209"/>
                  <a:pt x="2254318" y="76209"/>
                </a:cubicBezTo>
                <a:cubicBezTo>
                  <a:pt x="2269549" y="68588"/>
                  <a:pt x="2296205" y="53346"/>
                  <a:pt x="2334285" y="34294"/>
                </a:cubicBezTo>
                <a:cubicBezTo>
                  <a:pt x="2376173" y="11432"/>
                  <a:pt x="2402829" y="0"/>
                  <a:pt x="2414253" y="0"/>
                </a:cubicBezTo>
                <a:close/>
              </a:path>
            </a:pathLst>
          </a:custGeom>
        </p:spPr>
        <p:txBody>
          <a:bodyPr wrap="square">
            <a:noAutofit/>
          </a:bodyPr>
          <a:lstStyle/>
          <a:p>
            <a:endParaRPr lang="ru-RU"/>
          </a:p>
        </p:txBody>
      </p:sp>
    </p:spTree>
    <p:extLst>
      <p:ext uri="{BB962C8B-B14F-4D97-AF65-F5344CB8AC3E}">
        <p14:creationId xmlns:p14="http://schemas.microsoft.com/office/powerpoint/2010/main" val="19212639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Number 9">
    <p:spTree>
      <p:nvGrpSpPr>
        <p:cNvPr id="1" name=""/>
        <p:cNvGrpSpPr/>
        <p:nvPr/>
      </p:nvGrpSpPr>
      <p:grpSpPr>
        <a:xfrm>
          <a:off x="0" y="0"/>
          <a:ext cx="0" cy="0"/>
          <a:chOff x="0" y="0"/>
          <a:chExt cx="0" cy="0"/>
        </a:xfrm>
      </p:grpSpPr>
      <p:sp>
        <p:nvSpPr>
          <p:cNvPr id="33" name="Picture Placeholder 32"/>
          <p:cNvSpPr>
            <a:spLocks noGrp="1"/>
          </p:cNvSpPr>
          <p:nvPr>
            <p:ph type="pic" sz="quarter" idx="14"/>
          </p:nvPr>
        </p:nvSpPr>
        <p:spPr>
          <a:xfrm>
            <a:off x="7024689" y="490538"/>
            <a:ext cx="4416423" cy="6105525"/>
          </a:xfrm>
          <a:custGeom>
            <a:avLst/>
            <a:gdLst>
              <a:gd name="connsiteX0" fmla="*/ 733873 w 4416423"/>
              <a:gd name="connsiteY0" fmla="*/ 3876676 h 6105525"/>
              <a:gd name="connsiteX1" fmla="*/ 817561 w 4416423"/>
              <a:gd name="connsiteY1" fmla="*/ 3918526 h 6105525"/>
              <a:gd name="connsiteX2" fmla="*/ 699637 w 4416423"/>
              <a:gd name="connsiteY2" fmla="*/ 4097339 h 6105525"/>
              <a:gd name="connsiteX3" fmla="*/ 615949 w 4416423"/>
              <a:gd name="connsiteY3" fmla="*/ 4006030 h 6105525"/>
              <a:gd name="connsiteX4" fmla="*/ 661597 w 4416423"/>
              <a:gd name="connsiteY4" fmla="*/ 3918526 h 6105525"/>
              <a:gd name="connsiteX5" fmla="*/ 733873 w 4416423"/>
              <a:gd name="connsiteY5" fmla="*/ 3876676 h 6105525"/>
              <a:gd name="connsiteX6" fmla="*/ 2273299 w 4416423"/>
              <a:gd name="connsiteY6" fmla="*/ 3792537 h 6105525"/>
              <a:gd name="connsiteX7" fmla="*/ 2064006 w 4416423"/>
              <a:gd name="connsiteY7" fmla="*/ 4005897 h 6105525"/>
              <a:gd name="connsiteX8" fmla="*/ 2014537 w 4416423"/>
              <a:gd name="connsiteY8" fmla="*/ 4097337 h 6105525"/>
              <a:gd name="connsiteX9" fmla="*/ 2273299 w 4416423"/>
              <a:gd name="connsiteY9" fmla="*/ 3792537 h 6105525"/>
              <a:gd name="connsiteX10" fmla="*/ 1503362 w 4416423"/>
              <a:gd name="connsiteY10" fmla="*/ 3140075 h 6105525"/>
              <a:gd name="connsiteX11" fmla="*/ 1530065 w 4416423"/>
              <a:gd name="connsiteY11" fmla="*/ 3224061 h 6105525"/>
              <a:gd name="connsiteX12" fmla="*/ 1739875 w 4416423"/>
              <a:gd name="connsiteY12" fmla="*/ 3300413 h 6105525"/>
              <a:gd name="connsiteX13" fmla="*/ 1758949 w 4416423"/>
              <a:gd name="connsiteY13" fmla="*/ 3216426 h 6105525"/>
              <a:gd name="connsiteX14" fmla="*/ 1503362 w 4416423"/>
              <a:gd name="connsiteY14" fmla="*/ 3140075 h 6105525"/>
              <a:gd name="connsiteX15" fmla="*/ 4295773 w 4416423"/>
              <a:gd name="connsiteY15" fmla="*/ 2962275 h 6105525"/>
              <a:gd name="connsiteX16" fmla="*/ 4295773 w 4416423"/>
              <a:gd name="connsiteY16" fmla="*/ 3072765 h 6105525"/>
              <a:gd name="connsiteX17" fmla="*/ 4154562 w 4416423"/>
              <a:gd name="connsiteY17" fmla="*/ 3362325 h 6105525"/>
              <a:gd name="connsiteX18" fmla="*/ 3788176 w 4416423"/>
              <a:gd name="connsiteY18" fmla="*/ 3861435 h 6105525"/>
              <a:gd name="connsiteX19" fmla="*/ 3738561 w 4416423"/>
              <a:gd name="connsiteY19" fmla="*/ 3876675 h 6105525"/>
              <a:gd name="connsiteX20" fmla="*/ 4295773 w 4416423"/>
              <a:gd name="connsiteY20" fmla="*/ 2962275 h 6105525"/>
              <a:gd name="connsiteX21" fmla="*/ 4370764 w 4416423"/>
              <a:gd name="connsiteY21" fmla="*/ 2359026 h 6105525"/>
              <a:gd name="connsiteX22" fmla="*/ 4416423 w 4416423"/>
              <a:gd name="connsiteY22" fmla="*/ 2404709 h 6105525"/>
              <a:gd name="connsiteX23" fmla="*/ 4401203 w 4416423"/>
              <a:gd name="connsiteY23" fmla="*/ 2458006 h 6105525"/>
              <a:gd name="connsiteX24" fmla="*/ 4389788 w 4416423"/>
              <a:gd name="connsiteY24" fmla="*/ 2530338 h 6105525"/>
              <a:gd name="connsiteX25" fmla="*/ 4252810 w 4416423"/>
              <a:gd name="connsiteY25" fmla="*/ 2732105 h 6105525"/>
              <a:gd name="connsiteX26" fmla="*/ 4195736 w 4416423"/>
              <a:gd name="connsiteY26" fmla="*/ 2751139 h 6105525"/>
              <a:gd name="connsiteX27" fmla="*/ 4176711 w 4416423"/>
              <a:gd name="connsiteY27" fmla="*/ 2709263 h 6105525"/>
              <a:gd name="connsiteX28" fmla="*/ 4370764 w 4416423"/>
              <a:gd name="connsiteY28" fmla="*/ 2359026 h 6105525"/>
              <a:gd name="connsiteX29" fmla="*/ 2536099 w 4416423"/>
              <a:gd name="connsiteY29" fmla="*/ 1166812 h 6105525"/>
              <a:gd name="connsiteX30" fmla="*/ 2120679 w 4416423"/>
              <a:gd name="connsiteY30" fmla="*/ 1380173 h 6105525"/>
              <a:gd name="connsiteX31" fmla="*/ 1842463 w 4416423"/>
              <a:gd name="connsiteY31" fmla="*/ 1734502 h 6105525"/>
              <a:gd name="connsiteX32" fmla="*/ 1869141 w 4416423"/>
              <a:gd name="connsiteY32" fmla="*/ 1742122 h 6105525"/>
              <a:gd name="connsiteX33" fmla="*/ 1808162 w 4416423"/>
              <a:gd name="connsiteY33" fmla="*/ 1852612 h 6105525"/>
              <a:gd name="connsiteX34" fmla="*/ 1823407 w 4416423"/>
              <a:gd name="connsiteY34" fmla="*/ 1928812 h 6105525"/>
              <a:gd name="connsiteX35" fmla="*/ 1838651 w 4416423"/>
              <a:gd name="connsiteY35" fmla="*/ 2016442 h 6105525"/>
              <a:gd name="connsiteX36" fmla="*/ 1880575 w 4416423"/>
              <a:gd name="connsiteY36" fmla="*/ 2062162 h 6105525"/>
              <a:gd name="connsiteX37" fmla="*/ 1945365 w 4416423"/>
              <a:gd name="connsiteY37" fmla="*/ 2088832 h 6105525"/>
              <a:gd name="connsiteX38" fmla="*/ 1926309 w 4416423"/>
              <a:gd name="connsiteY38" fmla="*/ 2191703 h 6105525"/>
              <a:gd name="connsiteX39" fmla="*/ 2189281 w 4416423"/>
              <a:gd name="connsiteY39" fmla="*/ 2252662 h 6105525"/>
              <a:gd name="connsiteX40" fmla="*/ 2490364 w 4416423"/>
              <a:gd name="connsiteY40" fmla="*/ 2157412 h 6105525"/>
              <a:gd name="connsiteX41" fmla="*/ 2806693 w 4416423"/>
              <a:gd name="connsiteY41" fmla="*/ 1997393 h 6105525"/>
              <a:gd name="connsiteX42" fmla="*/ 2825749 w 4416423"/>
              <a:gd name="connsiteY42" fmla="*/ 1844992 h 6105525"/>
              <a:gd name="connsiteX43" fmla="*/ 2783826 w 4416423"/>
              <a:gd name="connsiteY43" fmla="*/ 1540192 h 6105525"/>
              <a:gd name="connsiteX44" fmla="*/ 2673302 w 4416423"/>
              <a:gd name="connsiteY44" fmla="*/ 1303972 h 6105525"/>
              <a:gd name="connsiteX45" fmla="*/ 2536099 w 4416423"/>
              <a:gd name="connsiteY45" fmla="*/ 1166812 h 6105525"/>
              <a:gd name="connsiteX46" fmla="*/ 3027425 w 4416423"/>
              <a:gd name="connsiteY46" fmla="*/ 271462 h 6105525"/>
              <a:gd name="connsiteX47" fmla="*/ 3019809 w 4416423"/>
              <a:gd name="connsiteY47" fmla="*/ 305758 h 6105525"/>
              <a:gd name="connsiteX48" fmla="*/ 3061698 w 4416423"/>
              <a:gd name="connsiteY48" fmla="*/ 313379 h 6105525"/>
              <a:gd name="connsiteX49" fmla="*/ 2970304 w 4416423"/>
              <a:gd name="connsiteY49" fmla="*/ 404834 h 6105525"/>
              <a:gd name="connsiteX50" fmla="*/ 3088354 w 4416423"/>
              <a:gd name="connsiteY50" fmla="*/ 488668 h 6105525"/>
              <a:gd name="connsiteX51" fmla="*/ 3111203 w 4416423"/>
              <a:gd name="connsiteY51" fmla="*/ 522963 h 6105525"/>
              <a:gd name="connsiteX52" fmla="*/ 3172132 w 4416423"/>
              <a:gd name="connsiteY52" fmla="*/ 591555 h 6105525"/>
              <a:gd name="connsiteX53" fmla="*/ 3221637 w 4416423"/>
              <a:gd name="connsiteY53" fmla="*/ 564881 h 6105525"/>
              <a:gd name="connsiteX54" fmla="*/ 3198788 w 4416423"/>
              <a:gd name="connsiteY54" fmla="*/ 488668 h 6105525"/>
              <a:gd name="connsiteX55" fmla="*/ 3221637 w 4416423"/>
              <a:gd name="connsiteY55" fmla="*/ 538206 h 6105525"/>
              <a:gd name="connsiteX56" fmla="*/ 3248294 w 4416423"/>
              <a:gd name="connsiteY56" fmla="*/ 583934 h 6105525"/>
              <a:gd name="connsiteX57" fmla="*/ 3206405 w 4416423"/>
              <a:gd name="connsiteY57" fmla="*/ 641094 h 6105525"/>
              <a:gd name="connsiteX58" fmla="*/ 3290182 w 4416423"/>
              <a:gd name="connsiteY58" fmla="*/ 743979 h 6105525"/>
              <a:gd name="connsiteX59" fmla="*/ 3373960 w 4416423"/>
              <a:gd name="connsiteY59" fmla="*/ 896404 h 6105525"/>
              <a:gd name="connsiteX60" fmla="*/ 3393001 w 4416423"/>
              <a:gd name="connsiteY60" fmla="*/ 888784 h 6105525"/>
              <a:gd name="connsiteX61" fmla="*/ 3408233 w 4416423"/>
              <a:gd name="connsiteY61" fmla="*/ 888784 h 6105525"/>
              <a:gd name="connsiteX62" fmla="*/ 3469162 w 4416423"/>
              <a:gd name="connsiteY62" fmla="*/ 930700 h 6105525"/>
              <a:gd name="connsiteX63" fmla="*/ 3762384 w 4416423"/>
              <a:gd name="connsiteY63" fmla="*/ 1894787 h 6105525"/>
              <a:gd name="connsiteX64" fmla="*/ 3781425 w 4416423"/>
              <a:gd name="connsiteY64" fmla="*/ 2054833 h 6105525"/>
              <a:gd name="connsiteX65" fmla="*/ 3754768 w 4416423"/>
              <a:gd name="connsiteY65" fmla="*/ 2283471 h 6105525"/>
              <a:gd name="connsiteX66" fmla="*/ 3712880 w 4416423"/>
              <a:gd name="connsiteY66" fmla="*/ 2268228 h 6105525"/>
              <a:gd name="connsiteX67" fmla="*/ 3712880 w 4416423"/>
              <a:gd name="connsiteY67" fmla="*/ 2218690 h 6105525"/>
              <a:gd name="connsiteX68" fmla="*/ 3720496 w 4416423"/>
              <a:gd name="connsiteY68" fmla="*/ 2150100 h 6105525"/>
              <a:gd name="connsiteX69" fmla="*/ 3705263 w 4416423"/>
              <a:gd name="connsiteY69" fmla="*/ 2066265 h 6105525"/>
              <a:gd name="connsiteX70" fmla="*/ 3686223 w 4416423"/>
              <a:gd name="connsiteY70" fmla="*/ 1936705 h 6105525"/>
              <a:gd name="connsiteX71" fmla="*/ 3629102 w 4416423"/>
              <a:gd name="connsiteY71" fmla="*/ 1776659 h 6105525"/>
              <a:gd name="connsiteX72" fmla="*/ 3545324 w 4416423"/>
              <a:gd name="connsiteY72" fmla="*/ 1666150 h 6105525"/>
              <a:gd name="connsiteX73" fmla="*/ 3602445 w 4416423"/>
              <a:gd name="connsiteY73" fmla="*/ 2157720 h 6105525"/>
              <a:gd name="connsiteX74" fmla="*/ 3602445 w 4416423"/>
              <a:gd name="connsiteY74" fmla="*/ 2767420 h 6105525"/>
              <a:gd name="connsiteX75" fmla="*/ 3552940 w 4416423"/>
              <a:gd name="connsiteY75" fmla="*/ 2927466 h 6105525"/>
              <a:gd name="connsiteX76" fmla="*/ 3552940 w 4416423"/>
              <a:gd name="connsiteY76" fmla="*/ 3003678 h 6105525"/>
              <a:gd name="connsiteX77" fmla="*/ 3434890 w 4416423"/>
              <a:gd name="connsiteY77" fmla="*/ 3327581 h 6105525"/>
              <a:gd name="connsiteX78" fmla="*/ 3427274 w 4416423"/>
              <a:gd name="connsiteY78" fmla="*/ 3403794 h 6105525"/>
              <a:gd name="connsiteX79" fmla="*/ 3035041 w 4416423"/>
              <a:gd name="connsiteY79" fmla="*/ 4139244 h 6105525"/>
              <a:gd name="connsiteX80" fmla="*/ 2383859 w 4416423"/>
              <a:gd name="connsiteY80" fmla="*/ 4962339 h 6105525"/>
              <a:gd name="connsiteX81" fmla="*/ 2452404 w 4416423"/>
              <a:gd name="connsiteY81" fmla="*/ 5046172 h 6105525"/>
              <a:gd name="connsiteX82" fmla="*/ 2433364 w 4416423"/>
              <a:gd name="connsiteY82" fmla="*/ 5084278 h 6105525"/>
              <a:gd name="connsiteX83" fmla="*/ 2395283 w 4416423"/>
              <a:gd name="connsiteY83" fmla="*/ 5103332 h 6105525"/>
              <a:gd name="connsiteX84" fmla="*/ 1911657 w 4416423"/>
              <a:gd name="connsiteY84" fmla="*/ 5530121 h 6105525"/>
              <a:gd name="connsiteX85" fmla="*/ 2147758 w 4416423"/>
              <a:gd name="connsiteY85" fmla="*/ 5282431 h 6105525"/>
              <a:gd name="connsiteX86" fmla="*/ 2147758 w 4416423"/>
              <a:gd name="connsiteY86" fmla="*/ 5267188 h 6105525"/>
              <a:gd name="connsiteX87" fmla="*/ 1690788 w 4416423"/>
              <a:gd name="connsiteY87" fmla="*/ 5648251 h 6105525"/>
              <a:gd name="connsiteX88" fmla="*/ 2216304 w 4416423"/>
              <a:gd name="connsiteY88" fmla="*/ 5137627 h 6105525"/>
              <a:gd name="connsiteX89" fmla="*/ 2197263 w 4416423"/>
              <a:gd name="connsiteY89" fmla="*/ 5114763 h 6105525"/>
              <a:gd name="connsiteX90" fmla="*/ 1656516 w 4416423"/>
              <a:gd name="connsiteY90" fmla="*/ 5545364 h 6105525"/>
              <a:gd name="connsiteX91" fmla="*/ 1012949 w 4416423"/>
              <a:gd name="connsiteY91" fmla="*/ 5941668 h 6105525"/>
              <a:gd name="connsiteX92" fmla="*/ 955828 w 4416423"/>
              <a:gd name="connsiteY92" fmla="*/ 5941668 h 6105525"/>
              <a:gd name="connsiteX93" fmla="*/ 894899 w 4416423"/>
              <a:gd name="connsiteY93" fmla="*/ 5941668 h 6105525"/>
              <a:gd name="connsiteX94" fmla="*/ 902515 w 4416423"/>
              <a:gd name="connsiteY94" fmla="*/ 5995017 h 6105525"/>
              <a:gd name="connsiteX95" fmla="*/ 609293 w 4416423"/>
              <a:gd name="connsiteY95" fmla="*/ 6105525 h 6105525"/>
              <a:gd name="connsiteX96" fmla="*/ 575020 w 4416423"/>
              <a:gd name="connsiteY96" fmla="*/ 6086472 h 6105525"/>
              <a:gd name="connsiteX97" fmla="*/ 727343 w 4416423"/>
              <a:gd name="connsiteY97" fmla="*/ 6002638 h 6105525"/>
              <a:gd name="connsiteX98" fmla="*/ 837778 w 4416423"/>
              <a:gd name="connsiteY98" fmla="*/ 5907373 h 6105525"/>
              <a:gd name="connsiteX99" fmla="*/ 658798 w 4416423"/>
              <a:gd name="connsiteY99" fmla="*/ 5907373 h 6105525"/>
              <a:gd name="connsiteX100" fmla="*/ 586444 w 4416423"/>
              <a:gd name="connsiteY100" fmla="*/ 5899752 h 6105525"/>
              <a:gd name="connsiteX101" fmla="*/ 521707 w 4416423"/>
              <a:gd name="connsiteY101" fmla="*/ 5892130 h 6105525"/>
              <a:gd name="connsiteX102" fmla="*/ 498858 w 4416423"/>
              <a:gd name="connsiteY102" fmla="*/ 5857835 h 6105525"/>
              <a:gd name="connsiteX103" fmla="*/ 456970 w 4416423"/>
              <a:gd name="connsiteY103" fmla="*/ 5823539 h 6105525"/>
              <a:gd name="connsiteX104" fmla="*/ 441737 w 4416423"/>
              <a:gd name="connsiteY104" fmla="*/ 5831160 h 6105525"/>
              <a:gd name="connsiteX105" fmla="*/ 430313 w 4416423"/>
              <a:gd name="connsiteY105" fmla="*/ 5842592 h 6105525"/>
              <a:gd name="connsiteX106" fmla="*/ 350343 w 4416423"/>
              <a:gd name="connsiteY106" fmla="*/ 5785433 h 6105525"/>
              <a:gd name="connsiteX107" fmla="*/ 251333 w 4416423"/>
              <a:gd name="connsiteY107" fmla="*/ 5713031 h 6105525"/>
              <a:gd name="connsiteX108" fmla="*/ 0 w 4416423"/>
              <a:gd name="connsiteY108" fmla="*/ 5697789 h 6105525"/>
              <a:gd name="connsiteX109" fmla="*/ 616909 w 4416423"/>
              <a:gd name="connsiteY109" fmla="*/ 5560606 h 6105525"/>
              <a:gd name="connsiteX110" fmla="*/ 575020 w 4416423"/>
              <a:gd name="connsiteY110" fmla="*/ 5530121 h 6105525"/>
              <a:gd name="connsiteX111" fmla="*/ 540747 w 4416423"/>
              <a:gd name="connsiteY111" fmla="*/ 5572038 h 6105525"/>
              <a:gd name="connsiteX112" fmla="*/ 498858 w 4416423"/>
              <a:gd name="connsiteY112" fmla="*/ 5530121 h 6105525"/>
              <a:gd name="connsiteX113" fmla="*/ 453161 w 4416423"/>
              <a:gd name="connsiteY113" fmla="*/ 5549174 h 6105525"/>
              <a:gd name="connsiteX114" fmla="*/ 396040 w 4416423"/>
              <a:gd name="connsiteY114" fmla="*/ 5572038 h 6105525"/>
              <a:gd name="connsiteX115" fmla="*/ 354151 w 4416423"/>
              <a:gd name="connsiteY115" fmla="*/ 5484394 h 6105525"/>
              <a:gd name="connsiteX116" fmla="*/ 262757 w 4416423"/>
              <a:gd name="connsiteY116" fmla="*/ 5453909 h 6105525"/>
              <a:gd name="connsiteX117" fmla="*/ 304646 w 4416423"/>
              <a:gd name="connsiteY117" fmla="*/ 5358643 h 6105525"/>
              <a:gd name="connsiteX118" fmla="*/ 201828 w 4416423"/>
              <a:gd name="connsiteY118" fmla="*/ 5255756 h 6105525"/>
              <a:gd name="connsiteX119" fmla="*/ 316071 w 4416423"/>
              <a:gd name="connsiteY119" fmla="*/ 5244325 h 6105525"/>
              <a:gd name="connsiteX120" fmla="*/ 415081 w 4416423"/>
              <a:gd name="connsiteY120" fmla="*/ 5232893 h 6105525"/>
              <a:gd name="connsiteX121" fmla="*/ 430313 w 4416423"/>
              <a:gd name="connsiteY121" fmla="*/ 5248135 h 6105525"/>
              <a:gd name="connsiteX122" fmla="*/ 456970 w 4416423"/>
              <a:gd name="connsiteY122" fmla="*/ 5267188 h 6105525"/>
              <a:gd name="connsiteX123" fmla="*/ 529323 w 4416423"/>
              <a:gd name="connsiteY123" fmla="*/ 5255756 h 6105525"/>
              <a:gd name="connsiteX124" fmla="*/ 597869 w 4416423"/>
              <a:gd name="connsiteY124" fmla="*/ 5248135 h 6105525"/>
              <a:gd name="connsiteX125" fmla="*/ 795889 w 4416423"/>
              <a:gd name="connsiteY125" fmla="*/ 5213840 h 6105525"/>
              <a:gd name="connsiteX126" fmla="*/ 879667 w 4416423"/>
              <a:gd name="connsiteY126" fmla="*/ 5130006 h 6105525"/>
              <a:gd name="connsiteX127" fmla="*/ 616909 w 4416423"/>
              <a:gd name="connsiteY127" fmla="*/ 5171923 h 6105525"/>
              <a:gd name="connsiteX128" fmla="*/ 853010 w 4416423"/>
              <a:gd name="connsiteY128" fmla="*/ 5004255 h 6105525"/>
              <a:gd name="connsiteX129" fmla="*/ 1268091 w 4416423"/>
              <a:gd name="connsiteY129" fmla="*/ 4851830 h 6105525"/>
              <a:gd name="connsiteX130" fmla="*/ 1862152 w 4416423"/>
              <a:gd name="connsiteY130" fmla="*/ 4310722 h 6105525"/>
              <a:gd name="connsiteX131" fmla="*/ 1885000 w 4416423"/>
              <a:gd name="connsiteY131" fmla="*/ 4257373 h 6105525"/>
              <a:gd name="connsiteX132" fmla="*/ 1827879 w 4416423"/>
              <a:gd name="connsiteY132" fmla="*/ 4284048 h 6105525"/>
              <a:gd name="connsiteX133" fmla="*/ 1953546 w 4416423"/>
              <a:gd name="connsiteY133" fmla="*/ 4181161 h 6105525"/>
              <a:gd name="connsiteX134" fmla="*/ 1904041 w 4416423"/>
              <a:gd name="connsiteY134" fmla="*/ 4112570 h 6105525"/>
              <a:gd name="connsiteX135" fmla="*/ 1877384 w 4416423"/>
              <a:gd name="connsiteY135" fmla="*/ 4146865 h 6105525"/>
              <a:gd name="connsiteX136" fmla="*/ 1877384 w 4416423"/>
              <a:gd name="connsiteY136" fmla="*/ 4131623 h 6105525"/>
              <a:gd name="connsiteX137" fmla="*/ 1785990 w 4416423"/>
              <a:gd name="connsiteY137" fmla="*/ 4215456 h 6105525"/>
              <a:gd name="connsiteX138" fmla="*/ 2098253 w 4416423"/>
              <a:gd name="connsiteY138" fmla="*/ 3784856 h 6105525"/>
              <a:gd name="connsiteX139" fmla="*/ 2132526 w 4416423"/>
              <a:gd name="connsiteY139" fmla="*/ 3777235 h 6105525"/>
              <a:gd name="connsiteX140" fmla="*/ 2623768 w 4416423"/>
              <a:gd name="connsiteY140" fmla="*/ 2794094 h 6105525"/>
              <a:gd name="connsiteX141" fmla="*/ 2597112 w 4416423"/>
              <a:gd name="connsiteY141" fmla="*/ 2767420 h 6105525"/>
              <a:gd name="connsiteX142" fmla="*/ 2486677 w 4416423"/>
              <a:gd name="connsiteY142" fmla="*/ 2843632 h 6105525"/>
              <a:gd name="connsiteX143" fmla="*/ 2479061 w 4416423"/>
              <a:gd name="connsiteY143" fmla="*/ 2927466 h 6105525"/>
              <a:gd name="connsiteX144" fmla="*/ 2147758 w 4416423"/>
              <a:gd name="connsiteY144" fmla="*/ 3098944 h 6105525"/>
              <a:gd name="connsiteX145" fmla="*/ 1774566 w 4416423"/>
              <a:gd name="connsiteY145" fmla="*/ 3190399 h 6105525"/>
              <a:gd name="connsiteX146" fmla="*/ 1945930 w 4416423"/>
              <a:gd name="connsiteY146" fmla="*/ 3217073 h 6105525"/>
              <a:gd name="connsiteX147" fmla="*/ 2098253 w 4416423"/>
              <a:gd name="connsiteY147" fmla="*/ 3182777 h 6105525"/>
              <a:gd name="connsiteX148" fmla="*/ 2083021 w 4416423"/>
              <a:gd name="connsiteY148" fmla="*/ 3209452 h 6105525"/>
              <a:gd name="connsiteX149" fmla="*/ 2079212 w 4416423"/>
              <a:gd name="connsiteY149" fmla="*/ 3243747 h 6105525"/>
              <a:gd name="connsiteX150" fmla="*/ 2265808 w 4416423"/>
              <a:gd name="connsiteY150" fmla="*/ 3140861 h 6105525"/>
              <a:gd name="connsiteX151" fmla="*/ 2326738 w 4416423"/>
              <a:gd name="connsiteY151" fmla="*/ 3156103 h 6105525"/>
              <a:gd name="connsiteX152" fmla="*/ 2300081 w 4416423"/>
              <a:gd name="connsiteY152" fmla="*/ 3209452 h 6105525"/>
              <a:gd name="connsiteX153" fmla="*/ 2113485 w 4416423"/>
              <a:gd name="connsiteY153" fmla="*/ 3258990 h 6105525"/>
              <a:gd name="connsiteX154" fmla="*/ 2029708 w 4416423"/>
              <a:gd name="connsiteY154" fmla="*/ 3342824 h 6105525"/>
              <a:gd name="connsiteX155" fmla="*/ 1968778 w 4416423"/>
              <a:gd name="connsiteY155" fmla="*/ 3377119 h 6105525"/>
              <a:gd name="connsiteX156" fmla="*/ 1904041 w 4416423"/>
              <a:gd name="connsiteY156" fmla="*/ 3358066 h 6105525"/>
              <a:gd name="connsiteX157" fmla="*/ 1835495 w 4416423"/>
              <a:gd name="connsiteY157" fmla="*/ 3335202 h 6105525"/>
              <a:gd name="connsiteX158" fmla="*/ 1774566 w 4416423"/>
              <a:gd name="connsiteY158" fmla="*/ 3335202 h 6105525"/>
              <a:gd name="connsiteX159" fmla="*/ 1698404 w 4416423"/>
              <a:gd name="connsiteY159" fmla="*/ 3342824 h 6105525"/>
              <a:gd name="connsiteX160" fmla="*/ 1698404 w 4416423"/>
              <a:gd name="connsiteY160" fmla="*/ 3361877 h 6105525"/>
              <a:gd name="connsiteX161" fmla="*/ 1690788 w 4416423"/>
              <a:gd name="connsiteY161" fmla="*/ 3396172 h 6105525"/>
              <a:gd name="connsiteX162" fmla="*/ 1816455 w 4416423"/>
              <a:gd name="connsiteY162" fmla="*/ 3529544 h 6105525"/>
              <a:gd name="connsiteX163" fmla="*/ 1816455 w 4416423"/>
              <a:gd name="connsiteY163" fmla="*/ 3624810 h 6105525"/>
              <a:gd name="connsiteX164" fmla="*/ 1740293 w 4416423"/>
              <a:gd name="connsiteY164" fmla="*/ 3563840 h 6105525"/>
              <a:gd name="connsiteX165" fmla="*/ 1435647 w 4416423"/>
              <a:gd name="connsiteY165" fmla="*/ 3243747 h 6105525"/>
              <a:gd name="connsiteX166" fmla="*/ 1317596 w 4416423"/>
              <a:gd name="connsiteY166" fmla="*/ 3182777 h 6105525"/>
              <a:gd name="connsiteX167" fmla="*/ 1317596 w 4416423"/>
              <a:gd name="connsiteY167" fmla="*/ 3209452 h 6105525"/>
              <a:gd name="connsiteX168" fmla="*/ 1233818 w 4416423"/>
              <a:gd name="connsiteY168" fmla="*/ 3209452 h 6105525"/>
              <a:gd name="connsiteX169" fmla="*/ 1073879 w 4416423"/>
              <a:gd name="connsiteY169" fmla="*/ 3045595 h 6105525"/>
              <a:gd name="connsiteX170" fmla="*/ 963444 w 4416423"/>
              <a:gd name="connsiteY170" fmla="*/ 2740745 h 6105525"/>
              <a:gd name="connsiteX171" fmla="*/ 929172 w 4416423"/>
              <a:gd name="connsiteY171" fmla="*/ 2489244 h 6105525"/>
              <a:gd name="connsiteX172" fmla="*/ 894899 w 4416423"/>
              <a:gd name="connsiteY172" fmla="*/ 2580699 h 6105525"/>
              <a:gd name="connsiteX173" fmla="*/ 818737 w 4416423"/>
              <a:gd name="connsiteY173" fmla="*/ 2580699 h 6105525"/>
              <a:gd name="connsiteX174" fmla="*/ 803505 w 4416423"/>
              <a:gd name="connsiteY174" fmla="*/ 2489244 h 6105525"/>
              <a:gd name="connsiteX175" fmla="*/ 837778 w 4416423"/>
              <a:gd name="connsiteY175" fmla="*/ 2393979 h 6105525"/>
              <a:gd name="connsiteX176" fmla="*/ 921556 w 4416423"/>
              <a:gd name="connsiteY176" fmla="*/ 2310146 h 6105525"/>
              <a:gd name="connsiteX177" fmla="*/ 963444 w 4416423"/>
              <a:gd name="connsiteY177" fmla="*/ 2344440 h 6105525"/>
              <a:gd name="connsiteX178" fmla="*/ 978677 w 4416423"/>
              <a:gd name="connsiteY178" fmla="*/ 2302525 h 6105525"/>
              <a:gd name="connsiteX179" fmla="*/ 910131 w 4416423"/>
              <a:gd name="connsiteY179" fmla="*/ 2218690 h 6105525"/>
              <a:gd name="connsiteX180" fmla="*/ 826353 w 4416423"/>
              <a:gd name="connsiteY180" fmla="*/ 2054833 h 6105525"/>
              <a:gd name="connsiteX181" fmla="*/ 818737 w 4416423"/>
              <a:gd name="connsiteY181" fmla="*/ 1929083 h 6105525"/>
              <a:gd name="connsiteX182" fmla="*/ 993909 w 4416423"/>
              <a:gd name="connsiteY182" fmla="*/ 1266035 h 6105525"/>
              <a:gd name="connsiteX183" fmla="*/ 1302364 w 4416423"/>
              <a:gd name="connsiteY183" fmla="*/ 736359 h 6105525"/>
              <a:gd name="connsiteX184" fmla="*/ 997717 w 4416423"/>
              <a:gd name="connsiteY184" fmla="*/ 1521346 h 6105525"/>
              <a:gd name="connsiteX185" fmla="*/ 1005333 w 4416423"/>
              <a:gd name="connsiteY185" fmla="*/ 1548021 h 6105525"/>
              <a:gd name="connsiteX186" fmla="*/ 1047222 w 4416423"/>
              <a:gd name="connsiteY186" fmla="*/ 1464187 h 6105525"/>
              <a:gd name="connsiteX187" fmla="*/ 997717 w 4416423"/>
              <a:gd name="connsiteY187" fmla="*/ 1589939 h 6105525"/>
              <a:gd name="connsiteX188" fmla="*/ 963444 w 4416423"/>
              <a:gd name="connsiteY188" fmla="*/ 1616612 h 6105525"/>
              <a:gd name="connsiteX189" fmla="*/ 1005333 w 4416423"/>
              <a:gd name="connsiteY189" fmla="*/ 1643287 h 6105525"/>
              <a:gd name="connsiteX190" fmla="*/ 986293 w 4416423"/>
              <a:gd name="connsiteY190" fmla="*/ 1666150 h 6105525"/>
              <a:gd name="connsiteX191" fmla="*/ 967253 w 4416423"/>
              <a:gd name="connsiteY191" fmla="*/ 1727120 h 6105525"/>
              <a:gd name="connsiteX192" fmla="*/ 955828 w 4416423"/>
              <a:gd name="connsiteY192" fmla="*/ 1776659 h 6105525"/>
              <a:gd name="connsiteX193" fmla="*/ 955828 w 4416423"/>
              <a:gd name="connsiteY193" fmla="*/ 1921461 h 6105525"/>
              <a:gd name="connsiteX194" fmla="*/ 990101 w 4416423"/>
              <a:gd name="connsiteY194" fmla="*/ 1948136 h 6105525"/>
              <a:gd name="connsiteX195" fmla="*/ 1005333 w 4416423"/>
              <a:gd name="connsiteY195" fmla="*/ 1921461 h 6105525"/>
              <a:gd name="connsiteX196" fmla="*/ 1108152 w 4416423"/>
              <a:gd name="connsiteY196" fmla="*/ 1353679 h 6105525"/>
              <a:gd name="connsiteX197" fmla="*/ 1709829 w 4416423"/>
              <a:gd name="connsiteY197" fmla="*/ 610609 h 6105525"/>
              <a:gd name="connsiteX198" fmla="*/ 1736485 w 4416423"/>
              <a:gd name="connsiteY198" fmla="*/ 629662 h 6105525"/>
              <a:gd name="connsiteX199" fmla="*/ 1774566 w 4416423"/>
              <a:gd name="connsiteY199" fmla="*/ 652524 h 6105525"/>
              <a:gd name="connsiteX200" fmla="*/ 1816455 w 4416423"/>
              <a:gd name="connsiteY200" fmla="*/ 641094 h 6105525"/>
              <a:gd name="connsiteX201" fmla="*/ 1835495 w 4416423"/>
              <a:gd name="connsiteY201" fmla="*/ 641094 h 6105525"/>
              <a:gd name="connsiteX202" fmla="*/ 1656516 w 4416423"/>
              <a:gd name="connsiteY202" fmla="*/ 785896 h 6105525"/>
              <a:gd name="connsiteX203" fmla="*/ 1675556 w 4416423"/>
              <a:gd name="connsiteY203" fmla="*/ 804949 h 6105525"/>
              <a:gd name="connsiteX204" fmla="*/ 1359485 w 4416423"/>
              <a:gd name="connsiteY204" fmla="*/ 1166958 h 6105525"/>
              <a:gd name="connsiteX205" fmla="*/ 1359485 w 4416423"/>
              <a:gd name="connsiteY205" fmla="*/ 1174580 h 6105525"/>
              <a:gd name="connsiteX206" fmla="*/ 1843112 w 4416423"/>
              <a:gd name="connsiteY206" fmla="*/ 686820 h 6105525"/>
              <a:gd name="connsiteX207" fmla="*/ 1843112 w 4416423"/>
              <a:gd name="connsiteY207" fmla="*/ 660147 h 6105525"/>
              <a:gd name="connsiteX208" fmla="*/ 1850728 w 4416423"/>
              <a:gd name="connsiteY208" fmla="*/ 633471 h 6105525"/>
              <a:gd name="connsiteX209" fmla="*/ 1885000 w 4416423"/>
              <a:gd name="connsiteY209" fmla="*/ 652524 h 6105525"/>
              <a:gd name="connsiteX210" fmla="*/ 1957354 w 4416423"/>
              <a:gd name="connsiteY210" fmla="*/ 602987 h 6105525"/>
              <a:gd name="connsiteX211" fmla="*/ 2029708 w 4416423"/>
              <a:gd name="connsiteY211" fmla="*/ 549638 h 6105525"/>
              <a:gd name="connsiteX212" fmla="*/ 2646617 w 4416423"/>
              <a:gd name="connsiteY212" fmla="*/ 370538 h 6105525"/>
              <a:gd name="connsiteX213" fmla="*/ 2699930 w 4416423"/>
              <a:gd name="connsiteY213" fmla="*/ 385781 h 6105525"/>
              <a:gd name="connsiteX214" fmla="*/ 2749435 w 4416423"/>
              <a:gd name="connsiteY214" fmla="*/ 397213 h 6105525"/>
              <a:gd name="connsiteX215" fmla="*/ 2928415 w 4416423"/>
              <a:gd name="connsiteY215" fmla="*/ 362917 h 6105525"/>
              <a:gd name="connsiteX216" fmla="*/ 3027425 w 4416423"/>
              <a:gd name="connsiteY216" fmla="*/ 271462 h 6105525"/>
              <a:gd name="connsiteX217" fmla="*/ 1226009 w 4416423"/>
              <a:gd name="connsiteY217" fmla="*/ 0 h 6105525"/>
              <a:gd name="connsiteX218" fmla="*/ 1294720 w 4416423"/>
              <a:gd name="connsiteY218" fmla="*/ 38100 h 6105525"/>
              <a:gd name="connsiteX219" fmla="*/ 1309989 w 4416423"/>
              <a:gd name="connsiteY219" fmla="*/ 80010 h 6105525"/>
              <a:gd name="connsiteX220" fmla="*/ 1317623 w 4416423"/>
              <a:gd name="connsiteY220" fmla="*/ 140970 h 6105525"/>
              <a:gd name="connsiteX221" fmla="*/ 1252730 w 4416423"/>
              <a:gd name="connsiteY221" fmla="*/ 285750 h 6105525"/>
              <a:gd name="connsiteX222" fmla="*/ 1149663 w 4416423"/>
              <a:gd name="connsiteY222" fmla="*/ 354330 h 6105525"/>
              <a:gd name="connsiteX223" fmla="*/ 1046597 w 4416423"/>
              <a:gd name="connsiteY223" fmla="*/ 381000 h 6105525"/>
              <a:gd name="connsiteX224" fmla="*/ 1038963 w 4416423"/>
              <a:gd name="connsiteY224" fmla="*/ 278130 h 6105525"/>
              <a:gd name="connsiteX225" fmla="*/ 920627 w 4416423"/>
              <a:gd name="connsiteY225" fmla="*/ 243840 h 6105525"/>
              <a:gd name="connsiteX226" fmla="*/ 817561 w 4416423"/>
              <a:gd name="connsiteY226" fmla="*/ 152400 h 6105525"/>
              <a:gd name="connsiteX227" fmla="*/ 928262 w 4416423"/>
              <a:gd name="connsiteY227" fmla="*/ 160020 h 6105525"/>
              <a:gd name="connsiteX228" fmla="*/ 1050415 w 4416423"/>
              <a:gd name="connsiteY228" fmla="*/ 137160 h 6105525"/>
              <a:gd name="connsiteX229" fmla="*/ 1130577 w 4416423"/>
              <a:gd name="connsiteY229" fmla="*/ 64770 h 6105525"/>
              <a:gd name="connsiteX230" fmla="*/ 1176384 w 4416423"/>
              <a:gd name="connsiteY230" fmla="*/ 38100 h 6105525"/>
              <a:gd name="connsiteX231" fmla="*/ 1226009 w 4416423"/>
              <a:gd name="connsiteY231" fmla="*/ 0 h 610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Lst>
            <a:rect l="l" t="t" r="r" b="b"/>
            <a:pathLst>
              <a:path w="4416423" h="6105525">
                <a:moveTo>
                  <a:pt x="733873" y="3876676"/>
                </a:moveTo>
                <a:cubicBezTo>
                  <a:pt x="790933" y="3876676"/>
                  <a:pt x="817561" y="3891894"/>
                  <a:pt x="817561" y="3918526"/>
                </a:cubicBezTo>
                <a:cubicBezTo>
                  <a:pt x="817561" y="3948962"/>
                  <a:pt x="779521" y="4006030"/>
                  <a:pt x="699637" y="4097339"/>
                </a:cubicBezTo>
                <a:cubicBezTo>
                  <a:pt x="642577" y="4074512"/>
                  <a:pt x="615949" y="4044076"/>
                  <a:pt x="615949" y="4006030"/>
                </a:cubicBezTo>
                <a:cubicBezTo>
                  <a:pt x="615949" y="3975594"/>
                  <a:pt x="631165" y="3948962"/>
                  <a:pt x="661597" y="3918526"/>
                </a:cubicBezTo>
                <a:cubicBezTo>
                  <a:pt x="692029" y="3891894"/>
                  <a:pt x="718657" y="3876676"/>
                  <a:pt x="733873" y="3876676"/>
                </a:cubicBezTo>
                <a:close/>
                <a:moveTo>
                  <a:pt x="2273299" y="3792537"/>
                </a:moveTo>
                <a:cubicBezTo>
                  <a:pt x="2242856" y="3792537"/>
                  <a:pt x="2170555" y="3864927"/>
                  <a:pt x="2064006" y="4005897"/>
                </a:cubicBezTo>
                <a:cubicBezTo>
                  <a:pt x="2041174" y="4021137"/>
                  <a:pt x="2022148" y="4051617"/>
                  <a:pt x="2014537" y="4097337"/>
                </a:cubicBezTo>
                <a:cubicBezTo>
                  <a:pt x="2075422" y="4017327"/>
                  <a:pt x="2162945" y="3918267"/>
                  <a:pt x="2273299" y="3792537"/>
                </a:cubicBezTo>
                <a:close/>
                <a:moveTo>
                  <a:pt x="1503362" y="3140075"/>
                </a:moveTo>
                <a:cubicBezTo>
                  <a:pt x="1503362" y="3151528"/>
                  <a:pt x="1510991" y="3178251"/>
                  <a:pt x="1530065" y="3224061"/>
                </a:cubicBezTo>
                <a:cubicBezTo>
                  <a:pt x="1625433" y="3246967"/>
                  <a:pt x="1697913" y="3273690"/>
                  <a:pt x="1739875" y="3300413"/>
                </a:cubicBezTo>
                <a:lnTo>
                  <a:pt x="1758949" y="3216426"/>
                </a:lnTo>
                <a:cubicBezTo>
                  <a:pt x="1728431" y="3204974"/>
                  <a:pt x="1644507" y="3178251"/>
                  <a:pt x="1503362" y="3140075"/>
                </a:cubicBezTo>
                <a:close/>
                <a:moveTo>
                  <a:pt x="4295773" y="2962275"/>
                </a:moveTo>
                <a:lnTo>
                  <a:pt x="4295773" y="3072765"/>
                </a:lnTo>
                <a:cubicBezTo>
                  <a:pt x="4295773" y="3110865"/>
                  <a:pt x="4249975" y="3209925"/>
                  <a:pt x="4154562" y="3362325"/>
                </a:cubicBezTo>
                <a:cubicBezTo>
                  <a:pt x="4074415" y="3484245"/>
                  <a:pt x="3952286" y="3651885"/>
                  <a:pt x="3788176" y="3861435"/>
                </a:cubicBezTo>
                <a:cubicBezTo>
                  <a:pt x="3772910" y="3872865"/>
                  <a:pt x="3753827" y="3876675"/>
                  <a:pt x="3738561" y="3876675"/>
                </a:cubicBezTo>
                <a:cubicBezTo>
                  <a:pt x="4024800" y="3545205"/>
                  <a:pt x="4211810" y="3240405"/>
                  <a:pt x="4295773" y="2962275"/>
                </a:cubicBezTo>
                <a:close/>
                <a:moveTo>
                  <a:pt x="4370764" y="2359026"/>
                </a:moveTo>
                <a:cubicBezTo>
                  <a:pt x="4401203" y="2381868"/>
                  <a:pt x="4416423" y="2397095"/>
                  <a:pt x="4416423" y="2404709"/>
                </a:cubicBezTo>
                <a:cubicBezTo>
                  <a:pt x="4416423" y="2416130"/>
                  <a:pt x="4408813" y="2431358"/>
                  <a:pt x="4401203" y="2458006"/>
                </a:cubicBezTo>
                <a:cubicBezTo>
                  <a:pt x="4393593" y="2484655"/>
                  <a:pt x="4389788" y="2507496"/>
                  <a:pt x="4389788" y="2530338"/>
                </a:cubicBezTo>
                <a:cubicBezTo>
                  <a:pt x="4359349" y="2579828"/>
                  <a:pt x="4317494" y="2648352"/>
                  <a:pt x="4252810" y="2732105"/>
                </a:cubicBezTo>
                <a:cubicBezTo>
                  <a:pt x="4226175" y="2743525"/>
                  <a:pt x="4207151" y="2751139"/>
                  <a:pt x="4195736" y="2751139"/>
                </a:cubicBezTo>
                <a:cubicBezTo>
                  <a:pt x="4184321" y="2732105"/>
                  <a:pt x="4176711" y="2720684"/>
                  <a:pt x="4176711" y="2709263"/>
                </a:cubicBezTo>
                <a:cubicBezTo>
                  <a:pt x="4370764" y="2359026"/>
                  <a:pt x="4370764" y="2359026"/>
                  <a:pt x="4370764" y="2359026"/>
                </a:cubicBezTo>
                <a:close/>
                <a:moveTo>
                  <a:pt x="2536099" y="1166812"/>
                </a:moveTo>
                <a:cubicBezTo>
                  <a:pt x="2414141" y="1185863"/>
                  <a:pt x="2273127" y="1254442"/>
                  <a:pt x="2120679" y="1380173"/>
                </a:cubicBezTo>
                <a:cubicBezTo>
                  <a:pt x="1968232" y="1502092"/>
                  <a:pt x="1876763" y="1620202"/>
                  <a:pt x="1842463" y="1734502"/>
                </a:cubicBezTo>
                <a:cubicBezTo>
                  <a:pt x="1861519" y="1719263"/>
                  <a:pt x="1869141" y="1719263"/>
                  <a:pt x="1869141" y="1742122"/>
                </a:cubicBezTo>
                <a:cubicBezTo>
                  <a:pt x="1827218" y="1784033"/>
                  <a:pt x="1808162" y="1818322"/>
                  <a:pt x="1808162" y="1852612"/>
                </a:cubicBezTo>
                <a:cubicBezTo>
                  <a:pt x="1808162" y="1860232"/>
                  <a:pt x="1811973" y="1883092"/>
                  <a:pt x="1823407" y="1928812"/>
                </a:cubicBezTo>
                <a:cubicBezTo>
                  <a:pt x="1831029" y="1974532"/>
                  <a:pt x="1834840" y="2005012"/>
                  <a:pt x="1838651" y="2016442"/>
                </a:cubicBezTo>
                <a:cubicBezTo>
                  <a:pt x="1842463" y="2031682"/>
                  <a:pt x="1853896" y="2046922"/>
                  <a:pt x="1880575" y="2062162"/>
                </a:cubicBezTo>
                <a:cubicBezTo>
                  <a:pt x="1907253" y="2073592"/>
                  <a:pt x="1926309" y="2085023"/>
                  <a:pt x="1945365" y="2088832"/>
                </a:cubicBezTo>
                <a:cubicBezTo>
                  <a:pt x="1945365" y="2119312"/>
                  <a:pt x="1937742" y="2153602"/>
                  <a:pt x="1926309" y="2191703"/>
                </a:cubicBezTo>
                <a:cubicBezTo>
                  <a:pt x="2052078" y="2229802"/>
                  <a:pt x="2139735" y="2252662"/>
                  <a:pt x="2189281" y="2252662"/>
                </a:cubicBezTo>
                <a:cubicBezTo>
                  <a:pt x="2242637" y="2252662"/>
                  <a:pt x="2341728" y="2218372"/>
                  <a:pt x="2490364" y="2157412"/>
                </a:cubicBezTo>
                <a:cubicBezTo>
                  <a:pt x="2639001" y="2096452"/>
                  <a:pt x="2745714" y="2043112"/>
                  <a:pt x="2806693" y="1997393"/>
                </a:cubicBezTo>
                <a:cubicBezTo>
                  <a:pt x="2818127" y="2024062"/>
                  <a:pt x="2825749" y="1974532"/>
                  <a:pt x="2825749" y="1844992"/>
                </a:cubicBezTo>
                <a:cubicBezTo>
                  <a:pt x="2825749" y="1753552"/>
                  <a:pt x="2810504" y="1654492"/>
                  <a:pt x="2783826" y="1540192"/>
                </a:cubicBezTo>
                <a:cubicBezTo>
                  <a:pt x="2764770" y="1467803"/>
                  <a:pt x="2730469" y="1387792"/>
                  <a:pt x="2673302" y="1303972"/>
                </a:cubicBezTo>
                <a:cubicBezTo>
                  <a:pt x="2639001" y="1269682"/>
                  <a:pt x="2593267" y="1223962"/>
                  <a:pt x="2536099" y="1166812"/>
                </a:cubicBezTo>
                <a:close/>
                <a:moveTo>
                  <a:pt x="3027425" y="271462"/>
                </a:moveTo>
                <a:cubicBezTo>
                  <a:pt x="3027425" y="282894"/>
                  <a:pt x="3023617" y="294326"/>
                  <a:pt x="3019809" y="305758"/>
                </a:cubicBezTo>
                <a:cubicBezTo>
                  <a:pt x="3023617" y="309568"/>
                  <a:pt x="3038849" y="313379"/>
                  <a:pt x="3061698" y="313379"/>
                </a:cubicBezTo>
                <a:cubicBezTo>
                  <a:pt x="3038849" y="347675"/>
                  <a:pt x="3008384" y="378160"/>
                  <a:pt x="2970304" y="404834"/>
                </a:cubicBezTo>
                <a:cubicBezTo>
                  <a:pt x="2993152" y="439129"/>
                  <a:pt x="3031233" y="465804"/>
                  <a:pt x="3088354" y="488668"/>
                </a:cubicBezTo>
                <a:cubicBezTo>
                  <a:pt x="3092162" y="496289"/>
                  <a:pt x="3099778" y="507721"/>
                  <a:pt x="3111203" y="522963"/>
                </a:cubicBezTo>
                <a:cubicBezTo>
                  <a:pt x="3122627" y="542016"/>
                  <a:pt x="3145476" y="564881"/>
                  <a:pt x="3172132" y="591555"/>
                </a:cubicBezTo>
                <a:cubicBezTo>
                  <a:pt x="3187364" y="591555"/>
                  <a:pt x="3206405" y="583934"/>
                  <a:pt x="3221637" y="564881"/>
                </a:cubicBezTo>
                <a:cubicBezTo>
                  <a:pt x="3206405" y="549638"/>
                  <a:pt x="3198788" y="522963"/>
                  <a:pt x="3198788" y="488668"/>
                </a:cubicBezTo>
                <a:cubicBezTo>
                  <a:pt x="3198788" y="500099"/>
                  <a:pt x="3206405" y="515342"/>
                  <a:pt x="3221637" y="538206"/>
                </a:cubicBezTo>
                <a:cubicBezTo>
                  <a:pt x="3240678" y="557259"/>
                  <a:pt x="3248294" y="572502"/>
                  <a:pt x="3248294" y="583934"/>
                </a:cubicBezTo>
                <a:cubicBezTo>
                  <a:pt x="3248294" y="606798"/>
                  <a:pt x="3233061" y="625851"/>
                  <a:pt x="3206405" y="641094"/>
                </a:cubicBezTo>
                <a:cubicBezTo>
                  <a:pt x="3221637" y="671578"/>
                  <a:pt x="3252102" y="705873"/>
                  <a:pt x="3290182" y="743979"/>
                </a:cubicBezTo>
                <a:cubicBezTo>
                  <a:pt x="3335880" y="846867"/>
                  <a:pt x="3362536" y="896404"/>
                  <a:pt x="3373960" y="896404"/>
                </a:cubicBezTo>
                <a:cubicBezTo>
                  <a:pt x="3385384" y="896404"/>
                  <a:pt x="3393001" y="892594"/>
                  <a:pt x="3393001" y="888784"/>
                </a:cubicBezTo>
                <a:lnTo>
                  <a:pt x="3408233" y="888784"/>
                </a:lnTo>
                <a:cubicBezTo>
                  <a:pt x="3438698" y="888784"/>
                  <a:pt x="3457738" y="904026"/>
                  <a:pt x="3469162" y="930700"/>
                </a:cubicBezTo>
                <a:cubicBezTo>
                  <a:pt x="3533900" y="1144095"/>
                  <a:pt x="3632910" y="1467999"/>
                  <a:pt x="3762384" y="1894787"/>
                </a:cubicBezTo>
                <a:cubicBezTo>
                  <a:pt x="3773809" y="1940514"/>
                  <a:pt x="3781425" y="1993864"/>
                  <a:pt x="3781425" y="2054833"/>
                </a:cubicBezTo>
                <a:cubicBezTo>
                  <a:pt x="3758576" y="2180584"/>
                  <a:pt x="3750960" y="2256796"/>
                  <a:pt x="3754768" y="2283471"/>
                </a:cubicBezTo>
                <a:cubicBezTo>
                  <a:pt x="3754768" y="2275849"/>
                  <a:pt x="3743344" y="2268228"/>
                  <a:pt x="3712880" y="2268228"/>
                </a:cubicBezTo>
                <a:cubicBezTo>
                  <a:pt x="3712880" y="2256796"/>
                  <a:pt x="3712880" y="2241554"/>
                  <a:pt x="3712880" y="2218690"/>
                </a:cubicBezTo>
                <a:cubicBezTo>
                  <a:pt x="3720496" y="2188206"/>
                  <a:pt x="3720496" y="2165341"/>
                  <a:pt x="3720496" y="2150100"/>
                </a:cubicBezTo>
                <a:cubicBezTo>
                  <a:pt x="3720496" y="2142477"/>
                  <a:pt x="3716688" y="2115803"/>
                  <a:pt x="3705263" y="2066265"/>
                </a:cubicBezTo>
                <a:cubicBezTo>
                  <a:pt x="3693839" y="2012917"/>
                  <a:pt x="3686223" y="1970999"/>
                  <a:pt x="3686223" y="1936705"/>
                </a:cubicBezTo>
                <a:cubicBezTo>
                  <a:pt x="3670991" y="1902408"/>
                  <a:pt x="3651950" y="1849060"/>
                  <a:pt x="3629102" y="1776659"/>
                </a:cubicBezTo>
                <a:cubicBezTo>
                  <a:pt x="3610061" y="1753794"/>
                  <a:pt x="3583405" y="1719499"/>
                  <a:pt x="3545324" y="1666150"/>
                </a:cubicBezTo>
                <a:cubicBezTo>
                  <a:pt x="3560556" y="1852870"/>
                  <a:pt x="3579597" y="2016727"/>
                  <a:pt x="3602445" y="2157720"/>
                </a:cubicBezTo>
                <a:cubicBezTo>
                  <a:pt x="3602445" y="2767420"/>
                  <a:pt x="3602445" y="2767420"/>
                  <a:pt x="3602445" y="2767420"/>
                </a:cubicBezTo>
                <a:cubicBezTo>
                  <a:pt x="3598637" y="2809336"/>
                  <a:pt x="3579597" y="2862685"/>
                  <a:pt x="3552940" y="2927466"/>
                </a:cubicBezTo>
                <a:cubicBezTo>
                  <a:pt x="3568172" y="2946519"/>
                  <a:pt x="3568172" y="2969383"/>
                  <a:pt x="3552940" y="3003678"/>
                </a:cubicBezTo>
                <a:cubicBezTo>
                  <a:pt x="3530092" y="3072269"/>
                  <a:pt x="3492011" y="3178967"/>
                  <a:pt x="3434890" y="3327581"/>
                </a:cubicBezTo>
                <a:cubicBezTo>
                  <a:pt x="3434890" y="3342824"/>
                  <a:pt x="3431082" y="3369498"/>
                  <a:pt x="3427274" y="3403794"/>
                </a:cubicBezTo>
                <a:cubicBezTo>
                  <a:pt x="3297799" y="3708643"/>
                  <a:pt x="3164516" y="3952523"/>
                  <a:pt x="3035041" y="4139244"/>
                </a:cubicBezTo>
                <a:cubicBezTo>
                  <a:pt x="2947455" y="4276426"/>
                  <a:pt x="2730394" y="4550791"/>
                  <a:pt x="2383859" y="4962339"/>
                </a:cubicBezTo>
                <a:cubicBezTo>
                  <a:pt x="2395283" y="4985202"/>
                  <a:pt x="2418132" y="5011877"/>
                  <a:pt x="2452404" y="5046172"/>
                </a:cubicBezTo>
                <a:cubicBezTo>
                  <a:pt x="2440980" y="5061415"/>
                  <a:pt x="2433364" y="5076657"/>
                  <a:pt x="2433364" y="5084278"/>
                </a:cubicBezTo>
                <a:cubicBezTo>
                  <a:pt x="2429556" y="5091900"/>
                  <a:pt x="2414324" y="5099521"/>
                  <a:pt x="2395283" y="5103332"/>
                </a:cubicBezTo>
                <a:cubicBezTo>
                  <a:pt x="2208687" y="5309105"/>
                  <a:pt x="2044940" y="5450098"/>
                  <a:pt x="1911657" y="5530121"/>
                </a:cubicBezTo>
                <a:cubicBezTo>
                  <a:pt x="1972586" y="5472962"/>
                  <a:pt x="2052556" y="5389128"/>
                  <a:pt x="2147758" y="5282431"/>
                </a:cubicBezTo>
                <a:cubicBezTo>
                  <a:pt x="2147758" y="5267188"/>
                  <a:pt x="2147758" y="5267188"/>
                  <a:pt x="2147758" y="5267188"/>
                </a:cubicBezTo>
                <a:cubicBezTo>
                  <a:pt x="2018283" y="5396749"/>
                  <a:pt x="1865960" y="5522500"/>
                  <a:pt x="1690788" y="5648251"/>
                </a:cubicBezTo>
                <a:cubicBezTo>
                  <a:pt x="1862152" y="5488204"/>
                  <a:pt x="2033516" y="5320537"/>
                  <a:pt x="2216304" y="5137627"/>
                </a:cubicBezTo>
                <a:cubicBezTo>
                  <a:pt x="2197263" y="5114763"/>
                  <a:pt x="2197263" y="5114763"/>
                  <a:pt x="2197263" y="5114763"/>
                </a:cubicBezTo>
                <a:cubicBezTo>
                  <a:pt x="2136334" y="5175733"/>
                  <a:pt x="1957354" y="5320537"/>
                  <a:pt x="1656516" y="5545364"/>
                </a:cubicBezTo>
                <a:cubicBezTo>
                  <a:pt x="1302364" y="5812107"/>
                  <a:pt x="1089111" y="5941668"/>
                  <a:pt x="1012949" y="5941668"/>
                </a:cubicBezTo>
                <a:cubicBezTo>
                  <a:pt x="1001525" y="5941668"/>
                  <a:pt x="982485" y="5941668"/>
                  <a:pt x="955828" y="5941668"/>
                </a:cubicBezTo>
                <a:cubicBezTo>
                  <a:pt x="925364" y="5941668"/>
                  <a:pt x="906323" y="5941668"/>
                  <a:pt x="894899" y="5941668"/>
                </a:cubicBezTo>
                <a:cubicBezTo>
                  <a:pt x="894899" y="5964532"/>
                  <a:pt x="898707" y="5983585"/>
                  <a:pt x="902515" y="5995017"/>
                </a:cubicBezTo>
                <a:cubicBezTo>
                  <a:pt x="841586" y="6021692"/>
                  <a:pt x="742576" y="6059798"/>
                  <a:pt x="609293" y="6105525"/>
                </a:cubicBezTo>
                <a:cubicBezTo>
                  <a:pt x="590252" y="6094093"/>
                  <a:pt x="578828" y="6086472"/>
                  <a:pt x="575020" y="6086472"/>
                </a:cubicBezTo>
                <a:cubicBezTo>
                  <a:pt x="590252" y="6071230"/>
                  <a:pt x="643566" y="6040745"/>
                  <a:pt x="727343" y="6002638"/>
                </a:cubicBezTo>
                <a:cubicBezTo>
                  <a:pt x="795889" y="5975964"/>
                  <a:pt x="830162" y="5941668"/>
                  <a:pt x="837778" y="5907373"/>
                </a:cubicBezTo>
                <a:cubicBezTo>
                  <a:pt x="841586" y="5907373"/>
                  <a:pt x="784465" y="5907373"/>
                  <a:pt x="658798" y="5907373"/>
                </a:cubicBezTo>
                <a:cubicBezTo>
                  <a:pt x="647374" y="5907373"/>
                  <a:pt x="624525" y="5907373"/>
                  <a:pt x="586444" y="5899752"/>
                </a:cubicBezTo>
                <a:cubicBezTo>
                  <a:pt x="548364" y="5895941"/>
                  <a:pt x="529323" y="5892130"/>
                  <a:pt x="521707" y="5892130"/>
                </a:cubicBezTo>
                <a:cubicBezTo>
                  <a:pt x="517899" y="5892130"/>
                  <a:pt x="510283" y="5880699"/>
                  <a:pt x="498858" y="5857835"/>
                </a:cubicBezTo>
                <a:cubicBezTo>
                  <a:pt x="487434" y="5834971"/>
                  <a:pt x="472202" y="5823539"/>
                  <a:pt x="456970" y="5823539"/>
                </a:cubicBezTo>
                <a:cubicBezTo>
                  <a:pt x="445545" y="5823539"/>
                  <a:pt x="441737" y="5827350"/>
                  <a:pt x="441737" y="5831160"/>
                </a:cubicBezTo>
                <a:cubicBezTo>
                  <a:pt x="445545" y="5838782"/>
                  <a:pt x="441737" y="5842592"/>
                  <a:pt x="430313" y="5842592"/>
                </a:cubicBezTo>
                <a:cubicBezTo>
                  <a:pt x="403656" y="5842592"/>
                  <a:pt x="377000" y="5823539"/>
                  <a:pt x="350343" y="5785433"/>
                </a:cubicBezTo>
                <a:cubicBezTo>
                  <a:pt x="323687" y="5751137"/>
                  <a:pt x="293222" y="5724463"/>
                  <a:pt x="251333" y="5713031"/>
                </a:cubicBezTo>
                <a:cubicBezTo>
                  <a:pt x="236101" y="5709221"/>
                  <a:pt x="152323" y="5701599"/>
                  <a:pt x="0" y="5697789"/>
                </a:cubicBezTo>
                <a:cubicBezTo>
                  <a:pt x="129475" y="5674925"/>
                  <a:pt x="335111" y="5629197"/>
                  <a:pt x="616909" y="5560606"/>
                </a:cubicBezTo>
                <a:cubicBezTo>
                  <a:pt x="575020" y="5530121"/>
                  <a:pt x="575020" y="5530121"/>
                  <a:pt x="575020" y="5530121"/>
                </a:cubicBezTo>
                <a:cubicBezTo>
                  <a:pt x="552172" y="5522500"/>
                  <a:pt x="540747" y="5537743"/>
                  <a:pt x="540747" y="5572038"/>
                </a:cubicBezTo>
                <a:cubicBezTo>
                  <a:pt x="498858" y="5530121"/>
                  <a:pt x="498858" y="5530121"/>
                  <a:pt x="498858" y="5530121"/>
                </a:cubicBezTo>
                <a:cubicBezTo>
                  <a:pt x="491242" y="5533932"/>
                  <a:pt x="476010" y="5541553"/>
                  <a:pt x="453161" y="5549174"/>
                </a:cubicBezTo>
                <a:cubicBezTo>
                  <a:pt x="426505" y="5556796"/>
                  <a:pt x="407464" y="5564417"/>
                  <a:pt x="396040" y="5572038"/>
                </a:cubicBezTo>
                <a:cubicBezTo>
                  <a:pt x="354151" y="5484394"/>
                  <a:pt x="354151" y="5484394"/>
                  <a:pt x="354151" y="5484394"/>
                </a:cubicBezTo>
                <a:cubicBezTo>
                  <a:pt x="338919" y="5446288"/>
                  <a:pt x="304646" y="5434856"/>
                  <a:pt x="262757" y="5453909"/>
                </a:cubicBezTo>
                <a:cubicBezTo>
                  <a:pt x="289414" y="5408181"/>
                  <a:pt x="304646" y="5377696"/>
                  <a:pt x="304646" y="5358643"/>
                </a:cubicBezTo>
                <a:cubicBezTo>
                  <a:pt x="304646" y="5324348"/>
                  <a:pt x="270374" y="5290052"/>
                  <a:pt x="201828" y="5255756"/>
                </a:cubicBezTo>
                <a:cubicBezTo>
                  <a:pt x="224677" y="5255756"/>
                  <a:pt x="262757" y="5251946"/>
                  <a:pt x="316071" y="5244325"/>
                </a:cubicBezTo>
                <a:cubicBezTo>
                  <a:pt x="369384" y="5236703"/>
                  <a:pt x="403656" y="5232893"/>
                  <a:pt x="415081" y="5232893"/>
                </a:cubicBezTo>
                <a:cubicBezTo>
                  <a:pt x="426505" y="5232893"/>
                  <a:pt x="430313" y="5236703"/>
                  <a:pt x="430313" y="5248135"/>
                </a:cubicBezTo>
                <a:cubicBezTo>
                  <a:pt x="430313" y="5259567"/>
                  <a:pt x="437929" y="5267188"/>
                  <a:pt x="456970" y="5267188"/>
                </a:cubicBezTo>
                <a:cubicBezTo>
                  <a:pt x="468394" y="5267188"/>
                  <a:pt x="491242" y="5263378"/>
                  <a:pt x="529323" y="5255756"/>
                </a:cubicBezTo>
                <a:cubicBezTo>
                  <a:pt x="563596" y="5251946"/>
                  <a:pt x="586444" y="5248135"/>
                  <a:pt x="597869" y="5248135"/>
                </a:cubicBezTo>
                <a:cubicBezTo>
                  <a:pt x="662606" y="5248135"/>
                  <a:pt x="727343" y="5236703"/>
                  <a:pt x="795889" y="5213840"/>
                </a:cubicBezTo>
                <a:cubicBezTo>
                  <a:pt x="814929" y="5210029"/>
                  <a:pt x="845394" y="5179544"/>
                  <a:pt x="879667" y="5130006"/>
                </a:cubicBezTo>
                <a:cubicBezTo>
                  <a:pt x="616909" y="5171923"/>
                  <a:pt x="616909" y="5171923"/>
                  <a:pt x="616909" y="5171923"/>
                </a:cubicBezTo>
                <a:cubicBezTo>
                  <a:pt x="639757" y="5114763"/>
                  <a:pt x="719727" y="5061415"/>
                  <a:pt x="853010" y="5004255"/>
                </a:cubicBezTo>
                <a:cubicBezTo>
                  <a:pt x="948212" y="4981392"/>
                  <a:pt x="1089111" y="4931854"/>
                  <a:pt x="1268091" y="4851830"/>
                </a:cubicBezTo>
                <a:cubicBezTo>
                  <a:pt x="1454687" y="4714648"/>
                  <a:pt x="1652707" y="4535549"/>
                  <a:pt x="1862152" y="4310722"/>
                </a:cubicBezTo>
                <a:cubicBezTo>
                  <a:pt x="1877384" y="4268805"/>
                  <a:pt x="1885000" y="4253563"/>
                  <a:pt x="1885000" y="4257373"/>
                </a:cubicBezTo>
                <a:cubicBezTo>
                  <a:pt x="1881192" y="4257373"/>
                  <a:pt x="1862152" y="4264994"/>
                  <a:pt x="1827879" y="4284048"/>
                </a:cubicBezTo>
                <a:cubicBezTo>
                  <a:pt x="1869768" y="4253563"/>
                  <a:pt x="1915465" y="4223078"/>
                  <a:pt x="1953546" y="4181161"/>
                </a:cubicBezTo>
                <a:cubicBezTo>
                  <a:pt x="1945930" y="4165918"/>
                  <a:pt x="1930697" y="4143055"/>
                  <a:pt x="1904041" y="4112570"/>
                </a:cubicBezTo>
                <a:cubicBezTo>
                  <a:pt x="1885000" y="4146865"/>
                  <a:pt x="1877384" y="4158297"/>
                  <a:pt x="1877384" y="4146865"/>
                </a:cubicBezTo>
                <a:cubicBezTo>
                  <a:pt x="1881192" y="4143055"/>
                  <a:pt x="1881192" y="4135433"/>
                  <a:pt x="1877384" y="4131623"/>
                </a:cubicBezTo>
                <a:cubicBezTo>
                  <a:pt x="1854536" y="4146865"/>
                  <a:pt x="1824071" y="4177350"/>
                  <a:pt x="1785990" y="4215456"/>
                </a:cubicBezTo>
                <a:cubicBezTo>
                  <a:pt x="1885000" y="4085895"/>
                  <a:pt x="1991627" y="3941092"/>
                  <a:pt x="2098253" y="3784856"/>
                </a:cubicBezTo>
                <a:cubicBezTo>
                  <a:pt x="2102061" y="3777235"/>
                  <a:pt x="2113485" y="3777235"/>
                  <a:pt x="2132526" y="3777235"/>
                </a:cubicBezTo>
                <a:cubicBezTo>
                  <a:pt x="2383859" y="3476195"/>
                  <a:pt x="2547606" y="3148482"/>
                  <a:pt x="2623768" y="2794094"/>
                </a:cubicBezTo>
                <a:cubicBezTo>
                  <a:pt x="2597112" y="2767420"/>
                  <a:pt x="2597112" y="2767420"/>
                  <a:pt x="2597112" y="2767420"/>
                </a:cubicBezTo>
                <a:cubicBezTo>
                  <a:pt x="2547606" y="2790283"/>
                  <a:pt x="2509526" y="2816958"/>
                  <a:pt x="2486677" y="2843632"/>
                </a:cubicBezTo>
                <a:cubicBezTo>
                  <a:pt x="2486677" y="2862685"/>
                  <a:pt x="2482869" y="2889360"/>
                  <a:pt x="2479061" y="2927466"/>
                </a:cubicBezTo>
                <a:cubicBezTo>
                  <a:pt x="2414324" y="2996057"/>
                  <a:pt x="2307698" y="3053216"/>
                  <a:pt x="2147758" y="3098944"/>
                </a:cubicBezTo>
                <a:cubicBezTo>
                  <a:pt x="2022091" y="3125618"/>
                  <a:pt x="1900233" y="3156103"/>
                  <a:pt x="1774566" y="3190399"/>
                </a:cubicBezTo>
                <a:cubicBezTo>
                  <a:pt x="1839303" y="3209452"/>
                  <a:pt x="1892616" y="3217073"/>
                  <a:pt x="1945930" y="3217073"/>
                </a:cubicBezTo>
                <a:cubicBezTo>
                  <a:pt x="1938314" y="3217073"/>
                  <a:pt x="1991627" y="3205641"/>
                  <a:pt x="2098253" y="3182777"/>
                </a:cubicBezTo>
                <a:cubicBezTo>
                  <a:pt x="2098253" y="3186588"/>
                  <a:pt x="2094445" y="3198020"/>
                  <a:pt x="2083021" y="3209452"/>
                </a:cubicBezTo>
                <a:cubicBezTo>
                  <a:pt x="2075404" y="3220884"/>
                  <a:pt x="2075404" y="3232316"/>
                  <a:pt x="2079212" y="3243747"/>
                </a:cubicBezTo>
                <a:cubicBezTo>
                  <a:pt x="2121102" y="3220884"/>
                  <a:pt x="2182031" y="3186588"/>
                  <a:pt x="2265808" y="3140861"/>
                </a:cubicBezTo>
                <a:cubicBezTo>
                  <a:pt x="2288657" y="3140861"/>
                  <a:pt x="2307698" y="3144671"/>
                  <a:pt x="2326738" y="3156103"/>
                </a:cubicBezTo>
                <a:cubicBezTo>
                  <a:pt x="2326738" y="3163724"/>
                  <a:pt x="2319122" y="3178967"/>
                  <a:pt x="2300081" y="3209452"/>
                </a:cubicBezTo>
                <a:cubicBezTo>
                  <a:pt x="2288657" y="3209452"/>
                  <a:pt x="2227728" y="3224694"/>
                  <a:pt x="2113485" y="3258990"/>
                </a:cubicBezTo>
                <a:cubicBezTo>
                  <a:pt x="2067788" y="3274232"/>
                  <a:pt x="2041132" y="3304717"/>
                  <a:pt x="2029708" y="3342824"/>
                </a:cubicBezTo>
                <a:cubicBezTo>
                  <a:pt x="2003051" y="3365687"/>
                  <a:pt x="1980202" y="3377119"/>
                  <a:pt x="1968778" y="3377119"/>
                </a:cubicBezTo>
                <a:cubicBezTo>
                  <a:pt x="1957354" y="3377119"/>
                  <a:pt x="1938314" y="3369498"/>
                  <a:pt x="1904041" y="3358066"/>
                </a:cubicBezTo>
                <a:cubicBezTo>
                  <a:pt x="1869768" y="3342824"/>
                  <a:pt x="1846920" y="3335202"/>
                  <a:pt x="1835495" y="3335202"/>
                </a:cubicBezTo>
                <a:cubicBezTo>
                  <a:pt x="1827879" y="3335202"/>
                  <a:pt x="1808839" y="3335202"/>
                  <a:pt x="1774566" y="3335202"/>
                </a:cubicBezTo>
                <a:cubicBezTo>
                  <a:pt x="1740293" y="3339013"/>
                  <a:pt x="1717445" y="3342824"/>
                  <a:pt x="1698404" y="3342824"/>
                </a:cubicBezTo>
                <a:cubicBezTo>
                  <a:pt x="1698404" y="3350445"/>
                  <a:pt x="1698404" y="3354255"/>
                  <a:pt x="1698404" y="3361877"/>
                </a:cubicBezTo>
                <a:cubicBezTo>
                  <a:pt x="1694596" y="3365687"/>
                  <a:pt x="1690788" y="3377119"/>
                  <a:pt x="1690788" y="3396172"/>
                </a:cubicBezTo>
                <a:cubicBezTo>
                  <a:pt x="1690788" y="3422847"/>
                  <a:pt x="1732677" y="3468574"/>
                  <a:pt x="1816455" y="3529544"/>
                </a:cubicBezTo>
                <a:cubicBezTo>
                  <a:pt x="1816455" y="3537165"/>
                  <a:pt x="1816455" y="3567650"/>
                  <a:pt x="1816455" y="3624810"/>
                </a:cubicBezTo>
                <a:cubicBezTo>
                  <a:pt x="1740293" y="3563840"/>
                  <a:pt x="1740293" y="3563840"/>
                  <a:pt x="1740293" y="3563840"/>
                </a:cubicBezTo>
                <a:cubicBezTo>
                  <a:pt x="1667940" y="3506680"/>
                  <a:pt x="1565122" y="3399983"/>
                  <a:pt x="1435647" y="3243747"/>
                </a:cubicBezTo>
                <a:cubicBezTo>
                  <a:pt x="1336636" y="3201831"/>
                  <a:pt x="1294748" y="3182777"/>
                  <a:pt x="1317596" y="3182777"/>
                </a:cubicBezTo>
                <a:cubicBezTo>
                  <a:pt x="1302364" y="3182777"/>
                  <a:pt x="1302364" y="3190399"/>
                  <a:pt x="1317596" y="3209452"/>
                </a:cubicBezTo>
                <a:cubicBezTo>
                  <a:pt x="1233818" y="3209452"/>
                  <a:pt x="1233818" y="3209452"/>
                  <a:pt x="1233818" y="3209452"/>
                </a:cubicBezTo>
                <a:cubicBezTo>
                  <a:pt x="1195737" y="3175156"/>
                  <a:pt x="1142424" y="3121807"/>
                  <a:pt x="1073879" y="3045595"/>
                </a:cubicBezTo>
                <a:cubicBezTo>
                  <a:pt x="1016758" y="2946519"/>
                  <a:pt x="978677" y="2843632"/>
                  <a:pt x="963444" y="2740745"/>
                </a:cubicBezTo>
                <a:cubicBezTo>
                  <a:pt x="952020" y="2656912"/>
                  <a:pt x="940596" y="2573078"/>
                  <a:pt x="929172" y="2489244"/>
                </a:cubicBezTo>
                <a:cubicBezTo>
                  <a:pt x="906323" y="2515919"/>
                  <a:pt x="894899" y="2546403"/>
                  <a:pt x="894899" y="2580699"/>
                </a:cubicBezTo>
                <a:cubicBezTo>
                  <a:pt x="818737" y="2580699"/>
                  <a:pt x="818737" y="2580699"/>
                  <a:pt x="818737" y="2580699"/>
                </a:cubicBezTo>
                <a:cubicBezTo>
                  <a:pt x="807313" y="2554025"/>
                  <a:pt x="803505" y="2523540"/>
                  <a:pt x="803505" y="2489244"/>
                </a:cubicBezTo>
                <a:cubicBezTo>
                  <a:pt x="803505" y="2447327"/>
                  <a:pt x="814929" y="2416842"/>
                  <a:pt x="837778" y="2393979"/>
                </a:cubicBezTo>
                <a:cubicBezTo>
                  <a:pt x="891091" y="2344440"/>
                  <a:pt x="921556" y="2317766"/>
                  <a:pt x="921556" y="2310146"/>
                </a:cubicBezTo>
                <a:cubicBezTo>
                  <a:pt x="963444" y="2344440"/>
                  <a:pt x="963444" y="2344440"/>
                  <a:pt x="963444" y="2344440"/>
                </a:cubicBezTo>
                <a:cubicBezTo>
                  <a:pt x="974869" y="2329199"/>
                  <a:pt x="978677" y="2313955"/>
                  <a:pt x="978677" y="2302525"/>
                </a:cubicBezTo>
                <a:cubicBezTo>
                  <a:pt x="978677" y="2291093"/>
                  <a:pt x="955828" y="2264419"/>
                  <a:pt x="910131" y="2218690"/>
                </a:cubicBezTo>
                <a:cubicBezTo>
                  <a:pt x="860626" y="2172962"/>
                  <a:pt x="833970" y="2119614"/>
                  <a:pt x="826353" y="2054833"/>
                </a:cubicBezTo>
                <a:cubicBezTo>
                  <a:pt x="818737" y="1929083"/>
                  <a:pt x="818737" y="1929083"/>
                  <a:pt x="818737" y="1929083"/>
                </a:cubicBezTo>
                <a:cubicBezTo>
                  <a:pt x="818737" y="1776659"/>
                  <a:pt x="875859" y="1555642"/>
                  <a:pt x="993909" y="1266035"/>
                </a:cubicBezTo>
                <a:cubicBezTo>
                  <a:pt x="1108152" y="972617"/>
                  <a:pt x="1210970" y="797329"/>
                  <a:pt x="1302364" y="736359"/>
                </a:cubicBezTo>
                <a:cubicBezTo>
                  <a:pt x="1222394" y="911647"/>
                  <a:pt x="1119576" y="1174580"/>
                  <a:pt x="997717" y="1521346"/>
                </a:cubicBezTo>
                <a:cubicBezTo>
                  <a:pt x="990101" y="1528968"/>
                  <a:pt x="993909" y="1536589"/>
                  <a:pt x="1005333" y="1548021"/>
                </a:cubicBezTo>
                <a:cubicBezTo>
                  <a:pt x="1012949" y="1544211"/>
                  <a:pt x="1024374" y="1513725"/>
                  <a:pt x="1047222" y="1464187"/>
                </a:cubicBezTo>
                <a:cubicBezTo>
                  <a:pt x="1047222" y="1498483"/>
                  <a:pt x="1031990" y="1540399"/>
                  <a:pt x="997717" y="1589939"/>
                </a:cubicBezTo>
                <a:cubicBezTo>
                  <a:pt x="963444" y="1616612"/>
                  <a:pt x="963444" y="1616612"/>
                  <a:pt x="963444" y="1616612"/>
                </a:cubicBezTo>
                <a:cubicBezTo>
                  <a:pt x="986293" y="1631854"/>
                  <a:pt x="1001525" y="1643287"/>
                  <a:pt x="1005333" y="1643287"/>
                </a:cubicBezTo>
                <a:cubicBezTo>
                  <a:pt x="993909" y="1643287"/>
                  <a:pt x="986293" y="1650907"/>
                  <a:pt x="986293" y="1666150"/>
                </a:cubicBezTo>
                <a:cubicBezTo>
                  <a:pt x="982485" y="1685203"/>
                  <a:pt x="974869" y="1704256"/>
                  <a:pt x="967253" y="1727120"/>
                </a:cubicBezTo>
                <a:cubicBezTo>
                  <a:pt x="959636" y="1749984"/>
                  <a:pt x="955828" y="1765226"/>
                  <a:pt x="955828" y="1776659"/>
                </a:cubicBezTo>
                <a:cubicBezTo>
                  <a:pt x="955828" y="1921461"/>
                  <a:pt x="955828" y="1921461"/>
                  <a:pt x="955828" y="1921461"/>
                </a:cubicBezTo>
                <a:cubicBezTo>
                  <a:pt x="959636" y="1921461"/>
                  <a:pt x="971061" y="1929083"/>
                  <a:pt x="990101" y="1948136"/>
                </a:cubicBezTo>
                <a:cubicBezTo>
                  <a:pt x="993909" y="1940514"/>
                  <a:pt x="1001525" y="1932893"/>
                  <a:pt x="1005333" y="1921461"/>
                </a:cubicBezTo>
                <a:cubicBezTo>
                  <a:pt x="1035798" y="1784279"/>
                  <a:pt x="1066263" y="1597559"/>
                  <a:pt x="1108152" y="1353679"/>
                </a:cubicBezTo>
                <a:cubicBezTo>
                  <a:pt x="1252859" y="1064072"/>
                  <a:pt x="1454687" y="816382"/>
                  <a:pt x="1709829" y="610609"/>
                </a:cubicBezTo>
                <a:cubicBezTo>
                  <a:pt x="1713637" y="610609"/>
                  <a:pt x="1725061" y="614418"/>
                  <a:pt x="1736485" y="629662"/>
                </a:cubicBezTo>
                <a:cubicBezTo>
                  <a:pt x="1751718" y="644904"/>
                  <a:pt x="1763142" y="652524"/>
                  <a:pt x="1774566" y="652524"/>
                </a:cubicBezTo>
                <a:cubicBezTo>
                  <a:pt x="1793606" y="652524"/>
                  <a:pt x="1805031" y="648715"/>
                  <a:pt x="1816455" y="641094"/>
                </a:cubicBezTo>
                <a:cubicBezTo>
                  <a:pt x="1835495" y="641094"/>
                  <a:pt x="1835495" y="641094"/>
                  <a:pt x="1835495" y="641094"/>
                </a:cubicBezTo>
                <a:cubicBezTo>
                  <a:pt x="1789798" y="641094"/>
                  <a:pt x="1728869" y="690631"/>
                  <a:pt x="1656516" y="785896"/>
                </a:cubicBezTo>
                <a:cubicBezTo>
                  <a:pt x="1656516" y="797329"/>
                  <a:pt x="1664132" y="804949"/>
                  <a:pt x="1675556" y="804949"/>
                </a:cubicBezTo>
                <a:cubicBezTo>
                  <a:pt x="1557505" y="888784"/>
                  <a:pt x="1450879" y="1010723"/>
                  <a:pt x="1359485" y="1166958"/>
                </a:cubicBezTo>
                <a:cubicBezTo>
                  <a:pt x="1359485" y="1174580"/>
                  <a:pt x="1359485" y="1174580"/>
                  <a:pt x="1359485" y="1174580"/>
                </a:cubicBezTo>
                <a:cubicBezTo>
                  <a:pt x="1469920" y="1064072"/>
                  <a:pt x="1629859" y="900215"/>
                  <a:pt x="1843112" y="686820"/>
                </a:cubicBezTo>
                <a:cubicBezTo>
                  <a:pt x="1839303" y="679200"/>
                  <a:pt x="1839303" y="671578"/>
                  <a:pt x="1843112" y="660147"/>
                </a:cubicBezTo>
                <a:cubicBezTo>
                  <a:pt x="1850728" y="648715"/>
                  <a:pt x="1850728" y="641094"/>
                  <a:pt x="1850728" y="633471"/>
                </a:cubicBezTo>
                <a:cubicBezTo>
                  <a:pt x="1850728" y="644904"/>
                  <a:pt x="1862152" y="652524"/>
                  <a:pt x="1885000" y="652524"/>
                </a:cubicBezTo>
                <a:cubicBezTo>
                  <a:pt x="1896425" y="652524"/>
                  <a:pt x="1919273" y="637282"/>
                  <a:pt x="1957354" y="602987"/>
                </a:cubicBezTo>
                <a:cubicBezTo>
                  <a:pt x="1995435" y="572502"/>
                  <a:pt x="2018283" y="553448"/>
                  <a:pt x="2029708" y="549638"/>
                </a:cubicBezTo>
                <a:cubicBezTo>
                  <a:pt x="2311506" y="431508"/>
                  <a:pt x="2517142" y="370538"/>
                  <a:pt x="2646617" y="370538"/>
                </a:cubicBezTo>
                <a:cubicBezTo>
                  <a:pt x="2658041" y="370538"/>
                  <a:pt x="2677081" y="374349"/>
                  <a:pt x="2699930" y="385781"/>
                </a:cubicBezTo>
                <a:cubicBezTo>
                  <a:pt x="2718970" y="393402"/>
                  <a:pt x="2738011" y="397213"/>
                  <a:pt x="2749435" y="397213"/>
                </a:cubicBezTo>
                <a:cubicBezTo>
                  <a:pt x="2806556" y="397213"/>
                  <a:pt x="2863677" y="385781"/>
                  <a:pt x="2928415" y="362917"/>
                </a:cubicBezTo>
                <a:cubicBezTo>
                  <a:pt x="2947455" y="301947"/>
                  <a:pt x="2981728" y="271462"/>
                  <a:pt x="3027425" y="271462"/>
                </a:cubicBezTo>
                <a:close/>
                <a:moveTo>
                  <a:pt x="1226009" y="0"/>
                </a:moveTo>
                <a:cubicBezTo>
                  <a:pt x="1264181" y="19050"/>
                  <a:pt x="1287085" y="34290"/>
                  <a:pt x="1294720" y="38100"/>
                </a:cubicBezTo>
                <a:cubicBezTo>
                  <a:pt x="1298537" y="38100"/>
                  <a:pt x="1306171" y="53340"/>
                  <a:pt x="1309989" y="80010"/>
                </a:cubicBezTo>
                <a:cubicBezTo>
                  <a:pt x="1317623" y="102870"/>
                  <a:pt x="1317623" y="125730"/>
                  <a:pt x="1317623" y="140970"/>
                </a:cubicBezTo>
                <a:cubicBezTo>
                  <a:pt x="1317623" y="160020"/>
                  <a:pt x="1294720" y="205740"/>
                  <a:pt x="1252730" y="285750"/>
                </a:cubicBezTo>
                <a:cubicBezTo>
                  <a:pt x="1229826" y="320040"/>
                  <a:pt x="1195471" y="342900"/>
                  <a:pt x="1149663" y="354330"/>
                </a:cubicBezTo>
                <a:cubicBezTo>
                  <a:pt x="1046597" y="381000"/>
                  <a:pt x="1046597" y="381000"/>
                  <a:pt x="1046597" y="381000"/>
                </a:cubicBezTo>
                <a:cubicBezTo>
                  <a:pt x="1042780" y="373380"/>
                  <a:pt x="1038963" y="339090"/>
                  <a:pt x="1038963" y="278130"/>
                </a:cubicBezTo>
                <a:cubicBezTo>
                  <a:pt x="1000790" y="266700"/>
                  <a:pt x="958800" y="255270"/>
                  <a:pt x="920627" y="243840"/>
                </a:cubicBezTo>
                <a:cubicBezTo>
                  <a:pt x="863368" y="228600"/>
                  <a:pt x="829013" y="194310"/>
                  <a:pt x="817561" y="152400"/>
                </a:cubicBezTo>
                <a:cubicBezTo>
                  <a:pt x="817561" y="156210"/>
                  <a:pt x="855734" y="160020"/>
                  <a:pt x="928262" y="160020"/>
                </a:cubicBezTo>
                <a:cubicBezTo>
                  <a:pt x="985521" y="160020"/>
                  <a:pt x="1027511" y="152400"/>
                  <a:pt x="1050415" y="137160"/>
                </a:cubicBezTo>
                <a:cubicBezTo>
                  <a:pt x="1077135" y="125730"/>
                  <a:pt x="1103856" y="99060"/>
                  <a:pt x="1130577" y="64770"/>
                </a:cubicBezTo>
                <a:cubicBezTo>
                  <a:pt x="1138212" y="60960"/>
                  <a:pt x="1153481" y="49530"/>
                  <a:pt x="1176384" y="38100"/>
                </a:cubicBezTo>
                <a:cubicBezTo>
                  <a:pt x="1195471" y="22860"/>
                  <a:pt x="1214557" y="11430"/>
                  <a:pt x="1226009" y="0"/>
                </a:cubicBezTo>
                <a:close/>
              </a:path>
            </a:pathLst>
          </a:custGeom>
        </p:spPr>
        <p:txBody>
          <a:bodyPr wrap="square">
            <a:noAutofit/>
          </a:bodyPr>
          <a:lstStyle/>
          <a:p>
            <a:endParaRPr lang="ru-RU"/>
          </a:p>
        </p:txBody>
      </p:sp>
    </p:spTree>
    <p:extLst>
      <p:ext uri="{BB962C8B-B14F-4D97-AF65-F5344CB8AC3E}">
        <p14:creationId xmlns:p14="http://schemas.microsoft.com/office/powerpoint/2010/main" val="8976971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u-R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
        <p:nvSpPr>
          <p:cNvPr id="4" name="Date Placeholder 3"/>
          <p:cNvSpPr>
            <a:spLocks noGrp="1"/>
          </p:cNvSpPr>
          <p:nvPr>
            <p:ph type="dt" sz="half" idx="10"/>
          </p:nvPr>
        </p:nvSpPr>
        <p:spPr/>
        <p:txBody>
          <a:bodyPr/>
          <a:lstStyle/>
          <a:p>
            <a:fld id="{0D838A86-2103-4686-B571-394D417EF563}" type="datetimeFigureOut">
              <a:rPr lang="ru-RU" smtClean="0"/>
              <a:t>16.09.2024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D470D75-6228-421D-B9B9-B95A6B5E1C13}" type="slidenum">
              <a:rPr lang="ru-RU" smtClean="0"/>
              <a:t>‹nº›</a:t>
            </a:fld>
            <a:endParaRPr lang="ru-RU"/>
          </a:p>
        </p:txBody>
      </p:sp>
    </p:spTree>
    <p:extLst>
      <p:ext uri="{BB962C8B-B14F-4D97-AF65-F5344CB8AC3E}">
        <p14:creationId xmlns:p14="http://schemas.microsoft.com/office/powerpoint/2010/main" val="9226883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p:txBody>
          <a:bodyPr/>
          <a:lstStyle/>
          <a:p>
            <a:fld id="{0D838A86-2103-4686-B571-394D417EF563}" type="datetimeFigureOut">
              <a:rPr lang="ru-RU" smtClean="0"/>
              <a:t>16.09.2024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D470D75-6228-421D-B9B9-B95A6B5E1C13}" type="slidenum">
              <a:rPr lang="ru-RU" smtClean="0"/>
              <a:t>‹nº›</a:t>
            </a:fld>
            <a:endParaRPr lang="ru-RU"/>
          </a:p>
        </p:txBody>
      </p:sp>
    </p:spTree>
    <p:extLst>
      <p:ext uri="{BB962C8B-B14F-4D97-AF65-F5344CB8AC3E}">
        <p14:creationId xmlns:p14="http://schemas.microsoft.com/office/powerpoint/2010/main" val="41411443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ru-R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D838A86-2103-4686-B571-394D417EF563}" type="datetimeFigureOut">
              <a:rPr lang="ru-RU" smtClean="0"/>
              <a:t>16.09.2024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D470D75-6228-421D-B9B9-B95A6B5E1C13}" type="slidenum">
              <a:rPr lang="ru-RU" smtClean="0"/>
              <a:t>‹nº›</a:t>
            </a:fld>
            <a:endParaRPr lang="ru-RU"/>
          </a:p>
        </p:txBody>
      </p:sp>
    </p:spTree>
    <p:extLst>
      <p:ext uri="{BB962C8B-B14F-4D97-AF65-F5344CB8AC3E}">
        <p14:creationId xmlns:p14="http://schemas.microsoft.com/office/powerpoint/2010/main" val="9651631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Date Placeholder 4"/>
          <p:cNvSpPr>
            <a:spLocks noGrp="1"/>
          </p:cNvSpPr>
          <p:nvPr>
            <p:ph type="dt" sz="half" idx="10"/>
          </p:nvPr>
        </p:nvSpPr>
        <p:spPr/>
        <p:txBody>
          <a:bodyPr/>
          <a:lstStyle/>
          <a:p>
            <a:fld id="{0D838A86-2103-4686-B571-394D417EF563}" type="datetimeFigureOut">
              <a:rPr lang="ru-RU" smtClean="0"/>
              <a:t>16.09.2024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D470D75-6228-421D-B9B9-B95A6B5E1C13}" type="slidenum">
              <a:rPr lang="ru-RU" smtClean="0"/>
              <a:t>‹nº›</a:t>
            </a:fld>
            <a:endParaRPr lang="ru-RU"/>
          </a:p>
        </p:txBody>
      </p:sp>
    </p:spTree>
    <p:extLst>
      <p:ext uri="{BB962C8B-B14F-4D97-AF65-F5344CB8AC3E}">
        <p14:creationId xmlns:p14="http://schemas.microsoft.com/office/powerpoint/2010/main" val="15792079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ru-R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Date Placeholder 6"/>
          <p:cNvSpPr>
            <a:spLocks noGrp="1"/>
          </p:cNvSpPr>
          <p:nvPr>
            <p:ph type="dt" sz="half" idx="10"/>
          </p:nvPr>
        </p:nvSpPr>
        <p:spPr/>
        <p:txBody>
          <a:bodyPr/>
          <a:lstStyle/>
          <a:p>
            <a:fld id="{0D838A86-2103-4686-B571-394D417EF563}" type="datetimeFigureOut">
              <a:rPr lang="ru-RU" smtClean="0"/>
              <a:t>16.09.2024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1D470D75-6228-421D-B9B9-B95A6B5E1C13}" type="slidenum">
              <a:rPr lang="ru-RU" smtClean="0"/>
              <a:t>‹nº›</a:t>
            </a:fld>
            <a:endParaRPr lang="ru-RU"/>
          </a:p>
        </p:txBody>
      </p:sp>
    </p:spTree>
    <p:extLst>
      <p:ext uri="{BB962C8B-B14F-4D97-AF65-F5344CB8AC3E}">
        <p14:creationId xmlns:p14="http://schemas.microsoft.com/office/powerpoint/2010/main" val="41864328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Date Placeholder 2"/>
          <p:cNvSpPr>
            <a:spLocks noGrp="1"/>
          </p:cNvSpPr>
          <p:nvPr>
            <p:ph type="dt" sz="half" idx="10"/>
          </p:nvPr>
        </p:nvSpPr>
        <p:spPr/>
        <p:txBody>
          <a:bodyPr/>
          <a:lstStyle/>
          <a:p>
            <a:fld id="{0D838A86-2103-4686-B571-394D417EF563}" type="datetimeFigureOut">
              <a:rPr lang="ru-RU" smtClean="0"/>
              <a:t>16.09.2024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D470D75-6228-421D-B9B9-B95A6B5E1C13}" type="slidenum">
              <a:rPr lang="ru-RU" smtClean="0"/>
              <a:t>‹nº›</a:t>
            </a:fld>
            <a:endParaRPr lang="ru-RU"/>
          </a:p>
        </p:txBody>
      </p:sp>
    </p:spTree>
    <p:extLst>
      <p:ext uri="{BB962C8B-B14F-4D97-AF65-F5344CB8AC3E}">
        <p14:creationId xmlns:p14="http://schemas.microsoft.com/office/powerpoint/2010/main" val="21498321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838A86-2103-4686-B571-394D417EF563}" type="datetimeFigureOut">
              <a:rPr lang="ru-RU" smtClean="0"/>
              <a:t>16.09.2024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1D470D75-6228-421D-B9B9-B95A6B5E1C13}" type="slidenum">
              <a:rPr lang="ru-RU" smtClean="0"/>
              <a:t>‹nº›</a:t>
            </a:fld>
            <a:endParaRPr lang="ru-RU"/>
          </a:p>
        </p:txBody>
      </p:sp>
    </p:spTree>
    <p:extLst>
      <p:ext uri="{BB962C8B-B14F-4D97-AF65-F5344CB8AC3E}">
        <p14:creationId xmlns:p14="http://schemas.microsoft.com/office/powerpoint/2010/main" val="1751577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6" name="Espaço Reservado para Número de Slide 5"/>
          <p:cNvSpPr>
            <a:spLocks noGrp="1"/>
          </p:cNvSpPr>
          <p:nvPr>
            <p:ph type="sldNum" sz="quarter" idx="12"/>
          </p:nvPr>
        </p:nvSpPr>
        <p:spPr/>
        <p:txBody>
          <a:bodyPr/>
          <a:lstStyle/>
          <a:p>
            <a:fld id="{FE2CAFE2-DFC2-444B-82DD-ED2C709CFAD0}" type="slidenum">
              <a:rPr lang="pt-BR" smtClean="0">
                <a:solidFill>
                  <a:prstClr val="white"/>
                </a:solidFill>
              </a:rPr>
              <a:pPr/>
              <a:t>‹nº›</a:t>
            </a:fld>
            <a:endParaRPr lang="pt-BR">
              <a:solidFill>
                <a:prstClr val="white"/>
              </a:solidFill>
            </a:endParaRPr>
          </a:p>
        </p:txBody>
      </p:sp>
    </p:spTree>
    <p:extLst>
      <p:ext uri="{BB962C8B-B14F-4D97-AF65-F5344CB8AC3E}">
        <p14:creationId xmlns:p14="http://schemas.microsoft.com/office/powerpoint/2010/main" val="42191351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838A86-2103-4686-B571-394D417EF563}" type="datetimeFigureOut">
              <a:rPr lang="ru-RU" smtClean="0"/>
              <a:t>16.09.2024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D470D75-6228-421D-B9B9-B95A6B5E1C13}" type="slidenum">
              <a:rPr lang="ru-RU" smtClean="0"/>
              <a:t>‹nº›</a:t>
            </a:fld>
            <a:endParaRPr lang="ru-RU"/>
          </a:p>
        </p:txBody>
      </p:sp>
    </p:spTree>
    <p:extLst>
      <p:ext uri="{BB962C8B-B14F-4D97-AF65-F5344CB8AC3E}">
        <p14:creationId xmlns:p14="http://schemas.microsoft.com/office/powerpoint/2010/main" val="9577998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838A86-2103-4686-B571-394D417EF563}" type="datetimeFigureOut">
              <a:rPr lang="ru-RU" smtClean="0"/>
              <a:t>16.09.2024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D470D75-6228-421D-B9B9-B95A6B5E1C13}" type="slidenum">
              <a:rPr lang="ru-RU" smtClean="0"/>
              <a:t>‹nº›</a:t>
            </a:fld>
            <a:endParaRPr lang="ru-RU"/>
          </a:p>
        </p:txBody>
      </p:sp>
    </p:spTree>
    <p:extLst>
      <p:ext uri="{BB962C8B-B14F-4D97-AF65-F5344CB8AC3E}">
        <p14:creationId xmlns:p14="http://schemas.microsoft.com/office/powerpoint/2010/main" val="15039883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p:txBody>
          <a:bodyPr/>
          <a:lstStyle/>
          <a:p>
            <a:fld id="{0D838A86-2103-4686-B571-394D417EF563}" type="datetimeFigureOut">
              <a:rPr lang="ru-RU" smtClean="0"/>
              <a:t>16.09.2024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D470D75-6228-421D-B9B9-B95A6B5E1C13}" type="slidenum">
              <a:rPr lang="ru-RU" smtClean="0"/>
              <a:t>‹nº›</a:t>
            </a:fld>
            <a:endParaRPr lang="ru-RU"/>
          </a:p>
        </p:txBody>
      </p:sp>
    </p:spTree>
    <p:extLst>
      <p:ext uri="{BB962C8B-B14F-4D97-AF65-F5344CB8AC3E}">
        <p14:creationId xmlns:p14="http://schemas.microsoft.com/office/powerpoint/2010/main" val="32496055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ru-R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p:txBody>
          <a:bodyPr/>
          <a:lstStyle/>
          <a:p>
            <a:fld id="{0D838A86-2103-4686-B571-394D417EF563}" type="datetimeFigureOut">
              <a:rPr lang="ru-RU" smtClean="0"/>
              <a:t>16.09.2024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D470D75-6228-421D-B9B9-B95A6B5E1C13}" type="slidenum">
              <a:rPr lang="ru-RU" smtClean="0"/>
              <a:t>‹nº›</a:t>
            </a:fld>
            <a:endParaRPr lang="ru-RU"/>
          </a:p>
        </p:txBody>
      </p:sp>
    </p:spTree>
    <p:extLst>
      <p:ext uri="{BB962C8B-B14F-4D97-AF65-F5344CB8AC3E}">
        <p14:creationId xmlns:p14="http://schemas.microsoft.com/office/powerpoint/2010/main" val="24407785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0988608"/>
      </p:ext>
    </p:extLst>
  </p:cSld>
  <p:clrMapOvr>
    <a:masterClrMapping/>
  </p:clrMapOvr>
  <p:extLst>
    <p:ext uri="{DCECCB84-F9BA-43D5-87BE-67443E8EF086}">
      <p15:sldGuideLst xmlns:p15="http://schemas.microsoft.com/office/powerpoint/2012/main">
        <p15:guide id="1" orient="horz" pos="4320">
          <p15:clr>
            <a:srgbClr val="FBAE40"/>
          </p15:clr>
        </p15:guide>
        <p15:guide id="2" pos="7681">
          <p15:clr>
            <a:srgbClr val="FBAE40"/>
          </p15:clr>
        </p15:guide>
        <p15:guide id="3" pos="985">
          <p15:clr>
            <a:srgbClr val="FBAE40"/>
          </p15:clr>
        </p15:guide>
        <p15:guide id="4" pos="14377">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C5A564FA-DF57-406B-AA52-35DAE3ECA25F}"/>
              </a:ext>
            </a:extLst>
          </p:cNvPr>
          <p:cNvSpPr>
            <a:spLocks noGrp="1"/>
          </p:cNvSpPr>
          <p:nvPr>
            <p:ph type="pic" sz="quarter" idx="13"/>
          </p:nvPr>
        </p:nvSpPr>
        <p:spPr>
          <a:xfrm>
            <a:off x="1632078" y="1317256"/>
            <a:ext cx="2296586" cy="2042652"/>
          </a:xfrm>
          <a:custGeom>
            <a:avLst/>
            <a:gdLst>
              <a:gd name="connsiteX0" fmla="*/ 0 w 4593771"/>
              <a:gd name="connsiteY0" fmla="*/ 0 h 4085303"/>
              <a:gd name="connsiteX1" fmla="*/ 4593771 w 4593771"/>
              <a:gd name="connsiteY1" fmla="*/ 0 h 4085303"/>
              <a:gd name="connsiteX2" fmla="*/ 4593771 w 4593771"/>
              <a:gd name="connsiteY2" fmla="*/ 4085303 h 4085303"/>
              <a:gd name="connsiteX3" fmla="*/ 0 w 4593771"/>
              <a:gd name="connsiteY3" fmla="*/ 4085303 h 4085303"/>
            </a:gdLst>
            <a:ahLst/>
            <a:cxnLst>
              <a:cxn ang="0">
                <a:pos x="connsiteX0" y="connsiteY0"/>
              </a:cxn>
              <a:cxn ang="0">
                <a:pos x="connsiteX1" y="connsiteY1"/>
              </a:cxn>
              <a:cxn ang="0">
                <a:pos x="connsiteX2" y="connsiteY2"/>
              </a:cxn>
              <a:cxn ang="0">
                <a:pos x="connsiteX3" y="connsiteY3"/>
              </a:cxn>
            </a:cxnLst>
            <a:rect l="l" t="t" r="r" b="b"/>
            <a:pathLst>
              <a:path w="4593771" h="4085303">
                <a:moveTo>
                  <a:pt x="0" y="0"/>
                </a:moveTo>
                <a:lnTo>
                  <a:pt x="4593771" y="0"/>
                </a:lnTo>
                <a:lnTo>
                  <a:pt x="4593771" y="4085303"/>
                </a:lnTo>
                <a:lnTo>
                  <a:pt x="0" y="4085303"/>
                </a:lnTo>
                <a:close/>
              </a:path>
            </a:pathLst>
          </a:custGeom>
          <a:pattFill prst="pct60">
            <a:fgClr>
              <a:schemeClr val="bg1"/>
            </a:fgClr>
            <a:bgClr>
              <a:schemeClr val="bg1">
                <a:lumMod val="85000"/>
              </a:schemeClr>
            </a:bgClr>
          </a:pattFill>
        </p:spPr>
        <p:txBody>
          <a:bodyPr wrap="square" anchor="ctr">
            <a:noAutofit/>
          </a:bodyPr>
          <a:lstStyle>
            <a:lvl1pPr marL="0" indent="0" algn="ctr">
              <a:buFontTx/>
              <a:buNone/>
              <a:defRPr sz="1200"/>
            </a:lvl1pPr>
          </a:lstStyle>
          <a:p>
            <a:endParaRPr lang="en-US"/>
          </a:p>
        </p:txBody>
      </p:sp>
      <p:sp>
        <p:nvSpPr>
          <p:cNvPr id="35" name="Picture Placeholder 34">
            <a:extLst>
              <a:ext uri="{FF2B5EF4-FFF2-40B4-BE49-F238E27FC236}">
                <a16:creationId xmlns:a16="http://schemas.microsoft.com/office/drawing/2014/main" id="{178CB79B-A821-4975-B3CF-C5631EBE3910}"/>
              </a:ext>
            </a:extLst>
          </p:cNvPr>
          <p:cNvSpPr>
            <a:spLocks noGrp="1"/>
          </p:cNvSpPr>
          <p:nvPr>
            <p:ph type="pic" sz="quarter" idx="14"/>
          </p:nvPr>
        </p:nvSpPr>
        <p:spPr>
          <a:xfrm>
            <a:off x="4942945" y="1317256"/>
            <a:ext cx="2296586" cy="2042652"/>
          </a:xfrm>
          <a:custGeom>
            <a:avLst/>
            <a:gdLst>
              <a:gd name="connsiteX0" fmla="*/ 0 w 4593771"/>
              <a:gd name="connsiteY0" fmla="*/ 0 h 4085303"/>
              <a:gd name="connsiteX1" fmla="*/ 4593771 w 4593771"/>
              <a:gd name="connsiteY1" fmla="*/ 0 h 4085303"/>
              <a:gd name="connsiteX2" fmla="*/ 4593771 w 4593771"/>
              <a:gd name="connsiteY2" fmla="*/ 4085303 h 4085303"/>
              <a:gd name="connsiteX3" fmla="*/ 0 w 4593771"/>
              <a:gd name="connsiteY3" fmla="*/ 4085303 h 4085303"/>
            </a:gdLst>
            <a:ahLst/>
            <a:cxnLst>
              <a:cxn ang="0">
                <a:pos x="connsiteX0" y="connsiteY0"/>
              </a:cxn>
              <a:cxn ang="0">
                <a:pos x="connsiteX1" y="connsiteY1"/>
              </a:cxn>
              <a:cxn ang="0">
                <a:pos x="connsiteX2" y="connsiteY2"/>
              </a:cxn>
              <a:cxn ang="0">
                <a:pos x="connsiteX3" y="connsiteY3"/>
              </a:cxn>
            </a:cxnLst>
            <a:rect l="l" t="t" r="r" b="b"/>
            <a:pathLst>
              <a:path w="4593771" h="4085303">
                <a:moveTo>
                  <a:pt x="0" y="0"/>
                </a:moveTo>
                <a:lnTo>
                  <a:pt x="4593771" y="0"/>
                </a:lnTo>
                <a:lnTo>
                  <a:pt x="4593771" y="4085303"/>
                </a:lnTo>
                <a:lnTo>
                  <a:pt x="0" y="4085303"/>
                </a:lnTo>
                <a:close/>
              </a:path>
            </a:pathLst>
          </a:custGeom>
          <a:pattFill prst="pct60">
            <a:fgClr>
              <a:schemeClr val="bg1"/>
            </a:fgClr>
            <a:bgClr>
              <a:schemeClr val="bg1">
                <a:lumMod val="85000"/>
              </a:schemeClr>
            </a:bgClr>
          </a:pattFill>
        </p:spPr>
        <p:txBody>
          <a:bodyPr wrap="square" anchor="ctr">
            <a:noAutofit/>
          </a:bodyPr>
          <a:lstStyle>
            <a:lvl1pPr marL="0" indent="0" algn="ctr">
              <a:buFontTx/>
              <a:buNone/>
              <a:defRPr sz="1200"/>
            </a:lvl1pPr>
          </a:lstStyle>
          <a:p>
            <a:endParaRPr lang="en-US"/>
          </a:p>
        </p:txBody>
      </p:sp>
      <p:sp>
        <p:nvSpPr>
          <p:cNvPr id="36" name="Picture Placeholder 35">
            <a:extLst>
              <a:ext uri="{FF2B5EF4-FFF2-40B4-BE49-F238E27FC236}">
                <a16:creationId xmlns:a16="http://schemas.microsoft.com/office/drawing/2014/main" id="{55BC2ECA-3A89-4ACF-A651-BD8BD09C7054}"/>
              </a:ext>
            </a:extLst>
          </p:cNvPr>
          <p:cNvSpPr>
            <a:spLocks noGrp="1"/>
          </p:cNvSpPr>
          <p:nvPr>
            <p:ph type="pic" sz="quarter" idx="15"/>
          </p:nvPr>
        </p:nvSpPr>
        <p:spPr>
          <a:xfrm>
            <a:off x="8251772" y="1317256"/>
            <a:ext cx="2296586" cy="2042652"/>
          </a:xfrm>
          <a:custGeom>
            <a:avLst/>
            <a:gdLst>
              <a:gd name="connsiteX0" fmla="*/ 0 w 4593771"/>
              <a:gd name="connsiteY0" fmla="*/ 0 h 4085303"/>
              <a:gd name="connsiteX1" fmla="*/ 4593771 w 4593771"/>
              <a:gd name="connsiteY1" fmla="*/ 0 h 4085303"/>
              <a:gd name="connsiteX2" fmla="*/ 4593771 w 4593771"/>
              <a:gd name="connsiteY2" fmla="*/ 4085303 h 4085303"/>
              <a:gd name="connsiteX3" fmla="*/ 0 w 4593771"/>
              <a:gd name="connsiteY3" fmla="*/ 4085303 h 4085303"/>
            </a:gdLst>
            <a:ahLst/>
            <a:cxnLst>
              <a:cxn ang="0">
                <a:pos x="connsiteX0" y="connsiteY0"/>
              </a:cxn>
              <a:cxn ang="0">
                <a:pos x="connsiteX1" y="connsiteY1"/>
              </a:cxn>
              <a:cxn ang="0">
                <a:pos x="connsiteX2" y="connsiteY2"/>
              </a:cxn>
              <a:cxn ang="0">
                <a:pos x="connsiteX3" y="connsiteY3"/>
              </a:cxn>
            </a:cxnLst>
            <a:rect l="l" t="t" r="r" b="b"/>
            <a:pathLst>
              <a:path w="4593771" h="4085303">
                <a:moveTo>
                  <a:pt x="0" y="0"/>
                </a:moveTo>
                <a:lnTo>
                  <a:pt x="4593771" y="0"/>
                </a:lnTo>
                <a:lnTo>
                  <a:pt x="4593771" y="4085303"/>
                </a:lnTo>
                <a:lnTo>
                  <a:pt x="0" y="4085303"/>
                </a:lnTo>
                <a:close/>
              </a:path>
            </a:pathLst>
          </a:custGeom>
          <a:pattFill prst="pct60">
            <a:fgClr>
              <a:schemeClr val="bg1"/>
            </a:fgClr>
            <a:bgClr>
              <a:schemeClr val="bg1">
                <a:lumMod val="85000"/>
              </a:schemeClr>
            </a:bgClr>
          </a:pattFill>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40507637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1EFD73-3EFC-4E7E-977E-6045C0E97022}"/>
              </a:ext>
            </a:extLst>
          </p:cNvPr>
          <p:cNvSpPr txBox="1"/>
          <p:nvPr userDrawn="1"/>
        </p:nvSpPr>
        <p:spPr>
          <a:xfrm rot="16200000">
            <a:off x="-627531" y="3132558"/>
            <a:ext cx="2255746" cy="246221"/>
          </a:xfrm>
          <a:prstGeom prst="rect">
            <a:avLst/>
          </a:prstGeom>
          <a:noFill/>
        </p:spPr>
        <p:txBody>
          <a:bodyPr wrap="none" rtlCol="0" anchor="ctr">
            <a:spAutoFit/>
          </a:bodyPr>
          <a:lstStyle/>
          <a:p>
            <a:r>
              <a:rPr lang="en-US" sz="1000" b="1">
                <a:solidFill>
                  <a:schemeClr val="tx1"/>
                </a:solidFill>
                <a:latin typeface="+mj-lt"/>
              </a:rPr>
              <a:t>Nova</a:t>
            </a:r>
            <a:r>
              <a:rPr lang="en-US" sz="1000">
                <a:solidFill>
                  <a:schemeClr val="tx1"/>
                </a:solidFill>
              </a:rPr>
              <a:t> presentation to DesignTuts team</a:t>
            </a:r>
          </a:p>
        </p:txBody>
      </p:sp>
      <p:sp useBgFill="1">
        <p:nvSpPr>
          <p:cNvPr id="3" name="Rectangle 2">
            <a:extLst>
              <a:ext uri="{FF2B5EF4-FFF2-40B4-BE49-F238E27FC236}">
                <a16:creationId xmlns:a16="http://schemas.microsoft.com/office/drawing/2014/main" id="{70C2095F-97D9-4094-BD36-0951741A08F7}"/>
              </a:ext>
            </a:extLst>
          </p:cNvPr>
          <p:cNvSpPr/>
          <p:nvPr userDrawn="1"/>
        </p:nvSpPr>
        <p:spPr>
          <a:xfrm rot="5400000">
            <a:off x="-598178" y="5369276"/>
            <a:ext cx="2086902" cy="8905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Rectangle: Rounded Corners 3">
            <a:extLst>
              <a:ext uri="{FF2B5EF4-FFF2-40B4-BE49-F238E27FC236}">
                <a16:creationId xmlns:a16="http://schemas.microsoft.com/office/drawing/2014/main" id="{5B3ED305-11AC-4DF6-95E5-0D658AC4E0A0}"/>
              </a:ext>
            </a:extLst>
          </p:cNvPr>
          <p:cNvSpPr/>
          <p:nvPr userDrawn="1"/>
        </p:nvSpPr>
        <p:spPr>
          <a:xfrm rot="2700000">
            <a:off x="249648" y="4528320"/>
            <a:ext cx="501388" cy="501323"/>
          </a:xfrm>
          <a:prstGeom prst="roundRect">
            <a:avLst>
              <a:gd name="adj" fmla="val 21316"/>
            </a:avLst>
          </a:prstGeom>
          <a:solidFill>
            <a:schemeClr val="accent1"/>
          </a:solidFill>
          <a:ln>
            <a:noFill/>
          </a:ln>
          <a:effectLst>
            <a:outerShdw blurRad="6858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Rectangle: Rounded Corners 4">
            <a:extLst>
              <a:ext uri="{FF2B5EF4-FFF2-40B4-BE49-F238E27FC236}">
                <a16:creationId xmlns:a16="http://schemas.microsoft.com/office/drawing/2014/main" id="{B822A108-D151-4EA8-9380-3C6EB288932B}"/>
              </a:ext>
            </a:extLst>
          </p:cNvPr>
          <p:cNvSpPr/>
          <p:nvPr userDrawn="1"/>
        </p:nvSpPr>
        <p:spPr>
          <a:xfrm rot="2700000">
            <a:off x="293157" y="4571824"/>
            <a:ext cx="414371" cy="414317"/>
          </a:xfrm>
          <a:prstGeom prst="roundRect">
            <a:avLst>
              <a:gd name="adj" fmla="val 21316"/>
            </a:avLst>
          </a:prstGeom>
          <a:solidFill>
            <a:schemeClr val="accent1"/>
          </a:solidFill>
          <a:ln>
            <a:noFill/>
          </a:ln>
          <a:effectLst>
            <a:outerShdw blurRad="6858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Rectangle: Rounded Corners 5">
            <a:extLst>
              <a:ext uri="{FF2B5EF4-FFF2-40B4-BE49-F238E27FC236}">
                <a16:creationId xmlns:a16="http://schemas.microsoft.com/office/drawing/2014/main" id="{503DE27B-C85C-4D54-A022-976B2D0DD19A}"/>
              </a:ext>
            </a:extLst>
          </p:cNvPr>
          <p:cNvSpPr/>
          <p:nvPr userDrawn="1"/>
        </p:nvSpPr>
        <p:spPr>
          <a:xfrm rot="2700000">
            <a:off x="344681" y="4624716"/>
            <a:ext cx="311323" cy="309671"/>
          </a:xfrm>
          <a:prstGeom prst="roundRect">
            <a:avLst>
              <a:gd name="adj" fmla="val 21316"/>
            </a:avLst>
          </a:prstGeom>
          <a:solidFill>
            <a:schemeClr val="accent1"/>
          </a:solidFill>
          <a:ln>
            <a:noFill/>
          </a:ln>
          <a:effectLst>
            <a:outerShdw blurRad="6858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Rectangle: Rounded Corners 6">
            <a:extLst>
              <a:ext uri="{FF2B5EF4-FFF2-40B4-BE49-F238E27FC236}">
                <a16:creationId xmlns:a16="http://schemas.microsoft.com/office/drawing/2014/main" id="{40B9A2B0-4CF5-4B3C-8C18-E65E2B8C917A}"/>
              </a:ext>
            </a:extLst>
          </p:cNvPr>
          <p:cNvSpPr/>
          <p:nvPr userDrawn="1"/>
        </p:nvSpPr>
        <p:spPr>
          <a:xfrm rot="2700000">
            <a:off x="394023" y="4672678"/>
            <a:ext cx="212638" cy="212610"/>
          </a:xfrm>
          <a:prstGeom prst="roundRect">
            <a:avLst>
              <a:gd name="adj" fmla="val 21316"/>
            </a:avLst>
          </a:prstGeom>
          <a:solidFill>
            <a:schemeClr val="accent1"/>
          </a:solidFill>
          <a:ln>
            <a:noFill/>
          </a:ln>
          <a:effectLst>
            <a:outerShdw blurRad="6858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Slide Number Placeholder 5">
            <a:extLst>
              <a:ext uri="{FF2B5EF4-FFF2-40B4-BE49-F238E27FC236}">
                <a16:creationId xmlns:a16="http://schemas.microsoft.com/office/drawing/2014/main" id="{0F81A6E2-5B09-457E-812E-51511A381940}"/>
              </a:ext>
            </a:extLst>
          </p:cNvPr>
          <p:cNvSpPr txBox="1">
            <a:spLocks/>
          </p:cNvSpPr>
          <p:nvPr userDrawn="1"/>
        </p:nvSpPr>
        <p:spPr>
          <a:xfrm>
            <a:off x="438477" y="4619854"/>
            <a:ext cx="123730" cy="291381"/>
          </a:xfrm>
          <a:prstGeom prst="rect">
            <a:avLst/>
          </a:prstGeom>
        </p:spPr>
        <p:txBody>
          <a:bodyPr vert="horz" wrap="none" lIns="60952" tIns="30476" rIns="60952" bIns="30476"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000" b="1" smtClean="0">
                <a:solidFill>
                  <a:schemeClr val="bg1"/>
                </a:solidFill>
                <a:latin typeface="+mj-lt"/>
              </a:rPr>
              <a:pPr algn="ctr"/>
              <a:t>‹nº›</a:t>
            </a:fld>
            <a:endParaRPr lang="en-US" sz="600" b="1">
              <a:solidFill>
                <a:schemeClr val="bg1"/>
              </a:solidFill>
              <a:latin typeface="+mj-lt"/>
            </a:endParaRPr>
          </a:p>
        </p:txBody>
      </p:sp>
      <p:sp>
        <p:nvSpPr>
          <p:cNvPr id="9" name="Rectangle 8">
            <a:hlinkClick r:id="rId2"/>
            <a:extLst>
              <a:ext uri="{FF2B5EF4-FFF2-40B4-BE49-F238E27FC236}">
                <a16:creationId xmlns:a16="http://schemas.microsoft.com/office/drawing/2014/main" id="{DFEF7234-7D16-4547-AD06-EF442D231C26}"/>
              </a:ext>
            </a:extLst>
          </p:cNvPr>
          <p:cNvSpPr/>
          <p:nvPr userDrawn="1"/>
        </p:nvSpPr>
        <p:spPr>
          <a:xfrm>
            <a:off x="11679862" y="3250568"/>
            <a:ext cx="356819" cy="356866"/>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10" name="Oval 9">
            <a:extLst>
              <a:ext uri="{FF2B5EF4-FFF2-40B4-BE49-F238E27FC236}">
                <a16:creationId xmlns:a16="http://schemas.microsoft.com/office/drawing/2014/main" id="{35756953-F73D-473A-AAB6-F6742A70FB12}"/>
              </a:ext>
            </a:extLst>
          </p:cNvPr>
          <p:cNvSpPr/>
          <p:nvPr userDrawn="1"/>
        </p:nvSpPr>
        <p:spPr>
          <a:xfrm rot="2700000">
            <a:off x="11716761" y="3290685"/>
            <a:ext cx="283021" cy="282984"/>
          </a:xfrm>
          <a:prstGeom prst="ellipse">
            <a:avLst/>
          </a:prstGeom>
          <a:noFill/>
          <a:ln w="6350">
            <a:solidFill>
              <a:schemeClr val="tx1"/>
            </a:solidFill>
          </a:ln>
          <a:effectLst>
            <a:outerShdw blurRad="6858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Freeform 6">
            <a:extLst>
              <a:ext uri="{FF2B5EF4-FFF2-40B4-BE49-F238E27FC236}">
                <a16:creationId xmlns:a16="http://schemas.microsoft.com/office/drawing/2014/main" id="{9E41AB32-3111-45E8-A763-621C6AB956B7}"/>
              </a:ext>
            </a:extLst>
          </p:cNvPr>
          <p:cNvSpPr>
            <a:spLocks/>
          </p:cNvSpPr>
          <p:nvPr userDrawn="1"/>
        </p:nvSpPr>
        <p:spPr bwMode="auto">
          <a:xfrm>
            <a:off x="11829832" y="3371063"/>
            <a:ext cx="56879" cy="122229"/>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solidFill>
          <a:ln w="0">
            <a:noFill/>
            <a:prstDash val="solid"/>
            <a:round/>
            <a:headEnd/>
            <a:tailEnd/>
          </a:ln>
        </p:spPr>
        <p:txBody>
          <a:bodyPr vert="horz" wrap="square" lIns="60952" tIns="30476" rIns="60952" bIns="30476" numCol="1" anchor="t" anchorCtr="0" compatLnSpc="1">
            <a:prstTxWarp prst="textNoShape">
              <a:avLst/>
            </a:prstTxWarp>
          </a:bodyPr>
          <a:lstStyle/>
          <a:p>
            <a:endParaRPr lang="en-US" sz="1600"/>
          </a:p>
        </p:txBody>
      </p:sp>
      <p:sp>
        <p:nvSpPr>
          <p:cNvPr id="12" name="Rectangle 11">
            <a:hlinkClick r:id="rId3"/>
            <a:extLst>
              <a:ext uri="{FF2B5EF4-FFF2-40B4-BE49-F238E27FC236}">
                <a16:creationId xmlns:a16="http://schemas.microsoft.com/office/drawing/2014/main" id="{A53A1220-5AB6-40B6-A7C2-28F939B5D56E}"/>
              </a:ext>
            </a:extLst>
          </p:cNvPr>
          <p:cNvSpPr/>
          <p:nvPr userDrawn="1"/>
        </p:nvSpPr>
        <p:spPr>
          <a:xfrm>
            <a:off x="11679862" y="2839999"/>
            <a:ext cx="356819" cy="356866"/>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13" name="Freeform 7">
            <a:extLst>
              <a:ext uri="{FF2B5EF4-FFF2-40B4-BE49-F238E27FC236}">
                <a16:creationId xmlns:a16="http://schemas.microsoft.com/office/drawing/2014/main" id="{2407B0DC-8427-4721-AAA2-A667E86D7C2B}"/>
              </a:ext>
            </a:extLst>
          </p:cNvPr>
          <p:cNvSpPr>
            <a:spLocks noEditPoints="1"/>
          </p:cNvSpPr>
          <p:nvPr userDrawn="1"/>
        </p:nvSpPr>
        <p:spPr bwMode="auto">
          <a:xfrm>
            <a:off x="11795206" y="2957895"/>
            <a:ext cx="126131" cy="121074"/>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solidFill>
          <a:ln w="0">
            <a:noFill/>
            <a:prstDash val="solid"/>
            <a:round/>
            <a:headEnd/>
            <a:tailEnd/>
          </a:ln>
        </p:spPr>
        <p:txBody>
          <a:bodyPr vert="horz" wrap="square" lIns="60952" tIns="30476" rIns="60952" bIns="30476" numCol="1" anchor="t" anchorCtr="0" compatLnSpc="1">
            <a:prstTxWarp prst="textNoShape">
              <a:avLst/>
            </a:prstTxWarp>
          </a:bodyPr>
          <a:lstStyle/>
          <a:p>
            <a:endParaRPr lang="en-US" sz="1600"/>
          </a:p>
        </p:txBody>
      </p:sp>
      <p:sp>
        <p:nvSpPr>
          <p:cNvPr id="14" name="Oval 13">
            <a:extLst>
              <a:ext uri="{FF2B5EF4-FFF2-40B4-BE49-F238E27FC236}">
                <a16:creationId xmlns:a16="http://schemas.microsoft.com/office/drawing/2014/main" id="{26298F93-E28A-4A6A-B4B1-5DB8B90DBD4D}"/>
              </a:ext>
            </a:extLst>
          </p:cNvPr>
          <p:cNvSpPr/>
          <p:nvPr userDrawn="1"/>
        </p:nvSpPr>
        <p:spPr>
          <a:xfrm rot="2700000">
            <a:off x="11716761" y="2880117"/>
            <a:ext cx="283021" cy="282984"/>
          </a:xfrm>
          <a:prstGeom prst="ellipse">
            <a:avLst/>
          </a:prstGeom>
          <a:noFill/>
          <a:ln w="6350">
            <a:solidFill>
              <a:schemeClr val="tx1"/>
            </a:solidFill>
          </a:ln>
          <a:effectLst>
            <a:outerShdw blurRad="6858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 name="Rectangle 14">
            <a:hlinkClick r:id="rId4"/>
            <a:extLst>
              <a:ext uri="{FF2B5EF4-FFF2-40B4-BE49-F238E27FC236}">
                <a16:creationId xmlns:a16="http://schemas.microsoft.com/office/drawing/2014/main" id="{C85C7F75-41AD-4A3A-8E42-56FFCC54EA35}"/>
              </a:ext>
            </a:extLst>
          </p:cNvPr>
          <p:cNvSpPr/>
          <p:nvPr userDrawn="1"/>
        </p:nvSpPr>
        <p:spPr>
          <a:xfrm>
            <a:off x="11679862" y="3661136"/>
            <a:ext cx="356819" cy="356866"/>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16" name="Freeform 8">
            <a:extLst>
              <a:ext uri="{FF2B5EF4-FFF2-40B4-BE49-F238E27FC236}">
                <a16:creationId xmlns:a16="http://schemas.microsoft.com/office/drawing/2014/main" id="{7405FD7B-4C67-4C0D-A50B-CD501A6FFE60}"/>
              </a:ext>
            </a:extLst>
          </p:cNvPr>
          <p:cNvSpPr>
            <a:spLocks/>
          </p:cNvSpPr>
          <p:nvPr userDrawn="1"/>
        </p:nvSpPr>
        <p:spPr bwMode="auto">
          <a:xfrm>
            <a:off x="11789999" y="3790030"/>
            <a:ext cx="136546" cy="111548"/>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solidFill>
          <a:ln w="0">
            <a:noFill/>
            <a:prstDash val="solid"/>
            <a:round/>
            <a:headEnd/>
            <a:tailEnd/>
          </a:ln>
        </p:spPr>
        <p:txBody>
          <a:bodyPr vert="horz" wrap="square" lIns="60952" tIns="30476" rIns="60952" bIns="30476" numCol="1" anchor="t" anchorCtr="0" compatLnSpc="1">
            <a:prstTxWarp prst="textNoShape">
              <a:avLst/>
            </a:prstTxWarp>
          </a:bodyPr>
          <a:lstStyle/>
          <a:p>
            <a:endParaRPr lang="en-US" sz="1600"/>
          </a:p>
        </p:txBody>
      </p:sp>
      <p:sp>
        <p:nvSpPr>
          <p:cNvPr id="17" name="Oval 16">
            <a:extLst>
              <a:ext uri="{FF2B5EF4-FFF2-40B4-BE49-F238E27FC236}">
                <a16:creationId xmlns:a16="http://schemas.microsoft.com/office/drawing/2014/main" id="{91468AF2-4BDF-494C-8E68-D8622BC33408}"/>
              </a:ext>
            </a:extLst>
          </p:cNvPr>
          <p:cNvSpPr/>
          <p:nvPr userDrawn="1"/>
        </p:nvSpPr>
        <p:spPr>
          <a:xfrm rot="2700000">
            <a:off x="11716761" y="3701253"/>
            <a:ext cx="283021" cy="282984"/>
          </a:xfrm>
          <a:prstGeom prst="ellipse">
            <a:avLst/>
          </a:prstGeom>
          <a:noFill/>
          <a:ln w="6350">
            <a:solidFill>
              <a:schemeClr val="tx1"/>
            </a:solidFill>
          </a:ln>
          <a:effectLst>
            <a:outerShdw blurRad="6858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8" name="Group 17">
            <a:extLst>
              <a:ext uri="{FF2B5EF4-FFF2-40B4-BE49-F238E27FC236}">
                <a16:creationId xmlns:a16="http://schemas.microsoft.com/office/drawing/2014/main" id="{45FB5C87-D273-4741-B8BC-9DDDF4ACCED6}"/>
              </a:ext>
            </a:extLst>
          </p:cNvPr>
          <p:cNvGrpSpPr/>
          <p:nvPr userDrawn="1"/>
        </p:nvGrpSpPr>
        <p:grpSpPr>
          <a:xfrm>
            <a:off x="474709" y="420355"/>
            <a:ext cx="51266" cy="575008"/>
            <a:chOff x="447517" y="840709"/>
            <a:chExt cx="102546" cy="1150016"/>
          </a:xfrm>
        </p:grpSpPr>
        <p:sp>
          <p:nvSpPr>
            <p:cNvPr id="19" name="Oval 28">
              <a:extLst>
                <a:ext uri="{FF2B5EF4-FFF2-40B4-BE49-F238E27FC236}">
                  <a16:creationId xmlns:a16="http://schemas.microsoft.com/office/drawing/2014/main" id="{77A9FED8-8494-4471-996B-444CA69B5905}"/>
                </a:ext>
              </a:extLst>
            </p:cNvPr>
            <p:cNvSpPr/>
            <p:nvPr userDrawn="1"/>
          </p:nvSpPr>
          <p:spPr>
            <a:xfrm>
              <a:off x="447517" y="840709"/>
              <a:ext cx="102546" cy="10254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solidFill>
                  <a:schemeClr val="accent3"/>
                </a:solidFill>
              </a:endParaRPr>
            </a:p>
          </p:txBody>
        </p:sp>
        <p:sp>
          <p:nvSpPr>
            <p:cNvPr id="20" name="Oval 19">
              <a:extLst>
                <a:ext uri="{FF2B5EF4-FFF2-40B4-BE49-F238E27FC236}">
                  <a16:creationId xmlns:a16="http://schemas.microsoft.com/office/drawing/2014/main" id="{1456D321-15D2-4AFE-99BB-E6FF0048B358}"/>
                </a:ext>
              </a:extLst>
            </p:cNvPr>
            <p:cNvSpPr/>
            <p:nvPr userDrawn="1"/>
          </p:nvSpPr>
          <p:spPr>
            <a:xfrm>
              <a:off x="447517" y="1192253"/>
              <a:ext cx="102546" cy="10254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solidFill>
                  <a:schemeClr val="accent3"/>
                </a:solidFill>
              </a:endParaRPr>
            </a:p>
          </p:txBody>
        </p:sp>
        <p:sp>
          <p:nvSpPr>
            <p:cNvPr id="21" name="Oval 20">
              <a:extLst>
                <a:ext uri="{FF2B5EF4-FFF2-40B4-BE49-F238E27FC236}">
                  <a16:creationId xmlns:a16="http://schemas.microsoft.com/office/drawing/2014/main" id="{3DF4838A-6FF2-49AF-9BE3-76AE8F2D9BC2}"/>
                </a:ext>
              </a:extLst>
            </p:cNvPr>
            <p:cNvSpPr/>
            <p:nvPr userDrawn="1"/>
          </p:nvSpPr>
          <p:spPr>
            <a:xfrm>
              <a:off x="447517" y="1540216"/>
              <a:ext cx="102546" cy="10254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solidFill>
                  <a:schemeClr val="accent3"/>
                </a:solidFill>
              </a:endParaRPr>
            </a:p>
          </p:txBody>
        </p:sp>
        <p:sp>
          <p:nvSpPr>
            <p:cNvPr id="22" name="Oval 21">
              <a:extLst>
                <a:ext uri="{FF2B5EF4-FFF2-40B4-BE49-F238E27FC236}">
                  <a16:creationId xmlns:a16="http://schemas.microsoft.com/office/drawing/2014/main" id="{8B0876AB-E2E5-4728-B737-74306782D9BA}"/>
                </a:ext>
              </a:extLst>
            </p:cNvPr>
            <p:cNvSpPr/>
            <p:nvPr userDrawn="1"/>
          </p:nvSpPr>
          <p:spPr>
            <a:xfrm>
              <a:off x="447517" y="1888179"/>
              <a:ext cx="102546" cy="10254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solidFill>
                  <a:schemeClr val="accent3"/>
                </a:solidFill>
              </a:endParaRPr>
            </a:p>
          </p:txBody>
        </p:sp>
      </p:grpSp>
      <p:grpSp>
        <p:nvGrpSpPr>
          <p:cNvPr id="23" name="Group 22">
            <a:extLst>
              <a:ext uri="{FF2B5EF4-FFF2-40B4-BE49-F238E27FC236}">
                <a16:creationId xmlns:a16="http://schemas.microsoft.com/office/drawing/2014/main" id="{075F4416-25C5-4530-A8BB-0DB995984C1E}"/>
              </a:ext>
            </a:extLst>
          </p:cNvPr>
          <p:cNvGrpSpPr/>
          <p:nvPr userDrawn="1"/>
        </p:nvGrpSpPr>
        <p:grpSpPr>
          <a:xfrm>
            <a:off x="11832638" y="6017187"/>
            <a:ext cx="51266" cy="575008"/>
            <a:chOff x="447517" y="840709"/>
            <a:chExt cx="102546" cy="1150016"/>
          </a:xfrm>
          <a:solidFill>
            <a:schemeClr val="bg1">
              <a:lumMod val="65000"/>
            </a:schemeClr>
          </a:solidFill>
        </p:grpSpPr>
        <p:sp>
          <p:nvSpPr>
            <p:cNvPr id="24" name="Oval 28">
              <a:extLst>
                <a:ext uri="{FF2B5EF4-FFF2-40B4-BE49-F238E27FC236}">
                  <a16:creationId xmlns:a16="http://schemas.microsoft.com/office/drawing/2014/main" id="{3B70F7E5-CE4C-4884-B385-0FE696B474DF}"/>
                </a:ext>
              </a:extLst>
            </p:cNvPr>
            <p:cNvSpPr/>
            <p:nvPr userDrawn="1"/>
          </p:nvSpPr>
          <p:spPr>
            <a:xfrm>
              <a:off x="447517" y="840709"/>
              <a:ext cx="102546" cy="102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solidFill>
                  <a:schemeClr val="accent3"/>
                </a:solidFill>
              </a:endParaRPr>
            </a:p>
          </p:txBody>
        </p:sp>
        <p:sp>
          <p:nvSpPr>
            <p:cNvPr id="25" name="Oval 24">
              <a:extLst>
                <a:ext uri="{FF2B5EF4-FFF2-40B4-BE49-F238E27FC236}">
                  <a16:creationId xmlns:a16="http://schemas.microsoft.com/office/drawing/2014/main" id="{DF4C602B-647A-493F-B078-429D1685D74E}"/>
                </a:ext>
              </a:extLst>
            </p:cNvPr>
            <p:cNvSpPr/>
            <p:nvPr userDrawn="1"/>
          </p:nvSpPr>
          <p:spPr>
            <a:xfrm>
              <a:off x="447517" y="1192253"/>
              <a:ext cx="102546" cy="102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solidFill>
                  <a:schemeClr val="accent3"/>
                </a:solidFill>
              </a:endParaRPr>
            </a:p>
          </p:txBody>
        </p:sp>
        <p:sp>
          <p:nvSpPr>
            <p:cNvPr id="26" name="Oval 25">
              <a:extLst>
                <a:ext uri="{FF2B5EF4-FFF2-40B4-BE49-F238E27FC236}">
                  <a16:creationId xmlns:a16="http://schemas.microsoft.com/office/drawing/2014/main" id="{30110167-0DC5-4BDE-AF07-ADF6A3882B86}"/>
                </a:ext>
              </a:extLst>
            </p:cNvPr>
            <p:cNvSpPr/>
            <p:nvPr userDrawn="1"/>
          </p:nvSpPr>
          <p:spPr>
            <a:xfrm>
              <a:off x="447517" y="1540216"/>
              <a:ext cx="102546" cy="102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solidFill>
                  <a:schemeClr val="accent3"/>
                </a:solidFill>
              </a:endParaRPr>
            </a:p>
          </p:txBody>
        </p:sp>
        <p:sp>
          <p:nvSpPr>
            <p:cNvPr id="27" name="Oval 26">
              <a:extLst>
                <a:ext uri="{FF2B5EF4-FFF2-40B4-BE49-F238E27FC236}">
                  <a16:creationId xmlns:a16="http://schemas.microsoft.com/office/drawing/2014/main" id="{F472FD95-278B-4473-9721-0ED692FED85A}"/>
                </a:ext>
              </a:extLst>
            </p:cNvPr>
            <p:cNvSpPr/>
            <p:nvPr userDrawn="1"/>
          </p:nvSpPr>
          <p:spPr>
            <a:xfrm>
              <a:off x="447517" y="1888179"/>
              <a:ext cx="102546" cy="102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solidFill>
                  <a:schemeClr val="accent3"/>
                </a:solidFill>
              </a:endParaRPr>
            </a:p>
          </p:txBody>
        </p:sp>
      </p:grpSp>
      <p:sp>
        <p:nvSpPr>
          <p:cNvPr id="28" name="Picture Placeholder 27">
            <a:extLst>
              <a:ext uri="{FF2B5EF4-FFF2-40B4-BE49-F238E27FC236}">
                <a16:creationId xmlns:a16="http://schemas.microsoft.com/office/drawing/2014/main" id="{7F699BD0-E3CD-4B7D-9308-5545CC5626CF}"/>
              </a:ext>
            </a:extLst>
          </p:cNvPr>
          <p:cNvSpPr>
            <a:spLocks noGrp="1"/>
          </p:cNvSpPr>
          <p:nvPr>
            <p:ph type="pic" sz="quarter" idx="13"/>
          </p:nvPr>
        </p:nvSpPr>
        <p:spPr>
          <a:xfrm>
            <a:off x="-1" y="0"/>
            <a:ext cx="12192001" cy="6858000"/>
          </a:xfrm>
          <a:custGeom>
            <a:avLst/>
            <a:gdLst>
              <a:gd name="connsiteX0" fmla="*/ 0 w 4593771"/>
              <a:gd name="connsiteY0" fmla="*/ 0 h 4085303"/>
              <a:gd name="connsiteX1" fmla="*/ 4593771 w 4593771"/>
              <a:gd name="connsiteY1" fmla="*/ 0 h 4085303"/>
              <a:gd name="connsiteX2" fmla="*/ 4593771 w 4593771"/>
              <a:gd name="connsiteY2" fmla="*/ 4085303 h 4085303"/>
              <a:gd name="connsiteX3" fmla="*/ 0 w 4593771"/>
              <a:gd name="connsiteY3" fmla="*/ 4085303 h 4085303"/>
            </a:gdLst>
            <a:ahLst/>
            <a:cxnLst>
              <a:cxn ang="0">
                <a:pos x="connsiteX0" y="connsiteY0"/>
              </a:cxn>
              <a:cxn ang="0">
                <a:pos x="connsiteX1" y="connsiteY1"/>
              </a:cxn>
              <a:cxn ang="0">
                <a:pos x="connsiteX2" y="connsiteY2"/>
              </a:cxn>
              <a:cxn ang="0">
                <a:pos x="connsiteX3" y="connsiteY3"/>
              </a:cxn>
            </a:cxnLst>
            <a:rect l="l" t="t" r="r" b="b"/>
            <a:pathLst>
              <a:path w="4593771" h="4085303">
                <a:moveTo>
                  <a:pt x="0" y="0"/>
                </a:moveTo>
                <a:lnTo>
                  <a:pt x="4593771" y="0"/>
                </a:lnTo>
                <a:lnTo>
                  <a:pt x="4593771" y="4085303"/>
                </a:lnTo>
                <a:lnTo>
                  <a:pt x="0" y="4085303"/>
                </a:lnTo>
                <a:close/>
              </a:path>
            </a:pathLst>
          </a:custGeom>
          <a:pattFill prst="pct60">
            <a:fgClr>
              <a:schemeClr val="bg1"/>
            </a:fgClr>
            <a:bgClr>
              <a:schemeClr val="bg1">
                <a:lumMod val="85000"/>
              </a:schemeClr>
            </a:bgClr>
          </a:pattFill>
        </p:spPr>
        <p:txBody>
          <a:bodyPr wrap="square" anchor="ctr">
            <a:noAutofit/>
          </a:bodyPr>
          <a:lstStyle>
            <a:lvl1pPr marL="0" indent="0" algn="ctr">
              <a:buFontTx/>
              <a:buNone/>
              <a:defRPr sz="1200"/>
            </a:lvl1pPr>
          </a:lstStyle>
          <a:p>
            <a:endParaRPr lang="en-US"/>
          </a:p>
        </p:txBody>
      </p:sp>
    </p:spTree>
    <p:extLst>
      <p:ext uri="{BB962C8B-B14F-4D97-AF65-F5344CB8AC3E}">
        <p14:creationId xmlns:p14="http://schemas.microsoft.com/office/powerpoint/2010/main" val="329235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49" presetClass="entr" presetSubtype="0" decel="100000" fill="hold" grpId="0" nodeType="withEffect">
                                  <p:stCondLst>
                                    <p:cond delay="10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360"/>
                                          </p:val>
                                        </p:tav>
                                        <p:tav tm="100000">
                                          <p:val>
                                            <p:fltVal val="0"/>
                                          </p:val>
                                        </p:tav>
                                      </p:tavLst>
                                    </p:anim>
                                    <p:animEffect transition="in" filter="fade">
                                      <p:cBhvr>
                                        <p:cTn id="16" dur="500"/>
                                        <p:tgtEl>
                                          <p:spTgt spid="5"/>
                                        </p:tgtEl>
                                      </p:cBhvr>
                                    </p:animEffect>
                                  </p:childTnLst>
                                </p:cTn>
                              </p:par>
                              <p:par>
                                <p:cTn id="17" presetID="49" presetClass="entr" presetSubtype="0" decel="100000" fill="hold" grpId="0" nodeType="withEffect">
                                  <p:stCondLst>
                                    <p:cond delay="20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 calcmode="lin" valueType="num">
                                      <p:cBhvr>
                                        <p:cTn id="21" dur="500" fill="hold"/>
                                        <p:tgtEl>
                                          <p:spTgt spid="6"/>
                                        </p:tgtEl>
                                        <p:attrNameLst>
                                          <p:attrName>style.rotation</p:attrName>
                                        </p:attrNameLst>
                                      </p:cBhvr>
                                      <p:tavLst>
                                        <p:tav tm="0">
                                          <p:val>
                                            <p:fltVal val="360"/>
                                          </p:val>
                                        </p:tav>
                                        <p:tav tm="100000">
                                          <p:val>
                                            <p:fltVal val="0"/>
                                          </p:val>
                                        </p:tav>
                                      </p:tavLst>
                                    </p:anim>
                                    <p:animEffect transition="in" filter="fade">
                                      <p:cBhvr>
                                        <p:cTn id="22" dur="500"/>
                                        <p:tgtEl>
                                          <p:spTgt spid="6"/>
                                        </p:tgtEl>
                                      </p:cBhvr>
                                    </p:animEffect>
                                  </p:childTnLst>
                                </p:cTn>
                              </p:par>
                              <p:par>
                                <p:cTn id="23" presetID="49" presetClass="entr" presetSubtype="0" decel="100000" fill="hold" grpId="0" nodeType="withEffect">
                                  <p:stCondLst>
                                    <p:cond delay="30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 calcmode="lin" valueType="num">
                                      <p:cBhvr>
                                        <p:cTn id="27" dur="500" fill="hold"/>
                                        <p:tgtEl>
                                          <p:spTgt spid="7"/>
                                        </p:tgtEl>
                                        <p:attrNameLst>
                                          <p:attrName>style.rotation</p:attrName>
                                        </p:attrNameLst>
                                      </p:cBhvr>
                                      <p:tavLst>
                                        <p:tav tm="0">
                                          <p:val>
                                            <p:fltVal val="360"/>
                                          </p:val>
                                        </p:tav>
                                        <p:tav tm="100000">
                                          <p:val>
                                            <p:fltVal val="0"/>
                                          </p:val>
                                        </p:tav>
                                      </p:tavLst>
                                    </p:anim>
                                    <p:animEffect transition="in" filter="fade">
                                      <p:cBhvr>
                                        <p:cTn id="28" dur="500"/>
                                        <p:tgtEl>
                                          <p:spTgt spid="7"/>
                                        </p:tgtEl>
                                      </p:cBhvr>
                                    </p:animEffect>
                                  </p:childTnLst>
                                </p:cTn>
                              </p:par>
                              <p:par>
                                <p:cTn id="29" presetID="8" presetClass="emph" presetSubtype="0" repeatCount="indefinite" fill="hold" grpId="1" nodeType="withEffect">
                                  <p:stCondLst>
                                    <p:cond delay="300"/>
                                  </p:stCondLst>
                                  <p:childTnLst>
                                    <p:animRot by="21600000">
                                      <p:cBhvr>
                                        <p:cTn id="30" dur="6000" fill="hold"/>
                                        <p:tgtEl>
                                          <p:spTgt spid="4"/>
                                        </p:tgtEl>
                                        <p:attrNameLst>
                                          <p:attrName>r</p:attrName>
                                        </p:attrNameLst>
                                      </p:cBhvr>
                                    </p:animRot>
                                  </p:childTnLst>
                                </p:cTn>
                              </p:par>
                              <p:par>
                                <p:cTn id="31" presetID="8" presetClass="emph" presetSubtype="0" repeatCount="indefinite" fill="hold" grpId="1" nodeType="withEffect">
                                  <p:stCondLst>
                                    <p:cond delay="500"/>
                                  </p:stCondLst>
                                  <p:childTnLst>
                                    <p:animRot by="21600000">
                                      <p:cBhvr>
                                        <p:cTn id="32" dur="5000" fill="hold"/>
                                        <p:tgtEl>
                                          <p:spTgt spid="5"/>
                                        </p:tgtEl>
                                        <p:attrNameLst>
                                          <p:attrName>r</p:attrName>
                                        </p:attrNameLst>
                                      </p:cBhvr>
                                    </p:animRot>
                                  </p:childTnLst>
                                </p:cTn>
                              </p:par>
                              <p:par>
                                <p:cTn id="33" presetID="8" presetClass="emph" presetSubtype="0" repeatCount="indefinite" fill="hold" grpId="1" nodeType="withEffect">
                                  <p:stCondLst>
                                    <p:cond delay="700"/>
                                  </p:stCondLst>
                                  <p:childTnLst>
                                    <p:animRot by="21600000">
                                      <p:cBhvr>
                                        <p:cTn id="34" dur="4000" fill="hold"/>
                                        <p:tgtEl>
                                          <p:spTgt spid="6"/>
                                        </p:tgtEl>
                                        <p:attrNameLst>
                                          <p:attrName>r</p:attrName>
                                        </p:attrNameLst>
                                      </p:cBhvr>
                                    </p:animRot>
                                  </p:childTnLst>
                                </p:cTn>
                              </p:par>
                              <p:par>
                                <p:cTn id="35" presetID="8" presetClass="emph" presetSubtype="0" repeatCount="indefinite" fill="hold" grpId="1" nodeType="withEffect">
                                  <p:stCondLst>
                                    <p:cond delay="900"/>
                                  </p:stCondLst>
                                  <p:childTnLst>
                                    <p:animRot by="21600000">
                                      <p:cBhvr>
                                        <p:cTn id="36" dur="3000" fill="hold"/>
                                        <p:tgtEl>
                                          <p:spTgt spid="7"/>
                                        </p:tgtEl>
                                        <p:attrNameLst>
                                          <p:attrName>r</p:attrName>
                                        </p:attrNameLst>
                                      </p:cBhvr>
                                    </p:animRot>
                                  </p:childTnLst>
                                </p:cTn>
                              </p:par>
                              <p:par>
                                <p:cTn id="37" presetID="2" presetClass="entr" presetSubtype="4" decel="100000" fill="hold" grpId="0" nodeType="withEffect">
                                  <p:stCondLst>
                                    <p:cond delay="20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1000" fill="hold"/>
                                        <p:tgtEl>
                                          <p:spTgt spid="2"/>
                                        </p:tgtEl>
                                        <p:attrNameLst>
                                          <p:attrName>ppt_x</p:attrName>
                                        </p:attrNameLst>
                                      </p:cBhvr>
                                      <p:tavLst>
                                        <p:tav tm="0">
                                          <p:val>
                                            <p:strVal val="#ppt_x"/>
                                          </p:val>
                                        </p:tav>
                                        <p:tav tm="100000">
                                          <p:val>
                                            <p:strVal val="#ppt_x"/>
                                          </p:val>
                                        </p:tav>
                                      </p:tavLst>
                                    </p:anim>
                                    <p:anim calcmode="lin" valueType="num">
                                      <p:cBhvr additive="base">
                                        <p:cTn id="40" dur="1000" fill="hold"/>
                                        <p:tgtEl>
                                          <p:spTgt spid="2"/>
                                        </p:tgtEl>
                                        <p:attrNameLst>
                                          <p:attrName>ppt_y</p:attrName>
                                        </p:attrNameLst>
                                      </p:cBhvr>
                                      <p:tavLst>
                                        <p:tav tm="0">
                                          <p:val>
                                            <p:strVal val="1+#ppt_h/2"/>
                                          </p:val>
                                        </p:tav>
                                        <p:tav tm="100000">
                                          <p:val>
                                            <p:strVal val="#ppt_y"/>
                                          </p:val>
                                        </p:tav>
                                      </p:tavLst>
                                    </p:anim>
                                  </p:childTnLst>
                                </p:cTn>
                              </p:par>
                              <p:par>
                                <p:cTn id="41" presetID="49" presetClass="entr" presetSubtype="0" decel="10000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 calcmode="lin" valueType="num">
                                      <p:cBhvr>
                                        <p:cTn id="45" dur="500" fill="hold"/>
                                        <p:tgtEl>
                                          <p:spTgt spid="17"/>
                                        </p:tgtEl>
                                        <p:attrNameLst>
                                          <p:attrName>style.rotation</p:attrName>
                                        </p:attrNameLst>
                                      </p:cBhvr>
                                      <p:tavLst>
                                        <p:tav tm="0">
                                          <p:val>
                                            <p:fltVal val="360"/>
                                          </p:val>
                                        </p:tav>
                                        <p:tav tm="100000">
                                          <p:val>
                                            <p:fltVal val="0"/>
                                          </p:val>
                                        </p:tav>
                                      </p:tavLst>
                                    </p:anim>
                                    <p:animEffect transition="in" filter="fade">
                                      <p:cBhvr>
                                        <p:cTn id="46" dur="500"/>
                                        <p:tgtEl>
                                          <p:spTgt spid="17"/>
                                        </p:tgtEl>
                                      </p:cBhvr>
                                    </p:animEffect>
                                  </p:childTnLst>
                                </p:cTn>
                              </p:par>
                              <p:par>
                                <p:cTn id="47" presetID="49" presetClass="entr" presetSubtype="0" decel="100000" fill="hold" grpId="0" nodeType="withEffect">
                                  <p:stCondLst>
                                    <p:cond delay="10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 calcmode="lin" valueType="num">
                                      <p:cBhvr>
                                        <p:cTn id="51" dur="500" fill="hold"/>
                                        <p:tgtEl>
                                          <p:spTgt spid="16"/>
                                        </p:tgtEl>
                                        <p:attrNameLst>
                                          <p:attrName>style.rotation</p:attrName>
                                        </p:attrNameLst>
                                      </p:cBhvr>
                                      <p:tavLst>
                                        <p:tav tm="0">
                                          <p:val>
                                            <p:fltVal val="360"/>
                                          </p:val>
                                        </p:tav>
                                        <p:tav tm="100000">
                                          <p:val>
                                            <p:fltVal val="0"/>
                                          </p:val>
                                        </p:tav>
                                      </p:tavLst>
                                    </p:anim>
                                    <p:animEffect transition="in" filter="fade">
                                      <p:cBhvr>
                                        <p:cTn id="52" dur="500"/>
                                        <p:tgtEl>
                                          <p:spTgt spid="16"/>
                                        </p:tgtEl>
                                      </p:cBhvr>
                                    </p:animEffect>
                                  </p:childTnLst>
                                </p:cTn>
                              </p:par>
                              <p:par>
                                <p:cTn id="53" presetID="49" presetClass="entr" presetSubtype="0" decel="100000" fill="hold" grpId="0" nodeType="withEffect">
                                  <p:stCondLst>
                                    <p:cond delay="20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 calcmode="lin" valueType="num">
                                      <p:cBhvr>
                                        <p:cTn id="57" dur="500" fill="hold"/>
                                        <p:tgtEl>
                                          <p:spTgt spid="10"/>
                                        </p:tgtEl>
                                        <p:attrNameLst>
                                          <p:attrName>style.rotation</p:attrName>
                                        </p:attrNameLst>
                                      </p:cBhvr>
                                      <p:tavLst>
                                        <p:tav tm="0">
                                          <p:val>
                                            <p:fltVal val="360"/>
                                          </p:val>
                                        </p:tav>
                                        <p:tav tm="100000">
                                          <p:val>
                                            <p:fltVal val="0"/>
                                          </p:val>
                                        </p:tav>
                                      </p:tavLst>
                                    </p:anim>
                                    <p:animEffect transition="in" filter="fade">
                                      <p:cBhvr>
                                        <p:cTn id="58" dur="500"/>
                                        <p:tgtEl>
                                          <p:spTgt spid="10"/>
                                        </p:tgtEl>
                                      </p:cBhvr>
                                    </p:animEffect>
                                  </p:childTnLst>
                                </p:cTn>
                              </p:par>
                              <p:par>
                                <p:cTn id="59" presetID="49" presetClass="entr" presetSubtype="0" decel="100000" fill="hold" grpId="0" nodeType="withEffect">
                                  <p:stCondLst>
                                    <p:cond delay="30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fltVal val="0"/>
                                          </p:val>
                                        </p:tav>
                                        <p:tav tm="100000">
                                          <p:val>
                                            <p:strVal val="#ppt_w"/>
                                          </p:val>
                                        </p:tav>
                                      </p:tavLst>
                                    </p:anim>
                                    <p:anim calcmode="lin" valueType="num">
                                      <p:cBhvr>
                                        <p:cTn id="62" dur="500" fill="hold"/>
                                        <p:tgtEl>
                                          <p:spTgt spid="11"/>
                                        </p:tgtEl>
                                        <p:attrNameLst>
                                          <p:attrName>ppt_h</p:attrName>
                                        </p:attrNameLst>
                                      </p:cBhvr>
                                      <p:tavLst>
                                        <p:tav tm="0">
                                          <p:val>
                                            <p:fltVal val="0"/>
                                          </p:val>
                                        </p:tav>
                                        <p:tav tm="100000">
                                          <p:val>
                                            <p:strVal val="#ppt_h"/>
                                          </p:val>
                                        </p:tav>
                                      </p:tavLst>
                                    </p:anim>
                                    <p:anim calcmode="lin" valueType="num">
                                      <p:cBhvr>
                                        <p:cTn id="63" dur="500" fill="hold"/>
                                        <p:tgtEl>
                                          <p:spTgt spid="11"/>
                                        </p:tgtEl>
                                        <p:attrNameLst>
                                          <p:attrName>style.rotation</p:attrName>
                                        </p:attrNameLst>
                                      </p:cBhvr>
                                      <p:tavLst>
                                        <p:tav tm="0">
                                          <p:val>
                                            <p:fltVal val="360"/>
                                          </p:val>
                                        </p:tav>
                                        <p:tav tm="100000">
                                          <p:val>
                                            <p:fltVal val="0"/>
                                          </p:val>
                                        </p:tav>
                                      </p:tavLst>
                                    </p:anim>
                                    <p:animEffect transition="in" filter="fade">
                                      <p:cBhvr>
                                        <p:cTn id="64" dur="500"/>
                                        <p:tgtEl>
                                          <p:spTgt spid="11"/>
                                        </p:tgtEl>
                                      </p:cBhvr>
                                    </p:animEffect>
                                  </p:childTnLst>
                                </p:cTn>
                              </p:par>
                              <p:par>
                                <p:cTn id="65" presetID="49" presetClass="entr" presetSubtype="0" decel="100000" fill="hold" grpId="0" nodeType="withEffect">
                                  <p:stCondLst>
                                    <p:cond delay="40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 calcmode="lin" valueType="num">
                                      <p:cBhvr>
                                        <p:cTn id="69" dur="500" fill="hold"/>
                                        <p:tgtEl>
                                          <p:spTgt spid="14"/>
                                        </p:tgtEl>
                                        <p:attrNameLst>
                                          <p:attrName>style.rotation</p:attrName>
                                        </p:attrNameLst>
                                      </p:cBhvr>
                                      <p:tavLst>
                                        <p:tav tm="0">
                                          <p:val>
                                            <p:fltVal val="360"/>
                                          </p:val>
                                        </p:tav>
                                        <p:tav tm="100000">
                                          <p:val>
                                            <p:fltVal val="0"/>
                                          </p:val>
                                        </p:tav>
                                      </p:tavLst>
                                    </p:anim>
                                    <p:animEffect transition="in" filter="fade">
                                      <p:cBhvr>
                                        <p:cTn id="70" dur="500"/>
                                        <p:tgtEl>
                                          <p:spTgt spid="14"/>
                                        </p:tgtEl>
                                      </p:cBhvr>
                                    </p:animEffect>
                                  </p:childTnLst>
                                </p:cTn>
                              </p:par>
                              <p:par>
                                <p:cTn id="71" presetID="49" presetClass="entr" presetSubtype="0" decel="100000" fill="hold" grpId="0" nodeType="withEffect">
                                  <p:stCondLst>
                                    <p:cond delay="500"/>
                                  </p:stCondLst>
                                  <p:childTnLst>
                                    <p:set>
                                      <p:cBhvr>
                                        <p:cTn id="72" dur="1" fill="hold">
                                          <p:stCondLst>
                                            <p:cond delay="0"/>
                                          </p:stCondLst>
                                        </p:cTn>
                                        <p:tgtEl>
                                          <p:spTgt spid="13"/>
                                        </p:tgtEl>
                                        <p:attrNameLst>
                                          <p:attrName>style.visibility</p:attrName>
                                        </p:attrNameLst>
                                      </p:cBhvr>
                                      <p:to>
                                        <p:strVal val="visible"/>
                                      </p:to>
                                    </p:set>
                                    <p:anim calcmode="lin" valueType="num">
                                      <p:cBhvr>
                                        <p:cTn id="73" dur="500" fill="hold"/>
                                        <p:tgtEl>
                                          <p:spTgt spid="13"/>
                                        </p:tgtEl>
                                        <p:attrNameLst>
                                          <p:attrName>ppt_w</p:attrName>
                                        </p:attrNameLst>
                                      </p:cBhvr>
                                      <p:tavLst>
                                        <p:tav tm="0">
                                          <p:val>
                                            <p:fltVal val="0"/>
                                          </p:val>
                                        </p:tav>
                                        <p:tav tm="100000">
                                          <p:val>
                                            <p:strVal val="#ppt_w"/>
                                          </p:val>
                                        </p:tav>
                                      </p:tavLst>
                                    </p:anim>
                                    <p:anim calcmode="lin" valueType="num">
                                      <p:cBhvr>
                                        <p:cTn id="74" dur="500" fill="hold"/>
                                        <p:tgtEl>
                                          <p:spTgt spid="13"/>
                                        </p:tgtEl>
                                        <p:attrNameLst>
                                          <p:attrName>ppt_h</p:attrName>
                                        </p:attrNameLst>
                                      </p:cBhvr>
                                      <p:tavLst>
                                        <p:tav tm="0">
                                          <p:val>
                                            <p:fltVal val="0"/>
                                          </p:val>
                                        </p:tav>
                                        <p:tav tm="100000">
                                          <p:val>
                                            <p:strVal val="#ppt_h"/>
                                          </p:val>
                                        </p:tav>
                                      </p:tavLst>
                                    </p:anim>
                                    <p:anim calcmode="lin" valueType="num">
                                      <p:cBhvr>
                                        <p:cTn id="75" dur="500" fill="hold"/>
                                        <p:tgtEl>
                                          <p:spTgt spid="13"/>
                                        </p:tgtEl>
                                        <p:attrNameLst>
                                          <p:attrName>style.rotation</p:attrName>
                                        </p:attrNameLst>
                                      </p:cBhvr>
                                      <p:tavLst>
                                        <p:tav tm="0">
                                          <p:val>
                                            <p:fltVal val="360"/>
                                          </p:val>
                                        </p:tav>
                                        <p:tav tm="100000">
                                          <p:val>
                                            <p:fltVal val="0"/>
                                          </p:val>
                                        </p:tav>
                                      </p:tavLst>
                                    </p:anim>
                                    <p:animEffect transition="in" filter="fade">
                                      <p:cBhvr>
                                        <p:cTn id="76" dur="500"/>
                                        <p:tgtEl>
                                          <p:spTgt spid="13"/>
                                        </p:tgtEl>
                                      </p:cBhvr>
                                    </p:animEffect>
                                  </p:childTnLst>
                                </p:cTn>
                              </p:par>
                              <p:par>
                                <p:cTn id="77" presetID="23" presetClass="entr" presetSubtype="288"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p:cTn id="79" dur="1600" fill="hold"/>
                                        <p:tgtEl>
                                          <p:spTgt spid="28"/>
                                        </p:tgtEl>
                                        <p:attrNameLst>
                                          <p:attrName>ppt_w</p:attrName>
                                        </p:attrNameLst>
                                      </p:cBhvr>
                                      <p:tavLst>
                                        <p:tav tm="0">
                                          <p:val>
                                            <p:strVal val="4/3*#ppt_w"/>
                                          </p:val>
                                        </p:tav>
                                        <p:tav tm="100000">
                                          <p:val>
                                            <p:strVal val="#ppt_w"/>
                                          </p:val>
                                        </p:tav>
                                      </p:tavLst>
                                    </p:anim>
                                    <p:anim calcmode="lin" valueType="num">
                                      <p:cBhvr>
                                        <p:cTn id="80" dur="1600" fill="hold"/>
                                        <p:tgtEl>
                                          <p:spTgt spid="28"/>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4" grpId="1" animBg="1"/>
      <p:bldP spid="5" grpId="0" animBg="1"/>
      <p:bldP spid="5" grpId="1" animBg="1"/>
      <p:bldP spid="6" grpId="0" animBg="1"/>
      <p:bldP spid="6" grpId="1" animBg="1"/>
      <p:bldP spid="7" grpId="0" animBg="1"/>
      <p:bldP spid="7" grpId="1" animBg="1"/>
      <p:bldP spid="10" grpId="0" animBg="1"/>
      <p:bldP spid="11" grpId="0" animBg="1"/>
      <p:bldP spid="13" grpId="0" animBg="1"/>
      <p:bldP spid="14" grpId="0" animBg="1"/>
      <p:bldP spid="16" grpId="0" animBg="1"/>
      <p:bldP spid="17" grpId="0" animBg="1"/>
      <p:bldP spid="28" grpId="0" animBg="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3F2F8012-EE85-4E61-B325-F04045D1F0AB}"/>
              </a:ext>
            </a:extLst>
          </p:cNvPr>
          <p:cNvSpPr>
            <a:spLocks noGrp="1"/>
          </p:cNvSpPr>
          <p:nvPr>
            <p:ph type="pic" sz="quarter" idx="13"/>
          </p:nvPr>
        </p:nvSpPr>
        <p:spPr>
          <a:xfrm>
            <a:off x="3580934" y="647700"/>
            <a:ext cx="7943610" cy="5505450"/>
          </a:xfrm>
          <a:custGeom>
            <a:avLst/>
            <a:gdLst>
              <a:gd name="connsiteX0" fmla="*/ 0 w 15889288"/>
              <a:gd name="connsiteY0" fmla="*/ 0 h 11010900"/>
              <a:gd name="connsiteX1" fmla="*/ 15889288 w 15889288"/>
              <a:gd name="connsiteY1" fmla="*/ 0 h 11010900"/>
              <a:gd name="connsiteX2" fmla="*/ 15889288 w 15889288"/>
              <a:gd name="connsiteY2" fmla="*/ 11010900 h 11010900"/>
              <a:gd name="connsiteX3" fmla="*/ 0 w 15889288"/>
              <a:gd name="connsiteY3" fmla="*/ 11010900 h 11010900"/>
            </a:gdLst>
            <a:ahLst/>
            <a:cxnLst>
              <a:cxn ang="0">
                <a:pos x="connsiteX0" y="connsiteY0"/>
              </a:cxn>
              <a:cxn ang="0">
                <a:pos x="connsiteX1" y="connsiteY1"/>
              </a:cxn>
              <a:cxn ang="0">
                <a:pos x="connsiteX2" y="connsiteY2"/>
              </a:cxn>
              <a:cxn ang="0">
                <a:pos x="connsiteX3" y="connsiteY3"/>
              </a:cxn>
            </a:cxnLst>
            <a:rect l="l" t="t" r="r" b="b"/>
            <a:pathLst>
              <a:path w="15889288" h="11010900">
                <a:moveTo>
                  <a:pt x="0" y="0"/>
                </a:moveTo>
                <a:lnTo>
                  <a:pt x="15889288" y="0"/>
                </a:lnTo>
                <a:lnTo>
                  <a:pt x="15889288" y="11010900"/>
                </a:lnTo>
                <a:lnTo>
                  <a:pt x="0" y="11010900"/>
                </a:lnTo>
                <a:close/>
              </a:path>
            </a:pathLst>
          </a:custGeom>
          <a:pattFill prst="pct60">
            <a:fgClr>
              <a:schemeClr val="bg1"/>
            </a:fgClr>
            <a:bgClr>
              <a:schemeClr val="bg1">
                <a:lumMod val="85000"/>
              </a:schemeClr>
            </a:bgClr>
          </a:pattFill>
        </p:spPr>
        <p:txBody>
          <a:bodyPr wrap="square" anchor="ctr">
            <a:noAutofit/>
          </a:bodyPr>
          <a:lstStyle>
            <a:lvl1pPr marL="0" indent="0" algn="ctr">
              <a:buFontTx/>
              <a:buNone/>
              <a:defRPr sz="1200"/>
            </a:lvl1pPr>
          </a:lstStyle>
          <a:p>
            <a:endParaRPr lang="en-US"/>
          </a:p>
        </p:txBody>
      </p:sp>
      <p:sp>
        <p:nvSpPr>
          <p:cNvPr id="36" name="Picture Placeholder 35">
            <a:extLst>
              <a:ext uri="{FF2B5EF4-FFF2-40B4-BE49-F238E27FC236}">
                <a16:creationId xmlns:a16="http://schemas.microsoft.com/office/drawing/2014/main" id="{FCCFAD53-D99C-4483-BBC4-1C6952C442AD}"/>
              </a:ext>
            </a:extLst>
          </p:cNvPr>
          <p:cNvSpPr>
            <a:spLocks noGrp="1"/>
          </p:cNvSpPr>
          <p:nvPr>
            <p:ph type="pic" sz="quarter" idx="14"/>
          </p:nvPr>
        </p:nvSpPr>
        <p:spPr>
          <a:xfrm>
            <a:off x="3580934" y="7012382"/>
            <a:ext cx="7943610" cy="5505450"/>
          </a:xfrm>
          <a:custGeom>
            <a:avLst/>
            <a:gdLst>
              <a:gd name="connsiteX0" fmla="*/ 0 w 15889288"/>
              <a:gd name="connsiteY0" fmla="*/ 0 h 11010900"/>
              <a:gd name="connsiteX1" fmla="*/ 15889288 w 15889288"/>
              <a:gd name="connsiteY1" fmla="*/ 0 h 11010900"/>
              <a:gd name="connsiteX2" fmla="*/ 15889288 w 15889288"/>
              <a:gd name="connsiteY2" fmla="*/ 11010900 h 11010900"/>
              <a:gd name="connsiteX3" fmla="*/ 0 w 15889288"/>
              <a:gd name="connsiteY3" fmla="*/ 11010900 h 11010900"/>
            </a:gdLst>
            <a:ahLst/>
            <a:cxnLst>
              <a:cxn ang="0">
                <a:pos x="connsiteX0" y="connsiteY0"/>
              </a:cxn>
              <a:cxn ang="0">
                <a:pos x="connsiteX1" y="connsiteY1"/>
              </a:cxn>
              <a:cxn ang="0">
                <a:pos x="connsiteX2" y="connsiteY2"/>
              </a:cxn>
              <a:cxn ang="0">
                <a:pos x="connsiteX3" y="connsiteY3"/>
              </a:cxn>
            </a:cxnLst>
            <a:rect l="l" t="t" r="r" b="b"/>
            <a:pathLst>
              <a:path w="15889288" h="11010900">
                <a:moveTo>
                  <a:pt x="0" y="0"/>
                </a:moveTo>
                <a:lnTo>
                  <a:pt x="15889288" y="0"/>
                </a:lnTo>
                <a:lnTo>
                  <a:pt x="15889288" y="11010900"/>
                </a:lnTo>
                <a:lnTo>
                  <a:pt x="0" y="11010900"/>
                </a:lnTo>
                <a:close/>
              </a:path>
            </a:pathLst>
          </a:custGeom>
          <a:pattFill prst="pct60">
            <a:fgClr>
              <a:schemeClr val="bg1"/>
            </a:fgClr>
            <a:bgClr>
              <a:schemeClr val="bg1">
                <a:lumMod val="85000"/>
              </a:schemeClr>
            </a:bgClr>
          </a:pattFill>
        </p:spPr>
        <p:txBody>
          <a:bodyPr wrap="square" anchor="ctr">
            <a:noAutofit/>
          </a:bodyPr>
          <a:lstStyle>
            <a:lvl1pPr marL="0" indent="0" algn="ctr">
              <a:buFontTx/>
              <a:buNone/>
              <a:defRPr sz="1200"/>
            </a:lvl1pPr>
          </a:lstStyle>
          <a:p>
            <a:endParaRPr lang="en-US"/>
          </a:p>
        </p:txBody>
      </p:sp>
      <p:sp>
        <p:nvSpPr>
          <p:cNvPr id="37" name="Picture Placeholder 36">
            <a:extLst>
              <a:ext uri="{FF2B5EF4-FFF2-40B4-BE49-F238E27FC236}">
                <a16:creationId xmlns:a16="http://schemas.microsoft.com/office/drawing/2014/main" id="{2B27640E-DC5B-4F3D-B3BD-3BD42A3AC63A}"/>
              </a:ext>
            </a:extLst>
          </p:cNvPr>
          <p:cNvSpPr>
            <a:spLocks noGrp="1"/>
          </p:cNvSpPr>
          <p:nvPr>
            <p:ph type="pic" sz="quarter" idx="15"/>
          </p:nvPr>
        </p:nvSpPr>
        <p:spPr>
          <a:xfrm>
            <a:off x="3580934" y="-5788152"/>
            <a:ext cx="7943610" cy="5505450"/>
          </a:xfrm>
          <a:custGeom>
            <a:avLst/>
            <a:gdLst>
              <a:gd name="connsiteX0" fmla="*/ 0 w 15889288"/>
              <a:gd name="connsiteY0" fmla="*/ 0 h 11010900"/>
              <a:gd name="connsiteX1" fmla="*/ 15889288 w 15889288"/>
              <a:gd name="connsiteY1" fmla="*/ 0 h 11010900"/>
              <a:gd name="connsiteX2" fmla="*/ 15889288 w 15889288"/>
              <a:gd name="connsiteY2" fmla="*/ 11010900 h 11010900"/>
              <a:gd name="connsiteX3" fmla="*/ 0 w 15889288"/>
              <a:gd name="connsiteY3" fmla="*/ 11010900 h 11010900"/>
            </a:gdLst>
            <a:ahLst/>
            <a:cxnLst>
              <a:cxn ang="0">
                <a:pos x="connsiteX0" y="connsiteY0"/>
              </a:cxn>
              <a:cxn ang="0">
                <a:pos x="connsiteX1" y="connsiteY1"/>
              </a:cxn>
              <a:cxn ang="0">
                <a:pos x="connsiteX2" y="connsiteY2"/>
              </a:cxn>
              <a:cxn ang="0">
                <a:pos x="connsiteX3" y="connsiteY3"/>
              </a:cxn>
            </a:cxnLst>
            <a:rect l="l" t="t" r="r" b="b"/>
            <a:pathLst>
              <a:path w="15889288" h="11010900">
                <a:moveTo>
                  <a:pt x="0" y="0"/>
                </a:moveTo>
                <a:lnTo>
                  <a:pt x="15889288" y="0"/>
                </a:lnTo>
                <a:lnTo>
                  <a:pt x="15889288" y="11010900"/>
                </a:lnTo>
                <a:lnTo>
                  <a:pt x="0" y="11010900"/>
                </a:lnTo>
                <a:close/>
              </a:path>
            </a:pathLst>
          </a:custGeom>
          <a:pattFill prst="pct60">
            <a:fgClr>
              <a:schemeClr val="bg1"/>
            </a:fgClr>
            <a:bgClr>
              <a:schemeClr val="bg1">
                <a:lumMod val="85000"/>
              </a:schemeClr>
            </a:bgClr>
          </a:pattFill>
        </p:spPr>
        <p:txBody>
          <a:bodyPr wrap="square" anchor="ctr">
            <a:noAutofit/>
          </a:bodyPr>
          <a:lstStyle>
            <a:lvl1pPr marL="0" indent="0" algn="ctr">
              <a:buFontTx/>
              <a:buNone/>
              <a:defRPr sz="1200"/>
            </a:lvl1pPr>
          </a:lstStyle>
          <a:p>
            <a:endParaRPr lang="en-US"/>
          </a:p>
        </p:txBody>
      </p:sp>
      <p:sp>
        <p:nvSpPr>
          <p:cNvPr id="2" name="TextBox 1">
            <a:extLst>
              <a:ext uri="{FF2B5EF4-FFF2-40B4-BE49-F238E27FC236}">
                <a16:creationId xmlns:a16="http://schemas.microsoft.com/office/drawing/2014/main" id="{991EFD73-3EFC-4E7E-977E-6045C0E97022}"/>
              </a:ext>
            </a:extLst>
          </p:cNvPr>
          <p:cNvSpPr txBox="1"/>
          <p:nvPr userDrawn="1"/>
        </p:nvSpPr>
        <p:spPr>
          <a:xfrm rot="16200000">
            <a:off x="-627531" y="3132558"/>
            <a:ext cx="2255746" cy="246221"/>
          </a:xfrm>
          <a:prstGeom prst="rect">
            <a:avLst/>
          </a:prstGeom>
          <a:noFill/>
        </p:spPr>
        <p:txBody>
          <a:bodyPr wrap="none" rtlCol="0" anchor="ctr">
            <a:spAutoFit/>
          </a:bodyPr>
          <a:lstStyle/>
          <a:p>
            <a:r>
              <a:rPr lang="en-US" sz="1000" b="1">
                <a:solidFill>
                  <a:schemeClr val="tx1"/>
                </a:solidFill>
                <a:latin typeface="+mj-lt"/>
              </a:rPr>
              <a:t>Nova</a:t>
            </a:r>
            <a:r>
              <a:rPr lang="en-US" sz="1000">
                <a:solidFill>
                  <a:schemeClr val="tx1"/>
                </a:solidFill>
              </a:rPr>
              <a:t> presentation to DesignTuts team</a:t>
            </a:r>
          </a:p>
        </p:txBody>
      </p:sp>
      <p:sp useBgFill="1">
        <p:nvSpPr>
          <p:cNvPr id="3" name="Rectangle 2">
            <a:extLst>
              <a:ext uri="{FF2B5EF4-FFF2-40B4-BE49-F238E27FC236}">
                <a16:creationId xmlns:a16="http://schemas.microsoft.com/office/drawing/2014/main" id="{70C2095F-97D9-4094-BD36-0951741A08F7}"/>
              </a:ext>
            </a:extLst>
          </p:cNvPr>
          <p:cNvSpPr/>
          <p:nvPr userDrawn="1"/>
        </p:nvSpPr>
        <p:spPr>
          <a:xfrm rot="5400000">
            <a:off x="-598178" y="5369276"/>
            <a:ext cx="2086902" cy="8905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Rectangle: Rounded Corners 3">
            <a:extLst>
              <a:ext uri="{FF2B5EF4-FFF2-40B4-BE49-F238E27FC236}">
                <a16:creationId xmlns:a16="http://schemas.microsoft.com/office/drawing/2014/main" id="{5B3ED305-11AC-4DF6-95E5-0D658AC4E0A0}"/>
              </a:ext>
            </a:extLst>
          </p:cNvPr>
          <p:cNvSpPr/>
          <p:nvPr userDrawn="1"/>
        </p:nvSpPr>
        <p:spPr>
          <a:xfrm rot="2700000">
            <a:off x="249648" y="4528320"/>
            <a:ext cx="501388" cy="501323"/>
          </a:xfrm>
          <a:prstGeom prst="roundRect">
            <a:avLst>
              <a:gd name="adj" fmla="val 21316"/>
            </a:avLst>
          </a:prstGeom>
          <a:solidFill>
            <a:schemeClr val="accent1"/>
          </a:solidFill>
          <a:ln>
            <a:noFill/>
          </a:ln>
          <a:effectLst>
            <a:outerShdw blurRad="6858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Rectangle: Rounded Corners 4">
            <a:extLst>
              <a:ext uri="{FF2B5EF4-FFF2-40B4-BE49-F238E27FC236}">
                <a16:creationId xmlns:a16="http://schemas.microsoft.com/office/drawing/2014/main" id="{B822A108-D151-4EA8-9380-3C6EB288932B}"/>
              </a:ext>
            </a:extLst>
          </p:cNvPr>
          <p:cNvSpPr/>
          <p:nvPr userDrawn="1"/>
        </p:nvSpPr>
        <p:spPr>
          <a:xfrm rot="2700000">
            <a:off x="293157" y="4571824"/>
            <a:ext cx="414371" cy="414317"/>
          </a:xfrm>
          <a:prstGeom prst="roundRect">
            <a:avLst>
              <a:gd name="adj" fmla="val 21316"/>
            </a:avLst>
          </a:prstGeom>
          <a:solidFill>
            <a:schemeClr val="accent1"/>
          </a:solidFill>
          <a:ln>
            <a:noFill/>
          </a:ln>
          <a:effectLst>
            <a:outerShdw blurRad="6858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Rectangle: Rounded Corners 5">
            <a:extLst>
              <a:ext uri="{FF2B5EF4-FFF2-40B4-BE49-F238E27FC236}">
                <a16:creationId xmlns:a16="http://schemas.microsoft.com/office/drawing/2014/main" id="{503DE27B-C85C-4D54-A022-976B2D0DD19A}"/>
              </a:ext>
            </a:extLst>
          </p:cNvPr>
          <p:cNvSpPr/>
          <p:nvPr userDrawn="1"/>
        </p:nvSpPr>
        <p:spPr>
          <a:xfrm rot="2700000">
            <a:off x="344681" y="4624716"/>
            <a:ext cx="311323" cy="309671"/>
          </a:xfrm>
          <a:prstGeom prst="roundRect">
            <a:avLst>
              <a:gd name="adj" fmla="val 21316"/>
            </a:avLst>
          </a:prstGeom>
          <a:solidFill>
            <a:schemeClr val="accent1"/>
          </a:solidFill>
          <a:ln>
            <a:noFill/>
          </a:ln>
          <a:effectLst>
            <a:outerShdw blurRad="6858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Rectangle: Rounded Corners 6">
            <a:extLst>
              <a:ext uri="{FF2B5EF4-FFF2-40B4-BE49-F238E27FC236}">
                <a16:creationId xmlns:a16="http://schemas.microsoft.com/office/drawing/2014/main" id="{40B9A2B0-4CF5-4B3C-8C18-E65E2B8C917A}"/>
              </a:ext>
            </a:extLst>
          </p:cNvPr>
          <p:cNvSpPr/>
          <p:nvPr userDrawn="1"/>
        </p:nvSpPr>
        <p:spPr>
          <a:xfrm rot="2700000">
            <a:off x="394023" y="4672678"/>
            <a:ext cx="212638" cy="212610"/>
          </a:xfrm>
          <a:prstGeom prst="roundRect">
            <a:avLst>
              <a:gd name="adj" fmla="val 21316"/>
            </a:avLst>
          </a:prstGeom>
          <a:solidFill>
            <a:schemeClr val="accent1"/>
          </a:solidFill>
          <a:ln>
            <a:noFill/>
          </a:ln>
          <a:effectLst>
            <a:outerShdw blurRad="6858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Rectangle 8">
            <a:hlinkClick r:id="rId2"/>
            <a:extLst>
              <a:ext uri="{FF2B5EF4-FFF2-40B4-BE49-F238E27FC236}">
                <a16:creationId xmlns:a16="http://schemas.microsoft.com/office/drawing/2014/main" id="{DFEF7234-7D16-4547-AD06-EF442D231C26}"/>
              </a:ext>
            </a:extLst>
          </p:cNvPr>
          <p:cNvSpPr/>
          <p:nvPr userDrawn="1"/>
        </p:nvSpPr>
        <p:spPr>
          <a:xfrm>
            <a:off x="11679862" y="3250568"/>
            <a:ext cx="356819" cy="356866"/>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10" name="Oval 9">
            <a:extLst>
              <a:ext uri="{FF2B5EF4-FFF2-40B4-BE49-F238E27FC236}">
                <a16:creationId xmlns:a16="http://schemas.microsoft.com/office/drawing/2014/main" id="{35756953-F73D-473A-AAB6-F6742A70FB12}"/>
              </a:ext>
            </a:extLst>
          </p:cNvPr>
          <p:cNvSpPr/>
          <p:nvPr userDrawn="1"/>
        </p:nvSpPr>
        <p:spPr>
          <a:xfrm rot="2700000">
            <a:off x="11716761" y="3290685"/>
            <a:ext cx="283021" cy="282984"/>
          </a:xfrm>
          <a:prstGeom prst="ellipse">
            <a:avLst/>
          </a:prstGeom>
          <a:noFill/>
          <a:ln w="6350">
            <a:solidFill>
              <a:schemeClr val="tx1"/>
            </a:solidFill>
          </a:ln>
          <a:effectLst>
            <a:outerShdw blurRad="6858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Freeform 6">
            <a:extLst>
              <a:ext uri="{FF2B5EF4-FFF2-40B4-BE49-F238E27FC236}">
                <a16:creationId xmlns:a16="http://schemas.microsoft.com/office/drawing/2014/main" id="{9E41AB32-3111-45E8-A763-621C6AB956B7}"/>
              </a:ext>
            </a:extLst>
          </p:cNvPr>
          <p:cNvSpPr>
            <a:spLocks/>
          </p:cNvSpPr>
          <p:nvPr userDrawn="1"/>
        </p:nvSpPr>
        <p:spPr bwMode="auto">
          <a:xfrm>
            <a:off x="11829832" y="3371063"/>
            <a:ext cx="56879" cy="122229"/>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solidFill>
          <a:ln w="0">
            <a:noFill/>
            <a:prstDash val="solid"/>
            <a:round/>
            <a:headEnd/>
            <a:tailEnd/>
          </a:ln>
        </p:spPr>
        <p:txBody>
          <a:bodyPr vert="horz" wrap="square" lIns="60952" tIns="30476" rIns="60952" bIns="30476" numCol="1" anchor="t" anchorCtr="0" compatLnSpc="1">
            <a:prstTxWarp prst="textNoShape">
              <a:avLst/>
            </a:prstTxWarp>
          </a:bodyPr>
          <a:lstStyle/>
          <a:p>
            <a:endParaRPr lang="en-US" sz="1600"/>
          </a:p>
        </p:txBody>
      </p:sp>
      <p:sp>
        <p:nvSpPr>
          <p:cNvPr id="12" name="Rectangle 11">
            <a:hlinkClick r:id="rId3"/>
            <a:extLst>
              <a:ext uri="{FF2B5EF4-FFF2-40B4-BE49-F238E27FC236}">
                <a16:creationId xmlns:a16="http://schemas.microsoft.com/office/drawing/2014/main" id="{A53A1220-5AB6-40B6-A7C2-28F939B5D56E}"/>
              </a:ext>
            </a:extLst>
          </p:cNvPr>
          <p:cNvSpPr/>
          <p:nvPr userDrawn="1"/>
        </p:nvSpPr>
        <p:spPr>
          <a:xfrm>
            <a:off x="11679862" y="2839999"/>
            <a:ext cx="356819" cy="356866"/>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13" name="Freeform 7">
            <a:extLst>
              <a:ext uri="{FF2B5EF4-FFF2-40B4-BE49-F238E27FC236}">
                <a16:creationId xmlns:a16="http://schemas.microsoft.com/office/drawing/2014/main" id="{2407B0DC-8427-4721-AAA2-A667E86D7C2B}"/>
              </a:ext>
            </a:extLst>
          </p:cNvPr>
          <p:cNvSpPr>
            <a:spLocks noEditPoints="1"/>
          </p:cNvSpPr>
          <p:nvPr userDrawn="1"/>
        </p:nvSpPr>
        <p:spPr bwMode="auto">
          <a:xfrm>
            <a:off x="11795206" y="2957895"/>
            <a:ext cx="126131" cy="121074"/>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solidFill>
          <a:ln w="0">
            <a:noFill/>
            <a:prstDash val="solid"/>
            <a:round/>
            <a:headEnd/>
            <a:tailEnd/>
          </a:ln>
        </p:spPr>
        <p:txBody>
          <a:bodyPr vert="horz" wrap="square" lIns="60952" tIns="30476" rIns="60952" bIns="30476" numCol="1" anchor="t" anchorCtr="0" compatLnSpc="1">
            <a:prstTxWarp prst="textNoShape">
              <a:avLst/>
            </a:prstTxWarp>
          </a:bodyPr>
          <a:lstStyle/>
          <a:p>
            <a:endParaRPr lang="en-US" sz="1600"/>
          </a:p>
        </p:txBody>
      </p:sp>
      <p:sp>
        <p:nvSpPr>
          <p:cNvPr id="14" name="Oval 13">
            <a:extLst>
              <a:ext uri="{FF2B5EF4-FFF2-40B4-BE49-F238E27FC236}">
                <a16:creationId xmlns:a16="http://schemas.microsoft.com/office/drawing/2014/main" id="{26298F93-E28A-4A6A-B4B1-5DB8B90DBD4D}"/>
              </a:ext>
            </a:extLst>
          </p:cNvPr>
          <p:cNvSpPr/>
          <p:nvPr userDrawn="1"/>
        </p:nvSpPr>
        <p:spPr>
          <a:xfrm rot="2700000">
            <a:off x="11716761" y="2880117"/>
            <a:ext cx="283021" cy="282984"/>
          </a:xfrm>
          <a:prstGeom prst="ellipse">
            <a:avLst/>
          </a:prstGeom>
          <a:noFill/>
          <a:ln w="6350">
            <a:solidFill>
              <a:schemeClr val="tx1"/>
            </a:solidFill>
          </a:ln>
          <a:effectLst>
            <a:outerShdw blurRad="6858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 name="Rectangle 14">
            <a:hlinkClick r:id="rId4"/>
            <a:extLst>
              <a:ext uri="{FF2B5EF4-FFF2-40B4-BE49-F238E27FC236}">
                <a16:creationId xmlns:a16="http://schemas.microsoft.com/office/drawing/2014/main" id="{C85C7F75-41AD-4A3A-8E42-56FFCC54EA35}"/>
              </a:ext>
            </a:extLst>
          </p:cNvPr>
          <p:cNvSpPr/>
          <p:nvPr userDrawn="1"/>
        </p:nvSpPr>
        <p:spPr>
          <a:xfrm>
            <a:off x="11679862" y="3661136"/>
            <a:ext cx="356819" cy="356866"/>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16" name="Freeform 8">
            <a:extLst>
              <a:ext uri="{FF2B5EF4-FFF2-40B4-BE49-F238E27FC236}">
                <a16:creationId xmlns:a16="http://schemas.microsoft.com/office/drawing/2014/main" id="{7405FD7B-4C67-4C0D-A50B-CD501A6FFE60}"/>
              </a:ext>
            </a:extLst>
          </p:cNvPr>
          <p:cNvSpPr>
            <a:spLocks/>
          </p:cNvSpPr>
          <p:nvPr userDrawn="1"/>
        </p:nvSpPr>
        <p:spPr bwMode="auto">
          <a:xfrm>
            <a:off x="11789999" y="3790030"/>
            <a:ext cx="136546" cy="111548"/>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solidFill>
          <a:ln w="0">
            <a:noFill/>
            <a:prstDash val="solid"/>
            <a:round/>
            <a:headEnd/>
            <a:tailEnd/>
          </a:ln>
        </p:spPr>
        <p:txBody>
          <a:bodyPr vert="horz" wrap="square" lIns="60952" tIns="30476" rIns="60952" bIns="30476" numCol="1" anchor="t" anchorCtr="0" compatLnSpc="1">
            <a:prstTxWarp prst="textNoShape">
              <a:avLst/>
            </a:prstTxWarp>
          </a:bodyPr>
          <a:lstStyle/>
          <a:p>
            <a:endParaRPr lang="en-US" sz="1600"/>
          </a:p>
        </p:txBody>
      </p:sp>
      <p:sp>
        <p:nvSpPr>
          <p:cNvPr id="17" name="Oval 16">
            <a:extLst>
              <a:ext uri="{FF2B5EF4-FFF2-40B4-BE49-F238E27FC236}">
                <a16:creationId xmlns:a16="http://schemas.microsoft.com/office/drawing/2014/main" id="{91468AF2-4BDF-494C-8E68-D8622BC33408}"/>
              </a:ext>
            </a:extLst>
          </p:cNvPr>
          <p:cNvSpPr/>
          <p:nvPr userDrawn="1"/>
        </p:nvSpPr>
        <p:spPr>
          <a:xfrm rot="2700000">
            <a:off x="11716761" y="3701253"/>
            <a:ext cx="283021" cy="282984"/>
          </a:xfrm>
          <a:prstGeom prst="ellipse">
            <a:avLst/>
          </a:prstGeom>
          <a:noFill/>
          <a:ln w="6350">
            <a:solidFill>
              <a:schemeClr val="tx1"/>
            </a:solidFill>
          </a:ln>
          <a:effectLst>
            <a:outerShdw blurRad="6858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8" name="Group 17">
            <a:extLst>
              <a:ext uri="{FF2B5EF4-FFF2-40B4-BE49-F238E27FC236}">
                <a16:creationId xmlns:a16="http://schemas.microsoft.com/office/drawing/2014/main" id="{45FB5C87-D273-4741-B8BC-9DDDF4ACCED6}"/>
              </a:ext>
            </a:extLst>
          </p:cNvPr>
          <p:cNvGrpSpPr/>
          <p:nvPr userDrawn="1"/>
        </p:nvGrpSpPr>
        <p:grpSpPr>
          <a:xfrm>
            <a:off x="474709" y="420355"/>
            <a:ext cx="51266" cy="575008"/>
            <a:chOff x="447517" y="840709"/>
            <a:chExt cx="102546" cy="1150016"/>
          </a:xfrm>
        </p:grpSpPr>
        <p:sp>
          <p:nvSpPr>
            <p:cNvPr id="19" name="Oval 28">
              <a:extLst>
                <a:ext uri="{FF2B5EF4-FFF2-40B4-BE49-F238E27FC236}">
                  <a16:creationId xmlns:a16="http://schemas.microsoft.com/office/drawing/2014/main" id="{77A9FED8-8494-4471-996B-444CA69B5905}"/>
                </a:ext>
              </a:extLst>
            </p:cNvPr>
            <p:cNvSpPr/>
            <p:nvPr userDrawn="1"/>
          </p:nvSpPr>
          <p:spPr>
            <a:xfrm>
              <a:off x="447517" y="840709"/>
              <a:ext cx="102546" cy="10254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solidFill>
                  <a:schemeClr val="accent3"/>
                </a:solidFill>
              </a:endParaRPr>
            </a:p>
          </p:txBody>
        </p:sp>
        <p:sp>
          <p:nvSpPr>
            <p:cNvPr id="20" name="Oval 19">
              <a:extLst>
                <a:ext uri="{FF2B5EF4-FFF2-40B4-BE49-F238E27FC236}">
                  <a16:creationId xmlns:a16="http://schemas.microsoft.com/office/drawing/2014/main" id="{1456D321-15D2-4AFE-99BB-E6FF0048B358}"/>
                </a:ext>
              </a:extLst>
            </p:cNvPr>
            <p:cNvSpPr/>
            <p:nvPr userDrawn="1"/>
          </p:nvSpPr>
          <p:spPr>
            <a:xfrm>
              <a:off x="447517" y="1192253"/>
              <a:ext cx="102546" cy="10254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solidFill>
                  <a:schemeClr val="accent3"/>
                </a:solidFill>
              </a:endParaRPr>
            </a:p>
          </p:txBody>
        </p:sp>
        <p:sp>
          <p:nvSpPr>
            <p:cNvPr id="21" name="Oval 20">
              <a:extLst>
                <a:ext uri="{FF2B5EF4-FFF2-40B4-BE49-F238E27FC236}">
                  <a16:creationId xmlns:a16="http://schemas.microsoft.com/office/drawing/2014/main" id="{3DF4838A-6FF2-49AF-9BE3-76AE8F2D9BC2}"/>
                </a:ext>
              </a:extLst>
            </p:cNvPr>
            <p:cNvSpPr/>
            <p:nvPr userDrawn="1"/>
          </p:nvSpPr>
          <p:spPr>
            <a:xfrm>
              <a:off x="447517" y="1540216"/>
              <a:ext cx="102546" cy="10254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solidFill>
                  <a:schemeClr val="accent3"/>
                </a:solidFill>
              </a:endParaRPr>
            </a:p>
          </p:txBody>
        </p:sp>
        <p:sp>
          <p:nvSpPr>
            <p:cNvPr id="22" name="Oval 21">
              <a:extLst>
                <a:ext uri="{FF2B5EF4-FFF2-40B4-BE49-F238E27FC236}">
                  <a16:creationId xmlns:a16="http://schemas.microsoft.com/office/drawing/2014/main" id="{8B0876AB-E2E5-4728-B737-74306782D9BA}"/>
                </a:ext>
              </a:extLst>
            </p:cNvPr>
            <p:cNvSpPr/>
            <p:nvPr userDrawn="1"/>
          </p:nvSpPr>
          <p:spPr>
            <a:xfrm>
              <a:off x="447517" y="1888179"/>
              <a:ext cx="102546" cy="10254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solidFill>
                  <a:schemeClr val="accent3"/>
                </a:solidFill>
              </a:endParaRPr>
            </a:p>
          </p:txBody>
        </p:sp>
      </p:grpSp>
      <p:grpSp>
        <p:nvGrpSpPr>
          <p:cNvPr id="23" name="Group 22">
            <a:extLst>
              <a:ext uri="{FF2B5EF4-FFF2-40B4-BE49-F238E27FC236}">
                <a16:creationId xmlns:a16="http://schemas.microsoft.com/office/drawing/2014/main" id="{075F4416-25C5-4530-A8BB-0DB995984C1E}"/>
              </a:ext>
            </a:extLst>
          </p:cNvPr>
          <p:cNvGrpSpPr/>
          <p:nvPr userDrawn="1"/>
        </p:nvGrpSpPr>
        <p:grpSpPr>
          <a:xfrm>
            <a:off x="11832638" y="6017187"/>
            <a:ext cx="51266" cy="575008"/>
            <a:chOff x="447517" y="840709"/>
            <a:chExt cx="102546" cy="1150016"/>
          </a:xfrm>
          <a:solidFill>
            <a:schemeClr val="bg1">
              <a:lumMod val="65000"/>
            </a:schemeClr>
          </a:solidFill>
        </p:grpSpPr>
        <p:sp>
          <p:nvSpPr>
            <p:cNvPr id="24" name="Oval 28">
              <a:extLst>
                <a:ext uri="{FF2B5EF4-FFF2-40B4-BE49-F238E27FC236}">
                  <a16:creationId xmlns:a16="http://schemas.microsoft.com/office/drawing/2014/main" id="{3B70F7E5-CE4C-4884-B385-0FE696B474DF}"/>
                </a:ext>
              </a:extLst>
            </p:cNvPr>
            <p:cNvSpPr/>
            <p:nvPr userDrawn="1"/>
          </p:nvSpPr>
          <p:spPr>
            <a:xfrm>
              <a:off x="447517" y="840709"/>
              <a:ext cx="102546" cy="102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solidFill>
                  <a:schemeClr val="accent3"/>
                </a:solidFill>
              </a:endParaRPr>
            </a:p>
          </p:txBody>
        </p:sp>
        <p:sp>
          <p:nvSpPr>
            <p:cNvPr id="25" name="Oval 24">
              <a:extLst>
                <a:ext uri="{FF2B5EF4-FFF2-40B4-BE49-F238E27FC236}">
                  <a16:creationId xmlns:a16="http://schemas.microsoft.com/office/drawing/2014/main" id="{DF4C602B-647A-493F-B078-429D1685D74E}"/>
                </a:ext>
              </a:extLst>
            </p:cNvPr>
            <p:cNvSpPr/>
            <p:nvPr userDrawn="1"/>
          </p:nvSpPr>
          <p:spPr>
            <a:xfrm>
              <a:off x="447517" y="1192253"/>
              <a:ext cx="102546" cy="102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solidFill>
                  <a:schemeClr val="accent3"/>
                </a:solidFill>
              </a:endParaRPr>
            </a:p>
          </p:txBody>
        </p:sp>
        <p:sp>
          <p:nvSpPr>
            <p:cNvPr id="26" name="Oval 25">
              <a:extLst>
                <a:ext uri="{FF2B5EF4-FFF2-40B4-BE49-F238E27FC236}">
                  <a16:creationId xmlns:a16="http://schemas.microsoft.com/office/drawing/2014/main" id="{30110167-0DC5-4BDE-AF07-ADF6A3882B86}"/>
                </a:ext>
              </a:extLst>
            </p:cNvPr>
            <p:cNvSpPr/>
            <p:nvPr userDrawn="1"/>
          </p:nvSpPr>
          <p:spPr>
            <a:xfrm>
              <a:off x="447517" y="1540216"/>
              <a:ext cx="102546" cy="102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solidFill>
                  <a:schemeClr val="accent3"/>
                </a:solidFill>
              </a:endParaRPr>
            </a:p>
          </p:txBody>
        </p:sp>
        <p:sp>
          <p:nvSpPr>
            <p:cNvPr id="27" name="Oval 26">
              <a:extLst>
                <a:ext uri="{FF2B5EF4-FFF2-40B4-BE49-F238E27FC236}">
                  <a16:creationId xmlns:a16="http://schemas.microsoft.com/office/drawing/2014/main" id="{F472FD95-278B-4473-9721-0ED692FED85A}"/>
                </a:ext>
              </a:extLst>
            </p:cNvPr>
            <p:cNvSpPr/>
            <p:nvPr userDrawn="1"/>
          </p:nvSpPr>
          <p:spPr>
            <a:xfrm>
              <a:off x="447517" y="1888179"/>
              <a:ext cx="102546" cy="102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solidFill>
                  <a:schemeClr val="accent3"/>
                </a:solidFill>
              </a:endParaRPr>
            </a:p>
          </p:txBody>
        </p:sp>
      </p:grpSp>
    </p:spTree>
    <p:extLst>
      <p:ext uri="{BB962C8B-B14F-4D97-AF65-F5344CB8AC3E}">
        <p14:creationId xmlns:p14="http://schemas.microsoft.com/office/powerpoint/2010/main" val="214822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49" presetClass="entr" presetSubtype="0" decel="100000" fill="hold" grpId="0" nodeType="withEffect">
                                  <p:stCondLst>
                                    <p:cond delay="10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360"/>
                                          </p:val>
                                        </p:tav>
                                        <p:tav tm="100000">
                                          <p:val>
                                            <p:fltVal val="0"/>
                                          </p:val>
                                        </p:tav>
                                      </p:tavLst>
                                    </p:anim>
                                    <p:animEffect transition="in" filter="fade">
                                      <p:cBhvr>
                                        <p:cTn id="16" dur="500"/>
                                        <p:tgtEl>
                                          <p:spTgt spid="5"/>
                                        </p:tgtEl>
                                      </p:cBhvr>
                                    </p:animEffect>
                                  </p:childTnLst>
                                </p:cTn>
                              </p:par>
                              <p:par>
                                <p:cTn id="17" presetID="49" presetClass="entr" presetSubtype="0" decel="100000" fill="hold" grpId="0" nodeType="withEffect">
                                  <p:stCondLst>
                                    <p:cond delay="20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 calcmode="lin" valueType="num">
                                      <p:cBhvr>
                                        <p:cTn id="21" dur="500" fill="hold"/>
                                        <p:tgtEl>
                                          <p:spTgt spid="6"/>
                                        </p:tgtEl>
                                        <p:attrNameLst>
                                          <p:attrName>style.rotation</p:attrName>
                                        </p:attrNameLst>
                                      </p:cBhvr>
                                      <p:tavLst>
                                        <p:tav tm="0">
                                          <p:val>
                                            <p:fltVal val="360"/>
                                          </p:val>
                                        </p:tav>
                                        <p:tav tm="100000">
                                          <p:val>
                                            <p:fltVal val="0"/>
                                          </p:val>
                                        </p:tav>
                                      </p:tavLst>
                                    </p:anim>
                                    <p:animEffect transition="in" filter="fade">
                                      <p:cBhvr>
                                        <p:cTn id="22" dur="500"/>
                                        <p:tgtEl>
                                          <p:spTgt spid="6"/>
                                        </p:tgtEl>
                                      </p:cBhvr>
                                    </p:animEffect>
                                  </p:childTnLst>
                                </p:cTn>
                              </p:par>
                              <p:par>
                                <p:cTn id="23" presetID="49" presetClass="entr" presetSubtype="0" decel="100000" fill="hold" grpId="0" nodeType="withEffect">
                                  <p:stCondLst>
                                    <p:cond delay="30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 calcmode="lin" valueType="num">
                                      <p:cBhvr>
                                        <p:cTn id="27" dur="500" fill="hold"/>
                                        <p:tgtEl>
                                          <p:spTgt spid="7"/>
                                        </p:tgtEl>
                                        <p:attrNameLst>
                                          <p:attrName>style.rotation</p:attrName>
                                        </p:attrNameLst>
                                      </p:cBhvr>
                                      <p:tavLst>
                                        <p:tav tm="0">
                                          <p:val>
                                            <p:fltVal val="360"/>
                                          </p:val>
                                        </p:tav>
                                        <p:tav tm="100000">
                                          <p:val>
                                            <p:fltVal val="0"/>
                                          </p:val>
                                        </p:tav>
                                      </p:tavLst>
                                    </p:anim>
                                    <p:animEffect transition="in" filter="fade">
                                      <p:cBhvr>
                                        <p:cTn id="28" dur="500"/>
                                        <p:tgtEl>
                                          <p:spTgt spid="7"/>
                                        </p:tgtEl>
                                      </p:cBhvr>
                                    </p:animEffect>
                                  </p:childTnLst>
                                </p:cTn>
                              </p:par>
                              <p:par>
                                <p:cTn id="29" presetID="8" presetClass="emph" presetSubtype="0" repeatCount="indefinite" fill="hold" grpId="1" nodeType="withEffect">
                                  <p:stCondLst>
                                    <p:cond delay="300"/>
                                  </p:stCondLst>
                                  <p:childTnLst>
                                    <p:animRot by="21600000">
                                      <p:cBhvr>
                                        <p:cTn id="30" dur="6000" fill="hold"/>
                                        <p:tgtEl>
                                          <p:spTgt spid="4"/>
                                        </p:tgtEl>
                                        <p:attrNameLst>
                                          <p:attrName>r</p:attrName>
                                        </p:attrNameLst>
                                      </p:cBhvr>
                                    </p:animRot>
                                  </p:childTnLst>
                                </p:cTn>
                              </p:par>
                              <p:par>
                                <p:cTn id="31" presetID="8" presetClass="emph" presetSubtype="0" repeatCount="indefinite" fill="hold" grpId="1" nodeType="withEffect">
                                  <p:stCondLst>
                                    <p:cond delay="500"/>
                                  </p:stCondLst>
                                  <p:childTnLst>
                                    <p:animRot by="21600000">
                                      <p:cBhvr>
                                        <p:cTn id="32" dur="5000" fill="hold"/>
                                        <p:tgtEl>
                                          <p:spTgt spid="5"/>
                                        </p:tgtEl>
                                        <p:attrNameLst>
                                          <p:attrName>r</p:attrName>
                                        </p:attrNameLst>
                                      </p:cBhvr>
                                    </p:animRot>
                                  </p:childTnLst>
                                </p:cTn>
                              </p:par>
                              <p:par>
                                <p:cTn id="33" presetID="8" presetClass="emph" presetSubtype="0" repeatCount="indefinite" fill="hold" grpId="1" nodeType="withEffect">
                                  <p:stCondLst>
                                    <p:cond delay="700"/>
                                  </p:stCondLst>
                                  <p:childTnLst>
                                    <p:animRot by="21600000">
                                      <p:cBhvr>
                                        <p:cTn id="34" dur="4000" fill="hold"/>
                                        <p:tgtEl>
                                          <p:spTgt spid="6"/>
                                        </p:tgtEl>
                                        <p:attrNameLst>
                                          <p:attrName>r</p:attrName>
                                        </p:attrNameLst>
                                      </p:cBhvr>
                                    </p:animRot>
                                  </p:childTnLst>
                                </p:cTn>
                              </p:par>
                              <p:par>
                                <p:cTn id="35" presetID="8" presetClass="emph" presetSubtype="0" repeatCount="indefinite" fill="hold" grpId="1" nodeType="withEffect">
                                  <p:stCondLst>
                                    <p:cond delay="900"/>
                                  </p:stCondLst>
                                  <p:childTnLst>
                                    <p:animRot by="21600000">
                                      <p:cBhvr>
                                        <p:cTn id="36" dur="3000" fill="hold"/>
                                        <p:tgtEl>
                                          <p:spTgt spid="7"/>
                                        </p:tgtEl>
                                        <p:attrNameLst>
                                          <p:attrName>r</p:attrName>
                                        </p:attrNameLst>
                                      </p:cBhvr>
                                    </p:animRot>
                                  </p:childTnLst>
                                </p:cTn>
                              </p:par>
                              <p:par>
                                <p:cTn id="37" presetID="2" presetClass="entr" presetSubtype="4" decel="100000" fill="hold" grpId="0" nodeType="withEffect">
                                  <p:stCondLst>
                                    <p:cond delay="20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1000" fill="hold"/>
                                        <p:tgtEl>
                                          <p:spTgt spid="2"/>
                                        </p:tgtEl>
                                        <p:attrNameLst>
                                          <p:attrName>ppt_x</p:attrName>
                                        </p:attrNameLst>
                                      </p:cBhvr>
                                      <p:tavLst>
                                        <p:tav tm="0">
                                          <p:val>
                                            <p:strVal val="#ppt_x"/>
                                          </p:val>
                                        </p:tav>
                                        <p:tav tm="100000">
                                          <p:val>
                                            <p:strVal val="#ppt_x"/>
                                          </p:val>
                                        </p:tav>
                                      </p:tavLst>
                                    </p:anim>
                                    <p:anim calcmode="lin" valueType="num">
                                      <p:cBhvr additive="base">
                                        <p:cTn id="40" dur="1000" fill="hold"/>
                                        <p:tgtEl>
                                          <p:spTgt spid="2"/>
                                        </p:tgtEl>
                                        <p:attrNameLst>
                                          <p:attrName>ppt_y</p:attrName>
                                        </p:attrNameLst>
                                      </p:cBhvr>
                                      <p:tavLst>
                                        <p:tav tm="0">
                                          <p:val>
                                            <p:strVal val="1+#ppt_h/2"/>
                                          </p:val>
                                        </p:tav>
                                        <p:tav tm="100000">
                                          <p:val>
                                            <p:strVal val="#ppt_y"/>
                                          </p:val>
                                        </p:tav>
                                      </p:tavLst>
                                    </p:anim>
                                  </p:childTnLst>
                                </p:cTn>
                              </p:par>
                              <p:par>
                                <p:cTn id="41" presetID="49" presetClass="entr" presetSubtype="0" decel="10000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 calcmode="lin" valueType="num">
                                      <p:cBhvr>
                                        <p:cTn id="45" dur="500" fill="hold"/>
                                        <p:tgtEl>
                                          <p:spTgt spid="17"/>
                                        </p:tgtEl>
                                        <p:attrNameLst>
                                          <p:attrName>style.rotation</p:attrName>
                                        </p:attrNameLst>
                                      </p:cBhvr>
                                      <p:tavLst>
                                        <p:tav tm="0">
                                          <p:val>
                                            <p:fltVal val="360"/>
                                          </p:val>
                                        </p:tav>
                                        <p:tav tm="100000">
                                          <p:val>
                                            <p:fltVal val="0"/>
                                          </p:val>
                                        </p:tav>
                                      </p:tavLst>
                                    </p:anim>
                                    <p:animEffect transition="in" filter="fade">
                                      <p:cBhvr>
                                        <p:cTn id="46" dur="500"/>
                                        <p:tgtEl>
                                          <p:spTgt spid="17"/>
                                        </p:tgtEl>
                                      </p:cBhvr>
                                    </p:animEffect>
                                  </p:childTnLst>
                                </p:cTn>
                              </p:par>
                              <p:par>
                                <p:cTn id="47" presetID="49" presetClass="entr" presetSubtype="0" decel="100000" fill="hold" grpId="0" nodeType="withEffect">
                                  <p:stCondLst>
                                    <p:cond delay="10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 calcmode="lin" valueType="num">
                                      <p:cBhvr>
                                        <p:cTn id="51" dur="500" fill="hold"/>
                                        <p:tgtEl>
                                          <p:spTgt spid="16"/>
                                        </p:tgtEl>
                                        <p:attrNameLst>
                                          <p:attrName>style.rotation</p:attrName>
                                        </p:attrNameLst>
                                      </p:cBhvr>
                                      <p:tavLst>
                                        <p:tav tm="0">
                                          <p:val>
                                            <p:fltVal val="360"/>
                                          </p:val>
                                        </p:tav>
                                        <p:tav tm="100000">
                                          <p:val>
                                            <p:fltVal val="0"/>
                                          </p:val>
                                        </p:tav>
                                      </p:tavLst>
                                    </p:anim>
                                    <p:animEffect transition="in" filter="fade">
                                      <p:cBhvr>
                                        <p:cTn id="52" dur="500"/>
                                        <p:tgtEl>
                                          <p:spTgt spid="16"/>
                                        </p:tgtEl>
                                      </p:cBhvr>
                                    </p:animEffect>
                                  </p:childTnLst>
                                </p:cTn>
                              </p:par>
                              <p:par>
                                <p:cTn id="53" presetID="49" presetClass="entr" presetSubtype="0" decel="100000" fill="hold" grpId="0" nodeType="withEffect">
                                  <p:stCondLst>
                                    <p:cond delay="20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 calcmode="lin" valueType="num">
                                      <p:cBhvr>
                                        <p:cTn id="57" dur="500" fill="hold"/>
                                        <p:tgtEl>
                                          <p:spTgt spid="10"/>
                                        </p:tgtEl>
                                        <p:attrNameLst>
                                          <p:attrName>style.rotation</p:attrName>
                                        </p:attrNameLst>
                                      </p:cBhvr>
                                      <p:tavLst>
                                        <p:tav tm="0">
                                          <p:val>
                                            <p:fltVal val="360"/>
                                          </p:val>
                                        </p:tav>
                                        <p:tav tm="100000">
                                          <p:val>
                                            <p:fltVal val="0"/>
                                          </p:val>
                                        </p:tav>
                                      </p:tavLst>
                                    </p:anim>
                                    <p:animEffect transition="in" filter="fade">
                                      <p:cBhvr>
                                        <p:cTn id="58" dur="500"/>
                                        <p:tgtEl>
                                          <p:spTgt spid="10"/>
                                        </p:tgtEl>
                                      </p:cBhvr>
                                    </p:animEffect>
                                  </p:childTnLst>
                                </p:cTn>
                              </p:par>
                              <p:par>
                                <p:cTn id="59" presetID="49" presetClass="entr" presetSubtype="0" decel="100000" fill="hold" grpId="0" nodeType="withEffect">
                                  <p:stCondLst>
                                    <p:cond delay="30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fltVal val="0"/>
                                          </p:val>
                                        </p:tav>
                                        <p:tav tm="100000">
                                          <p:val>
                                            <p:strVal val="#ppt_w"/>
                                          </p:val>
                                        </p:tav>
                                      </p:tavLst>
                                    </p:anim>
                                    <p:anim calcmode="lin" valueType="num">
                                      <p:cBhvr>
                                        <p:cTn id="62" dur="500" fill="hold"/>
                                        <p:tgtEl>
                                          <p:spTgt spid="11"/>
                                        </p:tgtEl>
                                        <p:attrNameLst>
                                          <p:attrName>ppt_h</p:attrName>
                                        </p:attrNameLst>
                                      </p:cBhvr>
                                      <p:tavLst>
                                        <p:tav tm="0">
                                          <p:val>
                                            <p:fltVal val="0"/>
                                          </p:val>
                                        </p:tav>
                                        <p:tav tm="100000">
                                          <p:val>
                                            <p:strVal val="#ppt_h"/>
                                          </p:val>
                                        </p:tav>
                                      </p:tavLst>
                                    </p:anim>
                                    <p:anim calcmode="lin" valueType="num">
                                      <p:cBhvr>
                                        <p:cTn id="63" dur="500" fill="hold"/>
                                        <p:tgtEl>
                                          <p:spTgt spid="11"/>
                                        </p:tgtEl>
                                        <p:attrNameLst>
                                          <p:attrName>style.rotation</p:attrName>
                                        </p:attrNameLst>
                                      </p:cBhvr>
                                      <p:tavLst>
                                        <p:tav tm="0">
                                          <p:val>
                                            <p:fltVal val="360"/>
                                          </p:val>
                                        </p:tav>
                                        <p:tav tm="100000">
                                          <p:val>
                                            <p:fltVal val="0"/>
                                          </p:val>
                                        </p:tav>
                                      </p:tavLst>
                                    </p:anim>
                                    <p:animEffect transition="in" filter="fade">
                                      <p:cBhvr>
                                        <p:cTn id="64" dur="500"/>
                                        <p:tgtEl>
                                          <p:spTgt spid="11"/>
                                        </p:tgtEl>
                                      </p:cBhvr>
                                    </p:animEffect>
                                  </p:childTnLst>
                                </p:cTn>
                              </p:par>
                              <p:par>
                                <p:cTn id="65" presetID="49" presetClass="entr" presetSubtype="0" decel="100000" fill="hold" grpId="0" nodeType="withEffect">
                                  <p:stCondLst>
                                    <p:cond delay="40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 calcmode="lin" valueType="num">
                                      <p:cBhvr>
                                        <p:cTn id="69" dur="500" fill="hold"/>
                                        <p:tgtEl>
                                          <p:spTgt spid="14"/>
                                        </p:tgtEl>
                                        <p:attrNameLst>
                                          <p:attrName>style.rotation</p:attrName>
                                        </p:attrNameLst>
                                      </p:cBhvr>
                                      <p:tavLst>
                                        <p:tav tm="0">
                                          <p:val>
                                            <p:fltVal val="360"/>
                                          </p:val>
                                        </p:tav>
                                        <p:tav tm="100000">
                                          <p:val>
                                            <p:fltVal val="0"/>
                                          </p:val>
                                        </p:tav>
                                      </p:tavLst>
                                    </p:anim>
                                    <p:animEffect transition="in" filter="fade">
                                      <p:cBhvr>
                                        <p:cTn id="70" dur="500"/>
                                        <p:tgtEl>
                                          <p:spTgt spid="14"/>
                                        </p:tgtEl>
                                      </p:cBhvr>
                                    </p:animEffect>
                                  </p:childTnLst>
                                </p:cTn>
                              </p:par>
                              <p:par>
                                <p:cTn id="71" presetID="49" presetClass="entr" presetSubtype="0" decel="100000" fill="hold" grpId="0" nodeType="withEffect">
                                  <p:stCondLst>
                                    <p:cond delay="500"/>
                                  </p:stCondLst>
                                  <p:childTnLst>
                                    <p:set>
                                      <p:cBhvr>
                                        <p:cTn id="72" dur="1" fill="hold">
                                          <p:stCondLst>
                                            <p:cond delay="0"/>
                                          </p:stCondLst>
                                        </p:cTn>
                                        <p:tgtEl>
                                          <p:spTgt spid="13"/>
                                        </p:tgtEl>
                                        <p:attrNameLst>
                                          <p:attrName>style.visibility</p:attrName>
                                        </p:attrNameLst>
                                      </p:cBhvr>
                                      <p:to>
                                        <p:strVal val="visible"/>
                                      </p:to>
                                    </p:set>
                                    <p:anim calcmode="lin" valueType="num">
                                      <p:cBhvr>
                                        <p:cTn id="73" dur="500" fill="hold"/>
                                        <p:tgtEl>
                                          <p:spTgt spid="13"/>
                                        </p:tgtEl>
                                        <p:attrNameLst>
                                          <p:attrName>ppt_w</p:attrName>
                                        </p:attrNameLst>
                                      </p:cBhvr>
                                      <p:tavLst>
                                        <p:tav tm="0">
                                          <p:val>
                                            <p:fltVal val="0"/>
                                          </p:val>
                                        </p:tav>
                                        <p:tav tm="100000">
                                          <p:val>
                                            <p:strVal val="#ppt_w"/>
                                          </p:val>
                                        </p:tav>
                                      </p:tavLst>
                                    </p:anim>
                                    <p:anim calcmode="lin" valueType="num">
                                      <p:cBhvr>
                                        <p:cTn id="74" dur="500" fill="hold"/>
                                        <p:tgtEl>
                                          <p:spTgt spid="13"/>
                                        </p:tgtEl>
                                        <p:attrNameLst>
                                          <p:attrName>ppt_h</p:attrName>
                                        </p:attrNameLst>
                                      </p:cBhvr>
                                      <p:tavLst>
                                        <p:tav tm="0">
                                          <p:val>
                                            <p:fltVal val="0"/>
                                          </p:val>
                                        </p:tav>
                                        <p:tav tm="100000">
                                          <p:val>
                                            <p:strVal val="#ppt_h"/>
                                          </p:val>
                                        </p:tav>
                                      </p:tavLst>
                                    </p:anim>
                                    <p:anim calcmode="lin" valueType="num">
                                      <p:cBhvr>
                                        <p:cTn id="75" dur="500" fill="hold"/>
                                        <p:tgtEl>
                                          <p:spTgt spid="13"/>
                                        </p:tgtEl>
                                        <p:attrNameLst>
                                          <p:attrName>style.rotation</p:attrName>
                                        </p:attrNameLst>
                                      </p:cBhvr>
                                      <p:tavLst>
                                        <p:tav tm="0">
                                          <p:val>
                                            <p:fltVal val="360"/>
                                          </p:val>
                                        </p:tav>
                                        <p:tav tm="100000">
                                          <p:val>
                                            <p:fltVal val="0"/>
                                          </p:val>
                                        </p:tav>
                                      </p:tavLst>
                                    </p:anim>
                                    <p:animEffect transition="in" filter="fade">
                                      <p:cBhvr>
                                        <p:cTn id="76" dur="500"/>
                                        <p:tgtEl>
                                          <p:spTgt spid="13"/>
                                        </p:tgtEl>
                                      </p:cBhvr>
                                    </p:animEffect>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grpId="0" nodeType="clickEffect">
                                  <p:stCondLst>
                                    <p:cond delay="400"/>
                                  </p:stCondLst>
                                  <p:childTnLst>
                                    <p:animMotion origin="layout" path="M -5.92371E-7 -3.33333E-6 L -5.92371E-7 -0.92233 " pathEditMode="relative" rAng="0" ptsTypes="AA">
                                      <p:cBhvr>
                                        <p:cTn id="80" dur="2300" fill="hold"/>
                                        <p:tgtEl>
                                          <p:spTgt spid="31"/>
                                        </p:tgtEl>
                                        <p:attrNameLst>
                                          <p:attrName>ppt_x</p:attrName>
                                          <p:attrName>ppt_y</p:attrName>
                                        </p:attrNameLst>
                                      </p:cBhvr>
                                      <p:rCtr x="0" y="-46123"/>
                                    </p:animMotion>
                                  </p:childTnLst>
                                </p:cTn>
                              </p:par>
                              <p:par>
                                <p:cTn id="81" presetID="42" presetClass="path" presetSubtype="0" accel="50000" decel="50000" fill="hold" grpId="0" nodeType="withEffect">
                                  <p:stCondLst>
                                    <p:cond delay="0"/>
                                  </p:stCondLst>
                                  <p:childTnLst>
                                    <p:animMotion origin="layout" path="M -5.92371E-7 -2.59259E-6 L -5.92371E-7 -0.92801 " pathEditMode="relative" rAng="0" ptsTypes="AA">
                                      <p:cBhvr>
                                        <p:cTn id="82" dur="2100" fill="hold"/>
                                        <p:tgtEl>
                                          <p:spTgt spid="36"/>
                                        </p:tgtEl>
                                        <p:attrNameLst>
                                          <p:attrName>ppt_x</p:attrName>
                                          <p:attrName>ppt_y</p:attrName>
                                        </p:attrNameLst>
                                      </p:cBhvr>
                                      <p:rCtr x="0" y="-46400"/>
                                    </p:animMotion>
                                  </p:childTnLst>
                                </p:cTn>
                              </p:par>
                            </p:childTnLst>
                          </p:cTn>
                        </p:par>
                      </p:childTnLst>
                    </p:cTn>
                  </p:par>
                  <p:par>
                    <p:cTn id="83" fill="hold">
                      <p:stCondLst>
                        <p:cond delay="indefinite"/>
                      </p:stCondLst>
                      <p:childTnLst>
                        <p:par>
                          <p:cTn id="84" fill="hold">
                            <p:stCondLst>
                              <p:cond delay="0"/>
                            </p:stCondLst>
                            <p:childTnLst>
                              <p:par>
                                <p:cTn id="85" presetID="2" presetClass="exit" presetSubtype="4" accel="47619" decel="47619" fill="hold" grpId="1" nodeType="clickEffect">
                                  <p:stCondLst>
                                    <p:cond delay="500"/>
                                  </p:stCondLst>
                                  <p:childTnLst>
                                    <p:anim calcmode="lin" valueType="num">
                                      <p:cBhvr additive="base">
                                        <p:cTn id="86" dur="2100"/>
                                        <p:tgtEl>
                                          <p:spTgt spid="36"/>
                                        </p:tgtEl>
                                        <p:attrNameLst>
                                          <p:attrName>ppt_x</p:attrName>
                                        </p:attrNameLst>
                                      </p:cBhvr>
                                      <p:tavLst>
                                        <p:tav tm="0">
                                          <p:val>
                                            <p:strVal val="ppt_x"/>
                                          </p:val>
                                        </p:tav>
                                        <p:tav tm="100000">
                                          <p:val>
                                            <p:strVal val="ppt_x"/>
                                          </p:val>
                                        </p:tav>
                                      </p:tavLst>
                                    </p:anim>
                                    <p:anim calcmode="lin" valueType="num">
                                      <p:cBhvr additive="base">
                                        <p:cTn id="87" dur="2100"/>
                                        <p:tgtEl>
                                          <p:spTgt spid="36"/>
                                        </p:tgtEl>
                                        <p:attrNameLst>
                                          <p:attrName>ppt_y</p:attrName>
                                        </p:attrNameLst>
                                      </p:cBhvr>
                                      <p:tavLst>
                                        <p:tav tm="0">
                                          <p:val>
                                            <p:strVal val="ppt_y"/>
                                          </p:val>
                                        </p:tav>
                                        <p:tav tm="100000">
                                          <p:val>
                                            <p:strVal val="1+ppt_h/2"/>
                                          </p:val>
                                        </p:tav>
                                      </p:tavLst>
                                    </p:anim>
                                    <p:set>
                                      <p:cBhvr>
                                        <p:cTn id="88" dur="1" fill="hold">
                                          <p:stCondLst>
                                            <p:cond delay="2099"/>
                                          </p:stCondLst>
                                        </p:cTn>
                                        <p:tgtEl>
                                          <p:spTgt spid="36"/>
                                        </p:tgtEl>
                                        <p:attrNameLst>
                                          <p:attrName>style.visibility</p:attrName>
                                        </p:attrNameLst>
                                      </p:cBhvr>
                                      <p:to>
                                        <p:strVal val="hidden"/>
                                      </p:to>
                                    </p:set>
                                  </p:childTnLst>
                                </p:cTn>
                              </p:par>
                              <p:par>
                                <p:cTn id="89" presetID="42" presetClass="path" presetSubtype="0" accel="50000" decel="50000" fill="hold" grpId="0" nodeType="withEffect">
                                  <p:stCondLst>
                                    <p:cond delay="0"/>
                                  </p:stCondLst>
                                  <p:childTnLst>
                                    <p:animMotion origin="layout" path="M -5.92371E-7 2.59259E-6 L -5.92371E-7 0.93819 " pathEditMode="relative" rAng="0" ptsTypes="AA">
                                      <p:cBhvr>
                                        <p:cTn id="90" dur="2400" fill="hold"/>
                                        <p:tgtEl>
                                          <p:spTgt spid="37"/>
                                        </p:tgtEl>
                                        <p:attrNameLst>
                                          <p:attrName>ppt_x</p:attrName>
                                          <p:attrName>ppt_y</p:attrName>
                                        </p:attrNameLst>
                                      </p:cBhvr>
                                      <p:rCtr x="0" y="469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6" grpId="0" animBg="1"/>
      <p:bldP spid="36" grpId="1" animBg="1"/>
      <p:bldP spid="37" grpId="0" animBg="1"/>
      <p:bldP spid="2" grpId="0"/>
      <p:bldP spid="4" grpId="0" animBg="1"/>
      <p:bldP spid="4" grpId="1" animBg="1"/>
      <p:bldP spid="5" grpId="0" animBg="1"/>
      <p:bldP spid="5" grpId="1" animBg="1"/>
      <p:bldP spid="6" grpId="0" animBg="1"/>
      <p:bldP spid="6" grpId="1" animBg="1"/>
      <p:bldP spid="7" grpId="0" animBg="1"/>
      <p:bldP spid="7" grpId="1" animBg="1"/>
      <p:bldP spid="10" grpId="0" animBg="1"/>
      <p:bldP spid="11" grpId="0" animBg="1"/>
      <p:bldP spid="13" grpId="0" animBg="1"/>
      <p:bldP spid="14" grpId="0" animBg="1"/>
      <p:bldP spid="16" grpId="0" animBg="1"/>
      <p:bldP spid="17" grpId="0" animBg="1"/>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a:t>Clique para editar o estilo do título mestre</a:t>
            </a:r>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6" name="Espaço Reservado para Número de Slide 5"/>
          <p:cNvSpPr>
            <a:spLocks noGrp="1"/>
          </p:cNvSpPr>
          <p:nvPr>
            <p:ph type="sldNum" sz="quarter" idx="12"/>
          </p:nvPr>
        </p:nvSpPr>
        <p:spPr/>
        <p:txBody>
          <a:bodyPr/>
          <a:lstStyle/>
          <a:p>
            <a:fld id="{FE2CAFE2-DFC2-444B-82DD-ED2C709CFAD0}" type="slidenum">
              <a:rPr lang="pt-BR" smtClean="0"/>
              <a:pPr/>
              <a:t>‹nº›</a:t>
            </a:fld>
            <a:endParaRPr lang="pt-BR"/>
          </a:p>
        </p:txBody>
      </p:sp>
    </p:spTree>
    <p:extLst>
      <p:ext uri="{BB962C8B-B14F-4D97-AF65-F5344CB8AC3E}">
        <p14:creationId xmlns:p14="http://schemas.microsoft.com/office/powerpoint/2010/main" val="28379372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8" name="Espaço Reservado para Número de Slide 5">
            <a:extLst>
              <a:ext uri="{FF2B5EF4-FFF2-40B4-BE49-F238E27FC236}">
                <a16:creationId xmlns:a16="http://schemas.microsoft.com/office/drawing/2014/main" id="{B4B2D488-B226-4F16-A17C-F7679E6148B0}"/>
              </a:ext>
            </a:extLst>
          </p:cNvPr>
          <p:cNvSpPr>
            <a:spLocks noGrp="1"/>
          </p:cNvSpPr>
          <p:nvPr>
            <p:ph type="sldNum" sz="quarter" idx="12"/>
          </p:nvPr>
        </p:nvSpPr>
        <p:spPr>
          <a:xfrm>
            <a:off x="9696400" y="6381328"/>
            <a:ext cx="432048" cy="288032"/>
          </a:xfrm>
        </p:spPr>
        <p:txBody>
          <a:bodyPr/>
          <a:lstStyle/>
          <a:p>
            <a:fld id="{FE2CAFE2-DFC2-444B-82DD-ED2C709CFAD0}" type="slidenum">
              <a:rPr lang="pt-BR" smtClean="0"/>
              <a:pPr/>
              <a:t>‹nº›</a:t>
            </a:fld>
            <a:endParaRPr lang="pt-BR"/>
          </a:p>
        </p:txBody>
      </p:sp>
    </p:spTree>
    <p:extLst>
      <p:ext uri="{BB962C8B-B14F-4D97-AF65-F5344CB8AC3E}">
        <p14:creationId xmlns:p14="http://schemas.microsoft.com/office/powerpoint/2010/main" val="2036786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44.xml"/><Relationship Id="rId21" Type="http://schemas.openxmlformats.org/officeDocument/2006/relationships/slideLayout" Target="../slideLayouts/slideLayout39.xml"/><Relationship Id="rId42" Type="http://schemas.openxmlformats.org/officeDocument/2006/relationships/slideLayout" Target="../slideLayouts/slideLayout60.xml"/><Relationship Id="rId47" Type="http://schemas.openxmlformats.org/officeDocument/2006/relationships/slideLayout" Target="../slideLayouts/slideLayout65.xml"/><Relationship Id="rId63" Type="http://schemas.openxmlformats.org/officeDocument/2006/relationships/slideLayout" Target="../slideLayouts/slideLayout81.xml"/><Relationship Id="rId68" Type="http://schemas.openxmlformats.org/officeDocument/2006/relationships/slideLayout" Target="../slideLayouts/slideLayout86.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9" Type="http://schemas.openxmlformats.org/officeDocument/2006/relationships/slideLayout" Target="../slideLayouts/slideLayout47.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37" Type="http://schemas.openxmlformats.org/officeDocument/2006/relationships/slideLayout" Target="../slideLayouts/slideLayout55.xml"/><Relationship Id="rId40" Type="http://schemas.openxmlformats.org/officeDocument/2006/relationships/slideLayout" Target="../slideLayouts/slideLayout58.xml"/><Relationship Id="rId45" Type="http://schemas.openxmlformats.org/officeDocument/2006/relationships/slideLayout" Target="../slideLayouts/slideLayout63.xml"/><Relationship Id="rId53" Type="http://schemas.openxmlformats.org/officeDocument/2006/relationships/slideLayout" Target="../slideLayouts/slideLayout71.xml"/><Relationship Id="rId58" Type="http://schemas.openxmlformats.org/officeDocument/2006/relationships/slideLayout" Target="../slideLayouts/slideLayout76.xml"/><Relationship Id="rId66" Type="http://schemas.openxmlformats.org/officeDocument/2006/relationships/slideLayout" Target="../slideLayouts/slideLayout84.xml"/><Relationship Id="rId74" Type="http://schemas.openxmlformats.org/officeDocument/2006/relationships/slideLayout" Target="../slideLayouts/slideLayout92.xml"/><Relationship Id="rId5" Type="http://schemas.openxmlformats.org/officeDocument/2006/relationships/slideLayout" Target="../slideLayouts/slideLayout23.xml"/><Relationship Id="rId61" Type="http://schemas.openxmlformats.org/officeDocument/2006/relationships/slideLayout" Target="../slideLayouts/slideLayout79.xml"/><Relationship Id="rId19" Type="http://schemas.openxmlformats.org/officeDocument/2006/relationships/slideLayout" Target="../slideLayouts/slideLayout3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slideLayout" Target="../slideLayouts/slideLayout53.xml"/><Relationship Id="rId43" Type="http://schemas.openxmlformats.org/officeDocument/2006/relationships/slideLayout" Target="../slideLayouts/slideLayout61.xml"/><Relationship Id="rId48" Type="http://schemas.openxmlformats.org/officeDocument/2006/relationships/slideLayout" Target="../slideLayouts/slideLayout66.xml"/><Relationship Id="rId56" Type="http://schemas.openxmlformats.org/officeDocument/2006/relationships/slideLayout" Target="../slideLayouts/slideLayout74.xml"/><Relationship Id="rId64" Type="http://schemas.openxmlformats.org/officeDocument/2006/relationships/slideLayout" Target="../slideLayouts/slideLayout82.xml"/><Relationship Id="rId69" Type="http://schemas.openxmlformats.org/officeDocument/2006/relationships/slideLayout" Target="../slideLayouts/slideLayout87.xml"/><Relationship Id="rId8" Type="http://schemas.openxmlformats.org/officeDocument/2006/relationships/slideLayout" Target="../slideLayouts/slideLayout26.xml"/><Relationship Id="rId51" Type="http://schemas.openxmlformats.org/officeDocument/2006/relationships/slideLayout" Target="../slideLayouts/slideLayout69.xml"/><Relationship Id="rId72" Type="http://schemas.openxmlformats.org/officeDocument/2006/relationships/slideLayout" Target="../slideLayouts/slideLayout90.xml"/><Relationship Id="rId3" Type="http://schemas.openxmlformats.org/officeDocument/2006/relationships/slideLayout" Target="../slideLayouts/slideLayout21.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38" Type="http://schemas.openxmlformats.org/officeDocument/2006/relationships/slideLayout" Target="../slideLayouts/slideLayout56.xml"/><Relationship Id="rId46" Type="http://schemas.openxmlformats.org/officeDocument/2006/relationships/slideLayout" Target="../slideLayouts/slideLayout64.xml"/><Relationship Id="rId59" Type="http://schemas.openxmlformats.org/officeDocument/2006/relationships/slideLayout" Target="../slideLayouts/slideLayout77.xml"/><Relationship Id="rId67" Type="http://schemas.openxmlformats.org/officeDocument/2006/relationships/slideLayout" Target="../slideLayouts/slideLayout85.xml"/><Relationship Id="rId20" Type="http://schemas.openxmlformats.org/officeDocument/2006/relationships/slideLayout" Target="../slideLayouts/slideLayout38.xml"/><Relationship Id="rId41" Type="http://schemas.openxmlformats.org/officeDocument/2006/relationships/slideLayout" Target="../slideLayouts/slideLayout59.xml"/><Relationship Id="rId54" Type="http://schemas.openxmlformats.org/officeDocument/2006/relationships/slideLayout" Target="../slideLayouts/slideLayout72.xml"/><Relationship Id="rId62" Type="http://schemas.openxmlformats.org/officeDocument/2006/relationships/slideLayout" Target="../slideLayouts/slideLayout80.xml"/><Relationship Id="rId70" Type="http://schemas.openxmlformats.org/officeDocument/2006/relationships/slideLayout" Target="../slideLayouts/slideLayout88.xml"/><Relationship Id="rId75" Type="http://schemas.openxmlformats.org/officeDocument/2006/relationships/slideLayout" Target="../slideLayouts/slideLayout93.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slideLayout" Target="../slideLayouts/slideLayout54.xml"/><Relationship Id="rId49" Type="http://schemas.openxmlformats.org/officeDocument/2006/relationships/slideLayout" Target="../slideLayouts/slideLayout67.xml"/><Relationship Id="rId57" Type="http://schemas.openxmlformats.org/officeDocument/2006/relationships/slideLayout" Target="../slideLayouts/slideLayout75.xml"/><Relationship Id="rId10" Type="http://schemas.openxmlformats.org/officeDocument/2006/relationships/slideLayout" Target="../slideLayouts/slideLayout28.xml"/><Relationship Id="rId31" Type="http://schemas.openxmlformats.org/officeDocument/2006/relationships/slideLayout" Target="../slideLayouts/slideLayout49.xml"/><Relationship Id="rId44" Type="http://schemas.openxmlformats.org/officeDocument/2006/relationships/slideLayout" Target="../slideLayouts/slideLayout62.xml"/><Relationship Id="rId52" Type="http://schemas.openxmlformats.org/officeDocument/2006/relationships/slideLayout" Target="../slideLayouts/slideLayout70.xml"/><Relationship Id="rId60" Type="http://schemas.openxmlformats.org/officeDocument/2006/relationships/slideLayout" Target="../slideLayouts/slideLayout78.xml"/><Relationship Id="rId65" Type="http://schemas.openxmlformats.org/officeDocument/2006/relationships/slideLayout" Target="../slideLayouts/slideLayout83.xml"/><Relationship Id="rId73" Type="http://schemas.openxmlformats.org/officeDocument/2006/relationships/slideLayout" Target="../slideLayouts/slideLayout9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9" Type="http://schemas.openxmlformats.org/officeDocument/2006/relationships/slideLayout" Target="../slideLayouts/slideLayout57.xml"/><Relationship Id="rId34" Type="http://schemas.openxmlformats.org/officeDocument/2006/relationships/slideLayout" Target="../slideLayouts/slideLayout52.xml"/><Relationship Id="rId50" Type="http://schemas.openxmlformats.org/officeDocument/2006/relationships/slideLayout" Target="../slideLayouts/slideLayout68.xml"/><Relationship Id="rId55" Type="http://schemas.openxmlformats.org/officeDocument/2006/relationships/slideLayout" Target="../slideLayouts/slideLayout73.xml"/><Relationship Id="rId76" Type="http://schemas.openxmlformats.org/officeDocument/2006/relationships/theme" Target="../theme/theme4.xml"/><Relationship Id="rId7" Type="http://schemas.openxmlformats.org/officeDocument/2006/relationships/slideLayout" Target="../slideLayouts/slideLayout25.xml"/><Relationship Id="rId71" Type="http://schemas.openxmlformats.org/officeDocument/2006/relationships/slideLayout" Target="../slideLayouts/slideLayout8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96.xml"/><Relationship Id="rId2" Type="http://schemas.openxmlformats.org/officeDocument/2006/relationships/slideLayout" Target="../slideLayouts/slideLayout95.xml"/><Relationship Id="rId1" Type="http://schemas.openxmlformats.org/officeDocument/2006/relationships/slideLayout" Target="../slideLayouts/slideLayout94.xml"/><Relationship Id="rId5" Type="http://schemas.openxmlformats.org/officeDocument/2006/relationships/theme" Target="../theme/theme5.xml"/><Relationship Id="rId4" Type="http://schemas.openxmlformats.org/officeDocument/2006/relationships/slideLayout" Target="../slideLayouts/slideLayout97.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5" Type="http://schemas.openxmlformats.org/officeDocument/2006/relationships/slideLayout" Target="../slideLayouts/slideLayout102.xml"/><Relationship Id="rId4" Type="http://schemas.openxmlformats.org/officeDocument/2006/relationships/slideLayout" Target="../slideLayouts/slideLayout101.xml"/><Relationship Id="rId9" Type="http://schemas.openxmlformats.org/officeDocument/2006/relationships/image" Target="../media/image4.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3" Type="http://schemas.openxmlformats.org/officeDocument/2006/relationships/slideLayout" Target="../slideLayouts/slideLayout107.xml"/><Relationship Id="rId21" Type="http://schemas.openxmlformats.org/officeDocument/2006/relationships/slideLayout" Target="../slideLayouts/slideLayout125.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theme" Target="../theme/theme7.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8.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609600" y="274638"/>
            <a:ext cx="7502624" cy="1143000"/>
          </a:xfrm>
          <a:prstGeom prst="rect">
            <a:avLst/>
          </a:prstGeom>
        </p:spPr>
        <p:txBody>
          <a:bodyPr vert="horz" lIns="91440" tIns="45720" rIns="91440" bIns="45720" rtlCol="0" anchor="ctr">
            <a:noAutofit/>
          </a:bodyPr>
          <a:lstStyle/>
          <a:p>
            <a:r>
              <a:rPr lang="pt-BR"/>
              <a:t>Clique para editar o estilo do título mestre</a:t>
            </a:r>
          </a:p>
        </p:txBody>
      </p:sp>
      <p:sp>
        <p:nvSpPr>
          <p:cNvPr id="3" name="Espaço Reservado para Tex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Número de Slide 5"/>
          <p:cNvSpPr>
            <a:spLocks noGrp="1"/>
          </p:cNvSpPr>
          <p:nvPr>
            <p:ph type="sldNum" sz="quarter" idx="4"/>
          </p:nvPr>
        </p:nvSpPr>
        <p:spPr>
          <a:xfrm>
            <a:off x="9696400" y="6381328"/>
            <a:ext cx="432048" cy="288032"/>
          </a:xfrm>
          <a:prstGeom prst="rect">
            <a:avLst/>
          </a:prstGeom>
          <a:solidFill>
            <a:srgbClr val="002060"/>
          </a:solidFill>
        </p:spPr>
        <p:txBody>
          <a:bodyPr vert="horz" lIns="91440" tIns="45720" rIns="91440" bIns="45720" rtlCol="0" anchor="ctr"/>
          <a:lstStyle>
            <a:lvl1pPr algn="ctr">
              <a:defRPr sz="1200" b="1">
                <a:solidFill>
                  <a:schemeClr val="bg1"/>
                </a:solidFill>
                <a:latin typeface="Century Gothic" panose="020B0502020202020204" pitchFamily="34" charset="0"/>
              </a:defRPr>
            </a:lvl1pPr>
          </a:lstStyle>
          <a:p>
            <a:fld id="{FE2CAFE2-DFC2-444B-82DD-ED2C709CFAD0}" type="slidenum">
              <a:rPr lang="pt-BR" smtClean="0"/>
              <a:pPr/>
              <a:t>‹nº›</a:t>
            </a:fld>
            <a:endParaRPr lang="pt-BR"/>
          </a:p>
        </p:txBody>
      </p:sp>
      <p:pic>
        <p:nvPicPr>
          <p:cNvPr id="7" name="Imagem 6">
            <a:extLst>
              <a:ext uri="{FF2B5EF4-FFF2-40B4-BE49-F238E27FC236}">
                <a16:creationId xmlns:a16="http://schemas.microsoft.com/office/drawing/2014/main" id="{8D994227-3224-451B-A9E1-1F1DE759A1F0}"/>
              </a:ext>
            </a:extLst>
          </p:cNvPr>
          <p:cNvPicPr>
            <a:picLocks noChangeAspect="1"/>
          </p:cNvPicPr>
          <p:nvPr userDrawn="1"/>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70468" y="6309321"/>
            <a:ext cx="1367889" cy="360040"/>
          </a:xfrm>
          <a:prstGeom prst="rect">
            <a:avLst/>
          </a:prstGeom>
        </p:spPr>
      </p:pic>
    </p:spTree>
    <p:extLst>
      <p:ext uri="{BB962C8B-B14F-4D97-AF65-F5344CB8AC3E}">
        <p14:creationId xmlns:p14="http://schemas.microsoft.com/office/powerpoint/2010/main" val="17737038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lgn="l" defTabSz="914400" rtl="0" eaLnBrk="1" latinLnBrk="0" hangingPunct="1">
        <a:spcBef>
          <a:spcPct val="0"/>
        </a:spcBef>
        <a:buNone/>
        <a:defRPr sz="3200" kern="1200" spc="300">
          <a:solidFill>
            <a:srgbClr val="002060"/>
          </a:solidFill>
          <a:latin typeface="Century Gothic" panose="020B0502020202020204" pitchFamily="34" charset="0"/>
          <a:ea typeface="+mj-ea"/>
          <a:cs typeface="+mj-cs"/>
        </a:defRPr>
      </a:lvl1pPr>
    </p:titleStyle>
    <p:bodyStyle>
      <a:lvl1pPr marL="342900" indent="-342900" algn="l" defTabSz="914400" rtl="0" eaLnBrk="1" latinLnBrk="0" hangingPunct="1">
        <a:lnSpc>
          <a:spcPct val="120000"/>
        </a:lnSpc>
        <a:spcBef>
          <a:spcPts val="1200"/>
        </a:spcBef>
        <a:spcAft>
          <a:spcPts val="600"/>
        </a:spcAft>
        <a:buFont typeface="Arial" pitchFamily="34" charset="0"/>
        <a:buChar char="•"/>
        <a:defRPr sz="3200" kern="1200">
          <a:solidFill>
            <a:schemeClr val="tx1"/>
          </a:solidFill>
          <a:latin typeface="Century Gothic" panose="020B0502020202020204" pitchFamily="34" charset="0"/>
          <a:ea typeface="+mn-ea"/>
          <a:cs typeface="+mn-cs"/>
        </a:defRPr>
      </a:lvl1pPr>
      <a:lvl2pPr marL="742950" indent="-285750" algn="l" defTabSz="914400" rtl="0" eaLnBrk="1" latinLnBrk="0" hangingPunct="1">
        <a:lnSpc>
          <a:spcPct val="120000"/>
        </a:lnSpc>
        <a:spcBef>
          <a:spcPts val="1200"/>
        </a:spcBef>
        <a:spcAft>
          <a:spcPts val="600"/>
        </a:spcAft>
        <a:buFont typeface="Arial"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20000"/>
        </a:lnSpc>
        <a:spcBef>
          <a:spcPts val="1200"/>
        </a:spcBef>
        <a:spcAft>
          <a:spcPts val="600"/>
        </a:spcAft>
        <a:buFont typeface="Arial"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20000"/>
        </a:lnSpc>
        <a:spcBef>
          <a:spcPts val="1200"/>
        </a:spcBef>
        <a:spcAft>
          <a:spcPts val="600"/>
        </a:spcAft>
        <a:buFont typeface="Arial" pitchFamily="34" charset="0"/>
        <a:buChar char="–"/>
        <a:defRPr sz="20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20000"/>
        </a:lnSpc>
        <a:spcBef>
          <a:spcPts val="1200"/>
        </a:spcBef>
        <a:spcAft>
          <a:spcPts val="600"/>
        </a:spcAft>
        <a:buFont typeface="Arial" pitchFamily="34" charset="0"/>
        <a:buChar char="»"/>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609600" y="274638"/>
            <a:ext cx="7502624" cy="1143000"/>
          </a:xfrm>
          <a:prstGeom prst="rect">
            <a:avLst/>
          </a:prstGeom>
        </p:spPr>
        <p:txBody>
          <a:bodyPr vert="horz" lIns="91440" tIns="45720" rIns="91440" bIns="45720" rtlCol="0" anchor="ctr">
            <a:noAutofit/>
          </a:bodyPr>
          <a:lstStyle/>
          <a:p>
            <a:r>
              <a:rPr lang="pt-BR"/>
              <a:t>Clique para editar o estilo do título mestre</a:t>
            </a:r>
          </a:p>
        </p:txBody>
      </p:sp>
      <p:sp>
        <p:nvSpPr>
          <p:cNvPr id="3" name="Espaço Reservado para Tex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Número de Slide 5"/>
          <p:cNvSpPr>
            <a:spLocks noGrp="1"/>
          </p:cNvSpPr>
          <p:nvPr>
            <p:ph type="sldNum" sz="quarter" idx="4"/>
          </p:nvPr>
        </p:nvSpPr>
        <p:spPr>
          <a:xfrm>
            <a:off x="9696400" y="6381328"/>
            <a:ext cx="432048" cy="288032"/>
          </a:xfrm>
          <a:prstGeom prst="rect">
            <a:avLst/>
          </a:prstGeom>
          <a:solidFill>
            <a:srgbClr val="002060"/>
          </a:solidFill>
        </p:spPr>
        <p:txBody>
          <a:bodyPr vert="horz" lIns="91440" tIns="45720" rIns="91440" bIns="45720" rtlCol="0" anchor="ctr"/>
          <a:lstStyle>
            <a:lvl1pPr algn="ctr">
              <a:defRPr sz="1200" b="1">
                <a:solidFill>
                  <a:schemeClr val="bg1"/>
                </a:solidFill>
                <a:latin typeface="Century Gothic" panose="020B0502020202020204" pitchFamily="34" charset="0"/>
              </a:defRPr>
            </a:lvl1pPr>
          </a:lstStyle>
          <a:p>
            <a:fld id="{FE2CAFE2-DFC2-444B-82DD-ED2C709CFAD0}" type="slidenum">
              <a:rPr lang="pt-BR" smtClean="0">
                <a:solidFill>
                  <a:prstClr val="white"/>
                </a:solidFill>
              </a:rPr>
              <a:pPr/>
              <a:t>‹nº›</a:t>
            </a:fld>
            <a:endParaRPr lang="pt-BR">
              <a:solidFill>
                <a:prstClr val="white"/>
              </a:solidFill>
            </a:endParaRPr>
          </a:p>
        </p:txBody>
      </p:sp>
      <p:pic>
        <p:nvPicPr>
          <p:cNvPr id="7" name="Imagem 6">
            <a:extLst>
              <a:ext uri="{FF2B5EF4-FFF2-40B4-BE49-F238E27FC236}">
                <a16:creationId xmlns:a16="http://schemas.microsoft.com/office/drawing/2014/main" id="{8D994227-3224-451B-A9E1-1F1DE759A1F0}"/>
              </a:ext>
            </a:extLst>
          </p:cNvPr>
          <p:cNvPicPr>
            <a:picLocks noChangeAspect="1"/>
          </p:cNvPicPr>
          <p:nvPr userDrawn="1"/>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70468" y="6309321"/>
            <a:ext cx="1367889" cy="360040"/>
          </a:xfrm>
          <a:prstGeom prst="rect">
            <a:avLst/>
          </a:prstGeom>
        </p:spPr>
      </p:pic>
    </p:spTree>
    <p:extLst>
      <p:ext uri="{BB962C8B-B14F-4D97-AF65-F5344CB8AC3E}">
        <p14:creationId xmlns:p14="http://schemas.microsoft.com/office/powerpoint/2010/main" val="322455234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hf hdr="0" ftr="0" dt="0"/>
  <p:txStyles>
    <p:titleStyle>
      <a:lvl1pPr algn="l" defTabSz="914400" rtl="0" eaLnBrk="1" latinLnBrk="0" hangingPunct="1">
        <a:spcBef>
          <a:spcPct val="0"/>
        </a:spcBef>
        <a:buNone/>
        <a:defRPr sz="3200" kern="1200" spc="300">
          <a:solidFill>
            <a:srgbClr val="002060"/>
          </a:solidFill>
          <a:latin typeface="Century Gothic" panose="020B0502020202020204" pitchFamily="34" charset="0"/>
          <a:ea typeface="+mj-ea"/>
          <a:cs typeface="+mj-cs"/>
        </a:defRPr>
      </a:lvl1pPr>
    </p:titleStyle>
    <p:bodyStyle>
      <a:lvl1pPr marL="342900" indent="-342900" algn="l" defTabSz="914400" rtl="0" eaLnBrk="1" latinLnBrk="0" hangingPunct="1">
        <a:lnSpc>
          <a:spcPct val="120000"/>
        </a:lnSpc>
        <a:spcBef>
          <a:spcPts val="1200"/>
        </a:spcBef>
        <a:spcAft>
          <a:spcPts val="600"/>
        </a:spcAft>
        <a:buFont typeface="Arial" pitchFamily="34" charset="0"/>
        <a:buChar char="•"/>
        <a:defRPr sz="3200" kern="1200">
          <a:solidFill>
            <a:schemeClr val="tx1"/>
          </a:solidFill>
          <a:latin typeface="Century Gothic" panose="020B0502020202020204" pitchFamily="34" charset="0"/>
          <a:ea typeface="+mn-ea"/>
          <a:cs typeface="+mn-cs"/>
        </a:defRPr>
      </a:lvl1pPr>
      <a:lvl2pPr marL="742950" indent="-285750" algn="l" defTabSz="914400" rtl="0" eaLnBrk="1" latinLnBrk="0" hangingPunct="1">
        <a:lnSpc>
          <a:spcPct val="120000"/>
        </a:lnSpc>
        <a:spcBef>
          <a:spcPts val="1200"/>
        </a:spcBef>
        <a:spcAft>
          <a:spcPts val="600"/>
        </a:spcAft>
        <a:buFont typeface="Arial"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20000"/>
        </a:lnSpc>
        <a:spcBef>
          <a:spcPts val="1200"/>
        </a:spcBef>
        <a:spcAft>
          <a:spcPts val="600"/>
        </a:spcAft>
        <a:buFont typeface="Arial"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20000"/>
        </a:lnSpc>
        <a:spcBef>
          <a:spcPts val="1200"/>
        </a:spcBef>
        <a:spcAft>
          <a:spcPts val="600"/>
        </a:spcAft>
        <a:buFont typeface="Arial" pitchFamily="34" charset="0"/>
        <a:buChar char="–"/>
        <a:defRPr sz="20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20000"/>
        </a:lnSpc>
        <a:spcBef>
          <a:spcPts val="1200"/>
        </a:spcBef>
        <a:spcAft>
          <a:spcPts val="600"/>
        </a:spcAft>
        <a:buFont typeface="Arial" pitchFamily="34" charset="0"/>
        <a:buChar char="»"/>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609600" y="274638"/>
            <a:ext cx="7502624" cy="1143000"/>
          </a:xfrm>
          <a:prstGeom prst="rect">
            <a:avLst/>
          </a:prstGeom>
        </p:spPr>
        <p:txBody>
          <a:bodyPr vert="horz" lIns="91440" tIns="45720" rIns="91440" bIns="45720" rtlCol="0" anchor="ctr">
            <a:noAutofit/>
          </a:bodyPr>
          <a:lstStyle/>
          <a:p>
            <a:r>
              <a:rPr lang="pt-BR"/>
              <a:t>Clique para editar o estilo do título mestre</a:t>
            </a:r>
          </a:p>
        </p:txBody>
      </p:sp>
      <p:sp>
        <p:nvSpPr>
          <p:cNvPr id="3" name="Espaço Reservado para Tex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Número de Slide 5"/>
          <p:cNvSpPr>
            <a:spLocks noGrp="1"/>
          </p:cNvSpPr>
          <p:nvPr>
            <p:ph type="sldNum" sz="quarter" idx="4"/>
          </p:nvPr>
        </p:nvSpPr>
        <p:spPr>
          <a:xfrm>
            <a:off x="9696400" y="6381328"/>
            <a:ext cx="432048" cy="288032"/>
          </a:xfrm>
          <a:prstGeom prst="rect">
            <a:avLst/>
          </a:prstGeom>
          <a:solidFill>
            <a:srgbClr val="002060"/>
          </a:solidFill>
        </p:spPr>
        <p:txBody>
          <a:bodyPr vert="horz" lIns="91440" tIns="45720" rIns="91440" bIns="45720" rtlCol="0" anchor="ctr"/>
          <a:lstStyle>
            <a:lvl1pPr algn="ctr">
              <a:defRPr sz="1200" b="1">
                <a:solidFill>
                  <a:schemeClr val="bg1"/>
                </a:solidFill>
                <a:latin typeface="Century Gothic" panose="020B0502020202020204" pitchFamily="34" charset="0"/>
              </a:defRPr>
            </a:lvl1pPr>
          </a:lstStyle>
          <a:p>
            <a:fld id="{FE2CAFE2-DFC2-444B-82DD-ED2C709CFAD0}" type="slidenum">
              <a:rPr lang="pt-BR" smtClean="0"/>
              <a:pPr/>
              <a:t>‹nº›</a:t>
            </a:fld>
            <a:endParaRPr lang="pt-BR"/>
          </a:p>
        </p:txBody>
      </p:sp>
      <p:pic>
        <p:nvPicPr>
          <p:cNvPr id="7" name="Imagem 6">
            <a:extLst>
              <a:ext uri="{FF2B5EF4-FFF2-40B4-BE49-F238E27FC236}">
                <a16:creationId xmlns:a16="http://schemas.microsoft.com/office/drawing/2014/main" id="{8D994227-3224-451B-A9E1-1F1DE759A1F0}"/>
              </a:ext>
            </a:extLst>
          </p:cNvPr>
          <p:cNvPicPr>
            <a:picLocks noChangeAspect="1"/>
          </p:cNvPicPr>
          <p:nvPr userDrawn="1"/>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70468" y="6309321"/>
            <a:ext cx="1367889" cy="360040"/>
          </a:xfrm>
          <a:prstGeom prst="rect">
            <a:avLst/>
          </a:prstGeom>
        </p:spPr>
      </p:pic>
    </p:spTree>
    <p:extLst>
      <p:ext uri="{BB962C8B-B14F-4D97-AF65-F5344CB8AC3E}">
        <p14:creationId xmlns:p14="http://schemas.microsoft.com/office/powerpoint/2010/main" val="97066438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Lst>
  <p:hf hdr="0" ftr="0" dt="0"/>
  <p:txStyles>
    <p:titleStyle>
      <a:lvl1pPr algn="l" defTabSz="914400" rtl="0" eaLnBrk="1" latinLnBrk="0" hangingPunct="1">
        <a:spcBef>
          <a:spcPct val="0"/>
        </a:spcBef>
        <a:buNone/>
        <a:defRPr sz="3200" kern="1200" spc="300">
          <a:solidFill>
            <a:srgbClr val="002060"/>
          </a:solidFill>
          <a:latin typeface="Century Gothic" panose="020B0502020202020204" pitchFamily="34" charset="0"/>
          <a:ea typeface="+mj-ea"/>
          <a:cs typeface="+mj-cs"/>
        </a:defRPr>
      </a:lvl1pPr>
    </p:titleStyle>
    <p:bodyStyle>
      <a:lvl1pPr marL="342900" indent="-342900" algn="l" defTabSz="914400" rtl="0" eaLnBrk="1" latinLnBrk="0" hangingPunct="1">
        <a:lnSpc>
          <a:spcPct val="120000"/>
        </a:lnSpc>
        <a:spcBef>
          <a:spcPts val="1200"/>
        </a:spcBef>
        <a:spcAft>
          <a:spcPts val="600"/>
        </a:spcAft>
        <a:buFont typeface="Arial" pitchFamily="34" charset="0"/>
        <a:buChar char="•"/>
        <a:defRPr sz="3200" kern="1200">
          <a:solidFill>
            <a:schemeClr val="tx1"/>
          </a:solidFill>
          <a:latin typeface="Century Gothic" panose="020B0502020202020204" pitchFamily="34" charset="0"/>
          <a:ea typeface="+mn-ea"/>
          <a:cs typeface="+mn-cs"/>
        </a:defRPr>
      </a:lvl1pPr>
      <a:lvl2pPr marL="742950" indent="-285750" algn="l" defTabSz="914400" rtl="0" eaLnBrk="1" latinLnBrk="0" hangingPunct="1">
        <a:lnSpc>
          <a:spcPct val="120000"/>
        </a:lnSpc>
        <a:spcBef>
          <a:spcPts val="1200"/>
        </a:spcBef>
        <a:spcAft>
          <a:spcPts val="600"/>
        </a:spcAft>
        <a:buFont typeface="Arial"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20000"/>
        </a:lnSpc>
        <a:spcBef>
          <a:spcPts val="1200"/>
        </a:spcBef>
        <a:spcAft>
          <a:spcPts val="600"/>
        </a:spcAft>
        <a:buFont typeface="Arial"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20000"/>
        </a:lnSpc>
        <a:spcBef>
          <a:spcPts val="1200"/>
        </a:spcBef>
        <a:spcAft>
          <a:spcPts val="600"/>
        </a:spcAft>
        <a:buFont typeface="Arial" pitchFamily="34" charset="0"/>
        <a:buChar char="–"/>
        <a:defRPr sz="20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20000"/>
        </a:lnSpc>
        <a:spcBef>
          <a:spcPts val="1200"/>
        </a:spcBef>
        <a:spcAft>
          <a:spcPts val="600"/>
        </a:spcAft>
        <a:buFont typeface="Arial" pitchFamily="34" charset="0"/>
        <a:buChar char="»"/>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ru-RU"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0"/>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38A86-2103-4686-B571-394D417EF563}" type="datetimeFigureOut">
              <a:rPr lang="ru-RU" smtClean="0"/>
              <a:t>16.09.2024</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470D75-6228-421D-B9B9-B95A6B5E1C13}" type="slidenum">
              <a:rPr lang="ru-RU" smtClean="0"/>
              <a:t>‹nº›</a:t>
            </a:fld>
            <a:endParaRPr lang="ru-RU"/>
          </a:p>
        </p:txBody>
      </p:sp>
      <p:sp>
        <p:nvSpPr>
          <p:cNvPr id="7" name="Oval 6"/>
          <p:cNvSpPr/>
          <p:nvPr userDrawn="1"/>
        </p:nvSpPr>
        <p:spPr>
          <a:xfrm>
            <a:off x="11513958" y="273454"/>
            <a:ext cx="349364" cy="347472"/>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37150" tIns="18575" rIns="37150" bIns="18575" rtlCol="0" anchor="ctr"/>
          <a:lstStyle/>
          <a:p>
            <a:pPr algn="ctr"/>
            <a:endParaRPr lang="en-US" sz="644" b="0" i="0" dirty="0">
              <a:latin typeface="Lato Light" charset="0"/>
            </a:endParaRPr>
          </a:p>
        </p:txBody>
      </p:sp>
      <p:sp>
        <p:nvSpPr>
          <p:cNvPr id="8" name="Rectangle 7"/>
          <p:cNvSpPr/>
          <p:nvPr userDrawn="1"/>
        </p:nvSpPr>
        <p:spPr>
          <a:xfrm>
            <a:off x="11497822" y="315864"/>
            <a:ext cx="396262" cy="276999"/>
          </a:xfrm>
          <a:prstGeom prst="rect">
            <a:avLst/>
          </a:prstGeom>
        </p:spPr>
        <p:txBody>
          <a:bodyPr wrap="none">
            <a:spAutoFit/>
          </a:bodyPr>
          <a:lstStyle/>
          <a:p>
            <a:pPr algn="ctr"/>
            <a:fld id="{4BF07FA6-503F-43D4-BACC-24DC717B6652}" type="slidenum">
              <a:rPr lang="ru-RU" sz="1200" b="1" smtClean="0">
                <a:solidFill>
                  <a:schemeClr val="bg1"/>
                </a:solidFill>
                <a:latin typeface="+mj-lt"/>
              </a:rPr>
              <a:pPr algn="ctr"/>
              <a:t>‹nº›</a:t>
            </a:fld>
            <a:endParaRPr lang="ru-RU" b="1" dirty="0">
              <a:solidFill>
                <a:schemeClr val="bg1"/>
              </a:solidFill>
              <a:latin typeface="+mj-lt"/>
            </a:endParaRPr>
          </a:p>
        </p:txBody>
      </p:sp>
    </p:spTree>
    <p:extLst>
      <p:ext uri="{BB962C8B-B14F-4D97-AF65-F5344CB8AC3E}">
        <p14:creationId xmlns:p14="http://schemas.microsoft.com/office/powerpoint/2010/main" val="354843696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72" r:id="rId27"/>
    <p:sldLayoutId id="2147483773" r:id="rId28"/>
    <p:sldLayoutId id="2147483774" r:id="rId29"/>
    <p:sldLayoutId id="2147483775" r:id="rId30"/>
    <p:sldLayoutId id="2147483776" r:id="rId31"/>
    <p:sldLayoutId id="2147483777" r:id="rId32"/>
    <p:sldLayoutId id="2147483778" r:id="rId33"/>
    <p:sldLayoutId id="2147483779" r:id="rId34"/>
    <p:sldLayoutId id="2147483780" r:id="rId35"/>
    <p:sldLayoutId id="2147483781" r:id="rId36"/>
    <p:sldLayoutId id="2147483782" r:id="rId37"/>
    <p:sldLayoutId id="2147483783" r:id="rId38"/>
    <p:sldLayoutId id="2147483784" r:id="rId39"/>
    <p:sldLayoutId id="2147483785" r:id="rId40"/>
    <p:sldLayoutId id="2147483786" r:id="rId41"/>
    <p:sldLayoutId id="2147483787" r:id="rId42"/>
    <p:sldLayoutId id="2147483788" r:id="rId43"/>
    <p:sldLayoutId id="2147483789" r:id="rId44"/>
    <p:sldLayoutId id="2147483790" r:id="rId45"/>
    <p:sldLayoutId id="2147483791" r:id="rId46"/>
    <p:sldLayoutId id="2147483792" r:id="rId47"/>
    <p:sldLayoutId id="2147483793" r:id="rId48"/>
    <p:sldLayoutId id="2147483794" r:id="rId49"/>
    <p:sldLayoutId id="2147483795" r:id="rId50"/>
    <p:sldLayoutId id="2147483796" r:id="rId51"/>
    <p:sldLayoutId id="2147483797" r:id="rId52"/>
    <p:sldLayoutId id="2147483798" r:id="rId53"/>
    <p:sldLayoutId id="2147483799" r:id="rId54"/>
    <p:sldLayoutId id="2147483800" r:id="rId55"/>
    <p:sldLayoutId id="2147483801" r:id="rId56"/>
    <p:sldLayoutId id="2147483802" r:id="rId57"/>
    <p:sldLayoutId id="2147483803" r:id="rId58"/>
    <p:sldLayoutId id="2147483804" r:id="rId59"/>
    <p:sldLayoutId id="2147483805" r:id="rId60"/>
    <p:sldLayoutId id="2147483806" r:id="rId61"/>
    <p:sldLayoutId id="2147483807" r:id="rId62"/>
    <p:sldLayoutId id="2147483808" r:id="rId63"/>
    <p:sldLayoutId id="2147483809" r:id="rId64"/>
    <p:sldLayoutId id="2147483810" r:id="rId65"/>
    <p:sldLayoutId id="2147483811" r:id="rId66"/>
    <p:sldLayoutId id="2147483812" r:id="rId67"/>
    <p:sldLayoutId id="2147483813" r:id="rId68"/>
    <p:sldLayoutId id="2147483814" r:id="rId69"/>
    <p:sldLayoutId id="2147483815" r:id="rId70"/>
    <p:sldLayoutId id="2147483816" r:id="rId71"/>
    <p:sldLayoutId id="2147483817" r:id="rId72"/>
    <p:sldLayoutId id="2147483818" r:id="rId73"/>
    <p:sldLayoutId id="2147483819" r:id="rId74"/>
    <p:sldLayoutId id="2147483820" r:id="rId7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D43BEE53-D0C0-46ED-87CD-542C49A5D48D}"/>
              </a:ext>
            </a:extLst>
          </p:cNvPr>
          <p:cNvSpPr/>
          <p:nvPr userDrawn="1"/>
        </p:nvSpPr>
        <p:spPr>
          <a:xfrm rot="5400000">
            <a:off x="-4141904" y="-1722485"/>
            <a:ext cx="9645422" cy="9644166"/>
          </a:xfrm>
          <a:prstGeom prst="roundRect">
            <a:avLst>
              <a:gd name="adj" fmla="val 42902"/>
            </a:avLst>
          </a:prstGeom>
          <a:solidFill>
            <a:schemeClr val="tx1">
              <a:lumMod val="75000"/>
              <a:lumOff val="25000"/>
            </a:schemeClr>
          </a:solidFill>
          <a:ln>
            <a:noFill/>
          </a:ln>
          <a:effectLst>
            <a:outerShdw blurRad="6858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en-US" sz="900"/>
          </a:p>
        </p:txBody>
      </p:sp>
      <p:sp>
        <p:nvSpPr>
          <p:cNvPr id="20" name="Rectangle: Rounded Corners 19">
            <a:extLst>
              <a:ext uri="{FF2B5EF4-FFF2-40B4-BE49-F238E27FC236}">
                <a16:creationId xmlns:a16="http://schemas.microsoft.com/office/drawing/2014/main" id="{7F2F5B1D-3438-4931-AE39-D1E058B1ACC7}"/>
              </a:ext>
            </a:extLst>
          </p:cNvPr>
          <p:cNvSpPr/>
          <p:nvPr userDrawn="1"/>
        </p:nvSpPr>
        <p:spPr>
          <a:xfrm rot="2700000">
            <a:off x="-5668722" y="-1722484"/>
            <a:ext cx="9645422" cy="9644166"/>
          </a:xfrm>
          <a:prstGeom prst="roundRect">
            <a:avLst>
              <a:gd name="adj" fmla="val 41785"/>
            </a:avLst>
          </a:prstGeom>
          <a:solidFill>
            <a:schemeClr val="tx1"/>
          </a:solidFill>
          <a:ln>
            <a:noFill/>
          </a:ln>
          <a:effectLst>
            <a:outerShdw blurRad="6858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en-US" sz="900"/>
          </a:p>
        </p:txBody>
      </p:sp>
      <p:sp>
        <p:nvSpPr>
          <p:cNvPr id="21" name="Rectangle: Rounded Corners 20">
            <a:extLst>
              <a:ext uri="{FF2B5EF4-FFF2-40B4-BE49-F238E27FC236}">
                <a16:creationId xmlns:a16="http://schemas.microsoft.com/office/drawing/2014/main" id="{33D860D2-E8F4-4DB0-AA5F-816536553540}"/>
              </a:ext>
            </a:extLst>
          </p:cNvPr>
          <p:cNvSpPr/>
          <p:nvPr userDrawn="1"/>
        </p:nvSpPr>
        <p:spPr>
          <a:xfrm rot="2700000">
            <a:off x="4855017" y="-1482419"/>
            <a:ext cx="9645422" cy="9644166"/>
          </a:xfrm>
          <a:prstGeom prst="roundRect">
            <a:avLst>
              <a:gd name="adj" fmla="val 42623"/>
            </a:avLst>
          </a:prstGeom>
          <a:solidFill>
            <a:schemeClr val="tx1">
              <a:lumMod val="90000"/>
              <a:lumOff val="10000"/>
            </a:schemeClr>
          </a:solidFill>
          <a:ln>
            <a:noFill/>
          </a:ln>
          <a:effectLst>
            <a:outerShdw blurRad="6858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en-US" sz="900"/>
          </a:p>
        </p:txBody>
      </p:sp>
      <p:sp>
        <p:nvSpPr>
          <p:cNvPr id="25" name="Oval 24">
            <a:extLst>
              <a:ext uri="{FF2B5EF4-FFF2-40B4-BE49-F238E27FC236}">
                <a16:creationId xmlns:a16="http://schemas.microsoft.com/office/drawing/2014/main" id="{5D960FB0-8447-4FCD-A581-62E51B5D0165}"/>
              </a:ext>
            </a:extLst>
          </p:cNvPr>
          <p:cNvSpPr/>
          <p:nvPr userDrawn="1"/>
        </p:nvSpPr>
        <p:spPr>
          <a:xfrm>
            <a:off x="364772" y="369582"/>
            <a:ext cx="51405" cy="51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 name="Oval 25">
            <a:extLst>
              <a:ext uri="{FF2B5EF4-FFF2-40B4-BE49-F238E27FC236}">
                <a16:creationId xmlns:a16="http://schemas.microsoft.com/office/drawing/2014/main" id="{EDFFAEDF-0E56-47A5-BA3A-F6274E35E997}"/>
              </a:ext>
            </a:extLst>
          </p:cNvPr>
          <p:cNvSpPr/>
          <p:nvPr userDrawn="1"/>
        </p:nvSpPr>
        <p:spPr>
          <a:xfrm>
            <a:off x="364772" y="518410"/>
            <a:ext cx="51405" cy="51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 name="Oval 26">
            <a:extLst>
              <a:ext uri="{FF2B5EF4-FFF2-40B4-BE49-F238E27FC236}">
                <a16:creationId xmlns:a16="http://schemas.microsoft.com/office/drawing/2014/main" id="{79F6447D-2811-4A41-8421-1C9ED5806297}"/>
              </a:ext>
            </a:extLst>
          </p:cNvPr>
          <p:cNvSpPr/>
          <p:nvPr userDrawn="1"/>
        </p:nvSpPr>
        <p:spPr>
          <a:xfrm>
            <a:off x="364772" y="667238"/>
            <a:ext cx="51405" cy="51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899273408"/>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1" nodeType="withEffect">
                                  <p:stCondLst>
                                    <p:cond delay="2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1" nodeType="withEffect">
                                  <p:stCondLst>
                                    <p:cond delay="4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8" presetClass="emph" presetSubtype="0" repeatCount="indefinite" fill="hold" grpId="0" nodeType="withEffect">
                                  <p:stCondLst>
                                    <p:cond delay="0"/>
                                  </p:stCondLst>
                                  <p:childTnLst>
                                    <p:animRot by="21600000">
                                      <p:cBhvr>
                                        <p:cTn id="15" dur="15000" fill="hold"/>
                                        <p:tgtEl>
                                          <p:spTgt spid="21"/>
                                        </p:tgtEl>
                                        <p:attrNameLst>
                                          <p:attrName>r</p:attrName>
                                        </p:attrNameLst>
                                      </p:cBhvr>
                                    </p:animRot>
                                  </p:childTnLst>
                                </p:cTn>
                              </p:par>
                              <p:par>
                                <p:cTn id="16" presetID="8" presetClass="emph" presetSubtype="0" repeatCount="indefinite" fill="hold" grpId="0" nodeType="withEffect">
                                  <p:stCondLst>
                                    <p:cond delay="0"/>
                                  </p:stCondLst>
                                  <p:childTnLst>
                                    <p:animRot by="21600000">
                                      <p:cBhvr>
                                        <p:cTn id="17" dur="15000" fill="hold"/>
                                        <p:tgtEl>
                                          <p:spTgt spid="19"/>
                                        </p:tgtEl>
                                        <p:attrNameLst>
                                          <p:attrName>r</p:attrName>
                                        </p:attrNameLst>
                                      </p:cBhvr>
                                    </p:animRot>
                                  </p:childTnLst>
                                </p:cTn>
                              </p:par>
                              <p:par>
                                <p:cTn id="18" presetID="8" presetClass="emph" presetSubtype="0" repeatCount="indefinite" fill="hold" grpId="0" nodeType="withEffect">
                                  <p:stCondLst>
                                    <p:cond delay="0"/>
                                  </p:stCondLst>
                                  <p:childTnLst>
                                    <p:animRot by="-21600000">
                                      <p:cBhvr>
                                        <p:cTn id="19" dur="15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1" grpId="0" animBg="1"/>
      <p:bldP spid="21" grpId="1" animBg="1"/>
    </p:bldLst>
  </p:timing>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81">
          <p15:clr>
            <a:srgbClr val="F26B43"/>
          </p15:clr>
        </p15:guide>
        <p15:guide id="3" orient="horz" pos="816">
          <p15:clr>
            <a:srgbClr val="F26B43"/>
          </p15:clr>
        </p15:guide>
        <p15:guide id="4" orient="horz" pos="7776">
          <p15:clr>
            <a:srgbClr val="F26B43"/>
          </p15:clr>
        </p15:guide>
        <p15:guide id="5" pos="14377">
          <p15:clr>
            <a:srgbClr val="F26B43"/>
          </p15:clr>
        </p15:guide>
        <p15:guide id="6" pos="98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609600" y="274638"/>
            <a:ext cx="7502624" cy="1143000"/>
          </a:xfrm>
          <a:prstGeom prst="rect">
            <a:avLst/>
          </a:prstGeom>
        </p:spPr>
        <p:txBody>
          <a:bodyPr vert="horz" lIns="91440" tIns="45720" rIns="91440" bIns="45720" rtlCol="0" anchor="ctr">
            <a:noAutofit/>
          </a:bodyPr>
          <a:lstStyle/>
          <a:p>
            <a:r>
              <a:rPr lang="pt-BR"/>
              <a:t>Clique para editar o estilo do título mestre</a:t>
            </a:r>
          </a:p>
        </p:txBody>
      </p:sp>
      <p:sp>
        <p:nvSpPr>
          <p:cNvPr id="3" name="Espaço Reservado para Tex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Número de Slide 5"/>
          <p:cNvSpPr>
            <a:spLocks noGrp="1"/>
          </p:cNvSpPr>
          <p:nvPr>
            <p:ph type="sldNum" sz="quarter" idx="4"/>
          </p:nvPr>
        </p:nvSpPr>
        <p:spPr>
          <a:xfrm>
            <a:off x="9696400" y="6381328"/>
            <a:ext cx="432048" cy="288032"/>
          </a:xfrm>
          <a:prstGeom prst="rect">
            <a:avLst/>
          </a:prstGeom>
          <a:solidFill>
            <a:srgbClr val="002060"/>
          </a:solidFill>
        </p:spPr>
        <p:txBody>
          <a:bodyPr vert="horz" lIns="91440" tIns="45720" rIns="91440" bIns="45720" rtlCol="0" anchor="ctr"/>
          <a:lstStyle>
            <a:lvl1pPr algn="ctr">
              <a:defRPr sz="1200" b="1">
                <a:solidFill>
                  <a:schemeClr val="bg1"/>
                </a:solidFill>
                <a:latin typeface="Century Gothic" panose="020B0502020202020204" pitchFamily="34" charset="0"/>
              </a:defRPr>
            </a:lvl1pPr>
          </a:lstStyle>
          <a:p>
            <a:fld id="{FE2CAFE2-DFC2-444B-82DD-ED2C709CFAD0}" type="slidenum">
              <a:rPr lang="pt-BR" smtClean="0"/>
              <a:pPr/>
              <a:t>‹nº›</a:t>
            </a:fld>
            <a:endParaRPr lang="pt-BR"/>
          </a:p>
        </p:txBody>
      </p:sp>
      <p:pic>
        <p:nvPicPr>
          <p:cNvPr id="7" name="Imagem 6">
            <a:extLst>
              <a:ext uri="{FF2B5EF4-FFF2-40B4-BE49-F238E27FC236}">
                <a16:creationId xmlns:a16="http://schemas.microsoft.com/office/drawing/2014/main" id="{8D994227-3224-451B-A9E1-1F1DE759A1F0}"/>
              </a:ext>
            </a:extLst>
          </p:cNvPr>
          <p:cNvPicPr>
            <a:picLocks noChangeAspect="1"/>
          </p:cNvPicPr>
          <p:nvPr userDrawn="1"/>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70468" y="6309321"/>
            <a:ext cx="1367889" cy="360040"/>
          </a:xfrm>
          <a:prstGeom prst="rect">
            <a:avLst/>
          </a:prstGeom>
        </p:spPr>
      </p:pic>
    </p:spTree>
    <p:extLst>
      <p:ext uri="{BB962C8B-B14F-4D97-AF65-F5344CB8AC3E}">
        <p14:creationId xmlns:p14="http://schemas.microsoft.com/office/powerpoint/2010/main" val="1503733102"/>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Lst>
  <p:hf hdr="0" ftr="0" dt="0"/>
  <p:txStyles>
    <p:titleStyle>
      <a:lvl1pPr algn="l" defTabSz="914400" rtl="0" eaLnBrk="1" latinLnBrk="0" hangingPunct="1">
        <a:spcBef>
          <a:spcPct val="0"/>
        </a:spcBef>
        <a:buNone/>
        <a:defRPr sz="3200" kern="1200" spc="300">
          <a:solidFill>
            <a:srgbClr val="002060"/>
          </a:solidFill>
          <a:latin typeface="Century Gothic" panose="020B0502020202020204" pitchFamily="34" charset="0"/>
          <a:ea typeface="+mj-ea"/>
          <a:cs typeface="+mj-cs"/>
        </a:defRPr>
      </a:lvl1pPr>
    </p:titleStyle>
    <p:bodyStyle>
      <a:lvl1pPr marL="342900" indent="-342900" algn="l" defTabSz="914400" rtl="0" eaLnBrk="1" latinLnBrk="0" hangingPunct="1">
        <a:lnSpc>
          <a:spcPct val="120000"/>
        </a:lnSpc>
        <a:spcBef>
          <a:spcPts val="1200"/>
        </a:spcBef>
        <a:spcAft>
          <a:spcPts val="600"/>
        </a:spcAft>
        <a:buFont typeface="Arial" pitchFamily="34" charset="0"/>
        <a:buChar char="•"/>
        <a:defRPr sz="3200" kern="1200">
          <a:solidFill>
            <a:schemeClr val="tx1"/>
          </a:solidFill>
          <a:latin typeface="Century Gothic" panose="020B0502020202020204" pitchFamily="34" charset="0"/>
          <a:ea typeface="+mn-ea"/>
          <a:cs typeface="+mn-cs"/>
        </a:defRPr>
      </a:lvl1pPr>
      <a:lvl2pPr marL="742950" indent="-285750" algn="l" defTabSz="914400" rtl="0" eaLnBrk="1" latinLnBrk="0" hangingPunct="1">
        <a:lnSpc>
          <a:spcPct val="120000"/>
        </a:lnSpc>
        <a:spcBef>
          <a:spcPts val="1200"/>
        </a:spcBef>
        <a:spcAft>
          <a:spcPts val="600"/>
        </a:spcAft>
        <a:buFont typeface="Arial"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20000"/>
        </a:lnSpc>
        <a:spcBef>
          <a:spcPts val="1200"/>
        </a:spcBef>
        <a:spcAft>
          <a:spcPts val="600"/>
        </a:spcAft>
        <a:buFont typeface="Arial"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20000"/>
        </a:lnSpc>
        <a:spcBef>
          <a:spcPts val="1200"/>
        </a:spcBef>
        <a:spcAft>
          <a:spcPts val="600"/>
        </a:spcAft>
        <a:buFont typeface="Arial" pitchFamily="34" charset="0"/>
        <a:buChar char="–"/>
        <a:defRPr sz="20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20000"/>
        </a:lnSpc>
        <a:spcBef>
          <a:spcPts val="1200"/>
        </a:spcBef>
        <a:spcAft>
          <a:spcPts val="600"/>
        </a:spcAft>
        <a:buFont typeface="Arial" pitchFamily="34" charset="0"/>
        <a:buChar char="»"/>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76744"/>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 id="2147483886" r:id="rId18"/>
    <p:sldLayoutId id="2147483887" r:id="rId19"/>
    <p:sldLayoutId id="2147483888" r:id="rId20"/>
    <p:sldLayoutId id="2147483889" r:id="rId21"/>
    <p:sldLayoutId id="2147483890" r:id="rId22"/>
    <p:sldLayoutId id="2147483891" r:id="rId23"/>
  </p:sldLayoutIdLst>
  <p:txStyles>
    <p:titleStyle>
      <a:lvl1pPr algn="l" defTabSz="914400" rtl="0" eaLnBrk="1" latinLnBrk="0" hangingPunct="1">
        <a:lnSpc>
          <a:spcPct val="90000"/>
        </a:lnSpc>
        <a:spcBef>
          <a:spcPct val="0"/>
        </a:spcBef>
        <a:buNone/>
        <a:defRPr sz="4400" b="1" i="0" kern="1200">
          <a:solidFill>
            <a:schemeClr val="tx1"/>
          </a:solidFill>
          <a:latin typeface="Poppi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oppins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oppins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oppins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x-none"/>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8B82E83-FAFF-C24A-BD9E-CCBA9E6F8B77}" type="datetimeFigureOut">
              <a:rPr lang="en-US" smtClean="0"/>
              <a:t>9/16/2024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C80EA658-0A06-614D-A2E3-8FD722080CC4}" type="slidenum">
              <a:rPr lang="en-US" smtClean="0"/>
              <a:t>‹nº›</a:t>
            </a:fld>
            <a:endParaRPr lang="en-US"/>
          </a:p>
        </p:txBody>
      </p:sp>
    </p:spTree>
    <p:extLst>
      <p:ext uri="{BB962C8B-B14F-4D97-AF65-F5344CB8AC3E}">
        <p14:creationId xmlns:p14="http://schemas.microsoft.com/office/powerpoint/2010/main" val="3447395739"/>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94.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8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1.sv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8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27.xml"/><Relationship Id="rId5" Type="http://schemas.openxmlformats.org/officeDocument/2006/relationships/image" Target="../media/image30.emf"/><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31.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31.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9.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41.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31.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www.abragel.org.br/" TargetMode="Externa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hyperlink" Target="http://www.abragel.org.br/" TargetMode="Externa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AE67185E-AA51-4071-83F9-A5396386B59C}"/>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11085"/>
          <a:stretch/>
        </p:blipFill>
        <p:spPr bwMode="auto">
          <a:xfrm>
            <a:off x="-13838" y="-1"/>
            <a:ext cx="12205838" cy="72005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C1A5FC5A-8B4B-42DF-9175-45CCB7D138E8}"/>
              </a:ext>
            </a:extLst>
          </p:cNvPr>
          <p:cNvSpPr/>
          <p:nvPr/>
        </p:nvSpPr>
        <p:spPr>
          <a:xfrm>
            <a:off x="3316926" y="1192568"/>
            <a:ext cx="5561770" cy="1340500"/>
          </a:xfrm>
          <a:prstGeom prst="roundRect">
            <a:avLst>
              <a:gd name="adj" fmla="val 50000"/>
            </a:avLst>
          </a:prstGeom>
          <a:noFill/>
          <a:ln w="127000">
            <a:solidFill>
              <a:schemeClr val="accent1">
                <a:lumMod val="5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5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5" name="TextBox 4">
            <a:extLst>
              <a:ext uri="{FF2B5EF4-FFF2-40B4-BE49-F238E27FC236}">
                <a16:creationId xmlns:a16="http://schemas.microsoft.com/office/drawing/2014/main" id="{D154F245-4B91-4380-868E-C0E4FC0F0108}"/>
              </a:ext>
            </a:extLst>
          </p:cNvPr>
          <p:cNvSpPr txBox="1"/>
          <p:nvPr/>
        </p:nvSpPr>
        <p:spPr>
          <a:xfrm>
            <a:off x="3406592" y="1216530"/>
            <a:ext cx="4435668" cy="1154034"/>
          </a:xfrm>
          <a:prstGeom prst="rect">
            <a:avLst/>
          </a:prstGeom>
          <a:noFill/>
        </p:spPr>
        <p:txBody>
          <a:bodyPr wrap="square" rtlCol="0">
            <a:spAutoFit/>
          </a:bodyPr>
          <a:lstStyle/>
          <a:p>
            <a:pPr marL="0" marR="0" lvl="0" indent="0" algn="ctr" defTabSz="228554" rtl="0" eaLnBrk="1" fontAlgn="auto" latinLnBrk="0" hangingPunct="1">
              <a:lnSpc>
                <a:spcPct val="100000"/>
              </a:lnSpc>
              <a:spcBef>
                <a:spcPts val="0"/>
              </a:spcBef>
              <a:spcAft>
                <a:spcPts val="0"/>
              </a:spcAft>
              <a:buClrTx/>
              <a:buSzTx/>
              <a:buFontTx/>
              <a:buNone/>
              <a:tabLst/>
              <a:defRPr/>
            </a:pPr>
            <a:r>
              <a:rPr kumimoji="0" lang="en-US" sz="6899" b="1" i="0" u="none" strike="noStrike" kern="1200" cap="none" spc="0" normalizeH="0" baseline="0" noProof="0" dirty="0">
                <a:ln>
                  <a:noFill/>
                </a:ln>
                <a:solidFill>
                  <a:srgbClr val="FFFFFF"/>
                </a:solidFill>
                <a:effectLst>
                  <a:outerShdw blurRad="190500" dist="38100" dir="5400000" sx="103000" sy="103000" algn="t" rotWithShape="0">
                    <a:srgbClr val="377DFF">
                      <a:lumMod val="50000"/>
                      <a:alpha val="53000"/>
                    </a:srgbClr>
                  </a:outerShdw>
                </a:effectLst>
                <a:uLnTx/>
                <a:uFillTx/>
                <a:latin typeface="Century Gothic" panose="020B0502020202020204" pitchFamily="34" charset="0"/>
                <a:ea typeface="+mn-ea"/>
                <a:cs typeface="+mn-cs"/>
              </a:rPr>
              <a:t>ABRAGEL</a:t>
            </a:r>
          </a:p>
        </p:txBody>
      </p:sp>
      <p:sp>
        <p:nvSpPr>
          <p:cNvPr id="7" name="Oval 6">
            <a:extLst>
              <a:ext uri="{FF2B5EF4-FFF2-40B4-BE49-F238E27FC236}">
                <a16:creationId xmlns:a16="http://schemas.microsoft.com/office/drawing/2014/main" id="{75F04756-3E83-4968-B9BC-B26893CDD7EC}"/>
              </a:ext>
            </a:extLst>
          </p:cNvPr>
          <p:cNvSpPr/>
          <p:nvPr/>
        </p:nvSpPr>
        <p:spPr>
          <a:xfrm>
            <a:off x="7606945" y="1178460"/>
            <a:ext cx="1159165" cy="1159165"/>
          </a:xfrm>
          <a:prstGeom prst="ellipse">
            <a:avLst/>
          </a:prstGeom>
          <a:solidFill>
            <a:schemeClr val="accent1">
              <a:lumMod val="75000"/>
            </a:schemeClr>
          </a:solidFill>
          <a:ln>
            <a:noFill/>
          </a:ln>
          <a:effectLst>
            <a:outerShdw blurRad="203200" dist="114300" dir="2820000" sx="102000" sy="102000" algn="ctr" rotWithShape="0">
              <a:schemeClr val="accent1">
                <a:lumMod val="75000"/>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5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11" name="CaixaDeTexto 10">
            <a:extLst>
              <a:ext uri="{FF2B5EF4-FFF2-40B4-BE49-F238E27FC236}">
                <a16:creationId xmlns:a16="http://schemas.microsoft.com/office/drawing/2014/main" id="{7643C0B7-F58E-4561-BF4C-68F5D677BE95}"/>
              </a:ext>
            </a:extLst>
          </p:cNvPr>
          <p:cNvSpPr txBox="1"/>
          <p:nvPr/>
        </p:nvSpPr>
        <p:spPr>
          <a:xfrm>
            <a:off x="7863840" y="6187417"/>
            <a:ext cx="4608512" cy="369204"/>
          </a:xfrm>
          <a:prstGeom prst="rect">
            <a:avLst/>
          </a:prstGeom>
          <a:noFill/>
        </p:spPr>
        <p:txBody>
          <a:bodyPr wrap="square" rtlCol="0">
            <a:spAutoFit/>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kumimoji="0" lang="pt-BR" sz="1799"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Brasília, 03 de setembro</a:t>
            </a:r>
            <a:r>
              <a:rPr lang="pt-BR" sz="1799" dirty="0">
                <a:solidFill>
                  <a:srgbClr val="FFFFFF"/>
                </a:solidFill>
                <a:latin typeface="Century Gothic" panose="020B0502020202020204" pitchFamily="34" charset="0"/>
              </a:rPr>
              <a:t> de </a:t>
            </a:r>
            <a:r>
              <a:rPr kumimoji="0" lang="pt-BR" sz="1799"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2024</a:t>
            </a:r>
          </a:p>
        </p:txBody>
      </p:sp>
      <p:sp>
        <p:nvSpPr>
          <p:cNvPr id="12" name="CaixaDeTexto 11">
            <a:extLst>
              <a:ext uri="{FF2B5EF4-FFF2-40B4-BE49-F238E27FC236}">
                <a16:creationId xmlns:a16="http://schemas.microsoft.com/office/drawing/2014/main" id="{1F8A5100-BEB0-4BA7-AF0A-1EB3223B5668}"/>
              </a:ext>
            </a:extLst>
          </p:cNvPr>
          <p:cNvSpPr txBox="1"/>
          <p:nvPr/>
        </p:nvSpPr>
        <p:spPr>
          <a:xfrm>
            <a:off x="621731" y="2657112"/>
            <a:ext cx="10934700" cy="707886"/>
          </a:xfrm>
          <a:prstGeom prst="rect">
            <a:avLst/>
          </a:prstGeom>
          <a:noFill/>
        </p:spPr>
        <p:txBody>
          <a:bodyPr wrap="square" rtlCol="0">
            <a:spAutoFit/>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lang="pt-BR" sz="4000" b="1" dirty="0">
                <a:solidFill>
                  <a:srgbClr val="FFFFFF"/>
                </a:solidFill>
                <a:latin typeface="Century Gothic" panose="020B0502020202020204" pitchFamily="34" charset="0"/>
              </a:rPr>
              <a:t>Discussões sobre Reforma Tributária</a:t>
            </a:r>
          </a:p>
        </p:txBody>
      </p:sp>
      <p:pic>
        <p:nvPicPr>
          <p:cNvPr id="4" name="Imagem 3" descr="Uma imagem contendo Texto&#10;&#10;Descrição gerada automaticamente">
            <a:extLst>
              <a:ext uri="{FF2B5EF4-FFF2-40B4-BE49-F238E27FC236}">
                <a16:creationId xmlns:a16="http://schemas.microsoft.com/office/drawing/2014/main" id="{E1B2A648-AC58-AD18-5576-2606132DC9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6428" y="6102504"/>
            <a:ext cx="2256223" cy="605504"/>
          </a:xfrm>
          <a:prstGeom prst="rect">
            <a:avLst/>
          </a:prstGeom>
        </p:spPr>
      </p:pic>
      <p:sp>
        <p:nvSpPr>
          <p:cNvPr id="2" name="CaixaDeTexto 1">
            <a:extLst>
              <a:ext uri="{FF2B5EF4-FFF2-40B4-BE49-F238E27FC236}">
                <a16:creationId xmlns:a16="http://schemas.microsoft.com/office/drawing/2014/main" id="{F5FBEE05-618E-0055-E584-E1FAC7485B16}"/>
              </a:ext>
            </a:extLst>
          </p:cNvPr>
          <p:cNvSpPr txBox="1"/>
          <p:nvPr/>
        </p:nvSpPr>
        <p:spPr>
          <a:xfrm>
            <a:off x="1755731" y="4275125"/>
            <a:ext cx="8680538" cy="523220"/>
          </a:xfrm>
          <a:prstGeom prst="rect">
            <a:avLst/>
          </a:prstGeom>
          <a:noFill/>
        </p:spPr>
        <p:txBody>
          <a:bodyPr wrap="square" rtlCol="0">
            <a:spAutoFit/>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lang="pt-BR" sz="2800" b="1" dirty="0">
                <a:solidFill>
                  <a:srgbClr val="FFFFFF"/>
                </a:solidFill>
                <a:latin typeface="Century Gothic" panose="020B0502020202020204" pitchFamily="34" charset="0"/>
              </a:rPr>
              <a:t>Senado Federal</a:t>
            </a:r>
          </a:p>
        </p:txBody>
      </p:sp>
    </p:spTree>
    <p:extLst>
      <p:ext uri="{BB962C8B-B14F-4D97-AF65-F5344CB8AC3E}">
        <p14:creationId xmlns:p14="http://schemas.microsoft.com/office/powerpoint/2010/main" val="278597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00"/>
                                  </p:stCondLst>
                                  <p:iterate type="lt">
                                    <p:tmPct val="15625"/>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par>
                                <p:cTn id="8" presetID="49" presetClass="entr" presetSubtype="0" decel="100000" fill="hold" grpId="1" nodeType="withEffect">
                                  <p:stCondLst>
                                    <p:cond delay="40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 calcmode="lin" valueType="num">
                                      <p:cBhvr>
                                        <p:cTn id="12" dur="500" fill="hold"/>
                                        <p:tgtEl>
                                          <p:spTgt spid="7"/>
                                        </p:tgtEl>
                                        <p:attrNameLst>
                                          <p:attrName>style.rotation</p:attrName>
                                        </p:attrNameLst>
                                      </p:cBhvr>
                                      <p:tavLst>
                                        <p:tav tm="0">
                                          <p:val>
                                            <p:fltVal val="360"/>
                                          </p:val>
                                        </p:tav>
                                        <p:tav tm="100000">
                                          <p:val>
                                            <p:fltVal val="0"/>
                                          </p:val>
                                        </p:tav>
                                      </p:tavLst>
                                    </p:anim>
                                    <p:animEffect transition="in" filter="fade">
                                      <p:cBhvr>
                                        <p:cTn id="13" dur="500"/>
                                        <p:tgtEl>
                                          <p:spTgt spid="7"/>
                                        </p:tgtEl>
                                      </p:cBhvr>
                                    </p:animEffect>
                                  </p:childTnLst>
                                </p:cTn>
                              </p:par>
                              <p:par>
                                <p:cTn id="14" presetID="63" presetClass="path" presetSubtype="0" accel="50000" decel="50000" fill="hold" grpId="0" nodeType="withEffect">
                                  <p:stCondLst>
                                    <p:cond delay="300"/>
                                  </p:stCondLst>
                                  <p:childTnLst>
                                    <p:animMotion origin="layout" path="M -4.375E-6 -2.22222E-6 L -0.31979 -2.22222E-6 " pathEditMode="relative" rAng="0" ptsTypes="AA">
                                      <p:cBhvr>
                                        <p:cTn id="15" dur="2000" spd="-100000" fill="hold"/>
                                        <p:tgtEl>
                                          <p:spTgt spid="7"/>
                                        </p:tgtEl>
                                        <p:attrNameLst>
                                          <p:attrName>ppt_x</p:attrName>
                                          <p:attrName>ppt_y</p:attrName>
                                        </p:attrNameLst>
                                      </p:cBhvr>
                                      <p:rCtr x="-1599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7"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tângulo 25">
            <a:extLst>
              <a:ext uri="{FF2B5EF4-FFF2-40B4-BE49-F238E27FC236}">
                <a16:creationId xmlns:a16="http://schemas.microsoft.com/office/drawing/2014/main" id="{74DFC863-F61F-C8F6-E3B4-E5B4B4057196}"/>
              </a:ext>
            </a:extLst>
          </p:cNvPr>
          <p:cNvSpPr/>
          <p:nvPr/>
        </p:nvSpPr>
        <p:spPr>
          <a:xfrm>
            <a:off x="7647657" y="6421464"/>
            <a:ext cx="1306286" cy="399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Montserrat Alternates ExLight"/>
              <a:ea typeface="+mn-ea"/>
              <a:cs typeface="+mn-cs"/>
            </a:endParaRPr>
          </a:p>
        </p:txBody>
      </p:sp>
      <p:sp>
        <p:nvSpPr>
          <p:cNvPr id="3" name="Espaço Reservado para Número de Slide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320E98-EEC8-46A0-AD51-4BA3CE9EEDED}" type="slidenum">
              <a:rPr kumimoji="0" lang="pt-BR"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pt-BR"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ítulo 9">
            <a:extLst>
              <a:ext uri="{FF2B5EF4-FFF2-40B4-BE49-F238E27FC236}">
                <a16:creationId xmlns:a16="http://schemas.microsoft.com/office/drawing/2014/main" id="{4648566E-497F-7025-E288-4EACB17E00F7}"/>
              </a:ext>
            </a:extLst>
          </p:cNvPr>
          <p:cNvSpPr txBox="1">
            <a:spLocks noGrp="1"/>
          </p:cNvSpPr>
          <p:nvPr>
            <p:ph type="title"/>
          </p:nvPr>
        </p:nvSpPr>
        <p:spPr>
          <a:xfrm>
            <a:off x="549447" y="981659"/>
            <a:ext cx="50993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800" b="1" spc="300" dirty="0">
                <a:solidFill>
                  <a:srgbClr val="002060"/>
                </a:solidFill>
                <a:latin typeface="Century Gothic" panose="020B0502020202020204" pitchFamily="34" charset="0"/>
              </a:rPr>
              <a:t>Potencial</a:t>
            </a:r>
            <a:r>
              <a:rPr kumimoji="0" lang="pt-BR" sz="2800" b="1" i="0" u="none" strike="noStrike" kern="1200" cap="none" spc="300" normalizeH="0" baseline="0" noProof="0" dirty="0">
                <a:ln>
                  <a:noFill/>
                </a:ln>
                <a:solidFill>
                  <a:srgbClr val="002060"/>
                </a:solidFill>
                <a:effectLst/>
                <a:uLnTx/>
                <a:uFillTx/>
                <a:latin typeface="Century Gothic" panose="020B0502020202020204" pitchFamily="34" charset="0"/>
                <a:ea typeface="+mn-ea"/>
                <a:cs typeface="+mn-cs"/>
              </a:rPr>
              <a:t> de Expansão </a:t>
            </a:r>
          </a:p>
        </p:txBody>
      </p:sp>
      <p:sp>
        <p:nvSpPr>
          <p:cNvPr id="29" name="CaixaDeTexto 28">
            <a:extLst>
              <a:ext uri="{FF2B5EF4-FFF2-40B4-BE49-F238E27FC236}">
                <a16:creationId xmlns:a16="http://schemas.microsoft.com/office/drawing/2014/main" id="{90B12BD3-0D3A-E942-25FE-B8DDD421F602}"/>
              </a:ext>
            </a:extLst>
          </p:cNvPr>
          <p:cNvSpPr txBox="1"/>
          <p:nvPr/>
        </p:nvSpPr>
        <p:spPr>
          <a:xfrm>
            <a:off x="1159994" y="3374720"/>
            <a:ext cx="709928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altLang="pt-BR"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Situação Atual das </a:t>
            </a:r>
            <a:r>
              <a:rPr kumimoji="0" lang="pt-BR" altLang="pt-BR" sz="14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CGHs</a:t>
            </a:r>
            <a:r>
              <a:rPr kumimoji="0" lang="pt-BR" altLang="pt-BR"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e autorizadas até 50 MW (PCHs e </a:t>
            </a:r>
            <a:r>
              <a:rPr kumimoji="0" lang="pt-BR" altLang="pt-BR" sz="14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UHEs</a:t>
            </a:r>
            <a:r>
              <a:rPr kumimoji="0" lang="pt-BR" altLang="pt-BR"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endParaRPr kumimoji="0" lang="pt-BR"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1" name="Gráfico 30">
            <a:extLst>
              <a:ext uri="{FF2B5EF4-FFF2-40B4-BE49-F238E27FC236}">
                <a16:creationId xmlns:a16="http://schemas.microsoft.com/office/drawing/2014/main" id="{EB776AB3-2A84-61EC-1EC8-AB517A8F49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9407" y="3355256"/>
            <a:ext cx="360040" cy="360040"/>
          </a:xfrm>
          <a:prstGeom prst="rect">
            <a:avLst/>
          </a:prstGeom>
        </p:spPr>
      </p:pic>
      <p:sp>
        <p:nvSpPr>
          <p:cNvPr id="8" name="CaixaDeTexto 7">
            <a:extLst>
              <a:ext uri="{FF2B5EF4-FFF2-40B4-BE49-F238E27FC236}">
                <a16:creationId xmlns:a16="http://schemas.microsoft.com/office/drawing/2014/main" id="{F671476F-D3A2-A353-CBE1-5064244F4A96}"/>
              </a:ext>
            </a:extLst>
          </p:cNvPr>
          <p:cNvSpPr txBox="1"/>
          <p:nvPr/>
        </p:nvSpPr>
        <p:spPr>
          <a:xfrm>
            <a:off x="7454479" y="4456945"/>
            <a:ext cx="4499333" cy="181588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pt-BR" sz="1400" b="0" i="0" u="none" strike="noStrike" kern="1200" cap="none" spc="0" normalizeH="0" baseline="0" noProof="0" dirty="0">
                <a:ln>
                  <a:noFill/>
                </a:ln>
                <a:solidFill>
                  <a:srgbClr val="065381">
                    <a:lumMod val="75000"/>
                  </a:srgbClr>
                </a:solidFill>
                <a:effectLst/>
                <a:uLnTx/>
                <a:uFillTx/>
                <a:latin typeface="Century Gothic" panose="020B0502020202020204" pitchFamily="34" charset="0"/>
                <a:ea typeface="+mn-ea"/>
                <a:cs typeface="+mn-cs"/>
              </a:rPr>
              <a:t>Ciclo de desenvolvimento: + de 10 anos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pt-BR" sz="1400" b="0" i="0" u="none" strike="noStrike" kern="1200" cap="none" spc="0" normalizeH="0" baseline="0" noProof="0" dirty="0">
                <a:ln>
                  <a:noFill/>
                </a:ln>
                <a:solidFill>
                  <a:srgbClr val="065381">
                    <a:lumMod val="75000"/>
                  </a:srgbClr>
                </a:solidFill>
                <a:effectLst/>
                <a:uLnTx/>
                <a:uFillTx/>
                <a:latin typeface="Century Gothic" panose="020B0502020202020204" pitchFamily="34" charset="0"/>
                <a:ea typeface="+mn-ea"/>
                <a:cs typeface="+mn-cs"/>
              </a:rPr>
              <a:t>Investimentos por conta da  iniciativa privada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pt-BR" sz="1400" b="0" i="0" u="none" strike="noStrike" kern="1200" cap="none" spc="0" normalizeH="0" baseline="0" noProof="0" dirty="0">
                <a:ln>
                  <a:noFill/>
                </a:ln>
                <a:solidFill>
                  <a:srgbClr val="065381">
                    <a:lumMod val="75000"/>
                  </a:srgbClr>
                </a:solidFill>
                <a:effectLst/>
                <a:uLnTx/>
                <a:uFillTx/>
                <a:latin typeface="Century Gothic" panose="020B0502020202020204" pitchFamily="34" charset="0"/>
                <a:ea typeface="+mn-ea"/>
                <a:cs typeface="+mn-cs"/>
              </a:rPr>
              <a:t>Incertezas quanto a perspectiva de futuro</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pt-BR" sz="1400" b="0" i="0" u="none" strike="noStrike" kern="1200" cap="none" spc="0" normalizeH="0" baseline="0" noProof="0" dirty="0">
                <a:ln>
                  <a:noFill/>
                </a:ln>
                <a:solidFill>
                  <a:srgbClr val="065381">
                    <a:lumMod val="75000"/>
                  </a:srgbClr>
                </a:solidFill>
                <a:effectLst/>
                <a:uLnTx/>
                <a:uFillTx/>
                <a:latin typeface="Century Gothic" panose="020B0502020202020204" pitchFamily="34" charset="0"/>
                <a:ea typeface="+mn-ea"/>
                <a:cs typeface="+mn-cs"/>
              </a:rPr>
              <a:t>Decisões de investimento tomadas há mais de 10 anos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pt-BR" sz="1400" b="0" i="0" u="none" strike="noStrike" kern="1200" cap="none" spc="0" normalizeH="0" baseline="0" noProof="0" dirty="0">
                <a:ln>
                  <a:noFill/>
                </a:ln>
                <a:solidFill>
                  <a:srgbClr val="065381">
                    <a:lumMod val="75000"/>
                  </a:srgbClr>
                </a:solidFill>
                <a:effectLst/>
                <a:uLnTx/>
                <a:uFillTx/>
                <a:latin typeface="Century Gothic" panose="020B0502020202020204" pitchFamily="34" charset="0"/>
                <a:ea typeface="+mn-ea"/>
                <a:cs typeface="+mn-cs"/>
              </a:rPr>
              <a:t>Única fonte que explora ativos da união: é importante que haja uma política pública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pt-BR" sz="1400" b="0" i="0" u="none" strike="noStrike" kern="1200" cap="none" spc="0" normalizeH="0" baseline="0" noProof="0" dirty="0">
              <a:ln>
                <a:noFill/>
              </a:ln>
              <a:solidFill>
                <a:srgbClr val="065381">
                  <a:lumMod val="75000"/>
                </a:srgbClr>
              </a:solidFill>
              <a:effectLst/>
              <a:uLnTx/>
              <a:uFillTx/>
              <a:latin typeface="Century Gothic" panose="020B0502020202020204" pitchFamily="34" charset="0"/>
              <a:ea typeface="+mn-ea"/>
              <a:cs typeface="+mn-cs"/>
            </a:endParaRPr>
          </a:p>
        </p:txBody>
      </p:sp>
      <p:pic>
        <p:nvPicPr>
          <p:cNvPr id="5" name="Imagem 4">
            <a:extLst>
              <a:ext uri="{FF2B5EF4-FFF2-40B4-BE49-F238E27FC236}">
                <a16:creationId xmlns:a16="http://schemas.microsoft.com/office/drawing/2014/main" id="{5C9CF6E6-52B6-1AA5-6BAA-9057F9A52EAB}"/>
              </a:ext>
            </a:extLst>
          </p:cNvPr>
          <p:cNvPicPr>
            <a:picLocks noChangeAspect="1"/>
          </p:cNvPicPr>
          <p:nvPr/>
        </p:nvPicPr>
        <p:blipFill rotWithShape="1">
          <a:blip r:embed="rId5"/>
          <a:srcRect l="2999" t="25133" r="2084" b="6365"/>
          <a:stretch/>
        </p:blipFill>
        <p:spPr>
          <a:xfrm>
            <a:off x="938676" y="3800760"/>
            <a:ext cx="5810082" cy="2620703"/>
          </a:xfrm>
          <a:prstGeom prst="rect">
            <a:avLst/>
          </a:prstGeom>
        </p:spPr>
      </p:pic>
      <p:pic>
        <p:nvPicPr>
          <p:cNvPr id="9" name="Imagem 8">
            <a:extLst>
              <a:ext uri="{FF2B5EF4-FFF2-40B4-BE49-F238E27FC236}">
                <a16:creationId xmlns:a16="http://schemas.microsoft.com/office/drawing/2014/main" id="{952A9EE2-4322-F24E-CDB0-7C492EEDE627}"/>
              </a:ext>
            </a:extLst>
          </p:cNvPr>
          <p:cNvPicPr>
            <a:picLocks noChangeAspect="1"/>
          </p:cNvPicPr>
          <p:nvPr/>
        </p:nvPicPr>
        <p:blipFill rotWithShape="1">
          <a:blip r:embed="rId6"/>
          <a:srcRect l="934" t="6365" r="1500" b="15398"/>
          <a:stretch/>
        </p:blipFill>
        <p:spPr>
          <a:xfrm>
            <a:off x="5858634" y="188640"/>
            <a:ext cx="5889660" cy="2951746"/>
          </a:xfrm>
          <a:prstGeom prst="rect">
            <a:avLst/>
          </a:prstGeom>
        </p:spPr>
      </p:pic>
    </p:spTree>
    <p:extLst>
      <p:ext uri="{BB962C8B-B14F-4D97-AF65-F5344CB8AC3E}">
        <p14:creationId xmlns:p14="http://schemas.microsoft.com/office/powerpoint/2010/main" val="2053235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B99159-CDE5-A044-DD2E-6E426A48EAF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2" name="Picture 1" descr="A picture containing logo&#10;&#10;Description automatically generated">
            <a:extLst>
              <a:ext uri="{FF2B5EF4-FFF2-40B4-BE49-F238E27FC236}">
                <a16:creationId xmlns:a16="http://schemas.microsoft.com/office/drawing/2014/main" id="{7D2E911D-1A53-CF6E-E85E-CB09C6D479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3798" y="6449291"/>
            <a:ext cx="1003549" cy="266345"/>
          </a:xfrm>
          <a:prstGeom prst="rect">
            <a:avLst/>
          </a:prstGeom>
        </p:spPr>
      </p:pic>
    </p:spTree>
    <p:extLst>
      <p:ext uri="{BB962C8B-B14F-4D97-AF65-F5344CB8AC3E}">
        <p14:creationId xmlns:p14="http://schemas.microsoft.com/office/powerpoint/2010/main" val="4046561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E8610-0D35-6366-82F3-8B3A375EC797}"/>
            </a:ext>
          </a:extLst>
        </p:cNvPr>
        <p:cNvGrpSpPr/>
        <p:nvPr/>
      </p:nvGrpSpPr>
      <p:grpSpPr>
        <a:xfrm>
          <a:off x="0" y="0"/>
          <a:ext cx="0" cy="0"/>
          <a:chOff x="0" y="0"/>
          <a:chExt cx="0" cy="0"/>
        </a:xfrm>
      </p:grpSpPr>
      <p:pic>
        <p:nvPicPr>
          <p:cNvPr id="5" name="Imagem 4">
            <a:extLst>
              <a:ext uri="{FF2B5EF4-FFF2-40B4-BE49-F238E27FC236}">
                <a16:creationId xmlns:a16="http://schemas.microsoft.com/office/drawing/2014/main" id="{19E00024-6F26-0AAA-4225-BC021710A0CC}"/>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690631" y="6414905"/>
            <a:ext cx="1367889" cy="360041"/>
          </a:xfrm>
          <a:prstGeom prst="rect">
            <a:avLst/>
          </a:prstGeom>
        </p:spPr>
      </p:pic>
      <p:sp>
        <p:nvSpPr>
          <p:cNvPr id="6" name="Título 1">
            <a:extLst>
              <a:ext uri="{FF2B5EF4-FFF2-40B4-BE49-F238E27FC236}">
                <a16:creationId xmlns:a16="http://schemas.microsoft.com/office/drawing/2014/main" id="{FEDAF30C-808E-8A4A-85B2-51CF33EA0047}"/>
              </a:ext>
            </a:extLst>
          </p:cNvPr>
          <p:cNvSpPr txBox="1">
            <a:spLocks/>
          </p:cNvSpPr>
          <p:nvPr/>
        </p:nvSpPr>
        <p:spPr>
          <a:xfrm>
            <a:off x="444033" y="148353"/>
            <a:ext cx="8961223" cy="424732"/>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1200"/>
              </a:spcAft>
              <a:buClrTx/>
              <a:buSzTx/>
              <a:buFontTx/>
              <a:buNone/>
              <a:tabLst/>
              <a:defRPr/>
            </a:pPr>
            <a:r>
              <a:rPr kumimoji="0" lang="pt-BR" sz="24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Custo Total na tarifa paga pelos consumidores</a:t>
            </a:r>
            <a:endParaRPr kumimoji="0" lang="pt-BR" sz="2400" b="1" i="0" u="none" strike="noStrike" kern="1200" cap="none" spc="0" normalizeH="0" baseline="0" noProof="0" dirty="0">
              <a:ln>
                <a:noFill/>
              </a:ln>
              <a:solidFill>
                <a:srgbClr val="002060"/>
              </a:solidFill>
              <a:effectLst/>
              <a:highlight>
                <a:srgbClr val="00FFFF"/>
              </a:highlight>
              <a:uLnTx/>
              <a:uFillTx/>
              <a:latin typeface="Century Gothic" panose="020B0502020202020204" pitchFamily="34" charset="0"/>
              <a:ea typeface="+mj-ea"/>
              <a:cs typeface="+mj-cs"/>
            </a:endParaRPr>
          </a:p>
        </p:txBody>
      </p:sp>
      <p:graphicFrame>
        <p:nvGraphicFramePr>
          <p:cNvPr id="9" name="Gráfico 8">
            <a:extLst>
              <a:ext uri="{FF2B5EF4-FFF2-40B4-BE49-F238E27FC236}">
                <a16:creationId xmlns:a16="http://schemas.microsoft.com/office/drawing/2014/main" id="{D0D49030-D154-B36E-8220-9763622F6D38}"/>
              </a:ext>
            </a:extLst>
          </p:cNvPr>
          <p:cNvGraphicFramePr>
            <a:graphicFrameLocks/>
          </p:cNvGraphicFramePr>
          <p:nvPr/>
        </p:nvGraphicFramePr>
        <p:xfrm>
          <a:off x="1179442" y="3369649"/>
          <a:ext cx="9739567" cy="2970287"/>
        </p:xfrm>
        <a:graphic>
          <a:graphicData uri="http://schemas.openxmlformats.org/drawingml/2006/chart">
            <c:chart xmlns:c="http://schemas.openxmlformats.org/drawingml/2006/chart" xmlns:r="http://schemas.openxmlformats.org/officeDocument/2006/relationships" r:id="rId4"/>
          </a:graphicData>
        </a:graphic>
      </p:graphicFrame>
      <p:sp>
        <p:nvSpPr>
          <p:cNvPr id="16" name="CaixaDeTexto 15">
            <a:extLst>
              <a:ext uri="{FF2B5EF4-FFF2-40B4-BE49-F238E27FC236}">
                <a16:creationId xmlns:a16="http://schemas.microsoft.com/office/drawing/2014/main" id="{C220AA69-61A9-939C-EABD-EF76CC14209F}"/>
              </a:ext>
            </a:extLst>
          </p:cNvPr>
          <p:cNvSpPr txBox="1"/>
          <p:nvPr/>
        </p:nvSpPr>
        <p:spPr>
          <a:xfrm>
            <a:off x="1179442" y="6287148"/>
            <a:ext cx="716661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Valores atualizados a IPCA na data base jun/2024</a:t>
            </a:r>
          </a:p>
        </p:txBody>
      </p:sp>
      <p:pic>
        <p:nvPicPr>
          <p:cNvPr id="24" name="Imagem 23">
            <a:extLst>
              <a:ext uri="{FF2B5EF4-FFF2-40B4-BE49-F238E27FC236}">
                <a16:creationId xmlns:a16="http://schemas.microsoft.com/office/drawing/2014/main" id="{3E7DC401-BC8A-7907-EE1A-BC9E39BF8359}"/>
              </a:ext>
            </a:extLst>
          </p:cNvPr>
          <p:cNvPicPr>
            <a:picLocks noChangeAspect="1"/>
          </p:cNvPicPr>
          <p:nvPr/>
        </p:nvPicPr>
        <p:blipFill>
          <a:blip r:embed="rId5"/>
          <a:stretch>
            <a:fillRect/>
          </a:stretch>
        </p:blipFill>
        <p:spPr>
          <a:xfrm>
            <a:off x="1314104" y="679249"/>
            <a:ext cx="9376527" cy="2385464"/>
          </a:xfrm>
          <a:prstGeom prst="rect">
            <a:avLst/>
          </a:prstGeom>
        </p:spPr>
      </p:pic>
      <p:sp>
        <p:nvSpPr>
          <p:cNvPr id="2" name="CaixaDeTexto 1">
            <a:extLst>
              <a:ext uri="{FF2B5EF4-FFF2-40B4-BE49-F238E27FC236}">
                <a16:creationId xmlns:a16="http://schemas.microsoft.com/office/drawing/2014/main" id="{BE807205-CE6A-24B4-438F-9C65535726A9}"/>
              </a:ext>
            </a:extLst>
          </p:cNvPr>
          <p:cNvSpPr txBox="1"/>
          <p:nvPr/>
        </p:nvSpPr>
        <p:spPr>
          <a:xfrm>
            <a:off x="9634457" y="371472"/>
            <a:ext cx="114326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rPr>
              <a:t>em R$/MWh</a:t>
            </a:r>
          </a:p>
        </p:txBody>
      </p:sp>
      <p:sp>
        <p:nvSpPr>
          <p:cNvPr id="3" name="CaixaDeTexto 2">
            <a:extLst>
              <a:ext uri="{FF2B5EF4-FFF2-40B4-BE49-F238E27FC236}">
                <a16:creationId xmlns:a16="http://schemas.microsoft.com/office/drawing/2014/main" id="{194850DE-EEB0-1D78-5AB8-723EA77B1512}"/>
              </a:ext>
            </a:extLst>
          </p:cNvPr>
          <p:cNvSpPr txBox="1"/>
          <p:nvPr/>
        </p:nvSpPr>
        <p:spPr>
          <a:xfrm>
            <a:off x="5479829" y="4626906"/>
            <a:ext cx="4746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white"/>
                </a:solidFill>
                <a:effectLst/>
                <a:highlight>
                  <a:srgbClr val="FF0000"/>
                </a:highlight>
                <a:uLnTx/>
                <a:uFillTx/>
                <a:latin typeface="Calibri" panose="020F0502020204030204"/>
                <a:ea typeface="+mn-ea"/>
                <a:cs typeface="+mn-cs"/>
              </a:rPr>
              <a:t>1ª </a:t>
            </a:r>
          </a:p>
        </p:txBody>
      </p:sp>
      <p:sp>
        <p:nvSpPr>
          <p:cNvPr id="4" name="CaixaDeTexto 3">
            <a:extLst>
              <a:ext uri="{FF2B5EF4-FFF2-40B4-BE49-F238E27FC236}">
                <a16:creationId xmlns:a16="http://schemas.microsoft.com/office/drawing/2014/main" id="{70598C4E-E5DA-3048-2A0F-903FD2CFDB89}"/>
              </a:ext>
            </a:extLst>
          </p:cNvPr>
          <p:cNvSpPr txBox="1"/>
          <p:nvPr/>
        </p:nvSpPr>
        <p:spPr>
          <a:xfrm>
            <a:off x="8418970" y="4235020"/>
            <a:ext cx="4746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white"/>
                </a:solidFill>
                <a:effectLst/>
                <a:highlight>
                  <a:srgbClr val="FF0000"/>
                </a:highlight>
                <a:uLnTx/>
                <a:uFillTx/>
                <a:latin typeface="Calibri" panose="020F0502020204030204"/>
                <a:ea typeface="+mn-ea"/>
                <a:cs typeface="+mn-cs"/>
              </a:rPr>
              <a:t>2ª </a:t>
            </a:r>
          </a:p>
        </p:txBody>
      </p:sp>
      <p:sp>
        <p:nvSpPr>
          <p:cNvPr id="7" name="CaixaDeTexto 6">
            <a:extLst>
              <a:ext uri="{FF2B5EF4-FFF2-40B4-BE49-F238E27FC236}">
                <a16:creationId xmlns:a16="http://schemas.microsoft.com/office/drawing/2014/main" id="{A28B4E5B-AB70-CAA2-9EB5-C2E236ACBC08}"/>
              </a:ext>
            </a:extLst>
          </p:cNvPr>
          <p:cNvSpPr txBox="1"/>
          <p:nvPr/>
        </p:nvSpPr>
        <p:spPr>
          <a:xfrm>
            <a:off x="2562457" y="4235019"/>
            <a:ext cx="4746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white"/>
                </a:solidFill>
                <a:effectLst/>
                <a:highlight>
                  <a:srgbClr val="FF0000"/>
                </a:highlight>
                <a:uLnTx/>
                <a:uFillTx/>
                <a:latin typeface="Calibri" panose="020F0502020204030204"/>
                <a:ea typeface="+mn-ea"/>
                <a:cs typeface="+mn-cs"/>
              </a:rPr>
              <a:t>3ª </a:t>
            </a:r>
          </a:p>
        </p:txBody>
      </p:sp>
      <p:sp>
        <p:nvSpPr>
          <p:cNvPr id="8" name="CaixaDeTexto 7">
            <a:extLst>
              <a:ext uri="{FF2B5EF4-FFF2-40B4-BE49-F238E27FC236}">
                <a16:creationId xmlns:a16="http://schemas.microsoft.com/office/drawing/2014/main" id="{A50F6C7D-3D43-256B-754E-D170FE982079}"/>
              </a:ext>
            </a:extLst>
          </p:cNvPr>
          <p:cNvSpPr txBox="1"/>
          <p:nvPr/>
        </p:nvSpPr>
        <p:spPr>
          <a:xfrm>
            <a:off x="6982055" y="4015815"/>
            <a:ext cx="4746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white"/>
                </a:solidFill>
                <a:effectLst/>
                <a:highlight>
                  <a:srgbClr val="FF0000"/>
                </a:highlight>
                <a:uLnTx/>
                <a:uFillTx/>
                <a:latin typeface="Calibri" panose="020F0502020204030204"/>
                <a:ea typeface="+mn-ea"/>
                <a:cs typeface="+mn-cs"/>
              </a:rPr>
              <a:t>4ª </a:t>
            </a:r>
          </a:p>
        </p:txBody>
      </p:sp>
      <p:sp>
        <p:nvSpPr>
          <p:cNvPr id="10" name="CaixaDeTexto 9">
            <a:extLst>
              <a:ext uri="{FF2B5EF4-FFF2-40B4-BE49-F238E27FC236}">
                <a16:creationId xmlns:a16="http://schemas.microsoft.com/office/drawing/2014/main" id="{D4B614D4-E034-DFB0-4D82-67F2308EB524}"/>
              </a:ext>
            </a:extLst>
          </p:cNvPr>
          <p:cNvSpPr txBox="1"/>
          <p:nvPr/>
        </p:nvSpPr>
        <p:spPr>
          <a:xfrm>
            <a:off x="3988484" y="3783381"/>
            <a:ext cx="4746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white"/>
                </a:solidFill>
                <a:effectLst/>
                <a:highlight>
                  <a:srgbClr val="FF0000"/>
                </a:highlight>
                <a:uLnTx/>
                <a:uFillTx/>
                <a:latin typeface="Calibri" panose="020F0502020204030204"/>
                <a:ea typeface="+mn-ea"/>
                <a:cs typeface="+mn-cs"/>
              </a:rPr>
              <a:t>5ª </a:t>
            </a:r>
          </a:p>
        </p:txBody>
      </p:sp>
      <p:sp>
        <p:nvSpPr>
          <p:cNvPr id="11" name="CaixaDeTexto 10">
            <a:extLst>
              <a:ext uri="{FF2B5EF4-FFF2-40B4-BE49-F238E27FC236}">
                <a16:creationId xmlns:a16="http://schemas.microsoft.com/office/drawing/2014/main" id="{2C4212BC-4852-694E-F91B-C144B752D3D6}"/>
              </a:ext>
            </a:extLst>
          </p:cNvPr>
          <p:cNvSpPr txBox="1"/>
          <p:nvPr/>
        </p:nvSpPr>
        <p:spPr>
          <a:xfrm>
            <a:off x="9909474" y="3184736"/>
            <a:ext cx="4746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white"/>
                </a:solidFill>
                <a:effectLst/>
                <a:highlight>
                  <a:srgbClr val="FF0000"/>
                </a:highlight>
                <a:uLnTx/>
                <a:uFillTx/>
                <a:latin typeface="Calibri" panose="020F0502020204030204"/>
                <a:ea typeface="+mn-ea"/>
                <a:cs typeface="+mn-cs"/>
              </a:rPr>
              <a:t>6ª </a:t>
            </a:r>
          </a:p>
        </p:txBody>
      </p:sp>
      <p:sp>
        <p:nvSpPr>
          <p:cNvPr id="12" name="Retângulo 11">
            <a:extLst>
              <a:ext uri="{FF2B5EF4-FFF2-40B4-BE49-F238E27FC236}">
                <a16:creationId xmlns:a16="http://schemas.microsoft.com/office/drawing/2014/main" id="{9C89680D-F3DB-7F23-A649-667ECE85F2DA}"/>
              </a:ext>
            </a:extLst>
          </p:cNvPr>
          <p:cNvSpPr/>
          <p:nvPr/>
        </p:nvSpPr>
        <p:spPr>
          <a:xfrm>
            <a:off x="1174889" y="6516775"/>
            <a:ext cx="807361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Fonte: </a:t>
            </a:r>
            <a:r>
              <a:rPr kumimoji="0" lang="pt-B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Estudo de Custo das Fontes de Energia na Tarifa Paga pelos Consumidores – ABRAGEL/VOLT (julho/2024)</a:t>
            </a:r>
          </a:p>
        </p:txBody>
      </p:sp>
      <p:sp>
        <p:nvSpPr>
          <p:cNvPr id="13" name="Título 1">
            <a:extLst>
              <a:ext uri="{FF2B5EF4-FFF2-40B4-BE49-F238E27FC236}">
                <a16:creationId xmlns:a16="http://schemas.microsoft.com/office/drawing/2014/main" id="{5E9A72DF-3DFD-AB75-2E99-0AE2201560B2}"/>
              </a:ext>
            </a:extLst>
          </p:cNvPr>
          <p:cNvSpPr txBox="1">
            <a:spLocks/>
          </p:cNvSpPr>
          <p:nvPr/>
        </p:nvSpPr>
        <p:spPr>
          <a:xfrm>
            <a:off x="2248574" y="3231895"/>
            <a:ext cx="7507586" cy="348557"/>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pt-BR" sz="1800" b="1" i="0" u="none" strike="noStrike" kern="1200" cap="none" spc="0" normalizeH="0" baseline="0" noProof="0" dirty="0">
                <a:ln>
                  <a:solidFill>
                    <a:srgbClr val="001F5F"/>
                  </a:solidFill>
                </a:ln>
                <a:solidFill>
                  <a:srgbClr val="541690"/>
                </a:solidFill>
                <a:effectLst>
                  <a:outerShdw blurRad="38100" dist="38100" dir="2700000" algn="tl">
                    <a:srgbClr val="000000">
                      <a:alpha val="43137"/>
                    </a:srgbClr>
                  </a:outerShdw>
                </a:effectLst>
                <a:uLnTx/>
                <a:uFillTx/>
                <a:latin typeface="Nunito" pitchFamily="2" charset="0"/>
                <a:ea typeface="Calibri"/>
                <a:cs typeface="Calibri"/>
              </a:rPr>
              <a:t>Como é hoje...    </a:t>
            </a:r>
            <a:r>
              <a:rPr kumimoji="0" lang="pt-BR" sz="1800" b="1" i="0" u="none" strike="noStrike" kern="1200" cap="none" spc="0" normalizeH="0" baseline="0" noProof="0" dirty="0">
                <a:ln>
                  <a:noFill/>
                </a:ln>
                <a:solidFill>
                  <a:srgbClr val="A3C517"/>
                </a:solidFill>
                <a:effectLst>
                  <a:outerShdw blurRad="38100" dist="38100" dir="2700000" algn="tl">
                    <a:srgbClr val="000000">
                      <a:alpha val="43137"/>
                    </a:srgbClr>
                  </a:outerShdw>
                </a:effectLst>
                <a:uLnTx/>
                <a:uFillTx/>
                <a:latin typeface="Nunito" pitchFamily="2" charset="0"/>
                <a:ea typeface="Calibri"/>
                <a:cs typeface="Calibri"/>
              </a:rPr>
              <a:t>Como deveria ser...</a:t>
            </a:r>
          </a:p>
        </p:txBody>
      </p:sp>
    </p:spTree>
    <p:extLst>
      <p:ext uri="{BB962C8B-B14F-4D97-AF65-F5344CB8AC3E}">
        <p14:creationId xmlns:p14="http://schemas.microsoft.com/office/powerpoint/2010/main" val="2317673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A89111-B760-474B-8285-0EACC1068CAB}"/>
              </a:ext>
            </a:extLst>
          </p:cNvPr>
          <p:cNvSpPr>
            <a:spLocks noGrp="1"/>
          </p:cNvSpPr>
          <p:nvPr>
            <p:ph type="title"/>
          </p:nvPr>
        </p:nvSpPr>
        <p:spPr>
          <a:xfrm>
            <a:off x="609600" y="2133"/>
            <a:ext cx="10972800" cy="930434"/>
          </a:xfrm>
        </p:spPr>
        <p:txBody>
          <a:bodyPr>
            <a:normAutofit/>
          </a:bodyPr>
          <a:lstStyle/>
          <a:p>
            <a:br>
              <a:rPr lang="pt-BR" sz="2800" dirty="0">
                <a:solidFill>
                  <a:schemeClr val="bg2">
                    <a:lumMod val="25000"/>
                  </a:schemeClr>
                </a:solidFill>
                <a:effectLst/>
                <a:latin typeface="TT Commons Regular"/>
                <a:ea typeface="Calibri" panose="020F0502020204030204" pitchFamily="34" charset="0"/>
              </a:rPr>
            </a:br>
            <a:endParaRPr lang="pt-BR" sz="2600" spc="0" dirty="0"/>
          </a:p>
        </p:txBody>
      </p:sp>
      <p:pic>
        <p:nvPicPr>
          <p:cNvPr id="7" name="Imagem 6">
            <a:extLst>
              <a:ext uri="{FF2B5EF4-FFF2-40B4-BE49-F238E27FC236}">
                <a16:creationId xmlns:a16="http://schemas.microsoft.com/office/drawing/2014/main" id="{BF9861FB-2181-BDA0-05A8-68CE828884E3}"/>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70480" y="6347422"/>
            <a:ext cx="1367889" cy="360041"/>
          </a:xfrm>
          <a:prstGeom prst="rect">
            <a:avLst/>
          </a:prstGeom>
        </p:spPr>
      </p:pic>
      <p:graphicFrame>
        <p:nvGraphicFramePr>
          <p:cNvPr id="19" name="Tabela 18">
            <a:extLst>
              <a:ext uri="{FF2B5EF4-FFF2-40B4-BE49-F238E27FC236}">
                <a16:creationId xmlns:a16="http://schemas.microsoft.com/office/drawing/2014/main" id="{AE753C0A-05CE-82C0-CF7D-F992D0E5B86A}"/>
              </a:ext>
            </a:extLst>
          </p:cNvPr>
          <p:cNvGraphicFramePr>
            <a:graphicFrameLocks noGrp="1"/>
          </p:cNvGraphicFramePr>
          <p:nvPr>
            <p:extLst>
              <p:ext uri="{D42A27DB-BD31-4B8C-83A1-F6EECF244321}">
                <p14:modId xmlns:p14="http://schemas.microsoft.com/office/powerpoint/2010/main" val="3837742188"/>
              </p:ext>
            </p:extLst>
          </p:nvPr>
        </p:nvGraphicFramePr>
        <p:xfrm>
          <a:off x="231779" y="1166213"/>
          <a:ext cx="8263828" cy="370840"/>
        </p:xfrm>
        <a:graphic>
          <a:graphicData uri="http://schemas.openxmlformats.org/drawingml/2006/table">
            <a:tbl>
              <a:tblPr firstRow="1" bandRow="1">
                <a:tableStyleId>{5C22544A-7EE6-4342-B048-85BDC9FD1C3A}</a:tableStyleId>
              </a:tblPr>
              <a:tblGrid>
                <a:gridCol w="8263828">
                  <a:extLst>
                    <a:ext uri="{9D8B030D-6E8A-4147-A177-3AD203B41FA5}">
                      <a16:colId xmlns:a16="http://schemas.microsoft.com/office/drawing/2014/main" val="2209176681"/>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800" b="1" dirty="0">
                          <a:solidFill>
                            <a:srgbClr val="002060"/>
                          </a:solidFill>
                          <a:latin typeface="Century Gothic" panose="020B0502020202020204" pitchFamily="34" charset="0"/>
                        </a:rPr>
                        <a:t>Sugestão de emenda ABRAGEL (emenda 664)</a:t>
                      </a:r>
                    </a:p>
                  </a:txBody>
                  <a:tcPr>
                    <a:lnB w="28575" cap="flat" cmpd="sng" algn="ctr">
                      <a:solidFill>
                        <a:srgbClr val="F58016"/>
                      </a:solidFill>
                      <a:prstDash val="solid"/>
                      <a:round/>
                      <a:headEnd type="none" w="med" len="med"/>
                      <a:tailEnd type="none" w="med" len="med"/>
                    </a:lnB>
                    <a:noFill/>
                  </a:tcPr>
                </a:tc>
                <a:extLst>
                  <a:ext uri="{0D108BD9-81ED-4DB2-BD59-A6C34878D82A}">
                    <a16:rowId xmlns:a16="http://schemas.microsoft.com/office/drawing/2014/main" val="3593896305"/>
                  </a:ext>
                </a:extLst>
              </a:tr>
            </a:tbl>
          </a:graphicData>
        </a:graphic>
      </p:graphicFrame>
      <p:sp>
        <p:nvSpPr>
          <p:cNvPr id="20" name="CaixaDeTexto 19">
            <a:extLst>
              <a:ext uri="{FF2B5EF4-FFF2-40B4-BE49-F238E27FC236}">
                <a16:creationId xmlns:a16="http://schemas.microsoft.com/office/drawing/2014/main" id="{FAC1D802-CD55-E495-0C58-4F2F15C07FC2}"/>
              </a:ext>
            </a:extLst>
          </p:cNvPr>
          <p:cNvSpPr txBox="1"/>
          <p:nvPr/>
        </p:nvSpPr>
        <p:spPr>
          <a:xfrm>
            <a:off x="231779" y="1884662"/>
            <a:ext cx="11406590" cy="44627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rgbClr val="EEECE1">
                    <a:lumMod val="25000"/>
                  </a:srgbClr>
                </a:solidFill>
                <a:effectLst/>
                <a:uLnTx/>
                <a:uFillTx/>
                <a:latin typeface="TT Commons Regular"/>
                <a:ea typeface="Calibri" panose="020F0502020204030204" pitchFamily="34" charset="0"/>
                <a:cs typeface="+mn-cs"/>
              </a:rPr>
              <a:t>Propõe a alteração do caput e  inclusões nos § § 1º e 4º do art. 376: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1200" cap="none" spc="0" normalizeH="0" baseline="0" noProof="0" dirty="0">
              <a:ln>
                <a:noFill/>
              </a:ln>
              <a:solidFill>
                <a:srgbClr val="EEECE1">
                  <a:lumMod val="25000"/>
                </a:srgbClr>
              </a:solidFill>
              <a:effectLst/>
              <a:uLnTx/>
              <a:uFillTx/>
              <a:latin typeface="TT Commons Regular"/>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rgbClr val="EEECE1">
                    <a:lumMod val="25000"/>
                  </a:srgbClr>
                </a:solidFill>
                <a:effectLst/>
                <a:uLnTx/>
                <a:uFillTx/>
                <a:latin typeface="TT Commons Regular"/>
                <a:ea typeface="Calibri" panose="020F0502020204030204" pitchFamily="34" charset="0"/>
                <a:cs typeface="+mn-cs"/>
              </a:rPr>
              <a:t>Art. 376. </a:t>
            </a:r>
            <a:r>
              <a:rPr kumimoji="0" lang="pt-BR" sz="1600" b="1" i="0" u="none" strike="noStrike" kern="1200" cap="none" spc="0" normalizeH="0" baseline="0" noProof="0" dirty="0">
                <a:ln>
                  <a:noFill/>
                </a:ln>
                <a:solidFill>
                  <a:srgbClr val="C0504D"/>
                </a:solidFill>
                <a:effectLst/>
                <a:uLnTx/>
                <a:uFillTx/>
                <a:latin typeface="TT Commons Regular"/>
                <a:ea typeface="+mn-ea"/>
                <a:cs typeface="+mn-cs"/>
              </a:rPr>
              <a:t>Em relação aos contratos vigentes na entrada em vigor desta Lei Complementar e aqueles cuja proposta tenha sido apresentada antes da entrada em vigor desta Lei, ainda que tenham sido firmados em momento posterior, a contratada terá o direito ao </a:t>
            </a:r>
            <a:r>
              <a:rPr kumimoji="0" lang="pt-BR" sz="1600" b="0" i="0" u="none" strike="noStrike" kern="1200" cap="none" spc="0" normalizeH="0" baseline="0" noProof="0" dirty="0">
                <a:ln>
                  <a:noFill/>
                </a:ln>
                <a:solidFill>
                  <a:srgbClr val="EEECE1">
                    <a:lumMod val="25000"/>
                  </a:srgbClr>
                </a:solidFill>
                <a:effectLst/>
                <a:uLnTx/>
                <a:uFillTx/>
                <a:latin typeface="TT Commons Regular"/>
                <a:ea typeface="Calibri" panose="020F0502020204030204" pitchFamily="34" charset="0"/>
                <a:cs typeface="+mn-cs"/>
              </a:rPr>
              <a:t>restabelecimento do equilíbrio econômico-financeiro de que trata o art. 374 verificado no período de transição de que tratam os </a:t>
            </a:r>
            <a:r>
              <a:rPr kumimoji="0" lang="pt-BR" sz="1600" b="0" i="0" u="none" strike="noStrike" kern="1200" cap="none" spc="0" normalizeH="0" baseline="0" noProof="0" dirty="0" err="1">
                <a:ln>
                  <a:noFill/>
                </a:ln>
                <a:solidFill>
                  <a:srgbClr val="EEECE1">
                    <a:lumMod val="25000"/>
                  </a:srgbClr>
                </a:solidFill>
                <a:effectLst/>
                <a:uLnTx/>
                <a:uFillTx/>
                <a:latin typeface="TT Commons Regular"/>
                <a:ea typeface="Calibri" panose="020F0502020204030204" pitchFamily="34" charset="0"/>
                <a:cs typeface="+mn-cs"/>
              </a:rPr>
              <a:t>arts</a:t>
            </a:r>
            <a:r>
              <a:rPr kumimoji="0" lang="pt-BR" sz="1600" b="0" i="0" u="none" strike="noStrike" kern="1200" cap="none" spc="0" normalizeH="0" baseline="0" noProof="0" dirty="0">
                <a:ln>
                  <a:noFill/>
                </a:ln>
                <a:solidFill>
                  <a:srgbClr val="EEECE1">
                    <a:lumMod val="25000"/>
                  </a:srgbClr>
                </a:solidFill>
                <a:effectLst/>
                <a:uLnTx/>
                <a:uFillTx/>
                <a:latin typeface="TT Commons Regular"/>
                <a:ea typeface="Calibri" panose="020F0502020204030204" pitchFamily="34" charset="0"/>
                <a:cs typeface="+mn-cs"/>
              </a:rPr>
              <a:t>. 125 a 133 do ADCT por meio de procedimento administrativo específico e exclusivo, nos seguintes termos: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rgbClr val="EEECE1">
                    <a:lumMod val="25000"/>
                  </a:srgbClr>
                </a:solidFill>
                <a:effectLst/>
                <a:uLnTx/>
                <a:uFillTx/>
                <a:latin typeface="TT Commons Regular"/>
                <a:ea typeface="Calibri" panose="020F0502020204030204" pitchFamily="34"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rgbClr val="EEECE1">
                    <a:lumMod val="25000"/>
                  </a:srgbClr>
                </a:solidFill>
                <a:effectLst/>
                <a:uLnTx/>
                <a:uFillTx/>
                <a:latin typeface="TT Commons Regular"/>
                <a:ea typeface="Calibri" panose="020F0502020204030204" pitchFamily="34" charset="0"/>
                <a:cs typeface="+mn-cs"/>
              </a:rPr>
              <a:t>§ 1º O pedido de que trata o caput deverá ser decidido de forma definitiva no prazo de </a:t>
            </a:r>
            <a:r>
              <a:rPr kumimoji="0" lang="pt-BR" sz="1600" b="1" i="0" u="none" strike="noStrike" kern="1200" cap="none" spc="0" normalizeH="0" baseline="0" noProof="0" dirty="0">
                <a:ln>
                  <a:noFill/>
                </a:ln>
                <a:solidFill>
                  <a:srgbClr val="C0504D"/>
                </a:solidFill>
                <a:effectLst/>
                <a:uLnTx/>
                <a:uFillTx/>
                <a:latin typeface="TT Commons Regular"/>
                <a:ea typeface="+mn-ea"/>
                <a:cs typeface="+mn-cs"/>
              </a:rPr>
              <a:t>até 60 (sessenta) </a:t>
            </a:r>
            <a:r>
              <a:rPr kumimoji="0" lang="pt-BR" sz="1600" b="0" i="0" u="none" strike="noStrike" kern="1200" cap="none" spc="0" normalizeH="0" baseline="0" noProof="0" dirty="0">
                <a:ln>
                  <a:noFill/>
                </a:ln>
                <a:solidFill>
                  <a:srgbClr val="EEECE1">
                    <a:lumMod val="25000"/>
                  </a:srgbClr>
                </a:solidFill>
                <a:effectLst/>
                <a:uLnTx/>
                <a:uFillTx/>
                <a:latin typeface="TT Commons Regular"/>
                <a:ea typeface="Calibri" panose="020F0502020204030204" pitchFamily="34" charset="0"/>
                <a:cs typeface="+mn-cs"/>
              </a:rPr>
              <a:t>dias </a:t>
            </a:r>
            <a:r>
              <a:rPr kumimoji="0" lang="pt-BR" sz="1600" b="1" i="0" u="none" strike="noStrike" kern="1200" cap="none" spc="0" normalizeH="0" baseline="0" noProof="0" dirty="0">
                <a:ln>
                  <a:noFill/>
                </a:ln>
                <a:solidFill>
                  <a:srgbClr val="C0504D"/>
                </a:solidFill>
                <a:effectLst/>
                <a:uLnTx/>
                <a:uFillTx/>
                <a:latin typeface="TT Commons Regular"/>
                <a:ea typeface="+mn-ea"/>
                <a:cs typeface="+mn-cs"/>
              </a:rPr>
              <a:t>corridos</a:t>
            </a:r>
            <a:r>
              <a:rPr kumimoji="0" lang="pt-BR" sz="1600" b="0" i="0" u="none" strike="noStrike" kern="1200" cap="none" spc="0" normalizeH="0" baseline="0" noProof="0" dirty="0">
                <a:ln>
                  <a:noFill/>
                </a:ln>
                <a:solidFill>
                  <a:srgbClr val="EEECE1">
                    <a:lumMod val="25000"/>
                  </a:srgbClr>
                </a:solidFill>
                <a:effectLst/>
                <a:uLnTx/>
                <a:uFillTx/>
                <a:latin typeface="TT Commons Regular"/>
                <a:ea typeface="Calibri" panose="020F0502020204030204" pitchFamily="34" charset="0"/>
                <a:cs typeface="+mn-cs"/>
              </a:rPr>
              <a:t> contados do protocolo, prorrogável uma única vez por igual período caso seja necessária instrução probatória suplementar, ficando o referido prazo suspenso enquanto não restar atendida a requisição pela contratada.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rgbClr val="EEECE1">
                    <a:lumMod val="25000"/>
                  </a:srgbClr>
                </a:solidFill>
                <a:effectLst/>
                <a:uLnTx/>
                <a:uFillTx/>
                <a:latin typeface="TT Commons Regular"/>
                <a:ea typeface="Calibri" panose="020F0502020204030204" pitchFamily="34"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rgbClr val="EEECE1">
                    <a:lumMod val="25000"/>
                  </a:srgbClr>
                </a:solidFill>
                <a:effectLst/>
                <a:uLnTx/>
                <a:uFillTx/>
                <a:latin typeface="TT Commons Regular"/>
                <a:ea typeface="Calibri" panose="020F0502020204030204" pitchFamily="34" charset="0"/>
                <a:cs typeface="+mn-cs"/>
              </a:rPr>
              <a:t>§ 4º </a:t>
            </a:r>
            <a:r>
              <a:rPr kumimoji="0" lang="pt-BR" sz="1600" b="1" i="0" u="none" strike="noStrike" kern="1200" cap="none" spc="0" normalizeH="0" baseline="0" noProof="0" dirty="0">
                <a:ln>
                  <a:noFill/>
                </a:ln>
                <a:solidFill>
                  <a:srgbClr val="C0504D"/>
                </a:solidFill>
                <a:effectLst/>
                <a:uLnTx/>
                <a:uFillTx/>
                <a:latin typeface="TT Commons Regular"/>
                <a:ea typeface="+mn-ea"/>
                <a:cs typeface="+mn-cs"/>
              </a:rPr>
              <a:t>No curso do prazo do §1º, a contratada poderá, em caráter cautelar e antecipatório, acrescer às tarifas autorizadas ou previstas o valor proporcional à diferença entre as alíquotas dos tributos vigentes à época da contratação e as alíquotas definidas para os novos tributos, assegurado o ajuste final por ocasião da apuração definitiva do desequilíbrio, inclusive em relação ao diferencial de créditos e benefícios fiscais;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700" b="0" i="0" u="none" strike="noStrike" kern="1200" cap="none" spc="0" normalizeH="0" baseline="0" noProof="0" dirty="0">
              <a:ln>
                <a:noFill/>
              </a:ln>
              <a:solidFill>
                <a:srgbClr val="EEECE1">
                  <a:lumMod val="25000"/>
                </a:srgbClr>
              </a:solidFill>
              <a:effectLst/>
              <a:uLnTx/>
              <a:uFillTx/>
              <a:latin typeface="TT Commons Regular"/>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700" b="0" i="0" u="none" strike="noStrike" kern="1200" cap="none" spc="0" normalizeH="0" baseline="0" noProof="0" dirty="0">
              <a:ln>
                <a:noFill/>
              </a:ln>
              <a:solidFill>
                <a:srgbClr val="EEECE1">
                  <a:lumMod val="25000"/>
                </a:srgbClr>
              </a:solidFill>
              <a:effectLst/>
              <a:uLnTx/>
              <a:uFillTx/>
              <a:latin typeface="TT Commons Regular"/>
              <a:ea typeface="Calibri" panose="020F0502020204030204" pitchFamily="34" charset="0"/>
              <a:cs typeface="+mn-cs"/>
            </a:endParaRPr>
          </a:p>
        </p:txBody>
      </p:sp>
      <p:pic>
        <p:nvPicPr>
          <p:cNvPr id="6" name="Imagem 5">
            <a:extLst>
              <a:ext uri="{FF2B5EF4-FFF2-40B4-BE49-F238E27FC236}">
                <a16:creationId xmlns:a16="http://schemas.microsoft.com/office/drawing/2014/main" id="{2401E751-1B4A-8F3F-45D7-488D8E42A445}"/>
              </a:ext>
            </a:extLst>
          </p:cNvPr>
          <p:cNvPicPr>
            <a:picLocks noChangeAspect="1"/>
          </p:cNvPicPr>
          <p:nvPr/>
        </p:nvPicPr>
        <p:blipFill>
          <a:blip r:embed="rId4"/>
          <a:stretch>
            <a:fillRect/>
          </a:stretch>
        </p:blipFill>
        <p:spPr>
          <a:xfrm>
            <a:off x="47768" y="195876"/>
            <a:ext cx="11534632" cy="853514"/>
          </a:xfrm>
          <a:prstGeom prst="rect">
            <a:avLst/>
          </a:prstGeom>
        </p:spPr>
      </p:pic>
    </p:spTree>
    <p:extLst>
      <p:ext uri="{BB962C8B-B14F-4D97-AF65-F5344CB8AC3E}">
        <p14:creationId xmlns:p14="http://schemas.microsoft.com/office/powerpoint/2010/main" val="2621513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A89111-B760-474B-8285-0EACC1068CAB}"/>
              </a:ext>
            </a:extLst>
          </p:cNvPr>
          <p:cNvSpPr>
            <a:spLocks noGrp="1"/>
          </p:cNvSpPr>
          <p:nvPr>
            <p:ph type="title"/>
          </p:nvPr>
        </p:nvSpPr>
        <p:spPr>
          <a:xfrm>
            <a:off x="609600" y="2133"/>
            <a:ext cx="10972800" cy="930434"/>
          </a:xfrm>
        </p:spPr>
        <p:txBody>
          <a:bodyPr>
            <a:normAutofit/>
          </a:bodyPr>
          <a:lstStyle/>
          <a:p>
            <a:br>
              <a:rPr lang="pt-BR" sz="2800" dirty="0">
                <a:solidFill>
                  <a:schemeClr val="bg2">
                    <a:lumMod val="25000"/>
                  </a:schemeClr>
                </a:solidFill>
                <a:effectLst/>
                <a:latin typeface="TT Commons Regular"/>
                <a:ea typeface="Calibri" panose="020F0502020204030204" pitchFamily="34" charset="0"/>
              </a:rPr>
            </a:br>
            <a:endParaRPr lang="pt-BR" sz="2600" spc="0" dirty="0"/>
          </a:p>
        </p:txBody>
      </p:sp>
      <p:pic>
        <p:nvPicPr>
          <p:cNvPr id="7" name="Imagem 6">
            <a:extLst>
              <a:ext uri="{FF2B5EF4-FFF2-40B4-BE49-F238E27FC236}">
                <a16:creationId xmlns:a16="http://schemas.microsoft.com/office/drawing/2014/main" id="{BF9861FB-2181-BDA0-05A8-68CE828884E3}"/>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70480" y="6347422"/>
            <a:ext cx="1367889" cy="360041"/>
          </a:xfrm>
          <a:prstGeom prst="rect">
            <a:avLst/>
          </a:prstGeom>
        </p:spPr>
      </p:pic>
      <p:graphicFrame>
        <p:nvGraphicFramePr>
          <p:cNvPr id="3" name="Tabela 2">
            <a:extLst>
              <a:ext uri="{FF2B5EF4-FFF2-40B4-BE49-F238E27FC236}">
                <a16:creationId xmlns:a16="http://schemas.microsoft.com/office/drawing/2014/main" id="{91F9016E-7E09-683D-33E4-0CFA1C1B8D05}"/>
              </a:ext>
            </a:extLst>
          </p:cNvPr>
          <p:cNvGraphicFramePr>
            <a:graphicFrameLocks noGrp="1"/>
          </p:cNvGraphicFramePr>
          <p:nvPr>
            <p:extLst>
              <p:ext uri="{D42A27DB-BD31-4B8C-83A1-F6EECF244321}">
                <p14:modId xmlns:p14="http://schemas.microsoft.com/office/powerpoint/2010/main" val="1300253557"/>
              </p:ext>
            </p:extLst>
          </p:nvPr>
        </p:nvGraphicFramePr>
        <p:xfrm>
          <a:off x="322735" y="993495"/>
          <a:ext cx="11525672" cy="944880"/>
        </p:xfrm>
        <a:graphic>
          <a:graphicData uri="http://schemas.openxmlformats.org/drawingml/2006/table">
            <a:tbl>
              <a:tblPr firstRow="1" bandRow="1">
                <a:tableStyleId>{5C22544A-7EE6-4342-B048-85BDC9FD1C3A}</a:tableStyleId>
              </a:tblPr>
              <a:tblGrid>
                <a:gridCol w="11525672">
                  <a:extLst>
                    <a:ext uri="{9D8B030D-6E8A-4147-A177-3AD203B41FA5}">
                      <a16:colId xmlns:a16="http://schemas.microsoft.com/office/drawing/2014/main" val="2753632947"/>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000" b="1" dirty="0">
                          <a:solidFill>
                            <a:schemeClr val="bg2">
                              <a:lumMod val="25000"/>
                            </a:schemeClr>
                          </a:solidFill>
                          <a:latin typeface="TT Commons Regular"/>
                        </a:rPr>
                        <a:t>Objetivo da Emenda</a:t>
                      </a:r>
                    </a:p>
                  </a:txBody>
                  <a:tcPr>
                    <a:lnB w="28575" cap="flat" cmpd="sng" algn="ctr">
                      <a:solidFill>
                        <a:srgbClr val="F58016"/>
                      </a:solidFill>
                      <a:prstDash val="solid"/>
                      <a:round/>
                      <a:headEnd type="none" w="med" len="med"/>
                      <a:tailEnd type="none" w="med" len="med"/>
                    </a:lnB>
                    <a:noFill/>
                  </a:tcPr>
                </a:tc>
                <a:extLst>
                  <a:ext uri="{0D108BD9-81ED-4DB2-BD59-A6C34878D82A}">
                    <a16:rowId xmlns:a16="http://schemas.microsoft.com/office/drawing/2014/main" val="318720611"/>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pt-BR" sz="1600" dirty="0">
                          <a:solidFill>
                            <a:schemeClr val="bg2">
                              <a:lumMod val="25000"/>
                            </a:schemeClr>
                          </a:solidFill>
                          <a:latin typeface="TT Commons Regular"/>
                        </a:rPr>
                        <a:t>Repactuação de contratos públicos com aplicação de reequilíbrio em prazo adequado</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pt-BR" sz="1400" dirty="0">
                        <a:solidFill>
                          <a:schemeClr val="bg2">
                            <a:lumMod val="25000"/>
                          </a:schemeClr>
                        </a:solidFill>
                        <a:latin typeface="TT Commons Regular"/>
                      </a:endParaRPr>
                    </a:p>
                  </a:txBody>
                  <a:tcPr>
                    <a:lnL w="12700" cmpd="sng">
                      <a:noFill/>
                    </a:lnL>
                    <a:lnR w="12700" cmpd="sng">
                      <a:noFill/>
                    </a:lnR>
                    <a:lnT w="28575" cap="flat" cmpd="sng" algn="ctr">
                      <a:solidFill>
                        <a:srgbClr val="F58016"/>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7285283"/>
                  </a:ext>
                </a:extLst>
              </a:tr>
            </a:tbl>
          </a:graphicData>
        </a:graphic>
      </p:graphicFrame>
      <p:graphicFrame>
        <p:nvGraphicFramePr>
          <p:cNvPr id="6" name="Tabela 5">
            <a:extLst>
              <a:ext uri="{FF2B5EF4-FFF2-40B4-BE49-F238E27FC236}">
                <a16:creationId xmlns:a16="http://schemas.microsoft.com/office/drawing/2014/main" id="{CE148A93-ABA9-EF17-DC4E-7B5A74833565}"/>
              </a:ext>
            </a:extLst>
          </p:cNvPr>
          <p:cNvGraphicFramePr>
            <a:graphicFrameLocks noGrp="1"/>
          </p:cNvGraphicFramePr>
          <p:nvPr>
            <p:extLst>
              <p:ext uri="{D42A27DB-BD31-4B8C-83A1-F6EECF244321}">
                <p14:modId xmlns:p14="http://schemas.microsoft.com/office/powerpoint/2010/main" val="3698892289"/>
              </p:ext>
            </p:extLst>
          </p:nvPr>
        </p:nvGraphicFramePr>
        <p:xfrm>
          <a:off x="343592" y="1845070"/>
          <a:ext cx="11504815" cy="4023360"/>
        </p:xfrm>
        <a:graphic>
          <a:graphicData uri="http://schemas.openxmlformats.org/drawingml/2006/table">
            <a:tbl>
              <a:tblPr firstRow="1" bandRow="1">
                <a:tableStyleId>{5C22544A-7EE6-4342-B048-85BDC9FD1C3A}</a:tableStyleId>
              </a:tblPr>
              <a:tblGrid>
                <a:gridCol w="11504815">
                  <a:extLst>
                    <a:ext uri="{9D8B030D-6E8A-4147-A177-3AD203B41FA5}">
                      <a16:colId xmlns:a16="http://schemas.microsoft.com/office/drawing/2014/main" val="2753632947"/>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000" b="1" dirty="0">
                          <a:solidFill>
                            <a:schemeClr val="bg2">
                              <a:lumMod val="25000"/>
                            </a:schemeClr>
                          </a:solidFill>
                          <a:latin typeface="TT Commons Regular"/>
                        </a:rPr>
                        <a:t>Justificativa da Emenda</a:t>
                      </a:r>
                    </a:p>
                  </a:txBody>
                  <a:tcPr>
                    <a:lnL w="12700" cmpd="sng">
                      <a:noFill/>
                    </a:lnL>
                    <a:lnR w="12700" cmpd="sng">
                      <a:noFill/>
                    </a:lnR>
                    <a:lnT w="12700" cmpd="sng">
                      <a:noFill/>
                    </a:lnT>
                    <a:lnB w="28575" cap="flat" cmpd="sng" algn="ctr">
                      <a:solidFill>
                        <a:srgbClr val="F5801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720611"/>
                  </a:ext>
                </a:extLst>
              </a:tr>
              <a:tr h="0">
                <a:tc>
                  <a:txBody>
                    <a:bodyPr/>
                    <a:lstStyle/>
                    <a:p>
                      <a:pPr marL="0" indent="0" algn="just">
                        <a:spcBef>
                          <a:spcPts val="600"/>
                        </a:spcBef>
                        <a:spcAft>
                          <a:spcPts val="600"/>
                        </a:spcAft>
                        <a:buFont typeface="Wingdings" panose="05000000000000000000" pitchFamily="2" charset="2"/>
                        <a:buNone/>
                      </a:pPr>
                      <a:r>
                        <a:rPr lang="pt-BR" sz="1600" u="none" dirty="0">
                          <a:solidFill>
                            <a:schemeClr val="bg2">
                              <a:lumMod val="25000"/>
                            </a:schemeClr>
                          </a:solidFill>
                          <a:effectLst/>
                          <a:latin typeface="TT Commons Regular"/>
                          <a:ea typeface="Calibri" panose="020F0502020204030204" pitchFamily="34" charset="0"/>
                        </a:rPr>
                        <a:t>O PLP 68/24 trouxe um capítulo específico para regulamentar as regras para garantir a aplicação do direito ao reequilíbrio econômico-financeiro de contratos administrativos, estabelecendo a necessidade de um processo administrativo para tanto, com duração de 90 dias, prorrogáveis por igual período (ainda que sem </a:t>
                      </a:r>
                      <a:r>
                        <a:rPr lang="pt-BR" sz="1600" i="1" u="none" dirty="0" err="1">
                          <a:solidFill>
                            <a:schemeClr val="bg2">
                              <a:lumMod val="25000"/>
                            </a:schemeClr>
                          </a:solidFill>
                          <a:effectLst/>
                          <a:latin typeface="TT Commons Regular"/>
                          <a:ea typeface="Calibri" panose="020F0502020204030204" pitchFamily="34" charset="0"/>
                        </a:rPr>
                        <a:t>enforcement</a:t>
                      </a:r>
                      <a:r>
                        <a:rPr lang="pt-BR" sz="1600" u="none" dirty="0">
                          <a:solidFill>
                            <a:schemeClr val="bg2">
                              <a:lumMod val="25000"/>
                            </a:schemeClr>
                          </a:solidFill>
                          <a:effectLst/>
                          <a:latin typeface="TT Commons Regular"/>
                          <a:ea typeface="Calibri" panose="020F0502020204030204" pitchFamily="34" charset="0"/>
                        </a:rPr>
                        <a:t> caso o prazo não seja cumprido)</a:t>
                      </a:r>
                    </a:p>
                    <a:p>
                      <a:pPr marL="0" indent="0" algn="just">
                        <a:spcBef>
                          <a:spcPts val="600"/>
                        </a:spcBef>
                        <a:spcAft>
                          <a:spcPts val="600"/>
                        </a:spcAft>
                        <a:buFont typeface="Wingdings" panose="05000000000000000000" pitchFamily="2" charset="2"/>
                        <a:buNone/>
                      </a:pPr>
                      <a:r>
                        <a:rPr lang="pt-BR" sz="1600" u="none" kern="1200" dirty="0">
                          <a:solidFill>
                            <a:schemeClr val="bg2">
                              <a:lumMod val="25000"/>
                            </a:schemeClr>
                          </a:solidFill>
                          <a:effectLst/>
                          <a:latin typeface="TT Commons Regular"/>
                          <a:ea typeface="Calibri" panose="020F0502020204030204" pitchFamily="34" charset="0"/>
                          <a:cs typeface="+mn-cs"/>
                        </a:rPr>
                        <a:t>A proposta, entretanto, necessita de ajustes em prol de sua segurança jurídica: </a:t>
                      </a:r>
                    </a:p>
                    <a:p>
                      <a:pPr marL="0" indent="0" algn="just">
                        <a:spcBef>
                          <a:spcPts val="600"/>
                        </a:spcBef>
                        <a:spcAft>
                          <a:spcPts val="600"/>
                        </a:spcAft>
                        <a:buFont typeface="Wingdings" panose="05000000000000000000" pitchFamily="2" charset="2"/>
                        <a:buNone/>
                      </a:pPr>
                      <a:r>
                        <a:rPr lang="pt-BR" sz="1600" u="none" kern="1200" dirty="0">
                          <a:solidFill>
                            <a:schemeClr val="bg2">
                              <a:lumMod val="25000"/>
                            </a:schemeClr>
                          </a:solidFill>
                          <a:effectLst/>
                          <a:latin typeface="TT Commons Regular"/>
                          <a:ea typeface="Calibri" panose="020F0502020204030204" pitchFamily="34" charset="0"/>
                          <a:cs typeface="+mn-cs"/>
                        </a:rPr>
                        <a:t>O primeiro ajuste busca esclarecer que o reequilíbrio será aplicado tanto aos contratos vigentes na data de entrada em vigor desta lei complementar quanto aos contratos firmados após essa data, desde que as propostas tenham sido apresentadas antes da entrada em vigor da referida lei.</a:t>
                      </a:r>
                    </a:p>
                    <a:p>
                      <a:pPr marL="0" indent="0" algn="just">
                        <a:spcBef>
                          <a:spcPts val="600"/>
                        </a:spcBef>
                        <a:spcAft>
                          <a:spcPts val="600"/>
                        </a:spcAft>
                        <a:buFont typeface="Wingdings" panose="05000000000000000000" pitchFamily="2" charset="2"/>
                        <a:buNone/>
                      </a:pPr>
                      <a:r>
                        <a:rPr lang="pt-BR" sz="1600" u="none" kern="1200" dirty="0">
                          <a:solidFill>
                            <a:schemeClr val="bg2">
                              <a:lumMod val="25000"/>
                            </a:schemeClr>
                          </a:solidFill>
                          <a:effectLst/>
                          <a:latin typeface="TT Commons Regular"/>
                          <a:ea typeface="Calibri" panose="020F0502020204030204" pitchFamily="34" charset="0"/>
                          <a:cs typeface="+mn-cs"/>
                        </a:rPr>
                        <a:t>O segundo trata do ajuste do prazo para avaliação do pleito, para constar 60 dias, a exemplo do prazo praticado pela Agência Nacional de Energia Elétrica – ANEEL na condução do assunto</a:t>
                      </a:r>
                    </a:p>
                    <a:p>
                      <a:pPr marL="0" indent="0" algn="just">
                        <a:spcBef>
                          <a:spcPts val="600"/>
                        </a:spcBef>
                        <a:spcAft>
                          <a:spcPts val="600"/>
                        </a:spcAft>
                        <a:buFont typeface="Wingdings" panose="05000000000000000000" pitchFamily="2" charset="2"/>
                        <a:buNone/>
                      </a:pPr>
                      <a:r>
                        <a:rPr lang="pt-BR" sz="1600" u="none" kern="1200" dirty="0">
                          <a:solidFill>
                            <a:schemeClr val="bg2">
                              <a:lumMod val="25000"/>
                            </a:schemeClr>
                          </a:solidFill>
                          <a:effectLst/>
                          <a:latin typeface="TT Commons Regular"/>
                          <a:ea typeface="Calibri" panose="020F0502020204030204" pitchFamily="34" charset="0"/>
                          <a:cs typeface="+mn-cs"/>
                        </a:rPr>
                        <a:t>O terceiro ajuste inclui previsão de reequilíbrio cautelar no curso do prazo para exame do pedido de reequilíbrio por meio da alteração do §4º. Assim, o administrado poderá, em caráter cautelar e antecipatório, acrescer às tarifas autorizadas ou previstas o valor proporcional à diferença entre as alíquotas dos tributos vigentes à época da contratação e as alíquotas definidas para os novos tributos</a:t>
                      </a:r>
                    </a:p>
                  </a:txBody>
                  <a:tcPr>
                    <a:lnL w="12700" cmpd="sng">
                      <a:noFill/>
                    </a:lnL>
                    <a:lnR w="12700" cmpd="sng">
                      <a:noFill/>
                    </a:lnR>
                    <a:lnT w="28575" cap="flat" cmpd="sng" algn="ctr">
                      <a:solidFill>
                        <a:srgbClr val="F58016"/>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7285283"/>
                  </a:ext>
                </a:extLst>
              </a:tr>
            </a:tbl>
          </a:graphicData>
        </a:graphic>
      </p:graphicFrame>
      <p:pic>
        <p:nvPicPr>
          <p:cNvPr id="5" name="Imagem 4">
            <a:extLst>
              <a:ext uri="{FF2B5EF4-FFF2-40B4-BE49-F238E27FC236}">
                <a16:creationId xmlns:a16="http://schemas.microsoft.com/office/drawing/2014/main" id="{4404D988-4E9A-9A20-72C2-5B73ED113822}"/>
              </a:ext>
            </a:extLst>
          </p:cNvPr>
          <p:cNvPicPr>
            <a:picLocks noChangeAspect="1"/>
          </p:cNvPicPr>
          <p:nvPr/>
        </p:nvPicPr>
        <p:blipFill>
          <a:blip r:embed="rId4"/>
          <a:stretch>
            <a:fillRect/>
          </a:stretch>
        </p:blipFill>
        <p:spPr>
          <a:xfrm>
            <a:off x="103737" y="150537"/>
            <a:ext cx="11534632" cy="853514"/>
          </a:xfrm>
          <a:prstGeom prst="rect">
            <a:avLst/>
          </a:prstGeom>
        </p:spPr>
      </p:pic>
    </p:spTree>
    <p:extLst>
      <p:ext uri="{BB962C8B-B14F-4D97-AF65-F5344CB8AC3E}">
        <p14:creationId xmlns:p14="http://schemas.microsoft.com/office/powerpoint/2010/main" val="284032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46C665DA-F84A-5466-5F3D-5B6B511B5F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4763"/>
            <a:ext cx="12186558" cy="6858000"/>
          </a:xfrm>
          <a:prstGeom prst="rect">
            <a:avLst/>
          </a:prstGeom>
        </p:spPr>
      </p:pic>
      <p:sp>
        <p:nvSpPr>
          <p:cNvPr id="11" name="AutoShape 6" descr="Annual free icon"/>
          <p:cNvSpPr>
            <a:spLocks noChangeAspect="1" noChangeArrowheads="1"/>
          </p:cNvSpPr>
          <p:nvPr/>
        </p:nvSpPr>
        <p:spPr bwMode="auto">
          <a:xfrm>
            <a:off x="4566556" y="2419350"/>
            <a:ext cx="2133600" cy="2133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Forma Livre: Forma 18">
            <a:extLst>
              <a:ext uri="{FF2B5EF4-FFF2-40B4-BE49-F238E27FC236}">
                <a16:creationId xmlns:a16="http://schemas.microsoft.com/office/drawing/2014/main" id="{9BDD1D94-C82B-4FC3-B060-631833BFC4C8}"/>
              </a:ext>
            </a:extLst>
          </p:cNvPr>
          <p:cNvSpPr/>
          <p:nvPr/>
        </p:nvSpPr>
        <p:spPr>
          <a:xfrm>
            <a:off x="3880759" y="-4763"/>
            <a:ext cx="8305800" cy="6862763"/>
          </a:xfrm>
          <a:custGeom>
            <a:avLst/>
            <a:gdLst>
              <a:gd name="connsiteX0" fmla="*/ 38100 w 2114550"/>
              <a:gd name="connsiteY0" fmla="*/ 0 h 6896100"/>
              <a:gd name="connsiteX1" fmla="*/ 38100 w 2114550"/>
              <a:gd name="connsiteY1" fmla="*/ 6896100 h 6896100"/>
              <a:gd name="connsiteX2" fmla="*/ 666750 w 2114550"/>
              <a:gd name="connsiteY2" fmla="*/ 6896100 h 6896100"/>
              <a:gd name="connsiteX3" fmla="*/ 2114550 w 2114550"/>
              <a:gd name="connsiteY3" fmla="*/ 38100 h 6896100"/>
              <a:gd name="connsiteX4" fmla="*/ 0 w 2114550"/>
              <a:gd name="connsiteY4" fmla="*/ 38100 h 6896100"/>
              <a:gd name="connsiteX0" fmla="*/ 38100 w 2114550"/>
              <a:gd name="connsiteY0" fmla="*/ 6858000 h 6858000"/>
              <a:gd name="connsiteX1" fmla="*/ 666750 w 2114550"/>
              <a:gd name="connsiteY1" fmla="*/ 6858000 h 6858000"/>
              <a:gd name="connsiteX2" fmla="*/ 2114550 w 2114550"/>
              <a:gd name="connsiteY2" fmla="*/ 0 h 6858000"/>
              <a:gd name="connsiteX3" fmla="*/ 0 w 2114550"/>
              <a:gd name="connsiteY3" fmla="*/ 0 h 6858000"/>
              <a:gd name="connsiteX0" fmla="*/ 0 w 2076450"/>
              <a:gd name="connsiteY0" fmla="*/ 6858000 h 6858000"/>
              <a:gd name="connsiteX1" fmla="*/ 628650 w 2076450"/>
              <a:gd name="connsiteY1" fmla="*/ 6858000 h 6858000"/>
              <a:gd name="connsiteX2" fmla="*/ 2076450 w 2076450"/>
              <a:gd name="connsiteY2" fmla="*/ 0 h 6858000"/>
              <a:gd name="connsiteX3" fmla="*/ 203200 w 2076450"/>
              <a:gd name="connsiteY3" fmla="*/ 12700 h 6858000"/>
              <a:gd name="connsiteX0" fmla="*/ 0 w 2076450"/>
              <a:gd name="connsiteY0" fmla="*/ 6858000 h 6858000"/>
              <a:gd name="connsiteX1" fmla="*/ 628650 w 2076450"/>
              <a:gd name="connsiteY1" fmla="*/ 6858000 h 6858000"/>
              <a:gd name="connsiteX2" fmla="*/ 2076450 w 2076450"/>
              <a:gd name="connsiteY2" fmla="*/ 0 h 6858000"/>
              <a:gd name="connsiteX3" fmla="*/ 12700 w 2076450"/>
              <a:gd name="connsiteY3" fmla="*/ 6350 h 6858000"/>
              <a:gd name="connsiteX0" fmla="*/ 12700 w 2089150"/>
              <a:gd name="connsiteY0" fmla="*/ 6858000 h 6858000"/>
              <a:gd name="connsiteX1" fmla="*/ 641350 w 2089150"/>
              <a:gd name="connsiteY1" fmla="*/ 6858000 h 6858000"/>
              <a:gd name="connsiteX2" fmla="*/ 2089150 w 2089150"/>
              <a:gd name="connsiteY2" fmla="*/ 0 h 6858000"/>
              <a:gd name="connsiteX3" fmla="*/ 0 w 2089150"/>
              <a:gd name="connsiteY3" fmla="*/ 6350 h 6858000"/>
              <a:gd name="connsiteX0" fmla="*/ 0 w 2095501"/>
              <a:gd name="connsiteY0" fmla="*/ 6853238 h 6858000"/>
              <a:gd name="connsiteX1" fmla="*/ 647701 w 2095501"/>
              <a:gd name="connsiteY1" fmla="*/ 6858000 h 6858000"/>
              <a:gd name="connsiteX2" fmla="*/ 2095501 w 2095501"/>
              <a:gd name="connsiteY2" fmla="*/ 0 h 6858000"/>
              <a:gd name="connsiteX3" fmla="*/ 6351 w 2095501"/>
              <a:gd name="connsiteY3" fmla="*/ 6350 h 6858000"/>
              <a:gd name="connsiteX0" fmla="*/ 112712 w 2089150"/>
              <a:gd name="connsiteY0" fmla="*/ 6858000 h 6858000"/>
              <a:gd name="connsiteX1" fmla="*/ 641350 w 2089150"/>
              <a:gd name="connsiteY1" fmla="*/ 6858000 h 6858000"/>
              <a:gd name="connsiteX2" fmla="*/ 2089150 w 2089150"/>
              <a:gd name="connsiteY2" fmla="*/ 0 h 6858000"/>
              <a:gd name="connsiteX3" fmla="*/ 0 w 2089150"/>
              <a:gd name="connsiteY3" fmla="*/ 6350 h 6858000"/>
              <a:gd name="connsiteX0" fmla="*/ 0 w 2090738"/>
              <a:gd name="connsiteY0" fmla="*/ 6862763 h 6862763"/>
              <a:gd name="connsiteX1" fmla="*/ 642938 w 2090738"/>
              <a:gd name="connsiteY1" fmla="*/ 6858000 h 6862763"/>
              <a:gd name="connsiteX2" fmla="*/ 2090738 w 2090738"/>
              <a:gd name="connsiteY2" fmla="*/ 0 h 6862763"/>
              <a:gd name="connsiteX3" fmla="*/ 1588 w 2090738"/>
              <a:gd name="connsiteY3" fmla="*/ 6350 h 6862763"/>
              <a:gd name="connsiteX0" fmla="*/ 0 w 2090738"/>
              <a:gd name="connsiteY0" fmla="*/ 6862763 h 6862763"/>
              <a:gd name="connsiteX1" fmla="*/ 642938 w 2090738"/>
              <a:gd name="connsiteY1" fmla="*/ 6858000 h 6862763"/>
              <a:gd name="connsiteX2" fmla="*/ 2090738 w 2090738"/>
              <a:gd name="connsiteY2" fmla="*/ 0 h 6862763"/>
              <a:gd name="connsiteX3" fmla="*/ 311151 w 2090738"/>
              <a:gd name="connsiteY3" fmla="*/ 339725 h 6862763"/>
              <a:gd name="connsiteX0" fmla="*/ 0 w 2090738"/>
              <a:gd name="connsiteY0" fmla="*/ 6862763 h 6862763"/>
              <a:gd name="connsiteX1" fmla="*/ 642938 w 2090738"/>
              <a:gd name="connsiteY1" fmla="*/ 6858000 h 6862763"/>
              <a:gd name="connsiteX2" fmla="*/ 2090738 w 2090738"/>
              <a:gd name="connsiteY2" fmla="*/ 0 h 6862763"/>
              <a:gd name="connsiteX3" fmla="*/ 25401 w 2090738"/>
              <a:gd name="connsiteY3" fmla="*/ 1588 h 6862763"/>
              <a:gd name="connsiteX0" fmla="*/ 0 w 2090738"/>
              <a:gd name="connsiteY0" fmla="*/ 6862763 h 6862763"/>
              <a:gd name="connsiteX1" fmla="*/ 642938 w 2090738"/>
              <a:gd name="connsiteY1" fmla="*/ 6858000 h 6862763"/>
              <a:gd name="connsiteX2" fmla="*/ 2090738 w 2090738"/>
              <a:gd name="connsiteY2" fmla="*/ 0 h 6862763"/>
              <a:gd name="connsiteX3" fmla="*/ 92076 w 2090738"/>
              <a:gd name="connsiteY3" fmla="*/ 120650 h 6862763"/>
              <a:gd name="connsiteX0" fmla="*/ 0 w 2090738"/>
              <a:gd name="connsiteY0" fmla="*/ 6870701 h 6870701"/>
              <a:gd name="connsiteX1" fmla="*/ 642938 w 2090738"/>
              <a:gd name="connsiteY1" fmla="*/ 6865938 h 6870701"/>
              <a:gd name="connsiteX2" fmla="*/ 2090738 w 2090738"/>
              <a:gd name="connsiteY2" fmla="*/ 7938 h 6870701"/>
              <a:gd name="connsiteX3" fmla="*/ 6350 w 2090738"/>
              <a:gd name="connsiteY3" fmla="*/ 0 h 6870701"/>
              <a:gd name="connsiteX0" fmla="*/ 4677434 w 6768172"/>
              <a:gd name="connsiteY0" fmla="*/ 6862763 h 6862763"/>
              <a:gd name="connsiteX1" fmla="*/ 5320372 w 6768172"/>
              <a:gd name="connsiteY1" fmla="*/ 6858000 h 6862763"/>
              <a:gd name="connsiteX2" fmla="*/ 6768172 w 6768172"/>
              <a:gd name="connsiteY2" fmla="*/ 0 h 6862763"/>
              <a:gd name="connsiteX3" fmla="*/ 0 w 6768172"/>
              <a:gd name="connsiteY3" fmla="*/ 4762 h 6862763"/>
              <a:gd name="connsiteX0" fmla="*/ 0 w 8318042"/>
              <a:gd name="connsiteY0" fmla="*/ 6888163 h 6888163"/>
              <a:gd name="connsiteX1" fmla="*/ 6870242 w 8318042"/>
              <a:gd name="connsiteY1" fmla="*/ 6858000 h 6888163"/>
              <a:gd name="connsiteX2" fmla="*/ 8318042 w 8318042"/>
              <a:gd name="connsiteY2" fmla="*/ 0 h 6888163"/>
              <a:gd name="connsiteX3" fmla="*/ 1549870 w 8318042"/>
              <a:gd name="connsiteY3" fmla="*/ 4762 h 6888163"/>
              <a:gd name="connsiteX0" fmla="*/ 0 w 8226799"/>
              <a:gd name="connsiteY0" fmla="*/ 6862037 h 6862037"/>
              <a:gd name="connsiteX1" fmla="*/ 6778999 w 8226799"/>
              <a:gd name="connsiteY1" fmla="*/ 6858000 h 6862037"/>
              <a:gd name="connsiteX2" fmla="*/ 8226799 w 8226799"/>
              <a:gd name="connsiteY2" fmla="*/ 0 h 6862037"/>
              <a:gd name="connsiteX3" fmla="*/ 1458627 w 8226799"/>
              <a:gd name="connsiteY3" fmla="*/ 4762 h 6862037"/>
            </a:gdLst>
            <a:ahLst/>
            <a:cxnLst>
              <a:cxn ang="0">
                <a:pos x="connsiteX0" y="connsiteY0"/>
              </a:cxn>
              <a:cxn ang="0">
                <a:pos x="connsiteX1" y="connsiteY1"/>
              </a:cxn>
              <a:cxn ang="0">
                <a:pos x="connsiteX2" y="connsiteY2"/>
              </a:cxn>
              <a:cxn ang="0">
                <a:pos x="connsiteX3" y="connsiteY3"/>
              </a:cxn>
            </a:cxnLst>
            <a:rect l="l" t="t" r="r" b="b"/>
            <a:pathLst>
              <a:path w="8226799" h="6862037">
                <a:moveTo>
                  <a:pt x="0" y="6862037"/>
                </a:moveTo>
                <a:lnTo>
                  <a:pt x="6778999" y="6858000"/>
                </a:lnTo>
                <a:lnTo>
                  <a:pt x="8226799" y="0"/>
                </a:lnTo>
                <a:lnTo>
                  <a:pt x="1458627" y="4762"/>
                </a:lnTo>
              </a:path>
            </a:pathLst>
          </a:custGeom>
          <a:solidFill>
            <a:schemeClr val="tx2">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1A4D2E"/>
              </a:solidFill>
              <a:effectLst/>
              <a:uLnTx/>
              <a:uFillTx/>
              <a:latin typeface="Calibri"/>
              <a:ea typeface="+mn-ea"/>
              <a:cs typeface="+mn-cs"/>
            </a:endParaRPr>
          </a:p>
        </p:txBody>
      </p:sp>
      <p:sp>
        <p:nvSpPr>
          <p:cNvPr id="4" name="Espaço Reservado para Conteúdo 3">
            <a:extLst>
              <a:ext uri="{FF2B5EF4-FFF2-40B4-BE49-F238E27FC236}">
                <a16:creationId xmlns:a16="http://schemas.microsoft.com/office/drawing/2014/main" id="{EBB8809D-04EF-4DC1-9F77-27E29ADD0E01}"/>
              </a:ext>
            </a:extLst>
          </p:cNvPr>
          <p:cNvSpPr>
            <a:spLocks noGrp="1"/>
          </p:cNvSpPr>
          <p:nvPr>
            <p:ph idx="1"/>
          </p:nvPr>
        </p:nvSpPr>
        <p:spPr>
          <a:xfrm>
            <a:off x="5797098" y="1600201"/>
            <a:ext cx="4778375" cy="5048249"/>
          </a:xfrm>
        </p:spPr>
        <p:txBody>
          <a:bodyPr>
            <a:normAutofit lnSpcReduction="10000"/>
          </a:bodyPr>
          <a:lstStyle/>
          <a:p>
            <a:pPr marL="0" indent="0">
              <a:buClr>
                <a:schemeClr val="accent3"/>
              </a:buClr>
              <a:buNone/>
            </a:pPr>
            <a:r>
              <a:rPr lang="pt-BR" sz="2400" b="1" dirty="0">
                <a:solidFill>
                  <a:schemeClr val="bg1"/>
                </a:solidFill>
              </a:rPr>
              <a:t>2.000 </a:t>
            </a:r>
            <a:r>
              <a:rPr lang="pt-BR" sz="2400" dirty="0">
                <a:solidFill>
                  <a:schemeClr val="bg1"/>
                </a:solidFill>
              </a:rPr>
              <a:t>Ano de início das atividades</a:t>
            </a:r>
          </a:p>
          <a:p>
            <a:pPr marL="0" indent="0">
              <a:buClr>
                <a:schemeClr val="accent3"/>
              </a:buClr>
              <a:buNone/>
            </a:pPr>
            <a:r>
              <a:rPr lang="pt-BR" sz="2400" b="1" dirty="0">
                <a:solidFill>
                  <a:schemeClr val="bg1"/>
                </a:solidFill>
              </a:rPr>
              <a:t>291 </a:t>
            </a:r>
            <a:r>
              <a:rPr lang="pt-BR" sz="2400" dirty="0">
                <a:solidFill>
                  <a:schemeClr val="bg1"/>
                </a:solidFill>
              </a:rPr>
              <a:t>empresas associadas em</a:t>
            </a:r>
            <a:r>
              <a:rPr lang="pt-BR" sz="2400" b="1" dirty="0">
                <a:solidFill>
                  <a:schemeClr val="bg1"/>
                </a:solidFill>
              </a:rPr>
              <a:t> 76 </a:t>
            </a:r>
            <a:r>
              <a:rPr lang="pt-BR" sz="2400" dirty="0">
                <a:solidFill>
                  <a:schemeClr val="bg1"/>
                </a:solidFill>
              </a:rPr>
              <a:t>grupos econômicos</a:t>
            </a:r>
          </a:p>
          <a:p>
            <a:pPr marL="0" indent="0">
              <a:buClr>
                <a:schemeClr val="accent3"/>
              </a:buClr>
              <a:buNone/>
            </a:pPr>
            <a:r>
              <a:rPr lang="pt-BR" sz="2400" b="1" dirty="0">
                <a:solidFill>
                  <a:schemeClr val="bg1"/>
                </a:solidFill>
              </a:rPr>
              <a:t>4.123 MW </a:t>
            </a:r>
            <a:r>
              <a:rPr lang="pt-BR" sz="2400" dirty="0">
                <a:solidFill>
                  <a:schemeClr val="bg1"/>
                </a:solidFill>
              </a:rPr>
              <a:t>de capacidade instalada em</a:t>
            </a:r>
            <a:r>
              <a:rPr lang="pt-BR" sz="2400" b="1" dirty="0">
                <a:solidFill>
                  <a:schemeClr val="bg1"/>
                </a:solidFill>
              </a:rPr>
              <a:t> 316 </a:t>
            </a:r>
            <a:r>
              <a:rPr lang="pt-BR" sz="2400" dirty="0">
                <a:solidFill>
                  <a:schemeClr val="bg1"/>
                </a:solidFill>
              </a:rPr>
              <a:t>empreendimentos</a:t>
            </a:r>
          </a:p>
          <a:p>
            <a:pPr marL="0" indent="0">
              <a:buClr>
                <a:schemeClr val="accent3"/>
              </a:buClr>
              <a:buNone/>
            </a:pPr>
            <a:r>
              <a:rPr lang="pt-BR" sz="2400" b="1" dirty="0">
                <a:solidFill>
                  <a:schemeClr val="bg1"/>
                </a:solidFill>
              </a:rPr>
              <a:t>73% </a:t>
            </a:r>
            <a:r>
              <a:rPr lang="pt-BR" sz="2400" dirty="0">
                <a:solidFill>
                  <a:schemeClr val="bg1"/>
                </a:solidFill>
              </a:rPr>
              <a:t>da capacidade instalada do segmento de </a:t>
            </a:r>
            <a:r>
              <a:rPr lang="pt-BR" sz="2400" dirty="0" err="1">
                <a:solidFill>
                  <a:schemeClr val="bg1"/>
                </a:solidFill>
              </a:rPr>
              <a:t>CGHs</a:t>
            </a:r>
            <a:r>
              <a:rPr lang="pt-BR" sz="2400" dirty="0">
                <a:solidFill>
                  <a:schemeClr val="bg1"/>
                </a:solidFill>
              </a:rPr>
              <a:t>, PCHs e UHEs até 50MW</a:t>
            </a:r>
          </a:p>
          <a:p>
            <a:pPr marL="0" indent="0">
              <a:buNone/>
            </a:pPr>
            <a:endParaRPr lang="pt-BR" sz="2400" b="1" dirty="0">
              <a:solidFill>
                <a:schemeClr val="bg1"/>
              </a:solidFill>
            </a:endParaRPr>
          </a:p>
        </p:txBody>
      </p:sp>
      <p:sp>
        <p:nvSpPr>
          <p:cNvPr id="15" name="Título 1">
            <a:extLst>
              <a:ext uri="{FF2B5EF4-FFF2-40B4-BE49-F238E27FC236}">
                <a16:creationId xmlns:a16="http://schemas.microsoft.com/office/drawing/2014/main" id="{49DBDF77-D559-42B3-AAED-D91C356A3008}"/>
              </a:ext>
            </a:extLst>
          </p:cNvPr>
          <p:cNvSpPr txBox="1">
            <a:spLocks/>
          </p:cNvSpPr>
          <p:nvPr/>
        </p:nvSpPr>
        <p:spPr>
          <a:xfrm>
            <a:off x="5492224" y="639738"/>
            <a:ext cx="5535442" cy="629102"/>
          </a:xfrm>
          <a:custGeom>
            <a:avLst/>
            <a:gdLst>
              <a:gd name="connsiteX0" fmla="*/ 0 w 6458857"/>
              <a:gd name="connsiteY0" fmla="*/ 0 h 629102"/>
              <a:gd name="connsiteX1" fmla="*/ 6458857 w 6458857"/>
              <a:gd name="connsiteY1" fmla="*/ 0 h 629102"/>
              <a:gd name="connsiteX2" fmla="*/ 6458857 w 6458857"/>
              <a:gd name="connsiteY2" fmla="*/ 629102 h 629102"/>
              <a:gd name="connsiteX3" fmla="*/ 0 w 6458857"/>
              <a:gd name="connsiteY3" fmla="*/ 629102 h 629102"/>
              <a:gd name="connsiteX4" fmla="*/ 0 w 6458857"/>
              <a:gd name="connsiteY4" fmla="*/ 0 h 629102"/>
              <a:gd name="connsiteX0" fmla="*/ 0 w 6458857"/>
              <a:gd name="connsiteY0" fmla="*/ 0 h 629102"/>
              <a:gd name="connsiteX1" fmla="*/ 6458857 w 6458857"/>
              <a:gd name="connsiteY1" fmla="*/ 0 h 629102"/>
              <a:gd name="connsiteX2" fmla="*/ 6328228 w 6458857"/>
              <a:gd name="connsiteY2" fmla="*/ 629102 h 629102"/>
              <a:gd name="connsiteX3" fmla="*/ 0 w 6458857"/>
              <a:gd name="connsiteY3" fmla="*/ 629102 h 629102"/>
              <a:gd name="connsiteX4" fmla="*/ 0 w 6458857"/>
              <a:gd name="connsiteY4" fmla="*/ 0 h 62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8857" h="629102">
                <a:moveTo>
                  <a:pt x="0" y="0"/>
                </a:moveTo>
                <a:lnTo>
                  <a:pt x="6458857" y="0"/>
                </a:lnTo>
                <a:lnTo>
                  <a:pt x="6328228" y="629102"/>
                </a:lnTo>
                <a:lnTo>
                  <a:pt x="0" y="629102"/>
                </a:lnTo>
                <a:lnTo>
                  <a:pt x="0" y="0"/>
                </a:lnTo>
                <a:close/>
              </a:path>
            </a:pathLst>
          </a:custGeom>
          <a:noFill/>
        </p:spPr>
        <p:txBody>
          <a:bodyPr vert="horz" lIns="36000" tIns="36000" rIns="36000" bIns="0" rtlCol="0" anchor="ctr">
            <a:noAutofit/>
          </a:bodyPr>
          <a:lstStyle>
            <a:lvl1pPr algn="l" defTabSz="914400" rtl="0" eaLnBrk="1" latinLnBrk="0" hangingPunct="1">
              <a:spcBef>
                <a:spcPct val="0"/>
              </a:spcBef>
              <a:buNone/>
              <a:defRPr sz="3200" kern="1200" spc="300">
                <a:solidFill>
                  <a:srgbClr val="002060"/>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3200" b="1" i="0" u="none" strike="noStrike" kern="1200" cap="none" spc="300" normalizeH="0" baseline="0" noProof="0" dirty="0">
                <a:ln>
                  <a:noFill/>
                </a:ln>
                <a:solidFill>
                  <a:prstClr val="white"/>
                </a:solidFill>
                <a:effectLst/>
                <a:uLnTx/>
                <a:uFillTx/>
                <a:latin typeface="Century Gothic" panose="020B0502020202020204" pitchFamily="34" charset="0"/>
                <a:ea typeface="+mj-ea"/>
                <a:cs typeface="+mj-cs"/>
              </a:rPr>
              <a:t>A ABRAGEL</a:t>
            </a:r>
          </a:p>
        </p:txBody>
      </p:sp>
      <p:pic>
        <p:nvPicPr>
          <p:cNvPr id="23" name="Gráfico 22">
            <a:extLst>
              <a:ext uri="{FF2B5EF4-FFF2-40B4-BE49-F238E27FC236}">
                <a16:creationId xmlns:a16="http://schemas.microsoft.com/office/drawing/2014/main" id="{E7BA9462-938F-42A8-8C45-CC75E65801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58142" y="1731814"/>
            <a:ext cx="280218" cy="280218"/>
          </a:xfrm>
          <a:prstGeom prst="rect">
            <a:avLst/>
          </a:prstGeom>
        </p:spPr>
      </p:pic>
      <p:pic>
        <p:nvPicPr>
          <p:cNvPr id="24" name="Gráfico 23">
            <a:extLst>
              <a:ext uri="{FF2B5EF4-FFF2-40B4-BE49-F238E27FC236}">
                <a16:creationId xmlns:a16="http://schemas.microsoft.com/office/drawing/2014/main" id="{A0E22352-F060-4BCB-B419-D9B9B2C684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58142" y="2703364"/>
            <a:ext cx="280218" cy="280218"/>
          </a:xfrm>
          <a:prstGeom prst="rect">
            <a:avLst/>
          </a:prstGeom>
        </p:spPr>
      </p:pic>
      <p:pic>
        <p:nvPicPr>
          <p:cNvPr id="25" name="Gráfico 24">
            <a:extLst>
              <a:ext uri="{FF2B5EF4-FFF2-40B4-BE49-F238E27FC236}">
                <a16:creationId xmlns:a16="http://schemas.microsoft.com/office/drawing/2014/main" id="{BA68FC6F-30DB-4EB9-B422-07DB7A1CE5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58142" y="3751114"/>
            <a:ext cx="280218" cy="280218"/>
          </a:xfrm>
          <a:prstGeom prst="rect">
            <a:avLst/>
          </a:prstGeom>
        </p:spPr>
      </p:pic>
      <p:pic>
        <p:nvPicPr>
          <p:cNvPr id="26" name="Gráfico 25">
            <a:extLst>
              <a:ext uri="{FF2B5EF4-FFF2-40B4-BE49-F238E27FC236}">
                <a16:creationId xmlns:a16="http://schemas.microsoft.com/office/drawing/2014/main" id="{8CD0AE18-5D64-4287-8CD7-B99E8EDDDB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58142" y="5198914"/>
            <a:ext cx="280218" cy="280218"/>
          </a:xfrm>
          <a:prstGeom prst="rect">
            <a:avLst/>
          </a:prstGeom>
        </p:spPr>
      </p:pic>
      <p:sp>
        <p:nvSpPr>
          <p:cNvPr id="21" name="Retângulo 20">
            <a:extLst>
              <a:ext uri="{FF2B5EF4-FFF2-40B4-BE49-F238E27FC236}">
                <a16:creationId xmlns:a16="http://schemas.microsoft.com/office/drawing/2014/main" id="{6172CB55-B791-653B-8F06-30C331466070}"/>
              </a:ext>
            </a:extLst>
          </p:cNvPr>
          <p:cNvSpPr/>
          <p:nvPr/>
        </p:nvSpPr>
        <p:spPr>
          <a:xfrm>
            <a:off x="292473" y="187416"/>
            <a:ext cx="1879227" cy="212634"/>
          </a:xfrm>
          <a:prstGeom prst="rect">
            <a:avLst/>
          </a:prstGeom>
          <a:solidFill>
            <a:srgbClr val="033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aixaDeTexto 21">
            <a:extLst>
              <a:ext uri="{FF2B5EF4-FFF2-40B4-BE49-F238E27FC236}">
                <a16:creationId xmlns:a16="http://schemas.microsoft.com/office/drawing/2014/main" id="{0D5297F7-DE10-176F-DAEC-B4F9225A7594}"/>
              </a:ext>
            </a:extLst>
          </p:cNvPr>
          <p:cNvSpPr txBox="1"/>
          <p:nvPr/>
        </p:nvSpPr>
        <p:spPr>
          <a:xfrm>
            <a:off x="55748" y="184606"/>
            <a:ext cx="2352675"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baseline="0" noProof="0" dirty="0">
                <a:ln>
                  <a:noFill/>
                </a:ln>
                <a:solidFill>
                  <a:prstClr val="white"/>
                </a:solidFill>
                <a:effectLst/>
                <a:uLnTx/>
                <a:uFillTx/>
                <a:latin typeface="Century Gothic" panose="020B0502020202020204" pitchFamily="34" charset="0"/>
                <a:ea typeface="+mn-ea"/>
                <a:cs typeface="+mn-cs"/>
              </a:rPr>
              <a:t>PCH PALANQUINHO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baseline="0" noProof="0" dirty="0">
                <a:ln>
                  <a:noFill/>
                </a:ln>
                <a:solidFill>
                  <a:prstClr val="white"/>
                </a:solidFill>
                <a:effectLst/>
                <a:uLnTx/>
                <a:uFillTx/>
                <a:latin typeface="Century Gothic" panose="020B0502020202020204" pitchFamily="34" charset="0"/>
                <a:ea typeface="+mn-ea"/>
                <a:cs typeface="+mn-cs"/>
              </a:rPr>
              <a:t> </a:t>
            </a:r>
            <a:r>
              <a:rPr kumimoji="0" lang="pt-BR" sz="1100" b="0" i="0" u="none" strike="noStrike" kern="1200" cap="all" spc="0" normalizeH="0" baseline="0" noProof="0" dirty="0" err="1">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rs</a:t>
            </a:r>
            <a:r>
              <a:rPr kumimoji="0" lang="pt-BR" sz="11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Serrana Energética</a:t>
            </a:r>
          </a:p>
        </p:txBody>
      </p:sp>
    </p:spTree>
    <p:extLst>
      <p:ext uri="{BB962C8B-B14F-4D97-AF65-F5344CB8AC3E}">
        <p14:creationId xmlns:p14="http://schemas.microsoft.com/office/powerpoint/2010/main" val="902348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0">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lternates ExLight"/>
              <a:ea typeface="+mn-ea"/>
              <a:cs typeface="+mn-cs"/>
            </a:endParaRPr>
          </a:p>
        </p:txBody>
      </p:sp>
      <p:pic>
        <p:nvPicPr>
          <p:cNvPr id="3" name="Espaço Reservado para Imagem 2">
            <a:extLst>
              <a:ext uri="{FF2B5EF4-FFF2-40B4-BE49-F238E27FC236}">
                <a16:creationId xmlns:a16="http://schemas.microsoft.com/office/drawing/2014/main" id="{33350358-39A7-F971-4CFD-FED03521AF9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8473" b="28473"/>
          <a:stretch/>
        </p:blipFill>
        <p:spPr>
          <a:xfrm>
            <a:off x="20" y="-7619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34"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lternates ExLight"/>
              <a:ea typeface="+mn-ea"/>
              <a:cs typeface="+mn-cs"/>
            </a:endParaRPr>
          </a:p>
        </p:txBody>
      </p:sp>
      <p:sp>
        <p:nvSpPr>
          <p:cNvPr id="20" name="CaixaDeTexto 19">
            <a:extLst>
              <a:ext uri="{FF2B5EF4-FFF2-40B4-BE49-F238E27FC236}">
                <a16:creationId xmlns:a16="http://schemas.microsoft.com/office/drawing/2014/main" id="{0DE0FE08-8EDD-DFE9-03DF-622E0F8DC232}"/>
              </a:ext>
            </a:extLst>
          </p:cNvPr>
          <p:cNvSpPr txBox="1"/>
          <p:nvPr/>
        </p:nvSpPr>
        <p:spPr>
          <a:xfrm>
            <a:off x="4906278" y="4839711"/>
            <a:ext cx="700632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4000" b="1" spc="300" dirty="0">
                <a:solidFill>
                  <a:srgbClr val="002060"/>
                </a:solidFill>
                <a:latin typeface="Century Gothic" panose="020B0502020202020204" pitchFamily="34" charset="0"/>
              </a:rPr>
              <a:t>Centrais Hidrelétricas autorizadas até 50 MW</a:t>
            </a:r>
            <a:endParaRPr kumimoji="0" lang="pt-BR" sz="4000" b="1" i="0" u="none" strike="noStrike" kern="1200" cap="none" spc="30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 name="Imagem 3" descr="Desenho de personagem de desenho animado&#10;&#10;Descrição gerada automaticamente com confiança média">
            <a:extLst>
              <a:ext uri="{FF2B5EF4-FFF2-40B4-BE49-F238E27FC236}">
                <a16:creationId xmlns:a16="http://schemas.microsoft.com/office/drawing/2014/main" id="{0B9E4166-EE2C-E09E-B41A-6678CC8D44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964" y="5059774"/>
            <a:ext cx="3172968" cy="835152"/>
          </a:xfrm>
          <a:prstGeom prst="rect">
            <a:avLst/>
          </a:prstGeom>
        </p:spPr>
      </p:pic>
      <p:sp>
        <p:nvSpPr>
          <p:cNvPr id="24" name="Retângulo 23">
            <a:extLst>
              <a:ext uri="{FF2B5EF4-FFF2-40B4-BE49-F238E27FC236}">
                <a16:creationId xmlns:a16="http://schemas.microsoft.com/office/drawing/2014/main" id="{CDDE2373-FD57-E616-028F-8A56B72663D2}"/>
              </a:ext>
            </a:extLst>
          </p:cNvPr>
          <p:cNvSpPr/>
          <p:nvPr/>
        </p:nvSpPr>
        <p:spPr>
          <a:xfrm>
            <a:off x="449334" y="168640"/>
            <a:ext cx="1055616" cy="212360"/>
          </a:xfrm>
          <a:prstGeom prst="rect">
            <a:avLst/>
          </a:prstGeom>
          <a:solidFill>
            <a:srgbClr val="033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Montserrat Alternates ExLight"/>
              <a:ea typeface="+mn-ea"/>
              <a:cs typeface="+mn-cs"/>
            </a:endParaRPr>
          </a:p>
        </p:txBody>
      </p:sp>
      <p:sp>
        <p:nvSpPr>
          <p:cNvPr id="27" name="CaixaDeTexto 26">
            <a:extLst>
              <a:ext uri="{FF2B5EF4-FFF2-40B4-BE49-F238E27FC236}">
                <a16:creationId xmlns:a16="http://schemas.microsoft.com/office/drawing/2014/main" id="{3BC37F7A-C6B3-A5F2-FA4B-D6F70A113585}"/>
              </a:ext>
            </a:extLst>
          </p:cNvPr>
          <p:cNvSpPr txBox="1"/>
          <p:nvPr/>
        </p:nvSpPr>
        <p:spPr>
          <a:xfrm>
            <a:off x="1" y="146506"/>
            <a:ext cx="203835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PCH PEZZI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baseline="0" noProof="0" dirty="0">
                <a:ln>
                  <a:noFill/>
                </a:ln>
                <a:solidFill>
                  <a:prstClr val="white"/>
                </a:solidFill>
                <a:effectLst/>
                <a:uLnTx/>
                <a:uFillTx/>
                <a:latin typeface="Century Gothic" panose="020B0502020202020204" pitchFamily="34" charset="0"/>
                <a:ea typeface="+mn-ea"/>
                <a:cs typeface="+mn-cs"/>
              </a:rPr>
              <a:t> </a:t>
            </a:r>
            <a:r>
              <a:rPr kumimoji="0" lang="pt-BR" sz="11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RS: </a:t>
            </a:r>
            <a:r>
              <a:rPr kumimoji="0" lang="pt-BR" sz="11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Elera</a:t>
            </a:r>
            <a:r>
              <a:rPr kumimoji="0" lang="pt-BR" sz="11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Renováveis</a:t>
            </a:r>
          </a:p>
        </p:txBody>
      </p:sp>
    </p:spTree>
    <p:extLst>
      <p:ext uri="{BB962C8B-B14F-4D97-AF65-F5344CB8AC3E}">
        <p14:creationId xmlns:p14="http://schemas.microsoft.com/office/powerpoint/2010/main" val="508689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16579AEE-F868-E9BE-EF30-644EB6A52B2D}"/>
              </a:ext>
            </a:extLst>
          </p:cNvPr>
          <p:cNvSpPr>
            <a:spLocks noGrp="1"/>
          </p:cNvSpPr>
          <p:nvPr>
            <p:ph type="sldNum" sz="quarter" idx="12"/>
          </p:nvPr>
        </p:nvSpPr>
        <p:spPr/>
        <p:txBody>
          <a:bodyPr/>
          <a:lstStyle/>
          <a:p>
            <a:fld id="{FE2CAFE2-DFC2-444B-82DD-ED2C709CFAD0}" type="slidenum">
              <a:rPr lang="pt-BR" smtClean="0"/>
              <a:pPr/>
              <a:t>4</a:t>
            </a:fld>
            <a:endParaRPr lang="pt-BR"/>
          </a:p>
        </p:txBody>
      </p:sp>
      <p:pic>
        <p:nvPicPr>
          <p:cNvPr id="3" name="Imagem 2">
            <a:extLst>
              <a:ext uri="{FF2B5EF4-FFF2-40B4-BE49-F238E27FC236}">
                <a16:creationId xmlns:a16="http://schemas.microsoft.com/office/drawing/2014/main" id="{B477DBFD-ECCF-0CC6-7EE7-19CD223430BE}"/>
              </a:ext>
            </a:extLst>
          </p:cNvPr>
          <p:cNvPicPr>
            <a:picLocks noChangeAspect="1"/>
          </p:cNvPicPr>
          <p:nvPr/>
        </p:nvPicPr>
        <p:blipFill>
          <a:blip r:embed="rId2"/>
          <a:stretch>
            <a:fillRect/>
          </a:stretch>
        </p:blipFill>
        <p:spPr>
          <a:xfrm>
            <a:off x="6391656" y="2029968"/>
            <a:ext cx="5800872" cy="3262991"/>
          </a:xfrm>
          <a:prstGeom prst="rect">
            <a:avLst/>
          </a:prstGeom>
        </p:spPr>
      </p:pic>
      <p:pic>
        <p:nvPicPr>
          <p:cNvPr id="5" name="Imagem 4">
            <a:extLst>
              <a:ext uri="{FF2B5EF4-FFF2-40B4-BE49-F238E27FC236}">
                <a16:creationId xmlns:a16="http://schemas.microsoft.com/office/drawing/2014/main" id="{E986970A-AE5D-9AE3-7C1A-8CDDE13856B7}"/>
              </a:ext>
            </a:extLst>
          </p:cNvPr>
          <p:cNvPicPr>
            <a:picLocks noChangeAspect="1"/>
          </p:cNvPicPr>
          <p:nvPr/>
        </p:nvPicPr>
        <p:blipFill rotWithShape="1">
          <a:blip r:embed="rId3"/>
          <a:srcRect t="5378" b="6513"/>
          <a:stretch/>
        </p:blipFill>
        <p:spPr>
          <a:xfrm>
            <a:off x="252984" y="82295"/>
            <a:ext cx="6138672" cy="3380434"/>
          </a:xfrm>
          <a:prstGeom prst="rect">
            <a:avLst/>
          </a:prstGeom>
        </p:spPr>
      </p:pic>
      <p:pic>
        <p:nvPicPr>
          <p:cNvPr id="7" name="Imagem 6">
            <a:extLst>
              <a:ext uri="{FF2B5EF4-FFF2-40B4-BE49-F238E27FC236}">
                <a16:creationId xmlns:a16="http://schemas.microsoft.com/office/drawing/2014/main" id="{879C32E1-B9B3-3FC7-DA97-29E56072AB51}"/>
              </a:ext>
            </a:extLst>
          </p:cNvPr>
          <p:cNvPicPr>
            <a:picLocks noChangeAspect="1"/>
          </p:cNvPicPr>
          <p:nvPr/>
        </p:nvPicPr>
        <p:blipFill rotWithShape="1">
          <a:blip r:embed="rId4"/>
          <a:srcRect t="5334" b="5867"/>
          <a:stretch/>
        </p:blipFill>
        <p:spPr>
          <a:xfrm>
            <a:off x="34194" y="3329608"/>
            <a:ext cx="6357462" cy="3528392"/>
          </a:xfrm>
          <a:prstGeom prst="rect">
            <a:avLst/>
          </a:prstGeom>
        </p:spPr>
      </p:pic>
    </p:spTree>
    <p:extLst>
      <p:ext uri="{BB962C8B-B14F-4D97-AF65-F5344CB8AC3E}">
        <p14:creationId xmlns:p14="http://schemas.microsoft.com/office/powerpoint/2010/main" val="1062078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21C7B6F2-22FC-BA03-84E5-EE3063F329C2}"/>
              </a:ext>
            </a:extLst>
          </p:cNvPr>
          <p:cNvSpPr>
            <a:spLocks noGrp="1"/>
          </p:cNvSpPr>
          <p:nvPr>
            <p:ph type="sldNum" sz="quarter" idx="12"/>
          </p:nvPr>
        </p:nvSpPr>
        <p:spPr/>
        <p:txBody>
          <a:bodyPr/>
          <a:lstStyle/>
          <a:p>
            <a:fld id="{FE2CAFE2-DFC2-444B-82DD-ED2C709CFAD0}" type="slidenum">
              <a:rPr lang="pt-BR" smtClean="0"/>
              <a:pPr/>
              <a:t>5</a:t>
            </a:fld>
            <a:endParaRPr lang="pt-BR"/>
          </a:p>
        </p:txBody>
      </p:sp>
      <p:pic>
        <p:nvPicPr>
          <p:cNvPr id="4" name="Imagem 3">
            <a:extLst>
              <a:ext uri="{FF2B5EF4-FFF2-40B4-BE49-F238E27FC236}">
                <a16:creationId xmlns:a16="http://schemas.microsoft.com/office/drawing/2014/main" id="{218758A6-858B-E1DA-2375-DB72CDB44325}"/>
              </a:ext>
            </a:extLst>
          </p:cNvPr>
          <p:cNvPicPr>
            <a:picLocks noChangeAspect="1"/>
          </p:cNvPicPr>
          <p:nvPr/>
        </p:nvPicPr>
        <p:blipFill rotWithShape="1">
          <a:blip r:embed="rId2"/>
          <a:srcRect l="7550" t="24459" r="6573" b="17174"/>
          <a:stretch/>
        </p:blipFill>
        <p:spPr>
          <a:xfrm>
            <a:off x="5143247" y="129301"/>
            <a:ext cx="6909472" cy="2641505"/>
          </a:xfrm>
          <a:prstGeom prst="rect">
            <a:avLst/>
          </a:prstGeom>
        </p:spPr>
      </p:pic>
      <p:sp>
        <p:nvSpPr>
          <p:cNvPr id="5" name="Título 4">
            <a:extLst>
              <a:ext uri="{FF2B5EF4-FFF2-40B4-BE49-F238E27FC236}">
                <a16:creationId xmlns:a16="http://schemas.microsoft.com/office/drawing/2014/main" id="{7CCBFB58-17EB-467E-AC4D-EF36812A33FB}"/>
              </a:ext>
            </a:extLst>
          </p:cNvPr>
          <p:cNvSpPr txBox="1">
            <a:spLocks/>
          </p:cNvSpPr>
          <p:nvPr/>
        </p:nvSpPr>
        <p:spPr>
          <a:xfrm>
            <a:off x="361319" y="1035239"/>
            <a:ext cx="4731465" cy="627651"/>
          </a:xfrm>
          <a:prstGeom prst="rect">
            <a:avLst/>
          </a:prstGeom>
        </p:spPr>
        <p:txBody>
          <a:bodyPr/>
          <a:lstStyle>
            <a:lvl1pPr algn="l" defTabSz="914400" rtl="0" eaLnBrk="1" latinLnBrk="0" hangingPunct="1">
              <a:spcBef>
                <a:spcPct val="0"/>
              </a:spcBef>
              <a:buNone/>
              <a:defRPr sz="3200" kern="1200" spc="300">
                <a:solidFill>
                  <a:srgbClr val="002060"/>
                </a:solidFill>
                <a:latin typeface="Century Gothic" panose="020B0502020202020204" pitchFamily="34" charset="0"/>
                <a:ea typeface="+mj-ea"/>
                <a:cs typeface="+mj-cs"/>
              </a:defRPr>
            </a:lvl1pPr>
          </a:lstStyle>
          <a:p>
            <a:r>
              <a:rPr lang="pt-BR" b="1" dirty="0"/>
              <a:t>Atributos das PCHs</a:t>
            </a:r>
            <a:endParaRPr lang="pt-BR" dirty="0"/>
          </a:p>
        </p:txBody>
      </p:sp>
      <p:pic>
        <p:nvPicPr>
          <p:cNvPr id="9" name="Imagem 8">
            <a:extLst>
              <a:ext uri="{FF2B5EF4-FFF2-40B4-BE49-F238E27FC236}">
                <a16:creationId xmlns:a16="http://schemas.microsoft.com/office/drawing/2014/main" id="{335067F7-DF78-F373-6556-40ECBB281E77}"/>
              </a:ext>
            </a:extLst>
          </p:cNvPr>
          <p:cNvPicPr>
            <a:picLocks noChangeAspect="1"/>
          </p:cNvPicPr>
          <p:nvPr/>
        </p:nvPicPr>
        <p:blipFill rotWithShape="1">
          <a:blip r:embed="rId3"/>
          <a:srcRect l="4172" t="8565" r="5000" b="10287"/>
          <a:stretch/>
        </p:blipFill>
        <p:spPr>
          <a:xfrm>
            <a:off x="193779" y="3061121"/>
            <a:ext cx="6606693" cy="3320207"/>
          </a:xfrm>
          <a:prstGeom prst="rect">
            <a:avLst/>
          </a:prstGeom>
        </p:spPr>
      </p:pic>
      <p:sp>
        <p:nvSpPr>
          <p:cNvPr id="10" name="Título 1">
            <a:extLst>
              <a:ext uri="{FF2B5EF4-FFF2-40B4-BE49-F238E27FC236}">
                <a16:creationId xmlns:a16="http://schemas.microsoft.com/office/drawing/2014/main" id="{04D88F84-9DD9-2789-83C7-8BF1BF323902}"/>
              </a:ext>
            </a:extLst>
          </p:cNvPr>
          <p:cNvSpPr txBox="1">
            <a:spLocks/>
          </p:cNvSpPr>
          <p:nvPr/>
        </p:nvSpPr>
        <p:spPr bwMode="auto">
          <a:xfrm>
            <a:off x="94870" y="6332415"/>
            <a:ext cx="7620000" cy="5445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20000"/>
              </a:lnSpc>
              <a:spcBef>
                <a:spcPct val="0"/>
              </a:spcBef>
              <a:buNone/>
            </a:pPr>
            <a:r>
              <a:rPr lang="pt-BR" altLang="pt-BR" sz="1000" b="1" dirty="0">
                <a:latin typeface="Century Gothic" panose="020B0502020202020204" pitchFamily="34" charset="0"/>
              </a:rPr>
              <a:t>Fonte: </a:t>
            </a:r>
            <a:r>
              <a:rPr lang="pt-BR" altLang="pt-BR" sz="1000" dirty="0">
                <a:latin typeface="Century Gothic" panose="020B0502020202020204" pitchFamily="34" charset="0"/>
              </a:rPr>
              <a:t>Social </a:t>
            </a:r>
            <a:r>
              <a:rPr lang="pt-BR" altLang="pt-BR" sz="1000" dirty="0" err="1">
                <a:latin typeface="Century Gothic" panose="020B0502020202020204" pitchFamily="34" charset="0"/>
              </a:rPr>
              <a:t>and</a:t>
            </a:r>
            <a:r>
              <a:rPr lang="pt-BR" altLang="pt-BR" sz="1000" dirty="0">
                <a:latin typeface="Century Gothic" panose="020B0502020202020204" pitchFamily="34" charset="0"/>
              </a:rPr>
              <a:t> Economic </a:t>
            </a:r>
            <a:r>
              <a:rPr lang="pt-BR" altLang="pt-BR" sz="1000" dirty="0" err="1">
                <a:latin typeface="Century Gothic" panose="020B0502020202020204" pitchFamily="34" charset="0"/>
              </a:rPr>
              <a:t>Benefits</a:t>
            </a:r>
            <a:r>
              <a:rPr lang="pt-BR" altLang="pt-BR" sz="1000" dirty="0">
                <a:latin typeface="Century Gothic" panose="020B0502020202020204" pitchFamily="34" charset="0"/>
              </a:rPr>
              <a:t> </a:t>
            </a:r>
            <a:r>
              <a:rPr lang="pt-BR" altLang="pt-BR" sz="1000" dirty="0" err="1">
                <a:latin typeface="Century Gothic" panose="020B0502020202020204" pitchFamily="34" charset="0"/>
              </a:rPr>
              <a:t>of</a:t>
            </a:r>
            <a:r>
              <a:rPr lang="pt-BR" altLang="pt-BR" sz="1000" dirty="0">
                <a:latin typeface="Century Gothic" panose="020B0502020202020204" pitchFamily="34" charset="0"/>
              </a:rPr>
              <a:t> </a:t>
            </a:r>
            <a:r>
              <a:rPr lang="pt-BR" altLang="pt-BR" sz="1000" dirty="0" err="1">
                <a:latin typeface="Century Gothic" panose="020B0502020202020204" pitchFamily="34" charset="0"/>
              </a:rPr>
              <a:t>Small</a:t>
            </a:r>
            <a:r>
              <a:rPr lang="pt-BR" altLang="pt-BR" sz="1000" dirty="0">
                <a:latin typeface="Century Gothic" panose="020B0502020202020204" pitchFamily="34" charset="0"/>
              </a:rPr>
              <a:t> </a:t>
            </a:r>
            <a:r>
              <a:rPr lang="pt-BR" altLang="pt-BR" sz="1000" dirty="0" err="1">
                <a:latin typeface="Century Gothic" panose="020B0502020202020204" pitchFamily="34" charset="0"/>
              </a:rPr>
              <a:t>Hydropower</a:t>
            </a:r>
            <a:r>
              <a:rPr lang="pt-BR" altLang="pt-BR" sz="1000" dirty="0">
                <a:latin typeface="Century Gothic" panose="020B0502020202020204" pitchFamily="34" charset="0"/>
              </a:rPr>
              <a:t> </a:t>
            </a:r>
            <a:r>
              <a:rPr lang="pt-BR" altLang="pt-BR" sz="1000" dirty="0" err="1">
                <a:latin typeface="Century Gothic" panose="020B0502020202020204" pitchFamily="34" charset="0"/>
              </a:rPr>
              <a:t>Plants</a:t>
            </a:r>
            <a:r>
              <a:rPr lang="pt-BR" altLang="pt-BR" sz="1000" dirty="0">
                <a:latin typeface="Century Gothic" panose="020B0502020202020204" pitchFamily="34" charset="0"/>
              </a:rPr>
              <a:t> – The </a:t>
            </a:r>
            <a:r>
              <a:rPr lang="pt-BR" altLang="pt-BR" sz="1000" dirty="0" err="1">
                <a:latin typeface="Century Gothic" panose="020B0502020202020204" pitchFamily="34" charset="0"/>
              </a:rPr>
              <a:t>Brazilian</a:t>
            </a:r>
            <a:r>
              <a:rPr lang="pt-BR" altLang="pt-BR" sz="1000" dirty="0">
                <a:latin typeface="Century Gothic" panose="020B0502020202020204" pitchFamily="34" charset="0"/>
              </a:rPr>
              <a:t> </a:t>
            </a:r>
            <a:r>
              <a:rPr lang="pt-BR" altLang="pt-BR" sz="1000" dirty="0" err="1">
                <a:latin typeface="Century Gothic" panose="020B0502020202020204" pitchFamily="34" charset="0"/>
              </a:rPr>
              <a:t>Study</a:t>
            </a:r>
            <a:r>
              <a:rPr lang="pt-BR" altLang="pt-BR" sz="1000" dirty="0">
                <a:latin typeface="Century Gothic" panose="020B0502020202020204" pitchFamily="34" charset="0"/>
              </a:rPr>
              <a:t>-case, 2016.</a:t>
            </a:r>
          </a:p>
        </p:txBody>
      </p:sp>
      <p:pic>
        <p:nvPicPr>
          <p:cNvPr id="3" name="Imagem 2">
            <a:extLst>
              <a:ext uri="{FF2B5EF4-FFF2-40B4-BE49-F238E27FC236}">
                <a16:creationId xmlns:a16="http://schemas.microsoft.com/office/drawing/2014/main" id="{7CD3FB97-C4CA-E1A7-6780-444C1CA405C7}"/>
              </a:ext>
            </a:extLst>
          </p:cNvPr>
          <p:cNvPicPr>
            <a:picLocks noChangeAspect="1"/>
          </p:cNvPicPr>
          <p:nvPr/>
        </p:nvPicPr>
        <p:blipFill rotWithShape="1">
          <a:blip r:embed="rId4"/>
          <a:srcRect l="12890" t="9667" r="12860"/>
          <a:stretch/>
        </p:blipFill>
        <p:spPr>
          <a:xfrm>
            <a:off x="7067469" y="2852591"/>
            <a:ext cx="5084908" cy="3479824"/>
          </a:xfrm>
          <a:prstGeom prst="rect">
            <a:avLst/>
          </a:prstGeom>
        </p:spPr>
      </p:pic>
    </p:spTree>
    <p:extLst>
      <p:ext uri="{BB962C8B-B14F-4D97-AF65-F5344CB8AC3E}">
        <p14:creationId xmlns:p14="http://schemas.microsoft.com/office/powerpoint/2010/main" val="997279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ângulo: Cantos Arredondados 14">
            <a:extLst>
              <a:ext uri="{FF2B5EF4-FFF2-40B4-BE49-F238E27FC236}">
                <a16:creationId xmlns:a16="http://schemas.microsoft.com/office/drawing/2014/main" id="{8D31602C-1187-2527-FE7F-23C99A8E6523}"/>
              </a:ext>
            </a:extLst>
          </p:cNvPr>
          <p:cNvSpPr/>
          <p:nvPr/>
        </p:nvSpPr>
        <p:spPr>
          <a:xfrm>
            <a:off x="253344" y="833162"/>
            <a:ext cx="11488272" cy="5473045"/>
          </a:xfrm>
          <a:prstGeom prst="roundRect">
            <a:avLst/>
          </a:prstGeom>
          <a:gradFill>
            <a:gsLst>
              <a:gs pos="1000">
                <a:schemeClr val="bg1"/>
              </a:gs>
              <a:gs pos="52000">
                <a:srgbClr val="002060"/>
              </a:gs>
              <a:gs pos="97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002060"/>
              </a:solidFill>
              <a:effectLst/>
              <a:uLnTx/>
              <a:uFillTx/>
              <a:latin typeface="TT Commons Regular"/>
              <a:ea typeface="Calibri" panose="020F0502020204030204" pitchFamily="34" charset="0"/>
              <a:cs typeface="+mn-cs"/>
            </a:endParaRPr>
          </a:p>
        </p:txBody>
      </p:sp>
      <p:pic>
        <p:nvPicPr>
          <p:cNvPr id="7" name="Imagem 6">
            <a:extLst>
              <a:ext uri="{FF2B5EF4-FFF2-40B4-BE49-F238E27FC236}">
                <a16:creationId xmlns:a16="http://schemas.microsoft.com/office/drawing/2014/main" id="{BF9861FB-2181-BDA0-05A8-68CE828884E3}"/>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79131" y="7149657"/>
            <a:ext cx="1367889" cy="360041"/>
          </a:xfrm>
          <a:prstGeom prst="rect">
            <a:avLst/>
          </a:prstGeom>
        </p:spPr>
      </p:pic>
      <p:sp>
        <p:nvSpPr>
          <p:cNvPr id="9" name="Retângulo: Cantos Arredondados 8">
            <a:extLst>
              <a:ext uri="{FF2B5EF4-FFF2-40B4-BE49-F238E27FC236}">
                <a16:creationId xmlns:a16="http://schemas.microsoft.com/office/drawing/2014/main" id="{446B1B21-4883-41DD-4444-D746338812A0}"/>
              </a:ext>
            </a:extLst>
          </p:cNvPr>
          <p:cNvSpPr/>
          <p:nvPr/>
        </p:nvSpPr>
        <p:spPr>
          <a:xfrm>
            <a:off x="748221" y="1423986"/>
            <a:ext cx="10498518" cy="122859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black"/>
                </a:solidFill>
                <a:effectLst/>
                <a:uLnTx/>
                <a:uFillTx/>
                <a:latin typeface="TT Commons Regular"/>
                <a:ea typeface="Calibri" panose="020F0502020204030204" pitchFamily="34" charset="0"/>
                <a:cs typeface="+mn-cs"/>
              </a:rPr>
              <a:t>Contratos vigentes </a:t>
            </a:r>
            <a:r>
              <a:rPr kumimoji="0" lang="pt-BR" sz="1600" b="0" i="0" u="none" strike="noStrike" kern="1200" cap="none" spc="0" normalizeH="0" baseline="0" noProof="0" dirty="0">
                <a:ln>
                  <a:noFill/>
                </a:ln>
                <a:solidFill>
                  <a:prstClr val="black"/>
                </a:solidFill>
                <a:effectLst/>
                <a:uLnTx/>
                <a:uFillTx/>
                <a:latin typeface="TT Commons Regular"/>
                <a:ea typeface="Calibri" panose="020F0502020204030204" pitchFamily="34" charset="0"/>
                <a:cs typeface="+mn-cs"/>
              </a:rPr>
              <a:t>na entrada em vigor da Lei Complementar: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TT Commons Regular"/>
                <a:ea typeface="Calibri" panose="020F0502020204030204" pitchFamily="34" charset="0"/>
                <a:cs typeface="+mn-cs"/>
              </a:rPr>
              <a:t>- Para aqueles cuja proposta tenha sido apresentada antes da entrada em vigor desta Lei, ainda que os contratos tenham sido firmados em momento posterior, a </a:t>
            </a:r>
            <a:r>
              <a:rPr kumimoji="0" lang="pt-BR" sz="1600" b="1" i="0" u="none" strike="noStrike" kern="1200" cap="none" spc="0" normalizeH="0" baseline="0" noProof="0" dirty="0">
                <a:ln>
                  <a:noFill/>
                </a:ln>
                <a:solidFill>
                  <a:prstClr val="black"/>
                </a:solidFill>
                <a:effectLst/>
                <a:uLnTx/>
                <a:uFillTx/>
                <a:latin typeface="TT Commons Regular"/>
                <a:ea typeface="Calibri" panose="020F0502020204030204" pitchFamily="34" charset="0"/>
                <a:cs typeface="+mn-cs"/>
              </a:rPr>
              <a:t>contratada terá o direito ao restabelecimento do equilíbrio econômico-financeiro </a:t>
            </a:r>
          </a:p>
        </p:txBody>
      </p:sp>
      <p:sp>
        <p:nvSpPr>
          <p:cNvPr id="10" name="Retângulo: Cantos Arredondados 9">
            <a:extLst>
              <a:ext uri="{FF2B5EF4-FFF2-40B4-BE49-F238E27FC236}">
                <a16:creationId xmlns:a16="http://schemas.microsoft.com/office/drawing/2014/main" id="{6F4B0B87-90BE-23D8-6FDC-D09C9C80FC79}"/>
              </a:ext>
            </a:extLst>
          </p:cNvPr>
          <p:cNvSpPr/>
          <p:nvPr/>
        </p:nvSpPr>
        <p:spPr>
          <a:xfrm>
            <a:off x="748221" y="2758269"/>
            <a:ext cx="10498518" cy="60667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black"/>
                </a:solidFill>
                <a:effectLst/>
                <a:uLnTx/>
                <a:uFillTx/>
                <a:latin typeface="TT Commons Regular"/>
                <a:ea typeface="Calibri" panose="020F0502020204030204" pitchFamily="34" charset="0"/>
                <a:cs typeface="+mn-cs"/>
              </a:rPr>
              <a:t>Prazo de até 60 dias </a:t>
            </a:r>
            <a:r>
              <a:rPr kumimoji="0" lang="pt-BR" sz="1600" b="0" i="0" u="none" strike="noStrike" kern="1200" cap="none" spc="0" normalizeH="0" baseline="0" noProof="0" dirty="0">
                <a:ln>
                  <a:noFill/>
                </a:ln>
                <a:solidFill>
                  <a:prstClr val="black"/>
                </a:solidFill>
                <a:effectLst/>
                <a:uLnTx/>
                <a:uFillTx/>
                <a:latin typeface="TT Commons Regular"/>
                <a:ea typeface="Calibri" panose="020F0502020204030204" pitchFamily="34" charset="0"/>
                <a:cs typeface="+mn-cs"/>
              </a:rPr>
              <a:t>corridos para que o pedido ao reequilíbrio seja decidido</a:t>
            </a:r>
          </a:p>
        </p:txBody>
      </p:sp>
      <p:sp>
        <p:nvSpPr>
          <p:cNvPr id="11" name="Retângulo: Cantos Arredondados 10">
            <a:extLst>
              <a:ext uri="{FF2B5EF4-FFF2-40B4-BE49-F238E27FC236}">
                <a16:creationId xmlns:a16="http://schemas.microsoft.com/office/drawing/2014/main" id="{29E41E00-17E0-6140-AA46-6D846BF999AD}"/>
              </a:ext>
            </a:extLst>
          </p:cNvPr>
          <p:cNvSpPr/>
          <p:nvPr/>
        </p:nvSpPr>
        <p:spPr>
          <a:xfrm>
            <a:off x="715548" y="3496029"/>
            <a:ext cx="10531192" cy="129629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600" b="1" i="0" u="none" strike="noStrike" kern="1200" cap="none" spc="0" normalizeH="0" baseline="0" noProof="0" dirty="0">
              <a:ln>
                <a:noFill/>
              </a:ln>
              <a:solidFill>
                <a:srgbClr val="002060"/>
              </a:solidFill>
              <a:effectLst/>
              <a:uLnTx/>
              <a:uFillTx/>
              <a:latin typeface="TT Commons Regular"/>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black"/>
                </a:solidFill>
                <a:effectLst/>
                <a:uLnTx/>
                <a:uFillTx/>
                <a:latin typeface="TT Commons Regular"/>
                <a:ea typeface="Calibri" panose="020F0502020204030204" pitchFamily="34" charset="0"/>
                <a:cs typeface="+mn-cs"/>
              </a:rPr>
              <a:t>No prazo de análise do pleito, a contratada poderá, em caráter cautelar e antecipatório, acrescer </a:t>
            </a:r>
            <a:r>
              <a:rPr kumimoji="0" lang="pt-BR" sz="1600" b="0" i="0" u="none" strike="noStrike" kern="1200" cap="none" spc="0" normalizeH="0" baseline="0" noProof="0" dirty="0">
                <a:ln>
                  <a:noFill/>
                </a:ln>
                <a:solidFill>
                  <a:prstClr val="black"/>
                </a:solidFill>
                <a:effectLst/>
                <a:uLnTx/>
                <a:uFillTx/>
                <a:latin typeface="TT Commons Regular"/>
                <a:ea typeface="Calibri" panose="020F0502020204030204" pitchFamily="34" charset="0"/>
                <a:cs typeface="+mn-cs"/>
              </a:rPr>
              <a:t>às tarifas o valor proporcional à diferença entre as alíquotas dos tributos vigentes à época da contratação e as alíquotas definidas para os novos tributos. Ficando assegurado o ajuste final por ocasião da apuração definitiva do desequilíbrio, inclusive em relação ao diferencial de créditos e benefícios fiscais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1200" cap="none" spc="0" normalizeH="0" baseline="0" noProof="0" dirty="0">
              <a:ln>
                <a:noFill/>
              </a:ln>
              <a:solidFill>
                <a:srgbClr val="002060"/>
              </a:solidFill>
              <a:effectLst/>
              <a:uLnTx/>
              <a:uFillTx/>
              <a:latin typeface="TT Commons Regular"/>
              <a:ea typeface="Calibri" panose="020F0502020204030204" pitchFamily="34" charset="0"/>
              <a:cs typeface="+mn-cs"/>
            </a:endParaRPr>
          </a:p>
        </p:txBody>
      </p:sp>
      <p:sp>
        <p:nvSpPr>
          <p:cNvPr id="12" name="Retângulo: Cantos Arredondados 11">
            <a:extLst>
              <a:ext uri="{FF2B5EF4-FFF2-40B4-BE49-F238E27FC236}">
                <a16:creationId xmlns:a16="http://schemas.microsoft.com/office/drawing/2014/main" id="{44842EB7-772B-3A5C-865E-2F069E480354}"/>
              </a:ext>
            </a:extLst>
          </p:cNvPr>
          <p:cNvSpPr/>
          <p:nvPr/>
        </p:nvSpPr>
        <p:spPr>
          <a:xfrm>
            <a:off x="731884" y="4915342"/>
            <a:ext cx="10531192" cy="9179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black"/>
                </a:solidFill>
                <a:effectLst/>
                <a:uLnTx/>
                <a:uFillTx/>
                <a:latin typeface="TT Commons Regular"/>
                <a:ea typeface="Calibri" panose="020F0502020204030204" pitchFamily="34" charset="0"/>
                <a:cs typeface="+mn-cs"/>
              </a:rPr>
              <a:t>Retirada de exigências de documentos de regularidades trabalhistas e fiscais: </a:t>
            </a:r>
            <a:r>
              <a:rPr kumimoji="0" lang="pt-BR" sz="1600" b="0" i="0" u="none" strike="noStrike" kern="1200" cap="none" spc="0" normalizeH="0" baseline="0" noProof="0" dirty="0">
                <a:ln>
                  <a:noFill/>
                </a:ln>
                <a:solidFill>
                  <a:prstClr val="black"/>
                </a:solidFill>
                <a:effectLst/>
                <a:uLnTx/>
                <a:uFillTx/>
                <a:latin typeface="TT Commons Regular"/>
                <a:ea typeface="Calibri" panose="020F0502020204030204" pitchFamily="34" charset="0"/>
                <a:cs typeface="+mn-cs"/>
              </a:rPr>
              <a:t>tema alheio ao direito ao reequilíbrio contratual (Estado: reequilíbrio de ofício)</a:t>
            </a:r>
          </a:p>
        </p:txBody>
      </p:sp>
      <p:sp>
        <p:nvSpPr>
          <p:cNvPr id="16" name="CaixaDeTexto 15">
            <a:extLst>
              <a:ext uri="{FF2B5EF4-FFF2-40B4-BE49-F238E27FC236}">
                <a16:creationId xmlns:a16="http://schemas.microsoft.com/office/drawing/2014/main" id="{EB06D5D2-4D09-710B-5A43-96DB8B3CEF35}"/>
              </a:ext>
            </a:extLst>
          </p:cNvPr>
          <p:cNvSpPr txBox="1"/>
          <p:nvPr/>
        </p:nvSpPr>
        <p:spPr>
          <a:xfrm>
            <a:off x="748221" y="1085432"/>
            <a:ext cx="1049851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rgbClr val="002060"/>
                </a:solidFill>
                <a:effectLst/>
                <a:uLnTx/>
                <a:uFillTx/>
                <a:latin typeface="GentiumBasic"/>
                <a:ea typeface="+mn-ea"/>
                <a:cs typeface="+mn-cs"/>
              </a:rPr>
              <a:t>ABRAGEL propõe alterações ao PLP 68/2024 -  CAP IV, do </a:t>
            </a:r>
            <a:r>
              <a:rPr kumimoji="0" lang="pt-BR" sz="1600" b="1" i="0" u="none" strike="noStrike" kern="1200" cap="none" spc="0" normalizeH="0" baseline="0" noProof="0" dirty="0">
                <a:ln>
                  <a:noFill/>
                </a:ln>
                <a:solidFill>
                  <a:srgbClr val="002060"/>
                </a:solidFill>
                <a:effectLst/>
                <a:uLnTx/>
                <a:uFillTx/>
                <a:latin typeface="GentiumBasic"/>
                <a:ea typeface="+mn-ea"/>
                <a:cs typeface="+mn-cs"/>
              </a:rPr>
              <a:t>Reequilíbrio de Contratos </a:t>
            </a:r>
            <a:r>
              <a:rPr kumimoji="0" lang="pt-BR" sz="1600" b="0" i="0" u="none" strike="noStrike" kern="1200" cap="none" spc="0" normalizeH="0" baseline="0" noProof="0" dirty="0">
                <a:ln>
                  <a:noFill/>
                </a:ln>
                <a:solidFill>
                  <a:srgbClr val="002060"/>
                </a:solidFill>
                <a:effectLst/>
                <a:uLnTx/>
                <a:uFillTx/>
                <a:latin typeface="GentiumBasic"/>
                <a:ea typeface="+mn-ea"/>
                <a:cs typeface="+mn-cs"/>
              </a:rPr>
              <a:t>de longo prazo,  </a:t>
            </a:r>
            <a:r>
              <a:rPr kumimoji="0" lang="pt-BR" sz="1600" b="0" i="0" u="none" strike="noStrike" kern="1200" cap="none" spc="0" normalizeH="0" baseline="0" noProof="0" dirty="0" err="1">
                <a:ln>
                  <a:noFill/>
                </a:ln>
                <a:solidFill>
                  <a:srgbClr val="002060"/>
                </a:solidFill>
                <a:effectLst/>
                <a:uLnTx/>
                <a:uFillTx/>
                <a:latin typeface="GentiumBasic"/>
                <a:ea typeface="+mn-ea"/>
                <a:cs typeface="+mn-cs"/>
              </a:rPr>
              <a:t>Art</a:t>
            </a:r>
            <a:r>
              <a:rPr kumimoji="0" lang="pt-BR" sz="1600" b="0" i="0" u="none" strike="noStrike" kern="1200" cap="none" spc="0" normalizeH="0" baseline="0" noProof="0" dirty="0">
                <a:ln>
                  <a:noFill/>
                </a:ln>
                <a:solidFill>
                  <a:srgbClr val="002060"/>
                </a:solidFill>
                <a:effectLst/>
                <a:uLnTx/>
                <a:uFillTx/>
                <a:latin typeface="GentiumBasic"/>
                <a:ea typeface="+mn-ea"/>
                <a:cs typeface="+mn-cs"/>
              </a:rPr>
              <a:t> 376: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1200" cap="none" spc="0" normalizeH="0" baseline="0" noProof="0" dirty="0">
              <a:ln>
                <a:noFill/>
              </a:ln>
              <a:solidFill>
                <a:srgbClr val="002060"/>
              </a:solidFill>
              <a:effectLst/>
              <a:uLnTx/>
              <a:uFillTx/>
              <a:latin typeface="GentiumBasic"/>
              <a:ea typeface="+mn-ea"/>
              <a:cs typeface="+mn-cs"/>
            </a:endParaRPr>
          </a:p>
        </p:txBody>
      </p:sp>
      <p:sp>
        <p:nvSpPr>
          <p:cNvPr id="2" name="Título 4">
            <a:extLst>
              <a:ext uri="{FF2B5EF4-FFF2-40B4-BE49-F238E27FC236}">
                <a16:creationId xmlns:a16="http://schemas.microsoft.com/office/drawing/2014/main" id="{17CFE6CF-27A5-190A-2C82-A56151E46490}"/>
              </a:ext>
            </a:extLst>
          </p:cNvPr>
          <p:cNvSpPr txBox="1">
            <a:spLocks/>
          </p:cNvSpPr>
          <p:nvPr/>
        </p:nvSpPr>
        <p:spPr>
          <a:xfrm>
            <a:off x="82577" y="-240716"/>
            <a:ext cx="12026845" cy="1298748"/>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kern="1200" spc="300">
                <a:solidFill>
                  <a:srgbClr val="002060"/>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3200" b="1" i="0" u="none" strike="noStrike" kern="1200" cap="none" spc="300" normalizeH="0" baseline="0" noProof="0">
                <a:ln>
                  <a:noFill/>
                </a:ln>
                <a:solidFill>
                  <a:srgbClr val="002060"/>
                </a:solidFill>
                <a:effectLst/>
                <a:uLnTx/>
                <a:uFillTx/>
                <a:latin typeface="Century Gothic" panose="020B0502020202020204" pitchFamily="34" charset="0"/>
                <a:ea typeface="+mj-ea"/>
                <a:cs typeface="+mj-cs"/>
              </a:rPr>
              <a:t>Posicionamento ABRAGEL na Reforma Tributária</a:t>
            </a:r>
            <a:endParaRPr kumimoji="0" lang="pt-BR" sz="3200" b="0" i="0" u="none" strike="noStrike" kern="1200" cap="none" spc="300" normalizeH="0" baseline="0" noProof="0" dirty="0">
              <a:ln>
                <a:noFill/>
              </a:ln>
              <a:solidFill>
                <a:srgbClr val="002060"/>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312311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ChangeArrowheads="1"/>
          </p:cNvSpPr>
          <p:nvPr/>
        </p:nvSpPr>
        <p:spPr bwMode="auto">
          <a:xfrm>
            <a:off x="3175" y="4903788"/>
            <a:ext cx="12179300" cy="1954213"/>
          </a:xfrm>
          <a:prstGeom prst="rect">
            <a:avLst/>
          </a:prstGeom>
          <a:solidFill>
            <a:srgbClr val="F5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Montserrat Alternates ExLight"/>
              <a:ea typeface="+mn-ea"/>
              <a:cs typeface="+mn-cs"/>
            </a:endParaRPr>
          </a:p>
        </p:txBody>
      </p:sp>
      <p:sp>
        <p:nvSpPr>
          <p:cNvPr id="12" name="Text_01"/>
          <p:cNvSpPr>
            <a:spLocks noChangeArrowheads="1"/>
          </p:cNvSpPr>
          <p:nvPr/>
        </p:nvSpPr>
        <p:spPr bwMode="auto">
          <a:xfrm>
            <a:off x="4374381" y="3923010"/>
            <a:ext cx="3443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pt-BR" altLang="ru-RU" sz="3000" b="1" dirty="0">
                <a:solidFill>
                  <a:srgbClr val="002060"/>
                </a:solidFill>
                <a:latin typeface="Montserrat" panose="00000500000000000000" pitchFamily="50" charset="0"/>
              </a:rPr>
              <a:t>Renata Menescal</a:t>
            </a:r>
            <a:endParaRPr kumimoji="0" lang="ru-RU" altLang="ru-RU" sz="1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17" name="Text_02"/>
          <p:cNvSpPr txBox="1"/>
          <p:nvPr/>
        </p:nvSpPr>
        <p:spPr>
          <a:xfrm>
            <a:off x="2469198" y="5305386"/>
            <a:ext cx="7253604" cy="141859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600"/>
              </a:spcBef>
              <a:spcAft>
                <a:spcPts val="600"/>
              </a:spcAft>
              <a:buClrTx/>
              <a:buSzTx/>
              <a:buFont typeface="Arial" pitchFamily="34" charset="0"/>
              <a:buNone/>
              <a:tabLst/>
              <a:defRPr/>
            </a:pPr>
            <a:r>
              <a:rPr kumimoji="0" lang="pt-B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ABRAGEL - Associação Brasileira de Geração de Energia Limpa</a:t>
            </a:r>
            <a:endPar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20000"/>
              </a:lnSpc>
              <a:spcBef>
                <a:spcPts val="600"/>
              </a:spcBef>
              <a:spcAft>
                <a:spcPts val="600"/>
              </a:spcAft>
              <a:buClrTx/>
              <a:buSzTx/>
              <a:buFont typeface="Arial" pitchFamily="34" charset="0"/>
              <a:buNone/>
              <a:tabLst/>
              <a:defRPr/>
            </a:pPr>
            <a:r>
              <a:rPr kumimoji="0" lang="pt-B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SRTVN Quadra 701C, Edifício Centro Empresarial Norte, Torre A, Sala 415</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20000"/>
              </a:lnSpc>
              <a:spcBef>
                <a:spcPts val="600"/>
              </a:spcBef>
              <a:spcAft>
                <a:spcPts val="600"/>
              </a:spcAft>
              <a:buClrTx/>
              <a:buSzTx/>
              <a:buFont typeface="Arial" pitchFamily="34" charset="0"/>
              <a:buNone/>
              <a:tabLst/>
              <a:defRPr/>
            </a:pPr>
            <a:r>
              <a:rPr kumimoji="0" lang="pt-B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CEP 70.719-903 - Brasília – DF - Telefone (61) 3328-9443</a:t>
            </a:r>
          </a:p>
          <a:p>
            <a:pPr marL="0" marR="0" lvl="0" indent="0" algn="ctr" defTabSz="914400" rtl="0" eaLnBrk="1" fontAlgn="auto" latinLnBrk="0" hangingPunct="1">
              <a:lnSpc>
                <a:spcPct val="120000"/>
              </a:lnSpc>
              <a:spcBef>
                <a:spcPts val="600"/>
              </a:spcBef>
              <a:spcAft>
                <a:spcPts val="600"/>
              </a:spcAft>
              <a:buClrTx/>
              <a:buSzTx/>
              <a:buFont typeface="Arial" pitchFamily="34" charset="0"/>
              <a:buNone/>
              <a:tabLst/>
              <a:defRPr/>
            </a:pPr>
            <a:r>
              <a:rPr kumimoji="0" lang="pt-B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hlinkClick r:id="rId2">
                  <a:extLst>
                    <a:ext uri="{A12FA001-AC4F-418D-AE19-62706E023703}">
                      <ahyp:hlinkClr xmlns:ahyp="http://schemas.microsoft.com/office/drawing/2018/hyperlinkcolor" val="tx"/>
                    </a:ext>
                  </a:extLst>
                </a:hlinkClick>
              </a:rPr>
              <a:t>www.abragel.org.br</a:t>
            </a:r>
            <a:endParaRPr kumimoji="0" lang="pt-BR"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Retângulo 9">
            <a:extLst>
              <a:ext uri="{FF2B5EF4-FFF2-40B4-BE49-F238E27FC236}">
                <a16:creationId xmlns:a16="http://schemas.microsoft.com/office/drawing/2014/main" id="{4FDCF43F-70A7-E975-6A42-BFE48176506D}"/>
              </a:ext>
            </a:extLst>
          </p:cNvPr>
          <p:cNvSpPr/>
          <p:nvPr/>
        </p:nvSpPr>
        <p:spPr>
          <a:xfrm>
            <a:off x="11092543" y="76200"/>
            <a:ext cx="1089932" cy="859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Montserrat Alternates ExLight"/>
              <a:ea typeface="+mn-ea"/>
              <a:cs typeface="+mn-cs"/>
            </a:endParaRPr>
          </a:p>
        </p:txBody>
      </p:sp>
      <p:pic>
        <p:nvPicPr>
          <p:cNvPr id="14" name="Imagem 13" descr="Gráfico, Gráfico de radar&#10;&#10;Descrição gerada automaticamente">
            <a:extLst>
              <a:ext uri="{FF2B5EF4-FFF2-40B4-BE49-F238E27FC236}">
                <a16:creationId xmlns:a16="http://schemas.microsoft.com/office/drawing/2014/main" id="{092358D2-4FC9-C3BB-4946-765F97EECE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1" y="0"/>
            <a:ext cx="12192000" cy="3048000"/>
          </a:xfrm>
          <a:prstGeom prst="rect">
            <a:avLst/>
          </a:prstGeom>
        </p:spPr>
      </p:pic>
    </p:spTree>
    <p:extLst>
      <p:ext uri="{BB962C8B-B14F-4D97-AF65-F5344CB8AC3E}">
        <p14:creationId xmlns:p14="http://schemas.microsoft.com/office/powerpoint/2010/main" val="787136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ChangeArrowheads="1"/>
          </p:cNvSpPr>
          <p:nvPr/>
        </p:nvSpPr>
        <p:spPr bwMode="auto">
          <a:xfrm>
            <a:off x="3175" y="4903788"/>
            <a:ext cx="12179300" cy="1954213"/>
          </a:xfrm>
          <a:prstGeom prst="rect">
            <a:avLst/>
          </a:prstGeom>
          <a:solidFill>
            <a:srgbClr val="F5F6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Montserrat Alternates ExLight"/>
              <a:ea typeface="+mn-ea"/>
              <a:cs typeface="+mn-cs"/>
            </a:endParaRPr>
          </a:p>
        </p:txBody>
      </p:sp>
      <p:sp>
        <p:nvSpPr>
          <p:cNvPr id="12" name="Text_01"/>
          <p:cNvSpPr>
            <a:spLocks noChangeArrowheads="1"/>
          </p:cNvSpPr>
          <p:nvPr/>
        </p:nvSpPr>
        <p:spPr bwMode="auto">
          <a:xfrm>
            <a:off x="5241606" y="3923010"/>
            <a:ext cx="17088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pt-BR" altLang="ru-RU" sz="3000" b="1" dirty="0">
                <a:solidFill>
                  <a:srgbClr val="002060"/>
                </a:solidFill>
                <a:latin typeface="Montserrat" panose="00000500000000000000" pitchFamily="50" charset="0"/>
              </a:rPr>
              <a:t>ANEXOS</a:t>
            </a:r>
            <a:endParaRPr kumimoji="0" lang="ru-RU" altLang="ru-RU" sz="1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17" name="Text_02"/>
          <p:cNvSpPr txBox="1"/>
          <p:nvPr/>
        </p:nvSpPr>
        <p:spPr>
          <a:xfrm>
            <a:off x="2469198" y="5305386"/>
            <a:ext cx="7253604" cy="141859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600"/>
              </a:spcBef>
              <a:spcAft>
                <a:spcPts val="600"/>
              </a:spcAft>
              <a:buClrTx/>
              <a:buSzTx/>
              <a:buFont typeface="Arial" pitchFamily="34" charset="0"/>
              <a:buNone/>
              <a:tabLst/>
              <a:defRPr/>
            </a:pPr>
            <a:r>
              <a:rPr kumimoji="0" lang="pt-B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ABRAGEL - Associação Brasileira de Geração de Energia Limpa</a:t>
            </a:r>
            <a:endPar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20000"/>
              </a:lnSpc>
              <a:spcBef>
                <a:spcPts val="600"/>
              </a:spcBef>
              <a:spcAft>
                <a:spcPts val="600"/>
              </a:spcAft>
              <a:buClrTx/>
              <a:buSzTx/>
              <a:buFont typeface="Arial" pitchFamily="34" charset="0"/>
              <a:buNone/>
              <a:tabLst/>
              <a:defRPr/>
            </a:pPr>
            <a:r>
              <a:rPr kumimoji="0" lang="pt-B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SRTVN Quadra 701C, Edifício Centro Empresarial Norte, Torre A, Sala 415</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20000"/>
              </a:lnSpc>
              <a:spcBef>
                <a:spcPts val="600"/>
              </a:spcBef>
              <a:spcAft>
                <a:spcPts val="600"/>
              </a:spcAft>
              <a:buClrTx/>
              <a:buSzTx/>
              <a:buFont typeface="Arial" pitchFamily="34" charset="0"/>
              <a:buNone/>
              <a:tabLst/>
              <a:defRPr/>
            </a:pPr>
            <a:r>
              <a:rPr kumimoji="0" lang="pt-B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CEP 70.719-903 - Brasília – DF - Telefone (61) 3328-9443</a:t>
            </a:r>
          </a:p>
          <a:p>
            <a:pPr marL="0" marR="0" lvl="0" indent="0" algn="ctr" defTabSz="914400" rtl="0" eaLnBrk="1" fontAlgn="auto" latinLnBrk="0" hangingPunct="1">
              <a:lnSpc>
                <a:spcPct val="120000"/>
              </a:lnSpc>
              <a:spcBef>
                <a:spcPts val="600"/>
              </a:spcBef>
              <a:spcAft>
                <a:spcPts val="600"/>
              </a:spcAft>
              <a:buClrTx/>
              <a:buSzTx/>
              <a:buFont typeface="Arial" pitchFamily="34" charset="0"/>
              <a:buNone/>
              <a:tabLst/>
              <a:defRPr/>
            </a:pPr>
            <a:r>
              <a:rPr kumimoji="0" lang="pt-B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hlinkClick r:id="rId2">
                  <a:extLst>
                    <a:ext uri="{A12FA001-AC4F-418D-AE19-62706E023703}">
                      <ahyp:hlinkClr xmlns:ahyp="http://schemas.microsoft.com/office/drawing/2018/hyperlinkcolor" val="tx"/>
                    </a:ext>
                  </a:extLst>
                </a:hlinkClick>
              </a:rPr>
              <a:t>www.abragel.org.br</a:t>
            </a:r>
            <a:endParaRPr kumimoji="0" lang="pt-BR"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Retângulo 9">
            <a:extLst>
              <a:ext uri="{FF2B5EF4-FFF2-40B4-BE49-F238E27FC236}">
                <a16:creationId xmlns:a16="http://schemas.microsoft.com/office/drawing/2014/main" id="{4FDCF43F-70A7-E975-6A42-BFE48176506D}"/>
              </a:ext>
            </a:extLst>
          </p:cNvPr>
          <p:cNvSpPr/>
          <p:nvPr/>
        </p:nvSpPr>
        <p:spPr>
          <a:xfrm>
            <a:off x="11092543" y="76200"/>
            <a:ext cx="1089932" cy="859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Montserrat Alternates ExLight"/>
              <a:ea typeface="+mn-ea"/>
              <a:cs typeface="+mn-cs"/>
            </a:endParaRPr>
          </a:p>
        </p:txBody>
      </p:sp>
    </p:spTree>
    <p:extLst>
      <p:ext uri="{BB962C8B-B14F-4D97-AF65-F5344CB8AC3E}">
        <p14:creationId xmlns:p14="http://schemas.microsoft.com/office/powerpoint/2010/main" val="1368218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EDD60755-4CAD-4013-A89B-5981B42314DF}"/>
              </a:ext>
            </a:extLst>
          </p:cNvPr>
          <p:cNvSpPr>
            <a:spLocks noGrp="1"/>
          </p:cNvSpPr>
          <p:nvPr>
            <p:ph type="title"/>
          </p:nvPr>
        </p:nvSpPr>
        <p:spPr>
          <a:xfrm>
            <a:off x="165155" y="97161"/>
            <a:ext cx="11503094" cy="646789"/>
          </a:xfrm>
        </p:spPr>
        <p:txBody>
          <a:bodyPr/>
          <a:lstStyle/>
          <a:p>
            <a:r>
              <a:rPr lang="pt-BR" b="1" spc="0" dirty="0"/>
              <a:t>Distribuição de hidrelétricas em operação por Estado</a:t>
            </a:r>
            <a:endParaRPr lang="pt-BR" spc="0" dirty="0"/>
          </a:p>
        </p:txBody>
      </p:sp>
      <p:sp>
        <p:nvSpPr>
          <p:cNvPr id="3" name="Retângulo 2">
            <a:extLst>
              <a:ext uri="{FF2B5EF4-FFF2-40B4-BE49-F238E27FC236}">
                <a16:creationId xmlns:a16="http://schemas.microsoft.com/office/drawing/2014/main" id="{02F20D11-B36A-4C44-894E-C0C82D9CB521}"/>
              </a:ext>
            </a:extLst>
          </p:cNvPr>
          <p:cNvSpPr/>
          <p:nvPr/>
        </p:nvSpPr>
        <p:spPr>
          <a:xfrm>
            <a:off x="420370" y="6317595"/>
            <a:ext cx="3155031"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Fonte: </a:t>
            </a:r>
            <a:r>
              <a:rPr kumimoji="0" lang="pt-BR"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SIGA, Aneel. </a:t>
            </a:r>
            <a:r>
              <a:rPr kumimoji="0" lang="pt-BR" sz="105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Ago</a:t>
            </a:r>
            <a:r>
              <a:rPr kumimoji="0" lang="pt-BR"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Capacidade instalada em operação. </a:t>
            </a:r>
          </a:p>
        </p:txBody>
      </p:sp>
      <p:sp>
        <p:nvSpPr>
          <p:cNvPr id="9" name="Retângulo 8">
            <a:extLst>
              <a:ext uri="{FF2B5EF4-FFF2-40B4-BE49-F238E27FC236}">
                <a16:creationId xmlns:a16="http://schemas.microsoft.com/office/drawing/2014/main" id="{4A23CE08-01F3-4EB5-A509-CF84D6047481}"/>
              </a:ext>
            </a:extLst>
          </p:cNvPr>
          <p:cNvSpPr/>
          <p:nvPr/>
        </p:nvSpPr>
        <p:spPr>
          <a:xfrm>
            <a:off x="568833" y="938873"/>
            <a:ext cx="2932213" cy="3508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680" b="0" i="0" u="none" strike="noStrike" kern="1200" spc="0" baseline="0">
                <a:solidFill>
                  <a:prstClr val="black"/>
                </a:solidFill>
                <a:latin typeface="Century Gothic" panose="020B0502020202020204" pitchFamily="34" charset="0"/>
                <a:ea typeface="+mn-ea"/>
                <a:cs typeface="+mn-cs"/>
              </a:defRPr>
            </a:pPr>
            <a:r>
              <a:rPr kumimoji="0" lang="pt-BR" sz="168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Potência Outorgada (GW)</a:t>
            </a:r>
          </a:p>
        </p:txBody>
      </p:sp>
      <p:pic>
        <p:nvPicPr>
          <p:cNvPr id="11" name="Gráfico 10">
            <a:extLst>
              <a:ext uri="{FF2B5EF4-FFF2-40B4-BE49-F238E27FC236}">
                <a16:creationId xmlns:a16="http://schemas.microsoft.com/office/drawing/2014/main" id="{EC102AB3-2CFA-406C-A3D1-2A9A687468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1331" y="951239"/>
            <a:ext cx="360040" cy="360040"/>
          </a:xfrm>
          <a:prstGeom prst="rect">
            <a:avLst/>
          </a:prstGeom>
        </p:spPr>
      </p:pic>
      <p:pic>
        <p:nvPicPr>
          <p:cNvPr id="4" name="Imagem 3">
            <a:extLst>
              <a:ext uri="{FF2B5EF4-FFF2-40B4-BE49-F238E27FC236}">
                <a16:creationId xmlns:a16="http://schemas.microsoft.com/office/drawing/2014/main" id="{B8C05BAB-0807-E0D7-91BC-B61CD9B1D810}"/>
              </a:ext>
            </a:extLst>
          </p:cNvPr>
          <p:cNvPicPr>
            <a:picLocks noChangeAspect="1"/>
          </p:cNvPicPr>
          <p:nvPr/>
        </p:nvPicPr>
        <p:blipFill>
          <a:blip r:embed="rId5"/>
          <a:stretch>
            <a:fillRect/>
          </a:stretch>
        </p:blipFill>
        <p:spPr>
          <a:xfrm>
            <a:off x="165155" y="1518568"/>
            <a:ext cx="7053318" cy="2671842"/>
          </a:xfrm>
          <a:prstGeom prst="rect">
            <a:avLst/>
          </a:prstGeom>
        </p:spPr>
      </p:pic>
      <p:pic>
        <p:nvPicPr>
          <p:cNvPr id="8" name="Imagem 7">
            <a:extLst>
              <a:ext uri="{FF2B5EF4-FFF2-40B4-BE49-F238E27FC236}">
                <a16:creationId xmlns:a16="http://schemas.microsoft.com/office/drawing/2014/main" id="{5790F091-54A5-2C4B-E1BC-15D3DA91A909}"/>
              </a:ext>
            </a:extLst>
          </p:cNvPr>
          <p:cNvPicPr>
            <a:picLocks noChangeAspect="1"/>
          </p:cNvPicPr>
          <p:nvPr/>
        </p:nvPicPr>
        <p:blipFill>
          <a:blip r:embed="rId6"/>
          <a:stretch>
            <a:fillRect/>
          </a:stretch>
        </p:blipFill>
        <p:spPr>
          <a:xfrm>
            <a:off x="1992893" y="4190410"/>
            <a:ext cx="3923809" cy="2114286"/>
          </a:xfrm>
          <a:prstGeom prst="rect">
            <a:avLst/>
          </a:prstGeom>
        </p:spPr>
      </p:pic>
      <p:pic>
        <p:nvPicPr>
          <p:cNvPr id="12" name="Imagem 11">
            <a:extLst>
              <a:ext uri="{FF2B5EF4-FFF2-40B4-BE49-F238E27FC236}">
                <a16:creationId xmlns:a16="http://schemas.microsoft.com/office/drawing/2014/main" id="{A5B689D1-9D25-3283-F92D-7F73465AD2B9}"/>
              </a:ext>
            </a:extLst>
          </p:cNvPr>
          <p:cNvPicPr>
            <a:picLocks noChangeAspect="1"/>
          </p:cNvPicPr>
          <p:nvPr/>
        </p:nvPicPr>
        <p:blipFill>
          <a:blip r:embed="rId7"/>
          <a:stretch>
            <a:fillRect/>
          </a:stretch>
        </p:blipFill>
        <p:spPr>
          <a:xfrm>
            <a:off x="7242628" y="975294"/>
            <a:ext cx="4947704" cy="5189665"/>
          </a:xfrm>
          <a:prstGeom prst="rect">
            <a:avLst/>
          </a:prstGeom>
        </p:spPr>
      </p:pic>
      <p:pic>
        <p:nvPicPr>
          <p:cNvPr id="15" name="Imagem 14">
            <a:extLst>
              <a:ext uri="{FF2B5EF4-FFF2-40B4-BE49-F238E27FC236}">
                <a16:creationId xmlns:a16="http://schemas.microsoft.com/office/drawing/2014/main" id="{A85EF3D1-13C9-1882-556F-4849FA417081}"/>
              </a:ext>
            </a:extLst>
          </p:cNvPr>
          <p:cNvPicPr>
            <a:picLocks noChangeAspect="1"/>
          </p:cNvPicPr>
          <p:nvPr/>
        </p:nvPicPr>
        <p:blipFill>
          <a:blip r:embed="rId8"/>
          <a:stretch>
            <a:fillRect/>
          </a:stretch>
        </p:blipFill>
        <p:spPr>
          <a:xfrm>
            <a:off x="11543787" y="5408023"/>
            <a:ext cx="380790" cy="593154"/>
          </a:xfrm>
          <a:prstGeom prst="rect">
            <a:avLst/>
          </a:prstGeom>
        </p:spPr>
      </p:pic>
    </p:spTree>
    <p:extLst>
      <p:ext uri="{BB962C8B-B14F-4D97-AF65-F5344CB8AC3E}">
        <p14:creationId xmlns:p14="http://schemas.microsoft.com/office/powerpoint/2010/main" val="2799228005"/>
      </p:ext>
    </p:extLst>
  </p:cSld>
  <p:clrMapOvr>
    <a:masterClrMapping/>
  </p:clrMapOvr>
</p:sld>
</file>

<file path=ppt/theme/theme1.xml><?xml version="1.0" encoding="utf-8"?>
<a:theme xmlns:a="http://schemas.openxmlformats.org/drawingml/2006/main" name="1_Tema do Office">
  <a:themeElements>
    <a:clrScheme name="Personalizada 86">
      <a:dk1>
        <a:sysClr val="windowText" lastClr="000000"/>
      </a:dk1>
      <a:lt1>
        <a:sysClr val="window" lastClr="FFFFFF"/>
      </a:lt1>
      <a:dk2>
        <a:srgbClr val="1F497D"/>
      </a:dk2>
      <a:lt2>
        <a:srgbClr val="EEECE1"/>
      </a:lt2>
      <a:accent1>
        <a:srgbClr val="548DD4"/>
      </a:accent1>
      <a:accent2>
        <a:srgbClr val="9BBB59"/>
      </a:accent2>
      <a:accent3>
        <a:srgbClr val="BDD292"/>
      </a:accent3>
      <a:accent4>
        <a:srgbClr val="FFC000"/>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Tema do Office">
  <a:themeElements>
    <a:clrScheme name="Personalizada 86">
      <a:dk1>
        <a:sysClr val="windowText" lastClr="000000"/>
      </a:dk1>
      <a:lt1>
        <a:sysClr val="window" lastClr="FFFFFF"/>
      </a:lt1>
      <a:dk2>
        <a:srgbClr val="1F497D"/>
      </a:dk2>
      <a:lt2>
        <a:srgbClr val="EEECE1"/>
      </a:lt2>
      <a:accent1>
        <a:srgbClr val="548DD4"/>
      </a:accent1>
      <a:accent2>
        <a:srgbClr val="9BBB59"/>
      </a:accent2>
      <a:accent3>
        <a:srgbClr val="BDD292"/>
      </a:accent3>
      <a:accent4>
        <a:srgbClr val="FFC000"/>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ema do Office">
  <a:themeElements>
    <a:clrScheme name="Personalizada 86">
      <a:dk1>
        <a:sysClr val="windowText" lastClr="000000"/>
      </a:dk1>
      <a:lt1>
        <a:sysClr val="window" lastClr="FFFFFF"/>
      </a:lt1>
      <a:dk2>
        <a:srgbClr val="1F497D"/>
      </a:dk2>
      <a:lt2>
        <a:srgbClr val="EEECE1"/>
      </a:lt2>
      <a:accent1>
        <a:srgbClr val="548DD4"/>
      </a:accent1>
      <a:accent2>
        <a:srgbClr val="9BBB59"/>
      </a:accent2>
      <a:accent3>
        <a:srgbClr val="BDD292"/>
      </a:accent3>
      <a:accent4>
        <a:srgbClr val="FFC000"/>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Custom 1">
      <a:dk1>
        <a:srgbClr val="414042"/>
      </a:dk1>
      <a:lt1>
        <a:sysClr val="window" lastClr="FFFFFF"/>
      </a:lt1>
      <a:dk2>
        <a:srgbClr val="58595B"/>
      </a:dk2>
      <a:lt2>
        <a:srgbClr val="FFFFFF"/>
      </a:lt2>
      <a:accent1>
        <a:srgbClr val="FE2635"/>
      </a:accent1>
      <a:accent2>
        <a:srgbClr val="FFD000"/>
      </a:accent2>
      <a:accent3>
        <a:srgbClr val="00CEE8"/>
      </a:accent3>
      <a:accent4>
        <a:srgbClr val="03A9F4"/>
      </a:accent4>
      <a:accent5>
        <a:srgbClr val="065381"/>
      </a:accent5>
      <a:accent6>
        <a:srgbClr val="BD114D"/>
      </a:accent6>
      <a:hlink>
        <a:srgbClr val="FFD000"/>
      </a:hlink>
      <a:folHlink>
        <a:srgbClr val="FFC000"/>
      </a:folHlink>
    </a:clrScheme>
    <a:fontScheme name="Custom 1">
      <a:majorFont>
        <a:latin typeface="Montserrat"/>
        <a:ea typeface=""/>
        <a:cs typeface=""/>
      </a:majorFont>
      <a:minorFont>
        <a:latin typeface="Montserrat Alternates Ex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3_Office Theme">
  <a:themeElements>
    <a:clrScheme name="Nova">
      <a:dk1>
        <a:srgbClr val="172144"/>
      </a:dk1>
      <a:lt1>
        <a:srgbClr val="FFFFFF"/>
      </a:lt1>
      <a:dk2>
        <a:srgbClr val="08C6F9"/>
      </a:dk2>
      <a:lt2>
        <a:srgbClr val="0FBCFA"/>
      </a:lt2>
      <a:accent1>
        <a:srgbClr val="377DFF"/>
      </a:accent1>
      <a:accent2>
        <a:srgbClr val="3087FE"/>
      </a:accent2>
      <a:accent3>
        <a:srgbClr val="2A92FD"/>
      </a:accent3>
      <a:accent4>
        <a:srgbClr val="239CFC"/>
      </a:accent4>
      <a:accent5>
        <a:srgbClr val="1CA7FC"/>
      </a:accent5>
      <a:accent6>
        <a:srgbClr val="15B1FB"/>
      </a:accent6>
      <a:hlink>
        <a:srgbClr val="2F8299"/>
      </a:hlink>
      <a:folHlink>
        <a:srgbClr val="8C8C8C"/>
      </a:folHlink>
    </a:clrScheme>
    <a:fontScheme name="Lymo">
      <a:majorFont>
        <a:latin typeface="Century Gothic"/>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Tema do Office">
  <a:themeElements>
    <a:clrScheme name="Personalizada 86">
      <a:dk1>
        <a:sysClr val="windowText" lastClr="000000"/>
      </a:dk1>
      <a:lt1>
        <a:sysClr val="window" lastClr="FFFFFF"/>
      </a:lt1>
      <a:dk2>
        <a:srgbClr val="1F497D"/>
      </a:dk2>
      <a:lt2>
        <a:srgbClr val="EEECE1"/>
      </a:lt2>
      <a:accent1>
        <a:srgbClr val="548DD4"/>
      </a:accent1>
      <a:accent2>
        <a:srgbClr val="9BBB59"/>
      </a:accent2>
      <a:accent3>
        <a:srgbClr val="BDD292"/>
      </a:accent3>
      <a:accent4>
        <a:srgbClr val="FFC000"/>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Tema do Office">
  <a:themeElements>
    <a:clrScheme name="gradiant color scheme 10-light">
      <a:dk1>
        <a:sysClr val="windowText" lastClr="000000"/>
      </a:dk1>
      <a:lt1>
        <a:sysClr val="window" lastClr="FFFFFF"/>
      </a:lt1>
      <a:dk2>
        <a:srgbClr val="262626"/>
      </a:dk2>
      <a:lt2>
        <a:srgbClr val="FFFFFF"/>
      </a:lt2>
      <a:accent1>
        <a:srgbClr val="C23764"/>
      </a:accent1>
      <a:accent2>
        <a:srgbClr val="9F3367"/>
      </a:accent2>
      <a:accent3>
        <a:srgbClr val="7E3069"/>
      </a:accent3>
      <a:accent4>
        <a:srgbClr val="5E2D6C"/>
      </a:accent4>
      <a:accent5>
        <a:srgbClr val="3C296F"/>
      </a:accent5>
      <a:accent6>
        <a:srgbClr val="1E2671"/>
      </a:accent6>
      <a:hlink>
        <a:srgbClr val="FF0000"/>
      </a:hlink>
      <a:folHlink>
        <a:srgbClr val="C2376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12800</TotalTime>
  <Words>1019</Words>
  <Application>Microsoft Office PowerPoint</Application>
  <PresentationFormat>Widescreen</PresentationFormat>
  <Paragraphs>87</Paragraphs>
  <Slides>14</Slides>
  <Notes>8</Notes>
  <HiddenSlides>0</HiddenSlides>
  <MMClips>0</MMClips>
  <ScaleCrop>false</ScaleCrop>
  <HeadingPairs>
    <vt:vector size="6" baseType="variant">
      <vt:variant>
        <vt:lpstr>Fontes usadas</vt:lpstr>
      </vt:variant>
      <vt:variant>
        <vt:i4>12</vt:i4>
      </vt:variant>
      <vt:variant>
        <vt:lpstr>Tema</vt:lpstr>
      </vt:variant>
      <vt:variant>
        <vt:i4>8</vt:i4>
      </vt:variant>
      <vt:variant>
        <vt:lpstr>Títulos de slides</vt:lpstr>
      </vt:variant>
      <vt:variant>
        <vt:i4>14</vt:i4>
      </vt:variant>
    </vt:vector>
  </HeadingPairs>
  <TitlesOfParts>
    <vt:vector size="34" baseType="lpstr">
      <vt:lpstr>Arial</vt:lpstr>
      <vt:lpstr>Calibri</vt:lpstr>
      <vt:lpstr>Century Gothic</vt:lpstr>
      <vt:lpstr>GentiumBasic</vt:lpstr>
      <vt:lpstr>Lato Light</vt:lpstr>
      <vt:lpstr>Montserrat</vt:lpstr>
      <vt:lpstr>Montserrat Alternates ExLight</vt:lpstr>
      <vt:lpstr>Nunito</vt:lpstr>
      <vt:lpstr>Poppins</vt:lpstr>
      <vt:lpstr>Poppins Light</vt:lpstr>
      <vt:lpstr>TT Commons Regular</vt:lpstr>
      <vt:lpstr>Wingdings</vt:lpstr>
      <vt:lpstr>1_Tema do Office</vt:lpstr>
      <vt:lpstr>4_Tema do Office</vt:lpstr>
      <vt:lpstr>2_Tema do Office</vt:lpstr>
      <vt:lpstr>3_Office Theme</vt:lpstr>
      <vt:lpstr>13_Office Theme</vt:lpstr>
      <vt:lpstr>7_Tema do Office</vt:lpstr>
      <vt:lpstr>9_Tema do Office</vt:lpstr>
      <vt:lpstr>2_Office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Distribuição de hidrelétricas em operação por Estado</vt:lpstr>
      <vt:lpstr>Potencial de Expansão </vt:lpstr>
      <vt:lpstr>Apresentação do PowerPoint</vt:lpstr>
      <vt:lpstr>Apresentação do PowerPoint</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Luiza Raj</dc:creator>
  <cp:lastModifiedBy>Renata Menescal</cp:lastModifiedBy>
  <cp:revision>156</cp:revision>
  <dcterms:created xsi:type="dcterms:W3CDTF">2019-12-28T16:28:34Z</dcterms:created>
  <dcterms:modified xsi:type="dcterms:W3CDTF">2024-09-16T15:15:47Z</dcterms:modified>
</cp:coreProperties>
</file>