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2"/>
  </p:notesMasterIdLst>
  <p:sldIdLst>
    <p:sldId id="256" r:id="rId2"/>
    <p:sldId id="353" r:id="rId3"/>
    <p:sldId id="283" r:id="rId4"/>
    <p:sldId id="297" r:id="rId5"/>
    <p:sldId id="304" r:id="rId6"/>
    <p:sldId id="373" r:id="rId7"/>
    <p:sldId id="306" r:id="rId8"/>
    <p:sldId id="307" r:id="rId9"/>
    <p:sldId id="343" r:id="rId10"/>
    <p:sldId id="344" r:id="rId11"/>
    <p:sldId id="333" r:id="rId12"/>
    <p:sldId id="322" r:id="rId13"/>
    <p:sldId id="375" r:id="rId14"/>
    <p:sldId id="310" r:id="rId15"/>
    <p:sldId id="376" r:id="rId16"/>
    <p:sldId id="377" r:id="rId17"/>
    <p:sldId id="378" r:id="rId18"/>
    <p:sldId id="305" r:id="rId19"/>
    <p:sldId id="367" r:id="rId20"/>
    <p:sldId id="324" r:id="rId21"/>
    <p:sldId id="323" r:id="rId22"/>
    <p:sldId id="325" r:id="rId23"/>
    <p:sldId id="327" r:id="rId24"/>
    <p:sldId id="328" r:id="rId25"/>
    <p:sldId id="330" r:id="rId26"/>
    <p:sldId id="316" r:id="rId27"/>
    <p:sldId id="380" r:id="rId28"/>
    <p:sldId id="352" r:id="rId29"/>
    <p:sldId id="338" r:id="rId30"/>
    <p:sldId id="381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la Santana" initials="C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A6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Estilo E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>
      <p:cViewPr varScale="1">
        <p:scale>
          <a:sx n="92" d="100"/>
          <a:sy n="92" d="100"/>
        </p:scale>
        <p:origin x="127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bgtec.org.br/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6.jpeg"/><Relationship Id="rId7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image" Target="../media/image7.jpeg"/><Relationship Id="rId6" Type="http://schemas.openxmlformats.org/officeDocument/2006/relationships/image" Target="../media/image14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openxmlformats.org/officeDocument/2006/relationships/image" Target="../media/image13.jpeg"/><Relationship Id="rId9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06017A-BF24-4D69-8F16-C140E863F702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6531FA-20AB-4B43-B5B7-2B79C646B130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>
              <a:solidFill>
                <a:schemeClr val="bg1"/>
              </a:solidFill>
            </a:rPr>
            <a:t>Prevenção  da perda dos papéis ocupacionais</a:t>
          </a:r>
          <a:endParaRPr lang="pt-BR" sz="1200" dirty="0"/>
        </a:p>
      </dgm:t>
    </dgm:pt>
    <dgm:pt modelId="{5421C402-29CF-42CA-98E9-04AB37467BE1}" type="parTrans" cxnId="{9E59D393-5B91-44A0-A4D2-9E0F605A23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CF5B4533-4AE8-4F5C-9F44-0FD94A74CE37}" type="sibTrans" cxnId="{9E59D393-5B91-44A0-A4D2-9E0F605A23E7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841F6E7D-1249-44D6-9838-B8FB18F58DAB}">
      <dgm:prSet phldrT="[Texto]"/>
      <dgm:spPr/>
      <dgm:t>
        <a:bodyPr/>
        <a:lstStyle/>
        <a:p>
          <a:endParaRPr lang="pt-BR"/>
        </a:p>
      </dgm:t>
    </dgm:pt>
    <dgm:pt modelId="{055C2B60-4CE3-44BB-9BAD-ABDE7350A09E}" type="parTrans" cxnId="{5D917599-38DD-4C9A-8DF5-4F207C71EB2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27A0D22-F6C6-4311-A4D8-CF8B18B0C2C7}" type="sibTrans" cxnId="{5D917599-38DD-4C9A-8DF5-4F207C71EB2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27339FE-4D8E-44EF-8E66-8B0376BFCDDE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Gerenciamento da rotina de cuidados</a:t>
          </a:r>
        </a:p>
      </dgm:t>
    </dgm:pt>
    <dgm:pt modelId="{AF427837-428A-4AE5-8E90-8DB23ED047D3}" type="parTrans" cxnId="{8BF98A5E-D62E-4564-B030-ADD62245DBB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2A9CC09C-48C6-46D1-9C9F-A6DAE18EE98A}" type="sibTrans" cxnId="{8BF98A5E-D62E-4564-B030-ADD62245DBBB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2B5FD6EE-C1D1-4041-9610-5623C082FBFC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Programas de Prevenção do adoecimento</a:t>
          </a:r>
        </a:p>
      </dgm:t>
    </dgm:pt>
    <dgm:pt modelId="{C6A78EAA-A250-4CD2-9A16-BCFD231C04BD}" type="parTrans" cxnId="{DE5CCA32-2512-4510-8658-5C362BE3C0F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9BC90B20-F7E4-4903-AF7D-A9486D716424}" type="sibTrans" cxnId="{DE5CCA32-2512-4510-8658-5C362BE3C0FC}">
      <dgm:prSet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A17FC771-7AC0-4BC5-ADF0-DD41E504394D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Programas de Recuperação da saúde em diferentes contextos</a:t>
          </a:r>
        </a:p>
      </dgm:t>
    </dgm:pt>
    <dgm:pt modelId="{E5B0D5AB-55D9-4B21-9BF4-FF0C4C357677}" type="parTrans" cxnId="{8CD3CBD9-FDB1-411C-BC88-3306693B324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85BA101C-B689-4E5B-9231-39EFC71C9081}" type="sibTrans" cxnId="{8CD3CBD9-FDB1-411C-BC88-3306693B3242}">
      <dgm:prSet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3995C58-C41E-4B17-9745-14D9582BF1D4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Gerenciamento do uso medicamentos</a:t>
          </a:r>
        </a:p>
      </dgm:t>
    </dgm:pt>
    <dgm:pt modelId="{F5BE5221-C065-4333-B8F7-84AE5A7584FC}" type="parTrans" cxnId="{4D7A6EE3-3EAD-448E-BC4B-1239192648B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C57425C8-B7DD-4515-AEAE-A88A1DDCF5BA}" type="sibTrans" cxnId="{4D7A6EE3-3EAD-448E-BC4B-1239192648B0}">
      <dgm:prSet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02049D4E-73F9-4DF0-964D-A045B6B7F7D7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Programas de reabilitação </a:t>
          </a:r>
        </a:p>
      </dgm:t>
    </dgm:pt>
    <dgm:pt modelId="{DD459B91-AD6E-4418-9FDE-8F995D979DE4}" type="parTrans" cxnId="{D5473BBC-2DC0-4768-9AF2-313075BB810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99D59F03-A8B4-4866-8E75-E820444A5943}" type="sibTrans" cxnId="{D5473BBC-2DC0-4768-9AF2-313075BB810B}">
      <dgm:prSet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009B4DBE-5D7B-46E9-BECB-82CC63DC5B4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050" dirty="0">
              <a:solidFill>
                <a:schemeClr val="bg1"/>
              </a:solidFill>
            </a:rPr>
            <a:t>Ampliar o conhecimento sobre as Tecnologias Assistivas</a:t>
          </a:r>
          <a:endParaRPr lang="pt-BR" sz="1200" dirty="0"/>
        </a:p>
      </dgm:t>
    </dgm:pt>
    <dgm:pt modelId="{480EF707-1246-4B03-91D7-FD7C796CE13A}" type="parTrans" cxnId="{C79EDEEE-2039-4795-A235-5F4F3CF6FD1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228F6B7-68D6-45F8-923A-2326B3B21A06}" type="sibTrans" cxnId="{C79EDEEE-2039-4795-A235-5F4F3CF6FD17}">
      <dgm:prSet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91DFAEFE-2EBE-4222-9523-96ED9D42275B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Uso de tecnologias de cuidados para as doenças crônicas</a:t>
          </a:r>
        </a:p>
      </dgm:t>
    </dgm:pt>
    <dgm:pt modelId="{988E7065-3FFE-40AE-8941-5A9E5CA68ACE}" type="parTrans" cxnId="{790EDDAD-570E-4050-B81F-794CC853B66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453D59A-E313-42FF-AF25-A76DF2325D9E}" type="sibTrans" cxnId="{790EDDAD-570E-4050-B81F-794CC853B66D}">
      <dgm:prSet/>
      <dgm:spPr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0C6FBCE4-7072-4820-B953-5741FC090167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Prevenção de quedas e da  síndrome pós queda</a:t>
          </a:r>
        </a:p>
      </dgm:t>
    </dgm:pt>
    <dgm:pt modelId="{5D1B193C-4C54-48BB-B9D5-6031AD755834}" type="parTrans" cxnId="{5FCE2B86-5BE1-4526-94D7-7C55723D1FE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DCA75C78-8AC8-4D81-920C-1240878F2C8F}" type="sibTrans" cxnId="{5FCE2B86-5BE1-4526-94D7-7C55723D1FEE}">
      <dgm:prSet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975F3548-D7FA-46A5-A6C4-DCEF917D429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EFFC28EB-FD3B-40ED-9517-97D234720C9F}" type="parTrans" cxnId="{115F7606-4CF9-4199-8781-8080E04A3C1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745D02C5-81A3-4A55-9FA8-CA33F7CEE9AB}" type="sibTrans" cxnId="{115F7606-4CF9-4199-8781-8080E04A3C1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45949EF-4CC8-42DC-8BCC-9DC307ACC7DA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Programas de intervenção para pessoas  com demência em diferentes estágios</a:t>
          </a:r>
        </a:p>
      </dgm:t>
    </dgm:pt>
    <dgm:pt modelId="{C407821A-DBBF-4820-B9F8-4E2EA8499BF4}" type="parTrans" cxnId="{BEC0199A-78D1-487B-8347-915FB86FF93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AE01C4AC-CAE1-4C18-B5FA-BC855046FB30}" type="sibTrans" cxnId="{BEC0199A-78D1-487B-8347-915FB86FF93D}">
      <dgm:prSet/>
      <dgm:spPr>
        <a:blipFill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234A8863-67ED-4D57-A395-890802C318C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>
              <a:solidFill>
                <a:schemeClr val="bg1"/>
              </a:solidFill>
            </a:rPr>
            <a:t>Programas de Promoção de saúde</a:t>
          </a:r>
        </a:p>
      </dgm:t>
    </dgm:pt>
    <dgm:pt modelId="{E725B3BA-7BDB-403D-A515-C5A0776F8796}" type="parTrans" cxnId="{A0B235BA-15D1-42F4-ACB2-764EA25C3C2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85E7A72A-FE3E-4B32-8A4A-56EAC3D0E0E1}" type="sibTrans" cxnId="{A0B235BA-15D1-42F4-ACB2-764EA25C3C25}">
      <dgm:prSet/>
      <dgm:spPr>
        <a:blipFill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1704B4DE-7635-428D-B720-18E88E692BAF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 dirty="0"/>
        </a:p>
      </dgm:t>
    </dgm:pt>
    <dgm:pt modelId="{60788F93-4E50-434B-BCBA-FB0667DE957C}" type="sibTrans" cxnId="{E85935AF-7F86-4991-83D5-8A54DBFCAD21}">
      <dgm:prSet/>
      <dgm:spPr>
        <a:blipFill rotWithShape="1"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4BD9BD4C-638F-49FC-9CC3-D5208AE1DAF4}" type="parTrans" cxnId="{E85935AF-7F86-4991-83D5-8A54DBFCAD2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1BD78558-794F-4D3D-AA94-2BE2C5231A76}" type="pres">
      <dgm:prSet presAssocID="{8A06017A-BF24-4D69-8F16-C140E863F70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33D9E971-869C-4DBF-8D51-2936D7FB2010}" type="pres">
      <dgm:prSet presAssocID="{666531FA-20AB-4B43-B5B7-2B79C646B130}" presName="text1" presStyleCnt="0"/>
      <dgm:spPr/>
    </dgm:pt>
    <dgm:pt modelId="{0E85777F-9DC5-4E95-B3C7-6399FD47F9CF}" type="pres">
      <dgm:prSet presAssocID="{666531FA-20AB-4B43-B5B7-2B79C646B130}" presName="textRepeatNode" presStyleLbl="alignNode1" presStyleIdx="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71BA54-C08D-40C0-8919-E164C99589A6}" type="pres">
      <dgm:prSet presAssocID="{666531FA-20AB-4B43-B5B7-2B79C646B130}" presName="textaccent1" presStyleCnt="0"/>
      <dgm:spPr/>
    </dgm:pt>
    <dgm:pt modelId="{21E2CC59-61D2-4690-B744-28BCFBF44170}" type="pres">
      <dgm:prSet presAssocID="{666531FA-20AB-4B43-B5B7-2B79C646B130}" presName="accentRepeatNode" presStyleLbl="solidAlignAcc1" presStyleIdx="0" presStyleCnt="24"/>
      <dgm:spPr/>
    </dgm:pt>
    <dgm:pt modelId="{1B05C9EC-0491-40DB-84FE-FBCE62753F24}" type="pres">
      <dgm:prSet presAssocID="{CF5B4533-4AE8-4F5C-9F44-0FD94A74CE37}" presName="image1" presStyleCnt="0"/>
      <dgm:spPr/>
    </dgm:pt>
    <dgm:pt modelId="{8B56BC05-E931-4703-BF63-A002AFABBC84}" type="pres">
      <dgm:prSet presAssocID="{CF5B4533-4AE8-4F5C-9F44-0FD94A74CE37}" presName="imageRepeatNode" presStyleLbl="alignAcc1" presStyleIdx="0" presStyleCnt="12"/>
      <dgm:spPr/>
      <dgm:t>
        <a:bodyPr/>
        <a:lstStyle/>
        <a:p>
          <a:endParaRPr lang="pt-BR"/>
        </a:p>
      </dgm:t>
    </dgm:pt>
    <dgm:pt modelId="{A80B12B8-9DD1-4D59-8FE7-412811FBF624}" type="pres">
      <dgm:prSet presAssocID="{CF5B4533-4AE8-4F5C-9F44-0FD94A74CE37}" presName="imageaccent1" presStyleCnt="0"/>
      <dgm:spPr/>
    </dgm:pt>
    <dgm:pt modelId="{4255BBFF-6747-4ED7-A27A-6B141E30A5B4}" type="pres">
      <dgm:prSet presAssocID="{CF5B4533-4AE8-4F5C-9F44-0FD94A74CE37}" presName="accentRepeatNode" presStyleLbl="solidAlignAcc1" presStyleIdx="1" presStyleCnt="24"/>
      <dgm:spPr/>
    </dgm:pt>
    <dgm:pt modelId="{92E96C53-6C73-4A78-8A8D-D7707471E974}" type="pres">
      <dgm:prSet presAssocID="{33995C58-C41E-4B17-9745-14D9582BF1D4}" presName="text2" presStyleCnt="0"/>
      <dgm:spPr/>
    </dgm:pt>
    <dgm:pt modelId="{15EBBB3C-78EC-468C-B91D-167EFA129AAF}" type="pres">
      <dgm:prSet presAssocID="{33995C58-C41E-4B17-9745-14D9582BF1D4}" presName="textRepeatNode" presStyleLbl="alignNode1" presStyleIdx="1" presStyleCnt="12" custScaleX="113014" custScaleY="1019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458DBE-77E7-4016-BE68-4CE38F562763}" type="pres">
      <dgm:prSet presAssocID="{33995C58-C41E-4B17-9745-14D9582BF1D4}" presName="textaccent2" presStyleCnt="0"/>
      <dgm:spPr/>
    </dgm:pt>
    <dgm:pt modelId="{1DA89F5E-5469-435A-83F1-7C54FD4DC472}" type="pres">
      <dgm:prSet presAssocID="{33995C58-C41E-4B17-9745-14D9582BF1D4}" presName="accentRepeatNode" presStyleLbl="solidAlignAcc1" presStyleIdx="2" presStyleCnt="24"/>
      <dgm:spPr/>
    </dgm:pt>
    <dgm:pt modelId="{E03CF869-051D-4729-A6EF-FC8299306652}" type="pres">
      <dgm:prSet presAssocID="{C57425C8-B7DD-4515-AEAE-A88A1DDCF5BA}" presName="image2" presStyleCnt="0"/>
      <dgm:spPr/>
    </dgm:pt>
    <dgm:pt modelId="{87685F27-F547-4CFF-94C1-EC222F4B7171}" type="pres">
      <dgm:prSet presAssocID="{C57425C8-B7DD-4515-AEAE-A88A1DDCF5BA}" presName="imageRepeatNode" presStyleLbl="alignAcc1" presStyleIdx="1" presStyleCnt="12"/>
      <dgm:spPr/>
      <dgm:t>
        <a:bodyPr/>
        <a:lstStyle/>
        <a:p>
          <a:endParaRPr lang="pt-BR"/>
        </a:p>
      </dgm:t>
    </dgm:pt>
    <dgm:pt modelId="{BAA1C22F-525D-4068-B9BA-D24FF81D7B6C}" type="pres">
      <dgm:prSet presAssocID="{C57425C8-B7DD-4515-AEAE-A88A1DDCF5BA}" presName="imageaccent2" presStyleCnt="0"/>
      <dgm:spPr/>
    </dgm:pt>
    <dgm:pt modelId="{4C4DC60B-ED06-480A-95D5-FF73F7EAD93C}" type="pres">
      <dgm:prSet presAssocID="{C57425C8-B7DD-4515-AEAE-A88A1DDCF5BA}" presName="accentRepeatNode" presStyleLbl="solidAlignAcc1" presStyleIdx="3" presStyleCnt="24"/>
      <dgm:spPr/>
    </dgm:pt>
    <dgm:pt modelId="{148C7CA8-1C61-4B63-80E1-8348A28F1A91}" type="pres">
      <dgm:prSet presAssocID="{234A8863-67ED-4D57-A395-890802C318C5}" presName="text3" presStyleCnt="0"/>
      <dgm:spPr/>
    </dgm:pt>
    <dgm:pt modelId="{A6C0BDE3-2696-40BC-9BCB-FDD398C3B467}" type="pres">
      <dgm:prSet presAssocID="{234A8863-67ED-4D57-A395-890802C318C5}" presName="textRepeatNode" presStyleLbl="alignNode1" presStyleIdx="2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FD52C8-C098-430D-B018-E45FD3273679}" type="pres">
      <dgm:prSet presAssocID="{234A8863-67ED-4D57-A395-890802C318C5}" presName="textaccent3" presStyleCnt="0"/>
      <dgm:spPr/>
    </dgm:pt>
    <dgm:pt modelId="{E1E2F579-ED70-4970-99DF-3C6D03FCC400}" type="pres">
      <dgm:prSet presAssocID="{234A8863-67ED-4D57-A395-890802C318C5}" presName="accentRepeatNode" presStyleLbl="solidAlignAcc1" presStyleIdx="4" presStyleCnt="24"/>
      <dgm:spPr/>
    </dgm:pt>
    <dgm:pt modelId="{5A893340-2738-4850-9783-EC79BF0B4241}" type="pres">
      <dgm:prSet presAssocID="{85E7A72A-FE3E-4B32-8A4A-56EAC3D0E0E1}" presName="image3" presStyleCnt="0"/>
      <dgm:spPr/>
    </dgm:pt>
    <dgm:pt modelId="{DFF9F52D-4C22-4CA0-9E61-FD84E2FFC72E}" type="pres">
      <dgm:prSet presAssocID="{85E7A72A-FE3E-4B32-8A4A-56EAC3D0E0E1}" presName="imageRepeatNode" presStyleLbl="alignAcc1" presStyleIdx="2" presStyleCnt="12"/>
      <dgm:spPr/>
      <dgm:t>
        <a:bodyPr/>
        <a:lstStyle/>
        <a:p>
          <a:endParaRPr lang="pt-BR"/>
        </a:p>
      </dgm:t>
    </dgm:pt>
    <dgm:pt modelId="{3EE1E446-AEB0-40F7-BD55-87F15B23DE7C}" type="pres">
      <dgm:prSet presAssocID="{85E7A72A-FE3E-4B32-8A4A-56EAC3D0E0E1}" presName="imageaccent3" presStyleCnt="0"/>
      <dgm:spPr/>
    </dgm:pt>
    <dgm:pt modelId="{A6FF6E45-68E8-4F2C-A5FA-F2F7D730EF95}" type="pres">
      <dgm:prSet presAssocID="{85E7A72A-FE3E-4B32-8A4A-56EAC3D0E0E1}" presName="accentRepeatNode" presStyleLbl="solidAlignAcc1" presStyleIdx="5" presStyleCnt="24"/>
      <dgm:spPr/>
    </dgm:pt>
    <dgm:pt modelId="{BD4E883C-A6A8-42AF-A051-DAD3BBD4852F}" type="pres">
      <dgm:prSet presAssocID="{009B4DBE-5D7B-46E9-BECB-82CC63DC5B40}" presName="text4" presStyleCnt="0"/>
      <dgm:spPr/>
    </dgm:pt>
    <dgm:pt modelId="{ADEF593D-22D6-4D8D-B689-40D610FDC5CD}" type="pres">
      <dgm:prSet presAssocID="{009B4DBE-5D7B-46E9-BECB-82CC63DC5B40}" presName="textRepeatNode" presStyleLbl="alignNode1" presStyleIdx="3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8572CF-71BB-4061-B50A-69B317636472}" type="pres">
      <dgm:prSet presAssocID="{009B4DBE-5D7B-46E9-BECB-82CC63DC5B40}" presName="textaccent4" presStyleCnt="0"/>
      <dgm:spPr/>
    </dgm:pt>
    <dgm:pt modelId="{E61500FA-3845-490A-A9B0-75FBE4A18913}" type="pres">
      <dgm:prSet presAssocID="{009B4DBE-5D7B-46E9-BECB-82CC63DC5B40}" presName="accentRepeatNode" presStyleLbl="solidAlignAcc1" presStyleIdx="6" presStyleCnt="24"/>
      <dgm:spPr/>
    </dgm:pt>
    <dgm:pt modelId="{6A5B4EA9-F688-42FF-87F2-0AFEB7C60009}" type="pres">
      <dgm:prSet presAssocID="{5228F6B7-68D6-45F8-923A-2326B3B21A06}" presName="image4" presStyleCnt="0"/>
      <dgm:spPr/>
    </dgm:pt>
    <dgm:pt modelId="{7DE3288E-5EB8-4BAA-A07C-4B6327FE83D5}" type="pres">
      <dgm:prSet presAssocID="{5228F6B7-68D6-45F8-923A-2326B3B21A06}" presName="imageRepeatNode" presStyleLbl="alignAcc1" presStyleIdx="3" presStyleCnt="12"/>
      <dgm:spPr/>
      <dgm:t>
        <a:bodyPr/>
        <a:lstStyle/>
        <a:p>
          <a:endParaRPr lang="pt-BR"/>
        </a:p>
      </dgm:t>
    </dgm:pt>
    <dgm:pt modelId="{60B8722C-EB1D-47BB-A6D8-AD908A3DC3A5}" type="pres">
      <dgm:prSet presAssocID="{5228F6B7-68D6-45F8-923A-2326B3B21A06}" presName="imageaccent4" presStyleCnt="0"/>
      <dgm:spPr/>
    </dgm:pt>
    <dgm:pt modelId="{7CD067F7-C1AB-4CAA-B082-F4E211470B0C}" type="pres">
      <dgm:prSet presAssocID="{5228F6B7-68D6-45F8-923A-2326B3B21A06}" presName="accentRepeatNode" presStyleLbl="solidAlignAcc1" presStyleIdx="7" presStyleCnt="24"/>
      <dgm:spPr/>
    </dgm:pt>
    <dgm:pt modelId="{DE068D6E-824A-435E-AEB7-8ABA2F26F22C}" type="pres">
      <dgm:prSet presAssocID="{2B5FD6EE-C1D1-4041-9610-5623C082FBFC}" presName="text5" presStyleCnt="0"/>
      <dgm:spPr/>
    </dgm:pt>
    <dgm:pt modelId="{535EE935-13E2-4458-862C-C6FB6251567D}" type="pres">
      <dgm:prSet presAssocID="{2B5FD6EE-C1D1-4041-9610-5623C082FBFC}" presName="textRepeatNode" presStyleLbl="alignNode1" presStyleIdx="4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6601F95-7143-4462-98E8-29C551D3113E}" type="pres">
      <dgm:prSet presAssocID="{2B5FD6EE-C1D1-4041-9610-5623C082FBFC}" presName="textaccent5" presStyleCnt="0"/>
      <dgm:spPr/>
    </dgm:pt>
    <dgm:pt modelId="{40968189-1299-409F-8A36-91749245B005}" type="pres">
      <dgm:prSet presAssocID="{2B5FD6EE-C1D1-4041-9610-5623C082FBFC}" presName="accentRepeatNode" presStyleLbl="solidAlignAcc1" presStyleIdx="8" presStyleCnt="24"/>
      <dgm:spPr/>
    </dgm:pt>
    <dgm:pt modelId="{BB56A155-21A7-49C5-8BA9-E81453DC6EED}" type="pres">
      <dgm:prSet presAssocID="{9BC90B20-F7E4-4903-AF7D-A9486D716424}" presName="image5" presStyleCnt="0"/>
      <dgm:spPr/>
    </dgm:pt>
    <dgm:pt modelId="{EAD2B6C8-8D1C-41A1-AB01-1170C461A1D9}" type="pres">
      <dgm:prSet presAssocID="{9BC90B20-F7E4-4903-AF7D-A9486D716424}" presName="imageRepeatNode" presStyleLbl="alignAcc1" presStyleIdx="4" presStyleCnt="12"/>
      <dgm:spPr/>
      <dgm:t>
        <a:bodyPr/>
        <a:lstStyle/>
        <a:p>
          <a:endParaRPr lang="pt-BR"/>
        </a:p>
      </dgm:t>
    </dgm:pt>
    <dgm:pt modelId="{6427DC36-42A0-4D98-B7B1-C2F931D575BB}" type="pres">
      <dgm:prSet presAssocID="{9BC90B20-F7E4-4903-AF7D-A9486D716424}" presName="imageaccent5" presStyleCnt="0"/>
      <dgm:spPr/>
    </dgm:pt>
    <dgm:pt modelId="{6D7DAB3F-4201-4387-8D03-49102D809E32}" type="pres">
      <dgm:prSet presAssocID="{9BC90B20-F7E4-4903-AF7D-A9486D716424}" presName="accentRepeatNode" presStyleLbl="solidAlignAcc1" presStyleIdx="9" presStyleCnt="24"/>
      <dgm:spPr/>
    </dgm:pt>
    <dgm:pt modelId="{58F5DFF4-978F-46E8-8F36-45E8B72B98BB}" type="pres">
      <dgm:prSet presAssocID="{91DFAEFE-2EBE-4222-9523-96ED9D42275B}" presName="text6" presStyleCnt="0"/>
      <dgm:spPr/>
    </dgm:pt>
    <dgm:pt modelId="{D1FB920E-BAAD-40CE-9DE2-1E8DA147FE32}" type="pres">
      <dgm:prSet presAssocID="{91DFAEFE-2EBE-4222-9523-96ED9D42275B}" presName="textRepeatNode" presStyleLbl="alignNode1" presStyleIdx="5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45A65B-C621-45AC-8203-9B5F5E9E3972}" type="pres">
      <dgm:prSet presAssocID="{91DFAEFE-2EBE-4222-9523-96ED9D42275B}" presName="textaccent6" presStyleCnt="0"/>
      <dgm:spPr/>
    </dgm:pt>
    <dgm:pt modelId="{66584792-C448-446C-AF84-CD16C8CE8C44}" type="pres">
      <dgm:prSet presAssocID="{91DFAEFE-2EBE-4222-9523-96ED9D42275B}" presName="accentRepeatNode" presStyleLbl="solidAlignAcc1" presStyleIdx="10" presStyleCnt="24"/>
      <dgm:spPr/>
    </dgm:pt>
    <dgm:pt modelId="{6937986F-2AC5-452D-BEF4-D4CDF6A35C13}" type="pres">
      <dgm:prSet presAssocID="{5453D59A-E313-42FF-AF25-A76DF2325D9E}" presName="image6" presStyleCnt="0"/>
      <dgm:spPr/>
    </dgm:pt>
    <dgm:pt modelId="{53A73E7A-1D76-4734-80B8-ECE2E7E31743}" type="pres">
      <dgm:prSet presAssocID="{5453D59A-E313-42FF-AF25-A76DF2325D9E}" presName="imageRepeatNode" presStyleLbl="alignAcc1" presStyleIdx="5" presStyleCnt="12"/>
      <dgm:spPr/>
      <dgm:t>
        <a:bodyPr/>
        <a:lstStyle/>
        <a:p>
          <a:endParaRPr lang="pt-BR"/>
        </a:p>
      </dgm:t>
    </dgm:pt>
    <dgm:pt modelId="{958B0394-FAA8-4CFB-8B89-EC6A5860EE5D}" type="pres">
      <dgm:prSet presAssocID="{5453D59A-E313-42FF-AF25-A76DF2325D9E}" presName="imageaccent6" presStyleCnt="0"/>
      <dgm:spPr/>
    </dgm:pt>
    <dgm:pt modelId="{260F91F7-7027-463F-B43A-5D84796B3E17}" type="pres">
      <dgm:prSet presAssocID="{5453D59A-E313-42FF-AF25-A76DF2325D9E}" presName="accentRepeatNode" presStyleLbl="solidAlignAcc1" presStyleIdx="11" presStyleCnt="24"/>
      <dgm:spPr/>
    </dgm:pt>
    <dgm:pt modelId="{6CCB1D19-84D9-45DC-B331-A9AB7EDCE7CC}" type="pres">
      <dgm:prSet presAssocID="{327339FE-4D8E-44EF-8E66-8B0376BFCDDE}" presName="text7" presStyleCnt="0"/>
      <dgm:spPr/>
    </dgm:pt>
    <dgm:pt modelId="{D39DFDA8-B905-4B20-B5EF-F1D6ECBF0EF8}" type="pres">
      <dgm:prSet presAssocID="{327339FE-4D8E-44EF-8E66-8B0376BFCDDE}" presName="textRepeatNode" presStyleLbl="alignNode1" presStyleIdx="6" presStyleCnt="12" custScaleX="1171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32394CB-19C5-4113-9B95-ED9E7FF1FF5D}" type="pres">
      <dgm:prSet presAssocID="{327339FE-4D8E-44EF-8E66-8B0376BFCDDE}" presName="textaccent7" presStyleCnt="0"/>
      <dgm:spPr/>
    </dgm:pt>
    <dgm:pt modelId="{4D4BAA0E-3BF2-405F-A628-259B2D9A4E84}" type="pres">
      <dgm:prSet presAssocID="{327339FE-4D8E-44EF-8E66-8B0376BFCDDE}" presName="accentRepeatNode" presStyleLbl="solidAlignAcc1" presStyleIdx="12" presStyleCnt="24"/>
      <dgm:spPr/>
    </dgm:pt>
    <dgm:pt modelId="{4DDF44D0-C274-46C0-9487-8D777B4AF26E}" type="pres">
      <dgm:prSet presAssocID="{2A9CC09C-48C6-46D1-9C9F-A6DAE18EE98A}" presName="image7" presStyleCnt="0"/>
      <dgm:spPr/>
    </dgm:pt>
    <dgm:pt modelId="{AA1B918A-0F83-4A5B-8114-979E18D82312}" type="pres">
      <dgm:prSet presAssocID="{2A9CC09C-48C6-46D1-9C9F-A6DAE18EE98A}" presName="imageRepeatNode" presStyleLbl="alignAcc1" presStyleIdx="6" presStyleCnt="12"/>
      <dgm:spPr/>
      <dgm:t>
        <a:bodyPr/>
        <a:lstStyle/>
        <a:p>
          <a:endParaRPr lang="pt-BR"/>
        </a:p>
      </dgm:t>
    </dgm:pt>
    <dgm:pt modelId="{FB90BFC8-8CAE-417B-9C8B-362DBDD7D5C8}" type="pres">
      <dgm:prSet presAssocID="{2A9CC09C-48C6-46D1-9C9F-A6DAE18EE98A}" presName="imageaccent7" presStyleCnt="0"/>
      <dgm:spPr/>
    </dgm:pt>
    <dgm:pt modelId="{86BC189A-D98E-4DE7-86B2-6EA0AF519CCE}" type="pres">
      <dgm:prSet presAssocID="{2A9CC09C-48C6-46D1-9C9F-A6DAE18EE98A}" presName="accentRepeatNode" presStyleLbl="solidAlignAcc1" presStyleIdx="13" presStyleCnt="24"/>
      <dgm:spPr/>
    </dgm:pt>
    <dgm:pt modelId="{59712074-6681-49AB-9739-E54951694F67}" type="pres">
      <dgm:prSet presAssocID="{1704B4DE-7635-428D-B720-18E88E692BAF}" presName="text8" presStyleCnt="0"/>
      <dgm:spPr/>
    </dgm:pt>
    <dgm:pt modelId="{14653E36-05DC-41C9-9366-818829A3A6B5}" type="pres">
      <dgm:prSet presAssocID="{1704B4DE-7635-428D-B720-18E88E692BAF}" presName="textRepeatNode" presStyleLbl="alignNode1" presStyleIdx="7" presStyleCnt="12" custLinFactNeighborX="1290" custLinFactNeighborY="-488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F8A3439-3240-4C74-8822-1532EAFC4336}" type="pres">
      <dgm:prSet presAssocID="{1704B4DE-7635-428D-B720-18E88E692BAF}" presName="textaccent8" presStyleCnt="0"/>
      <dgm:spPr/>
    </dgm:pt>
    <dgm:pt modelId="{08F2A43E-1816-4547-988F-AF1582A036AB}" type="pres">
      <dgm:prSet presAssocID="{1704B4DE-7635-428D-B720-18E88E692BAF}" presName="accentRepeatNode" presStyleLbl="solidAlignAcc1" presStyleIdx="14" presStyleCnt="24"/>
      <dgm:spPr/>
    </dgm:pt>
    <dgm:pt modelId="{B15CDC7C-A08F-4FDC-A33E-9F0A8AA36A05}" type="pres">
      <dgm:prSet presAssocID="{60788F93-4E50-434B-BCBA-FB0667DE957C}" presName="image8" presStyleCnt="0"/>
      <dgm:spPr/>
    </dgm:pt>
    <dgm:pt modelId="{C73C2990-7075-4504-ACDE-D54951DB8877}" type="pres">
      <dgm:prSet presAssocID="{60788F93-4E50-434B-BCBA-FB0667DE957C}" presName="imageRepeatNode" presStyleLbl="alignAcc1" presStyleIdx="7" presStyleCnt="12"/>
      <dgm:spPr/>
      <dgm:t>
        <a:bodyPr/>
        <a:lstStyle/>
        <a:p>
          <a:endParaRPr lang="pt-BR"/>
        </a:p>
      </dgm:t>
    </dgm:pt>
    <dgm:pt modelId="{4EF5FD74-9E4E-4180-92B9-2CCBB27AF51C}" type="pres">
      <dgm:prSet presAssocID="{60788F93-4E50-434B-BCBA-FB0667DE957C}" presName="imageaccent8" presStyleCnt="0"/>
      <dgm:spPr/>
    </dgm:pt>
    <dgm:pt modelId="{C3B33C76-E40A-404B-B8F4-04DDBDF7AFAC}" type="pres">
      <dgm:prSet presAssocID="{60788F93-4E50-434B-BCBA-FB0667DE957C}" presName="accentRepeatNode" presStyleLbl="solidAlignAcc1" presStyleIdx="15" presStyleCnt="24"/>
      <dgm:spPr/>
    </dgm:pt>
    <dgm:pt modelId="{55410F1C-CADC-4601-BF91-BD7B11210C04}" type="pres">
      <dgm:prSet presAssocID="{A17FC771-7AC0-4BC5-ADF0-DD41E504394D}" presName="text9" presStyleCnt="0"/>
      <dgm:spPr/>
    </dgm:pt>
    <dgm:pt modelId="{094121C3-8302-43CD-AF3E-23F9E81A38FC}" type="pres">
      <dgm:prSet presAssocID="{A17FC771-7AC0-4BC5-ADF0-DD41E504394D}" presName="textRepeatNode" presStyleLbl="alignNode1" presStyleIdx="8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B1B30EE-9B82-4013-85C1-5D1D990400F6}" type="pres">
      <dgm:prSet presAssocID="{A17FC771-7AC0-4BC5-ADF0-DD41E504394D}" presName="textaccent9" presStyleCnt="0"/>
      <dgm:spPr/>
    </dgm:pt>
    <dgm:pt modelId="{E081BD08-DFA1-4C41-92C3-E5301BCD74B5}" type="pres">
      <dgm:prSet presAssocID="{A17FC771-7AC0-4BC5-ADF0-DD41E504394D}" presName="accentRepeatNode" presStyleLbl="solidAlignAcc1" presStyleIdx="16" presStyleCnt="24"/>
      <dgm:spPr/>
    </dgm:pt>
    <dgm:pt modelId="{83D03BCC-A0AE-4698-867B-3732DA9125A2}" type="pres">
      <dgm:prSet presAssocID="{85BA101C-B689-4E5B-9231-39EFC71C9081}" presName="image9" presStyleCnt="0"/>
      <dgm:spPr/>
    </dgm:pt>
    <dgm:pt modelId="{D0601F9A-7802-4910-801D-927FD76B0666}" type="pres">
      <dgm:prSet presAssocID="{85BA101C-B689-4E5B-9231-39EFC71C9081}" presName="imageRepeatNode" presStyleLbl="alignAcc1" presStyleIdx="8" presStyleCnt="12"/>
      <dgm:spPr/>
      <dgm:t>
        <a:bodyPr/>
        <a:lstStyle/>
        <a:p>
          <a:endParaRPr lang="pt-BR"/>
        </a:p>
      </dgm:t>
    </dgm:pt>
    <dgm:pt modelId="{13896ADE-14C7-4C2C-BC31-7FC3D5F2FD61}" type="pres">
      <dgm:prSet presAssocID="{85BA101C-B689-4E5B-9231-39EFC71C9081}" presName="imageaccent9" presStyleCnt="0"/>
      <dgm:spPr/>
    </dgm:pt>
    <dgm:pt modelId="{5873DB45-6E93-4808-8D11-6CDAAD875F0D}" type="pres">
      <dgm:prSet presAssocID="{85BA101C-B689-4E5B-9231-39EFC71C9081}" presName="accentRepeatNode" presStyleLbl="solidAlignAcc1" presStyleIdx="17" presStyleCnt="24"/>
      <dgm:spPr/>
    </dgm:pt>
    <dgm:pt modelId="{3678DE47-62B4-4FE4-B391-E642D2A1C142}" type="pres">
      <dgm:prSet presAssocID="{0C6FBCE4-7072-4820-B953-5741FC090167}" presName="text10" presStyleCnt="0"/>
      <dgm:spPr/>
    </dgm:pt>
    <dgm:pt modelId="{AB2A4199-51E9-434B-9791-27E44DD65671}" type="pres">
      <dgm:prSet presAssocID="{0C6FBCE4-7072-4820-B953-5741FC090167}" presName="textRepeatNode" presStyleLbl="alignNode1" presStyleIdx="9" presStyleCnt="12" custLinFactNeighborX="1598" custLinFactNeighborY="240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D06518-49CA-4337-899E-E7F4EC58DA8F}" type="pres">
      <dgm:prSet presAssocID="{0C6FBCE4-7072-4820-B953-5741FC090167}" presName="textaccent10" presStyleCnt="0"/>
      <dgm:spPr/>
    </dgm:pt>
    <dgm:pt modelId="{640A3982-BBCD-4FEB-BDA8-642DA589FFE0}" type="pres">
      <dgm:prSet presAssocID="{0C6FBCE4-7072-4820-B953-5741FC090167}" presName="accentRepeatNode" presStyleLbl="solidAlignAcc1" presStyleIdx="18" presStyleCnt="24"/>
      <dgm:spPr/>
    </dgm:pt>
    <dgm:pt modelId="{A308E2CC-D904-42FC-B33C-D010CFACB63E}" type="pres">
      <dgm:prSet presAssocID="{DCA75C78-8AC8-4D81-920C-1240878F2C8F}" presName="image10" presStyleCnt="0"/>
      <dgm:spPr/>
    </dgm:pt>
    <dgm:pt modelId="{DCC22F9C-C6A3-46A0-95C9-2DE55B137C53}" type="pres">
      <dgm:prSet presAssocID="{DCA75C78-8AC8-4D81-920C-1240878F2C8F}" presName="imageRepeatNode" presStyleLbl="alignAcc1" presStyleIdx="9" presStyleCnt="12"/>
      <dgm:spPr/>
      <dgm:t>
        <a:bodyPr/>
        <a:lstStyle/>
        <a:p>
          <a:endParaRPr lang="pt-BR"/>
        </a:p>
      </dgm:t>
    </dgm:pt>
    <dgm:pt modelId="{46FD617D-86E1-40F5-8796-EC2E21F16A29}" type="pres">
      <dgm:prSet presAssocID="{DCA75C78-8AC8-4D81-920C-1240878F2C8F}" presName="imageaccent10" presStyleCnt="0"/>
      <dgm:spPr/>
    </dgm:pt>
    <dgm:pt modelId="{F2660AAE-6AD8-4CEB-A532-E09ED41FA090}" type="pres">
      <dgm:prSet presAssocID="{DCA75C78-8AC8-4D81-920C-1240878F2C8F}" presName="accentRepeatNode" presStyleLbl="solidAlignAcc1" presStyleIdx="19" presStyleCnt="24"/>
      <dgm:spPr/>
    </dgm:pt>
    <dgm:pt modelId="{C7029AC8-7FBA-4DED-9DB3-D11847AF984D}" type="pres">
      <dgm:prSet presAssocID="{02049D4E-73F9-4DF0-964D-A045B6B7F7D7}" presName="text11" presStyleCnt="0"/>
      <dgm:spPr/>
    </dgm:pt>
    <dgm:pt modelId="{2109B213-92BE-4229-BF5B-AB34F743EB83}" type="pres">
      <dgm:prSet presAssocID="{02049D4E-73F9-4DF0-964D-A045B6B7F7D7}" presName="textRepeatNode" presStyleLbl="alignNode1" presStyleIdx="10" presStyleCnt="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FA951FF-0A12-40A0-AC3F-B9E408176F44}" type="pres">
      <dgm:prSet presAssocID="{02049D4E-73F9-4DF0-964D-A045B6B7F7D7}" presName="textaccent11" presStyleCnt="0"/>
      <dgm:spPr/>
    </dgm:pt>
    <dgm:pt modelId="{F285CBE9-CE6F-45E2-AB6E-8FB219FE0FC1}" type="pres">
      <dgm:prSet presAssocID="{02049D4E-73F9-4DF0-964D-A045B6B7F7D7}" presName="accentRepeatNode" presStyleLbl="solidAlignAcc1" presStyleIdx="20" presStyleCnt="24"/>
      <dgm:spPr/>
    </dgm:pt>
    <dgm:pt modelId="{8FACDCB5-DF5E-4BBA-940E-08D7C81F8715}" type="pres">
      <dgm:prSet presAssocID="{99D59F03-A8B4-4866-8E75-E820444A5943}" presName="image11" presStyleCnt="0"/>
      <dgm:spPr/>
    </dgm:pt>
    <dgm:pt modelId="{7B134BC0-AEE0-4325-912E-60C7AB8BB728}" type="pres">
      <dgm:prSet presAssocID="{99D59F03-A8B4-4866-8E75-E820444A5943}" presName="imageRepeatNode" presStyleLbl="alignAcc1" presStyleIdx="10" presStyleCnt="12"/>
      <dgm:spPr/>
      <dgm:t>
        <a:bodyPr/>
        <a:lstStyle/>
        <a:p>
          <a:endParaRPr lang="pt-BR"/>
        </a:p>
      </dgm:t>
    </dgm:pt>
    <dgm:pt modelId="{10C43633-DEE3-44CA-8CB7-E23E019B304D}" type="pres">
      <dgm:prSet presAssocID="{99D59F03-A8B4-4866-8E75-E820444A5943}" presName="imageaccent11" presStyleCnt="0"/>
      <dgm:spPr/>
    </dgm:pt>
    <dgm:pt modelId="{744551E9-DAAA-4DCC-92F0-C8E224D8FE59}" type="pres">
      <dgm:prSet presAssocID="{99D59F03-A8B4-4866-8E75-E820444A5943}" presName="accentRepeatNode" presStyleLbl="solidAlignAcc1" presStyleIdx="21" presStyleCnt="24"/>
      <dgm:spPr/>
    </dgm:pt>
    <dgm:pt modelId="{2CB26404-97A2-4F67-9875-AF4E946CF3DF}" type="pres">
      <dgm:prSet presAssocID="{345949EF-4CC8-42DC-8BCC-9DC307ACC7DA}" presName="text12" presStyleCnt="0"/>
      <dgm:spPr/>
    </dgm:pt>
    <dgm:pt modelId="{9439AFE6-9541-41E2-BCDE-633F91FD0C3B}" type="pres">
      <dgm:prSet presAssocID="{345949EF-4CC8-42DC-8BCC-9DC307ACC7DA}" presName="textRepeatNode" presStyleLbl="alignNode1" presStyleIdx="11" presStyleCnt="12" custScaleX="113307" custScaleY="1193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7BF3945-524E-4DA1-A272-4D0FFC46B470}" type="pres">
      <dgm:prSet presAssocID="{345949EF-4CC8-42DC-8BCC-9DC307ACC7DA}" presName="textaccent12" presStyleCnt="0"/>
      <dgm:spPr/>
    </dgm:pt>
    <dgm:pt modelId="{3F2E968E-B1AC-4764-8447-393B928A49D9}" type="pres">
      <dgm:prSet presAssocID="{345949EF-4CC8-42DC-8BCC-9DC307ACC7DA}" presName="accentRepeatNode" presStyleLbl="solidAlignAcc1" presStyleIdx="22" presStyleCnt="24"/>
      <dgm:spPr/>
    </dgm:pt>
    <dgm:pt modelId="{F48D5A50-4AD4-4DF9-99F5-9822021108BB}" type="pres">
      <dgm:prSet presAssocID="{AE01C4AC-CAE1-4C18-B5FA-BC855046FB30}" presName="image12" presStyleCnt="0"/>
      <dgm:spPr/>
    </dgm:pt>
    <dgm:pt modelId="{FAB3FB5B-827F-4331-AB96-86852A5788F3}" type="pres">
      <dgm:prSet presAssocID="{AE01C4AC-CAE1-4C18-B5FA-BC855046FB30}" presName="imageRepeatNode" presStyleLbl="alignAcc1" presStyleIdx="11" presStyleCnt="12"/>
      <dgm:spPr/>
      <dgm:t>
        <a:bodyPr/>
        <a:lstStyle/>
        <a:p>
          <a:endParaRPr lang="pt-BR"/>
        </a:p>
      </dgm:t>
    </dgm:pt>
    <dgm:pt modelId="{B8FEF839-3DF1-4381-BD4B-8C2B7AA616F9}" type="pres">
      <dgm:prSet presAssocID="{AE01C4AC-CAE1-4C18-B5FA-BC855046FB30}" presName="imageaccent12" presStyleCnt="0"/>
      <dgm:spPr/>
    </dgm:pt>
    <dgm:pt modelId="{445F8FC5-2B96-4A0F-A7F5-1595D7B21049}" type="pres">
      <dgm:prSet presAssocID="{AE01C4AC-CAE1-4C18-B5FA-BC855046FB30}" presName="accentRepeatNode" presStyleLbl="solidAlignAcc1" presStyleIdx="23" presStyleCnt="24"/>
      <dgm:spPr/>
    </dgm:pt>
  </dgm:ptLst>
  <dgm:cxnLst>
    <dgm:cxn modelId="{B8167D56-9103-4B35-9509-788314F8DB35}" type="presOf" srcId="{345949EF-4CC8-42DC-8BCC-9DC307ACC7DA}" destId="{9439AFE6-9541-41E2-BCDE-633F91FD0C3B}" srcOrd="0" destOrd="0" presId="urn:microsoft.com/office/officeart/2008/layout/HexagonCluster"/>
    <dgm:cxn modelId="{5FCE2B86-5BE1-4526-94D7-7C55723D1FEE}" srcId="{8A06017A-BF24-4D69-8F16-C140E863F702}" destId="{0C6FBCE4-7072-4820-B953-5741FC090167}" srcOrd="9" destOrd="0" parTransId="{5D1B193C-4C54-48BB-B9D5-6031AD755834}" sibTransId="{DCA75C78-8AC8-4D81-920C-1240878F2C8F}"/>
    <dgm:cxn modelId="{BEC0199A-78D1-487B-8347-915FB86FF93D}" srcId="{8A06017A-BF24-4D69-8F16-C140E863F702}" destId="{345949EF-4CC8-42DC-8BCC-9DC307ACC7DA}" srcOrd="11" destOrd="0" parTransId="{C407821A-DBBF-4820-B9F8-4E2EA8499BF4}" sibTransId="{AE01C4AC-CAE1-4C18-B5FA-BC855046FB30}"/>
    <dgm:cxn modelId="{C27C038B-9D29-4E4D-8234-3A4646EFBA32}" type="presOf" srcId="{666531FA-20AB-4B43-B5B7-2B79C646B130}" destId="{0E85777F-9DC5-4E95-B3C7-6399FD47F9CF}" srcOrd="0" destOrd="0" presId="urn:microsoft.com/office/officeart/2008/layout/HexagonCluster"/>
    <dgm:cxn modelId="{89E2E6DE-EA20-4819-9139-BA30DA1989B8}" type="presOf" srcId="{2B5FD6EE-C1D1-4041-9610-5623C082FBFC}" destId="{535EE935-13E2-4458-862C-C6FB6251567D}" srcOrd="0" destOrd="0" presId="urn:microsoft.com/office/officeart/2008/layout/HexagonCluster"/>
    <dgm:cxn modelId="{094C0CD2-91BA-42C7-8D93-065FFFA43C5A}" type="presOf" srcId="{0C6FBCE4-7072-4820-B953-5741FC090167}" destId="{AB2A4199-51E9-434B-9791-27E44DD65671}" srcOrd="0" destOrd="0" presId="urn:microsoft.com/office/officeart/2008/layout/HexagonCluster"/>
    <dgm:cxn modelId="{A0B235BA-15D1-42F4-ACB2-764EA25C3C25}" srcId="{8A06017A-BF24-4D69-8F16-C140E863F702}" destId="{234A8863-67ED-4D57-A395-890802C318C5}" srcOrd="2" destOrd="0" parTransId="{E725B3BA-7BDB-403D-A515-C5A0776F8796}" sibTransId="{85E7A72A-FE3E-4B32-8A4A-56EAC3D0E0E1}"/>
    <dgm:cxn modelId="{115F7606-4CF9-4199-8781-8080E04A3C19}" srcId="{8A06017A-BF24-4D69-8F16-C140E863F702}" destId="{975F3548-D7FA-46A5-A6C4-DCEF917D429F}" srcOrd="12" destOrd="0" parTransId="{EFFC28EB-FD3B-40ED-9517-97D234720C9F}" sibTransId="{745D02C5-81A3-4A55-9FA8-CA33F7CEE9AB}"/>
    <dgm:cxn modelId="{5D917599-38DD-4C9A-8DF5-4F207C71EB2E}" srcId="{8A06017A-BF24-4D69-8F16-C140E863F702}" destId="{841F6E7D-1249-44D6-9838-B8FB18F58DAB}" srcOrd="13" destOrd="0" parTransId="{055C2B60-4CE3-44BB-9BAD-ABDE7350A09E}" sibTransId="{527A0D22-F6C6-4311-A4D8-CF8B18B0C2C7}"/>
    <dgm:cxn modelId="{C79EDEEE-2039-4795-A235-5F4F3CF6FD17}" srcId="{8A06017A-BF24-4D69-8F16-C140E863F702}" destId="{009B4DBE-5D7B-46E9-BECB-82CC63DC5B40}" srcOrd="3" destOrd="0" parTransId="{480EF707-1246-4B03-91D7-FD7C796CE13A}" sibTransId="{5228F6B7-68D6-45F8-923A-2326B3B21A06}"/>
    <dgm:cxn modelId="{467558EB-A02A-470D-8A7F-C9585B3977C0}" type="presOf" srcId="{234A8863-67ED-4D57-A395-890802C318C5}" destId="{A6C0BDE3-2696-40BC-9BCB-FDD398C3B467}" srcOrd="0" destOrd="0" presId="urn:microsoft.com/office/officeart/2008/layout/HexagonCluster"/>
    <dgm:cxn modelId="{9E59D393-5B91-44A0-A4D2-9E0F605A23E7}" srcId="{8A06017A-BF24-4D69-8F16-C140E863F702}" destId="{666531FA-20AB-4B43-B5B7-2B79C646B130}" srcOrd="0" destOrd="0" parTransId="{5421C402-29CF-42CA-98E9-04AB37467BE1}" sibTransId="{CF5B4533-4AE8-4F5C-9F44-0FD94A74CE37}"/>
    <dgm:cxn modelId="{38873673-1A0A-4CDF-9EE9-1103BA6ADC24}" type="presOf" srcId="{33995C58-C41E-4B17-9745-14D9582BF1D4}" destId="{15EBBB3C-78EC-468C-B91D-167EFA129AAF}" srcOrd="0" destOrd="0" presId="urn:microsoft.com/office/officeart/2008/layout/HexagonCluster"/>
    <dgm:cxn modelId="{680F2969-4B7D-44AD-ABAD-70FF3B748576}" type="presOf" srcId="{DCA75C78-8AC8-4D81-920C-1240878F2C8F}" destId="{DCC22F9C-C6A3-46A0-95C9-2DE55B137C53}" srcOrd="0" destOrd="0" presId="urn:microsoft.com/office/officeart/2008/layout/HexagonCluster"/>
    <dgm:cxn modelId="{0ABE6CA8-1845-4DF1-BD29-5F7F71195CDF}" type="presOf" srcId="{CF5B4533-4AE8-4F5C-9F44-0FD94A74CE37}" destId="{8B56BC05-E931-4703-BF63-A002AFABBC84}" srcOrd="0" destOrd="0" presId="urn:microsoft.com/office/officeart/2008/layout/HexagonCluster"/>
    <dgm:cxn modelId="{790EDDAD-570E-4050-B81F-794CC853B66D}" srcId="{8A06017A-BF24-4D69-8F16-C140E863F702}" destId="{91DFAEFE-2EBE-4222-9523-96ED9D42275B}" srcOrd="5" destOrd="0" parTransId="{988E7065-3FFE-40AE-8941-5A9E5CA68ACE}" sibTransId="{5453D59A-E313-42FF-AF25-A76DF2325D9E}"/>
    <dgm:cxn modelId="{D5473BBC-2DC0-4768-9AF2-313075BB810B}" srcId="{8A06017A-BF24-4D69-8F16-C140E863F702}" destId="{02049D4E-73F9-4DF0-964D-A045B6B7F7D7}" srcOrd="10" destOrd="0" parTransId="{DD459B91-AD6E-4418-9FDE-8F995D979DE4}" sibTransId="{99D59F03-A8B4-4866-8E75-E820444A5943}"/>
    <dgm:cxn modelId="{E85935AF-7F86-4991-83D5-8A54DBFCAD21}" srcId="{8A06017A-BF24-4D69-8F16-C140E863F702}" destId="{1704B4DE-7635-428D-B720-18E88E692BAF}" srcOrd="7" destOrd="0" parTransId="{4BD9BD4C-638F-49FC-9CC3-D5208AE1DAF4}" sibTransId="{60788F93-4E50-434B-BCBA-FB0667DE957C}"/>
    <dgm:cxn modelId="{00CF9F0F-D3CD-4193-A910-6B3BC60D32E7}" type="presOf" srcId="{C57425C8-B7DD-4515-AEAE-A88A1DDCF5BA}" destId="{87685F27-F547-4CFF-94C1-EC222F4B7171}" srcOrd="0" destOrd="0" presId="urn:microsoft.com/office/officeart/2008/layout/HexagonCluster"/>
    <dgm:cxn modelId="{A393C32C-486A-4C1A-A3D0-1D3809952C84}" type="presOf" srcId="{8A06017A-BF24-4D69-8F16-C140E863F702}" destId="{1BD78558-794F-4D3D-AA94-2BE2C5231A76}" srcOrd="0" destOrd="0" presId="urn:microsoft.com/office/officeart/2008/layout/HexagonCluster"/>
    <dgm:cxn modelId="{204D9F5E-D358-453D-B2EE-99EB7741FC7E}" type="presOf" srcId="{5228F6B7-68D6-45F8-923A-2326B3B21A06}" destId="{7DE3288E-5EB8-4BAA-A07C-4B6327FE83D5}" srcOrd="0" destOrd="0" presId="urn:microsoft.com/office/officeart/2008/layout/HexagonCluster"/>
    <dgm:cxn modelId="{8BF98A5E-D62E-4564-B030-ADD62245DBBB}" srcId="{8A06017A-BF24-4D69-8F16-C140E863F702}" destId="{327339FE-4D8E-44EF-8E66-8B0376BFCDDE}" srcOrd="6" destOrd="0" parTransId="{AF427837-428A-4AE5-8E90-8DB23ED047D3}" sibTransId="{2A9CC09C-48C6-46D1-9C9F-A6DAE18EE98A}"/>
    <dgm:cxn modelId="{26C041A4-994C-4432-AFA4-65AD1FE07DA3}" type="presOf" srcId="{327339FE-4D8E-44EF-8E66-8B0376BFCDDE}" destId="{D39DFDA8-B905-4B20-B5EF-F1D6ECBF0EF8}" srcOrd="0" destOrd="0" presId="urn:microsoft.com/office/officeart/2008/layout/HexagonCluster"/>
    <dgm:cxn modelId="{959E34C5-667A-4E01-96F5-88B0FEDA4FCC}" type="presOf" srcId="{5453D59A-E313-42FF-AF25-A76DF2325D9E}" destId="{53A73E7A-1D76-4734-80B8-ECE2E7E31743}" srcOrd="0" destOrd="0" presId="urn:microsoft.com/office/officeart/2008/layout/HexagonCluster"/>
    <dgm:cxn modelId="{4F22572A-D9D7-4803-9FE2-385FB730295C}" type="presOf" srcId="{60788F93-4E50-434B-BCBA-FB0667DE957C}" destId="{C73C2990-7075-4504-ACDE-D54951DB8877}" srcOrd="0" destOrd="0" presId="urn:microsoft.com/office/officeart/2008/layout/HexagonCluster"/>
    <dgm:cxn modelId="{228B1484-4AAF-4BF1-B740-11D26F4339CB}" type="presOf" srcId="{2A9CC09C-48C6-46D1-9C9F-A6DAE18EE98A}" destId="{AA1B918A-0F83-4A5B-8114-979E18D82312}" srcOrd="0" destOrd="0" presId="urn:microsoft.com/office/officeart/2008/layout/HexagonCluster"/>
    <dgm:cxn modelId="{FB97C5A4-E0E0-43E9-97D7-39713EA07543}" type="presOf" srcId="{99D59F03-A8B4-4866-8E75-E820444A5943}" destId="{7B134BC0-AEE0-4325-912E-60C7AB8BB728}" srcOrd="0" destOrd="0" presId="urn:microsoft.com/office/officeart/2008/layout/HexagonCluster"/>
    <dgm:cxn modelId="{DF2FE595-E759-48AA-A3B8-F432665E5A9F}" type="presOf" srcId="{AE01C4AC-CAE1-4C18-B5FA-BC855046FB30}" destId="{FAB3FB5B-827F-4331-AB96-86852A5788F3}" srcOrd="0" destOrd="0" presId="urn:microsoft.com/office/officeart/2008/layout/HexagonCluster"/>
    <dgm:cxn modelId="{11EFE366-0130-4EEE-8E72-D9745B52842C}" type="presOf" srcId="{1704B4DE-7635-428D-B720-18E88E692BAF}" destId="{14653E36-05DC-41C9-9366-818829A3A6B5}" srcOrd="0" destOrd="0" presId="urn:microsoft.com/office/officeart/2008/layout/HexagonCluster"/>
    <dgm:cxn modelId="{CA6953F4-B1AB-4C4A-99F8-21089D8143CF}" type="presOf" srcId="{85E7A72A-FE3E-4B32-8A4A-56EAC3D0E0E1}" destId="{DFF9F52D-4C22-4CA0-9E61-FD84E2FFC72E}" srcOrd="0" destOrd="0" presId="urn:microsoft.com/office/officeart/2008/layout/HexagonCluster"/>
    <dgm:cxn modelId="{DE5CCA32-2512-4510-8658-5C362BE3C0FC}" srcId="{8A06017A-BF24-4D69-8F16-C140E863F702}" destId="{2B5FD6EE-C1D1-4041-9610-5623C082FBFC}" srcOrd="4" destOrd="0" parTransId="{C6A78EAA-A250-4CD2-9A16-BCFD231C04BD}" sibTransId="{9BC90B20-F7E4-4903-AF7D-A9486D716424}"/>
    <dgm:cxn modelId="{6E03F712-76D9-4DAA-80B2-7E38BD54BF69}" type="presOf" srcId="{9BC90B20-F7E4-4903-AF7D-A9486D716424}" destId="{EAD2B6C8-8D1C-41A1-AB01-1170C461A1D9}" srcOrd="0" destOrd="0" presId="urn:microsoft.com/office/officeart/2008/layout/HexagonCluster"/>
    <dgm:cxn modelId="{67E3A5B7-5040-4A68-B25A-024DEF842D17}" type="presOf" srcId="{02049D4E-73F9-4DF0-964D-A045B6B7F7D7}" destId="{2109B213-92BE-4229-BF5B-AB34F743EB83}" srcOrd="0" destOrd="0" presId="urn:microsoft.com/office/officeart/2008/layout/HexagonCluster"/>
    <dgm:cxn modelId="{1F629B59-E6D7-4864-B2B5-5B6C37FDDB2F}" type="presOf" srcId="{85BA101C-B689-4E5B-9231-39EFC71C9081}" destId="{D0601F9A-7802-4910-801D-927FD76B0666}" srcOrd="0" destOrd="0" presId="urn:microsoft.com/office/officeart/2008/layout/HexagonCluster"/>
    <dgm:cxn modelId="{8CD3CBD9-FDB1-411C-BC88-3306693B3242}" srcId="{8A06017A-BF24-4D69-8F16-C140E863F702}" destId="{A17FC771-7AC0-4BC5-ADF0-DD41E504394D}" srcOrd="8" destOrd="0" parTransId="{E5B0D5AB-55D9-4B21-9BF4-FF0C4C357677}" sibTransId="{85BA101C-B689-4E5B-9231-39EFC71C9081}"/>
    <dgm:cxn modelId="{5455092F-253A-4C90-9798-083558575541}" type="presOf" srcId="{A17FC771-7AC0-4BC5-ADF0-DD41E504394D}" destId="{094121C3-8302-43CD-AF3E-23F9E81A38FC}" srcOrd="0" destOrd="0" presId="urn:microsoft.com/office/officeart/2008/layout/HexagonCluster"/>
    <dgm:cxn modelId="{3F6C6009-429E-4251-ABD8-48955847BC8C}" type="presOf" srcId="{009B4DBE-5D7B-46E9-BECB-82CC63DC5B40}" destId="{ADEF593D-22D6-4D8D-B689-40D610FDC5CD}" srcOrd="0" destOrd="0" presId="urn:microsoft.com/office/officeart/2008/layout/HexagonCluster"/>
    <dgm:cxn modelId="{3B9C4B9D-C662-474C-9B00-BD875EBBC125}" type="presOf" srcId="{91DFAEFE-2EBE-4222-9523-96ED9D42275B}" destId="{D1FB920E-BAAD-40CE-9DE2-1E8DA147FE32}" srcOrd="0" destOrd="0" presId="urn:microsoft.com/office/officeart/2008/layout/HexagonCluster"/>
    <dgm:cxn modelId="{4D7A6EE3-3EAD-448E-BC4B-1239192648B0}" srcId="{8A06017A-BF24-4D69-8F16-C140E863F702}" destId="{33995C58-C41E-4B17-9745-14D9582BF1D4}" srcOrd="1" destOrd="0" parTransId="{F5BE5221-C065-4333-B8F7-84AE5A7584FC}" sibTransId="{C57425C8-B7DD-4515-AEAE-A88A1DDCF5BA}"/>
    <dgm:cxn modelId="{6B42FE59-807B-4489-8722-F8FBB3F0092B}" type="presParOf" srcId="{1BD78558-794F-4D3D-AA94-2BE2C5231A76}" destId="{33D9E971-869C-4DBF-8D51-2936D7FB2010}" srcOrd="0" destOrd="0" presId="urn:microsoft.com/office/officeart/2008/layout/HexagonCluster"/>
    <dgm:cxn modelId="{2FE70450-6BF6-4D74-80CF-DEC4A87DDB8E}" type="presParOf" srcId="{33D9E971-869C-4DBF-8D51-2936D7FB2010}" destId="{0E85777F-9DC5-4E95-B3C7-6399FD47F9CF}" srcOrd="0" destOrd="0" presId="urn:microsoft.com/office/officeart/2008/layout/HexagonCluster"/>
    <dgm:cxn modelId="{33B14F83-B115-41C7-91B5-3D62754D2BFC}" type="presParOf" srcId="{1BD78558-794F-4D3D-AA94-2BE2C5231A76}" destId="{7771BA54-C08D-40C0-8919-E164C99589A6}" srcOrd="1" destOrd="0" presId="urn:microsoft.com/office/officeart/2008/layout/HexagonCluster"/>
    <dgm:cxn modelId="{027C5D6B-2A43-4379-AB81-438CC75E8943}" type="presParOf" srcId="{7771BA54-C08D-40C0-8919-E164C99589A6}" destId="{21E2CC59-61D2-4690-B744-28BCFBF44170}" srcOrd="0" destOrd="0" presId="urn:microsoft.com/office/officeart/2008/layout/HexagonCluster"/>
    <dgm:cxn modelId="{1B917EB0-2D4C-4FD0-A0FC-DA7260F9956A}" type="presParOf" srcId="{1BD78558-794F-4D3D-AA94-2BE2C5231A76}" destId="{1B05C9EC-0491-40DB-84FE-FBCE62753F24}" srcOrd="2" destOrd="0" presId="urn:microsoft.com/office/officeart/2008/layout/HexagonCluster"/>
    <dgm:cxn modelId="{C6AB9172-73B4-4ECA-AAA0-B4EFCFA04A1C}" type="presParOf" srcId="{1B05C9EC-0491-40DB-84FE-FBCE62753F24}" destId="{8B56BC05-E931-4703-BF63-A002AFABBC84}" srcOrd="0" destOrd="0" presId="urn:microsoft.com/office/officeart/2008/layout/HexagonCluster"/>
    <dgm:cxn modelId="{EDD1D3E1-E48A-4430-BC44-D5BFBDA588C9}" type="presParOf" srcId="{1BD78558-794F-4D3D-AA94-2BE2C5231A76}" destId="{A80B12B8-9DD1-4D59-8FE7-412811FBF624}" srcOrd="3" destOrd="0" presId="urn:microsoft.com/office/officeart/2008/layout/HexagonCluster"/>
    <dgm:cxn modelId="{1575838A-A1F4-49F2-BE4B-43E302CE510C}" type="presParOf" srcId="{A80B12B8-9DD1-4D59-8FE7-412811FBF624}" destId="{4255BBFF-6747-4ED7-A27A-6B141E30A5B4}" srcOrd="0" destOrd="0" presId="urn:microsoft.com/office/officeart/2008/layout/HexagonCluster"/>
    <dgm:cxn modelId="{EDBFDBAA-C9F8-4197-BDDF-A38366CAA3BA}" type="presParOf" srcId="{1BD78558-794F-4D3D-AA94-2BE2C5231A76}" destId="{92E96C53-6C73-4A78-8A8D-D7707471E974}" srcOrd="4" destOrd="0" presId="urn:microsoft.com/office/officeart/2008/layout/HexagonCluster"/>
    <dgm:cxn modelId="{D7A46E39-D63F-4F4A-95E9-FA4631A6D2ED}" type="presParOf" srcId="{92E96C53-6C73-4A78-8A8D-D7707471E974}" destId="{15EBBB3C-78EC-468C-B91D-167EFA129AAF}" srcOrd="0" destOrd="0" presId="urn:microsoft.com/office/officeart/2008/layout/HexagonCluster"/>
    <dgm:cxn modelId="{E44C8775-C2F7-449B-B014-49E6D473BDB6}" type="presParOf" srcId="{1BD78558-794F-4D3D-AA94-2BE2C5231A76}" destId="{4A458DBE-77E7-4016-BE68-4CE38F562763}" srcOrd="5" destOrd="0" presId="urn:microsoft.com/office/officeart/2008/layout/HexagonCluster"/>
    <dgm:cxn modelId="{C300DF07-796E-4819-B633-418CD38160E9}" type="presParOf" srcId="{4A458DBE-77E7-4016-BE68-4CE38F562763}" destId="{1DA89F5E-5469-435A-83F1-7C54FD4DC472}" srcOrd="0" destOrd="0" presId="urn:microsoft.com/office/officeart/2008/layout/HexagonCluster"/>
    <dgm:cxn modelId="{82F4AB79-AA02-4743-8130-997FD29F76DE}" type="presParOf" srcId="{1BD78558-794F-4D3D-AA94-2BE2C5231A76}" destId="{E03CF869-051D-4729-A6EF-FC8299306652}" srcOrd="6" destOrd="0" presId="urn:microsoft.com/office/officeart/2008/layout/HexagonCluster"/>
    <dgm:cxn modelId="{228E383A-438F-4D11-A4A3-8D3B126CEDA0}" type="presParOf" srcId="{E03CF869-051D-4729-A6EF-FC8299306652}" destId="{87685F27-F547-4CFF-94C1-EC222F4B7171}" srcOrd="0" destOrd="0" presId="urn:microsoft.com/office/officeart/2008/layout/HexagonCluster"/>
    <dgm:cxn modelId="{90C89B4D-C9D7-4428-BEDA-DD7EB05E9BFA}" type="presParOf" srcId="{1BD78558-794F-4D3D-AA94-2BE2C5231A76}" destId="{BAA1C22F-525D-4068-B9BA-D24FF81D7B6C}" srcOrd="7" destOrd="0" presId="urn:microsoft.com/office/officeart/2008/layout/HexagonCluster"/>
    <dgm:cxn modelId="{DDA90F35-5F9A-40B3-ADEA-B49F8D208643}" type="presParOf" srcId="{BAA1C22F-525D-4068-B9BA-D24FF81D7B6C}" destId="{4C4DC60B-ED06-480A-95D5-FF73F7EAD93C}" srcOrd="0" destOrd="0" presId="urn:microsoft.com/office/officeart/2008/layout/HexagonCluster"/>
    <dgm:cxn modelId="{57498676-DC97-476E-B609-119A6DE28494}" type="presParOf" srcId="{1BD78558-794F-4D3D-AA94-2BE2C5231A76}" destId="{148C7CA8-1C61-4B63-80E1-8348A28F1A91}" srcOrd="8" destOrd="0" presId="urn:microsoft.com/office/officeart/2008/layout/HexagonCluster"/>
    <dgm:cxn modelId="{C3BCEC54-D9A2-4C05-8F5D-493C27DA6E6D}" type="presParOf" srcId="{148C7CA8-1C61-4B63-80E1-8348A28F1A91}" destId="{A6C0BDE3-2696-40BC-9BCB-FDD398C3B467}" srcOrd="0" destOrd="0" presId="urn:microsoft.com/office/officeart/2008/layout/HexagonCluster"/>
    <dgm:cxn modelId="{F64ACFEF-F069-45DB-8788-10CDE7547DF9}" type="presParOf" srcId="{1BD78558-794F-4D3D-AA94-2BE2C5231A76}" destId="{FBFD52C8-C098-430D-B018-E45FD3273679}" srcOrd="9" destOrd="0" presId="urn:microsoft.com/office/officeart/2008/layout/HexagonCluster"/>
    <dgm:cxn modelId="{081C0622-46CB-4B4E-BA54-173016301742}" type="presParOf" srcId="{FBFD52C8-C098-430D-B018-E45FD3273679}" destId="{E1E2F579-ED70-4970-99DF-3C6D03FCC400}" srcOrd="0" destOrd="0" presId="urn:microsoft.com/office/officeart/2008/layout/HexagonCluster"/>
    <dgm:cxn modelId="{FF09EEE3-DE75-4C8A-B033-F196A0F15EAB}" type="presParOf" srcId="{1BD78558-794F-4D3D-AA94-2BE2C5231A76}" destId="{5A893340-2738-4850-9783-EC79BF0B4241}" srcOrd="10" destOrd="0" presId="urn:microsoft.com/office/officeart/2008/layout/HexagonCluster"/>
    <dgm:cxn modelId="{17AF076C-AF20-4B62-8672-C65016ACF86C}" type="presParOf" srcId="{5A893340-2738-4850-9783-EC79BF0B4241}" destId="{DFF9F52D-4C22-4CA0-9E61-FD84E2FFC72E}" srcOrd="0" destOrd="0" presId="urn:microsoft.com/office/officeart/2008/layout/HexagonCluster"/>
    <dgm:cxn modelId="{E914832D-DCB5-4DFE-9175-62FF506E2329}" type="presParOf" srcId="{1BD78558-794F-4D3D-AA94-2BE2C5231A76}" destId="{3EE1E446-AEB0-40F7-BD55-87F15B23DE7C}" srcOrd="11" destOrd="0" presId="urn:microsoft.com/office/officeart/2008/layout/HexagonCluster"/>
    <dgm:cxn modelId="{F3107775-EBD3-4217-85F0-29144320885C}" type="presParOf" srcId="{3EE1E446-AEB0-40F7-BD55-87F15B23DE7C}" destId="{A6FF6E45-68E8-4F2C-A5FA-F2F7D730EF95}" srcOrd="0" destOrd="0" presId="urn:microsoft.com/office/officeart/2008/layout/HexagonCluster"/>
    <dgm:cxn modelId="{6B72EA26-3886-4525-B52A-8150E4C63FDD}" type="presParOf" srcId="{1BD78558-794F-4D3D-AA94-2BE2C5231A76}" destId="{BD4E883C-A6A8-42AF-A051-DAD3BBD4852F}" srcOrd="12" destOrd="0" presId="urn:microsoft.com/office/officeart/2008/layout/HexagonCluster"/>
    <dgm:cxn modelId="{621D6B7A-C64E-47CE-92EE-1AF682A6852F}" type="presParOf" srcId="{BD4E883C-A6A8-42AF-A051-DAD3BBD4852F}" destId="{ADEF593D-22D6-4D8D-B689-40D610FDC5CD}" srcOrd="0" destOrd="0" presId="urn:microsoft.com/office/officeart/2008/layout/HexagonCluster"/>
    <dgm:cxn modelId="{C42905E1-32E1-4268-B1BE-661697F37E18}" type="presParOf" srcId="{1BD78558-794F-4D3D-AA94-2BE2C5231A76}" destId="{358572CF-71BB-4061-B50A-69B317636472}" srcOrd="13" destOrd="0" presId="urn:microsoft.com/office/officeart/2008/layout/HexagonCluster"/>
    <dgm:cxn modelId="{5905DABF-6B49-434A-9358-89998261E1B0}" type="presParOf" srcId="{358572CF-71BB-4061-B50A-69B317636472}" destId="{E61500FA-3845-490A-A9B0-75FBE4A18913}" srcOrd="0" destOrd="0" presId="urn:microsoft.com/office/officeart/2008/layout/HexagonCluster"/>
    <dgm:cxn modelId="{BABD50C6-B241-4C83-B980-A171CBC0C8EE}" type="presParOf" srcId="{1BD78558-794F-4D3D-AA94-2BE2C5231A76}" destId="{6A5B4EA9-F688-42FF-87F2-0AFEB7C60009}" srcOrd="14" destOrd="0" presId="urn:microsoft.com/office/officeart/2008/layout/HexagonCluster"/>
    <dgm:cxn modelId="{CF17058F-336F-49BD-8E62-D9D56BC174EB}" type="presParOf" srcId="{6A5B4EA9-F688-42FF-87F2-0AFEB7C60009}" destId="{7DE3288E-5EB8-4BAA-A07C-4B6327FE83D5}" srcOrd="0" destOrd="0" presId="urn:microsoft.com/office/officeart/2008/layout/HexagonCluster"/>
    <dgm:cxn modelId="{43B8767A-641F-4C5C-BC05-C2E0B636CD57}" type="presParOf" srcId="{1BD78558-794F-4D3D-AA94-2BE2C5231A76}" destId="{60B8722C-EB1D-47BB-A6D8-AD908A3DC3A5}" srcOrd="15" destOrd="0" presId="urn:microsoft.com/office/officeart/2008/layout/HexagonCluster"/>
    <dgm:cxn modelId="{6231C8D2-F24D-499C-98CA-3D48324F7409}" type="presParOf" srcId="{60B8722C-EB1D-47BB-A6D8-AD908A3DC3A5}" destId="{7CD067F7-C1AB-4CAA-B082-F4E211470B0C}" srcOrd="0" destOrd="0" presId="urn:microsoft.com/office/officeart/2008/layout/HexagonCluster"/>
    <dgm:cxn modelId="{A15EC153-8F18-4FFD-B59F-6625CE56B2A5}" type="presParOf" srcId="{1BD78558-794F-4D3D-AA94-2BE2C5231A76}" destId="{DE068D6E-824A-435E-AEB7-8ABA2F26F22C}" srcOrd="16" destOrd="0" presId="urn:microsoft.com/office/officeart/2008/layout/HexagonCluster"/>
    <dgm:cxn modelId="{33E7E86F-6D90-44D1-8F7E-4F23A7981B8E}" type="presParOf" srcId="{DE068D6E-824A-435E-AEB7-8ABA2F26F22C}" destId="{535EE935-13E2-4458-862C-C6FB6251567D}" srcOrd="0" destOrd="0" presId="urn:microsoft.com/office/officeart/2008/layout/HexagonCluster"/>
    <dgm:cxn modelId="{DD697A0D-00AB-464C-933F-A81D234F1A2C}" type="presParOf" srcId="{1BD78558-794F-4D3D-AA94-2BE2C5231A76}" destId="{56601F95-7143-4462-98E8-29C551D3113E}" srcOrd="17" destOrd="0" presId="urn:microsoft.com/office/officeart/2008/layout/HexagonCluster"/>
    <dgm:cxn modelId="{6FF3DDF8-74EA-475D-A44B-79ED9B5C1CF1}" type="presParOf" srcId="{56601F95-7143-4462-98E8-29C551D3113E}" destId="{40968189-1299-409F-8A36-91749245B005}" srcOrd="0" destOrd="0" presId="urn:microsoft.com/office/officeart/2008/layout/HexagonCluster"/>
    <dgm:cxn modelId="{FA5EF2F6-8423-422A-990A-1C6634799CA3}" type="presParOf" srcId="{1BD78558-794F-4D3D-AA94-2BE2C5231A76}" destId="{BB56A155-21A7-49C5-8BA9-E81453DC6EED}" srcOrd="18" destOrd="0" presId="urn:microsoft.com/office/officeart/2008/layout/HexagonCluster"/>
    <dgm:cxn modelId="{45E1E127-5CC0-474F-9C41-3A60C18E0B71}" type="presParOf" srcId="{BB56A155-21A7-49C5-8BA9-E81453DC6EED}" destId="{EAD2B6C8-8D1C-41A1-AB01-1170C461A1D9}" srcOrd="0" destOrd="0" presId="urn:microsoft.com/office/officeart/2008/layout/HexagonCluster"/>
    <dgm:cxn modelId="{5045CE9E-CE15-4AC7-BE23-A270503C7CBF}" type="presParOf" srcId="{1BD78558-794F-4D3D-AA94-2BE2C5231A76}" destId="{6427DC36-42A0-4D98-B7B1-C2F931D575BB}" srcOrd="19" destOrd="0" presId="urn:microsoft.com/office/officeart/2008/layout/HexagonCluster"/>
    <dgm:cxn modelId="{C4EA0585-54F9-4636-9A8F-8AF7F831A2D0}" type="presParOf" srcId="{6427DC36-42A0-4D98-B7B1-C2F931D575BB}" destId="{6D7DAB3F-4201-4387-8D03-49102D809E32}" srcOrd="0" destOrd="0" presId="urn:microsoft.com/office/officeart/2008/layout/HexagonCluster"/>
    <dgm:cxn modelId="{10590529-D507-439D-A5C0-F8959D09876D}" type="presParOf" srcId="{1BD78558-794F-4D3D-AA94-2BE2C5231A76}" destId="{58F5DFF4-978F-46E8-8F36-45E8B72B98BB}" srcOrd="20" destOrd="0" presId="urn:microsoft.com/office/officeart/2008/layout/HexagonCluster"/>
    <dgm:cxn modelId="{BC8B652E-2E6C-4980-8BBB-56A1BA3CA267}" type="presParOf" srcId="{58F5DFF4-978F-46E8-8F36-45E8B72B98BB}" destId="{D1FB920E-BAAD-40CE-9DE2-1E8DA147FE32}" srcOrd="0" destOrd="0" presId="urn:microsoft.com/office/officeart/2008/layout/HexagonCluster"/>
    <dgm:cxn modelId="{05E5B934-2CC7-4047-8DB2-3AEDFEEB58EC}" type="presParOf" srcId="{1BD78558-794F-4D3D-AA94-2BE2C5231A76}" destId="{7D45A65B-C621-45AC-8203-9B5F5E9E3972}" srcOrd="21" destOrd="0" presId="urn:microsoft.com/office/officeart/2008/layout/HexagonCluster"/>
    <dgm:cxn modelId="{F9F1A409-BE3C-4CD5-B4EF-B78FCFB96AC5}" type="presParOf" srcId="{7D45A65B-C621-45AC-8203-9B5F5E9E3972}" destId="{66584792-C448-446C-AF84-CD16C8CE8C44}" srcOrd="0" destOrd="0" presId="urn:microsoft.com/office/officeart/2008/layout/HexagonCluster"/>
    <dgm:cxn modelId="{23EA0408-B977-43B9-AF55-2C898FDF5B18}" type="presParOf" srcId="{1BD78558-794F-4D3D-AA94-2BE2C5231A76}" destId="{6937986F-2AC5-452D-BEF4-D4CDF6A35C13}" srcOrd="22" destOrd="0" presId="urn:microsoft.com/office/officeart/2008/layout/HexagonCluster"/>
    <dgm:cxn modelId="{3BE97688-3FF0-4432-B1E3-A7E74E41E179}" type="presParOf" srcId="{6937986F-2AC5-452D-BEF4-D4CDF6A35C13}" destId="{53A73E7A-1D76-4734-80B8-ECE2E7E31743}" srcOrd="0" destOrd="0" presId="urn:microsoft.com/office/officeart/2008/layout/HexagonCluster"/>
    <dgm:cxn modelId="{E034CBCE-FF36-4900-963F-C694A8C83046}" type="presParOf" srcId="{1BD78558-794F-4D3D-AA94-2BE2C5231A76}" destId="{958B0394-FAA8-4CFB-8B89-EC6A5860EE5D}" srcOrd="23" destOrd="0" presId="urn:microsoft.com/office/officeart/2008/layout/HexagonCluster"/>
    <dgm:cxn modelId="{0A8CDFCB-21B9-4E69-8498-6337E7FE031E}" type="presParOf" srcId="{958B0394-FAA8-4CFB-8B89-EC6A5860EE5D}" destId="{260F91F7-7027-463F-B43A-5D84796B3E17}" srcOrd="0" destOrd="0" presId="urn:microsoft.com/office/officeart/2008/layout/HexagonCluster"/>
    <dgm:cxn modelId="{3A20D22C-2176-4B53-9683-CBD251656E47}" type="presParOf" srcId="{1BD78558-794F-4D3D-AA94-2BE2C5231A76}" destId="{6CCB1D19-84D9-45DC-B331-A9AB7EDCE7CC}" srcOrd="24" destOrd="0" presId="urn:microsoft.com/office/officeart/2008/layout/HexagonCluster"/>
    <dgm:cxn modelId="{F61E8778-15B3-4601-8508-069060C775CA}" type="presParOf" srcId="{6CCB1D19-84D9-45DC-B331-A9AB7EDCE7CC}" destId="{D39DFDA8-B905-4B20-B5EF-F1D6ECBF0EF8}" srcOrd="0" destOrd="0" presId="urn:microsoft.com/office/officeart/2008/layout/HexagonCluster"/>
    <dgm:cxn modelId="{C44B19C8-C9C3-4C47-9813-331EB77F2DAE}" type="presParOf" srcId="{1BD78558-794F-4D3D-AA94-2BE2C5231A76}" destId="{332394CB-19C5-4113-9B95-ED9E7FF1FF5D}" srcOrd="25" destOrd="0" presId="urn:microsoft.com/office/officeart/2008/layout/HexagonCluster"/>
    <dgm:cxn modelId="{51B1A08C-0281-46F7-B14C-DD7D6C115A13}" type="presParOf" srcId="{332394CB-19C5-4113-9B95-ED9E7FF1FF5D}" destId="{4D4BAA0E-3BF2-405F-A628-259B2D9A4E84}" srcOrd="0" destOrd="0" presId="urn:microsoft.com/office/officeart/2008/layout/HexagonCluster"/>
    <dgm:cxn modelId="{EA9F0907-653F-4DAB-B7D5-F52DBDC0D8C2}" type="presParOf" srcId="{1BD78558-794F-4D3D-AA94-2BE2C5231A76}" destId="{4DDF44D0-C274-46C0-9487-8D777B4AF26E}" srcOrd="26" destOrd="0" presId="urn:microsoft.com/office/officeart/2008/layout/HexagonCluster"/>
    <dgm:cxn modelId="{20A9295C-D2B6-4758-83D4-B86C418F1A4E}" type="presParOf" srcId="{4DDF44D0-C274-46C0-9487-8D777B4AF26E}" destId="{AA1B918A-0F83-4A5B-8114-979E18D82312}" srcOrd="0" destOrd="0" presId="urn:microsoft.com/office/officeart/2008/layout/HexagonCluster"/>
    <dgm:cxn modelId="{8D26ABF5-11FF-457D-8FC8-98D16AF3E031}" type="presParOf" srcId="{1BD78558-794F-4D3D-AA94-2BE2C5231A76}" destId="{FB90BFC8-8CAE-417B-9C8B-362DBDD7D5C8}" srcOrd="27" destOrd="0" presId="urn:microsoft.com/office/officeart/2008/layout/HexagonCluster"/>
    <dgm:cxn modelId="{D812F363-0776-4366-8712-86A907C981E4}" type="presParOf" srcId="{FB90BFC8-8CAE-417B-9C8B-362DBDD7D5C8}" destId="{86BC189A-D98E-4DE7-86B2-6EA0AF519CCE}" srcOrd="0" destOrd="0" presId="urn:microsoft.com/office/officeart/2008/layout/HexagonCluster"/>
    <dgm:cxn modelId="{AAC236F2-3FCC-4415-B865-5C37AD878CC6}" type="presParOf" srcId="{1BD78558-794F-4D3D-AA94-2BE2C5231A76}" destId="{59712074-6681-49AB-9739-E54951694F67}" srcOrd="28" destOrd="0" presId="urn:microsoft.com/office/officeart/2008/layout/HexagonCluster"/>
    <dgm:cxn modelId="{BCF5CE01-A371-4EF6-84AD-6D34A23429B5}" type="presParOf" srcId="{59712074-6681-49AB-9739-E54951694F67}" destId="{14653E36-05DC-41C9-9366-818829A3A6B5}" srcOrd="0" destOrd="0" presId="urn:microsoft.com/office/officeart/2008/layout/HexagonCluster"/>
    <dgm:cxn modelId="{0257D2A6-D041-4652-A97D-9C798E30CAD4}" type="presParOf" srcId="{1BD78558-794F-4D3D-AA94-2BE2C5231A76}" destId="{CF8A3439-3240-4C74-8822-1532EAFC4336}" srcOrd="29" destOrd="0" presId="urn:microsoft.com/office/officeart/2008/layout/HexagonCluster"/>
    <dgm:cxn modelId="{B479E6F2-5777-4FA1-BE3D-2D189BEC690E}" type="presParOf" srcId="{CF8A3439-3240-4C74-8822-1532EAFC4336}" destId="{08F2A43E-1816-4547-988F-AF1582A036AB}" srcOrd="0" destOrd="0" presId="urn:microsoft.com/office/officeart/2008/layout/HexagonCluster"/>
    <dgm:cxn modelId="{38641861-0385-4BCF-B04E-052366188D7D}" type="presParOf" srcId="{1BD78558-794F-4D3D-AA94-2BE2C5231A76}" destId="{B15CDC7C-A08F-4FDC-A33E-9F0A8AA36A05}" srcOrd="30" destOrd="0" presId="urn:microsoft.com/office/officeart/2008/layout/HexagonCluster"/>
    <dgm:cxn modelId="{07520081-AE6C-4A04-9256-34AF53B13177}" type="presParOf" srcId="{B15CDC7C-A08F-4FDC-A33E-9F0A8AA36A05}" destId="{C73C2990-7075-4504-ACDE-D54951DB8877}" srcOrd="0" destOrd="0" presId="urn:microsoft.com/office/officeart/2008/layout/HexagonCluster"/>
    <dgm:cxn modelId="{8FFC6626-8B96-4502-8D15-A51F0B37434B}" type="presParOf" srcId="{1BD78558-794F-4D3D-AA94-2BE2C5231A76}" destId="{4EF5FD74-9E4E-4180-92B9-2CCBB27AF51C}" srcOrd="31" destOrd="0" presId="urn:microsoft.com/office/officeart/2008/layout/HexagonCluster"/>
    <dgm:cxn modelId="{61B82D3D-EC46-4566-AB0A-5F39036D1D12}" type="presParOf" srcId="{4EF5FD74-9E4E-4180-92B9-2CCBB27AF51C}" destId="{C3B33C76-E40A-404B-B8F4-04DDBDF7AFAC}" srcOrd="0" destOrd="0" presId="urn:microsoft.com/office/officeart/2008/layout/HexagonCluster"/>
    <dgm:cxn modelId="{1E33922E-E73B-43A7-8514-75B161809E96}" type="presParOf" srcId="{1BD78558-794F-4D3D-AA94-2BE2C5231A76}" destId="{55410F1C-CADC-4601-BF91-BD7B11210C04}" srcOrd="32" destOrd="0" presId="urn:microsoft.com/office/officeart/2008/layout/HexagonCluster"/>
    <dgm:cxn modelId="{0A8681B4-9C67-4EC4-BD76-9BAD9F0845DF}" type="presParOf" srcId="{55410F1C-CADC-4601-BF91-BD7B11210C04}" destId="{094121C3-8302-43CD-AF3E-23F9E81A38FC}" srcOrd="0" destOrd="0" presId="urn:microsoft.com/office/officeart/2008/layout/HexagonCluster"/>
    <dgm:cxn modelId="{87896C7D-FE6B-435F-BF6F-428769330475}" type="presParOf" srcId="{1BD78558-794F-4D3D-AA94-2BE2C5231A76}" destId="{3B1B30EE-9B82-4013-85C1-5D1D990400F6}" srcOrd="33" destOrd="0" presId="urn:microsoft.com/office/officeart/2008/layout/HexagonCluster"/>
    <dgm:cxn modelId="{8D5DF2F4-D693-4D6C-91CE-0190FE06537D}" type="presParOf" srcId="{3B1B30EE-9B82-4013-85C1-5D1D990400F6}" destId="{E081BD08-DFA1-4C41-92C3-E5301BCD74B5}" srcOrd="0" destOrd="0" presId="urn:microsoft.com/office/officeart/2008/layout/HexagonCluster"/>
    <dgm:cxn modelId="{7361D8C1-F338-4C75-8EC2-3D9199B46518}" type="presParOf" srcId="{1BD78558-794F-4D3D-AA94-2BE2C5231A76}" destId="{83D03BCC-A0AE-4698-867B-3732DA9125A2}" srcOrd="34" destOrd="0" presId="urn:microsoft.com/office/officeart/2008/layout/HexagonCluster"/>
    <dgm:cxn modelId="{E6765CBA-2120-4BD3-956D-561282756E3E}" type="presParOf" srcId="{83D03BCC-A0AE-4698-867B-3732DA9125A2}" destId="{D0601F9A-7802-4910-801D-927FD76B0666}" srcOrd="0" destOrd="0" presId="urn:microsoft.com/office/officeart/2008/layout/HexagonCluster"/>
    <dgm:cxn modelId="{263DE9D9-3295-4F23-81A2-4679B8533A89}" type="presParOf" srcId="{1BD78558-794F-4D3D-AA94-2BE2C5231A76}" destId="{13896ADE-14C7-4C2C-BC31-7FC3D5F2FD61}" srcOrd="35" destOrd="0" presId="urn:microsoft.com/office/officeart/2008/layout/HexagonCluster"/>
    <dgm:cxn modelId="{8CE34827-3D9E-4559-92F3-B1AE669C2BBD}" type="presParOf" srcId="{13896ADE-14C7-4C2C-BC31-7FC3D5F2FD61}" destId="{5873DB45-6E93-4808-8D11-6CDAAD875F0D}" srcOrd="0" destOrd="0" presId="urn:microsoft.com/office/officeart/2008/layout/HexagonCluster"/>
    <dgm:cxn modelId="{84BFD211-4CA4-433B-8FA8-9E98351E28B7}" type="presParOf" srcId="{1BD78558-794F-4D3D-AA94-2BE2C5231A76}" destId="{3678DE47-62B4-4FE4-B391-E642D2A1C142}" srcOrd="36" destOrd="0" presId="urn:microsoft.com/office/officeart/2008/layout/HexagonCluster"/>
    <dgm:cxn modelId="{21B9CFA7-514C-4831-A5CE-2A6E3DE949B8}" type="presParOf" srcId="{3678DE47-62B4-4FE4-B391-E642D2A1C142}" destId="{AB2A4199-51E9-434B-9791-27E44DD65671}" srcOrd="0" destOrd="0" presId="urn:microsoft.com/office/officeart/2008/layout/HexagonCluster"/>
    <dgm:cxn modelId="{017A7123-F9FC-4A7B-BAB1-DC086E82463D}" type="presParOf" srcId="{1BD78558-794F-4D3D-AA94-2BE2C5231A76}" destId="{4ED06518-49CA-4337-899E-E7F4EC58DA8F}" srcOrd="37" destOrd="0" presId="urn:microsoft.com/office/officeart/2008/layout/HexagonCluster"/>
    <dgm:cxn modelId="{233871AF-7E55-4169-A3FF-DABE581485E4}" type="presParOf" srcId="{4ED06518-49CA-4337-899E-E7F4EC58DA8F}" destId="{640A3982-BBCD-4FEB-BDA8-642DA589FFE0}" srcOrd="0" destOrd="0" presId="urn:microsoft.com/office/officeart/2008/layout/HexagonCluster"/>
    <dgm:cxn modelId="{578AE672-8ED4-4013-9D1F-79EE6E078EA9}" type="presParOf" srcId="{1BD78558-794F-4D3D-AA94-2BE2C5231A76}" destId="{A308E2CC-D904-42FC-B33C-D010CFACB63E}" srcOrd="38" destOrd="0" presId="urn:microsoft.com/office/officeart/2008/layout/HexagonCluster"/>
    <dgm:cxn modelId="{D38CF29D-3DEE-401B-A3F1-B81173AE7379}" type="presParOf" srcId="{A308E2CC-D904-42FC-B33C-D010CFACB63E}" destId="{DCC22F9C-C6A3-46A0-95C9-2DE55B137C53}" srcOrd="0" destOrd="0" presId="urn:microsoft.com/office/officeart/2008/layout/HexagonCluster"/>
    <dgm:cxn modelId="{9B9F6CC9-1243-421E-8EB8-2D394056A22E}" type="presParOf" srcId="{1BD78558-794F-4D3D-AA94-2BE2C5231A76}" destId="{46FD617D-86E1-40F5-8796-EC2E21F16A29}" srcOrd="39" destOrd="0" presId="urn:microsoft.com/office/officeart/2008/layout/HexagonCluster"/>
    <dgm:cxn modelId="{E7607E35-AE7C-4325-9B8A-7C866C8D094E}" type="presParOf" srcId="{46FD617D-86E1-40F5-8796-EC2E21F16A29}" destId="{F2660AAE-6AD8-4CEB-A532-E09ED41FA090}" srcOrd="0" destOrd="0" presId="urn:microsoft.com/office/officeart/2008/layout/HexagonCluster"/>
    <dgm:cxn modelId="{4E9662D6-7A20-4795-AE83-CEBC817F541E}" type="presParOf" srcId="{1BD78558-794F-4D3D-AA94-2BE2C5231A76}" destId="{C7029AC8-7FBA-4DED-9DB3-D11847AF984D}" srcOrd="40" destOrd="0" presId="urn:microsoft.com/office/officeart/2008/layout/HexagonCluster"/>
    <dgm:cxn modelId="{3C3FE8C0-5DD7-45CE-BBD9-F03B65573C0A}" type="presParOf" srcId="{C7029AC8-7FBA-4DED-9DB3-D11847AF984D}" destId="{2109B213-92BE-4229-BF5B-AB34F743EB83}" srcOrd="0" destOrd="0" presId="urn:microsoft.com/office/officeart/2008/layout/HexagonCluster"/>
    <dgm:cxn modelId="{D27D819C-4E9A-4067-93FA-29199E39CCA1}" type="presParOf" srcId="{1BD78558-794F-4D3D-AA94-2BE2C5231A76}" destId="{1FA951FF-0A12-40A0-AC3F-B9E408176F44}" srcOrd="41" destOrd="0" presId="urn:microsoft.com/office/officeart/2008/layout/HexagonCluster"/>
    <dgm:cxn modelId="{06081887-F33E-43A3-AD46-956FED742627}" type="presParOf" srcId="{1FA951FF-0A12-40A0-AC3F-B9E408176F44}" destId="{F285CBE9-CE6F-45E2-AB6E-8FB219FE0FC1}" srcOrd="0" destOrd="0" presId="urn:microsoft.com/office/officeart/2008/layout/HexagonCluster"/>
    <dgm:cxn modelId="{A9D7E9AA-336A-4B99-BE5C-B077AFE8951D}" type="presParOf" srcId="{1BD78558-794F-4D3D-AA94-2BE2C5231A76}" destId="{8FACDCB5-DF5E-4BBA-940E-08D7C81F8715}" srcOrd="42" destOrd="0" presId="urn:microsoft.com/office/officeart/2008/layout/HexagonCluster"/>
    <dgm:cxn modelId="{2D37A2AA-0FDF-4320-B124-8471979A20EE}" type="presParOf" srcId="{8FACDCB5-DF5E-4BBA-940E-08D7C81F8715}" destId="{7B134BC0-AEE0-4325-912E-60C7AB8BB728}" srcOrd="0" destOrd="0" presId="urn:microsoft.com/office/officeart/2008/layout/HexagonCluster"/>
    <dgm:cxn modelId="{CA27481D-E689-4011-946F-87669A4980E9}" type="presParOf" srcId="{1BD78558-794F-4D3D-AA94-2BE2C5231A76}" destId="{10C43633-DEE3-44CA-8CB7-E23E019B304D}" srcOrd="43" destOrd="0" presId="urn:microsoft.com/office/officeart/2008/layout/HexagonCluster"/>
    <dgm:cxn modelId="{5D5BE75D-AF30-413E-85AF-54482BD9C74C}" type="presParOf" srcId="{10C43633-DEE3-44CA-8CB7-E23E019B304D}" destId="{744551E9-DAAA-4DCC-92F0-C8E224D8FE59}" srcOrd="0" destOrd="0" presId="urn:microsoft.com/office/officeart/2008/layout/HexagonCluster"/>
    <dgm:cxn modelId="{8F05626F-F9E2-4D0C-A15E-DCF804088DE7}" type="presParOf" srcId="{1BD78558-794F-4D3D-AA94-2BE2C5231A76}" destId="{2CB26404-97A2-4F67-9875-AF4E946CF3DF}" srcOrd="44" destOrd="0" presId="urn:microsoft.com/office/officeart/2008/layout/HexagonCluster"/>
    <dgm:cxn modelId="{BA86A995-94B1-44EA-94B2-A473731F38BE}" type="presParOf" srcId="{2CB26404-97A2-4F67-9875-AF4E946CF3DF}" destId="{9439AFE6-9541-41E2-BCDE-633F91FD0C3B}" srcOrd="0" destOrd="0" presId="urn:microsoft.com/office/officeart/2008/layout/HexagonCluster"/>
    <dgm:cxn modelId="{076B1647-8874-47D0-9BCD-1C64E677B914}" type="presParOf" srcId="{1BD78558-794F-4D3D-AA94-2BE2C5231A76}" destId="{57BF3945-524E-4DA1-A272-4D0FFC46B470}" srcOrd="45" destOrd="0" presId="urn:microsoft.com/office/officeart/2008/layout/HexagonCluster"/>
    <dgm:cxn modelId="{501EC540-29C4-46B4-9F05-517B59185EE0}" type="presParOf" srcId="{57BF3945-524E-4DA1-A272-4D0FFC46B470}" destId="{3F2E968E-B1AC-4764-8447-393B928A49D9}" srcOrd="0" destOrd="0" presId="urn:microsoft.com/office/officeart/2008/layout/HexagonCluster"/>
    <dgm:cxn modelId="{74E36BED-0748-4211-AEFA-74A7FC6D3B8A}" type="presParOf" srcId="{1BD78558-794F-4D3D-AA94-2BE2C5231A76}" destId="{F48D5A50-4AD4-4DF9-99F5-9822021108BB}" srcOrd="46" destOrd="0" presId="urn:microsoft.com/office/officeart/2008/layout/HexagonCluster"/>
    <dgm:cxn modelId="{862DD99A-9E95-464C-8FC1-4A303D355354}" type="presParOf" srcId="{F48D5A50-4AD4-4DF9-99F5-9822021108BB}" destId="{FAB3FB5B-827F-4331-AB96-86852A5788F3}" srcOrd="0" destOrd="0" presId="urn:microsoft.com/office/officeart/2008/layout/HexagonCluster"/>
    <dgm:cxn modelId="{1E76A268-1307-4550-8071-5035D212FBF3}" type="presParOf" srcId="{1BD78558-794F-4D3D-AA94-2BE2C5231A76}" destId="{B8FEF839-3DF1-4381-BD4B-8C2B7AA616F9}" srcOrd="47" destOrd="0" presId="urn:microsoft.com/office/officeart/2008/layout/HexagonCluster"/>
    <dgm:cxn modelId="{1169110F-B1E3-42E1-BA3D-AFA138D34902}" type="presParOf" srcId="{B8FEF839-3DF1-4381-BD4B-8C2B7AA616F9}" destId="{445F8FC5-2B96-4A0F-A7F5-1595D7B21049}" srcOrd="0" destOrd="0" presId="urn:microsoft.com/office/officeart/2008/layout/HexagonCluster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06017A-BF24-4D69-8F16-C140E863F702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6531FA-20AB-4B43-B5B7-2B79C646B130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>
              <a:solidFill>
                <a:schemeClr val="bg1"/>
              </a:solidFill>
            </a:rPr>
            <a:t>Prevenção  da perda dos papéis ocupacionais</a:t>
          </a:r>
          <a:endParaRPr lang="pt-BR" sz="1200" dirty="0"/>
        </a:p>
      </dgm:t>
    </dgm:pt>
    <dgm:pt modelId="{5421C402-29CF-42CA-98E9-04AB37467BE1}" type="parTrans" cxnId="{9E59D393-5B91-44A0-A4D2-9E0F605A23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CF5B4533-4AE8-4F5C-9F44-0FD94A74CE37}" type="sibTrans" cxnId="{9E59D393-5B91-44A0-A4D2-9E0F605A23E7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841F6E7D-1249-44D6-9838-B8FB18F58DAB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>
              <a:solidFill>
                <a:schemeClr val="bg1"/>
              </a:solidFill>
            </a:rPr>
            <a:t>Relações intergeracionais no ambiente de trabalho</a:t>
          </a:r>
          <a:endParaRPr lang="pt-BR" sz="1200" dirty="0"/>
        </a:p>
      </dgm:t>
    </dgm:pt>
    <dgm:pt modelId="{055C2B60-4CE3-44BB-9BAD-ABDE7350A09E}" type="parTrans" cxnId="{5D917599-38DD-4C9A-8DF5-4F207C71EB2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27A0D22-F6C6-4311-A4D8-CF8B18B0C2C7}" type="sibTrans" cxnId="{5D917599-38DD-4C9A-8DF5-4F207C71EB2E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27339FE-4D8E-44EF-8E66-8B0376BFCDDE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100" dirty="0"/>
            <a:t>valorização do trabalhador mais velho 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100" dirty="0"/>
            <a:t>(evitar o </a:t>
          </a:r>
          <a:r>
            <a:rPr lang="pt-BR" sz="1100" dirty="0" err="1"/>
            <a:t>etarismo</a:t>
          </a:r>
          <a:r>
            <a:rPr lang="pt-BR" sz="1100" dirty="0"/>
            <a:t> / </a:t>
          </a:r>
          <a:r>
            <a:rPr lang="pt-BR" sz="1100" dirty="0" err="1"/>
            <a:t>agismo</a:t>
          </a:r>
          <a:r>
            <a:rPr lang="pt-BR" sz="1100" dirty="0"/>
            <a:t>)</a:t>
          </a:r>
        </a:p>
      </dgm:t>
    </dgm:pt>
    <dgm:pt modelId="{AF427837-428A-4AE5-8E90-8DB23ED047D3}" type="parTrans" cxnId="{8BF98A5E-D62E-4564-B030-ADD62245DBB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2A9CC09C-48C6-46D1-9C9F-A6DAE18EE98A}" type="sibTrans" cxnId="{8BF98A5E-D62E-4564-B030-ADD62245DBBB}">
      <dgm:prSet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A17FC771-7AC0-4BC5-ADF0-DD41E504394D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Perda de papel social,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Depressão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Alcoolismo,</a:t>
          </a:r>
        </a:p>
      </dgm:t>
    </dgm:pt>
    <dgm:pt modelId="{E5B0D5AB-55D9-4B21-9BF4-FF0C4C357677}" type="parTrans" cxnId="{8CD3CBD9-FDB1-411C-BC88-3306693B324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85BA101C-B689-4E5B-9231-39EFC71C9081}" type="sibTrans" cxnId="{8CD3CBD9-FDB1-411C-BC88-3306693B3242}">
      <dgm:prSet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3995C58-C41E-4B17-9745-14D9582BF1D4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Diminuição da renda  afetando o mercado consumidor.</a:t>
          </a:r>
        </a:p>
      </dgm:t>
    </dgm:pt>
    <dgm:pt modelId="{F5BE5221-C065-4333-B8F7-84AE5A7584FC}" type="parTrans" cxnId="{4D7A6EE3-3EAD-448E-BC4B-1239192648B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C57425C8-B7DD-4515-AEAE-A88A1DDCF5BA}" type="sibTrans" cxnId="{4D7A6EE3-3EAD-448E-BC4B-1239192648B0}">
      <dgm:prSet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009B4DBE-5D7B-46E9-BECB-82CC63DC5B4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300" dirty="0">
              <a:solidFill>
                <a:schemeClr val="bg1"/>
              </a:solidFill>
            </a:rPr>
            <a:t>Preparação para a aposentadoria</a:t>
          </a:r>
          <a:endParaRPr lang="pt-BR" sz="1300" dirty="0"/>
        </a:p>
      </dgm:t>
    </dgm:pt>
    <dgm:pt modelId="{480EF707-1246-4B03-91D7-FD7C796CE13A}" type="parTrans" cxnId="{C79EDEEE-2039-4795-A235-5F4F3CF6FD1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228F6B7-68D6-45F8-923A-2326B3B21A06}" type="sibTrans" cxnId="{C79EDEEE-2039-4795-A235-5F4F3CF6FD17}">
      <dgm:prSet/>
      <dgm:spPr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91DFAEFE-2EBE-4222-9523-96ED9D42275B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Pensar a jornada de trabalho e possibilidades de rearranjos </a:t>
          </a:r>
        </a:p>
      </dgm:t>
    </dgm:pt>
    <dgm:pt modelId="{988E7065-3FFE-40AE-8941-5A9E5CA68ACE}" type="parTrans" cxnId="{790EDDAD-570E-4050-B81F-794CC853B66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453D59A-E313-42FF-AF25-A76DF2325D9E}" type="sibTrans" cxnId="{790EDDAD-570E-4050-B81F-794CC853B66D}">
      <dgm:prSet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0C6FBCE4-7072-4820-B953-5741FC090167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Educação continuada com vistas a acompanhar as mudanças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tecnológicas </a:t>
          </a:r>
        </a:p>
      </dgm:t>
    </dgm:pt>
    <dgm:pt modelId="{5D1B193C-4C54-48BB-B9D5-6031AD755834}" type="parTrans" cxnId="{5FCE2B86-5BE1-4526-94D7-7C55723D1FE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DCA75C78-8AC8-4D81-920C-1240878F2C8F}" type="sibTrans" cxnId="{5FCE2B86-5BE1-4526-94D7-7C55723D1FEE}">
      <dgm:prSet/>
      <dgm:spPr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45949EF-4CC8-42DC-8BCC-9DC307ACC7DA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Programas de Entrada tardia no mercado de trabalho</a:t>
          </a:r>
        </a:p>
      </dgm:t>
    </dgm:pt>
    <dgm:pt modelId="{C407821A-DBBF-4820-B9F8-4E2EA8499BF4}" type="parTrans" cxnId="{BEC0199A-78D1-487B-8347-915FB86FF93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AE01C4AC-CAE1-4C18-B5FA-BC855046FB30}" type="sibTrans" cxnId="{BEC0199A-78D1-487B-8347-915FB86FF93D}">
      <dgm:prSet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234A8863-67ED-4D57-A395-890802C318C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Impactos que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 a saída “precoce” do mercado de trabalho pode gerar</a:t>
          </a:r>
          <a:endParaRPr lang="pt-BR" sz="1200" dirty="0">
            <a:solidFill>
              <a:schemeClr val="bg1"/>
            </a:solidFill>
          </a:endParaRPr>
        </a:p>
      </dgm:t>
    </dgm:pt>
    <dgm:pt modelId="{E725B3BA-7BDB-403D-A515-C5A0776F8796}" type="parTrans" cxnId="{A0B235BA-15D1-42F4-ACB2-764EA25C3C2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85E7A72A-FE3E-4B32-8A4A-56EAC3D0E0E1}" type="sibTrans" cxnId="{A0B235BA-15D1-42F4-ACB2-764EA25C3C25}">
      <dgm:prSet/>
      <dgm:spPr>
        <a:blipFill rotWithShape="1"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1BD78558-794F-4D3D-AA94-2BE2C5231A76}" type="pres">
      <dgm:prSet presAssocID="{8A06017A-BF24-4D69-8F16-C140E863F70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33D9E971-869C-4DBF-8D51-2936D7FB2010}" type="pres">
      <dgm:prSet presAssocID="{666531FA-20AB-4B43-B5B7-2B79C646B130}" presName="text1" presStyleCnt="0"/>
      <dgm:spPr/>
    </dgm:pt>
    <dgm:pt modelId="{0E85777F-9DC5-4E95-B3C7-6399FD47F9CF}" type="pres">
      <dgm:prSet presAssocID="{666531FA-20AB-4B43-B5B7-2B79C646B130}" presName="textRepeatNode" presStyleLbl="alignNode1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71BA54-C08D-40C0-8919-E164C99589A6}" type="pres">
      <dgm:prSet presAssocID="{666531FA-20AB-4B43-B5B7-2B79C646B130}" presName="textaccent1" presStyleCnt="0"/>
      <dgm:spPr/>
    </dgm:pt>
    <dgm:pt modelId="{21E2CC59-61D2-4690-B744-28BCFBF44170}" type="pres">
      <dgm:prSet presAssocID="{666531FA-20AB-4B43-B5B7-2B79C646B130}" presName="accentRepeatNode" presStyleLbl="solidAlignAcc1" presStyleIdx="0" presStyleCnt="20" custLinFactY="200000" custLinFactNeighborX="13630" custLinFactNeighborY="206554"/>
      <dgm:spPr/>
    </dgm:pt>
    <dgm:pt modelId="{1B05C9EC-0491-40DB-84FE-FBCE62753F24}" type="pres">
      <dgm:prSet presAssocID="{CF5B4533-4AE8-4F5C-9F44-0FD94A74CE37}" presName="image1" presStyleCnt="0"/>
      <dgm:spPr/>
    </dgm:pt>
    <dgm:pt modelId="{8B56BC05-E931-4703-BF63-A002AFABBC84}" type="pres">
      <dgm:prSet presAssocID="{CF5B4533-4AE8-4F5C-9F44-0FD94A74CE37}" presName="imageRepeatNode" presStyleLbl="alignAcc1" presStyleIdx="0" presStyleCnt="10" custLinFactNeighborX="1661"/>
      <dgm:spPr/>
      <dgm:t>
        <a:bodyPr/>
        <a:lstStyle/>
        <a:p>
          <a:endParaRPr lang="pt-BR"/>
        </a:p>
      </dgm:t>
    </dgm:pt>
    <dgm:pt modelId="{A80B12B8-9DD1-4D59-8FE7-412811FBF624}" type="pres">
      <dgm:prSet presAssocID="{CF5B4533-4AE8-4F5C-9F44-0FD94A74CE37}" presName="imageaccent1" presStyleCnt="0"/>
      <dgm:spPr/>
    </dgm:pt>
    <dgm:pt modelId="{4255BBFF-6747-4ED7-A27A-6B141E30A5B4}" type="pres">
      <dgm:prSet presAssocID="{CF5B4533-4AE8-4F5C-9F44-0FD94A74CE37}" presName="accentRepeatNode" presStyleLbl="solidAlignAcc1" presStyleIdx="1" presStyleCnt="20" custLinFactY="35791" custLinFactNeighborX="-52004" custLinFactNeighborY="100000"/>
      <dgm:spPr/>
    </dgm:pt>
    <dgm:pt modelId="{92E96C53-6C73-4A78-8A8D-D7707471E974}" type="pres">
      <dgm:prSet presAssocID="{33995C58-C41E-4B17-9745-14D9582BF1D4}" presName="text2" presStyleCnt="0"/>
      <dgm:spPr/>
    </dgm:pt>
    <dgm:pt modelId="{15EBBB3C-78EC-468C-B91D-167EFA129AAF}" type="pres">
      <dgm:prSet presAssocID="{33995C58-C41E-4B17-9745-14D9582BF1D4}" presName="textRepeatNode" presStyleLbl="alignNode1" presStyleIdx="1" presStyleCnt="10" custScaleX="1086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458DBE-77E7-4016-BE68-4CE38F562763}" type="pres">
      <dgm:prSet presAssocID="{33995C58-C41E-4B17-9745-14D9582BF1D4}" presName="textaccent2" presStyleCnt="0"/>
      <dgm:spPr/>
    </dgm:pt>
    <dgm:pt modelId="{1DA89F5E-5469-435A-83F1-7C54FD4DC472}" type="pres">
      <dgm:prSet presAssocID="{33995C58-C41E-4B17-9745-14D9582BF1D4}" presName="accentRepeatNode" presStyleLbl="solidAlignAcc1" presStyleIdx="2" presStyleCnt="20"/>
      <dgm:spPr/>
    </dgm:pt>
    <dgm:pt modelId="{E03CF869-051D-4729-A6EF-FC8299306652}" type="pres">
      <dgm:prSet presAssocID="{C57425C8-B7DD-4515-AEAE-A88A1DDCF5BA}" presName="image2" presStyleCnt="0"/>
      <dgm:spPr/>
    </dgm:pt>
    <dgm:pt modelId="{87685F27-F547-4CFF-94C1-EC222F4B7171}" type="pres">
      <dgm:prSet presAssocID="{C57425C8-B7DD-4515-AEAE-A88A1DDCF5BA}" presName="imageRepeatNode" presStyleLbl="alignAcc1" presStyleIdx="1" presStyleCnt="10"/>
      <dgm:spPr/>
      <dgm:t>
        <a:bodyPr/>
        <a:lstStyle/>
        <a:p>
          <a:endParaRPr lang="pt-BR"/>
        </a:p>
      </dgm:t>
    </dgm:pt>
    <dgm:pt modelId="{BAA1C22F-525D-4068-B9BA-D24FF81D7B6C}" type="pres">
      <dgm:prSet presAssocID="{C57425C8-B7DD-4515-AEAE-A88A1DDCF5BA}" presName="imageaccent2" presStyleCnt="0"/>
      <dgm:spPr/>
    </dgm:pt>
    <dgm:pt modelId="{4C4DC60B-ED06-480A-95D5-FF73F7EAD93C}" type="pres">
      <dgm:prSet presAssocID="{C57425C8-B7DD-4515-AEAE-A88A1DDCF5BA}" presName="accentRepeatNode" presStyleLbl="solidAlignAcc1" presStyleIdx="3" presStyleCnt="20"/>
      <dgm:spPr/>
    </dgm:pt>
    <dgm:pt modelId="{148C7CA8-1C61-4B63-80E1-8348A28F1A91}" type="pres">
      <dgm:prSet presAssocID="{234A8863-67ED-4D57-A395-890802C318C5}" presName="text3" presStyleCnt="0"/>
      <dgm:spPr/>
    </dgm:pt>
    <dgm:pt modelId="{A6C0BDE3-2696-40BC-9BCB-FDD398C3B467}" type="pres">
      <dgm:prSet presAssocID="{234A8863-67ED-4D57-A395-890802C318C5}" presName="textRepeatNode" presStyleLbl="alignNode1" presStyleIdx="2" presStyleCnt="10" custScaleX="1053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FD52C8-C098-430D-B018-E45FD3273679}" type="pres">
      <dgm:prSet presAssocID="{234A8863-67ED-4D57-A395-890802C318C5}" presName="textaccent3" presStyleCnt="0"/>
      <dgm:spPr/>
    </dgm:pt>
    <dgm:pt modelId="{E1E2F579-ED70-4970-99DF-3C6D03FCC400}" type="pres">
      <dgm:prSet presAssocID="{234A8863-67ED-4D57-A395-890802C318C5}" presName="accentRepeatNode" presStyleLbl="solidAlignAcc1" presStyleIdx="4" presStyleCnt="20" custLinFactY="-46216" custLinFactNeighborX="18559" custLinFactNeighborY="-100000"/>
      <dgm:spPr/>
    </dgm:pt>
    <dgm:pt modelId="{5A893340-2738-4850-9783-EC79BF0B4241}" type="pres">
      <dgm:prSet presAssocID="{85E7A72A-FE3E-4B32-8A4A-56EAC3D0E0E1}" presName="image3" presStyleCnt="0"/>
      <dgm:spPr/>
    </dgm:pt>
    <dgm:pt modelId="{DFF9F52D-4C22-4CA0-9E61-FD84E2FFC72E}" type="pres">
      <dgm:prSet presAssocID="{85E7A72A-FE3E-4B32-8A4A-56EAC3D0E0E1}" presName="imageRepeatNode" presStyleLbl="alignAcc1" presStyleIdx="2" presStyleCnt="10"/>
      <dgm:spPr/>
      <dgm:t>
        <a:bodyPr/>
        <a:lstStyle/>
        <a:p>
          <a:endParaRPr lang="pt-BR"/>
        </a:p>
      </dgm:t>
    </dgm:pt>
    <dgm:pt modelId="{3EE1E446-AEB0-40F7-BD55-87F15B23DE7C}" type="pres">
      <dgm:prSet presAssocID="{85E7A72A-FE3E-4B32-8A4A-56EAC3D0E0E1}" presName="imageaccent3" presStyleCnt="0"/>
      <dgm:spPr/>
    </dgm:pt>
    <dgm:pt modelId="{A6FF6E45-68E8-4F2C-A5FA-F2F7D730EF95}" type="pres">
      <dgm:prSet presAssocID="{85E7A72A-FE3E-4B32-8A4A-56EAC3D0E0E1}" presName="accentRepeatNode" presStyleLbl="solidAlignAcc1" presStyleIdx="5" presStyleCnt="20"/>
      <dgm:spPr/>
    </dgm:pt>
    <dgm:pt modelId="{BD4E883C-A6A8-42AF-A051-DAD3BBD4852F}" type="pres">
      <dgm:prSet presAssocID="{009B4DBE-5D7B-46E9-BECB-82CC63DC5B40}" presName="text4" presStyleCnt="0"/>
      <dgm:spPr/>
    </dgm:pt>
    <dgm:pt modelId="{ADEF593D-22D6-4D8D-B689-40D610FDC5CD}" type="pres">
      <dgm:prSet presAssocID="{009B4DBE-5D7B-46E9-BECB-82CC63DC5B40}" presName="textRepeatNode" presStyleLbl="alignNode1" presStyleIdx="3" presStyleCnt="10" custScaleX="96839" custScaleY="1132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8572CF-71BB-4061-B50A-69B317636472}" type="pres">
      <dgm:prSet presAssocID="{009B4DBE-5D7B-46E9-BECB-82CC63DC5B40}" presName="textaccent4" presStyleCnt="0"/>
      <dgm:spPr/>
    </dgm:pt>
    <dgm:pt modelId="{E61500FA-3845-490A-A9B0-75FBE4A18913}" type="pres">
      <dgm:prSet presAssocID="{009B4DBE-5D7B-46E9-BECB-82CC63DC5B40}" presName="accentRepeatNode" presStyleLbl="solidAlignAcc1" presStyleIdx="6" presStyleCnt="20" custLinFactX="-95044" custLinFactY="-211161" custLinFactNeighborX="-100000" custLinFactNeighborY="-300000"/>
      <dgm:spPr/>
    </dgm:pt>
    <dgm:pt modelId="{6A5B4EA9-F688-42FF-87F2-0AFEB7C60009}" type="pres">
      <dgm:prSet presAssocID="{5228F6B7-68D6-45F8-923A-2326B3B21A06}" presName="image4" presStyleCnt="0"/>
      <dgm:spPr/>
    </dgm:pt>
    <dgm:pt modelId="{7DE3288E-5EB8-4BAA-A07C-4B6327FE83D5}" type="pres">
      <dgm:prSet presAssocID="{5228F6B7-68D6-45F8-923A-2326B3B21A06}" presName="imageRepeatNode" presStyleLbl="alignAcc1" presStyleIdx="3" presStyleCnt="10"/>
      <dgm:spPr/>
      <dgm:t>
        <a:bodyPr/>
        <a:lstStyle/>
        <a:p>
          <a:endParaRPr lang="pt-BR"/>
        </a:p>
      </dgm:t>
    </dgm:pt>
    <dgm:pt modelId="{60B8722C-EB1D-47BB-A6D8-AD908A3DC3A5}" type="pres">
      <dgm:prSet presAssocID="{5228F6B7-68D6-45F8-923A-2326B3B21A06}" presName="imageaccent4" presStyleCnt="0"/>
      <dgm:spPr/>
    </dgm:pt>
    <dgm:pt modelId="{7CD067F7-C1AB-4CAA-B082-F4E211470B0C}" type="pres">
      <dgm:prSet presAssocID="{5228F6B7-68D6-45F8-923A-2326B3B21A06}" presName="accentRepeatNode" presStyleLbl="solidAlignAcc1" presStyleIdx="7" presStyleCnt="20"/>
      <dgm:spPr/>
    </dgm:pt>
    <dgm:pt modelId="{085B2818-FBBF-4915-A596-E23E46A6B9EC}" type="pres">
      <dgm:prSet presAssocID="{91DFAEFE-2EBE-4222-9523-96ED9D42275B}" presName="text5" presStyleCnt="0"/>
      <dgm:spPr/>
    </dgm:pt>
    <dgm:pt modelId="{D1FB920E-BAAD-40CE-9DE2-1E8DA147FE32}" type="pres">
      <dgm:prSet presAssocID="{91DFAEFE-2EBE-4222-9523-96ED9D42275B}" presName="textRepeatNode" presStyleLbl="alignNode1" presStyleIdx="4" presStyleCnt="10" custScaleX="10730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5C58AE-2660-4E79-9EDB-E4AF53E4D508}" type="pres">
      <dgm:prSet presAssocID="{91DFAEFE-2EBE-4222-9523-96ED9D42275B}" presName="textaccent5" presStyleCnt="0"/>
      <dgm:spPr/>
    </dgm:pt>
    <dgm:pt modelId="{66584792-C448-446C-AF84-CD16C8CE8C44}" type="pres">
      <dgm:prSet presAssocID="{91DFAEFE-2EBE-4222-9523-96ED9D42275B}" presName="accentRepeatNode" presStyleLbl="solidAlignAcc1" presStyleIdx="8" presStyleCnt="20" custLinFactY="-100000" custLinFactNeighborX="61995" custLinFactNeighborY="-171418"/>
      <dgm:spPr/>
    </dgm:pt>
    <dgm:pt modelId="{7729985D-4AC9-4D16-9D19-A39A561840BE}" type="pres">
      <dgm:prSet presAssocID="{5453D59A-E313-42FF-AF25-A76DF2325D9E}" presName="image5" presStyleCnt="0"/>
      <dgm:spPr/>
    </dgm:pt>
    <dgm:pt modelId="{53A73E7A-1D76-4734-80B8-ECE2E7E31743}" type="pres">
      <dgm:prSet presAssocID="{5453D59A-E313-42FF-AF25-A76DF2325D9E}" presName="imageRepeatNode" presStyleLbl="alignAcc1" presStyleIdx="4" presStyleCnt="10"/>
      <dgm:spPr/>
      <dgm:t>
        <a:bodyPr/>
        <a:lstStyle/>
        <a:p>
          <a:endParaRPr lang="pt-BR"/>
        </a:p>
      </dgm:t>
    </dgm:pt>
    <dgm:pt modelId="{E1E56A31-5187-4253-B0FB-F11E4B86F74E}" type="pres">
      <dgm:prSet presAssocID="{5453D59A-E313-42FF-AF25-A76DF2325D9E}" presName="imageaccent5" presStyleCnt="0"/>
      <dgm:spPr/>
    </dgm:pt>
    <dgm:pt modelId="{260F91F7-7027-463F-B43A-5D84796B3E17}" type="pres">
      <dgm:prSet presAssocID="{5453D59A-E313-42FF-AF25-A76DF2325D9E}" presName="accentRepeatNode" presStyleLbl="solidAlignAcc1" presStyleIdx="9" presStyleCnt="20" custLinFactY="-9381" custLinFactNeighborX="37036" custLinFactNeighborY="-100000"/>
      <dgm:spPr/>
    </dgm:pt>
    <dgm:pt modelId="{BD64B518-503E-499B-ABF2-4AAACA00A7D3}" type="pres">
      <dgm:prSet presAssocID="{327339FE-4D8E-44EF-8E66-8B0376BFCDDE}" presName="text6" presStyleCnt="0"/>
      <dgm:spPr/>
    </dgm:pt>
    <dgm:pt modelId="{D39DFDA8-B905-4B20-B5EF-F1D6ECBF0EF8}" type="pres">
      <dgm:prSet presAssocID="{327339FE-4D8E-44EF-8E66-8B0376BFCDDE}" presName="textRepeatNode" presStyleLbl="alignNode1" presStyleIdx="5" presStyleCnt="10" custScaleX="1073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A23FEB-5EDB-4F66-9061-F6D48A03697E}" type="pres">
      <dgm:prSet presAssocID="{327339FE-4D8E-44EF-8E66-8B0376BFCDDE}" presName="textaccent6" presStyleCnt="0"/>
      <dgm:spPr/>
    </dgm:pt>
    <dgm:pt modelId="{4D4BAA0E-3BF2-405F-A628-259B2D9A4E84}" type="pres">
      <dgm:prSet presAssocID="{327339FE-4D8E-44EF-8E66-8B0376BFCDDE}" presName="accentRepeatNode" presStyleLbl="solidAlignAcc1" presStyleIdx="10" presStyleCnt="20" custLinFactX="-100000" custLinFactY="300000" custLinFactNeighborX="-146381" custLinFactNeighborY="335358"/>
      <dgm:spPr/>
    </dgm:pt>
    <dgm:pt modelId="{993A30B2-AAAF-4D13-8469-49B3DD8D2244}" type="pres">
      <dgm:prSet presAssocID="{2A9CC09C-48C6-46D1-9C9F-A6DAE18EE98A}" presName="image6" presStyleCnt="0"/>
      <dgm:spPr/>
    </dgm:pt>
    <dgm:pt modelId="{AA1B918A-0F83-4A5B-8114-979E18D82312}" type="pres">
      <dgm:prSet presAssocID="{2A9CC09C-48C6-46D1-9C9F-A6DAE18EE98A}" presName="imageRepeatNode" presStyleLbl="alignAcc1" presStyleIdx="5" presStyleCnt="10"/>
      <dgm:spPr/>
      <dgm:t>
        <a:bodyPr/>
        <a:lstStyle/>
        <a:p>
          <a:endParaRPr lang="pt-BR"/>
        </a:p>
      </dgm:t>
    </dgm:pt>
    <dgm:pt modelId="{89566E36-B17B-4F2E-9868-62AF0815E8DF}" type="pres">
      <dgm:prSet presAssocID="{2A9CC09C-48C6-46D1-9C9F-A6DAE18EE98A}" presName="imageaccent6" presStyleCnt="0"/>
      <dgm:spPr/>
    </dgm:pt>
    <dgm:pt modelId="{86BC189A-D98E-4DE7-86B2-6EA0AF519CCE}" type="pres">
      <dgm:prSet presAssocID="{2A9CC09C-48C6-46D1-9C9F-A6DAE18EE98A}" presName="accentRepeatNode" presStyleLbl="solidAlignAcc1" presStyleIdx="11" presStyleCnt="20"/>
      <dgm:spPr/>
    </dgm:pt>
    <dgm:pt modelId="{5E640E3A-1D39-41B6-934B-C3E57D8CFF98}" type="pres">
      <dgm:prSet presAssocID="{A17FC771-7AC0-4BC5-ADF0-DD41E504394D}" presName="text7" presStyleCnt="0"/>
      <dgm:spPr/>
    </dgm:pt>
    <dgm:pt modelId="{094121C3-8302-43CD-AF3E-23F9E81A38FC}" type="pres">
      <dgm:prSet presAssocID="{A17FC771-7AC0-4BC5-ADF0-DD41E504394D}" presName="textRepeatNode" presStyleLbl="alignNode1" presStyleIdx="6" presStyleCnt="10" custLinFactNeighborX="3752" custLinFactNeighborY="7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B6A1171-68BD-42CA-BB3D-B09BDBA03C6B}" type="pres">
      <dgm:prSet presAssocID="{A17FC771-7AC0-4BC5-ADF0-DD41E504394D}" presName="textaccent7" presStyleCnt="0"/>
      <dgm:spPr/>
    </dgm:pt>
    <dgm:pt modelId="{E081BD08-DFA1-4C41-92C3-E5301BCD74B5}" type="pres">
      <dgm:prSet presAssocID="{A17FC771-7AC0-4BC5-ADF0-DD41E504394D}" presName="accentRepeatNode" presStyleLbl="solidAlignAcc1" presStyleIdx="12" presStyleCnt="20" custLinFactX="-59747" custLinFactY="500000" custLinFactNeighborX="-100000" custLinFactNeighborY="536987"/>
      <dgm:spPr/>
    </dgm:pt>
    <dgm:pt modelId="{D595F826-D571-49AE-BDB7-BFD9F4A623BD}" type="pres">
      <dgm:prSet presAssocID="{85BA101C-B689-4E5B-9231-39EFC71C9081}" presName="image7" presStyleCnt="0"/>
      <dgm:spPr/>
    </dgm:pt>
    <dgm:pt modelId="{D0601F9A-7802-4910-801D-927FD76B0666}" type="pres">
      <dgm:prSet presAssocID="{85BA101C-B689-4E5B-9231-39EFC71C9081}" presName="imageRepeatNode" presStyleLbl="alignAcc1" presStyleIdx="6" presStyleCnt="10"/>
      <dgm:spPr/>
      <dgm:t>
        <a:bodyPr/>
        <a:lstStyle/>
        <a:p>
          <a:endParaRPr lang="pt-BR"/>
        </a:p>
      </dgm:t>
    </dgm:pt>
    <dgm:pt modelId="{AD4518AE-F92D-48F8-B3BA-271DFCBC3224}" type="pres">
      <dgm:prSet presAssocID="{85BA101C-B689-4E5B-9231-39EFC71C9081}" presName="imageaccent7" presStyleCnt="0"/>
      <dgm:spPr/>
    </dgm:pt>
    <dgm:pt modelId="{5873DB45-6E93-4808-8D11-6CDAAD875F0D}" type="pres">
      <dgm:prSet presAssocID="{85BA101C-B689-4E5B-9231-39EFC71C9081}" presName="accentRepeatNode" presStyleLbl="solidAlignAcc1" presStyleIdx="13" presStyleCnt="20"/>
      <dgm:spPr/>
    </dgm:pt>
    <dgm:pt modelId="{0266655A-7BA1-4D15-B9C1-8C05D8C46187}" type="pres">
      <dgm:prSet presAssocID="{0C6FBCE4-7072-4820-B953-5741FC090167}" presName="text8" presStyleCnt="0"/>
      <dgm:spPr/>
    </dgm:pt>
    <dgm:pt modelId="{AB2A4199-51E9-434B-9791-27E44DD65671}" type="pres">
      <dgm:prSet presAssocID="{0C6FBCE4-7072-4820-B953-5741FC090167}" presName="textRepeatNode" presStyleLbl="alignNode1" presStyleIdx="7" presStyleCnt="10" custScaleX="1048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008C50-D362-423C-B054-23E8EBB08199}" type="pres">
      <dgm:prSet presAssocID="{0C6FBCE4-7072-4820-B953-5741FC090167}" presName="textaccent8" presStyleCnt="0"/>
      <dgm:spPr/>
    </dgm:pt>
    <dgm:pt modelId="{640A3982-BBCD-4FEB-BDA8-642DA589FFE0}" type="pres">
      <dgm:prSet presAssocID="{0C6FBCE4-7072-4820-B953-5741FC090167}" presName="accentRepeatNode" presStyleLbl="solidAlignAcc1" presStyleIdx="14" presStyleCnt="20" custLinFactY="56761" custLinFactNeighborX="13832" custLinFactNeighborY="100000"/>
      <dgm:spPr/>
    </dgm:pt>
    <dgm:pt modelId="{987FFB61-07FE-4953-A9F1-D35D92DE5076}" type="pres">
      <dgm:prSet presAssocID="{DCA75C78-8AC8-4D81-920C-1240878F2C8F}" presName="image8" presStyleCnt="0"/>
      <dgm:spPr/>
    </dgm:pt>
    <dgm:pt modelId="{DCC22F9C-C6A3-46A0-95C9-2DE55B137C53}" type="pres">
      <dgm:prSet presAssocID="{DCA75C78-8AC8-4D81-920C-1240878F2C8F}" presName="imageRepeatNode" presStyleLbl="alignAcc1" presStyleIdx="7" presStyleCnt="10"/>
      <dgm:spPr/>
      <dgm:t>
        <a:bodyPr/>
        <a:lstStyle/>
        <a:p>
          <a:endParaRPr lang="pt-BR"/>
        </a:p>
      </dgm:t>
    </dgm:pt>
    <dgm:pt modelId="{820FF357-2177-4EAC-891F-E936DDAFD6A8}" type="pres">
      <dgm:prSet presAssocID="{DCA75C78-8AC8-4D81-920C-1240878F2C8F}" presName="imageaccent8" presStyleCnt="0"/>
      <dgm:spPr/>
    </dgm:pt>
    <dgm:pt modelId="{F2660AAE-6AD8-4CEB-A532-E09ED41FA090}" type="pres">
      <dgm:prSet presAssocID="{DCA75C78-8AC8-4D81-920C-1240878F2C8F}" presName="accentRepeatNode" presStyleLbl="solidAlignAcc1" presStyleIdx="15" presStyleCnt="20" custLinFactY="192164" custLinFactNeighborX="-16558" custLinFactNeighborY="200000"/>
      <dgm:spPr/>
    </dgm:pt>
    <dgm:pt modelId="{1C582C9A-9184-4C79-9390-D9066C356C29}" type="pres">
      <dgm:prSet presAssocID="{345949EF-4CC8-42DC-8BCC-9DC307ACC7DA}" presName="text9" presStyleCnt="0"/>
      <dgm:spPr/>
    </dgm:pt>
    <dgm:pt modelId="{9439AFE6-9541-41E2-BCDE-633F91FD0C3B}" type="pres">
      <dgm:prSet presAssocID="{345949EF-4CC8-42DC-8BCC-9DC307ACC7DA}" presName="textRepeatNode" presStyleLbl="alignNode1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70569F-C5E1-4FFC-AE36-D4787704196C}" type="pres">
      <dgm:prSet presAssocID="{345949EF-4CC8-42DC-8BCC-9DC307ACC7DA}" presName="textaccent9" presStyleCnt="0"/>
      <dgm:spPr/>
    </dgm:pt>
    <dgm:pt modelId="{3F2E968E-B1AC-4764-8447-393B928A49D9}" type="pres">
      <dgm:prSet presAssocID="{345949EF-4CC8-42DC-8BCC-9DC307ACC7DA}" presName="accentRepeatNode" presStyleLbl="solidAlignAcc1" presStyleIdx="16" presStyleCnt="20" custLinFactX="8386" custLinFactNeighborX="100000" custLinFactNeighborY="10459"/>
      <dgm:spPr/>
    </dgm:pt>
    <dgm:pt modelId="{F28127FE-1DC2-4E93-860E-8F1330D23064}" type="pres">
      <dgm:prSet presAssocID="{AE01C4AC-CAE1-4C18-B5FA-BC855046FB30}" presName="image9" presStyleCnt="0"/>
      <dgm:spPr/>
    </dgm:pt>
    <dgm:pt modelId="{FAB3FB5B-827F-4331-AB96-86852A5788F3}" type="pres">
      <dgm:prSet presAssocID="{AE01C4AC-CAE1-4C18-B5FA-BC855046FB30}" presName="imageRepeatNode" presStyleLbl="alignAcc1" presStyleIdx="8" presStyleCnt="10"/>
      <dgm:spPr/>
      <dgm:t>
        <a:bodyPr/>
        <a:lstStyle/>
        <a:p>
          <a:endParaRPr lang="pt-BR"/>
        </a:p>
      </dgm:t>
    </dgm:pt>
    <dgm:pt modelId="{3C937E35-2BCC-4EAF-9AFB-28AA20128529}" type="pres">
      <dgm:prSet presAssocID="{AE01C4AC-CAE1-4C18-B5FA-BC855046FB30}" presName="imageaccent9" presStyleCnt="0"/>
      <dgm:spPr/>
    </dgm:pt>
    <dgm:pt modelId="{445F8FC5-2B96-4A0F-A7F5-1595D7B21049}" type="pres">
      <dgm:prSet presAssocID="{AE01C4AC-CAE1-4C18-B5FA-BC855046FB30}" presName="accentRepeatNode" presStyleLbl="solidAlignAcc1" presStyleIdx="17" presStyleCnt="20" custLinFactX="8386" custLinFactNeighborX="100000" custLinFactNeighborY="-21840"/>
      <dgm:spPr/>
    </dgm:pt>
    <dgm:pt modelId="{FFFEC65F-F15F-446F-B597-1136DA6D49B4}" type="pres">
      <dgm:prSet presAssocID="{841F6E7D-1249-44D6-9838-B8FB18F58DAB}" presName="text10" presStyleCnt="0"/>
      <dgm:spPr/>
    </dgm:pt>
    <dgm:pt modelId="{E9997529-A8F2-44F8-BE9E-90F4B923E137}" type="pres">
      <dgm:prSet presAssocID="{841F6E7D-1249-44D6-9838-B8FB18F58DAB}" presName="textRepeatNode" presStyleLbl="alignNode1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BB872E-2BBE-4413-A189-C5829864C15B}" type="pres">
      <dgm:prSet presAssocID="{841F6E7D-1249-44D6-9838-B8FB18F58DAB}" presName="textaccent10" presStyleCnt="0"/>
      <dgm:spPr/>
    </dgm:pt>
    <dgm:pt modelId="{B8823D8A-4BA5-4E1E-B44E-FCCFA314CDE8}" type="pres">
      <dgm:prSet presAssocID="{841F6E7D-1249-44D6-9838-B8FB18F58DAB}" presName="accentRepeatNode" presStyleLbl="solidAlignAcc1" presStyleIdx="18" presStyleCnt="20" custLinFactX="270796" custLinFactNeighborX="300000" custLinFactNeighborY="79184"/>
      <dgm:spPr/>
    </dgm:pt>
    <dgm:pt modelId="{2A4A2009-695C-43A6-8016-9A0F5A76E9EB}" type="pres">
      <dgm:prSet presAssocID="{527A0D22-F6C6-4311-A4D8-CF8B18B0C2C7}" presName="image10" presStyleCnt="0"/>
      <dgm:spPr/>
    </dgm:pt>
    <dgm:pt modelId="{186B4417-43D5-4CE5-8D72-51E9A6ED6F38}" type="pres">
      <dgm:prSet presAssocID="{527A0D22-F6C6-4311-A4D8-CF8B18B0C2C7}" presName="imageRepeatNode" presStyleLbl="alignAcc1" presStyleIdx="9" presStyleCnt="10"/>
      <dgm:spPr/>
      <dgm:t>
        <a:bodyPr/>
        <a:lstStyle/>
        <a:p>
          <a:endParaRPr lang="pt-BR"/>
        </a:p>
      </dgm:t>
    </dgm:pt>
    <dgm:pt modelId="{DECA5BE9-2F14-4747-B0ED-13E394DC5EC7}" type="pres">
      <dgm:prSet presAssocID="{527A0D22-F6C6-4311-A4D8-CF8B18B0C2C7}" presName="imageaccent10" presStyleCnt="0"/>
      <dgm:spPr/>
    </dgm:pt>
    <dgm:pt modelId="{212A720E-33D0-496C-91CE-2A570895E0B6}" type="pres">
      <dgm:prSet presAssocID="{527A0D22-F6C6-4311-A4D8-CF8B18B0C2C7}" presName="accentRepeatNode" presStyleLbl="solidAlignAcc1" presStyleIdx="19" presStyleCnt="20" custLinFactX="13693" custLinFactNeighborX="100000" custLinFactNeighborY="94921"/>
      <dgm:spPr/>
    </dgm:pt>
  </dgm:ptLst>
  <dgm:cxnLst>
    <dgm:cxn modelId="{CF78E78E-C5B3-4996-A69F-F00EA8202E0E}" type="presOf" srcId="{91DFAEFE-2EBE-4222-9523-96ED9D42275B}" destId="{D1FB920E-BAAD-40CE-9DE2-1E8DA147FE32}" srcOrd="0" destOrd="0" presId="urn:microsoft.com/office/officeart/2008/layout/HexagonCluster"/>
    <dgm:cxn modelId="{8CD3CBD9-FDB1-411C-BC88-3306693B3242}" srcId="{8A06017A-BF24-4D69-8F16-C140E863F702}" destId="{A17FC771-7AC0-4BC5-ADF0-DD41E504394D}" srcOrd="6" destOrd="0" parTransId="{E5B0D5AB-55D9-4B21-9BF4-FF0C4C357677}" sibTransId="{85BA101C-B689-4E5B-9231-39EFC71C9081}"/>
    <dgm:cxn modelId="{64B37F38-5F5C-4102-A05D-3AC5679BCD30}" type="presOf" srcId="{327339FE-4D8E-44EF-8E66-8B0376BFCDDE}" destId="{D39DFDA8-B905-4B20-B5EF-F1D6ECBF0EF8}" srcOrd="0" destOrd="0" presId="urn:microsoft.com/office/officeart/2008/layout/HexagonCluster"/>
    <dgm:cxn modelId="{EA19CC54-6354-4807-B46C-C998CC234C21}" type="presOf" srcId="{DCA75C78-8AC8-4D81-920C-1240878F2C8F}" destId="{DCC22F9C-C6A3-46A0-95C9-2DE55B137C53}" srcOrd="0" destOrd="0" presId="urn:microsoft.com/office/officeart/2008/layout/HexagonCluster"/>
    <dgm:cxn modelId="{BEC0199A-78D1-487B-8347-915FB86FF93D}" srcId="{8A06017A-BF24-4D69-8F16-C140E863F702}" destId="{345949EF-4CC8-42DC-8BCC-9DC307ACC7DA}" srcOrd="8" destOrd="0" parTransId="{C407821A-DBBF-4820-B9F8-4E2EA8499BF4}" sibTransId="{AE01C4AC-CAE1-4C18-B5FA-BC855046FB30}"/>
    <dgm:cxn modelId="{8BF98A5E-D62E-4564-B030-ADD62245DBBB}" srcId="{8A06017A-BF24-4D69-8F16-C140E863F702}" destId="{327339FE-4D8E-44EF-8E66-8B0376BFCDDE}" srcOrd="5" destOrd="0" parTransId="{AF427837-428A-4AE5-8E90-8DB23ED047D3}" sibTransId="{2A9CC09C-48C6-46D1-9C9F-A6DAE18EE98A}"/>
    <dgm:cxn modelId="{97896D59-324F-4EAC-B03A-52D8E63A4249}" type="presOf" srcId="{345949EF-4CC8-42DC-8BCC-9DC307ACC7DA}" destId="{9439AFE6-9541-41E2-BCDE-633F91FD0C3B}" srcOrd="0" destOrd="0" presId="urn:microsoft.com/office/officeart/2008/layout/HexagonCluster"/>
    <dgm:cxn modelId="{2AFE6651-6855-4122-8770-DA47AEDAFA59}" type="presOf" srcId="{841F6E7D-1249-44D6-9838-B8FB18F58DAB}" destId="{E9997529-A8F2-44F8-BE9E-90F4B923E137}" srcOrd="0" destOrd="0" presId="urn:microsoft.com/office/officeart/2008/layout/HexagonCluster"/>
    <dgm:cxn modelId="{790EDDAD-570E-4050-B81F-794CC853B66D}" srcId="{8A06017A-BF24-4D69-8F16-C140E863F702}" destId="{91DFAEFE-2EBE-4222-9523-96ED9D42275B}" srcOrd="4" destOrd="0" parTransId="{988E7065-3FFE-40AE-8941-5A9E5CA68ACE}" sibTransId="{5453D59A-E313-42FF-AF25-A76DF2325D9E}"/>
    <dgm:cxn modelId="{00CF9F0F-D3CD-4193-A910-6B3BC60D32E7}" type="presOf" srcId="{C57425C8-B7DD-4515-AEAE-A88A1DDCF5BA}" destId="{87685F27-F547-4CFF-94C1-EC222F4B7171}" srcOrd="0" destOrd="0" presId="urn:microsoft.com/office/officeart/2008/layout/HexagonCluster"/>
    <dgm:cxn modelId="{C27C038B-9D29-4E4D-8234-3A4646EFBA32}" type="presOf" srcId="{666531FA-20AB-4B43-B5B7-2B79C646B130}" destId="{0E85777F-9DC5-4E95-B3C7-6399FD47F9CF}" srcOrd="0" destOrd="0" presId="urn:microsoft.com/office/officeart/2008/layout/HexagonCluster"/>
    <dgm:cxn modelId="{20A81F1C-EDB9-4EE2-A7E2-BB61F21CC3DD}" type="presOf" srcId="{2A9CC09C-48C6-46D1-9C9F-A6DAE18EE98A}" destId="{AA1B918A-0F83-4A5B-8114-979E18D82312}" srcOrd="0" destOrd="0" presId="urn:microsoft.com/office/officeart/2008/layout/HexagonCluster"/>
    <dgm:cxn modelId="{29C29238-A194-4412-9508-28740E421893}" type="presOf" srcId="{AE01C4AC-CAE1-4C18-B5FA-BC855046FB30}" destId="{FAB3FB5B-827F-4331-AB96-86852A5788F3}" srcOrd="0" destOrd="0" presId="urn:microsoft.com/office/officeart/2008/layout/HexagonCluster"/>
    <dgm:cxn modelId="{A393C32C-486A-4C1A-A3D0-1D3809952C84}" type="presOf" srcId="{8A06017A-BF24-4D69-8F16-C140E863F702}" destId="{1BD78558-794F-4D3D-AA94-2BE2C5231A76}" srcOrd="0" destOrd="0" presId="urn:microsoft.com/office/officeart/2008/layout/HexagonCluster"/>
    <dgm:cxn modelId="{B0D66B51-2B2D-4D45-8A75-9953B67F2418}" type="presOf" srcId="{A17FC771-7AC0-4BC5-ADF0-DD41E504394D}" destId="{094121C3-8302-43CD-AF3E-23F9E81A38FC}" srcOrd="0" destOrd="0" presId="urn:microsoft.com/office/officeart/2008/layout/HexagonCluster"/>
    <dgm:cxn modelId="{9E59D393-5B91-44A0-A4D2-9E0F605A23E7}" srcId="{8A06017A-BF24-4D69-8F16-C140E863F702}" destId="{666531FA-20AB-4B43-B5B7-2B79C646B130}" srcOrd="0" destOrd="0" parTransId="{5421C402-29CF-42CA-98E9-04AB37467BE1}" sibTransId="{CF5B4533-4AE8-4F5C-9F44-0FD94A74CE37}"/>
    <dgm:cxn modelId="{5D917599-38DD-4C9A-8DF5-4F207C71EB2E}" srcId="{8A06017A-BF24-4D69-8F16-C140E863F702}" destId="{841F6E7D-1249-44D6-9838-B8FB18F58DAB}" srcOrd="9" destOrd="0" parTransId="{055C2B60-4CE3-44BB-9BAD-ABDE7350A09E}" sibTransId="{527A0D22-F6C6-4311-A4D8-CF8B18B0C2C7}"/>
    <dgm:cxn modelId="{5FCE2B86-5BE1-4526-94D7-7C55723D1FEE}" srcId="{8A06017A-BF24-4D69-8F16-C140E863F702}" destId="{0C6FBCE4-7072-4820-B953-5741FC090167}" srcOrd="7" destOrd="0" parTransId="{5D1B193C-4C54-48BB-B9D5-6031AD755834}" sibTransId="{DCA75C78-8AC8-4D81-920C-1240878F2C8F}"/>
    <dgm:cxn modelId="{0ABE6CA8-1845-4DF1-BD29-5F7F71195CDF}" type="presOf" srcId="{CF5B4533-4AE8-4F5C-9F44-0FD94A74CE37}" destId="{8B56BC05-E931-4703-BF63-A002AFABBC84}" srcOrd="0" destOrd="0" presId="urn:microsoft.com/office/officeart/2008/layout/HexagonCluster"/>
    <dgm:cxn modelId="{467558EB-A02A-470D-8A7F-C9585B3977C0}" type="presOf" srcId="{234A8863-67ED-4D57-A395-890802C318C5}" destId="{A6C0BDE3-2696-40BC-9BCB-FDD398C3B467}" srcOrd="0" destOrd="0" presId="urn:microsoft.com/office/officeart/2008/layout/HexagonCluster"/>
    <dgm:cxn modelId="{CA6953F4-B1AB-4C4A-99F8-21089D8143CF}" type="presOf" srcId="{85E7A72A-FE3E-4B32-8A4A-56EAC3D0E0E1}" destId="{DFF9F52D-4C22-4CA0-9E61-FD84E2FFC72E}" srcOrd="0" destOrd="0" presId="urn:microsoft.com/office/officeart/2008/layout/HexagonCluster"/>
    <dgm:cxn modelId="{4D7A6EE3-3EAD-448E-BC4B-1239192648B0}" srcId="{8A06017A-BF24-4D69-8F16-C140E863F702}" destId="{33995C58-C41E-4B17-9745-14D9582BF1D4}" srcOrd="1" destOrd="0" parTransId="{F5BE5221-C065-4333-B8F7-84AE5A7584FC}" sibTransId="{C57425C8-B7DD-4515-AEAE-A88A1DDCF5BA}"/>
    <dgm:cxn modelId="{204D9F5E-D358-453D-B2EE-99EB7741FC7E}" type="presOf" srcId="{5228F6B7-68D6-45F8-923A-2326B3B21A06}" destId="{7DE3288E-5EB8-4BAA-A07C-4B6327FE83D5}" srcOrd="0" destOrd="0" presId="urn:microsoft.com/office/officeart/2008/layout/HexagonCluster"/>
    <dgm:cxn modelId="{0011A1E8-9638-40F1-8833-932AC2639BE4}" type="presOf" srcId="{0C6FBCE4-7072-4820-B953-5741FC090167}" destId="{AB2A4199-51E9-434B-9791-27E44DD65671}" srcOrd="0" destOrd="0" presId="urn:microsoft.com/office/officeart/2008/layout/HexagonCluster"/>
    <dgm:cxn modelId="{D8A76D34-399D-4E70-B4FE-3CFA5EB3A0E0}" type="presOf" srcId="{527A0D22-F6C6-4311-A4D8-CF8B18B0C2C7}" destId="{186B4417-43D5-4CE5-8D72-51E9A6ED6F38}" srcOrd="0" destOrd="0" presId="urn:microsoft.com/office/officeart/2008/layout/HexagonCluster"/>
    <dgm:cxn modelId="{2E23114D-EB99-4A47-9D8C-873C63041541}" type="presOf" srcId="{85BA101C-B689-4E5B-9231-39EFC71C9081}" destId="{D0601F9A-7802-4910-801D-927FD76B0666}" srcOrd="0" destOrd="0" presId="urn:microsoft.com/office/officeart/2008/layout/HexagonCluster"/>
    <dgm:cxn modelId="{C79EDEEE-2039-4795-A235-5F4F3CF6FD17}" srcId="{8A06017A-BF24-4D69-8F16-C140E863F702}" destId="{009B4DBE-5D7B-46E9-BECB-82CC63DC5B40}" srcOrd="3" destOrd="0" parTransId="{480EF707-1246-4B03-91D7-FD7C796CE13A}" sibTransId="{5228F6B7-68D6-45F8-923A-2326B3B21A06}"/>
    <dgm:cxn modelId="{3F6C6009-429E-4251-ABD8-48955847BC8C}" type="presOf" srcId="{009B4DBE-5D7B-46E9-BECB-82CC63DC5B40}" destId="{ADEF593D-22D6-4D8D-B689-40D610FDC5CD}" srcOrd="0" destOrd="0" presId="urn:microsoft.com/office/officeart/2008/layout/HexagonCluster"/>
    <dgm:cxn modelId="{A0B235BA-15D1-42F4-ACB2-764EA25C3C25}" srcId="{8A06017A-BF24-4D69-8F16-C140E863F702}" destId="{234A8863-67ED-4D57-A395-890802C318C5}" srcOrd="2" destOrd="0" parTransId="{E725B3BA-7BDB-403D-A515-C5A0776F8796}" sibTransId="{85E7A72A-FE3E-4B32-8A4A-56EAC3D0E0E1}"/>
    <dgm:cxn modelId="{38873673-1A0A-4CDF-9EE9-1103BA6ADC24}" type="presOf" srcId="{33995C58-C41E-4B17-9745-14D9582BF1D4}" destId="{15EBBB3C-78EC-468C-B91D-167EFA129AAF}" srcOrd="0" destOrd="0" presId="urn:microsoft.com/office/officeart/2008/layout/HexagonCluster"/>
    <dgm:cxn modelId="{5D03FDFF-6EF7-414F-8672-970D15D14B63}" type="presOf" srcId="{5453D59A-E313-42FF-AF25-A76DF2325D9E}" destId="{53A73E7A-1D76-4734-80B8-ECE2E7E31743}" srcOrd="0" destOrd="0" presId="urn:microsoft.com/office/officeart/2008/layout/HexagonCluster"/>
    <dgm:cxn modelId="{6B42FE59-807B-4489-8722-F8FBB3F0092B}" type="presParOf" srcId="{1BD78558-794F-4D3D-AA94-2BE2C5231A76}" destId="{33D9E971-869C-4DBF-8D51-2936D7FB2010}" srcOrd="0" destOrd="0" presId="urn:microsoft.com/office/officeart/2008/layout/HexagonCluster"/>
    <dgm:cxn modelId="{2FE70450-6BF6-4D74-80CF-DEC4A87DDB8E}" type="presParOf" srcId="{33D9E971-869C-4DBF-8D51-2936D7FB2010}" destId="{0E85777F-9DC5-4E95-B3C7-6399FD47F9CF}" srcOrd="0" destOrd="0" presId="urn:microsoft.com/office/officeart/2008/layout/HexagonCluster"/>
    <dgm:cxn modelId="{33B14F83-B115-41C7-91B5-3D62754D2BFC}" type="presParOf" srcId="{1BD78558-794F-4D3D-AA94-2BE2C5231A76}" destId="{7771BA54-C08D-40C0-8919-E164C99589A6}" srcOrd="1" destOrd="0" presId="urn:microsoft.com/office/officeart/2008/layout/HexagonCluster"/>
    <dgm:cxn modelId="{027C5D6B-2A43-4379-AB81-438CC75E8943}" type="presParOf" srcId="{7771BA54-C08D-40C0-8919-E164C99589A6}" destId="{21E2CC59-61D2-4690-B744-28BCFBF44170}" srcOrd="0" destOrd="0" presId="urn:microsoft.com/office/officeart/2008/layout/HexagonCluster"/>
    <dgm:cxn modelId="{1B917EB0-2D4C-4FD0-A0FC-DA7260F9956A}" type="presParOf" srcId="{1BD78558-794F-4D3D-AA94-2BE2C5231A76}" destId="{1B05C9EC-0491-40DB-84FE-FBCE62753F24}" srcOrd="2" destOrd="0" presId="urn:microsoft.com/office/officeart/2008/layout/HexagonCluster"/>
    <dgm:cxn modelId="{C6AB9172-73B4-4ECA-AAA0-B4EFCFA04A1C}" type="presParOf" srcId="{1B05C9EC-0491-40DB-84FE-FBCE62753F24}" destId="{8B56BC05-E931-4703-BF63-A002AFABBC84}" srcOrd="0" destOrd="0" presId="urn:microsoft.com/office/officeart/2008/layout/HexagonCluster"/>
    <dgm:cxn modelId="{EDD1D3E1-E48A-4430-BC44-D5BFBDA588C9}" type="presParOf" srcId="{1BD78558-794F-4D3D-AA94-2BE2C5231A76}" destId="{A80B12B8-9DD1-4D59-8FE7-412811FBF624}" srcOrd="3" destOrd="0" presId="urn:microsoft.com/office/officeart/2008/layout/HexagonCluster"/>
    <dgm:cxn modelId="{1575838A-A1F4-49F2-BE4B-43E302CE510C}" type="presParOf" srcId="{A80B12B8-9DD1-4D59-8FE7-412811FBF624}" destId="{4255BBFF-6747-4ED7-A27A-6B141E30A5B4}" srcOrd="0" destOrd="0" presId="urn:microsoft.com/office/officeart/2008/layout/HexagonCluster"/>
    <dgm:cxn modelId="{EDBFDBAA-C9F8-4197-BDDF-A38366CAA3BA}" type="presParOf" srcId="{1BD78558-794F-4D3D-AA94-2BE2C5231A76}" destId="{92E96C53-6C73-4A78-8A8D-D7707471E974}" srcOrd="4" destOrd="0" presId="urn:microsoft.com/office/officeart/2008/layout/HexagonCluster"/>
    <dgm:cxn modelId="{D7A46E39-D63F-4F4A-95E9-FA4631A6D2ED}" type="presParOf" srcId="{92E96C53-6C73-4A78-8A8D-D7707471E974}" destId="{15EBBB3C-78EC-468C-B91D-167EFA129AAF}" srcOrd="0" destOrd="0" presId="urn:microsoft.com/office/officeart/2008/layout/HexagonCluster"/>
    <dgm:cxn modelId="{E44C8775-C2F7-449B-B014-49E6D473BDB6}" type="presParOf" srcId="{1BD78558-794F-4D3D-AA94-2BE2C5231A76}" destId="{4A458DBE-77E7-4016-BE68-4CE38F562763}" srcOrd="5" destOrd="0" presId="urn:microsoft.com/office/officeart/2008/layout/HexagonCluster"/>
    <dgm:cxn modelId="{C300DF07-796E-4819-B633-418CD38160E9}" type="presParOf" srcId="{4A458DBE-77E7-4016-BE68-4CE38F562763}" destId="{1DA89F5E-5469-435A-83F1-7C54FD4DC472}" srcOrd="0" destOrd="0" presId="urn:microsoft.com/office/officeart/2008/layout/HexagonCluster"/>
    <dgm:cxn modelId="{82F4AB79-AA02-4743-8130-997FD29F76DE}" type="presParOf" srcId="{1BD78558-794F-4D3D-AA94-2BE2C5231A76}" destId="{E03CF869-051D-4729-A6EF-FC8299306652}" srcOrd="6" destOrd="0" presId="urn:microsoft.com/office/officeart/2008/layout/HexagonCluster"/>
    <dgm:cxn modelId="{228E383A-438F-4D11-A4A3-8D3B126CEDA0}" type="presParOf" srcId="{E03CF869-051D-4729-A6EF-FC8299306652}" destId="{87685F27-F547-4CFF-94C1-EC222F4B7171}" srcOrd="0" destOrd="0" presId="urn:microsoft.com/office/officeart/2008/layout/HexagonCluster"/>
    <dgm:cxn modelId="{90C89B4D-C9D7-4428-BEDA-DD7EB05E9BFA}" type="presParOf" srcId="{1BD78558-794F-4D3D-AA94-2BE2C5231A76}" destId="{BAA1C22F-525D-4068-B9BA-D24FF81D7B6C}" srcOrd="7" destOrd="0" presId="urn:microsoft.com/office/officeart/2008/layout/HexagonCluster"/>
    <dgm:cxn modelId="{DDA90F35-5F9A-40B3-ADEA-B49F8D208643}" type="presParOf" srcId="{BAA1C22F-525D-4068-B9BA-D24FF81D7B6C}" destId="{4C4DC60B-ED06-480A-95D5-FF73F7EAD93C}" srcOrd="0" destOrd="0" presId="urn:microsoft.com/office/officeart/2008/layout/HexagonCluster"/>
    <dgm:cxn modelId="{57498676-DC97-476E-B609-119A6DE28494}" type="presParOf" srcId="{1BD78558-794F-4D3D-AA94-2BE2C5231A76}" destId="{148C7CA8-1C61-4B63-80E1-8348A28F1A91}" srcOrd="8" destOrd="0" presId="urn:microsoft.com/office/officeart/2008/layout/HexagonCluster"/>
    <dgm:cxn modelId="{C3BCEC54-D9A2-4C05-8F5D-493C27DA6E6D}" type="presParOf" srcId="{148C7CA8-1C61-4B63-80E1-8348A28F1A91}" destId="{A6C0BDE3-2696-40BC-9BCB-FDD398C3B467}" srcOrd="0" destOrd="0" presId="urn:microsoft.com/office/officeart/2008/layout/HexagonCluster"/>
    <dgm:cxn modelId="{F64ACFEF-F069-45DB-8788-10CDE7547DF9}" type="presParOf" srcId="{1BD78558-794F-4D3D-AA94-2BE2C5231A76}" destId="{FBFD52C8-C098-430D-B018-E45FD3273679}" srcOrd="9" destOrd="0" presId="urn:microsoft.com/office/officeart/2008/layout/HexagonCluster"/>
    <dgm:cxn modelId="{081C0622-46CB-4B4E-BA54-173016301742}" type="presParOf" srcId="{FBFD52C8-C098-430D-B018-E45FD3273679}" destId="{E1E2F579-ED70-4970-99DF-3C6D03FCC400}" srcOrd="0" destOrd="0" presId="urn:microsoft.com/office/officeart/2008/layout/HexagonCluster"/>
    <dgm:cxn modelId="{FF09EEE3-DE75-4C8A-B033-F196A0F15EAB}" type="presParOf" srcId="{1BD78558-794F-4D3D-AA94-2BE2C5231A76}" destId="{5A893340-2738-4850-9783-EC79BF0B4241}" srcOrd="10" destOrd="0" presId="urn:microsoft.com/office/officeart/2008/layout/HexagonCluster"/>
    <dgm:cxn modelId="{17AF076C-AF20-4B62-8672-C65016ACF86C}" type="presParOf" srcId="{5A893340-2738-4850-9783-EC79BF0B4241}" destId="{DFF9F52D-4C22-4CA0-9E61-FD84E2FFC72E}" srcOrd="0" destOrd="0" presId="urn:microsoft.com/office/officeart/2008/layout/HexagonCluster"/>
    <dgm:cxn modelId="{E914832D-DCB5-4DFE-9175-62FF506E2329}" type="presParOf" srcId="{1BD78558-794F-4D3D-AA94-2BE2C5231A76}" destId="{3EE1E446-AEB0-40F7-BD55-87F15B23DE7C}" srcOrd="11" destOrd="0" presId="urn:microsoft.com/office/officeart/2008/layout/HexagonCluster"/>
    <dgm:cxn modelId="{F3107775-EBD3-4217-85F0-29144320885C}" type="presParOf" srcId="{3EE1E446-AEB0-40F7-BD55-87F15B23DE7C}" destId="{A6FF6E45-68E8-4F2C-A5FA-F2F7D730EF95}" srcOrd="0" destOrd="0" presId="urn:microsoft.com/office/officeart/2008/layout/HexagonCluster"/>
    <dgm:cxn modelId="{6B72EA26-3886-4525-B52A-8150E4C63FDD}" type="presParOf" srcId="{1BD78558-794F-4D3D-AA94-2BE2C5231A76}" destId="{BD4E883C-A6A8-42AF-A051-DAD3BBD4852F}" srcOrd="12" destOrd="0" presId="urn:microsoft.com/office/officeart/2008/layout/HexagonCluster"/>
    <dgm:cxn modelId="{621D6B7A-C64E-47CE-92EE-1AF682A6852F}" type="presParOf" srcId="{BD4E883C-A6A8-42AF-A051-DAD3BBD4852F}" destId="{ADEF593D-22D6-4D8D-B689-40D610FDC5CD}" srcOrd="0" destOrd="0" presId="urn:microsoft.com/office/officeart/2008/layout/HexagonCluster"/>
    <dgm:cxn modelId="{C42905E1-32E1-4268-B1BE-661697F37E18}" type="presParOf" srcId="{1BD78558-794F-4D3D-AA94-2BE2C5231A76}" destId="{358572CF-71BB-4061-B50A-69B317636472}" srcOrd="13" destOrd="0" presId="urn:microsoft.com/office/officeart/2008/layout/HexagonCluster"/>
    <dgm:cxn modelId="{5905DABF-6B49-434A-9358-89998261E1B0}" type="presParOf" srcId="{358572CF-71BB-4061-B50A-69B317636472}" destId="{E61500FA-3845-490A-A9B0-75FBE4A18913}" srcOrd="0" destOrd="0" presId="urn:microsoft.com/office/officeart/2008/layout/HexagonCluster"/>
    <dgm:cxn modelId="{BABD50C6-B241-4C83-B980-A171CBC0C8EE}" type="presParOf" srcId="{1BD78558-794F-4D3D-AA94-2BE2C5231A76}" destId="{6A5B4EA9-F688-42FF-87F2-0AFEB7C60009}" srcOrd="14" destOrd="0" presId="urn:microsoft.com/office/officeart/2008/layout/HexagonCluster"/>
    <dgm:cxn modelId="{CF17058F-336F-49BD-8E62-D9D56BC174EB}" type="presParOf" srcId="{6A5B4EA9-F688-42FF-87F2-0AFEB7C60009}" destId="{7DE3288E-5EB8-4BAA-A07C-4B6327FE83D5}" srcOrd="0" destOrd="0" presId="urn:microsoft.com/office/officeart/2008/layout/HexagonCluster"/>
    <dgm:cxn modelId="{43B8767A-641F-4C5C-BC05-C2E0B636CD57}" type="presParOf" srcId="{1BD78558-794F-4D3D-AA94-2BE2C5231A76}" destId="{60B8722C-EB1D-47BB-A6D8-AD908A3DC3A5}" srcOrd="15" destOrd="0" presId="urn:microsoft.com/office/officeart/2008/layout/HexagonCluster"/>
    <dgm:cxn modelId="{6231C8D2-F24D-499C-98CA-3D48324F7409}" type="presParOf" srcId="{60B8722C-EB1D-47BB-A6D8-AD908A3DC3A5}" destId="{7CD067F7-C1AB-4CAA-B082-F4E211470B0C}" srcOrd="0" destOrd="0" presId="urn:microsoft.com/office/officeart/2008/layout/HexagonCluster"/>
    <dgm:cxn modelId="{D29E4F52-F165-4D3B-A24B-55A35AD4720E}" type="presParOf" srcId="{1BD78558-794F-4D3D-AA94-2BE2C5231A76}" destId="{085B2818-FBBF-4915-A596-E23E46A6B9EC}" srcOrd="16" destOrd="0" presId="urn:microsoft.com/office/officeart/2008/layout/HexagonCluster"/>
    <dgm:cxn modelId="{7EB59839-08A9-4C7D-A3DC-3FD775D23D60}" type="presParOf" srcId="{085B2818-FBBF-4915-A596-E23E46A6B9EC}" destId="{D1FB920E-BAAD-40CE-9DE2-1E8DA147FE32}" srcOrd="0" destOrd="0" presId="urn:microsoft.com/office/officeart/2008/layout/HexagonCluster"/>
    <dgm:cxn modelId="{C03710BD-CEFA-4E17-AD71-43C679CFCD9D}" type="presParOf" srcId="{1BD78558-794F-4D3D-AA94-2BE2C5231A76}" destId="{C75C58AE-2660-4E79-9EDB-E4AF53E4D508}" srcOrd="17" destOrd="0" presId="urn:microsoft.com/office/officeart/2008/layout/HexagonCluster"/>
    <dgm:cxn modelId="{C070773B-4249-4BB4-A981-BCE242EC057C}" type="presParOf" srcId="{C75C58AE-2660-4E79-9EDB-E4AF53E4D508}" destId="{66584792-C448-446C-AF84-CD16C8CE8C44}" srcOrd="0" destOrd="0" presId="urn:microsoft.com/office/officeart/2008/layout/HexagonCluster"/>
    <dgm:cxn modelId="{0E20DC4C-1AAC-4146-971E-4FB6DD1FFC32}" type="presParOf" srcId="{1BD78558-794F-4D3D-AA94-2BE2C5231A76}" destId="{7729985D-4AC9-4D16-9D19-A39A561840BE}" srcOrd="18" destOrd="0" presId="urn:microsoft.com/office/officeart/2008/layout/HexagonCluster"/>
    <dgm:cxn modelId="{3C274FFA-7ED8-4087-B8E9-A5A2F9959F78}" type="presParOf" srcId="{7729985D-4AC9-4D16-9D19-A39A561840BE}" destId="{53A73E7A-1D76-4734-80B8-ECE2E7E31743}" srcOrd="0" destOrd="0" presId="urn:microsoft.com/office/officeart/2008/layout/HexagonCluster"/>
    <dgm:cxn modelId="{F1D03080-E68A-4A2A-8C1C-A5A34A818E01}" type="presParOf" srcId="{1BD78558-794F-4D3D-AA94-2BE2C5231A76}" destId="{E1E56A31-5187-4253-B0FB-F11E4B86F74E}" srcOrd="19" destOrd="0" presId="urn:microsoft.com/office/officeart/2008/layout/HexagonCluster"/>
    <dgm:cxn modelId="{04ED3C1F-2443-4946-8898-6FE1D3C33D9A}" type="presParOf" srcId="{E1E56A31-5187-4253-B0FB-F11E4B86F74E}" destId="{260F91F7-7027-463F-B43A-5D84796B3E17}" srcOrd="0" destOrd="0" presId="urn:microsoft.com/office/officeart/2008/layout/HexagonCluster"/>
    <dgm:cxn modelId="{63B303C0-8CA7-4050-B749-68D8CBB7FE3C}" type="presParOf" srcId="{1BD78558-794F-4D3D-AA94-2BE2C5231A76}" destId="{BD64B518-503E-499B-ABF2-4AAACA00A7D3}" srcOrd="20" destOrd="0" presId="urn:microsoft.com/office/officeart/2008/layout/HexagonCluster"/>
    <dgm:cxn modelId="{16A0F37B-5B26-4678-967B-4CDDC673900E}" type="presParOf" srcId="{BD64B518-503E-499B-ABF2-4AAACA00A7D3}" destId="{D39DFDA8-B905-4B20-B5EF-F1D6ECBF0EF8}" srcOrd="0" destOrd="0" presId="urn:microsoft.com/office/officeart/2008/layout/HexagonCluster"/>
    <dgm:cxn modelId="{2CB14AAF-7470-403F-B1C1-D16AB694F0DE}" type="presParOf" srcId="{1BD78558-794F-4D3D-AA94-2BE2C5231A76}" destId="{BEA23FEB-5EDB-4F66-9061-F6D48A03697E}" srcOrd="21" destOrd="0" presId="urn:microsoft.com/office/officeart/2008/layout/HexagonCluster"/>
    <dgm:cxn modelId="{EA512252-2242-42AC-A66A-E99957A7EEB5}" type="presParOf" srcId="{BEA23FEB-5EDB-4F66-9061-F6D48A03697E}" destId="{4D4BAA0E-3BF2-405F-A628-259B2D9A4E84}" srcOrd="0" destOrd="0" presId="urn:microsoft.com/office/officeart/2008/layout/HexagonCluster"/>
    <dgm:cxn modelId="{23A63FAE-EBB4-4C32-8E4E-92804F762A08}" type="presParOf" srcId="{1BD78558-794F-4D3D-AA94-2BE2C5231A76}" destId="{993A30B2-AAAF-4D13-8469-49B3DD8D2244}" srcOrd="22" destOrd="0" presId="urn:microsoft.com/office/officeart/2008/layout/HexagonCluster"/>
    <dgm:cxn modelId="{7A16D955-C0A4-4615-BCCF-CFF961CC4644}" type="presParOf" srcId="{993A30B2-AAAF-4D13-8469-49B3DD8D2244}" destId="{AA1B918A-0F83-4A5B-8114-979E18D82312}" srcOrd="0" destOrd="0" presId="urn:microsoft.com/office/officeart/2008/layout/HexagonCluster"/>
    <dgm:cxn modelId="{A66766D3-45F3-46A4-A725-9F20A9030461}" type="presParOf" srcId="{1BD78558-794F-4D3D-AA94-2BE2C5231A76}" destId="{89566E36-B17B-4F2E-9868-62AF0815E8DF}" srcOrd="23" destOrd="0" presId="urn:microsoft.com/office/officeart/2008/layout/HexagonCluster"/>
    <dgm:cxn modelId="{B02DFC78-0359-4149-96C3-C3D9A98BD1BE}" type="presParOf" srcId="{89566E36-B17B-4F2E-9868-62AF0815E8DF}" destId="{86BC189A-D98E-4DE7-86B2-6EA0AF519CCE}" srcOrd="0" destOrd="0" presId="urn:microsoft.com/office/officeart/2008/layout/HexagonCluster"/>
    <dgm:cxn modelId="{B8E925C4-297E-4AD2-A631-74373D94126F}" type="presParOf" srcId="{1BD78558-794F-4D3D-AA94-2BE2C5231A76}" destId="{5E640E3A-1D39-41B6-934B-C3E57D8CFF98}" srcOrd="24" destOrd="0" presId="urn:microsoft.com/office/officeart/2008/layout/HexagonCluster"/>
    <dgm:cxn modelId="{3329D084-4FF1-4432-B929-774598EAD1E8}" type="presParOf" srcId="{5E640E3A-1D39-41B6-934B-C3E57D8CFF98}" destId="{094121C3-8302-43CD-AF3E-23F9E81A38FC}" srcOrd="0" destOrd="0" presId="urn:microsoft.com/office/officeart/2008/layout/HexagonCluster"/>
    <dgm:cxn modelId="{1E222129-9BC0-4CD8-8BE8-9C50F4A978F6}" type="presParOf" srcId="{1BD78558-794F-4D3D-AA94-2BE2C5231A76}" destId="{6B6A1171-68BD-42CA-BB3D-B09BDBA03C6B}" srcOrd="25" destOrd="0" presId="urn:microsoft.com/office/officeart/2008/layout/HexagonCluster"/>
    <dgm:cxn modelId="{8A821E5D-C226-4506-8DF3-7506F5837A17}" type="presParOf" srcId="{6B6A1171-68BD-42CA-BB3D-B09BDBA03C6B}" destId="{E081BD08-DFA1-4C41-92C3-E5301BCD74B5}" srcOrd="0" destOrd="0" presId="urn:microsoft.com/office/officeart/2008/layout/HexagonCluster"/>
    <dgm:cxn modelId="{F7B34E7E-298A-4661-ABCF-9A68D65876B4}" type="presParOf" srcId="{1BD78558-794F-4D3D-AA94-2BE2C5231A76}" destId="{D595F826-D571-49AE-BDB7-BFD9F4A623BD}" srcOrd="26" destOrd="0" presId="urn:microsoft.com/office/officeart/2008/layout/HexagonCluster"/>
    <dgm:cxn modelId="{906839ED-6C49-4F5B-AE0F-005716B7D4A6}" type="presParOf" srcId="{D595F826-D571-49AE-BDB7-BFD9F4A623BD}" destId="{D0601F9A-7802-4910-801D-927FD76B0666}" srcOrd="0" destOrd="0" presId="urn:microsoft.com/office/officeart/2008/layout/HexagonCluster"/>
    <dgm:cxn modelId="{DCA23B64-7921-4F14-B23D-EA618A48BB14}" type="presParOf" srcId="{1BD78558-794F-4D3D-AA94-2BE2C5231A76}" destId="{AD4518AE-F92D-48F8-B3BA-271DFCBC3224}" srcOrd="27" destOrd="0" presId="urn:microsoft.com/office/officeart/2008/layout/HexagonCluster"/>
    <dgm:cxn modelId="{D7E9F8B4-CCF5-4040-A731-5EA7A2F8A35B}" type="presParOf" srcId="{AD4518AE-F92D-48F8-B3BA-271DFCBC3224}" destId="{5873DB45-6E93-4808-8D11-6CDAAD875F0D}" srcOrd="0" destOrd="0" presId="urn:microsoft.com/office/officeart/2008/layout/HexagonCluster"/>
    <dgm:cxn modelId="{B0843760-1178-4F7F-8774-427DC714FDE7}" type="presParOf" srcId="{1BD78558-794F-4D3D-AA94-2BE2C5231A76}" destId="{0266655A-7BA1-4D15-B9C1-8C05D8C46187}" srcOrd="28" destOrd="0" presId="urn:microsoft.com/office/officeart/2008/layout/HexagonCluster"/>
    <dgm:cxn modelId="{8B835FF8-20F8-4B42-8289-A28524FBCFED}" type="presParOf" srcId="{0266655A-7BA1-4D15-B9C1-8C05D8C46187}" destId="{AB2A4199-51E9-434B-9791-27E44DD65671}" srcOrd="0" destOrd="0" presId="urn:microsoft.com/office/officeart/2008/layout/HexagonCluster"/>
    <dgm:cxn modelId="{4BBD83D5-F66B-462D-9A1A-D1482594C581}" type="presParOf" srcId="{1BD78558-794F-4D3D-AA94-2BE2C5231A76}" destId="{D6008C50-D362-423C-B054-23E8EBB08199}" srcOrd="29" destOrd="0" presId="urn:microsoft.com/office/officeart/2008/layout/HexagonCluster"/>
    <dgm:cxn modelId="{E182D2EE-3FA8-49C7-AB17-81D7267DB863}" type="presParOf" srcId="{D6008C50-D362-423C-B054-23E8EBB08199}" destId="{640A3982-BBCD-4FEB-BDA8-642DA589FFE0}" srcOrd="0" destOrd="0" presId="urn:microsoft.com/office/officeart/2008/layout/HexagonCluster"/>
    <dgm:cxn modelId="{8F4BCE31-D6A8-431F-B99A-A8A525766D50}" type="presParOf" srcId="{1BD78558-794F-4D3D-AA94-2BE2C5231A76}" destId="{987FFB61-07FE-4953-A9F1-D35D92DE5076}" srcOrd="30" destOrd="0" presId="urn:microsoft.com/office/officeart/2008/layout/HexagonCluster"/>
    <dgm:cxn modelId="{4EBDC1BE-5BE9-4CEE-B81C-A83EB1F91A58}" type="presParOf" srcId="{987FFB61-07FE-4953-A9F1-D35D92DE5076}" destId="{DCC22F9C-C6A3-46A0-95C9-2DE55B137C53}" srcOrd="0" destOrd="0" presId="urn:microsoft.com/office/officeart/2008/layout/HexagonCluster"/>
    <dgm:cxn modelId="{B5475C2A-19E8-4D6E-884E-BD84892A5A32}" type="presParOf" srcId="{1BD78558-794F-4D3D-AA94-2BE2C5231A76}" destId="{820FF357-2177-4EAC-891F-E936DDAFD6A8}" srcOrd="31" destOrd="0" presId="urn:microsoft.com/office/officeart/2008/layout/HexagonCluster"/>
    <dgm:cxn modelId="{D51CAAD1-E1A8-49C6-A89E-1AF9BCA0D67E}" type="presParOf" srcId="{820FF357-2177-4EAC-891F-E936DDAFD6A8}" destId="{F2660AAE-6AD8-4CEB-A532-E09ED41FA090}" srcOrd="0" destOrd="0" presId="urn:microsoft.com/office/officeart/2008/layout/HexagonCluster"/>
    <dgm:cxn modelId="{7DD8ABE2-345B-45FB-BD57-9240A6BADAE9}" type="presParOf" srcId="{1BD78558-794F-4D3D-AA94-2BE2C5231A76}" destId="{1C582C9A-9184-4C79-9390-D9066C356C29}" srcOrd="32" destOrd="0" presId="urn:microsoft.com/office/officeart/2008/layout/HexagonCluster"/>
    <dgm:cxn modelId="{958934E9-AEEB-40CF-932D-9E1AC0EC958E}" type="presParOf" srcId="{1C582C9A-9184-4C79-9390-D9066C356C29}" destId="{9439AFE6-9541-41E2-BCDE-633F91FD0C3B}" srcOrd="0" destOrd="0" presId="urn:microsoft.com/office/officeart/2008/layout/HexagonCluster"/>
    <dgm:cxn modelId="{5116FED1-8D78-46A9-B071-86FD439E1C0F}" type="presParOf" srcId="{1BD78558-794F-4D3D-AA94-2BE2C5231A76}" destId="{4770569F-C5E1-4FFC-AE36-D4787704196C}" srcOrd="33" destOrd="0" presId="urn:microsoft.com/office/officeart/2008/layout/HexagonCluster"/>
    <dgm:cxn modelId="{ABA1F49A-1B58-4CC5-9DA1-A70ED3AA8D9E}" type="presParOf" srcId="{4770569F-C5E1-4FFC-AE36-D4787704196C}" destId="{3F2E968E-B1AC-4764-8447-393B928A49D9}" srcOrd="0" destOrd="0" presId="urn:microsoft.com/office/officeart/2008/layout/HexagonCluster"/>
    <dgm:cxn modelId="{86589BDB-1445-4141-9AB5-E589506B5EB2}" type="presParOf" srcId="{1BD78558-794F-4D3D-AA94-2BE2C5231A76}" destId="{F28127FE-1DC2-4E93-860E-8F1330D23064}" srcOrd="34" destOrd="0" presId="urn:microsoft.com/office/officeart/2008/layout/HexagonCluster"/>
    <dgm:cxn modelId="{5461C621-7783-478A-90A4-67DA40A2103B}" type="presParOf" srcId="{F28127FE-1DC2-4E93-860E-8F1330D23064}" destId="{FAB3FB5B-827F-4331-AB96-86852A5788F3}" srcOrd="0" destOrd="0" presId="urn:microsoft.com/office/officeart/2008/layout/HexagonCluster"/>
    <dgm:cxn modelId="{36B11579-BC99-4E8B-A61E-8DBAFD7E0DB1}" type="presParOf" srcId="{1BD78558-794F-4D3D-AA94-2BE2C5231A76}" destId="{3C937E35-2BCC-4EAF-9AFB-28AA20128529}" srcOrd="35" destOrd="0" presId="urn:microsoft.com/office/officeart/2008/layout/HexagonCluster"/>
    <dgm:cxn modelId="{85089DAC-9778-4B53-88B1-916A3D1DABB1}" type="presParOf" srcId="{3C937E35-2BCC-4EAF-9AFB-28AA20128529}" destId="{445F8FC5-2B96-4A0F-A7F5-1595D7B21049}" srcOrd="0" destOrd="0" presId="urn:microsoft.com/office/officeart/2008/layout/HexagonCluster"/>
    <dgm:cxn modelId="{83355470-9D91-4781-BFFD-C386239E08BC}" type="presParOf" srcId="{1BD78558-794F-4D3D-AA94-2BE2C5231A76}" destId="{FFFEC65F-F15F-446F-B597-1136DA6D49B4}" srcOrd="36" destOrd="0" presId="urn:microsoft.com/office/officeart/2008/layout/HexagonCluster"/>
    <dgm:cxn modelId="{164317FD-5885-465D-9C9E-B06A4A5EA6C6}" type="presParOf" srcId="{FFFEC65F-F15F-446F-B597-1136DA6D49B4}" destId="{E9997529-A8F2-44F8-BE9E-90F4B923E137}" srcOrd="0" destOrd="0" presId="urn:microsoft.com/office/officeart/2008/layout/HexagonCluster"/>
    <dgm:cxn modelId="{1A6253E3-C1BC-4FB4-8DB2-4A3A5B0BFC7F}" type="presParOf" srcId="{1BD78558-794F-4D3D-AA94-2BE2C5231A76}" destId="{63BB872E-2BBE-4413-A189-C5829864C15B}" srcOrd="37" destOrd="0" presId="urn:microsoft.com/office/officeart/2008/layout/HexagonCluster"/>
    <dgm:cxn modelId="{B67259A3-BE2B-465A-900A-3552AAD74459}" type="presParOf" srcId="{63BB872E-2BBE-4413-A189-C5829864C15B}" destId="{B8823D8A-4BA5-4E1E-B44E-FCCFA314CDE8}" srcOrd="0" destOrd="0" presId="urn:microsoft.com/office/officeart/2008/layout/HexagonCluster"/>
    <dgm:cxn modelId="{874DEED2-6BAE-44FD-87EC-F335D4A4B0F8}" type="presParOf" srcId="{1BD78558-794F-4D3D-AA94-2BE2C5231A76}" destId="{2A4A2009-695C-43A6-8016-9A0F5A76E9EB}" srcOrd="38" destOrd="0" presId="urn:microsoft.com/office/officeart/2008/layout/HexagonCluster"/>
    <dgm:cxn modelId="{B9C4C97A-BF10-4FB4-907B-4249173FAFCC}" type="presParOf" srcId="{2A4A2009-695C-43A6-8016-9A0F5A76E9EB}" destId="{186B4417-43D5-4CE5-8D72-51E9A6ED6F38}" srcOrd="0" destOrd="0" presId="urn:microsoft.com/office/officeart/2008/layout/HexagonCluster"/>
    <dgm:cxn modelId="{639AA3CD-DB60-46B3-884D-20CDFAF748BC}" type="presParOf" srcId="{1BD78558-794F-4D3D-AA94-2BE2C5231A76}" destId="{DECA5BE9-2F14-4747-B0ED-13E394DC5EC7}" srcOrd="39" destOrd="0" presId="urn:microsoft.com/office/officeart/2008/layout/HexagonCluster"/>
    <dgm:cxn modelId="{AF7145C5-71A0-4638-81A5-B23D5389FDD9}" type="presParOf" srcId="{DECA5BE9-2F14-4747-B0ED-13E394DC5EC7}" destId="{212A720E-33D0-496C-91CE-2A570895E0B6}" srcOrd="0" destOrd="0" presId="urn:microsoft.com/office/officeart/2008/layout/HexagonCluster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06017A-BF24-4D69-8F16-C140E863F702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6531FA-20AB-4B43-B5B7-2B79C646B130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 err="1">
              <a:solidFill>
                <a:schemeClr val="bg1"/>
              </a:solidFill>
            </a:rPr>
            <a:t>Aging</a:t>
          </a:r>
          <a:r>
            <a:rPr lang="pt-BR" sz="1400" dirty="0">
              <a:solidFill>
                <a:schemeClr val="bg1"/>
              </a:solidFill>
            </a:rPr>
            <a:t> in </a:t>
          </a:r>
          <a:r>
            <a:rPr lang="pt-BR" sz="1400" dirty="0" err="1">
              <a:solidFill>
                <a:schemeClr val="bg1"/>
              </a:solidFill>
            </a:rPr>
            <a:t>place</a:t>
          </a:r>
          <a:endParaRPr lang="pt-BR" sz="1400" dirty="0"/>
        </a:p>
      </dgm:t>
    </dgm:pt>
    <dgm:pt modelId="{5421C402-29CF-42CA-98E9-04AB37467BE1}" type="parTrans" cxnId="{9E59D393-5B91-44A0-A4D2-9E0F605A23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CF5B4533-4AE8-4F5C-9F44-0FD94A74CE37}" type="sibTrans" cxnId="{9E59D393-5B91-44A0-A4D2-9E0F605A23E7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841F6E7D-1249-44D6-9838-B8FB18F58DAB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>
              <a:solidFill>
                <a:schemeClr val="bg1"/>
              </a:solidFill>
            </a:rPr>
            <a:t>Relações intergeracionais no ambiente domiciliar</a:t>
          </a:r>
          <a:endParaRPr lang="pt-BR" sz="1200" dirty="0"/>
        </a:p>
      </dgm:t>
    </dgm:pt>
    <dgm:pt modelId="{055C2B60-4CE3-44BB-9BAD-ABDE7350A09E}" type="parTrans" cxnId="{5D917599-38DD-4C9A-8DF5-4F207C71EB2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527A0D22-F6C6-4311-A4D8-CF8B18B0C2C7}" type="sibTrans" cxnId="{5D917599-38DD-4C9A-8DF5-4F207C71EB2E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4000" r="-6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327339FE-4D8E-44EF-8E66-8B0376BFCDDE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/>
            <a:t>Pensar o isolamento e o fenômeno “dentro e fora de casa”</a:t>
          </a:r>
        </a:p>
      </dgm:t>
    </dgm:pt>
    <dgm:pt modelId="{AF427837-428A-4AE5-8E90-8DB23ED047D3}" type="parTrans" cxnId="{8BF98A5E-D62E-4564-B030-ADD62245DBB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2A9CC09C-48C6-46D1-9C9F-A6DAE18EE98A}" type="sibTrans" cxnId="{8BF98A5E-D62E-4564-B030-ADD62245DBBB}">
      <dgm:prSet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A17FC771-7AC0-4BC5-ADF0-DD41E504394D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Uso das Tecnologias assistivas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e demais recursos tecnológicos</a:t>
          </a:r>
        </a:p>
      </dgm:t>
    </dgm:pt>
    <dgm:pt modelId="{E5B0D5AB-55D9-4B21-9BF4-FF0C4C357677}" type="parTrans" cxnId="{8CD3CBD9-FDB1-411C-BC88-3306693B324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85BA101C-B689-4E5B-9231-39EFC71C9081}" type="sibTrans" cxnId="{8CD3CBD9-FDB1-411C-BC88-3306693B3242}">
      <dgm:prSet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33995C58-C41E-4B17-9745-14D9582BF1D4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Orientações e rede de suporte aos idosos que vivem sozinhos</a:t>
          </a:r>
        </a:p>
      </dgm:t>
    </dgm:pt>
    <dgm:pt modelId="{F5BE5221-C065-4333-B8F7-84AE5A7584FC}" type="parTrans" cxnId="{4D7A6EE3-3EAD-448E-BC4B-1239192648B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C57425C8-B7DD-4515-AEAE-A88A1DDCF5BA}" type="sibTrans" cxnId="{4D7A6EE3-3EAD-448E-BC4B-1239192648B0}">
      <dgm:prSet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009B4DBE-5D7B-46E9-BECB-82CC63DC5B4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>
              <a:solidFill>
                <a:schemeClr val="bg1"/>
              </a:solidFill>
            </a:rPr>
            <a:t>Melhoria da acessibilidade e compensação das perdas sensoriais</a:t>
          </a:r>
          <a:endParaRPr lang="pt-BR" sz="1200" dirty="0"/>
        </a:p>
      </dgm:t>
    </dgm:pt>
    <dgm:pt modelId="{480EF707-1246-4B03-91D7-FD7C796CE13A}" type="parTrans" cxnId="{C79EDEEE-2039-4795-A235-5F4F3CF6FD1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5228F6B7-68D6-45F8-923A-2326B3B21A06}" type="sibTrans" cxnId="{C79EDEEE-2039-4795-A235-5F4F3CF6FD17}">
      <dgm:prSet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91DFAEFE-2EBE-4222-9523-96ED9D42275B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Compensação das perdas cognitivas e ocupação do espaço</a:t>
          </a:r>
        </a:p>
      </dgm:t>
    </dgm:pt>
    <dgm:pt modelId="{988E7065-3FFE-40AE-8941-5A9E5CA68ACE}" type="parTrans" cxnId="{790EDDAD-570E-4050-B81F-794CC853B66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5453D59A-E313-42FF-AF25-A76DF2325D9E}" type="sibTrans" cxnId="{790EDDAD-570E-4050-B81F-794CC853B66D}">
      <dgm:prSet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0C6FBCE4-7072-4820-B953-5741FC090167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/>
            <a:t>Pensar a participação social dos mais velhos</a:t>
          </a:r>
        </a:p>
      </dgm:t>
    </dgm:pt>
    <dgm:pt modelId="{5D1B193C-4C54-48BB-B9D5-6031AD755834}" type="parTrans" cxnId="{5FCE2B86-5BE1-4526-94D7-7C55723D1FE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DCA75C78-8AC8-4D81-920C-1240878F2C8F}" type="sibTrans" cxnId="{5FCE2B86-5BE1-4526-94D7-7C55723D1FEE}">
      <dgm:prSet/>
      <dgm:spPr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345949EF-4CC8-42DC-8BCC-9DC307ACC7DA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/>
            <a:t>Intervenção na rotina ocupacional</a:t>
          </a:r>
        </a:p>
      </dgm:t>
    </dgm:pt>
    <dgm:pt modelId="{C407821A-DBBF-4820-B9F8-4E2EA8499BF4}" type="parTrans" cxnId="{BEC0199A-78D1-487B-8347-915FB86FF93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AE01C4AC-CAE1-4C18-B5FA-BC855046FB30}" type="sibTrans" cxnId="{BEC0199A-78D1-487B-8347-915FB86FF93D}">
      <dgm:prSet/>
      <dgm:spPr>
        <a:blipFill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234A8863-67ED-4D57-A395-890802C318C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/>
            <a:t>Avaliação ambiental</a:t>
          </a:r>
          <a:endParaRPr lang="pt-BR" sz="1400" dirty="0">
            <a:solidFill>
              <a:schemeClr val="bg1"/>
            </a:solidFill>
          </a:endParaRPr>
        </a:p>
      </dgm:t>
    </dgm:pt>
    <dgm:pt modelId="{E725B3BA-7BDB-403D-A515-C5A0776F8796}" type="parTrans" cxnId="{A0B235BA-15D1-42F4-ACB2-764EA25C3C2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85E7A72A-FE3E-4B32-8A4A-56EAC3D0E0E1}" type="sibTrans" cxnId="{A0B235BA-15D1-42F4-ACB2-764EA25C3C25}">
      <dgm:prSet/>
      <dgm:spPr>
        <a:blipFill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400"/>
        </a:p>
      </dgm:t>
    </dgm:pt>
    <dgm:pt modelId="{1BD78558-794F-4D3D-AA94-2BE2C5231A76}" type="pres">
      <dgm:prSet presAssocID="{8A06017A-BF24-4D69-8F16-C140E863F70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33D9E971-869C-4DBF-8D51-2936D7FB2010}" type="pres">
      <dgm:prSet presAssocID="{666531FA-20AB-4B43-B5B7-2B79C646B130}" presName="text1" presStyleCnt="0"/>
      <dgm:spPr/>
    </dgm:pt>
    <dgm:pt modelId="{0E85777F-9DC5-4E95-B3C7-6399FD47F9CF}" type="pres">
      <dgm:prSet presAssocID="{666531FA-20AB-4B43-B5B7-2B79C646B130}" presName="textRepeatNode" presStyleLbl="alignNode1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71BA54-C08D-40C0-8919-E164C99589A6}" type="pres">
      <dgm:prSet presAssocID="{666531FA-20AB-4B43-B5B7-2B79C646B130}" presName="textaccent1" presStyleCnt="0"/>
      <dgm:spPr/>
    </dgm:pt>
    <dgm:pt modelId="{21E2CC59-61D2-4690-B744-28BCFBF44170}" type="pres">
      <dgm:prSet presAssocID="{666531FA-20AB-4B43-B5B7-2B79C646B130}" presName="accentRepeatNode" presStyleLbl="solidAlignAcc1" presStyleIdx="0" presStyleCnt="20"/>
      <dgm:spPr/>
    </dgm:pt>
    <dgm:pt modelId="{1B05C9EC-0491-40DB-84FE-FBCE62753F24}" type="pres">
      <dgm:prSet presAssocID="{CF5B4533-4AE8-4F5C-9F44-0FD94A74CE37}" presName="image1" presStyleCnt="0"/>
      <dgm:spPr/>
    </dgm:pt>
    <dgm:pt modelId="{8B56BC05-E931-4703-BF63-A002AFABBC84}" type="pres">
      <dgm:prSet presAssocID="{CF5B4533-4AE8-4F5C-9F44-0FD94A74CE37}" presName="imageRepeatNode" presStyleLbl="alignAcc1" presStyleIdx="0" presStyleCnt="10" custLinFactNeighborX="1661"/>
      <dgm:spPr/>
      <dgm:t>
        <a:bodyPr/>
        <a:lstStyle/>
        <a:p>
          <a:endParaRPr lang="pt-BR"/>
        </a:p>
      </dgm:t>
    </dgm:pt>
    <dgm:pt modelId="{A80B12B8-9DD1-4D59-8FE7-412811FBF624}" type="pres">
      <dgm:prSet presAssocID="{CF5B4533-4AE8-4F5C-9F44-0FD94A74CE37}" presName="imageaccent1" presStyleCnt="0"/>
      <dgm:spPr/>
    </dgm:pt>
    <dgm:pt modelId="{4255BBFF-6747-4ED7-A27A-6B141E30A5B4}" type="pres">
      <dgm:prSet presAssocID="{CF5B4533-4AE8-4F5C-9F44-0FD94A74CE37}" presName="accentRepeatNode" presStyleLbl="solidAlignAcc1" presStyleIdx="1" presStyleCnt="20"/>
      <dgm:spPr/>
    </dgm:pt>
    <dgm:pt modelId="{92E96C53-6C73-4A78-8A8D-D7707471E974}" type="pres">
      <dgm:prSet presAssocID="{33995C58-C41E-4B17-9745-14D9582BF1D4}" presName="text2" presStyleCnt="0"/>
      <dgm:spPr/>
    </dgm:pt>
    <dgm:pt modelId="{15EBBB3C-78EC-468C-B91D-167EFA129AAF}" type="pres">
      <dgm:prSet presAssocID="{33995C58-C41E-4B17-9745-14D9582BF1D4}" presName="textRepeatNode" presStyleLbl="alignNode1" presStyleIdx="1" presStyleCnt="10" custScaleX="1086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458DBE-77E7-4016-BE68-4CE38F562763}" type="pres">
      <dgm:prSet presAssocID="{33995C58-C41E-4B17-9745-14D9582BF1D4}" presName="textaccent2" presStyleCnt="0"/>
      <dgm:spPr/>
    </dgm:pt>
    <dgm:pt modelId="{1DA89F5E-5469-435A-83F1-7C54FD4DC472}" type="pres">
      <dgm:prSet presAssocID="{33995C58-C41E-4B17-9745-14D9582BF1D4}" presName="accentRepeatNode" presStyleLbl="solidAlignAcc1" presStyleIdx="2" presStyleCnt="20" custLinFactX="100000" custLinFactY="-670823" custLinFactNeighborX="169861" custLinFactNeighborY="-700000"/>
      <dgm:spPr/>
    </dgm:pt>
    <dgm:pt modelId="{E03CF869-051D-4729-A6EF-FC8299306652}" type="pres">
      <dgm:prSet presAssocID="{C57425C8-B7DD-4515-AEAE-A88A1DDCF5BA}" presName="image2" presStyleCnt="0"/>
      <dgm:spPr/>
    </dgm:pt>
    <dgm:pt modelId="{87685F27-F547-4CFF-94C1-EC222F4B7171}" type="pres">
      <dgm:prSet presAssocID="{C57425C8-B7DD-4515-AEAE-A88A1DDCF5BA}" presName="imageRepeatNode" presStyleLbl="alignAcc1" presStyleIdx="1" presStyleCnt="10"/>
      <dgm:spPr/>
      <dgm:t>
        <a:bodyPr/>
        <a:lstStyle/>
        <a:p>
          <a:endParaRPr lang="pt-BR"/>
        </a:p>
      </dgm:t>
    </dgm:pt>
    <dgm:pt modelId="{BAA1C22F-525D-4068-B9BA-D24FF81D7B6C}" type="pres">
      <dgm:prSet presAssocID="{C57425C8-B7DD-4515-AEAE-A88A1DDCF5BA}" presName="imageaccent2" presStyleCnt="0"/>
      <dgm:spPr/>
    </dgm:pt>
    <dgm:pt modelId="{4C4DC60B-ED06-480A-95D5-FF73F7EAD93C}" type="pres">
      <dgm:prSet presAssocID="{C57425C8-B7DD-4515-AEAE-A88A1DDCF5BA}" presName="accentRepeatNode" presStyleLbl="solidAlignAcc1" presStyleIdx="3" presStyleCnt="20" custLinFactX="454150" custLinFactY="500000" custLinFactNeighborX="500000" custLinFactNeighborY="561432"/>
      <dgm:spPr/>
    </dgm:pt>
    <dgm:pt modelId="{148C7CA8-1C61-4B63-80E1-8348A28F1A91}" type="pres">
      <dgm:prSet presAssocID="{234A8863-67ED-4D57-A395-890802C318C5}" presName="text3" presStyleCnt="0"/>
      <dgm:spPr/>
    </dgm:pt>
    <dgm:pt modelId="{A6C0BDE3-2696-40BC-9BCB-FDD398C3B467}" type="pres">
      <dgm:prSet presAssocID="{234A8863-67ED-4D57-A395-890802C318C5}" presName="textRepeatNode" presStyleLbl="alignNode1" presStyleIdx="2" presStyleCnt="10" custLinFactNeighborX="-1107" custLinFactNeighborY="12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FD52C8-C098-430D-B018-E45FD3273679}" type="pres">
      <dgm:prSet presAssocID="{234A8863-67ED-4D57-A395-890802C318C5}" presName="textaccent3" presStyleCnt="0"/>
      <dgm:spPr/>
    </dgm:pt>
    <dgm:pt modelId="{E1E2F579-ED70-4970-99DF-3C6D03FCC400}" type="pres">
      <dgm:prSet presAssocID="{234A8863-67ED-4D57-A395-890802C318C5}" presName="accentRepeatNode" presStyleLbl="solidAlignAcc1" presStyleIdx="4" presStyleCnt="20"/>
      <dgm:spPr/>
    </dgm:pt>
    <dgm:pt modelId="{5A893340-2738-4850-9783-EC79BF0B4241}" type="pres">
      <dgm:prSet presAssocID="{85E7A72A-FE3E-4B32-8A4A-56EAC3D0E0E1}" presName="image3" presStyleCnt="0"/>
      <dgm:spPr/>
    </dgm:pt>
    <dgm:pt modelId="{DFF9F52D-4C22-4CA0-9E61-FD84E2FFC72E}" type="pres">
      <dgm:prSet presAssocID="{85E7A72A-FE3E-4B32-8A4A-56EAC3D0E0E1}" presName="imageRepeatNode" presStyleLbl="alignAcc1" presStyleIdx="2" presStyleCnt="10"/>
      <dgm:spPr/>
      <dgm:t>
        <a:bodyPr/>
        <a:lstStyle/>
        <a:p>
          <a:endParaRPr lang="pt-BR"/>
        </a:p>
      </dgm:t>
    </dgm:pt>
    <dgm:pt modelId="{3EE1E446-AEB0-40F7-BD55-87F15B23DE7C}" type="pres">
      <dgm:prSet presAssocID="{85E7A72A-FE3E-4B32-8A4A-56EAC3D0E0E1}" presName="imageaccent3" presStyleCnt="0"/>
      <dgm:spPr/>
    </dgm:pt>
    <dgm:pt modelId="{A6FF6E45-68E8-4F2C-A5FA-F2F7D730EF95}" type="pres">
      <dgm:prSet presAssocID="{85E7A72A-FE3E-4B32-8A4A-56EAC3D0E0E1}" presName="accentRepeatNode" presStyleLbl="solidAlignAcc1" presStyleIdx="5" presStyleCnt="20"/>
      <dgm:spPr/>
    </dgm:pt>
    <dgm:pt modelId="{BD4E883C-A6A8-42AF-A051-DAD3BBD4852F}" type="pres">
      <dgm:prSet presAssocID="{009B4DBE-5D7B-46E9-BECB-82CC63DC5B40}" presName="text4" presStyleCnt="0"/>
      <dgm:spPr/>
    </dgm:pt>
    <dgm:pt modelId="{ADEF593D-22D6-4D8D-B689-40D610FDC5CD}" type="pres">
      <dgm:prSet presAssocID="{009B4DBE-5D7B-46E9-BECB-82CC63DC5B40}" presName="textRepeatNode" presStyleLbl="alignNode1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8572CF-71BB-4061-B50A-69B317636472}" type="pres">
      <dgm:prSet presAssocID="{009B4DBE-5D7B-46E9-BECB-82CC63DC5B40}" presName="textaccent4" presStyleCnt="0"/>
      <dgm:spPr/>
    </dgm:pt>
    <dgm:pt modelId="{E61500FA-3845-490A-A9B0-75FBE4A18913}" type="pres">
      <dgm:prSet presAssocID="{009B4DBE-5D7B-46E9-BECB-82CC63DC5B40}" presName="accentRepeatNode" presStyleLbl="solidAlignAcc1" presStyleIdx="6" presStyleCnt="20"/>
      <dgm:spPr/>
    </dgm:pt>
    <dgm:pt modelId="{6A5B4EA9-F688-42FF-87F2-0AFEB7C60009}" type="pres">
      <dgm:prSet presAssocID="{5228F6B7-68D6-45F8-923A-2326B3B21A06}" presName="image4" presStyleCnt="0"/>
      <dgm:spPr/>
    </dgm:pt>
    <dgm:pt modelId="{7DE3288E-5EB8-4BAA-A07C-4B6327FE83D5}" type="pres">
      <dgm:prSet presAssocID="{5228F6B7-68D6-45F8-923A-2326B3B21A06}" presName="imageRepeatNode" presStyleLbl="alignAcc1" presStyleIdx="3" presStyleCnt="10"/>
      <dgm:spPr/>
      <dgm:t>
        <a:bodyPr/>
        <a:lstStyle/>
        <a:p>
          <a:endParaRPr lang="pt-BR"/>
        </a:p>
      </dgm:t>
    </dgm:pt>
    <dgm:pt modelId="{60B8722C-EB1D-47BB-A6D8-AD908A3DC3A5}" type="pres">
      <dgm:prSet presAssocID="{5228F6B7-68D6-45F8-923A-2326B3B21A06}" presName="imageaccent4" presStyleCnt="0"/>
      <dgm:spPr/>
    </dgm:pt>
    <dgm:pt modelId="{7CD067F7-C1AB-4CAA-B082-F4E211470B0C}" type="pres">
      <dgm:prSet presAssocID="{5228F6B7-68D6-45F8-923A-2326B3B21A06}" presName="accentRepeatNode" presStyleLbl="solidAlignAcc1" presStyleIdx="7" presStyleCnt="20"/>
      <dgm:spPr/>
    </dgm:pt>
    <dgm:pt modelId="{085B2818-FBBF-4915-A596-E23E46A6B9EC}" type="pres">
      <dgm:prSet presAssocID="{91DFAEFE-2EBE-4222-9523-96ED9D42275B}" presName="text5" presStyleCnt="0"/>
      <dgm:spPr/>
    </dgm:pt>
    <dgm:pt modelId="{D1FB920E-BAAD-40CE-9DE2-1E8DA147FE32}" type="pres">
      <dgm:prSet presAssocID="{91DFAEFE-2EBE-4222-9523-96ED9D42275B}" presName="textRepeatNode" presStyleLbl="alignNode1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5C58AE-2660-4E79-9EDB-E4AF53E4D508}" type="pres">
      <dgm:prSet presAssocID="{91DFAEFE-2EBE-4222-9523-96ED9D42275B}" presName="textaccent5" presStyleCnt="0"/>
      <dgm:spPr/>
    </dgm:pt>
    <dgm:pt modelId="{66584792-C448-446C-AF84-CD16C8CE8C44}" type="pres">
      <dgm:prSet presAssocID="{91DFAEFE-2EBE-4222-9523-96ED9D42275B}" presName="accentRepeatNode" presStyleLbl="solidAlignAcc1" presStyleIdx="8" presStyleCnt="20" custLinFactNeighborX="76621" custLinFactNeighborY="-80047"/>
      <dgm:spPr/>
    </dgm:pt>
    <dgm:pt modelId="{7729985D-4AC9-4D16-9D19-A39A561840BE}" type="pres">
      <dgm:prSet presAssocID="{5453D59A-E313-42FF-AF25-A76DF2325D9E}" presName="image5" presStyleCnt="0"/>
      <dgm:spPr/>
    </dgm:pt>
    <dgm:pt modelId="{53A73E7A-1D76-4734-80B8-ECE2E7E31743}" type="pres">
      <dgm:prSet presAssocID="{5453D59A-E313-42FF-AF25-A76DF2325D9E}" presName="imageRepeatNode" presStyleLbl="alignAcc1" presStyleIdx="4" presStyleCnt="10"/>
      <dgm:spPr/>
      <dgm:t>
        <a:bodyPr/>
        <a:lstStyle/>
        <a:p>
          <a:endParaRPr lang="pt-BR"/>
        </a:p>
      </dgm:t>
    </dgm:pt>
    <dgm:pt modelId="{E1E56A31-5187-4253-B0FB-F11E4B86F74E}" type="pres">
      <dgm:prSet presAssocID="{5453D59A-E313-42FF-AF25-A76DF2325D9E}" presName="imageaccent5" presStyleCnt="0"/>
      <dgm:spPr/>
    </dgm:pt>
    <dgm:pt modelId="{260F91F7-7027-463F-B43A-5D84796B3E17}" type="pres">
      <dgm:prSet presAssocID="{5453D59A-E313-42FF-AF25-A76DF2325D9E}" presName="accentRepeatNode" presStyleLbl="solidAlignAcc1" presStyleIdx="9" presStyleCnt="20"/>
      <dgm:spPr/>
    </dgm:pt>
    <dgm:pt modelId="{BD64B518-503E-499B-ABF2-4AAACA00A7D3}" type="pres">
      <dgm:prSet presAssocID="{327339FE-4D8E-44EF-8E66-8B0376BFCDDE}" presName="text6" presStyleCnt="0"/>
      <dgm:spPr/>
    </dgm:pt>
    <dgm:pt modelId="{D39DFDA8-B905-4B20-B5EF-F1D6ECBF0EF8}" type="pres">
      <dgm:prSet presAssocID="{327339FE-4D8E-44EF-8E66-8B0376BFCDDE}" presName="textRepeatNode" presStyleLbl="alignNode1" presStyleIdx="5" presStyleCnt="10" custScaleX="1073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A23FEB-5EDB-4F66-9061-F6D48A03697E}" type="pres">
      <dgm:prSet presAssocID="{327339FE-4D8E-44EF-8E66-8B0376BFCDDE}" presName="textaccent6" presStyleCnt="0"/>
      <dgm:spPr/>
    </dgm:pt>
    <dgm:pt modelId="{4D4BAA0E-3BF2-405F-A628-259B2D9A4E84}" type="pres">
      <dgm:prSet presAssocID="{327339FE-4D8E-44EF-8E66-8B0376BFCDDE}" presName="accentRepeatNode" presStyleLbl="solidAlignAcc1" presStyleIdx="10" presStyleCnt="20" custLinFactX="-100000" custLinFactY="300000" custLinFactNeighborX="-168998" custLinFactNeighborY="330492"/>
      <dgm:spPr/>
    </dgm:pt>
    <dgm:pt modelId="{993A30B2-AAAF-4D13-8469-49B3DD8D2244}" type="pres">
      <dgm:prSet presAssocID="{2A9CC09C-48C6-46D1-9C9F-A6DAE18EE98A}" presName="image6" presStyleCnt="0"/>
      <dgm:spPr/>
    </dgm:pt>
    <dgm:pt modelId="{AA1B918A-0F83-4A5B-8114-979E18D82312}" type="pres">
      <dgm:prSet presAssocID="{2A9CC09C-48C6-46D1-9C9F-A6DAE18EE98A}" presName="imageRepeatNode" presStyleLbl="alignAcc1" presStyleIdx="5" presStyleCnt="10"/>
      <dgm:spPr/>
      <dgm:t>
        <a:bodyPr/>
        <a:lstStyle/>
        <a:p>
          <a:endParaRPr lang="pt-BR"/>
        </a:p>
      </dgm:t>
    </dgm:pt>
    <dgm:pt modelId="{89566E36-B17B-4F2E-9868-62AF0815E8DF}" type="pres">
      <dgm:prSet presAssocID="{2A9CC09C-48C6-46D1-9C9F-A6DAE18EE98A}" presName="imageaccent6" presStyleCnt="0"/>
      <dgm:spPr/>
    </dgm:pt>
    <dgm:pt modelId="{86BC189A-D98E-4DE7-86B2-6EA0AF519CCE}" type="pres">
      <dgm:prSet presAssocID="{2A9CC09C-48C6-46D1-9C9F-A6DAE18EE98A}" presName="accentRepeatNode" presStyleLbl="solidAlignAcc1" presStyleIdx="11" presStyleCnt="20"/>
      <dgm:spPr/>
    </dgm:pt>
    <dgm:pt modelId="{5E640E3A-1D39-41B6-934B-C3E57D8CFF98}" type="pres">
      <dgm:prSet presAssocID="{A17FC771-7AC0-4BC5-ADF0-DD41E504394D}" presName="text7" presStyleCnt="0"/>
      <dgm:spPr/>
    </dgm:pt>
    <dgm:pt modelId="{094121C3-8302-43CD-AF3E-23F9E81A38FC}" type="pres">
      <dgm:prSet presAssocID="{A17FC771-7AC0-4BC5-ADF0-DD41E504394D}" presName="textRepeatNode" presStyleLbl="alignNode1" presStyleIdx="6" presStyleCnt="10" custScaleX="110613" custScaleY="99560" custLinFactNeighborX="430" custLinFactNeighborY="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B6A1171-68BD-42CA-BB3D-B09BDBA03C6B}" type="pres">
      <dgm:prSet presAssocID="{A17FC771-7AC0-4BC5-ADF0-DD41E504394D}" presName="textaccent7" presStyleCnt="0"/>
      <dgm:spPr/>
    </dgm:pt>
    <dgm:pt modelId="{E081BD08-DFA1-4C41-92C3-E5301BCD74B5}" type="pres">
      <dgm:prSet presAssocID="{A17FC771-7AC0-4BC5-ADF0-DD41E504394D}" presName="accentRepeatNode" presStyleLbl="solidAlignAcc1" presStyleIdx="12" presStyleCnt="20"/>
      <dgm:spPr/>
    </dgm:pt>
    <dgm:pt modelId="{D595F826-D571-49AE-BDB7-BFD9F4A623BD}" type="pres">
      <dgm:prSet presAssocID="{85BA101C-B689-4E5B-9231-39EFC71C9081}" presName="image7" presStyleCnt="0"/>
      <dgm:spPr/>
    </dgm:pt>
    <dgm:pt modelId="{D0601F9A-7802-4910-801D-927FD76B0666}" type="pres">
      <dgm:prSet presAssocID="{85BA101C-B689-4E5B-9231-39EFC71C9081}" presName="imageRepeatNode" presStyleLbl="alignAcc1" presStyleIdx="6" presStyleCnt="10"/>
      <dgm:spPr/>
      <dgm:t>
        <a:bodyPr/>
        <a:lstStyle/>
        <a:p>
          <a:endParaRPr lang="pt-BR"/>
        </a:p>
      </dgm:t>
    </dgm:pt>
    <dgm:pt modelId="{AD4518AE-F92D-48F8-B3BA-271DFCBC3224}" type="pres">
      <dgm:prSet presAssocID="{85BA101C-B689-4E5B-9231-39EFC71C9081}" presName="imageaccent7" presStyleCnt="0"/>
      <dgm:spPr/>
    </dgm:pt>
    <dgm:pt modelId="{5873DB45-6E93-4808-8D11-6CDAAD875F0D}" type="pres">
      <dgm:prSet presAssocID="{85BA101C-B689-4E5B-9231-39EFC71C9081}" presName="accentRepeatNode" presStyleLbl="solidAlignAcc1" presStyleIdx="13" presStyleCnt="20"/>
      <dgm:spPr/>
    </dgm:pt>
    <dgm:pt modelId="{0266655A-7BA1-4D15-B9C1-8C05D8C46187}" type="pres">
      <dgm:prSet presAssocID="{0C6FBCE4-7072-4820-B953-5741FC090167}" presName="text8" presStyleCnt="0"/>
      <dgm:spPr/>
    </dgm:pt>
    <dgm:pt modelId="{AB2A4199-51E9-434B-9791-27E44DD65671}" type="pres">
      <dgm:prSet presAssocID="{0C6FBCE4-7072-4820-B953-5741FC090167}" presName="textRepeatNode" presStyleLbl="alignNode1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6008C50-D362-423C-B054-23E8EBB08199}" type="pres">
      <dgm:prSet presAssocID="{0C6FBCE4-7072-4820-B953-5741FC090167}" presName="textaccent8" presStyleCnt="0"/>
      <dgm:spPr/>
    </dgm:pt>
    <dgm:pt modelId="{640A3982-BBCD-4FEB-BDA8-642DA589FFE0}" type="pres">
      <dgm:prSet presAssocID="{0C6FBCE4-7072-4820-B953-5741FC090167}" presName="accentRepeatNode" presStyleLbl="solidAlignAcc1" presStyleIdx="14" presStyleCnt="20" custLinFactY="100000" custLinFactNeighborX="-17294" custLinFactNeighborY="103867"/>
      <dgm:spPr/>
    </dgm:pt>
    <dgm:pt modelId="{987FFB61-07FE-4953-A9F1-D35D92DE5076}" type="pres">
      <dgm:prSet presAssocID="{DCA75C78-8AC8-4D81-920C-1240878F2C8F}" presName="image8" presStyleCnt="0"/>
      <dgm:spPr/>
    </dgm:pt>
    <dgm:pt modelId="{DCC22F9C-C6A3-46A0-95C9-2DE55B137C53}" type="pres">
      <dgm:prSet presAssocID="{DCA75C78-8AC8-4D81-920C-1240878F2C8F}" presName="imageRepeatNode" presStyleLbl="alignAcc1" presStyleIdx="7" presStyleCnt="10"/>
      <dgm:spPr/>
      <dgm:t>
        <a:bodyPr/>
        <a:lstStyle/>
        <a:p>
          <a:endParaRPr lang="pt-BR"/>
        </a:p>
      </dgm:t>
    </dgm:pt>
    <dgm:pt modelId="{820FF357-2177-4EAC-891F-E936DDAFD6A8}" type="pres">
      <dgm:prSet presAssocID="{DCA75C78-8AC8-4D81-920C-1240878F2C8F}" presName="imageaccent8" presStyleCnt="0"/>
      <dgm:spPr/>
    </dgm:pt>
    <dgm:pt modelId="{F2660AAE-6AD8-4CEB-A532-E09ED41FA090}" type="pres">
      <dgm:prSet presAssocID="{DCA75C78-8AC8-4D81-920C-1240878F2C8F}" presName="accentRepeatNode" presStyleLbl="solidAlignAcc1" presStyleIdx="15" presStyleCnt="20"/>
      <dgm:spPr/>
    </dgm:pt>
    <dgm:pt modelId="{1C582C9A-9184-4C79-9390-D9066C356C29}" type="pres">
      <dgm:prSet presAssocID="{345949EF-4CC8-42DC-8BCC-9DC307ACC7DA}" presName="text9" presStyleCnt="0"/>
      <dgm:spPr/>
    </dgm:pt>
    <dgm:pt modelId="{9439AFE6-9541-41E2-BCDE-633F91FD0C3B}" type="pres">
      <dgm:prSet presAssocID="{345949EF-4CC8-42DC-8BCC-9DC307ACC7DA}" presName="textRepeatNode" presStyleLbl="alignNode1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770569F-C5E1-4FFC-AE36-D4787704196C}" type="pres">
      <dgm:prSet presAssocID="{345949EF-4CC8-42DC-8BCC-9DC307ACC7DA}" presName="textaccent9" presStyleCnt="0"/>
      <dgm:spPr/>
    </dgm:pt>
    <dgm:pt modelId="{3F2E968E-B1AC-4764-8447-393B928A49D9}" type="pres">
      <dgm:prSet presAssocID="{345949EF-4CC8-42DC-8BCC-9DC307ACC7DA}" presName="accentRepeatNode" presStyleLbl="solidAlignAcc1" presStyleIdx="16" presStyleCnt="20" custLinFactX="35907" custLinFactNeighborX="100000" custLinFactNeighborY="62554"/>
      <dgm:spPr/>
    </dgm:pt>
    <dgm:pt modelId="{F28127FE-1DC2-4E93-860E-8F1330D23064}" type="pres">
      <dgm:prSet presAssocID="{AE01C4AC-CAE1-4C18-B5FA-BC855046FB30}" presName="image9" presStyleCnt="0"/>
      <dgm:spPr/>
    </dgm:pt>
    <dgm:pt modelId="{FAB3FB5B-827F-4331-AB96-86852A5788F3}" type="pres">
      <dgm:prSet presAssocID="{AE01C4AC-CAE1-4C18-B5FA-BC855046FB30}" presName="imageRepeatNode" presStyleLbl="alignAcc1" presStyleIdx="8" presStyleCnt="10"/>
      <dgm:spPr/>
      <dgm:t>
        <a:bodyPr/>
        <a:lstStyle/>
        <a:p>
          <a:endParaRPr lang="pt-BR"/>
        </a:p>
      </dgm:t>
    </dgm:pt>
    <dgm:pt modelId="{3C937E35-2BCC-4EAF-9AFB-28AA20128529}" type="pres">
      <dgm:prSet presAssocID="{AE01C4AC-CAE1-4C18-B5FA-BC855046FB30}" presName="imageaccent9" presStyleCnt="0"/>
      <dgm:spPr/>
    </dgm:pt>
    <dgm:pt modelId="{445F8FC5-2B96-4A0F-A7F5-1595D7B21049}" type="pres">
      <dgm:prSet presAssocID="{AE01C4AC-CAE1-4C18-B5FA-BC855046FB30}" presName="accentRepeatNode" presStyleLbl="solidAlignAcc1" presStyleIdx="17" presStyleCnt="20"/>
      <dgm:spPr/>
    </dgm:pt>
    <dgm:pt modelId="{FFFEC65F-F15F-446F-B597-1136DA6D49B4}" type="pres">
      <dgm:prSet presAssocID="{841F6E7D-1249-44D6-9838-B8FB18F58DAB}" presName="text10" presStyleCnt="0"/>
      <dgm:spPr/>
    </dgm:pt>
    <dgm:pt modelId="{E9997529-A8F2-44F8-BE9E-90F4B923E137}" type="pres">
      <dgm:prSet presAssocID="{841F6E7D-1249-44D6-9838-B8FB18F58DAB}" presName="textRepeatNode" presStyleLbl="alignNode1" presStyleIdx="9" presStyleCnt="10" custScaleX="106438" custLinFactNeighborX="2768" custLinFactNeighborY="32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BB872E-2BBE-4413-A189-C5829864C15B}" type="pres">
      <dgm:prSet presAssocID="{841F6E7D-1249-44D6-9838-B8FB18F58DAB}" presName="textaccent10" presStyleCnt="0"/>
      <dgm:spPr/>
    </dgm:pt>
    <dgm:pt modelId="{B8823D8A-4BA5-4E1E-B44E-FCCFA314CDE8}" type="pres">
      <dgm:prSet presAssocID="{841F6E7D-1249-44D6-9838-B8FB18F58DAB}" presName="accentRepeatNode" presStyleLbl="solidAlignAcc1" presStyleIdx="18" presStyleCnt="20"/>
      <dgm:spPr/>
    </dgm:pt>
    <dgm:pt modelId="{2A4A2009-695C-43A6-8016-9A0F5A76E9EB}" type="pres">
      <dgm:prSet presAssocID="{527A0D22-F6C6-4311-A4D8-CF8B18B0C2C7}" presName="image10" presStyleCnt="0"/>
      <dgm:spPr/>
    </dgm:pt>
    <dgm:pt modelId="{186B4417-43D5-4CE5-8D72-51E9A6ED6F38}" type="pres">
      <dgm:prSet presAssocID="{527A0D22-F6C6-4311-A4D8-CF8B18B0C2C7}" presName="imageRepeatNode" presStyleLbl="alignAcc1" presStyleIdx="9" presStyleCnt="10"/>
      <dgm:spPr/>
      <dgm:t>
        <a:bodyPr/>
        <a:lstStyle/>
        <a:p>
          <a:endParaRPr lang="pt-BR"/>
        </a:p>
      </dgm:t>
    </dgm:pt>
    <dgm:pt modelId="{DECA5BE9-2F14-4747-B0ED-13E394DC5EC7}" type="pres">
      <dgm:prSet presAssocID="{527A0D22-F6C6-4311-A4D8-CF8B18B0C2C7}" presName="imageaccent10" presStyleCnt="0"/>
      <dgm:spPr/>
    </dgm:pt>
    <dgm:pt modelId="{212A720E-33D0-496C-91CE-2A570895E0B6}" type="pres">
      <dgm:prSet presAssocID="{527A0D22-F6C6-4311-A4D8-CF8B18B0C2C7}" presName="accentRepeatNode" presStyleLbl="solidAlignAcc1" presStyleIdx="19" presStyleCnt="20"/>
      <dgm:spPr/>
    </dgm:pt>
  </dgm:ptLst>
  <dgm:cxnLst>
    <dgm:cxn modelId="{CF78E78E-C5B3-4996-A69F-F00EA8202E0E}" type="presOf" srcId="{91DFAEFE-2EBE-4222-9523-96ED9D42275B}" destId="{D1FB920E-BAAD-40CE-9DE2-1E8DA147FE32}" srcOrd="0" destOrd="0" presId="urn:microsoft.com/office/officeart/2008/layout/HexagonCluster"/>
    <dgm:cxn modelId="{8CD3CBD9-FDB1-411C-BC88-3306693B3242}" srcId="{8A06017A-BF24-4D69-8F16-C140E863F702}" destId="{A17FC771-7AC0-4BC5-ADF0-DD41E504394D}" srcOrd="6" destOrd="0" parTransId="{E5B0D5AB-55D9-4B21-9BF4-FF0C4C357677}" sibTransId="{85BA101C-B689-4E5B-9231-39EFC71C9081}"/>
    <dgm:cxn modelId="{64B37F38-5F5C-4102-A05D-3AC5679BCD30}" type="presOf" srcId="{327339FE-4D8E-44EF-8E66-8B0376BFCDDE}" destId="{D39DFDA8-B905-4B20-B5EF-F1D6ECBF0EF8}" srcOrd="0" destOrd="0" presId="urn:microsoft.com/office/officeart/2008/layout/HexagonCluster"/>
    <dgm:cxn modelId="{EA19CC54-6354-4807-B46C-C998CC234C21}" type="presOf" srcId="{DCA75C78-8AC8-4D81-920C-1240878F2C8F}" destId="{DCC22F9C-C6A3-46A0-95C9-2DE55B137C53}" srcOrd="0" destOrd="0" presId="urn:microsoft.com/office/officeart/2008/layout/HexagonCluster"/>
    <dgm:cxn modelId="{BEC0199A-78D1-487B-8347-915FB86FF93D}" srcId="{8A06017A-BF24-4D69-8F16-C140E863F702}" destId="{345949EF-4CC8-42DC-8BCC-9DC307ACC7DA}" srcOrd="8" destOrd="0" parTransId="{C407821A-DBBF-4820-B9F8-4E2EA8499BF4}" sibTransId="{AE01C4AC-CAE1-4C18-B5FA-BC855046FB30}"/>
    <dgm:cxn modelId="{8BF98A5E-D62E-4564-B030-ADD62245DBBB}" srcId="{8A06017A-BF24-4D69-8F16-C140E863F702}" destId="{327339FE-4D8E-44EF-8E66-8B0376BFCDDE}" srcOrd="5" destOrd="0" parTransId="{AF427837-428A-4AE5-8E90-8DB23ED047D3}" sibTransId="{2A9CC09C-48C6-46D1-9C9F-A6DAE18EE98A}"/>
    <dgm:cxn modelId="{97896D59-324F-4EAC-B03A-52D8E63A4249}" type="presOf" srcId="{345949EF-4CC8-42DC-8BCC-9DC307ACC7DA}" destId="{9439AFE6-9541-41E2-BCDE-633F91FD0C3B}" srcOrd="0" destOrd="0" presId="urn:microsoft.com/office/officeart/2008/layout/HexagonCluster"/>
    <dgm:cxn modelId="{2AFE6651-6855-4122-8770-DA47AEDAFA59}" type="presOf" srcId="{841F6E7D-1249-44D6-9838-B8FB18F58DAB}" destId="{E9997529-A8F2-44F8-BE9E-90F4B923E137}" srcOrd="0" destOrd="0" presId="urn:microsoft.com/office/officeart/2008/layout/HexagonCluster"/>
    <dgm:cxn modelId="{790EDDAD-570E-4050-B81F-794CC853B66D}" srcId="{8A06017A-BF24-4D69-8F16-C140E863F702}" destId="{91DFAEFE-2EBE-4222-9523-96ED9D42275B}" srcOrd="4" destOrd="0" parTransId="{988E7065-3FFE-40AE-8941-5A9E5CA68ACE}" sibTransId="{5453D59A-E313-42FF-AF25-A76DF2325D9E}"/>
    <dgm:cxn modelId="{00CF9F0F-D3CD-4193-A910-6B3BC60D32E7}" type="presOf" srcId="{C57425C8-B7DD-4515-AEAE-A88A1DDCF5BA}" destId="{87685F27-F547-4CFF-94C1-EC222F4B7171}" srcOrd="0" destOrd="0" presId="urn:microsoft.com/office/officeart/2008/layout/HexagonCluster"/>
    <dgm:cxn modelId="{C27C038B-9D29-4E4D-8234-3A4646EFBA32}" type="presOf" srcId="{666531FA-20AB-4B43-B5B7-2B79C646B130}" destId="{0E85777F-9DC5-4E95-B3C7-6399FD47F9CF}" srcOrd="0" destOrd="0" presId="urn:microsoft.com/office/officeart/2008/layout/HexagonCluster"/>
    <dgm:cxn modelId="{20A81F1C-EDB9-4EE2-A7E2-BB61F21CC3DD}" type="presOf" srcId="{2A9CC09C-48C6-46D1-9C9F-A6DAE18EE98A}" destId="{AA1B918A-0F83-4A5B-8114-979E18D82312}" srcOrd="0" destOrd="0" presId="urn:microsoft.com/office/officeart/2008/layout/HexagonCluster"/>
    <dgm:cxn modelId="{29C29238-A194-4412-9508-28740E421893}" type="presOf" srcId="{AE01C4AC-CAE1-4C18-B5FA-BC855046FB30}" destId="{FAB3FB5B-827F-4331-AB96-86852A5788F3}" srcOrd="0" destOrd="0" presId="urn:microsoft.com/office/officeart/2008/layout/HexagonCluster"/>
    <dgm:cxn modelId="{A393C32C-486A-4C1A-A3D0-1D3809952C84}" type="presOf" srcId="{8A06017A-BF24-4D69-8F16-C140E863F702}" destId="{1BD78558-794F-4D3D-AA94-2BE2C5231A76}" srcOrd="0" destOrd="0" presId="urn:microsoft.com/office/officeart/2008/layout/HexagonCluster"/>
    <dgm:cxn modelId="{B0D66B51-2B2D-4D45-8A75-9953B67F2418}" type="presOf" srcId="{A17FC771-7AC0-4BC5-ADF0-DD41E504394D}" destId="{094121C3-8302-43CD-AF3E-23F9E81A38FC}" srcOrd="0" destOrd="0" presId="urn:microsoft.com/office/officeart/2008/layout/HexagonCluster"/>
    <dgm:cxn modelId="{9E59D393-5B91-44A0-A4D2-9E0F605A23E7}" srcId="{8A06017A-BF24-4D69-8F16-C140E863F702}" destId="{666531FA-20AB-4B43-B5B7-2B79C646B130}" srcOrd="0" destOrd="0" parTransId="{5421C402-29CF-42CA-98E9-04AB37467BE1}" sibTransId="{CF5B4533-4AE8-4F5C-9F44-0FD94A74CE37}"/>
    <dgm:cxn modelId="{5D917599-38DD-4C9A-8DF5-4F207C71EB2E}" srcId="{8A06017A-BF24-4D69-8F16-C140E863F702}" destId="{841F6E7D-1249-44D6-9838-B8FB18F58DAB}" srcOrd="9" destOrd="0" parTransId="{055C2B60-4CE3-44BB-9BAD-ABDE7350A09E}" sibTransId="{527A0D22-F6C6-4311-A4D8-CF8B18B0C2C7}"/>
    <dgm:cxn modelId="{5FCE2B86-5BE1-4526-94D7-7C55723D1FEE}" srcId="{8A06017A-BF24-4D69-8F16-C140E863F702}" destId="{0C6FBCE4-7072-4820-B953-5741FC090167}" srcOrd="7" destOrd="0" parTransId="{5D1B193C-4C54-48BB-B9D5-6031AD755834}" sibTransId="{DCA75C78-8AC8-4D81-920C-1240878F2C8F}"/>
    <dgm:cxn modelId="{0ABE6CA8-1845-4DF1-BD29-5F7F71195CDF}" type="presOf" srcId="{CF5B4533-4AE8-4F5C-9F44-0FD94A74CE37}" destId="{8B56BC05-E931-4703-BF63-A002AFABBC84}" srcOrd="0" destOrd="0" presId="urn:microsoft.com/office/officeart/2008/layout/HexagonCluster"/>
    <dgm:cxn modelId="{467558EB-A02A-470D-8A7F-C9585B3977C0}" type="presOf" srcId="{234A8863-67ED-4D57-A395-890802C318C5}" destId="{A6C0BDE3-2696-40BC-9BCB-FDD398C3B467}" srcOrd="0" destOrd="0" presId="urn:microsoft.com/office/officeart/2008/layout/HexagonCluster"/>
    <dgm:cxn modelId="{CA6953F4-B1AB-4C4A-99F8-21089D8143CF}" type="presOf" srcId="{85E7A72A-FE3E-4B32-8A4A-56EAC3D0E0E1}" destId="{DFF9F52D-4C22-4CA0-9E61-FD84E2FFC72E}" srcOrd="0" destOrd="0" presId="urn:microsoft.com/office/officeart/2008/layout/HexagonCluster"/>
    <dgm:cxn modelId="{4D7A6EE3-3EAD-448E-BC4B-1239192648B0}" srcId="{8A06017A-BF24-4D69-8F16-C140E863F702}" destId="{33995C58-C41E-4B17-9745-14D9582BF1D4}" srcOrd="1" destOrd="0" parTransId="{F5BE5221-C065-4333-B8F7-84AE5A7584FC}" sibTransId="{C57425C8-B7DD-4515-AEAE-A88A1DDCF5BA}"/>
    <dgm:cxn modelId="{204D9F5E-D358-453D-B2EE-99EB7741FC7E}" type="presOf" srcId="{5228F6B7-68D6-45F8-923A-2326B3B21A06}" destId="{7DE3288E-5EB8-4BAA-A07C-4B6327FE83D5}" srcOrd="0" destOrd="0" presId="urn:microsoft.com/office/officeart/2008/layout/HexagonCluster"/>
    <dgm:cxn modelId="{0011A1E8-9638-40F1-8833-932AC2639BE4}" type="presOf" srcId="{0C6FBCE4-7072-4820-B953-5741FC090167}" destId="{AB2A4199-51E9-434B-9791-27E44DD65671}" srcOrd="0" destOrd="0" presId="urn:microsoft.com/office/officeart/2008/layout/HexagonCluster"/>
    <dgm:cxn modelId="{D8A76D34-399D-4E70-B4FE-3CFA5EB3A0E0}" type="presOf" srcId="{527A0D22-F6C6-4311-A4D8-CF8B18B0C2C7}" destId="{186B4417-43D5-4CE5-8D72-51E9A6ED6F38}" srcOrd="0" destOrd="0" presId="urn:microsoft.com/office/officeart/2008/layout/HexagonCluster"/>
    <dgm:cxn modelId="{2E23114D-EB99-4A47-9D8C-873C63041541}" type="presOf" srcId="{85BA101C-B689-4E5B-9231-39EFC71C9081}" destId="{D0601F9A-7802-4910-801D-927FD76B0666}" srcOrd="0" destOrd="0" presId="urn:microsoft.com/office/officeart/2008/layout/HexagonCluster"/>
    <dgm:cxn modelId="{C79EDEEE-2039-4795-A235-5F4F3CF6FD17}" srcId="{8A06017A-BF24-4D69-8F16-C140E863F702}" destId="{009B4DBE-5D7B-46E9-BECB-82CC63DC5B40}" srcOrd="3" destOrd="0" parTransId="{480EF707-1246-4B03-91D7-FD7C796CE13A}" sibTransId="{5228F6B7-68D6-45F8-923A-2326B3B21A06}"/>
    <dgm:cxn modelId="{3F6C6009-429E-4251-ABD8-48955847BC8C}" type="presOf" srcId="{009B4DBE-5D7B-46E9-BECB-82CC63DC5B40}" destId="{ADEF593D-22D6-4D8D-B689-40D610FDC5CD}" srcOrd="0" destOrd="0" presId="urn:microsoft.com/office/officeart/2008/layout/HexagonCluster"/>
    <dgm:cxn modelId="{A0B235BA-15D1-42F4-ACB2-764EA25C3C25}" srcId="{8A06017A-BF24-4D69-8F16-C140E863F702}" destId="{234A8863-67ED-4D57-A395-890802C318C5}" srcOrd="2" destOrd="0" parTransId="{E725B3BA-7BDB-403D-A515-C5A0776F8796}" sibTransId="{85E7A72A-FE3E-4B32-8A4A-56EAC3D0E0E1}"/>
    <dgm:cxn modelId="{38873673-1A0A-4CDF-9EE9-1103BA6ADC24}" type="presOf" srcId="{33995C58-C41E-4B17-9745-14D9582BF1D4}" destId="{15EBBB3C-78EC-468C-B91D-167EFA129AAF}" srcOrd="0" destOrd="0" presId="urn:microsoft.com/office/officeart/2008/layout/HexagonCluster"/>
    <dgm:cxn modelId="{5D03FDFF-6EF7-414F-8672-970D15D14B63}" type="presOf" srcId="{5453D59A-E313-42FF-AF25-A76DF2325D9E}" destId="{53A73E7A-1D76-4734-80B8-ECE2E7E31743}" srcOrd="0" destOrd="0" presId="urn:microsoft.com/office/officeart/2008/layout/HexagonCluster"/>
    <dgm:cxn modelId="{6B42FE59-807B-4489-8722-F8FBB3F0092B}" type="presParOf" srcId="{1BD78558-794F-4D3D-AA94-2BE2C5231A76}" destId="{33D9E971-869C-4DBF-8D51-2936D7FB2010}" srcOrd="0" destOrd="0" presId="urn:microsoft.com/office/officeart/2008/layout/HexagonCluster"/>
    <dgm:cxn modelId="{2FE70450-6BF6-4D74-80CF-DEC4A87DDB8E}" type="presParOf" srcId="{33D9E971-869C-4DBF-8D51-2936D7FB2010}" destId="{0E85777F-9DC5-4E95-B3C7-6399FD47F9CF}" srcOrd="0" destOrd="0" presId="urn:microsoft.com/office/officeart/2008/layout/HexagonCluster"/>
    <dgm:cxn modelId="{33B14F83-B115-41C7-91B5-3D62754D2BFC}" type="presParOf" srcId="{1BD78558-794F-4D3D-AA94-2BE2C5231A76}" destId="{7771BA54-C08D-40C0-8919-E164C99589A6}" srcOrd="1" destOrd="0" presId="urn:microsoft.com/office/officeart/2008/layout/HexagonCluster"/>
    <dgm:cxn modelId="{027C5D6B-2A43-4379-AB81-438CC75E8943}" type="presParOf" srcId="{7771BA54-C08D-40C0-8919-E164C99589A6}" destId="{21E2CC59-61D2-4690-B744-28BCFBF44170}" srcOrd="0" destOrd="0" presId="urn:microsoft.com/office/officeart/2008/layout/HexagonCluster"/>
    <dgm:cxn modelId="{1B917EB0-2D4C-4FD0-A0FC-DA7260F9956A}" type="presParOf" srcId="{1BD78558-794F-4D3D-AA94-2BE2C5231A76}" destId="{1B05C9EC-0491-40DB-84FE-FBCE62753F24}" srcOrd="2" destOrd="0" presId="urn:microsoft.com/office/officeart/2008/layout/HexagonCluster"/>
    <dgm:cxn modelId="{C6AB9172-73B4-4ECA-AAA0-B4EFCFA04A1C}" type="presParOf" srcId="{1B05C9EC-0491-40DB-84FE-FBCE62753F24}" destId="{8B56BC05-E931-4703-BF63-A002AFABBC84}" srcOrd="0" destOrd="0" presId="urn:microsoft.com/office/officeart/2008/layout/HexagonCluster"/>
    <dgm:cxn modelId="{EDD1D3E1-E48A-4430-BC44-D5BFBDA588C9}" type="presParOf" srcId="{1BD78558-794F-4D3D-AA94-2BE2C5231A76}" destId="{A80B12B8-9DD1-4D59-8FE7-412811FBF624}" srcOrd="3" destOrd="0" presId="urn:microsoft.com/office/officeart/2008/layout/HexagonCluster"/>
    <dgm:cxn modelId="{1575838A-A1F4-49F2-BE4B-43E302CE510C}" type="presParOf" srcId="{A80B12B8-9DD1-4D59-8FE7-412811FBF624}" destId="{4255BBFF-6747-4ED7-A27A-6B141E30A5B4}" srcOrd="0" destOrd="0" presId="urn:microsoft.com/office/officeart/2008/layout/HexagonCluster"/>
    <dgm:cxn modelId="{EDBFDBAA-C9F8-4197-BDDF-A38366CAA3BA}" type="presParOf" srcId="{1BD78558-794F-4D3D-AA94-2BE2C5231A76}" destId="{92E96C53-6C73-4A78-8A8D-D7707471E974}" srcOrd="4" destOrd="0" presId="urn:microsoft.com/office/officeart/2008/layout/HexagonCluster"/>
    <dgm:cxn modelId="{D7A46E39-D63F-4F4A-95E9-FA4631A6D2ED}" type="presParOf" srcId="{92E96C53-6C73-4A78-8A8D-D7707471E974}" destId="{15EBBB3C-78EC-468C-B91D-167EFA129AAF}" srcOrd="0" destOrd="0" presId="urn:microsoft.com/office/officeart/2008/layout/HexagonCluster"/>
    <dgm:cxn modelId="{E44C8775-C2F7-449B-B014-49E6D473BDB6}" type="presParOf" srcId="{1BD78558-794F-4D3D-AA94-2BE2C5231A76}" destId="{4A458DBE-77E7-4016-BE68-4CE38F562763}" srcOrd="5" destOrd="0" presId="urn:microsoft.com/office/officeart/2008/layout/HexagonCluster"/>
    <dgm:cxn modelId="{C300DF07-796E-4819-B633-418CD38160E9}" type="presParOf" srcId="{4A458DBE-77E7-4016-BE68-4CE38F562763}" destId="{1DA89F5E-5469-435A-83F1-7C54FD4DC472}" srcOrd="0" destOrd="0" presId="urn:microsoft.com/office/officeart/2008/layout/HexagonCluster"/>
    <dgm:cxn modelId="{82F4AB79-AA02-4743-8130-997FD29F76DE}" type="presParOf" srcId="{1BD78558-794F-4D3D-AA94-2BE2C5231A76}" destId="{E03CF869-051D-4729-A6EF-FC8299306652}" srcOrd="6" destOrd="0" presId="urn:microsoft.com/office/officeart/2008/layout/HexagonCluster"/>
    <dgm:cxn modelId="{228E383A-438F-4D11-A4A3-8D3B126CEDA0}" type="presParOf" srcId="{E03CF869-051D-4729-A6EF-FC8299306652}" destId="{87685F27-F547-4CFF-94C1-EC222F4B7171}" srcOrd="0" destOrd="0" presId="urn:microsoft.com/office/officeart/2008/layout/HexagonCluster"/>
    <dgm:cxn modelId="{90C89B4D-C9D7-4428-BEDA-DD7EB05E9BFA}" type="presParOf" srcId="{1BD78558-794F-4D3D-AA94-2BE2C5231A76}" destId="{BAA1C22F-525D-4068-B9BA-D24FF81D7B6C}" srcOrd="7" destOrd="0" presId="urn:microsoft.com/office/officeart/2008/layout/HexagonCluster"/>
    <dgm:cxn modelId="{DDA90F35-5F9A-40B3-ADEA-B49F8D208643}" type="presParOf" srcId="{BAA1C22F-525D-4068-B9BA-D24FF81D7B6C}" destId="{4C4DC60B-ED06-480A-95D5-FF73F7EAD93C}" srcOrd="0" destOrd="0" presId="urn:microsoft.com/office/officeart/2008/layout/HexagonCluster"/>
    <dgm:cxn modelId="{57498676-DC97-476E-B609-119A6DE28494}" type="presParOf" srcId="{1BD78558-794F-4D3D-AA94-2BE2C5231A76}" destId="{148C7CA8-1C61-4B63-80E1-8348A28F1A91}" srcOrd="8" destOrd="0" presId="urn:microsoft.com/office/officeart/2008/layout/HexagonCluster"/>
    <dgm:cxn modelId="{C3BCEC54-D9A2-4C05-8F5D-493C27DA6E6D}" type="presParOf" srcId="{148C7CA8-1C61-4B63-80E1-8348A28F1A91}" destId="{A6C0BDE3-2696-40BC-9BCB-FDD398C3B467}" srcOrd="0" destOrd="0" presId="urn:microsoft.com/office/officeart/2008/layout/HexagonCluster"/>
    <dgm:cxn modelId="{F64ACFEF-F069-45DB-8788-10CDE7547DF9}" type="presParOf" srcId="{1BD78558-794F-4D3D-AA94-2BE2C5231A76}" destId="{FBFD52C8-C098-430D-B018-E45FD3273679}" srcOrd="9" destOrd="0" presId="urn:microsoft.com/office/officeart/2008/layout/HexagonCluster"/>
    <dgm:cxn modelId="{081C0622-46CB-4B4E-BA54-173016301742}" type="presParOf" srcId="{FBFD52C8-C098-430D-B018-E45FD3273679}" destId="{E1E2F579-ED70-4970-99DF-3C6D03FCC400}" srcOrd="0" destOrd="0" presId="urn:microsoft.com/office/officeart/2008/layout/HexagonCluster"/>
    <dgm:cxn modelId="{FF09EEE3-DE75-4C8A-B033-F196A0F15EAB}" type="presParOf" srcId="{1BD78558-794F-4D3D-AA94-2BE2C5231A76}" destId="{5A893340-2738-4850-9783-EC79BF0B4241}" srcOrd="10" destOrd="0" presId="urn:microsoft.com/office/officeart/2008/layout/HexagonCluster"/>
    <dgm:cxn modelId="{17AF076C-AF20-4B62-8672-C65016ACF86C}" type="presParOf" srcId="{5A893340-2738-4850-9783-EC79BF0B4241}" destId="{DFF9F52D-4C22-4CA0-9E61-FD84E2FFC72E}" srcOrd="0" destOrd="0" presId="urn:microsoft.com/office/officeart/2008/layout/HexagonCluster"/>
    <dgm:cxn modelId="{E914832D-DCB5-4DFE-9175-62FF506E2329}" type="presParOf" srcId="{1BD78558-794F-4D3D-AA94-2BE2C5231A76}" destId="{3EE1E446-AEB0-40F7-BD55-87F15B23DE7C}" srcOrd="11" destOrd="0" presId="urn:microsoft.com/office/officeart/2008/layout/HexagonCluster"/>
    <dgm:cxn modelId="{F3107775-EBD3-4217-85F0-29144320885C}" type="presParOf" srcId="{3EE1E446-AEB0-40F7-BD55-87F15B23DE7C}" destId="{A6FF6E45-68E8-4F2C-A5FA-F2F7D730EF95}" srcOrd="0" destOrd="0" presId="urn:microsoft.com/office/officeart/2008/layout/HexagonCluster"/>
    <dgm:cxn modelId="{6B72EA26-3886-4525-B52A-8150E4C63FDD}" type="presParOf" srcId="{1BD78558-794F-4D3D-AA94-2BE2C5231A76}" destId="{BD4E883C-A6A8-42AF-A051-DAD3BBD4852F}" srcOrd="12" destOrd="0" presId="urn:microsoft.com/office/officeart/2008/layout/HexagonCluster"/>
    <dgm:cxn modelId="{621D6B7A-C64E-47CE-92EE-1AF682A6852F}" type="presParOf" srcId="{BD4E883C-A6A8-42AF-A051-DAD3BBD4852F}" destId="{ADEF593D-22D6-4D8D-B689-40D610FDC5CD}" srcOrd="0" destOrd="0" presId="urn:microsoft.com/office/officeart/2008/layout/HexagonCluster"/>
    <dgm:cxn modelId="{C42905E1-32E1-4268-B1BE-661697F37E18}" type="presParOf" srcId="{1BD78558-794F-4D3D-AA94-2BE2C5231A76}" destId="{358572CF-71BB-4061-B50A-69B317636472}" srcOrd="13" destOrd="0" presId="urn:microsoft.com/office/officeart/2008/layout/HexagonCluster"/>
    <dgm:cxn modelId="{5905DABF-6B49-434A-9358-89998261E1B0}" type="presParOf" srcId="{358572CF-71BB-4061-B50A-69B317636472}" destId="{E61500FA-3845-490A-A9B0-75FBE4A18913}" srcOrd="0" destOrd="0" presId="urn:microsoft.com/office/officeart/2008/layout/HexagonCluster"/>
    <dgm:cxn modelId="{BABD50C6-B241-4C83-B980-A171CBC0C8EE}" type="presParOf" srcId="{1BD78558-794F-4D3D-AA94-2BE2C5231A76}" destId="{6A5B4EA9-F688-42FF-87F2-0AFEB7C60009}" srcOrd="14" destOrd="0" presId="urn:microsoft.com/office/officeart/2008/layout/HexagonCluster"/>
    <dgm:cxn modelId="{CF17058F-336F-49BD-8E62-D9D56BC174EB}" type="presParOf" srcId="{6A5B4EA9-F688-42FF-87F2-0AFEB7C60009}" destId="{7DE3288E-5EB8-4BAA-A07C-4B6327FE83D5}" srcOrd="0" destOrd="0" presId="urn:microsoft.com/office/officeart/2008/layout/HexagonCluster"/>
    <dgm:cxn modelId="{43B8767A-641F-4C5C-BC05-C2E0B636CD57}" type="presParOf" srcId="{1BD78558-794F-4D3D-AA94-2BE2C5231A76}" destId="{60B8722C-EB1D-47BB-A6D8-AD908A3DC3A5}" srcOrd="15" destOrd="0" presId="urn:microsoft.com/office/officeart/2008/layout/HexagonCluster"/>
    <dgm:cxn modelId="{6231C8D2-F24D-499C-98CA-3D48324F7409}" type="presParOf" srcId="{60B8722C-EB1D-47BB-A6D8-AD908A3DC3A5}" destId="{7CD067F7-C1AB-4CAA-B082-F4E211470B0C}" srcOrd="0" destOrd="0" presId="urn:microsoft.com/office/officeart/2008/layout/HexagonCluster"/>
    <dgm:cxn modelId="{D29E4F52-F165-4D3B-A24B-55A35AD4720E}" type="presParOf" srcId="{1BD78558-794F-4D3D-AA94-2BE2C5231A76}" destId="{085B2818-FBBF-4915-A596-E23E46A6B9EC}" srcOrd="16" destOrd="0" presId="urn:microsoft.com/office/officeart/2008/layout/HexagonCluster"/>
    <dgm:cxn modelId="{7EB59839-08A9-4C7D-A3DC-3FD775D23D60}" type="presParOf" srcId="{085B2818-FBBF-4915-A596-E23E46A6B9EC}" destId="{D1FB920E-BAAD-40CE-9DE2-1E8DA147FE32}" srcOrd="0" destOrd="0" presId="urn:microsoft.com/office/officeart/2008/layout/HexagonCluster"/>
    <dgm:cxn modelId="{C03710BD-CEFA-4E17-AD71-43C679CFCD9D}" type="presParOf" srcId="{1BD78558-794F-4D3D-AA94-2BE2C5231A76}" destId="{C75C58AE-2660-4E79-9EDB-E4AF53E4D508}" srcOrd="17" destOrd="0" presId="urn:microsoft.com/office/officeart/2008/layout/HexagonCluster"/>
    <dgm:cxn modelId="{C070773B-4249-4BB4-A981-BCE242EC057C}" type="presParOf" srcId="{C75C58AE-2660-4E79-9EDB-E4AF53E4D508}" destId="{66584792-C448-446C-AF84-CD16C8CE8C44}" srcOrd="0" destOrd="0" presId="urn:microsoft.com/office/officeart/2008/layout/HexagonCluster"/>
    <dgm:cxn modelId="{0E20DC4C-1AAC-4146-971E-4FB6DD1FFC32}" type="presParOf" srcId="{1BD78558-794F-4D3D-AA94-2BE2C5231A76}" destId="{7729985D-4AC9-4D16-9D19-A39A561840BE}" srcOrd="18" destOrd="0" presId="urn:microsoft.com/office/officeart/2008/layout/HexagonCluster"/>
    <dgm:cxn modelId="{3C274FFA-7ED8-4087-B8E9-A5A2F9959F78}" type="presParOf" srcId="{7729985D-4AC9-4D16-9D19-A39A561840BE}" destId="{53A73E7A-1D76-4734-80B8-ECE2E7E31743}" srcOrd="0" destOrd="0" presId="urn:microsoft.com/office/officeart/2008/layout/HexagonCluster"/>
    <dgm:cxn modelId="{F1D03080-E68A-4A2A-8C1C-A5A34A818E01}" type="presParOf" srcId="{1BD78558-794F-4D3D-AA94-2BE2C5231A76}" destId="{E1E56A31-5187-4253-B0FB-F11E4B86F74E}" srcOrd="19" destOrd="0" presId="urn:microsoft.com/office/officeart/2008/layout/HexagonCluster"/>
    <dgm:cxn modelId="{04ED3C1F-2443-4946-8898-6FE1D3C33D9A}" type="presParOf" srcId="{E1E56A31-5187-4253-B0FB-F11E4B86F74E}" destId="{260F91F7-7027-463F-B43A-5D84796B3E17}" srcOrd="0" destOrd="0" presId="urn:microsoft.com/office/officeart/2008/layout/HexagonCluster"/>
    <dgm:cxn modelId="{63B303C0-8CA7-4050-B749-68D8CBB7FE3C}" type="presParOf" srcId="{1BD78558-794F-4D3D-AA94-2BE2C5231A76}" destId="{BD64B518-503E-499B-ABF2-4AAACA00A7D3}" srcOrd="20" destOrd="0" presId="urn:microsoft.com/office/officeart/2008/layout/HexagonCluster"/>
    <dgm:cxn modelId="{16A0F37B-5B26-4678-967B-4CDDC673900E}" type="presParOf" srcId="{BD64B518-503E-499B-ABF2-4AAACA00A7D3}" destId="{D39DFDA8-B905-4B20-B5EF-F1D6ECBF0EF8}" srcOrd="0" destOrd="0" presId="urn:microsoft.com/office/officeart/2008/layout/HexagonCluster"/>
    <dgm:cxn modelId="{2CB14AAF-7470-403F-B1C1-D16AB694F0DE}" type="presParOf" srcId="{1BD78558-794F-4D3D-AA94-2BE2C5231A76}" destId="{BEA23FEB-5EDB-4F66-9061-F6D48A03697E}" srcOrd="21" destOrd="0" presId="urn:microsoft.com/office/officeart/2008/layout/HexagonCluster"/>
    <dgm:cxn modelId="{EA512252-2242-42AC-A66A-E99957A7EEB5}" type="presParOf" srcId="{BEA23FEB-5EDB-4F66-9061-F6D48A03697E}" destId="{4D4BAA0E-3BF2-405F-A628-259B2D9A4E84}" srcOrd="0" destOrd="0" presId="urn:microsoft.com/office/officeart/2008/layout/HexagonCluster"/>
    <dgm:cxn modelId="{23A63FAE-EBB4-4C32-8E4E-92804F762A08}" type="presParOf" srcId="{1BD78558-794F-4D3D-AA94-2BE2C5231A76}" destId="{993A30B2-AAAF-4D13-8469-49B3DD8D2244}" srcOrd="22" destOrd="0" presId="urn:microsoft.com/office/officeart/2008/layout/HexagonCluster"/>
    <dgm:cxn modelId="{7A16D955-C0A4-4615-BCCF-CFF961CC4644}" type="presParOf" srcId="{993A30B2-AAAF-4D13-8469-49B3DD8D2244}" destId="{AA1B918A-0F83-4A5B-8114-979E18D82312}" srcOrd="0" destOrd="0" presId="urn:microsoft.com/office/officeart/2008/layout/HexagonCluster"/>
    <dgm:cxn modelId="{A66766D3-45F3-46A4-A725-9F20A9030461}" type="presParOf" srcId="{1BD78558-794F-4D3D-AA94-2BE2C5231A76}" destId="{89566E36-B17B-4F2E-9868-62AF0815E8DF}" srcOrd="23" destOrd="0" presId="urn:microsoft.com/office/officeart/2008/layout/HexagonCluster"/>
    <dgm:cxn modelId="{B02DFC78-0359-4149-96C3-C3D9A98BD1BE}" type="presParOf" srcId="{89566E36-B17B-4F2E-9868-62AF0815E8DF}" destId="{86BC189A-D98E-4DE7-86B2-6EA0AF519CCE}" srcOrd="0" destOrd="0" presId="urn:microsoft.com/office/officeart/2008/layout/HexagonCluster"/>
    <dgm:cxn modelId="{B8E925C4-297E-4AD2-A631-74373D94126F}" type="presParOf" srcId="{1BD78558-794F-4D3D-AA94-2BE2C5231A76}" destId="{5E640E3A-1D39-41B6-934B-C3E57D8CFF98}" srcOrd="24" destOrd="0" presId="urn:microsoft.com/office/officeart/2008/layout/HexagonCluster"/>
    <dgm:cxn modelId="{3329D084-4FF1-4432-B929-774598EAD1E8}" type="presParOf" srcId="{5E640E3A-1D39-41B6-934B-C3E57D8CFF98}" destId="{094121C3-8302-43CD-AF3E-23F9E81A38FC}" srcOrd="0" destOrd="0" presId="urn:microsoft.com/office/officeart/2008/layout/HexagonCluster"/>
    <dgm:cxn modelId="{1E222129-9BC0-4CD8-8BE8-9C50F4A978F6}" type="presParOf" srcId="{1BD78558-794F-4D3D-AA94-2BE2C5231A76}" destId="{6B6A1171-68BD-42CA-BB3D-B09BDBA03C6B}" srcOrd="25" destOrd="0" presId="urn:microsoft.com/office/officeart/2008/layout/HexagonCluster"/>
    <dgm:cxn modelId="{8A821E5D-C226-4506-8DF3-7506F5837A17}" type="presParOf" srcId="{6B6A1171-68BD-42CA-BB3D-B09BDBA03C6B}" destId="{E081BD08-DFA1-4C41-92C3-E5301BCD74B5}" srcOrd="0" destOrd="0" presId="urn:microsoft.com/office/officeart/2008/layout/HexagonCluster"/>
    <dgm:cxn modelId="{F7B34E7E-298A-4661-ABCF-9A68D65876B4}" type="presParOf" srcId="{1BD78558-794F-4D3D-AA94-2BE2C5231A76}" destId="{D595F826-D571-49AE-BDB7-BFD9F4A623BD}" srcOrd="26" destOrd="0" presId="urn:microsoft.com/office/officeart/2008/layout/HexagonCluster"/>
    <dgm:cxn modelId="{906839ED-6C49-4F5B-AE0F-005716B7D4A6}" type="presParOf" srcId="{D595F826-D571-49AE-BDB7-BFD9F4A623BD}" destId="{D0601F9A-7802-4910-801D-927FD76B0666}" srcOrd="0" destOrd="0" presId="urn:microsoft.com/office/officeart/2008/layout/HexagonCluster"/>
    <dgm:cxn modelId="{DCA23B64-7921-4F14-B23D-EA618A48BB14}" type="presParOf" srcId="{1BD78558-794F-4D3D-AA94-2BE2C5231A76}" destId="{AD4518AE-F92D-48F8-B3BA-271DFCBC3224}" srcOrd="27" destOrd="0" presId="urn:microsoft.com/office/officeart/2008/layout/HexagonCluster"/>
    <dgm:cxn modelId="{D7E9F8B4-CCF5-4040-A731-5EA7A2F8A35B}" type="presParOf" srcId="{AD4518AE-F92D-48F8-B3BA-271DFCBC3224}" destId="{5873DB45-6E93-4808-8D11-6CDAAD875F0D}" srcOrd="0" destOrd="0" presId="urn:microsoft.com/office/officeart/2008/layout/HexagonCluster"/>
    <dgm:cxn modelId="{B0843760-1178-4F7F-8774-427DC714FDE7}" type="presParOf" srcId="{1BD78558-794F-4D3D-AA94-2BE2C5231A76}" destId="{0266655A-7BA1-4D15-B9C1-8C05D8C46187}" srcOrd="28" destOrd="0" presId="urn:microsoft.com/office/officeart/2008/layout/HexagonCluster"/>
    <dgm:cxn modelId="{8B835FF8-20F8-4B42-8289-A28524FBCFED}" type="presParOf" srcId="{0266655A-7BA1-4D15-B9C1-8C05D8C46187}" destId="{AB2A4199-51E9-434B-9791-27E44DD65671}" srcOrd="0" destOrd="0" presId="urn:microsoft.com/office/officeart/2008/layout/HexagonCluster"/>
    <dgm:cxn modelId="{4BBD83D5-F66B-462D-9A1A-D1482594C581}" type="presParOf" srcId="{1BD78558-794F-4D3D-AA94-2BE2C5231A76}" destId="{D6008C50-D362-423C-B054-23E8EBB08199}" srcOrd="29" destOrd="0" presId="urn:microsoft.com/office/officeart/2008/layout/HexagonCluster"/>
    <dgm:cxn modelId="{E182D2EE-3FA8-49C7-AB17-81D7267DB863}" type="presParOf" srcId="{D6008C50-D362-423C-B054-23E8EBB08199}" destId="{640A3982-BBCD-4FEB-BDA8-642DA589FFE0}" srcOrd="0" destOrd="0" presId="urn:microsoft.com/office/officeart/2008/layout/HexagonCluster"/>
    <dgm:cxn modelId="{8F4BCE31-D6A8-431F-B99A-A8A525766D50}" type="presParOf" srcId="{1BD78558-794F-4D3D-AA94-2BE2C5231A76}" destId="{987FFB61-07FE-4953-A9F1-D35D92DE5076}" srcOrd="30" destOrd="0" presId="urn:microsoft.com/office/officeart/2008/layout/HexagonCluster"/>
    <dgm:cxn modelId="{4EBDC1BE-5BE9-4CEE-B81C-A83EB1F91A58}" type="presParOf" srcId="{987FFB61-07FE-4953-A9F1-D35D92DE5076}" destId="{DCC22F9C-C6A3-46A0-95C9-2DE55B137C53}" srcOrd="0" destOrd="0" presId="urn:microsoft.com/office/officeart/2008/layout/HexagonCluster"/>
    <dgm:cxn modelId="{B5475C2A-19E8-4D6E-884E-BD84892A5A32}" type="presParOf" srcId="{1BD78558-794F-4D3D-AA94-2BE2C5231A76}" destId="{820FF357-2177-4EAC-891F-E936DDAFD6A8}" srcOrd="31" destOrd="0" presId="urn:microsoft.com/office/officeart/2008/layout/HexagonCluster"/>
    <dgm:cxn modelId="{D51CAAD1-E1A8-49C6-A89E-1AF9BCA0D67E}" type="presParOf" srcId="{820FF357-2177-4EAC-891F-E936DDAFD6A8}" destId="{F2660AAE-6AD8-4CEB-A532-E09ED41FA090}" srcOrd="0" destOrd="0" presId="urn:microsoft.com/office/officeart/2008/layout/HexagonCluster"/>
    <dgm:cxn modelId="{7DD8ABE2-345B-45FB-BD57-9240A6BADAE9}" type="presParOf" srcId="{1BD78558-794F-4D3D-AA94-2BE2C5231A76}" destId="{1C582C9A-9184-4C79-9390-D9066C356C29}" srcOrd="32" destOrd="0" presId="urn:microsoft.com/office/officeart/2008/layout/HexagonCluster"/>
    <dgm:cxn modelId="{958934E9-AEEB-40CF-932D-9E1AC0EC958E}" type="presParOf" srcId="{1C582C9A-9184-4C79-9390-D9066C356C29}" destId="{9439AFE6-9541-41E2-BCDE-633F91FD0C3B}" srcOrd="0" destOrd="0" presId="urn:microsoft.com/office/officeart/2008/layout/HexagonCluster"/>
    <dgm:cxn modelId="{5116FED1-8D78-46A9-B071-86FD439E1C0F}" type="presParOf" srcId="{1BD78558-794F-4D3D-AA94-2BE2C5231A76}" destId="{4770569F-C5E1-4FFC-AE36-D4787704196C}" srcOrd="33" destOrd="0" presId="urn:microsoft.com/office/officeart/2008/layout/HexagonCluster"/>
    <dgm:cxn modelId="{ABA1F49A-1B58-4CC5-9DA1-A70ED3AA8D9E}" type="presParOf" srcId="{4770569F-C5E1-4FFC-AE36-D4787704196C}" destId="{3F2E968E-B1AC-4764-8447-393B928A49D9}" srcOrd="0" destOrd="0" presId="urn:microsoft.com/office/officeart/2008/layout/HexagonCluster"/>
    <dgm:cxn modelId="{86589BDB-1445-4141-9AB5-E589506B5EB2}" type="presParOf" srcId="{1BD78558-794F-4D3D-AA94-2BE2C5231A76}" destId="{F28127FE-1DC2-4E93-860E-8F1330D23064}" srcOrd="34" destOrd="0" presId="urn:microsoft.com/office/officeart/2008/layout/HexagonCluster"/>
    <dgm:cxn modelId="{5461C621-7783-478A-90A4-67DA40A2103B}" type="presParOf" srcId="{F28127FE-1DC2-4E93-860E-8F1330D23064}" destId="{FAB3FB5B-827F-4331-AB96-86852A5788F3}" srcOrd="0" destOrd="0" presId="urn:microsoft.com/office/officeart/2008/layout/HexagonCluster"/>
    <dgm:cxn modelId="{36B11579-BC99-4E8B-A61E-8DBAFD7E0DB1}" type="presParOf" srcId="{1BD78558-794F-4D3D-AA94-2BE2C5231A76}" destId="{3C937E35-2BCC-4EAF-9AFB-28AA20128529}" srcOrd="35" destOrd="0" presId="urn:microsoft.com/office/officeart/2008/layout/HexagonCluster"/>
    <dgm:cxn modelId="{85089DAC-9778-4B53-88B1-916A3D1DABB1}" type="presParOf" srcId="{3C937E35-2BCC-4EAF-9AFB-28AA20128529}" destId="{445F8FC5-2B96-4A0F-A7F5-1595D7B21049}" srcOrd="0" destOrd="0" presId="urn:microsoft.com/office/officeart/2008/layout/HexagonCluster"/>
    <dgm:cxn modelId="{83355470-9D91-4781-BFFD-C386239E08BC}" type="presParOf" srcId="{1BD78558-794F-4D3D-AA94-2BE2C5231A76}" destId="{FFFEC65F-F15F-446F-B597-1136DA6D49B4}" srcOrd="36" destOrd="0" presId="urn:microsoft.com/office/officeart/2008/layout/HexagonCluster"/>
    <dgm:cxn modelId="{164317FD-5885-465D-9C9E-B06A4A5EA6C6}" type="presParOf" srcId="{FFFEC65F-F15F-446F-B597-1136DA6D49B4}" destId="{E9997529-A8F2-44F8-BE9E-90F4B923E137}" srcOrd="0" destOrd="0" presId="urn:microsoft.com/office/officeart/2008/layout/HexagonCluster"/>
    <dgm:cxn modelId="{1A6253E3-C1BC-4FB4-8DB2-4A3A5B0BFC7F}" type="presParOf" srcId="{1BD78558-794F-4D3D-AA94-2BE2C5231A76}" destId="{63BB872E-2BBE-4413-A189-C5829864C15B}" srcOrd="37" destOrd="0" presId="urn:microsoft.com/office/officeart/2008/layout/HexagonCluster"/>
    <dgm:cxn modelId="{B67259A3-BE2B-465A-900A-3552AAD74459}" type="presParOf" srcId="{63BB872E-2BBE-4413-A189-C5829864C15B}" destId="{B8823D8A-4BA5-4E1E-B44E-FCCFA314CDE8}" srcOrd="0" destOrd="0" presId="urn:microsoft.com/office/officeart/2008/layout/HexagonCluster"/>
    <dgm:cxn modelId="{874DEED2-6BAE-44FD-87EC-F335D4A4B0F8}" type="presParOf" srcId="{1BD78558-794F-4D3D-AA94-2BE2C5231A76}" destId="{2A4A2009-695C-43A6-8016-9A0F5A76E9EB}" srcOrd="38" destOrd="0" presId="urn:microsoft.com/office/officeart/2008/layout/HexagonCluster"/>
    <dgm:cxn modelId="{B9C4C97A-BF10-4FB4-907B-4249173FAFCC}" type="presParOf" srcId="{2A4A2009-695C-43A6-8016-9A0F5A76E9EB}" destId="{186B4417-43D5-4CE5-8D72-51E9A6ED6F38}" srcOrd="0" destOrd="0" presId="urn:microsoft.com/office/officeart/2008/layout/HexagonCluster"/>
    <dgm:cxn modelId="{639AA3CD-DB60-46B3-884D-20CDFAF748BC}" type="presParOf" srcId="{1BD78558-794F-4D3D-AA94-2BE2C5231A76}" destId="{DECA5BE9-2F14-4747-B0ED-13E394DC5EC7}" srcOrd="39" destOrd="0" presId="urn:microsoft.com/office/officeart/2008/layout/HexagonCluster"/>
    <dgm:cxn modelId="{AF7145C5-71A0-4638-81A5-B23D5389FDD9}" type="presParOf" srcId="{DECA5BE9-2F14-4747-B0ED-13E394DC5EC7}" destId="{212A720E-33D0-496C-91CE-2A570895E0B6}" srcOrd="0" destOrd="0" presId="urn:microsoft.com/office/officeart/2008/layout/HexagonCluster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06017A-BF24-4D69-8F16-C140E863F702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66531FA-20AB-4B43-B5B7-2B79C646B130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300" dirty="0">
              <a:solidFill>
                <a:schemeClr val="bg1"/>
              </a:solidFill>
            </a:rPr>
            <a:t>Uso de rearranjos de deslocamento (caronas, </a:t>
          </a:r>
          <a:r>
            <a:rPr lang="pt-BR" sz="1300" dirty="0" err="1">
              <a:solidFill>
                <a:schemeClr val="bg1"/>
              </a:solidFill>
            </a:rPr>
            <a:t>p.ex</a:t>
          </a:r>
          <a:r>
            <a:rPr lang="pt-BR" sz="1300" dirty="0">
              <a:solidFill>
                <a:schemeClr val="bg1"/>
              </a:solidFill>
            </a:rPr>
            <a:t>)</a:t>
          </a:r>
          <a:endParaRPr lang="pt-BR" sz="1300" dirty="0"/>
        </a:p>
      </dgm:t>
    </dgm:pt>
    <dgm:pt modelId="{5421C402-29CF-42CA-98E9-04AB37467BE1}" type="parTrans" cxnId="{9E59D393-5B91-44A0-A4D2-9E0F605A23E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CF5B4533-4AE8-4F5C-9F44-0FD94A74CE37}" type="sibTrans" cxnId="{9E59D393-5B91-44A0-A4D2-9E0F605A23E7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841F6E7D-1249-44D6-9838-B8FB18F58DAB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300" dirty="0">
              <a:solidFill>
                <a:schemeClr val="bg1"/>
              </a:solidFill>
            </a:rPr>
            <a:t>Sensibilização de todos para uma cidade para todos</a:t>
          </a:r>
          <a:endParaRPr lang="pt-BR" sz="1300" dirty="0"/>
        </a:p>
      </dgm:t>
    </dgm:pt>
    <dgm:pt modelId="{055C2B60-4CE3-44BB-9BAD-ABDE7350A09E}" type="parTrans" cxnId="{5D917599-38DD-4C9A-8DF5-4F207C71EB2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27A0D22-F6C6-4311-A4D8-CF8B18B0C2C7}" type="sibTrans" cxnId="{5D917599-38DD-4C9A-8DF5-4F207C71EB2E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27339FE-4D8E-44EF-8E66-8B0376BFCDDE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/>
            <a:t>Ações para uma cidade mais amigável aos idosos</a:t>
          </a:r>
        </a:p>
      </dgm:t>
    </dgm:pt>
    <dgm:pt modelId="{AF427837-428A-4AE5-8E90-8DB23ED047D3}" type="parTrans" cxnId="{8BF98A5E-D62E-4564-B030-ADD62245DBB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2A9CC09C-48C6-46D1-9C9F-A6DAE18EE98A}" type="sibTrans" cxnId="{8BF98A5E-D62E-4564-B030-ADD62245DBBB}">
      <dgm:prSet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3995C58-C41E-4B17-9745-14D9582BF1D4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Manejo com a  família quando as habilidades para a condução declinarem</a:t>
          </a:r>
        </a:p>
      </dgm:t>
    </dgm:pt>
    <dgm:pt modelId="{F5BE5221-C065-4333-B8F7-84AE5A7584FC}" type="parTrans" cxnId="{4D7A6EE3-3EAD-448E-BC4B-1239192648B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C57425C8-B7DD-4515-AEAE-A88A1DDCF5BA}" type="sibTrans" cxnId="{4D7A6EE3-3EAD-448E-BC4B-1239192648B0}">
      <dgm:prSet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009B4DBE-5D7B-46E9-BECB-82CC63DC5B4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300" dirty="0">
              <a:solidFill>
                <a:schemeClr val="bg1"/>
              </a:solidFill>
            </a:rPr>
            <a:t>Treinamento e compensação das perdas sensoriais</a:t>
          </a:r>
          <a:endParaRPr lang="pt-BR" sz="1300" dirty="0"/>
        </a:p>
      </dgm:t>
    </dgm:pt>
    <dgm:pt modelId="{480EF707-1246-4B03-91D7-FD7C796CE13A}" type="parTrans" cxnId="{C79EDEEE-2039-4795-A235-5F4F3CF6FD1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228F6B7-68D6-45F8-923A-2326B3B21A06}" type="sibTrans" cxnId="{C79EDEEE-2039-4795-A235-5F4F3CF6FD17}">
      <dgm:prSet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91DFAEFE-2EBE-4222-9523-96ED9D42275B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400" dirty="0"/>
            <a:t>Compensação das perdas cognitivas</a:t>
          </a:r>
        </a:p>
      </dgm:t>
    </dgm:pt>
    <dgm:pt modelId="{988E7065-3FFE-40AE-8941-5A9E5CA68ACE}" type="parTrans" cxnId="{790EDDAD-570E-4050-B81F-794CC853B66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5453D59A-E313-42FF-AF25-A76DF2325D9E}" type="sibTrans" cxnId="{790EDDAD-570E-4050-B81F-794CC853B66D}">
      <dgm:prSet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0C6FBCE4-7072-4820-B953-5741FC090167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300" dirty="0"/>
            <a:t>Ações frente a acessibilidade</a:t>
          </a:r>
        </a:p>
      </dgm:t>
    </dgm:pt>
    <dgm:pt modelId="{5D1B193C-4C54-48BB-B9D5-6031AD755834}" type="parTrans" cxnId="{5FCE2B86-5BE1-4526-94D7-7C55723D1FE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DCA75C78-8AC8-4D81-920C-1240878F2C8F}" type="sibTrans" cxnId="{5FCE2B86-5BE1-4526-94D7-7C55723D1FEE}">
      <dgm:prSet/>
      <dgm:spPr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345949EF-4CC8-42DC-8BCC-9DC307ACC7DA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300" dirty="0"/>
            <a:t>Uso de recursos tecnológicos a mobilidade na comunidade</a:t>
          </a:r>
        </a:p>
      </dgm:t>
    </dgm:pt>
    <dgm:pt modelId="{C407821A-DBBF-4820-B9F8-4E2EA8499BF4}" type="parTrans" cxnId="{BEC0199A-78D1-487B-8347-915FB86FF93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AE01C4AC-CAE1-4C18-B5FA-BC855046FB30}" type="sibTrans" cxnId="{BEC0199A-78D1-487B-8347-915FB86FF93D}">
      <dgm:prSet/>
      <dgm:spPr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234A8863-67ED-4D57-A395-890802C318C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Desenvolver</a:t>
          </a:r>
        </a:p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pt-BR" sz="1200" dirty="0"/>
            <a:t>as habilidades de desempenho para a condução de automóveis</a:t>
          </a:r>
          <a:endParaRPr lang="pt-BR" sz="1200" dirty="0">
            <a:solidFill>
              <a:schemeClr val="bg1"/>
            </a:solidFill>
          </a:endParaRPr>
        </a:p>
      </dgm:t>
    </dgm:pt>
    <dgm:pt modelId="{E725B3BA-7BDB-403D-A515-C5A0776F8796}" type="parTrans" cxnId="{A0B235BA-15D1-42F4-ACB2-764EA25C3C2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85E7A72A-FE3E-4B32-8A4A-56EAC3D0E0E1}" type="sibTrans" cxnId="{A0B235BA-15D1-42F4-ACB2-764EA25C3C25}">
      <dgm:prSet/>
      <dgm:spPr>
        <a:blipFill rotWithShape="1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pt-BR" sz="1200"/>
        </a:p>
      </dgm:t>
    </dgm:pt>
    <dgm:pt modelId="{1BD78558-794F-4D3D-AA94-2BE2C5231A76}" type="pres">
      <dgm:prSet presAssocID="{8A06017A-BF24-4D69-8F16-C140E863F702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pt-BR"/>
        </a:p>
      </dgm:t>
    </dgm:pt>
    <dgm:pt modelId="{33D9E971-869C-4DBF-8D51-2936D7FB2010}" type="pres">
      <dgm:prSet presAssocID="{666531FA-20AB-4B43-B5B7-2B79C646B130}" presName="text1" presStyleCnt="0"/>
      <dgm:spPr/>
    </dgm:pt>
    <dgm:pt modelId="{0E85777F-9DC5-4E95-B3C7-6399FD47F9CF}" type="pres">
      <dgm:prSet presAssocID="{666531FA-20AB-4B43-B5B7-2B79C646B130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71BA54-C08D-40C0-8919-E164C99589A6}" type="pres">
      <dgm:prSet presAssocID="{666531FA-20AB-4B43-B5B7-2B79C646B130}" presName="textaccent1" presStyleCnt="0"/>
      <dgm:spPr/>
    </dgm:pt>
    <dgm:pt modelId="{21E2CC59-61D2-4690-B744-28BCFBF44170}" type="pres">
      <dgm:prSet presAssocID="{666531FA-20AB-4B43-B5B7-2B79C646B130}" presName="accentRepeatNode" presStyleLbl="solidAlignAcc1" presStyleIdx="0" presStyleCnt="18" custLinFactY="100000" custLinFactNeighborX="-96641" custLinFactNeighborY="181811"/>
      <dgm:spPr/>
    </dgm:pt>
    <dgm:pt modelId="{1B05C9EC-0491-40DB-84FE-FBCE62753F24}" type="pres">
      <dgm:prSet presAssocID="{CF5B4533-4AE8-4F5C-9F44-0FD94A74CE37}" presName="image1" presStyleCnt="0"/>
      <dgm:spPr/>
    </dgm:pt>
    <dgm:pt modelId="{8B56BC05-E931-4703-BF63-A002AFABBC84}" type="pres">
      <dgm:prSet presAssocID="{CF5B4533-4AE8-4F5C-9F44-0FD94A74CE37}" presName="imageRepeatNode" presStyleLbl="alignAcc1" presStyleIdx="0" presStyleCnt="9" custLinFactNeighborX="1661"/>
      <dgm:spPr/>
      <dgm:t>
        <a:bodyPr/>
        <a:lstStyle/>
        <a:p>
          <a:endParaRPr lang="pt-BR"/>
        </a:p>
      </dgm:t>
    </dgm:pt>
    <dgm:pt modelId="{A80B12B8-9DD1-4D59-8FE7-412811FBF624}" type="pres">
      <dgm:prSet presAssocID="{CF5B4533-4AE8-4F5C-9F44-0FD94A74CE37}" presName="imageaccent1" presStyleCnt="0"/>
      <dgm:spPr/>
    </dgm:pt>
    <dgm:pt modelId="{4255BBFF-6747-4ED7-A27A-6B141E30A5B4}" type="pres">
      <dgm:prSet presAssocID="{CF5B4533-4AE8-4F5C-9F44-0FD94A74CE37}" presName="accentRepeatNode" presStyleLbl="solidAlignAcc1" presStyleIdx="1" presStyleCnt="18"/>
      <dgm:spPr/>
    </dgm:pt>
    <dgm:pt modelId="{92E96C53-6C73-4A78-8A8D-D7707471E974}" type="pres">
      <dgm:prSet presAssocID="{33995C58-C41E-4B17-9745-14D9582BF1D4}" presName="text2" presStyleCnt="0"/>
      <dgm:spPr/>
    </dgm:pt>
    <dgm:pt modelId="{15EBBB3C-78EC-468C-B91D-167EFA129AAF}" type="pres">
      <dgm:prSet presAssocID="{33995C58-C41E-4B17-9745-14D9582BF1D4}" presName="textRepeatNode" presStyleLbl="alignNode1" presStyleIdx="1" presStyleCnt="9" custScaleX="1086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A458DBE-77E7-4016-BE68-4CE38F562763}" type="pres">
      <dgm:prSet presAssocID="{33995C58-C41E-4B17-9745-14D9582BF1D4}" presName="textaccent2" presStyleCnt="0"/>
      <dgm:spPr/>
    </dgm:pt>
    <dgm:pt modelId="{1DA89F5E-5469-435A-83F1-7C54FD4DC472}" type="pres">
      <dgm:prSet presAssocID="{33995C58-C41E-4B17-9745-14D9582BF1D4}" presName="accentRepeatNode" presStyleLbl="solidAlignAcc1" presStyleIdx="2" presStyleCnt="18"/>
      <dgm:spPr/>
    </dgm:pt>
    <dgm:pt modelId="{E03CF869-051D-4729-A6EF-FC8299306652}" type="pres">
      <dgm:prSet presAssocID="{C57425C8-B7DD-4515-AEAE-A88A1DDCF5BA}" presName="image2" presStyleCnt="0"/>
      <dgm:spPr/>
    </dgm:pt>
    <dgm:pt modelId="{87685F27-F547-4CFF-94C1-EC222F4B7171}" type="pres">
      <dgm:prSet presAssocID="{C57425C8-B7DD-4515-AEAE-A88A1DDCF5BA}" presName="imageRepeatNode" presStyleLbl="alignAcc1" presStyleIdx="1" presStyleCnt="9"/>
      <dgm:spPr/>
      <dgm:t>
        <a:bodyPr/>
        <a:lstStyle/>
        <a:p>
          <a:endParaRPr lang="pt-BR"/>
        </a:p>
      </dgm:t>
    </dgm:pt>
    <dgm:pt modelId="{BAA1C22F-525D-4068-B9BA-D24FF81D7B6C}" type="pres">
      <dgm:prSet presAssocID="{C57425C8-B7DD-4515-AEAE-A88A1DDCF5BA}" presName="imageaccent2" presStyleCnt="0"/>
      <dgm:spPr/>
    </dgm:pt>
    <dgm:pt modelId="{4C4DC60B-ED06-480A-95D5-FF73F7EAD93C}" type="pres">
      <dgm:prSet presAssocID="{C57425C8-B7DD-4515-AEAE-A88A1DDCF5BA}" presName="accentRepeatNode" presStyleLbl="solidAlignAcc1" presStyleIdx="3" presStyleCnt="18"/>
      <dgm:spPr/>
    </dgm:pt>
    <dgm:pt modelId="{148C7CA8-1C61-4B63-80E1-8348A28F1A91}" type="pres">
      <dgm:prSet presAssocID="{234A8863-67ED-4D57-A395-890802C318C5}" presName="text3" presStyleCnt="0"/>
      <dgm:spPr/>
    </dgm:pt>
    <dgm:pt modelId="{A6C0BDE3-2696-40BC-9BCB-FDD398C3B467}" type="pres">
      <dgm:prSet presAssocID="{234A8863-67ED-4D57-A395-890802C318C5}" presName="textRepeatNode" presStyleLbl="alignNode1" presStyleIdx="2" presStyleCnt="9" custScaleX="105020" custScaleY="104046" custLinFactNeighborX="-1107" custLinFactNeighborY="129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FD52C8-C098-430D-B018-E45FD3273679}" type="pres">
      <dgm:prSet presAssocID="{234A8863-67ED-4D57-A395-890802C318C5}" presName="textaccent3" presStyleCnt="0"/>
      <dgm:spPr/>
    </dgm:pt>
    <dgm:pt modelId="{E1E2F579-ED70-4970-99DF-3C6D03FCC400}" type="pres">
      <dgm:prSet presAssocID="{234A8863-67ED-4D57-A395-890802C318C5}" presName="accentRepeatNode" presStyleLbl="solidAlignAcc1" presStyleIdx="4" presStyleCnt="18" custLinFactY="-73954" custLinFactNeighborX="13562" custLinFactNeighborY="-100000"/>
      <dgm:spPr/>
    </dgm:pt>
    <dgm:pt modelId="{5A893340-2738-4850-9783-EC79BF0B4241}" type="pres">
      <dgm:prSet presAssocID="{85E7A72A-FE3E-4B32-8A4A-56EAC3D0E0E1}" presName="image3" presStyleCnt="0"/>
      <dgm:spPr/>
    </dgm:pt>
    <dgm:pt modelId="{DFF9F52D-4C22-4CA0-9E61-FD84E2FFC72E}" type="pres">
      <dgm:prSet presAssocID="{85E7A72A-FE3E-4B32-8A4A-56EAC3D0E0E1}" presName="imageRepeatNode" presStyleLbl="alignAcc1" presStyleIdx="2" presStyleCnt="9"/>
      <dgm:spPr/>
      <dgm:t>
        <a:bodyPr/>
        <a:lstStyle/>
        <a:p>
          <a:endParaRPr lang="pt-BR"/>
        </a:p>
      </dgm:t>
    </dgm:pt>
    <dgm:pt modelId="{3EE1E446-AEB0-40F7-BD55-87F15B23DE7C}" type="pres">
      <dgm:prSet presAssocID="{85E7A72A-FE3E-4B32-8A4A-56EAC3D0E0E1}" presName="imageaccent3" presStyleCnt="0"/>
      <dgm:spPr/>
    </dgm:pt>
    <dgm:pt modelId="{A6FF6E45-68E8-4F2C-A5FA-F2F7D730EF95}" type="pres">
      <dgm:prSet presAssocID="{85E7A72A-FE3E-4B32-8A4A-56EAC3D0E0E1}" presName="accentRepeatNode" presStyleLbl="solidAlignAcc1" presStyleIdx="5" presStyleCnt="18"/>
      <dgm:spPr/>
    </dgm:pt>
    <dgm:pt modelId="{BD4E883C-A6A8-42AF-A051-DAD3BBD4852F}" type="pres">
      <dgm:prSet presAssocID="{009B4DBE-5D7B-46E9-BECB-82CC63DC5B40}" presName="text4" presStyleCnt="0"/>
      <dgm:spPr/>
    </dgm:pt>
    <dgm:pt modelId="{ADEF593D-22D6-4D8D-B689-40D610FDC5CD}" type="pres">
      <dgm:prSet presAssocID="{009B4DBE-5D7B-46E9-BECB-82CC63DC5B40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58572CF-71BB-4061-B50A-69B317636472}" type="pres">
      <dgm:prSet presAssocID="{009B4DBE-5D7B-46E9-BECB-82CC63DC5B40}" presName="textaccent4" presStyleCnt="0"/>
      <dgm:spPr/>
    </dgm:pt>
    <dgm:pt modelId="{E61500FA-3845-490A-A9B0-75FBE4A18913}" type="pres">
      <dgm:prSet presAssocID="{009B4DBE-5D7B-46E9-BECB-82CC63DC5B40}" presName="accentRepeatNode" presStyleLbl="solidAlignAcc1" presStyleIdx="6" presStyleCnt="18" custLinFactX="-84073" custLinFactY="-200000" custLinFactNeighborX="-100000" custLinFactNeighborY="-286441"/>
      <dgm:spPr/>
    </dgm:pt>
    <dgm:pt modelId="{6A5B4EA9-F688-42FF-87F2-0AFEB7C60009}" type="pres">
      <dgm:prSet presAssocID="{5228F6B7-68D6-45F8-923A-2326B3B21A06}" presName="image4" presStyleCnt="0"/>
      <dgm:spPr/>
    </dgm:pt>
    <dgm:pt modelId="{7DE3288E-5EB8-4BAA-A07C-4B6327FE83D5}" type="pres">
      <dgm:prSet presAssocID="{5228F6B7-68D6-45F8-923A-2326B3B21A06}" presName="imageRepeatNode" presStyleLbl="alignAcc1" presStyleIdx="3" presStyleCnt="9"/>
      <dgm:spPr/>
      <dgm:t>
        <a:bodyPr/>
        <a:lstStyle/>
        <a:p>
          <a:endParaRPr lang="pt-BR"/>
        </a:p>
      </dgm:t>
    </dgm:pt>
    <dgm:pt modelId="{60B8722C-EB1D-47BB-A6D8-AD908A3DC3A5}" type="pres">
      <dgm:prSet presAssocID="{5228F6B7-68D6-45F8-923A-2326B3B21A06}" presName="imageaccent4" presStyleCnt="0"/>
      <dgm:spPr/>
    </dgm:pt>
    <dgm:pt modelId="{7CD067F7-C1AB-4CAA-B082-F4E211470B0C}" type="pres">
      <dgm:prSet presAssocID="{5228F6B7-68D6-45F8-923A-2326B3B21A06}" presName="accentRepeatNode" presStyleLbl="solidAlignAcc1" presStyleIdx="7" presStyleCnt="18"/>
      <dgm:spPr/>
    </dgm:pt>
    <dgm:pt modelId="{085B2818-FBBF-4915-A596-E23E46A6B9EC}" type="pres">
      <dgm:prSet presAssocID="{91DFAEFE-2EBE-4222-9523-96ED9D42275B}" presName="text5" presStyleCnt="0"/>
      <dgm:spPr/>
    </dgm:pt>
    <dgm:pt modelId="{D1FB920E-BAAD-40CE-9DE2-1E8DA147FE32}" type="pres">
      <dgm:prSet presAssocID="{91DFAEFE-2EBE-4222-9523-96ED9D42275B}" presName="textRepeatNode" presStyleLbl="alignNode1" presStyleIdx="4" presStyleCnt="9" custScaleX="1104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5C58AE-2660-4E79-9EDB-E4AF53E4D508}" type="pres">
      <dgm:prSet presAssocID="{91DFAEFE-2EBE-4222-9523-96ED9D42275B}" presName="textaccent5" presStyleCnt="0"/>
      <dgm:spPr/>
    </dgm:pt>
    <dgm:pt modelId="{66584792-C448-446C-AF84-CD16C8CE8C44}" type="pres">
      <dgm:prSet presAssocID="{91DFAEFE-2EBE-4222-9523-96ED9D42275B}" presName="accentRepeatNode" presStyleLbl="solidAlignAcc1" presStyleIdx="8" presStyleCnt="18" custLinFactX="100000" custLinFactNeighborX="101010" custLinFactNeighborY="-79437"/>
      <dgm:spPr/>
    </dgm:pt>
    <dgm:pt modelId="{7729985D-4AC9-4D16-9D19-A39A561840BE}" type="pres">
      <dgm:prSet presAssocID="{5453D59A-E313-42FF-AF25-A76DF2325D9E}" presName="image5" presStyleCnt="0"/>
      <dgm:spPr/>
    </dgm:pt>
    <dgm:pt modelId="{53A73E7A-1D76-4734-80B8-ECE2E7E31743}" type="pres">
      <dgm:prSet presAssocID="{5453D59A-E313-42FF-AF25-A76DF2325D9E}" presName="imageRepeatNode" presStyleLbl="alignAcc1" presStyleIdx="4" presStyleCnt="9"/>
      <dgm:spPr/>
      <dgm:t>
        <a:bodyPr/>
        <a:lstStyle/>
        <a:p>
          <a:endParaRPr lang="pt-BR"/>
        </a:p>
      </dgm:t>
    </dgm:pt>
    <dgm:pt modelId="{E1E56A31-5187-4253-B0FB-F11E4B86F74E}" type="pres">
      <dgm:prSet presAssocID="{5453D59A-E313-42FF-AF25-A76DF2325D9E}" presName="imageaccent5" presStyleCnt="0"/>
      <dgm:spPr/>
    </dgm:pt>
    <dgm:pt modelId="{260F91F7-7027-463F-B43A-5D84796B3E17}" type="pres">
      <dgm:prSet presAssocID="{5453D59A-E313-42FF-AF25-A76DF2325D9E}" presName="accentRepeatNode" presStyleLbl="solidAlignAcc1" presStyleIdx="9" presStyleCnt="18" custLinFactX="148452" custLinFactY="-92018" custLinFactNeighborX="200000" custLinFactNeighborY="-100000"/>
      <dgm:spPr/>
    </dgm:pt>
    <dgm:pt modelId="{BD64B518-503E-499B-ABF2-4AAACA00A7D3}" type="pres">
      <dgm:prSet presAssocID="{327339FE-4D8E-44EF-8E66-8B0376BFCDDE}" presName="text6" presStyleCnt="0"/>
      <dgm:spPr/>
    </dgm:pt>
    <dgm:pt modelId="{D39DFDA8-B905-4B20-B5EF-F1D6ECBF0EF8}" type="pres">
      <dgm:prSet presAssocID="{327339FE-4D8E-44EF-8E66-8B0376BFCDDE}" presName="textRepeatNode" presStyleLbl="alignNode1" presStyleIdx="5" presStyleCnt="9" custScaleX="1073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EA23FEB-5EDB-4F66-9061-F6D48A03697E}" type="pres">
      <dgm:prSet presAssocID="{327339FE-4D8E-44EF-8E66-8B0376BFCDDE}" presName="textaccent6" presStyleCnt="0"/>
      <dgm:spPr/>
    </dgm:pt>
    <dgm:pt modelId="{4D4BAA0E-3BF2-405F-A628-259B2D9A4E84}" type="pres">
      <dgm:prSet presAssocID="{327339FE-4D8E-44EF-8E66-8B0376BFCDDE}" presName="accentRepeatNode" presStyleLbl="solidAlignAcc1" presStyleIdx="10" presStyleCnt="18" custLinFactX="309096" custLinFactY="300000" custLinFactNeighborX="400000" custLinFactNeighborY="387087"/>
      <dgm:spPr/>
    </dgm:pt>
    <dgm:pt modelId="{993A30B2-AAAF-4D13-8469-49B3DD8D2244}" type="pres">
      <dgm:prSet presAssocID="{2A9CC09C-48C6-46D1-9C9F-A6DAE18EE98A}" presName="image6" presStyleCnt="0"/>
      <dgm:spPr/>
    </dgm:pt>
    <dgm:pt modelId="{AA1B918A-0F83-4A5B-8114-979E18D82312}" type="pres">
      <dgm:prSet presAssocID="{2A9CC09C-48C6-46D1-9C9F-A6DAE18EE98A}" presName="imageRepeatNode" presStyleLbl="alignAcc1" presStyleIdx="5" presStyleCnt="9"/>
      <dgm:spPr/>
      <dgm:t>
        <a:bodyPr/>
        <a:lstStyle/>
        <a:p>
          <a:endParaRPr lang="pt-BR"/>
        </a:p>
      </dgm:t>
    </dgm:pt>
    <dgm:pt modelId="{89566E36-B17B-4F2E-9868-62AF0815E8DF}" type="pres">
      <dgm:prSet presAssocID="{2A9CC09C-48C6-46D1-9C9F-A6DAE18EE98A}" presName="imageaccent6" presStyleCnt="0"/>
      <dgm:spPr/>
    </dgm:pt>
    <dgm:pt modelId="{86BC189A-D98E-4DE7-86B2-6EA0AF519CCE}" type="pres">
      <dgm:prSet presAssocID="{2A9CC09C-48C6-46D1-9C9F-A6DAE18EE98A}" presName="accentRepeatNode" presStyleLbl="solidAlignAcc1" presStyleIdx="11" presStyleCnt="18"/>
      <dgm:spPr/>
    </dgm:pt>
    <dgm:pt modelId="{9CDD562F-B3D7-4D17-B7D1-95C7F0B25FEC}" type="pres">
      <dgm:prSet presAssocID="{0C6FBCE4-7072-4820-B953-5741FC090167}" presName="text7" presStyleCnt="0"/>
      <dgm:spPr/>
    </dgm:pt>
    <dgm:pt modelId="{AB2A4199-51E9-434B-9791-27E44DD65671}" type="pres">
      <dgm:prSet presAssocID="{0C6FBCE4-7072-4820-B953-5741FC090167}" presName="textRepeatNode" presStyleLbl="align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B58223F-5DCC-4C07-94C0-5D966A32D877}" type="pres">
      <dgm:prSet presAssocID="{0C6FBCE4-7072-4820-B953-5741FC090167}" presName="textaccent7" presStyleCnt="0"/>
      <dgm:spPr/>
    </dgm:pt>
    <dgm:pt modelId="{640A3982-BBCD-4FEB-BDA8-642DA589FFE0}" type="pres">
      <dgm:prSet presAssocID="{0C6FBCE4-7072-4820-B953-5741FC090167}" presName="accentRepeatNode" presStyleLbl="solidAlignAcc1" presStyleIdx="12" presStyleCnt="18" custLinFactX="94841" custLinFactY="294506" custLinFactNeighborX="100000" custLinFactNeighborY="300000"/>
      <dgm:spPr/>
    </dgm:pt>
    <dgm:pt modelId="{F81C8105-48D4-4492-B952-B07C55DBB743}" type="pres">
      <dgm:prSet presAssocID="{DCA75C78-8AC8-4D81-920C-1240878F2C8F}" presName="image7" presStyleCnt="0"/>
      <dgm:spPr/>
    </dgm:pt>
    <dgm:pt modelId="{DCC22F9C-C6A3-46A0-95C9-2DE55B137C53}" type="pres">
      <dgm:prSet presAssocID="{DCA75C78-8AC8-4D81-920C-1240878F2C8F}" presName="imageRepeatNode" presStyleLbl="alignAcc1" presStyleIdx="6" presStyleCnt="9"/>
      <dgm:spPr/>
      <dgm:t>
        <a:bodyPr/>
        <a:lstStyle/>
        <a:p>
          <a:endParaRPr lang="pt-BR"/>
        </a:p>
      </dgm:t>
    </dgm:pt>
    <dgm:pt modelId="{6EC32B99-6EE0-44D3-A5B8-A42AFA8A308D}" type="pres">
      <dgm:prSet presAssocID="{DCA75C78-8AC8-4D81-920C-1240878F2C8F}" presName="imageaccent7" presStyleCnt="0"/>
      <dgm:spPr/>
    </dgm:pt>
    <dgm:pt modelId="{F2660AAE-6AD8-4CEB-A532-E09ED41FA090}" type="pres">
      <dgm:prSet presAssocID="{DCA75C78-8AC8-4D81-920C-1240878F2C8F}" presName="accentRepeatNode" presStyleLbl="solidAlignAcc1" presStyleIdx="13" presStyleCnt="18"/>
      <dgm:spPr/>
    </dgm:pt>
    <dgm:pt modelId="{02384155-FE33-4D94-9D19-5E8277C9D486}" type="pres">
      <dgm:prSet presAssocID="{345949EF-4CC8-42DC-8BCC-9DC307ACC7DA}" presName="text8" presStyleCnt="0"/>
      <dgm:spPr/>
    </dgm:pt>
    <dgm:pt modelId="{9439AFE6-9541-41E2-BCDE-633F91FD0C3B}" type="pres">
      <dgm:prSet presAssocID="{345949EF-4CC8-42DC-8BCC-9DC307ACC7DA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C09A00-E646-497E-9D0A-CEEB5E7C8DD7}" type="pres">
      <dgm:prSet presAssocID="{345949EF-4CC8-42DC-8BCC-9DC307ACC7DA}" presName="textaccent8" presStyleCnt="0"/>
      <dgm:spPr/>
    </dgm:pt>
    <dgm:pt modelId="{3F2E968E-B1AC-4764-8447-393B928A49D9}" type="pres">
      <dgm:prSet presAssocID="{345949EF-4CC8-42DC-8BCC-9DC307ACC7DA}" presName="accentRepeatNode" presStyleLbl="solidAlignAcc1" presStyleIdx="14" presStyleCnt="18" custLinFactX="213026" custLinFactNeighborX="300000" custLinFactNeighborY="52934"/>
      <dgm:spPr/>
    </dgm:pt>
    <dgm:pt modelId="{193B6416-0218-4C19-BF5A-6E2CC86A3DC3}" type="pres">
      <dgm:prSet presAssocID="{AE01C4AC-CAE1-4C18-B5FA-BC855046FB30}" presName="image8" presStyleCnt="0"/>
      <dgm:spPr/>
    </dgm:pt>
    <dgm:pt modelId="{FAB3FB5B-827F-4331-AB96-86852A5788F3}" type="pres">
      <dgm:prSet presAssocID="{AE01C4AC-CAE1-4C18-B5FA-BC855046FB30}" presName="imageRepeatNode" presStyleLbl="alignAcc1" presStyleIdx="7" presStyleCnt="9"/>
      <dgm:spPr/>
      <dgm:t>
        <a:bodyPr/>
        <a:lstStyle/>
        <a:p>
          <a:endParaRPr lang="pt-BR"/>
        </a:p>
      </dgm:t>
    </dgm:pt>
    <dgm:pt modelId="{91D4E3A1-D02A-49F2-8578-F27100CF1057}" type="pres">
      <dgm:prSet presAssocID="{AE01C4AC-CAE1-4C18-B5FA-BC855046FB30}" presName="imageaccent8" presStyleCnt="0"/>
      <dgm:spPr/>
    </dgm:pt>
    <dgm:pt modelId="{445F8FC5-2B96-4A0F-A7F5-1595D7B21049}" type="pres">
      <dgm:prSet presAssocID="{AE01C4AC-CAE1-4C18-B5FA-BC855046FB30}" presName="accentRepeatNode" presStyleLbl="solidAlignAcc1" presStyleIdx="15" presStyleCnt="18"/>
      <dgm:spPr/>
    </dgm:pt>
    <dgm:pt modelId="{5C6D4A31-5A34-4A5E-ADAA-2E0EAAB5FCC7}" type="pres">
      <dgm:prSet presAssocID="{841F6E7D-1249-44D6-9838-B8FB18F58DAB}" presName="text9" presStyleCnt="0"/>
      <dgm:spPr/>
    </dgm:pt>
    <dgm:pt modelId="{E9997529-A8F2-44F8-BE9E-90F4B923E137}" type="pres">
      <dgm:prSet presAssocID="{841F6E7D-1249-44D6-9838-B8FB18F58DAB}" presName="textRepeatNode" presStyleLbl="alignNode1" presStyleIdx="8" presStyleCnt="9" custScaleX="106438" custLinFactNeighborX="2768" custLinFactNeighborY="322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BD58E3A-74DA-4B46-ADBA-934C04230A4A}" type="pres">
      <dgm:prSet presAssocID="{841F6E7D-1249-44D6-9838-B8FB18F58DAB}" presName="textaccent9" presStyleCnt="0"/>
      <dgm:spPr/>
    </dgm:pt>
    <dgm:pt modelId="{B8823D8A-4BA5-4E1E-B44E-FCCFA314CDE8}" type="pres">
      <dgm:prSet presAssocID="{841F6E7D-1249-44D6-9838-B8FB18F58DAB}" presName="accentRepeatNode" presStyleLbl="solidAlignAcc1" presStyleIdx="16" presStyleCnt="18" custLinFactX="100000" custLinFactY="-300000" custLinFactNeighborX="196038" custLinFactNeighborY="-312622"/>
      <dgm:spPr/>
    </dgm:pt>
    <dgm:pt modelId="{3CDF4939-7AE0-4E2D-9B03-828145A6B2DF}" type="pres">
      <dgm:prSet presAssocID="{527A0D22-F6C6-4311-A4D8-CF8B18B0C2C7}" presName="image9" presStyleCnt="0"/>
      <dgm:spPr/>
    </dgm:pt>
    <dgm:pt modelId="{186B4417-43D5-4CE5-8D72-51E9A6ED6F38}" type="pres">
      <dgm:prSet presAssocID="{527A0D22-F6C6-4311-A4D8-CF8B18B0C2C7}" presName="imageRepeatNode" presStyleLbl="alignAcc1" presStyleIdx="8" presStyleCnt="9"/>
      <dgm:spPr/>
      <dgm:t>
        <a:bodyPr/>
        <a:lstStyle/>
        <a:p>
          <a:endParaRPr lang="pt-BR"/>
        </a:p>
      </dgm:t>
    </dgm:pt>
    <dgm:pt modelId="{5378E3AC-A080-4F6B-8388-632227B857E4}" type="pres">
      <dgm:prSet presAssocID="{527A0D22-F6C6-4311-A4D8-CF8B18B0C2C7}" presName="imageaccent9" presStyleCnt="0"/>
      <dgm:spPr/>
    </dgm:pt>
    <dgm:pt modelId="{212A720E-33D0-496C-91CE-2A570895E0B6}" type="pres">
      <dgm:prSet presAssocID="{527A0D22-F6C6-4311-A4D8-CF8B18B0C2C7}" presName="accentRepeatNode" presStyleLbl="solidAlignAcc1" presStyleIdx="17" presStyleCnt="18" custLinFactX="30990" custLinFactNeighborX="100000" custLinFactNeighborY="-28959"/>
      <dgm:spPr/>
    </dgm:pt>
  </dgm:ptLst>
  <dgm:cxnLst>
    <dgm:cxn modelId="{CF78E78E-C5B3-4996-A69F-F00EA8202E0E}" type="presOf" srcId="{91DFAEFE-2EBE-4222-9523-96ED9D42275B}" destId="{D1FB920E-BAAD-40CE-9DE2-1E8DA147FE32}" srcOrd="0" destOrd="0" presId="urn:microsoft.com/office/officeart/2008/layout/HexagonCluster"/>
    <dgm:cxn modelId="{F7D78490-951E-42B1-863C-B4EEB53FB2CC}" type="presOf" srcId="{DCA75C78-8AC8-4D81-920C-1240878F2C8F}" destId="{DCC22F9C-C6A3-46A0-95C9-2DE55B137C53}" srcOrd="0" destOrd="0" presId="urn:microsoft.com/office/officeart/2008/layout/HexagonCluster"/>
    <dgm:cxn modelId="{64B37F38-5F5C-4102-A05D-3AC5679BCD30}" type="presOf" srcId="{327339FE-4D8E-44EF-8E66-8B0376BFCDDE}" destId="{D39DFDA8-B905-4B20-B5EF-F1D6ECBF0EF8}" srcOrd="0" destOrd="0" presId="urn:microsoft.com/office/officeart/2008/layout/HexagonCluster"/>
    <dgm:cxn modelId="{BEC0199A-78D1-487B-8347-915FB86FF93D}" srcId="{8A06017A-BF24-4D69-8F16-C140E863F702}" destId="{345949EF-4CC8-42DC-8BCC-9DC307ACC7DA}" srcOrd="7" destOrd="0" parTransId="{C407821A-DBBF-4820-B9F8-4E2EA8499BF4}" sibTransId="{AE01C4AC-CAE1-4C18-B5FA-BC855046FB30}"/>
    <dgm:cxn modelId="{8BF98A5E-D62E-4564-B030-ADD62245DBBB}" srcId="{8A06017A-BF24-4D69-8F16-C140E863F702}" destId="{327339FE-4D8E-44EF-8E66-8B0376BFCDDE}" srcOrd="5" destOrd="0" parTransId="{AF427837-428A-4AE5-8E90-8DB23ED047D3}" sibTransId="{2A9CC09C-48C6-46D1-9C9F-A6DAE18EE98A}"/>
    <dgm:cxn modelId="{473A3ACE-A6FF-49E3-9481-BB3E18420C01}" type="presOf" srcId="{0C6FBCE4-7072-4820-B953-5741FC090167}" destId="{AB2A4199-51E9-434B-9791-27E44DD65671}" srcOrd="0" destOrd="0" presId="urn:microsoft.com/office/officeart/2008/layout/HexagonCluster"/>
    <dgm:cxn modelId="{790EDDAD-570E-4050-B81F-794CC853B66D}" srcId="{8A06017A-BF24-4D69-8F16-C140E863F702}" destId="{91DFAEFE-2EBE-4222-9523-96ED9D42275B}" srcOrd="4" destOrd="0" parTransId="{988E7065-3FFE-40AE-8941-5A9E5CA68ACE}" sibTransId="{5453D59A-E313-42FF-AF25-A76DF2325D9E}"/>
    <dgm:cxn modelId="{327DEB74-E4FA-402D-AD85-70220C7B7D90}" type="presOf" srcId="{527A0D22-F6C6-4311-A4D8-CF8B18B0C2C7}" destId="{186B4417-43D5-4CE5-8D72-51E9A6ED6F38}" srcOrd="0" destOrd="0" presId="urn:microsoft.com/office/officeart/2008/layout/HexagonCluster"/>
    <dgm:cxn modelId="{00CF9F0F-D3CD-4193-A910-6B3BC60D32E7}" type="presOf" srcId="{C57425C8-B7DD-4515-AEAE-A88A1DDCF5BA}" destId="{87685F27-F547-4CFF-94C1-EC222F4B7171}" srcOrd="0" destOrd="0" presId="urn:microsoft.com/office/officeart/2008/layout/HexagonCluster"/>
    <dgm:cxn modelId="{C27C038B-9D29-4E4D-8234-3A4646EFBA32}" type="presOf" srcId="{666531FA-20AB-4B43-B5B7-2B79C646B130}" destId="{0E85777F-9DC5-4E95-B3C7-6399FD47F9CF}" srcOrd="0" destOrd="0" presId="urn:microsoft.com/office/officeart/2008/layout/HexagonCluster"/>
    <dgm:cxn modelId="{20A81F1C-EDB9-4EE2-A7E2-BB61F21CC3DD}" type="presOf" srcId="{2A9CC09C-48C6-46D1-9C9F-A6DAE18EE98A}" destId="{AA1B918A-0F83-4A5B-8114-979E18D82312}" srcOrd="0" destOrd="0" presId="urn:microsoft.com/office/officeart/2008/layout/HexagonCluster"/>
    <dgm:cxn modelId="{A393C32C-486A-4C1A-A3D0-1D3809952C84}" type="presOf" srcId="{8A06017A-BF24-4D69-8F16-C140E863F702}" destId="{1BD78558-794F-4D3D-AA94-2BE2C5231A76}" srcOrd="0" destOrd="0" presId="urn:microsoft.com/office/officeart/2008/layout/HexagonCluster"/>
    <dgm:cxn modelId="{9E59D393-5B91-44A0-A4D2-9E0F605A23E7}" srcId="{8A06017A-BF24-4D69-8F16-C140E863F702}" destId="{666531FA-20AB-4B43-B5B7-2B79C646B130}" srcOrd="0" destOrd="0" parTransId="{5421C402-29CF-42CA-98E9-04AB37467BE1}" sibTransId="{CF5B4533-4AE8-4F5C-9F44-0FD94A74CE37}"/>
    <dgm:cxn modelId="{5D917599-38DD-4C9A-8DF5-4F207C71EB2E}" srcId="{8A06017A-BF24-4D69-8F16-C140E863F702}" destId="{841F6E7D-1249-44D6-9838-B8FB18F58DAB}" srcOrd="8" destOrd="0" parTransId="{055C2B60-4CE3-44BB-9BAD-ABDE7350A09E}" sibTransId="{527A0D22-F6C6-4311-A4D8-CF8B18B0C2C7}"/>
    <dgm:cxn modelId="{F2B89D46-49BA-4F7D-9BC5-BF92249C2B90}" type="presOf" srcId="{345949EF-4CC8-42DC-8BCC-9DC307ACC7DA}" destId="{9439AFE6-9541-41E2-BCDE-633F91FD0C3B}" srcOrd="0" destOrd="0" presId="urn:microsoft.com/office/officeart/2008/layout/HexagonCluster"/>
    <dgm:cxn modelId="{5FCE2B86-5BE1-4526-94D7-7C55723D1FEE}" srcId="{8A06017A-BF24-4D69-8F16-C140E863F702}" destId="{0C6FBCE4-7072-4820-B953-5741FC090167}" srcOrd="6" destOrd="0" parTransId="{5D1B193C-4C54-48BB-B9D5-6031AD755834}" sibTransId="{DCA75C78-8AC8-4D81-920C-1240878F2C8F}"/>
    <dgm:cxn modelId="{0ABE6CA8-1845-4DF1-BD29-5F7F71195CDF}" type="presOf" srcId="{CF5B4533-4AE8-4F5C-9F44-0FD94A74CE37}" destId="{8B56BC05-E931-4703-BF63-A002AFABBC84}" srcOrd="0" destOrd="0" presId="urn:microsoft.com/office/officeart/2008/layout/HexagonCluster"/>
    <dgm:cxn modelId="{467558EB-A02A-470D-8A7F-C9585B3977C0}" type="presOf" srcId="{234A8863-67ED-4D57-A395-890802C318C5}" destId="{A6C0BDE3-2696-40BC-9BCB-FDD398C3B467}" srcOrd="0" destOrd="0" presId="urn:microsoft.com/office/officeart/2008/layout/HexagonCluster"/>
    <dgm:cxn modelId="{CA6953F4-B1AB-4C4A-99F8-21089D8143CF}" type="presOf" srcId="{85E7A72A-FE3E-4B32-8A4A-56EAC3D0E0E1}" destId="{DFF9F52D-4C22-4CA0-9E61-FD84E2FFC72E}" srcOrd="0" destOrd="0" presId="urn:microsoft.com/office/officeart/2008/layout/HexagonCluster"/>
    <dgm:cxn modelId="{4D7A6EE3-3EAD-448E-BC4B-1239192648B0}" srcId="{8A06017A-BF24-4D69-8F16-C140E863F702}" destId="{33995C58-C41E-4B17-9745-14D9582BF1D4}" srcOrd="1" destOrd="0" parTransId="{F5BE5221-C065-4333-B8F7-84AE5A7584FC}" sibTransId="{C57425C8-B7DD-4515-AEAE-A88A1DDCF5BA}"/>
    <dgm:cxn modelId="{204D9F5E-D358-453D-B2EE-99EB7741FC7E}" type="presOf" srcId="{5228F6B7-68D6-45F8-923A-2326B3B21A06}" destId="{7DE3288E-5EB8-4BAA-A07C-4B6327FE83D5}" srcOrd="0" destOrd="0" presId="urn:microsoft.com/office/officeart/2008/layout/HexagonCluster"/>
    <dgm:cxn modelId="{618D2F2D-2594-41B3-86CA-E9A5076AC660}" type="presOf" srcId="{AE01C4AC-CAE1-4C18-B5FA-BC855046FB30}" destId="{FAB3FB5B-827F-4331-AB96-86852A5788F3}" srcOrd="0" destOrd="0" presId="urn:microsoft.com/office/officeart/2008/layout/HexagonCluster"/>
    <dgm:cxn modelId="{C79EDEEE-2039-4795-A235-5F4F3CF6FD17}" srcId="{8A06017A-BF24-4D69-8F16-C140E863F702}" destId="{009B4DBE-5D7B-46E9-BECB-82CC63DC5B40}" srcOrd="3" destOrd="0" parTransId="{480EF707-1246-4B03-91D7-FD7C796CE13A}" sibTransId="{5228F6B7-68D6-45F8-923A-2326B3B21A06}"/>
    <dgm:cxn modelId="{3F6C6009-429E-4251-ABD8-48955847BC8C}" type="presOf" srcId="{009B4DBE-5D7B-46E9-BECB-82CC63DC5B40}" destId="{ADEF593D-22D6-4D8D-B689-40D610FDC5CD}" srcOrd="0" destOrd="0" presId="urn:microsoft.com/office/officeart/2008/layout/HexagonCluster"/>
    <dgm:cxn modelId="{A0B235BA-15D1-42F4-ACB2-764EA25C3C25}" srcId="{8A06017A-BF24-4D69-8F16-C140E863F702}" destId="{234A8863-67ED-4D57-A395-890802C318C5}" srcOrd="2" destOrd="0" parTransId="{E725B3BA-7BDB-403D-A515-C5A0776F8796}" sibTransId="{85E7A72A-FE3E-4B32-8A4A-56EAC3D0E0E1}"/>
    <dgm:cxn modelId="{38873673-1A0A-4CDF-9EE9-1103BA6ADC24}" type="presOf" srcId="{33995C58-C41E-4B17-9745-14D9582BF1D4}" destId="{15EBBB3C-78EC-468C-B91D-167EFA129AAF}" srcOrd="0" destOrd="0" presId="urn:microsoft.com/office/officeart/2008/layout/HexagonCluster"/>
    <dgm:cxn modelId="{A58EB31A-D146-4725-ABA9-80EE53630454}" type="presOf" srcId="{841F6E7D-1249-44D6-9838-B8FB18F58DAB}" destId="{E9997529-A8F2-44F8-BE9E-90F4B923E137}" srcOrd="0" destOrd="0" presId="urn:microsoft.com/office/officeart/2008/layout/HexagonCluster"/>
    <dgm:cxn modelId="{5D03FDFF-6EF7-414F-8672-970D15D14B63}" type="presOf" srcId="{5453D59A-E313-42FF-AF25-A76DF2325D9E}" destId="{53A73E7A-1D76-4734-80B8-ECE2E7E31743}" srcOrd="0" destOrd="0" presId="urn:microsoft.com/office/officeart/2008/layout/HexagonCluster"/>
    <dgm:cxn modelId="{6B42FE59-807B-4489-8722-F8FBB3F0092B}" type="presParOf" srcId="{1BD78558-794F-4D3D-AA94-2BE2C5231A76}" destId="{33D9E971-869C-4DBF-8D51-2936D7FB2010}" srcOrd="0" destOrd="0" presId="urn:microsoft.com/office/officeart/2008/layout/HexagonCluster"/>
    <dgm:cxn modelId="{2FE70450-6BF6-4D74-80CF-DEC4A87DDB8E}" type="presParOf" srcId="{33D9E971-869C-4DBF-8D51-2936D7FB2010}" destId="{0E85777F-9DC5-4E95-B3C7-6399FD47F9CF}" srcOrd="0" destOrd="0" presId="urn:microsoft.com/office/officeart/2008/layout/HexagonCluster"/>
    <dgm:cxn modelId="{33B14F83-B115-41C7-91B5-3D62754D2BFC}" type="presParOf" srcId="{1BD78558-794F-4D3D-AA94-2BE2C5231A76}" destId="{7771BA54-C08D-40C0-8919-E164C99589A6}" srcOrd="1" destOrd="0" presId="urn:microsoft.com/office/officeart/2008/layout/HexagonCluster"/>
    <dgm:cxn modelId="{027C5D6B-2A43-4379-AB81-438CC75E8943}" type="presParOf" srcId="{7771BA54-C08D-40C0-8919-E164C99589A6}" destId="{21E2CC59-61D2-4690-B744-28BCFBF44170}" srcOrd="0" destOrd="0" presId="urn:microsoft.com/office/officeart/2008/layout/HexagonCluster"/>
    <dgm:cxn modelId="{1B917EB0-2D4C-4FD0-A0FC-DA7260F9956A}" type="presParOf" srcId="{1BD78558-794F-4D3D-AA94-2BE2C5231A76}" destId="{1B05C9EC-0491-40DB-84FE-FBCE62753F24}" srcOrd="2" destOrd="0" presId="urn:microsoft.com/office/officeart/2008/layout/HexagonCluster"/>
    <dgm:cxn modelId="{C6AB9172-73B4-4ECA-AAA0-B4EFCFA04A1C}" type="presParOf" srcId="{1B05C9EC-0491-40DB-84FE-FBCE62753F24}" destId="{8B56BC05-E931-4703-BF63-A002AFABBC84}" srcOrd="0" destOrd="0" presId="urn:microsoft.com/office/officeart/2008/layout/HexagonCluster"/>
    <dgm:cxn modelId="{EDD1D3E1-E48A-4430-BC44-D5BFBDA588C9}" type="presParOf" srcId="{1BD78558-794F-4D3D-AA94-2BE2C5231A76}" destId="{A80B12B8-9DD1-4D59-8FE7-412811FBF624}" srcOrd="3" destOrd="0" presId="urn:microsoft.com/office/officeart/2008/layout/HexagonCluster"/>
    <dgm:cxn modelId="{1575838A-A1F4-49F2-BE4B-43E302CE510C}" type="presParOf" srcId="{A80B12B8-9DD1-4D59-8FE7-412811FBF624}" destId="{4255BBFF-6747-4ED7-A27A-6B141E30A5B4}" srcOrd="0" destOrd="0" presId="urn:microsoft.com/office/officeart/2008/layout/HexagonCluster"/>
    <dgm:cxn modelId="{EDBFDBAA-C9F8-4197-BDDF-A38366CAA3BA}" type="presParOf" srcId="{1BD78558-794F-4D3D-AA94-2BE2C5231A76}" destId="{92E96C53-6C73-4A78-8A8D-D7707471E974}" srcOrd="4" destOrd="0" presId="urn:microsoft.com/office/officeart/2008/layout/HexagonCluster"/>
    <dgm:cxn modelId="{D7A46E39-D63F-4F4A-95E9-FA4631A6D2ED}" type="presParOf" srcId="{92E96C53-6C73-4A78-8A8D-D7707471E974}" destId="{15EBBB3C-78EC-468C-B91D-167EFA129AAF}" srcOrd="0" destOrd="0" presId="urn:microsoft.com/office/officeart/2008/layout/HexagonCluster"/>
    <dgm:cxn modelId="{E44C8775-C2F7-449B-B014-49E6D473BDB6}" type="presParOf" srcId="{1BD78558-794F-4D3D-AA94-2BE2C5231A76}" destId="{4A458DBE-77E7-4016-BE68-4CE38F562763}" srcOrd="5" destOrd="0" presId="urn:microsoft.com/office/officeart/2008/layout/HexagonCluster"/>
    <dgm:cxn modelId="{C300DF07-796E-4819-B633-418CD38160E9}" type="presParOf" srcId="{4A458DBE-77E7-4016-BE68-4CE38F562763}" destId="{1DA89F5E-5469-435A-83F1-7C54FD4DC472}" srcOrd="0" destOrd="0" presId="urn:microsoft.com/office/officeart/2008/layout/HexagonCluster"/>
    <dgm:cxn modelId="{82F4AB79-AA02-4743-8130-997FD29F76DE}" type="presParOf" srcId="{1BD78558-794F-4D3D-AA94-2BE2C5231A76}" destId="{E03CF869-051D-4729-A6EF-FC8299306652}" srcOrd="6" destOrd="0" presId="urn:microsoft.com/office/officeart/2008/layout/HexagonCluster"/>
    <dgm:cxn modelId="{228E383A-438F-4D11-A4A3-8D3B126CEDA0}" type="presParOf" srcId="{E03CF869-051D-4729-A6EF-FC8299306652}" destId="{87685F27-F547-4CFF-94C1-EC222F4B7171}" srcOrd="0" destOrd="0" presId="urn:microsoft.com/office/officeart/2008/layout/HexagonCluster"/>
    <dgm:cxn modelId="{90C89B4D-C9D7-4428-BEDA-DD7EB05E9BFA}" type="presParOf" srcId="{1BD78558-794F-4D3D-AA94-2BE2C5231A76}" destId="{BAA1C22F-525D-4068-B9BA-D24FF81D7B6C}" srcOrd="7" destOrd="0" presId="urn:microsoft.com/office/officeart/2008/layout/HexagonCluster"/>
    <dgm:cxn modelId="{DDA90F35-5F9A-40B3-ADEA-B49F8D208643}" type="presParOf" srcId="{BAA1C22F-525D-4068-B9BA-D24FF81D7B6C}" destId="{4C4DC60B-ED06-480A-95D5-FF73F7EAD93C}" srcOrd="0" destOrd="0" presId="urn:microsoft.com/office/officeart/2008/layout/HexagonCluster"/>
    <dgm:cxn modelId="{57498676-DC97-476E-B609-119A6DE28494}" type="presParOf" srcId="{1BD78558-794F-4D3D-AA94-2BE2C5231A76}" destId="{148C7CA8-1C61-4B63-80E1-8348A28F1A91}" srcOrd="8" destOrd="0" presId="urn:microsoft.com/office/officeart/2008/layout/HexagonCluster"/>
    <dgm:cxn modelId="{C3BCEC54-D9A2-4C05-8F5D-493C27DA6E6D}" type="presParOf" srcId="{148C7CA8-1C61-4B63-80E1-8348A28F1A91}" destId="{A6C0BDE3-2696-40BC-9BCB-FDD398C3B467}" srcOrd="0" destOrd="0" presId="urn:microsoft.com/office/officeart/2008/layout/HexagonCluster"/>
    <dgm:cxn modelId="{F64ACFEF-F069-45DB-8788-10CDE7547DF9}" type="presParOf" srcId="{1BD78558-794F-4D3D-AA94-2BE2C5231A76}" destId="{FBFD52C8-C098-430D-B018-E45FD3273679}" srcOrd="9" destOrd="0" presId="urn:microsoft.com/office/officeart/2008/layout/HexagonCluster"/>
    <dgm:cxn modelId="{081C0622-46CB-4B4E-BA54-173016301742}" type="presParOf" srcId="{FBFD52C8-C098-430D-B018-E45FD3273679}" destId="{E1E2F579-ED70-4970-99DF-3C6D03FCC400}" srcOrd="0" destOrd="0" presId="urn:microsoft.com/office/officeart/2008/layout/HexagonCluster"/>
    <dgm:cxn modelId="{FF09EEE3-DE75-4C8A-B033-F196A0F15EAB}" type="presParOf" srcId="{1BD78558-794F-4D3D-AA94-2BE2C5231A76}" destId="{5A893340-2738-4850-9783-EC79BF0B4241}" srcOrd="10" destOrd="0" presId="urn:microsoft.com/office/officeart/2008/layout/HexagonCluster"/>
    <dgm:cxn modelId="{17AF076C-AF20-4B62-8672-C65016ACF86C}" type="presParOf" srcId="{5A893340-2738-4850-9783-EC79BF0B4241}" destId="{DFF9F52D-4C22-4CA0-9E61-FD84E2FFC72E}" srcOrd="0" destOrd="0" presId="urn:microsoft.com/office/officeart/2008/layout/HexagonCluster"/>
    <dgm:cxn modelId="{E914832D-DCB5-4DFE-9175-62FF506E2329}" type="presParOf" srcId="{1BD78558-794F-4D3D-AA94-2BE2C5231A76}" destId="{3EE1E446-AEB0-40F7-BD55-87F15B23DE7C}" srcOrd="11" destOrd="0" presId="urn:microsoft.com/office/officeart/2008/layout/HexagonCluster"/>
    <dgm:cxn modelId="{F3107775-EBD3-4217-85F0-29144320885C}" type="presParOf" srcId="{3EE1E446-AEB0-40F7-BD55-87F15B23DE7C}" destId="{A6FF6E45-68E8-4F2C-A5FA-F2F7D730EF95}" srcOrd="0" destOrd="0" presId="urn:microsoft.com/office/officeart/2008/layout/HexagonCluster"/>
    <dgm:cxn modelId="{6B72EA26-3886-4525-B52A-8150E4C63FDD}" type="presParOf" srcId="{1BD78558-794F-4D3D-AA94-2BE2C5231A76}" destId="{BD4E883C-A6A8-42AF-A051-DAD3BBD4852F}" srcOrd="12" destOrd="0" presId="urn:microsoft.com/office/officeart/2008/layout/HexagonCluster"/>
    <dgm:cxn modelId="{621D6B7A-C64E-47CE-92EE-1AF682A6852F}" type="presParOf" srcId="{BD4E883C-A6A8-42AF-A051-DAD3BBD4852F}" destId="{ADEF593D-22D6-4D8D-B689-40D610FDC5CD}" srcOrd="0" destOrd="0" presId="urn:microsoft.com/office/officeart/2008/layout/HexagonCluster"/>
    <dgm:cxn modelId="{C42905E1-32E1-4268-B1BE-661697F37E18}" type="presParOf" srcId="{1BD78558-794F-4D3D-AA94-2BE2C5231A76}" destId="{358572CF-71BB-4061-B50A-69B317636472}" srcOrd="13" destOrd="0" presId="urn:microsoft.com/office/officeart/2008/layout/HexagonCluster"/>
    <dgm:cxn modelId="{5905DABF-6B49-434A-9358-89998261E1B0}" type="presParOf" srcId="{358572CF-71BB-4061-B50A-69B317636472}" destId="{E61500FA-3845-490A-A9B0-75FBE4A18913}" srcOrd="0" destOrd="0" presId="urn:microsoft.com/office/officeart/2008/layout/HexagonCluster"/>
    <dgm:cxn modelId="{BABD50C6-B241-4C83-B980-A171CBC0C8EE}" type="presParOf" srcId="{1BD78558-794F-4D3D-AA94-2BE2C5231A76}" destId="{6A5B4EA9-F688-42FF-87F2-0AFEB7C60009}" srcOrd="14" destOrd="0" presId="urn:microsoft.com/office/officeart/2008/layout/HexagonCluster"/>
    <dgm:cxn modelId="{CF17058F-336F-49BD-8E62-D9D56BC174EB}" type="presParOf" srcId="{6A5B4EA9-F688-42FF-87F2-0AFEB7C60009}" destId="{7DE3288E-5EB8-4BAA-A07C-4B6327FE83D5}" srcOrd="0" destOrd="0" presId="urn:microsoft.com/office/officeart/2008/layout/HexagonCluster"/>
    <dgm:cxn modelId="{43B8767A-641F-4C5C-BC05-C2E0B636CD57}" type="presParOf" srcId="{1BD78558-794F-4D3D-AA94-2BE2C5231A76}" destId="{60B8722C-EB1D-47BB-A6D8-AD908A3DC3A5}" srcOrd="15" destOrd="0" presId="urn:microsoft.com/office/officeart/2008/layout/HexagonCluster"/>
    <dgm:cxn modelId="{6231C8D2-F24D-499C-98CA-3D48324F7409}" type="presParOf" srcId="{60B8722C-EB1D-47BB-A6D8-AD908A3DC3A5}" destId="{7CD067F7-C1AB-4CAA-B082-F4E211470B0C}" srcOrd="0" destOrd="0" presId="urn:microsoft.com/office/officeart/2008/layout/HexagonCluster"/>
    <dgm:cxn modelId="{D29E4F52-F165-4D3B-A24B-55A35AD4720E}" type="presParOf" srcId="{1BD78558-794F-4D3D-AA94-2BE2C5231A76}" destId="{085B2818-FBBF-4915-A596-E23E46A6B9EC}" srcOrd="16" destOrd="0" presId="urn:microsoft.com/office/officeart/2008/layout/HexagonCluster"/>
    <dgm:cxn modelId="{7EB59839-08A9-4C7D-A3DC-3FD775D23D60}" type="presParOf" srcId="{085B2818-FBBF-4915-A596-E23E46A6B9EC}" destId="{D1FB920E-BAAD-40CE-9DE2-1E8DA147FE32}" srcOrd="0" destOrd="0" presId="urn:microsoft.com/office/officeart/2008/layout/HexagonCluster"/>
    <dgm:cxn modelId="{C03710BD-CEFA-4E17-AD71-43C679CFCD9D}" type="presParOf" srcId="{1BD78558-794F-4D3D-AA94-2BE2C5231A76}" destId="{C75C58AE-2660-4E79-9EDB-E4AF53E4D508}" srcOrd="17" destOrd="0" presId="urn:microsoft.com/office/officeart/2008/layout/HexagonCluster"/>
    <dgm:cxn modelId="{C070773B-4249-4BB4-A981-BCE242EC057C}" type="presParOf" srcId="{C75C58AE-2660-4E79-9EDB-E4AF53E4D508}" destId="{66584792-C448-446C-AF84-CD16C8CE8C44}" srcOrd="0" destOrd="0" presId="urn:microsoft.com/office/officeart/2008/layout/HexagonCluster"/>
    <dgm:cxn modelId="{0E20DC4C-1AAC-4146-971E-4FB6DD1FFC32}" type="presParOf" srcId="{1BD78558-794F-4D3D-AA94-2BE2C5231A76}" destId="{7729985D-4AC9-4D16-9D19-A39A561840BE}" srcOrd="18" destOrd="0" presId="urn:microsoft.com/office/officeart/2008/layout/HexagonCluster"/>
    <dgm:cxn modelId="{3C274FFA-7ED8-4087-B8E9-A5A2F9959F78}" type="presParOf" srcId="{7729985D-4AC9-4D16-9D19-A39A561840BE}" destId="{53A73E7A-1D76-4734-80B8-ECE2E7E31743}" srcOrd="0" destOrd="0" presId="urn:microsoft.com/office/officeart/2008/layout/HexagonCluster"/>
    <dgm:cxn modelId="{F1D03080-E68A-4A2A-8C1C-A5A34A818E01}" type="presParOf" srcId="{1BD78558-794F-4D3D-AA94-2BE2C5231A76}" destId="{E1E56A31-5187-4253-B0FB-F11E4B86F74E}" srcOrd="19" destOrd="0" presId="urn:microsoft.com/office/officeart/2008/layout/HexagonCluster"/>
    <dgm:cxn modelId="{04ED3C1F-2443-4946-8898-6FE1D3C33D9A}" type="presParOf" srcId="{E1E56A31-5187-4253-B0FB-F11E4B86F74E}" destId="{260F91F7-7027-463F-B43A-5D84796B3E17}" srcOrd="0" destOrd="0" presId="urn:microsoft.com/office/officeart/2008/layout/HexagonCluster"/>
    <dgm:cxn modelId="{63B303C0-8CA7-4050-B749-68D8CBB7FE3C}" type="presParOf" srcId="{1BD78558-794F-4D3D-AA94-2BE2C5231A76}" destId="{BD64B518-503E-499B-ABF2-4AAACA00A7D3}" srcOrd="20" destOrd="0" presId="urn:microsoft.com/office/officeart/2008/layout/HexagonCluster"/>
    <dgm:cxn modelId="{16A0F37B-5B26-4678-967B-4CDDC673900E}" type="presParOf" srcId="{BD64B518-503E-499B-ABF2-4AAACA00A7D3}" destId="{D39DFDA8-B905-4B20-B5EF-F1D6ECBF0EF8}" srcOrd="0" destOrd="0" presId="urn:microsoft.com/office/officeart/2008/layout/HexagonCluster"/>
    <dgm:cxn modelId="{2CB14AAF-7470-403F-B1C1-D16AB694F0DE}" type="presParOf" srcId="{1BD78558-794F-4D3D-AA94-2BE2C5231A76}" destId="{BEA23FEB-5EDB-4F66-9061-F6D48A03697E}" srcOrd="21" destOrd="0" presId="urn:microsoft.com/office/officeart/2008/layout/HexagonCluster"/>
    <dgm:cxn modelId="{EA512252-2242-42AC-A66A-E99957A7EEB5}" type="presParOf" srcId="{BEA23FEB-5EDB-4F66-9061-F6D48A03697E}" destId="{4D4BAA0E-3BF2-405F-A628-259B2D9A4E84}" srcOrd="0" destOrd="0" presId="urn:microsoft.com/office/officeart/2008/layout/HexagonCluster"/>
    <dgm:cxn modelId="{23A63FAE-EBB4-4C32-8E4E-92804F762A08}" type="presParOf" srcId="{1BD78558-794F-4D3D-AA94-2BE2C5231A76}" destId="{993A30B2-AAAF-4D13-8469-49B3DD8D2244}" srcOrd="22" destOrd="0" presId="urn:microsoft.com/office/officeart/2008/layout/HexagonCluster"/>
    <dgm:cxn modelId="{7A16D955-C0A4-4615-BCCF-CFF961CC4644}" type="presParOf" srcId="{993A30B2-AAAF-4D13-8469-49B3DD8D2244}" destId="{AA1B918A-0F83-4A5B-8114-979E18D82312}" srcOrd="0" destOrd="0" presId="urn:microsoft.com/office/officeart/2008/layout/HexagonCluster"/>
    <dgm:cxn modelId="{A66766D3-45F3-46A4-A725-9F20A9030461}" type="presParOf" srcId="{1BD78558-794F-4D3D-AA94-2BE2C5231A76}" destId="{89566E36-B17B-4F2E-9868-62AF0815E8DF}" srcOrd="23" destOrd="0" presId="urn:microsoft.com/office/officeart/2008/layout/HexagonCluster"/>
    <dgm:cxn modelId="{B02DFC78-0359-4149-96C3-C3D9A98BD1BE}" type="presParOf" srcId="{89566E36-B17B-4F2E-9868-62AF0815E8DF}" destId="{86BC189A-D98E-4DE7-86B2-6EA0AF519CCE}" srcOrd="0" destOrd="0" presId="urn:microsoft.com/office/officeart/2008/layout/HexagonCluster"/>
    <dgm:cxn modelId="{A8880A9C-C5F2-4561-A2A7-43E5A69D4873}" type="presParOf" srcId="{1BD78558-794F-4D3D-AA94-2BE2C5231A76}" destId="{9CDD562F-B3D7-4D17-B7D1-95C7F0B25FEC}" srcOrd="24" destOrd="0" presId="urn:microsoft.com/office/officeart/2008/layout/HexagonCluster"/>
    <dgm:cxn modelId="{4D629F9C-E89C-4938-98A4-4F25160F1DE8}" type="presParOf" srcId="{9CDD562F-B3D7-4D17-B7D1-95C7F0B25FEC}" destId="{AB2A4199-51E9-434B-9791-27E44DD65671}" srcOrd="0" destOrd="0" presId="urn:microsoft.com/office/officeart/2008/layout/HexagonCluster"/>
    <dgm:cxn modelId="{C453CE6E-201B-4939-8976-422115BA92D7}" type="presParOf" srcId="{1BD78558-794F-4D3D-AA94-2BE2C5231A76}" destId="{CB58223F-5DCC-4C07-94C0-5D966A32D877}" srcOrd="25" destOrd="0" presId="urn:microsoft.com/office/officeart/2008/layout/HexagonCluster"/>
    <dgm:cxn modelId="{40CC9E7C-BD33-43CD-A2CC-71E6A7DB1FD1}" type="presParOf" srcId="{CB58223F-5DCC-4C07-94C0-5D966A32D877}" destId="{640A3982-BBCD-4FEB-BDA8-642DA589FFE0}" srcOrd="0" destOrd="0" presId="urn:microsoft.com/office/officeart/2008/layout/HexagonCluster"/>
    <dgm:cxn modelId="{15DBF65B-1FA4-41AD-9D8B-84D03F43DC78}" type="presParOf" srcId="{1BD78558-794F-4D3D-AA94-2BE2C5231A76}" destId="{F81C8105-48D4-4492-B952-B07C55DBB743}" srcOrd="26" destOrd="0" presId="urn:microsoft.com/office/officeart/2008/layout/HexagonCluster"/>
    <dgm:cxn modelId="{0EDAD416-BA40-4CBA-80E3-C1C72DE9A01B}" type="presParOf" srcId="{F81C8105-48D4-4492-B952-B07C55DBB743}" destId="{DCC22F9C-C6A3-46A0-95C9-2DE55B137C53}" srcOrd="0" destOrd="0" presId="urn:microsoft.com/office/officeart/2008/layout/HexagonCluster"/>
    <dgm:cxn modelId="{DD42CB0A-8B50-4117-9866-9D8714293B0E}" type="presParOf" srcId="{1BD78558-794F-4D3D-AA94-2BE2C5231A76}" destId="{6EC32B99-6EE0-44D3-A5B8-A42AFA8A308D}" srcOrd="27" destOrd="0" presId="urn:microsoft.com/office/officeart/2008/layout/HexagonCluster"/>
    <dgm:cxn modelId="{99D12B92-DC1B-453A-B5A3-1E423DB43DE6}" type="presParOf" srcId="{6EC32B99-6EE0-44D3-A5B8-A42AFA8A308D}" destId="{F2660AAE-6AD8-4CEB-A532-E09ED41FA090}" srcOrd="0" destOrd="0" presId="urn:microsoft.com/office/officeart/2008/layout/HexagonCluster"/>
    <dgm:cxn modelId="{E89719DA-3F8A-4366-91FA-6AD5CDA84190}" type="presParOf" srcId="{1BD78558-794F-4D3D-AA94-2BE2C5231A76}" destId="{02384155-FE33-4D94-9D19-5E8277C9D486}" srcOrd="28" destOrd="0" presId="urn:microsoft.com/office/officeart/2008/layout/HexagonCluster"/>
    <dgm:cxn modelId="{1890069E-41C7-4911-9CDD-1D711037125E}" type="presParOf" srcId="{02384155-FE33-4D94-9D19-5E8277C9D486}" destId="{9439AFE6-9541-41E2-BCDE-633F91FD0C3B}" srcOrd="0" destOrd="0" presId="urn:microsoft.com/office/officeart/2008/layout/HexagonCluster"/>
    <dgm:cxn modelId="{EFE9AC28-0CB0-4F8B-BFD8-D53B3878B168}" type="presParOf" srcId="{1BD78558-794F-4D3D-AA94-2BE2C5231A76}" destId="{DAC09A00-E646-497E-9D0A-CEEB5E7C8DD7}" srcOrd="29" destOrd="0" presId="urn:microsoft.com/office/officeart/2008/layout/HexagonCluster"/>
    <dgm:cxn modelId="{259DE0C4-1219-4256-BED7-3239D9D10921}" type="presParOf" srcId="{DAC09A00-E646-497E-9D0A-CEEB5E7C8DD7}" destId="{3F2E968E-B1AC-4764-8447-393B928A49D9}" srcOrd="0" destOrd="0" presId="urn:microsoft.com/office/officeart/2008/layout/HexagonCluster"/>
    <dgm:cxn modelId="{EE9772DA-C681-4299-A3E1-51B126D8F47A}" type="presParOf" srcId="{1BD78558-794F-4D3D-AA94-2BE2C5231A76}" destId="{193B6416-0218-4C19-BF5A-6E2CC86A3DC3}" srcOrd="30" destOrd="0" presId="urn:microsoft.com/office/officeart/2008/layout/HexagonCluster"/>
    <dgm:cxn modelId="{66DDCDF4-9DA4-40FA-AFFB-9F279B7CF3C9}" type="presParOf" srcId="{193B6416-0218-4C19-BF5A-6E2CC86A3DC3}" destId="{FAB3FB5B-827F-4331-AB96-86852A5788F3}" srcOrd="0" destOrd="0" presId="urn:microsoft.com/office/officeart/2008/layout/HexagonCluster"/>
    <dgm:cxn modelId="{9960B99D-45F9-4A97-B1FD-ED556BD04B15}" type="presParOf" srcId="{1BD78558-794F-4D3D-AA94-2BE2C5231A76}" destId="{91D4E3A1-D02A-49F2-8578-F27100CF1057}" srcOrd="31" destOrd="0" presId="urn:microsoft.com/office/officeart/2008/layout/HexagonCluster"/>
    <dgm:cxn modelId="{C7005EDD-6879-4B83-9D33-89ACFBE941A7}" type="presParOf" srcId="{91D4E3A1-D02A-49F2-8578-F27100CF1057}" destId="{445F8FC5-2B96-4A0F-A7F5-1595D7B21049}" srcOrd="0" destOrd="0" presId="urn:microsoft.com/office/officeart/2008/layout/HexagonCluster"/>
    <dgm:cxn modelId="{0813A71D-0C63-416B-87A1-E0A7F037BC98}" type="presParOf" srcId="{1BD78558-794F-4D3D-AA94-2BE2C5231A76}" destId="{5C6D4A31-5A34-4A5E-ADAA-2E0EAAB5FCC7}" srcOrd="32" destOrd="0" presId="urn:microsoft.com/office/officeart/2008/layout/HexagonCluster"/>
    <dgm:cxn modelId="{CFA673B7-70C8-4354-A6B3-15B18EE08524}" type="presParOf" srcId="{5C6D4A31-5A34-4A5E-ADAA-2E0EAAB5FCC7}" destId="{E9997529-A8F2-44F8-BE9E-90F4B923E137}" srcOrd="0" destOrd="0" presId="urn:microsoft.com/office/officeart/2008/layout/HexagonCluster"/>
    <dgm:cxn modelId="{326D1D55-BE2C-4D2E-8B22-3BD502A46928}" type="presParOf" srcId="{1BD78558-794F-4D3D-AA94-2BE2C5231A76}" destId="{4BD58E3A-74DA-4B46-ADBA-934C04230A4A}" srcOrd="33" destOrd="0" presId="urn:microsoft.com/office/officeart/2008/layout/HexagonCluster"/>
    <dgm:cxn modelId="{92A3764E-C107-4A3D-895A-F6BF9E973192}" type="presParOf" srcId="{4BD58E3A-74DA-4B46-ADBA-934C04230A4A}" destId="{B8823D8A-4BA5-4E1E-B44E-FCCFA314CDE8}" srcOrd="0" destOrd="0" presId="urn:microsoft.com/office/officeart/2008/layout/HexagonCluster"/>
    <dgm:cxn modelId="{7E15A731-37FA-41B4-B67A-79B2BC3388A7}" type="presParOf" srcId="{1BD78558-794F-4D3D-AA94-2BE2C5231A76}" destId="{3CDF4939-7AE0-4E2D-9B03-828145A6B2DF}" srcOrd="34" destOrd="0" presId="urn:microsoft.com/office/officeart/2008/layout/HexagonCluster"/>
    <dgm:cxn modelId="{07795636-7FE0-478F-8EF0-EE47ED312D18}" type="presParOf" srcId="{3CDF4939-7AE0-4E2D-9B03-828145A6B2DF}" destId="{186B4417-43D5-4CE5-8D72-51E9A6ED6F38}" srcOrd="0" destOrd="0" presId="urn:microsoft.com/office/officeart/2008/layout/HexagonCluster"/>
    <dgm:cxn modelId="{F6A6D009-B8A2-439B-8544-14CA8AEBBF0B}" type="presParOf" srcId="{1BD78558-794F-4D3D-AA94-2BE2C5231A76}" destId="{5378E3AC-A080-4F6B-8388-632227B857E4}" srcOrd="35" destOrd="0" presId="urn:microsoft.com/office/officeart/2008/layout/HexagonCluster"/>
    <dgm:cxn modelId="{6B92B1B8-ED61-4D4E-B278-1AD61675889B}" type="presParOf" srcId="{5378E3AC-A080-4F6B-8388-632227B857E4}" destId="{212A720E-33D0-496C-91CE-2A570895E0B6}" srcOrd="0" destOrd="0" presId="urn:microsoft.com/office/officeart/2008/layout/HexagonCluster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CEF2D6-0E1B-4E39-B836-AEAC2A96A019}" type="doc">
      <dgm:prSet loTypeId="urn:microsoft.com/office/officeart/2005/8/layout/hChevron3" loCatId="process" qsTypeId="urn:microsoft.com/office/officeart/2005/8/quickstyle/simple1" qsCatId="simple" csTypeId="urn:microsoft.com/office/officeart/2005/8/colors/accent0_3" csCatId="mainScheme" phldr="1"/>
      <dgm:spPr/>
    </dgm:pt>
    <dgm:pt modelId="{B7EB70ED-C8EF-40CA-B450-FDB540586E12}">
      <dgm:prSet phldrT="[Texto]"/>
      <dgm:spPr/>
      <dgm:t>
        <a:bodyPr/>
        <a:lstStyle/>
        <a:p>
          <a:r>
            <a:rPr lang="en-US" altLang="pt-BR" b="0" dirty="0" err="1"/>
            <a:t>Saúde</a:t>
          </a:r>
          <a:r>
            <a:rPr lang="en-US" altLang="pt-BR" b="0" dirty="0"/>
            <a:t> e Auto </a:t>
          </a:r>
          <a:r>
            <a:rPr lang="en-US" altLang="pt-BR" b="0" dirty="0" err="1"/>
            <a:t>estima</a:t>
          </a:r>
          <a:endParaRPr lang="pt-BR" b="0" dirty="0"/>
        </a:p>
      </dgm:t>
    </dgm:pt>
    <dgm:pt modelId="{1E0EBCA2-9C5E-469E-94EE-E2DBDDBD62AE}" type="parTrans" cxnId="{027A4E1E-AC33-40A4-B435-9A4402BE9A29}">
      <dgm:prSet/>
      <dgm:spPr/>
      <dgm:t>
        <a:bodyPr/>
        <a:lstStyle/>
        <a:p>
          <a:endParaRPr lang="pt-BR" b="0"/>
        </a:p>
      </dgm:t>
    </dgm:pt>
    <dgm:pt modelId="{E870CACB-3FEB-4AD6-83E5-30D3179B54ED}" type="sibTrans" cxnId="{027A4E1E-AC33-40A4-B435-9A4402BE9A29}">
      <dgm:prSet/>
      <dgm:spPr/>
      <dgm:t>
        <a:bodyPr/>
        <a:lstStyle/>
        <a:p>
          <a:endParaRPr lang="pt-BR" b="0"/>
        </a:p>
      </dgm:t>
    </dgm:pt>
    <dgm:pt modelId="{2799672F-F2BC-4E72-A21F-F856E7309B68}">
      <dgm:prSet phldrT="[Texto]"/>
      <dgm:spPr/>
      <dgm:t>
        <a:bodyPr/>
        <a:lstStyle/>
        <a:p>
          <a:r>
            <a:rPr lang="en-US" altLang="pt-BR" b="0" dirty="0" err="1"/>
            <a:t>Transporte</a:t>
          </a:r>
          <a:r>
            <a:rPr lang="en-US" altLang="pt-BR" b="0" dirty="0"/>
            <a:t> e </a:t>
          </a:r>
          <a:r>
            <a:rPr lang="en-US" altLang="pt-BR" b="0" dirty="0" err="1"/>
            <a:t>mobilidade</a:t>
          </a:r>
          <a:endParaRPr lang="pt-BR" b="0" dirty="0"/>
        </a:p>
      </dgm:t>
    </dgm:pt>
    <dgm:pt modelId="{53E87054-A2EF-4019-A624-C13DE3A5145B}" type="parTrans" cxnId="{3FF806C7-3C98-4DEE-9461-0AB664716D50}">
      <dgm:prSet/>
      <dgm:spPr/>
      <dgm:t>
        <a:bodyPr/>
        <a:lstStyle/>
        <a:p>
          <a:endParaRPr lang="pt-BR" b="0"/>
        </a:p>
      </dgm:t>
    </dgm:pt>
    <dgm:pt modelId="{9114EFE6-AE71-44FE-A027-50A92E060925}" type="sibTrans" cxnId="{3FF806C7-3C98-4DEE-9461-0AB664716D50}">
      <dgm:prSet/>
      <dgm:spPr/>
      <dgm:t>
        <a:bodyPr/>
        <a:lstStyle/>
        <a:p>
          <a:endParaRPr lang="pt-BR" b="0"/>
        </a:p>
      </dgm:t>
    </dgm:pt>
    <dgm:pt modelId="{2C3EF275-0C02-4718-AB21-E6D40A55BE65}">
      <dgm:prSet phldrT="[Texto]"/>
      <dgm:spPr/>
      <dgm:t>
        <a:bodyPr/>
        <a:lstStyle/>
        <a:p>
          <a:r>
            <a:rPr lang="en-US" altLang="pt-BR" b="0" dirty="0" err="1"/>
            <a:t>Trabalho</a:t>
          </a:r>
          <a:r>
            <a:rPr lang="en-US" altLang="pt-BR" b="0" dirty="0"/>
            <a:t> e </a:t>
          </a:r>
          <a:r>
            <a:rPr lang="en-US" altLang="pt-BR" b="0" dirty="0" err="1"/>
            <a:t>lazer</a:t>
          </a:r>
          <a:endParaRPr lang="pt-BR" b="0" dirty="0"/>
        </a:p>
      </dgm:t>
    </dgm:pt>
    <dgm:pt modelId="{8E4671F6-6386-44C5-BD53-0FD36FE88DBE}" type="parTrans" cxnId="{200BE404-6915-4B16-A5EC-B3C587E77254}">
      <dgm:prSet/>
      <dgm:spPr/>
      <dgm:t>
        <a:bodyPr/>
        <a:lstStyle/>
        <a:p>
          <a:endParaRPr lang="pt-BR" b="0"/>
        </a:p>
      </dgm:t>
    </dgm:pt>
    <dgm:pt modelId="{EECE6B3B-3C16-44DC-904B-E29FD51D0383}" type="sibTrans" cxnId="{200BE404-6915-4B16-A5EC-B3C587E77254}">
      <dgm:prSet/>
      <dgm:spPr/>
      <dgm:t>
        <a:bodyPr/>
        <a:lstStyle/>
        <a:p>
          <a:endParaRPr lang="pt-BR" b="0"/>
        </a:p>
      </dgm:t>
    </dgm:pt>
    <dgm:pt modelId="{108D613E-4343-4D6F-8B8E-F6D9005030CA}">
      <dgm:prSet/>
      <dgm:spPr/>
      <dgm:t>
        <a:bodyPr/>
        <a:lstStyle/>
        <a:p>
          <a:r>
            <a:rPr lang="en-US" altLang="pt-BR" b="0" dirty="0" err="1"/>
            <a:t>Habitação</a:t>
          </a:r>
          <a:r>
            <a:rPr lang="en-US" altLang="pt-BR" b="0" dirty="0"/>
            <a:t> e </a:t>
          </a:r>
          <a:r>
            <a:rPr lang="en-US" altLang="pt-BR" b="0" dirty="0" err="1"/>
            <a:t>atividades</a:t>
          </a:r>
          <a:r>
            <a:rPr lang="en-US" altLang="pt-BR" b="0" dirty="0"/>
            <a:t> da </a:t>
          </a:r>
          <a:r>
            <a:rPr lang="en-US" altLang="pt-BR" b="0" dirty="0" err="1"/>
            <a:t>vida</a:t>
          </a:r>
          <a:r>
            <a:rPr lang="en-US" altLang="pt-BR" b="0" dirty="0"/>
            <a:t> </a:t>
          </a:r>
          <a:r>
            <a:rPr lang="en-US" altLang="pt-BR" b="0" dirty="0" err="1"/>
            <a:t>diária</a:t>
          </a:r>
          <a:endParaRPr lang="pt-BR" b="0" dirty="0"/>
        </a:p>
      </dgm:t>
    </dgm:pt>
    <dgm:pt modelId="{51AD7091-85AA-4541-B89E-362F33181333}" type="parTrans" cxnId="{58720566-AE41-4340-AFB2-4E4C4358DC62}">
      <dgm:prSet/>
      <dgm:spPr/>
      <dgm:t>
        <a:bodyPr/>
        <a:lstStyle/>
        <a:p>
          <a:endParaRPr lang="pt-BR" b="0"/>
        </a:p>
      </dgm:t>
    </dgm:pt>
    <dgm:pt modelId="{D685838C-53AA-48D6-8505-C8B6B07F3B1F}" type="sibTrans" cxnId="{58720566-AE41-4340-AFB2-4E4C4358DC62}">
      <dgm:prSet/>
      <dgm:spPr/>
      <dgm:t>
        <a:bodyPr/>
        <a:lstStyle/>
        <a:p>
          <a:endParaRPr lang="pt-BR" b="0"/>
        </a:p>
      </dgm:t>
    </dgm:pt>
    <dgm:pt modelId="{11ED4C45-FD51-461A-8699-DD390B273E3A}">
      <dgm:prSet/>
      <dgm:spPr/>
      <dgm:t>
        <a:bodyPr/>
        <a:lstStyle/>
        <a:p>
          <a:r>
            <a:rPr lang="en-US" altLang="pt-BR" b="0" dirty="0" err="1"/>
            <a:t>Atividades</a:t>
          </a:r>
          <a:r>
            <a:rPr lang="en-US" altLang="pt-BR" b="0" dirty="0"/>
            <a:t> de </a:t>
          </a:r>
          <a:r>
            <a:rPr lang="en-US" altLang="pt-BR" b="0" dirty="0" err="1"/>
            <a:t>Comunicação</a:t>
          </a:r>
          <a:r>
            <a:rPr lang="en-US" altLang="pt-BR" b="0" dirty="0"/>
            <a:t>  e </a:t>
          </a:r>
          <a:r>
            <a:rPr lang="en-US" altLang="pt-BR" b="0" dirty="0" err="1"/>
            <a:t>Governança</a:t>
          </a:r>
          <a:endParaRPr lang="pt-BR" b="0" dirty="0"/>
        </a:p>
      </dgm:t>
    </dgm:pt>
    <dgm:pt modelId="{7F96AE1D-E5B9-4B9F-97C8-24B228A77AFA}" type="parTrans" cxnId="{D98D74A1-CDC1-4DC3-BEC4-20B5349CFDE8}">
      <dgm:prSet/>
      <dgm:spPr/>
      <dgm:t>
        <a:bodyPr/>
        <a:lstStyle/>
        <a:p>
          <a:endParaRPr lang="pt-BR" b="0"/>
        </a:p>
      </dgm:t>
    </dgm:pt>
    <dgm:pt modelId="{FDA53510-DBC5-49E1-95AB-1E0D31E71166}" type="sibTrans" cxnId="{D98D74A1-CDC1-4DC3-BEC4-20B5349CFDE8}">
      <dgm:prSet/>
      <dgm:spPr/>
      <dgm:t>
        <a:bodyPr/>
        <a:lstStyle/>
        <a:p>
          <a:endParaRPr lang="pt-BR" b="0"/>
        </a:p>
      </dgm:t>
    </dgm:pt>
    <dgm:pt modelId="{56D48FCB-CDA2-4F4F-93E0-E715BFADDA32}" type="pres">
      <dgm:prSet presAssocID="{CACEF2D6-0E1B-4E39-B836-AEAC2A96A019}" presName="Name0" presStyleCnt="0">
        <dgm:presLayoutVars>
          <dgm:dir/>
          <dgm:resizeHandles val="exact"/>
        </dgm:presLayoutVars>
      </dgm:prSet>
      <dgm:spPr/>
    </dgm:pt>
    <dgm:pt modelId="{6E2FEA06-550C-4294-A961-6E5D8A57E26F}" type="pres">
      <dgm:prSet presAssocID="{B7EB70ED-C8EF-40CA-B450-FDB540586E12}" presName="parTxOnly" presStyleLbl="node1" presStyleIdx="0" presStyleCnt="5" custLinFactNeighborX="-10298" custLinFactNeighborY="41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DA01D37-67A2-4E02-B0E8-2CF6278BBAE2}" type="pres">
      <dgm:prSet presAssocID="{E870CACB-3FEB-4AD6-83E5-30D3179B54ED}" presName="parSpace" presStyleCnt="0"/>
      <dgm:spPr/>
    </dgm:pt>
    <dgm:pt modelId="{D5B8B9F2-22A2-438F-8934-196E17952EAC}" type="pres">
      <dgm:prSet presAssocID="{108D613E-4343-4D6F-8B8E-F6D9005030CA}" presName="parTxOnly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2EFD085-5EED-4460-B8AE-07DAF777E218}" type="pres">
      <dgm:prSet presAssocID="{D685838C-53AA-48D6-8505-C8B6B07F3B1F}" presName="parSpace" presStyleCnt="0"/>
      <dgm:spPr/>
    </dgm:pt>
    <dgm:pt modelId="{0D270692-24E7-407B-A78C-B13177B09300}" type="pres">
      <dgm:prSet presAssocID="{11ED4C45-FD51-461A-8699-DD390B273E3A}" presName="parTxOnly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1628D3-F29A-4AD1-86C3-C79F42C45039}" type="pres">
      <dgm:prSet presAssocID="{FDA53510-DBC5-49E1-95AB-1E0D31E71166}" presName="parSpace" presStyleCnt="0"/>
      <dgm:spPr/>
    </dgm:pt>
    <dgm:pt modelId="{9B1C7FA3-47EA-4949-AA1A-FFFEAD888AA8}" type="pres">
      <dgm:prSet presAssocID="{2799672F-F2BC-4E72-A21F-F856E7309B68}" presName="parTxOnly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3A4CB85-363B-4AEF-9CC6-BBB96111A0B7}" type="pres">
      <dgm:prSet presAssocID="{9114EFE6-AE71-44FE-A027-50A92E060925}" presName="parSpace" presStyleCnt="0"/>
      <dgm:spPr/>
    </dgm:pt>
    <dgm:pt modelId="{1FB1C3EC-1848-413B-8C82-B985AF4B8C8C}" type="pres">
      <dgm:prSet presAssocID="{2C3EF275-0C02-4718-AB21-E6D40A55BE65}" presName="parTxOnly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27A4E1E-AC33-40A4-B435-9A4402BE9A29}" srcId="{CACEF2D6-0E1B-4E39-B836-AEAC2A96A019}" destId="{B7EB70ED-C8EF-40CA-B450-FDB540586E12}" srcOrd="0" destOrd="0" parTransId="{1E0EBCA2-9C5E-469E-94EE-E2DBDDBD62AE}" sibTransId="{E870CACB-3FEB-4AD6-83E5-30D3179B54ED}"/>
    <dgm:cxn modelId="{D98D74A1-CDC1-4DC3-BEC4-20B5349CFDE8}" srcId="{CACEF2D6-0E1B-4E39-B836-AEAC2A96A019}" destId="{11ED4C45-FD51-461A-8699-DD390B273E3A}" srcOrd="2" destOrd="0" parTransId="{7F96AE1D-E5B9-4B9F-97C8-24B228A77AFA}" sibTransId="{FDA53510-DBC5-49E1-95AB-1E0D31E71166}"/>
    <dgm:cxn modelId="{ED4B5F4F-F0D8-440B-B5F6-B7E340DAF10E}" type="presOf" srcId="{2C3EF275-0C02-4718-AB21-E6D40A55BE65}" destId="{1FB1C3EC-1848-413B-8C82-B985AF4B8C8C}" srcOrd="0" destOrd="0" presId="urn:microsoft.com/office/officeart/2005/8/layout/hChevron3"/>
    <dgm:cxn modelId="{58720566-AE41-4340-AFB2-4E4C4358DC62}" srcId="{CACEF2D6-0E1B-4E39-B836-AEAC2A96A019}" destId="{108D613E-4343-4D6F-8B8E-F6D9005030CA}" srcOrd="1" destOrd="0" parTransId="{51AD7091-85AA-4541-B89E-362F33181333}" sibTransId="{D685838C-53AA-48D6-8505-C8B6B07F3B1F}"/>
    <dgm:cxn modelId="{9F7F0412-32ED-40F9-94BF-52EE89C3CF85}" type="presOf" srcId="{B7EB70ED-C8EF-40CA-B450-FDB540586E12}" destId="{6E2FEA06-550C-4294-A961-6E5D8A57E26F}" srcOrd="0" destOrd="0" presId="urn:microsoft.com/office/officeart/2005/8/layout/hChevron3"/>
    <dgm:cxn modelId="{200BE404-6915-4B16-A5EC-B3C587E77254}" srcId="{CACEF2D6-0E1B-4E39-B836-AEAC2A96A019}" destId="{2C3EF275-0C02-4718-AB21-E6D40A55BE65}" srcOrd="4" destOrd="0" parTransId="{8E4671F6-6386-44C5-BD53-0FD36FE88DBE}" sibTransId="{EECE6B3B-3C16-44DC-904B-E29FD51D0383}"/>
    <dgm:cxn modelId="{7E10C03E-5FF6-4386-930B-D6414F6CF249}" type="presOf" srcId="{11ED4C45-FD51-461A-8699-DD390B273E3A}" destId="{0D270692-24E7-407B-A78C-B13177B09300}" srcOrd="0" destOrd="0" presId="urn:microsoft.com/office/officeart/2005/8/layout/hChevron3"/>
    <dgm:cxn modelId="{A0601FFB-7EE4-4AC8-B764-A5D8611DA5F1}" type="presOf" srcId="{CACEF2D6-0E1B-4E39-B836-AEAC2A96A019}" destId="{56D48FCB-CDA2-4F4F-93E0-E715BFADDA32}" srcOrd="0" destOrd="0" presId="urn:microsoft.com/office/officeart/2005/8/layout/hChevron3"/>
    <dgm:cxn modelId="{3FF806C7-3C98-4DEE-9461-0AB664716D50}" srcId="{CACEF2D6-0E1B-4E39-B836-AEAC2A96A019}" destId="{2799672F-F2BC-4E72-A21F-F856E7309B68}" srcOrd="3" destOrd="0" parTransId="{53E87054-A2EF-4019-A624-C13DE3A5145B}" sibTransId="{9114EFE6-AE71-44FE-A027-50A92E060925}"/>
    <dgm:cxn modelId="{311DC6E9-8FE1-4D4B-98AB-27B5BF8E0CB6}" type="presOf" srcId="{2799672F-F2BC-4E72-A21F-F856E7309B68}" destId="{9B1C7FA3-47EA-4949-AA1A-FFFEAD888AA8}" srcOrd="0" destOrd="0" presId="urn:microsoft.com/office/officeart/2005/8/layout/hChevron3"/>
    <dgm:cxn modelId="{B251719F-996A-4AB0-879F-0990184224C2}" type="presOf" srcId="{108D613E-4343-4D6F-8B8E-F6D9005030CA}" destId="{D5B8B9F2-22A2-438F-8934-196E17952EAC}" srcOrd="0" destOrd="0" presId="urn:microsoft.com/office/officeart/2005/8/layout/hChevron3"/>
    <dgm:cxn modelId="{15300128-4B89-4AF3-B7E0-0350339EC5C2}" type="presParOf" srcId="{56D48FCB-CDA2-4F4F-93E0-E715BFADDA32}" destId="{6E2FEA06-550C-4294-A961-6E5D8A57E26F}" srcOrd="0" destOrd="0" presId="urn:microsoft.com/office/officeart/2005/8/layout/hChevron3"/>
    <dgm:cxn modelId="{7DAA9EA7-971B-4D91-AE6E-CF1E2511A9D5}" type="presParOf" srcId="{56D48FCB-CDA2-4F4F-93E0-E715BFADDA32}" destId="{6DA01D37-67A2-4E02-B0E8-2CF6278BBAE2}" srcOrd="1" destOrd="0" presId="urn:microsoft.com/office/officeart/2005/8/layout/hChevron3"/>
    <dgm:cxn modelId="{7859D690-3C29-40AD-9BE4-3594C95378D9}" type="presParOf" srcId="{56D48FCB-CDA2-4F4F-93E0-E715BFADDA32}" destId="{D5B8B9F2-22A2-438F-8934-196E17952EAC}" srcOrd="2" destOrd="0" presId="urn:microsoft.com/office/officeart/2005/8/layout/hChevron3"/>
    <dgm:cxn modelId="{A867B40E-FA1A-4950-A255-A101CE9E9BBD}" type="presParOf" srcId="{56D48FCB-CDA2-4F4F-93E0-E715BFADDA32}" destId="{42EFD085-5EED-4460-B8AE-07DAF777E218}" srcOrd="3" destOrd="0" presId="urn:microsoft.com/office/officeart/2005/8/layout/hChevron3"/>
    <dgm:cxn modelId="{64DE028B-8C02-4CB2-9340-89CBA6539416}" type="presParOf" srcId="{56D48FCB-CDA2-4F4F-93E0-E715BFADDA32}" destId="{0D270692-24E7-407B-A78C-B13177B09300}" srcOrd="4" destOrd="0" presId="urn:microsoft.com/office/officeart/2005/8/layout/hChevron3"/>
    <dgm:cxn modelId="{4558F0B9-E7AC-4162-B4CC-8954BB559239}" type="presParOf" srcId="{56D48FCB-CDA2-4F4F-93E0-E715BFADDA32}" destId="{C71628D3-F29A-4AD1-86C3-C79F42C45039}" srcOrd="5" destOrd="0" presId="urn:microsoft.com/office/officeart/2005/8/layout/hChevron3"/>
    <dgm:cxn modelId="{5707DC9D-2BAD-4EC5-8180-B5EA61A8996A}" type="presParOf" srcId="{56D48FCB-CDA2-4F4F-93E0-E715BFADDA32}" destId="{9B1C7FA3-47EA-4949-AA1A-FFFEAD888AA8}" srcOrd="6" destOrd="0" presId="urn:microsoft.com/office/officeart/2005/8/layout/hChevron3"/>
    <dgm:cxn modelId="{3129F4B9-5E7A-41B2-BBF8-5F1E68663426}" type="presParOf" srcId="{56D48FCB-CDA2-4F4F-93E0-E715BFADDA32}" destId="{A3A4CB85-363B-4AEF-9CC6-BBB96111A0B7}" srcOrd="7" destOrd="0" presId="urn:microsoft.com/office/officeart/2005/8/layout/hChevron3"/>
    <dgm:cxn modelId="{ADDD3BC5-17BC-436D-B655-3A2935C0DB71}" type="presParOf" srcId="{56D48FCB-CDA2-4F4F-93E0-E715BFADDA32}" destId="{1FB1C3EC-1848-413B-8C82-B985AF4B8C8C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1DDF8B-1DC5-4436-BE4A-CF387CD825A1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DA08AE4-2D40-4C2E-9DB7-013BFBC9B121}">
      <dgm:prSet custT="1"/>
      <dgm:spPr/>
      <dgm:t>
        <a:bodyPr/>
        <a:lstStyle/>
        <a:p>
          <a:r>
            <a:rPr lang="pt-BR" sz="2000" dirty="0">
              <a:solidFill>
                <a:srgbClr val="FF0000"/>
              </a:solidFill>
            </a:rPr>
            <a:t>Tecnologia para servir à sociedade em envelhecimento</a:t>
          </a:r>
          <a:endParaRPr lang="en-US" sz="2000" dirty="0">
            <a:solidFill>
              <a:srgbClr val="FF0000"/>
            </a:solidFill>
          </a:endParaRPr>
        </a:p>
      </dgm:t>
    </dgm:pt>
    <dgm:pt modelId="{C831F94C-5782-4AFF-9B9B-99423DB3C71D}" type="parTrans" cxnId="{F38C7A37-68B0-470A-BD90-56BEA549B5A8}">
      <dgm:prSet/>
      <dgm:spPr/>
      <dgm:t>
        <a:bodyPr/>
        <a:lstStyle/>
        <a:p>
          <a:endParaRPr lang="en-US"/>
        </a:p>
      </dgm:t>
    </dgm:pt>
    <dgm:pt modelId="{D38BDACD-5FF7-4860-95B3-E80539391615}" type="sibTrans" cxnId="{F38C7A37-68B0-470A-BD90-56BEA549B5A8}">
      <dgm:prSet phldrT="01" phldr="0"/>
      <dgm:spPr/>
      <dgm:t>
        <a:bodyPr/>
        <a:lstStyle/>
        <a:p>
          <a:endParaRPr lang="en-US" dirty="0"/>
        </a:p>
      </dgm:t>
    </dgm:pt>
    <dgm:pt modelId="{C44DD482-D68C-4DF7-BC01-E0399B1A95F8}">
      <dgm:prSet/>
      <dgm:spPr/>
      <dgm:t>
        <a:bodyPr/>
        <a:lstStyle/>
        <a:p>
          <a:r>
            <a:rPr lang="pt-BR" dirty="0"/>
            <a:t>Saúde positiva = habilidade para adaptar e </a:t>
          </a:r>
          <a:r>
            <a:rPr lang="pt-BR" dirty="0" err="1"/>
            <a:t>autogerenciar</a:t>
          </a:r>
          <a:r>
            <a:rPr lang="pt-BR" dirty="0"/>
            <a:t>, em face às mudanças físicas, emocionais e sociais.</a:t>
          </a:r>
          <a:endParaRPr lang="en-US" dirty="0"/>
        </a:p>
      </dgm:t>
    </dgm:pt>
    <dgm:pt modelId="{9400513B-36CA-4BC1-A9C2-9BE32AB20F02}" type="parTrans" cxnId="{1E8ADC15-9B14-439D-8E48-41E3E336B35B}">
      <dgm:prSet/>
      <dgm:spPr/>
      <dgm:t>
        <a:bodyPr/>
        <a:lstStyle/>
        <a:p>
          <a:endParaRPr lang="en-US"/>
        </a:p>
      </dgm:t>
    </dgm:pt>
    <dgm:pt modelId="{D33AA0F7-2455-4A9B-88AF-FA4D402FFD61}" type="sibTrans" cxnId="{1E8ADC15-9B14-439D-8E48-41E3E336B35B}">
      <dgm:prSet phldrT="02" phldr="0"/>
      <dgm:spPr/>
      <dgm:t>
        <a:bodyPr/>
        <a:lstStyle/>
        <a:p>
          <a:endParaRPr lang="en-US"/>
        </a:p>
      </dgm:t>
    </dgm:pt>
    <dgm:pt modelId="{420565D1-CCAC-4880-8E28-6432F5C7F0A6}" type="pres">
      <dgm:prSet presAssocID="{111DDF8B-1DC5-4436-BE4A-CF387CD825A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422D7075-BDDE-44A6-8077-E8394DCA1718}" type="pres">
      <dgm:prSet presAssocID="{FDA08AE4-2D40-4C2E-9DB7-013BFBC9B12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9730F1-A257-4887-B6FE-9C214339F89C}" type="pres">
      <dgm:prSet presAssocID="{D38BDACD-5FF7-4860-95B3-E80539391615}" presName="sibTrans" presStyleLbl="sibTrans1D1" presStyleIdx="0" presStyleCnt="1"/>
      <dgm:spPr/>
      <dgm:t>
        <a:bodyPr/>
        <a:lstStyle/>
        <a:p>
          <a:endParaRPr lang="pt-BR"/>
        </a:p>
      </dgm:t>
    </dgm:pt>
    <dgm:pt modelId="{7907F8C4-FBAD-4FD5-AEBD-1F05E05564A6}" type="pres">
      <dgm:prSet presAssocID="{D38BDACD-5FF7-4860-95B3-E80539391615}" presName="connectorText" presStyleLbl="sibTrans1D1" presStyleIdx="0" presStyleCnt="1"/>
      <dgm:spPr/>
      <dgm:t>
        <a:bodyPr/>
        <a:lstStyle/>
        <a:p>
          <a:endParaRPr lang="pt-BR"/>
        </a:p>
      </dgm:t>
    </dgm:pt>
    <dgm:pt modelId="{E8C6C5FB-EBCD-4A81-88DB-1A197443EAEF}" type="pres">
      <dgm:prSet presAssocID="{C44DD482-D68C-4DF7-BC01-E0399B1A95F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49CC123-F913-48FC-9B78-144DBBC5DD34}" type="presOf" srcId="{D38BDACD-5FF7-4860-95B3-E80539391615}" destId="{7907F8C4-FBAD-4FD5-AEBD-1F05E05564A6}" srcOrd="1" destOrd="0" presId="urn:microsoft.com/office/officeart/2016/7/layout/RepeatingBendingProcessNew"/>
    <dgm:cxn modelId="{A97712C2-2BF4-4901-B698-9AE639DE24D8}" type="presOf" srcId="{111DDF8B-1DC5-4436-BE4A-CF387CD825A1}" destId="{420565D1-CCAC-4880-8E28-6432F5C7F0A6}" srcOrd="0" destOrd="0" presId="urn:microsoft.com/office/officeart/2016/7/layout/RepeatingBendingProcessNew"/>
    <dgm:cxn modelId="{A148B74D-8A3C-409E-8AFF-59D509701CBA}" type="presOf" srcId="{FDA08AE4-2D40-4C2E-9DB7-013BFBC9B121}" destId="{422D7075-BDDE-44A6-8077-E8394DCA1718}" srcOrd="0" destOrd="0" presId="urn:microsoft.com/office/officeart/2016/7/layout/RepeatingBendingProcessNew"/>
    <dgm:cxn modelId="{F38C7A37-68B0-470A-BD90-56BEA549B5A8}" srcId="{111DDF8B-1DC5-4436-BE4A-CF387CD825A1}" destId="{FDA08AE4-2D40-4C2E-9DB7-013BFBC9B121}" srcOrd="0" destOrd="0" parTransId="{C831F94C-5782-4AFF-9B9B-99423DB3C71D}" sibTransId="{D38BDACD-5FF7-4860-95B3-E80539391615}"/>
    <dgm:cxn modelId="{1E8ADC15-9B14-439D-8E48-41E3E336B35B}" srcId="{111DDF8B-1DC5-4436-BE4A-CF387CD825A1}" destId="{C44DD482-D68C-4DF7-BC01-E0399B1A95F8}" srcOrd="1" destOrd="0" parTransId="{9400513B-36CA-4BC1-A9C2-9BE32AB20F02}" sibTransId="{D33AA0F7-2455-4A9B-88AF-FA4D402FFD61}"/>
    <dgm:cxn modelId="{C5FC0049-6FEF-4034-AAB7-7821C6F882DF}" type="presOf" srcId="{C44DD482-D68C-4DF7-BC01-E0399B1A95F8}" destId="{E8C6C5FB-EBCD-4A81-88DB-1A197443EAEF}" srcOrd="0" destOrd="0" presId="urn:microsoft.com/office/officeart/2016/7/layout/RepeatingBendingProcessNew"/>
    <dgm:cxn modelId="{51B74D31-28C8-4741-801A-F34366B68E32}" type="presOf" srcId="{D38BDACD-5FF7-4860-95B3-E80539391615}" destId="{E49730F1-A257-4887-B6FE-9C214339F89C}" srcOrd="0" destOrd="0" presId="urn:microsoft.com/office/officeart/2016/7/layout/RepeatingBendingProcessNew"/>
    <dgm:cxn modelId="{5816599E-4ECE-423A-BF4D-EAA88EBBF12A}" type="presParOf" srcId="{420565D1-CCAC-4880-8E28-6432F5C7F0A6}" destId="{422D7075-BDDE-44A6-8077-E8394DCA1718}" srcOrd="0" destOrd="0" presId="urn:microsoft.com/office/officeart/2016/7/layout/RepeatingBendingProcessNew"/>
    <dgm:cxn modelId="{D878A16A-3085-4959-98A7-60EA91D272BE}" type="presParOf" srcId="{420565D1-CCAC-4880-8E28-6432F5C7F0A6}" destId="{E49730F1-A257-4887-B6FE-9C214339F89C}" srcOrd="1" destOrd="0" presId="urn:microsoft.com/office/officeart/2016/7/layout/RepeatingBendingProcessNew"/>
    <dgm:cxn modelId="{16CC79D5-51CE-43B3-AC62-4CEB17ABF14C}" type="presParOf" srcId="{E49730F1-A257-4887-B6FE-9C214339F89C}" destId="{7907F8C4-FBAD-4FD5-AEBD-1F05E05564A6}" srcOrd="0" destOrd="0" presId="urn:microsoft.com/office/officeart/2016/7/layout/RepeatingBendingProcessNew"/>
    <dgm:cxn modelId="{D8429BB8-0F75-4E94-A866-7CD2FDA13D4F}" type="presParOf" srcId="{420565D1-CCAC-4880-8E28-6432F5C7F0A6}" destId="{E8C6C5FB-EBCD-4A81-88DB-1A197443EAEF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2B1209-8DD4-4401-81BF-A4BB915E8155}" type="doc">
      <dgm:prSet loTypeId="urn:microsoft.com/office/officeart/2016/7/layout/HorizontalActionList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DD60E1BC-97A7-41FD-BDAF-45F0AA76EB65}">
      <dgm:prSet phldrT="[Texto]" custT="1"/>
      <dgm:spPr/>
      <dgm:t>
        <a:bodyPr/>
        <a:lstStyle/>
        <a:p>
          <a:r>
            <a:rPr lang="pt-BR" sz="1600" dirty="0"/>
            <a:t>Sociedade Brasileira de </a:t>
          </a:r>
          <a:r>
            <a:rPr lang="pt-BR" sz="1600" dirty="0" err="1"/>
            <a:t>Gerontecnologia</a:t>
          </a:r>
          <a:r>
            <a:rPr lang="pt-BR" sz="1600" dirty="0"/>
            <a:t> – </a:t>
          </a:r>
          <a:r>
            <a:rPr lang="pt-BR" sz="1600" dirty="0" err="1"/>
            <a:t>SBGTec</a:t>
          </a:r>
          <a:endParaRPr lang="pt-BR" sz="1600" dirty="0"/>
        </a:p>
      </dgm:t>
    </dgm:pt>
    <dgm:pt modelId="{828C2263-19F9-4C78-A87D-B3B337E3B654}" type="parTrans" cxnId="{10674675-D855-4C4C-B99B-5A9AC5DABCD3}">
      <dgm:prSet/>
      <dgm:spPr/>
      <dgm:t>
        <a:bodyPr/>
        <a:lstStyle/>
        <a:p>
          <a:endParaRPr lang="pt-BR" sz="1600"/>
        </a:p>
      </dgm:t>
    </dgm:pt>
    <dgm:pt modelId="{20DB2A7D-0E37-4A89-A3CB-071685E463C5}" type="sibTrans" cxnId="{10674675-D855-4C4C-B99B-5A9AC5DABCD3}">
      <dgm:prSet/>
      <dgm:spPr/>
      <dgm:t>
        <a:bodyPr/>
        <a:lstStyle/>
        <a:p>
          <a:endParaRPr lang="pt-BR" sz="1600"/>
        </a:p>
      </dgm:t>
    </dgm:pt>
    <dgm:pt modelId="{37AAAA26-9921-4FD2-9FAB-CB8DB721DF5F}">
      <dgm:prSet phldrT="[Texto]" custT="1"/>
      <dgm:spPr/>
      <dgm:t>
        <a:bodyPr/>
        <a:lstStyle/>
        <a:p>
          <a:r>
            <a:rPr lang="pt-BR" sz="1600" dirty="0"/>
            <a:t>Fundada em setembro de 2017, na cidade de Ribeirão Preto – SP.</a:t>
          </a:r>
        </a:p>
        <a:p>
          <a:r>
            <a:rPr lang="pt-BR" sz="1600" dirty="0"/>
            <a:t>(</a:t>
          </a:r>
          <a:r>
            <a:rPr lang="pt-BR" sz="1600" dirty="0">
              <a:hlinkClick xmlns:r="http://schemas.openxmlformats.org/officeDocument/2006/relationships" r:id="rId1"/>
            </a:rPr>
            <a:t>www.sbgtec.org.br</a:t>
          </a:r>
          <a:r>
            <a:rPr lang="pt-BR" sz="1600" dirty="0"/>
            <a:t>) </a:t>
          </a:r>
        </a:p>
      </dgm:t>
    </dgm:pt>
    <dgm:pt modelId="{956D31E7-B801-42D6-AD42-4C06BB419CBF}" type="parTrans" cxnId="{D0E49DC9-C4EB-48B4-AAB5-A28EB61A5868}">
      <dgm:prSet/>
      <dgm:spPr/>
      <dgm:t>
        <a:bodyPr/>
        <a:lstStyle/>
        <a:p>
          <a:endParaRPr lang="pt-BR" sz="1600"/>
        </a:p>
      </dgm:t>
    </dgm:pt>
    <dgm:pt modelId="{DADF0C33-FB80-4873-B3C0-A5759EE8B4C6}" type="sibTrans" cxnId="{D0E49DC9-C4EB-48B4-AAB5-A28EB61A5868}">
      <dgm:prSet/>
      <dgm:spPr/>
      <dgm:t>
        <a:bodyPr/>
        <a:lstStyle/>
        <a:p>
          <a:endParaRPr lang="pt-BR" sz="1600"/>
        </a:p>
      </dgm:t>
    </dgm:pt>
    <dgm:pt modelId="{A1E68C24-B949-4375-A9F6-B568187E476A}">
      <dgm:prSet phldrT="[Texto]" custT="1"/>
      <dgm:spPr/>
      <dgm:t>
        <a:bodyPr/>
        <a:lstStyle/>
        <a:p>
          <a:r>
            <a:rPr lang="pt-BR" sz="1600" dirty="0"/>
            <a:t>Caracterização </a:t>
          </a:r>
        </a:p>
      </dgm:t>
    </dgm:pt>
    <dgm:pt modelId="{B0B2D967-292E-4B61-8EB0-A15FC5C820D9}" type="parTrans" cxnId="{2923382A-5D0F-443A-8132-6D18DF9E2003}">
      <dgm:prSet/>
      <dgm:spPr/>
      <dgm:t>
        <a:bodyPr/>
        <a:lstStyle/>
        <a:p>
          <a:endParaRPr lang="pt-BR" sz="1600"/>
        </a:p>
      </dgm:t>
    </dgm:pt>
    <dgm:pt modelId="{BB88E76F-5875-42A1-BB00-0D95F87F2FBB}" type="sibTrans" cxnId="{2923382A-5D0F-443A-8132-6D18DF9E2003}">
      <dgm:prSet/>
      <dgm:spPr/>
      <dgm:t>
        <a:bodyPr/>
        <a:lstStyle/>
        <a:p>
          <a:endParaRPr lang="pt-BR" sz="1600"/>
        </a:p>
      </dgm:t>
    </dgm:pt>
    <dgm:pt modelId="{8B1B09CF-D240-40DC-8A6C-B03F79E39484}">
      <dgm:prSet phldrT="[Texto]" custT="1"/>
      <dgm:spPr/>
      <dgm:t>
        <a:bodyPr/>
        <a:lstStyle/>
        <a:p>
          <a:r>
            <a:rPr lang="pt-BR" sz="1600" dirty="0"/>
            <a:t>Associação científica de natureza civil, sem fins lucrativos, que tem como finalidade desenvolver o conhecimento sobre a tecnologia de apoio à vida da pessoa idosa.</a:t>
          </a:r>
        </a:p>
      </dgm:t>
    </dgm:pt>
    <dgm:pt modelId="{F9410445-5605-4D8E-AEE0-EC54A0EAEFFE}" type="parTrans" cxnId="{68302DC6-DD22-49E6-80C9-08607B29C257}">
      <dgm:prSet/>
      <dgm:spPr/>
      <dgm:t>
        <a:bodyPr/>
        <a:lstStyle/>
        <a:p>
          <a:endParaRPr lang="pt-BR" sz="1600"/>
        </a:p>
      </dgm:t>
    </dgm:pt>
    <dgm:pt modelId="{70FCB343-CF7D-4D05-954D-64576C44E8A7}" type="sibTrans" cxnId="{68302DC6-DD22-49E6-80C9-08607B29C257}">
      <dgm:prSet/>
      <dgm:spPr/>
      <dgm:t>
        <a:bodyPr/>
        <a:lstStyle/>
        <a:p>
          <a:endParaRPr lang="pt-BR" sz="1600"/>
        </a:p>
      </dgm:t>
    </dgm:pt>
    <dgm:pt modelId="{C6CBD31E-FCCF-488F-96A9-F47F384B5DBE}">
      <dgm:prSet phldrT="[Texto]" custT="1"/>
      <dgm:spPr/>
      <dgm:t>
        <a:bodyPr/>
        <a:lstStyle/>
        <a:p>
          <a:r>
            <a:rPr lang="pt-BR" sz="1600" dirty="0"/>
            <a:t>Quem participa</a:t>
          </a:r>
        </a:p>
      </dgm:t>
    </dgm:pt>
    <dgm:pt modelId="{B151C654-1E9A-4F8D-996B-2D9C8BDBDC59}" type="parTrans" cxnId="{A28B96EC-AA4B-4FD1-9D9E-33CE17B02132}">
      <dgm:prSet/>
      <dgm:spPr/>
      <dgm:t>
        <a:bodyPr/>
        <a:lstStyle/>
        <a:p>
          <a:endParaRPr lang="pt-BR" sz="1600"/>
        </a:p>
      </dgm:t>
    </dgm:pt>
    <dgm:pt modelId="{AE6898DD-85A9-43A0-A765-76ACA0E46891}" type="sibTrans" cxnId="{A28B96EC-AA4B-4FD1-9D9E-33CE17B02132}">
      <dgm:prSet/>
      <dgm:spPr/>
      <dgm:t>
        <a:bodyPr/>
        <a:lstStyle/>
        <a:p>
          <a:endParaRPr lang="pt-BR" sz="1600"/>
        </a:p>
      </dgm:t>
    </dgm:pt>
    <dgm:pt modelId="{F3A932B4-5E4E-495D-AC4A-A5A0A732EE41}">
      <dgm:prSet phldrT="[Texto]" custT="1"/>
      <dgm:spPr/>
      <dgm:t>
        <a:bodyPr/>
        <a:lstStyle/>
        <a:p>
          <a:r>
            <a:rPr lang="pt-BR" sz="1600" dirty="0"/>
            <a:t>Profissionais, pesquisadores, estudantes e pessoas interessadas de variadas categorias profissionais, empresários e gestores públicos interessados na temática da </a:t>
          </a:r>
          <a:r>
            <a:rPr lang="pt-BR" sz="1600" dirty="0" err="1"/>
            <a:t>Gerontecnologia</a:t>
          </a:r>
          <a:r>
            <a:rPr lang="pt-BR" sz="1600" dirty="0"/>
            <a:t>. </a:t>
          </a:r>
        </a:p>
      </dgm:t>
    </dgm:pt>
    <dgm:pt modelId="{1CA1FAFA-0025-40FA-9E7E-C964E934C652}" type="parTrans" cxnId="{4986E9C6-90FF-4AB4-B082-BF0092C3389D}">
      <dgm:prSet/>
      <dgm:spPr/>
      <dgm:t>
        <a:bodyPr/>
        <a:lstStyle/>
        <a:p>
          <a:endParaRPr lang="pt-BR" sz="1600"/>
        </a:p>
      </dgm:t>
    </dgm:pt>
    <dgm:pt modelId="{DF84B191-368F-4383-B344-01BB9D9195BB}" type="sibTrans" cxnId="{4986E9C6-90FF-4AB4-B082-BF0092C3389D}">
      <dgm:prSet/>
      <dgm:spPr/>
      <dgm:t>
        <a:bodyPr/>
        <a:lstStyle/>
        <a:p>
          <a:endParaRPr lang="pt-BR" sz="1600"/>
        </a:p>
      </dgm:t>
    </dgm:pt>
    <dgm:pt modelId="{4BAE4B09-A130-4573-BF13-BA26AF20B95F}" type="pres">
      <dgm:prSet presAssocID="{572B1209-8DD4-4401-81BF-A4BB915E81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7A6B0B8-7C60-4078-8992-E7A5057D8D8D}" type="pres">
      <dgm:prSet presAssocID="{DD60E1BC-97A7-41FD-BDAF-45F0AA76EB65}" presName="composite" presStyleCnt="0"/>
      <dgm:spPr/>
    </dgm:pt>
    <dgm:pt modelId="{4E2113D6-4833-4435-8817-ECCECE4B8C3E}" type="pres">
      <dgm:prSet presAssocID="{DD60E1BC-97A7-41FD-BDAF-45F0AA76EB65}" presName="parTx" presStyleLbl="alignNode1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3446AC48-59C3-4B35-BBCA-CAFCB6862D49}" type="pres">
      <dgm:prSet presAssocID="{DD60E1BC-97A7-41FD-BDAF-45F0AA76EB65}" presName="desTx" presStyleLbl="alignAccFollowNode1" presStyleIdx="0" presStyleCnt="3">
        <dgm:presLayoutVars/>
      </dgm:prSet>
      <dgm:spPr/>
      <dgm:t>
        <a:bodyPr/>
        <a:lstStyle/>
        <a:p>
          <a:endParaRPr lang="pt-BR"/>
        </a:p>
      </dgm:t>
    </dgm:pt>
    <dgm:pt modelId="{584EB717-CA35-4354-83FD-DC14DE0BD7AD}" type="pres">
      <dgm:prSet presAssocID="{20DB2A7D-0E37-4A89-A3CB-071685E463C5}" presName="space" presStyleCnt="0"/>
      <dgm:spPr/>
    </dgm:pt>
    <dgm:pt modelId="{7FB72FC4-8D81-47FE-8625-7795EA6371B9}" type="pres">
      <dgm:prSet presAssocID="{A1E68C24-B949-4375-A9F6-B568187E476A}" presName="composite" presStyleCnt="0"/>
      <dgm:spPr/>
    </dgm:pt>
    <dgm:pt modelId="{674D43E4-D17E-4A11-988B-DF4163219FDE}" type="pres">
      <dgm:prSet presAssocID="{A1E68C24-B949-4375-A9F6-B568187E476A}" presName="parTx" presStyleLbl="alignNode1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3275CA34-7B79-437B-841E-6841F028F3D2}" type="pres">
      <dgm:prSet presAssocID="{A1E68C24-B949-4375-A9F6-B568187E476A}" presName="desTx" presStyleLbl="alignAccFollowNode1" presStyleIdx="1" presStyleCnt="3">
        <dgm:presLayoutVars/>
      </dgm:prSet>
      <dgm:spPr/>
      <dgm:t>
        <a:bodyPr/>
        <a:lstStyle/>
        <a:p>
          <a:endParaRPr lang="pt-BR"/>
        </a:p>
      </dgm:t>
    </dgm:pt>
    <dgm:pt modelId="{88C09923-AFD1-462E-922B-C60446B1A51C}" type="pres">
      <dgm:prSet presAssocID="{BB88E76F-5875-42A1-BB00-0D95F87F2FBB}" presName="space" presStyleCnt="0"/>
      <dgm:spPr/>
    </dgm:pt>
    <dgm:pt modelId="{2AE03A89-CC03-4D36-8E93-E9BF7521637D}" type="pres">
      <dgm:prSet presAssocID="{C6CBD31E-FCCF-488F-96A9-F47F384B5DBE}" presName="composite" presStyleCnt="0"/>
      <dgm:spPr/>
    </dgm:pt>
    <dgm:pt modelId="{D92EB8B0-4AFD-4D2C-94A0-EA5CA87899B9}" type="pres">
      <dgm:prSet presAssocID="{C6CBD31E-FCCF-488F-96A9-F47F384B5DBE}" presName="parTx" presStyleLbl="alignNode1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  <dgm:pt modelId="{B2338E07-12F1-4913-ABE2-F69049CC207F}" type="pres">
      <dgm:prSet presAssocID="{C6CBD31E-FCCF-488F-96A9-F47F384B5DBE}" presName="desTx" presStyleLbl="alignAccFollowNode1" presStyleIdx="2" presStyleCnt="3">
        <dgm:presLayoutVars/>
      </dgm:prSet>
      <dgm:spPr/>
      <dgm:t>
        <a:bodyPr/>
        <a:lstStyle/>
        <a:p>
          <a:endParaRPr lang="pt-BR"/>
        </a:p>
      </dgm:t>
    </dgm:pt>
  </dgm:ptLst>
  <dgm:cxnLst>
    <dgm:cxn modelId="{2923382A-5D0F-443A-8132-6D18DF9E2003}" srcId="{572B1209-8DD4-4401-81BF-A4BB915E8155}" destId="{A1E68C24-B949-4375-A9F6-B568187E476A}" srcOrd="1" destOrd="0" parTransId="{B0B2D967-292E-4B61-8EB0-A15FC5C820D9}" sibTransId="{BB88E76F-5875-42A1-BB00-0D95F87F2FBB}"/>
    <dgm:cxn modelId="{10674675-D855-4C4C-B99B-5A9AC5DABCD3}" srcId="{572B1209-8DD4-4401-81BF-A4BB915E8155}" destId="{DD60E1BC-97A7-41FD-BDAF-45F0AA76EB65}" srcOrd="0" destOrd="0" parTransId="{828C2263-19F9-4C78-A87D-B3B337E3B654}" sibTransId="{20DB2A7D-0E37-4A89-A3CB-071685E463C5}"/>
    <dgm:cxn modelId="{01A06C3F-DB20-41F0-A513-3BD09917E628}" type="presOf" srcId="{572B1209-8DD4-4401-81BF-A4BB915E8155}" destId="{4BAE4B09-A130-4573-BF13-BA26AF20B95F}" srcOrd="0" destOrd="0" presId="urn:microsoft.com/office/officeart/2016/7/layout/HorizontalActionList"/>
    <dgm:cxn modelId="{6EC68DA1-E617-4E2B-837F-1215CB05F18D}" type="presOf" srcId="{A1E68C24-B949-4375-A9F6-B568187E476A}" destId="{674D43E4-D17E-4A11-988B-DF4163219FDE}" srcOrd="0" destOrd="0" presId="urn:microsoft.com/office/officeart/2016/7/layout/HorizontalActionList"/>
    <dgm:cxn modelId="{2503404E-68D3-4CB4-B942-94DE7CD28107}" type="presOf" srcId="{37AAAA26-9921-4FD2-9FAB-CB8DB721DF5F}" destId="{3446AC48-59C3-4B35-BBCA-CAFCB6862D49}" srcOrd="0" destOrd="0" presId="urn:microsoft.com/office/officeart/2016/7/layout/HorizontalActionList"/>
    <dgm:cxn modelId="{A28B96EC-AA4B-4FD1-9D9E-33CE17B02132}" srcId="{572B1209-8DD4-4401-81BF-A4BB915E8155}" destId="{C6CBD31E-FCCF-488F-96A9-F47F384B5DBE}" srcOrd="2" destOrd="0" parTransId="{B151C654-1E9A-4F8D-996B-2D9C8BDBDC59}" sibTransId="{AE6898DD-85A9-43A0-A765-76ACA0E46891}"/>
    <dgm:cxn modelId="{68302DC6-DD22-49E6-80C9-08607B29C257}" srcId="{A1E68C24-B949-4375-A9F6-B568187E476A}" destId="{8B1B09CF-D240-40DC-8A6C-B03F79E39484}" srcOrd="0" destOrd="0" parTransId="{F9410445-5605-4D8E-AEE0-EC54A0EAEFFE}" sibTransId="{70FCB343-CF7D-4D05-954D-64576C44E8A7}"/>
    <dgm:cxn modelId="{4986E9C6-90FF-4AB4-B082-BF0092C3389D}" srcId="{C6CBD31E-FCCF-488F-96A9-F47F384B5DBE}" destId="{F3A932B4-5E4E-495D-AC4A-A5A0A732EE41}" srcOrd="0" destOrd="0" parTransId="{1CA1FAFA-0025-40FA-9E7E-C964E934C652}" sibTransId="{DF84B191-368F-4383-B344-01BB9D9195BB}"/>
    <dgm:cxn modelId="{10775114-A063-4ACC-BBE2-08EB7E7234A1}" type="presOf" srcId="{C6CBD31E-FCCF-488F-96A9-F47F384B5DBE}" destId="{D92EB8B0-4AFD-4D2C-94A0-EA5CA87899B9}" srcOrd="0" destOrd="0" presId="urn:microsoft.com/office/officeart/2016/7/layout/HorizontalActionList"/>
    <dgm:cxn modelId="{D0E49DC9-C4EB-48B4-AAB5-A28EB61A5868}" srcId="{DD60E1BC-97A7-41FD-BDAF-45F0AA76EB65}" destId="{37AAAA26-9921-4FD2-9FAB-CB8DB721DF5F}" srcOrd="0" destOrd="0" parTransId="{956D31E7-B801-42D6-AD42-4C06BB419CBF}" sibTransId="{DADF0C33-FB80-4873-B3C0-A5759EE8B4C6}"/>
    <dgm:cxn modelId="{84452D5C-AF8A-4A6A-96BD-4F256203C6F1}" type="presOf" srcId="{DD60E1BC-97A7-41FD-BDAF-45F0AA76EB65}" destId="{4E2113D6-4833-4435-8817-ECCECE4B8C3E}" srcOrd="0" destOrd="0" presId="urn:microsoft.com/office/officeart/2016/7/layout/HorizontalActionList"/>
    <dgm:cxn modelId="{7E102092-F284-486D-88F1-CFECE3BDC3B6}" type="presOf" srcId="{8B1B09CF-D240-40DC-8A6C-B03F79E39484}" destId="{3275CA34-7B79-437B-841E-6841F028F3D2}" srcOrd="0" destOrd="0" presId="urn:microsoft.com/office/officeart/2016/7/layout/HorizontalActionList"/>
    <dgm:cxn modelId="{1D3AFE4C-7114-4140-97BD-96C4479F86D0}" type="presOf" srcId="{F3A932B4-5E4E-495D-AC4A-A5A0A732EE41}" destId="{B2338E07-12F1-4913-ABE2-F69049CC207F}" srcOrd="0" destOrd="0" presId="urn:microsoft.com/office/officeart/2016/7/layout/HorizontalActionList"/>
    <dgm:cxn modelId="{BF2AF607-D978-46C9-AC48-F3E4E550630C}" type="presParOf" srcId="{4BAE4B09-A130-4573-BF13-BA26AF20B95F}" destId="{97A6B0B8-7C60-4078-8992-E7A5057D8D8D}" srcOrd="0" destOrd="0" presId="urn:microsoft.com/office/officeart/2016/7/layout/HorizontalActionList"/>
    <dgm:cxn modelId="{C8804463-8A78-4745-9EF0-2D345361174A}" type="presParOf" srcId="{97A6B0B8-7C60-4078-8992-E7A5057D8D8D}" destId="{4E2113D6-4833-4435-8817-ECCECE4B8C3E}" srcOrd="0" destOrd="0" presId="urn:microsoft.com/office/officeart/2016/7/layout/HorizontalActionList"/>
    <dgm:cxn modelId="{10B6C787-6908-428B-AB14-28524C38858C}" type="presParOf" srcId="{97A6B0B8-7C60-4078-8992-E7A5057D8D8D}" destId="{3446AC48-59C3-4B35-BBCA-CAFCB6862D49}" srcOrd="1" destOrd="0" presId="urn:microsoft.com/office/officeart/2016/7/layout/HorizontalActionList"/>
    <dgm:cxn modelId="{2A1FB271-AFA9-4170-B595-476E978745F0}" type="presParOf" srcId="{4BAE4B09-A130-4573-BF13-BA26AF20B95F}" destId="{584EB717-CA35-4354-83FD-DC14DE0BD7AD}" srcOrd="1" destOrd="0" presId="urn:microsoft.com/office/officeart/2016/7/layout/HorizontalActionList"/>
    <dgm:cxn modelId="{353014B0-ACDB-47A7-AF98-35FAA505835F}" type="presParOf" srcId="{4BAE4B09-A130-4573-BF13-BA26AF20B95F}" destId="{7FB72FC4-8D81-47FE-8625-7795EA6371B9}" srcOrd="2" destOrd="0" presId="urn:microsoft.com/office/officeart/2016/7/layout/HorizontalActionList"/>
    <dgm:cxn modelId="{AB98C503-1856-4E20-82D7-F89D294C2168}" type="presParOf" srcId="{7FB72FC4-8D81-47FE-8625-7795EA6371B9}" destId="{674D43E4-D17E-4A11-988B-DF4163219FDE}" srcOrd="0" destOrd="0" presId="urn:microsoft.com/office/officeart/2016/7/layout/HorizontalActionList"/>
    <dgm:cxn modelId="{937F199C-6197-4113-8BC1-86F9433CF9CA}" type="presParOf" srcId="{7FB72FC4-8D81-47FE-8625-7795EA6371B9}" destId="{3275CA34-7B79-437B-841E-6841F028F3D2}" srcOrd="1" destOrd="0" presId="urn:microsoft.com/office/officeart/2016/7/layout/HorizontalActionList"/>
    <dgm:cxn modelId="{5467925E-F00E-417E-9A31-F22AD782E0DD}" type="presParOf" srcId="{4BAE4B09-A130-4573-BF13-BA26AF20B95F}" destId="{88C09923-AFD1-462E-922B-C60446B1A51C}" srcOrd="3" destOrd="0" presId="urn:microsoft.com/office/officeart/2016/7/layout/HorizontalActionList"/>
    <dgm:cxn modelId="{B81D2C8C-B11A-4279-B7A0-0EC0DB45A697}" type="presParOf" srcId="{4BAE4B09-A130-4573-BF13-BA26AF20B95F}" destId="{2AE03A89-CC03-4D36-8E93-E9BF7521637D}" srcOrd="4" destOrd="0" presId="urn:microsoft.com/office/officeart/2016/7/layout/HorizontalActionList"/>
    <dgm:cxn modelId="{621D7210-A0D2-4534-9B94-2ADE2A3FA1B8}" type="presParOf" srcId="{2AE03A89-CC03-4D36-8E93-E9BF7521637D}" destId="{D92EB8B0-4AFD-4D2C-94A0-EA5CA87899B9}" srcOrd="0" destOrd="0" presId="urn:microsoft.com/office/officeart/2016/7/layout/HorizontalActionList"/>
    <dgm:cxn modelId="{247C78D7-A555-4472-8B33-495BBCE7E09D}" type="presParOf" srcId="{2AE03A89-CC03-4D36-8E93-E9BF7521637D}" destId="{B2338E07-12F1-4913-ABE2-F69049CC207F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85777F-9DC5-4E95-B3C7-6399FD47F9CF}">
      <dsp:nvSpPr>
        <dsp:cNvPr id="0" name=""/>
        <dsp:cNvSpPr/>
      </dsp:nvSpPr>
      <dsp:spPr>
        <a:xfrm>
          <a:off x="1136668" y="1753206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>
              <a:solidFill>
                <a:schemeClr val="bg1"/>
              </a:solidFill>
            </a:rPr>
            <a:t>Prevenção  da perda dos papéis ocupacionais</a:t>
          </a:r>
          <a:endParaRPr lang="pt-BR" sz="1200" kern="1200" dirty="0"/>
        </a:p>
      </dsp:txBody>
      <dsp:txXfrm>
        <a:off x="1327057" y="1916644"/>
        <a:ext cx="848565" cy="728447"/>
      </dsp:txXfrm>
    </dsp:sp>
    <dsp:sp modelId="{21E2CC59-61D2-4690-B744-28BCFBF44170}">
      <dsp:nvSpPr>
        <dsp:cNvPr id="0" name=""/>
        <dsp:cNvSpPr/>
      </dsp:nvSpPr>
      <dsp:spPr>
        <a:xfrm>
          <a:off x="1166000" y="2224985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56BC05-E931-4703-BF63-A002AFABBC84}">
      <dsp:nvSpPr>
        <dsp:cNvPr id="0" name=""/>
        <dsp:cNvSpPr/>
      </dsp:nvSpPr>
      <dsp:spPr>
        <a:xfrm>
          <a:off x="79002" y="1170177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55BBFF-6747-4ED7-A27A-6B141E30A5B4}">
      <dsp:nvSpPr>
        <dsp:cNvPr id="0" name=""/>
        <dsp:cNvSpPr/>
      </dsp:nvSpPr>
      <dsp:spPr>
        <a:xfrm>
          <a:off x="920994" y="2084894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BBB3C-78EC-468C-B91D-167EFA129AAF}">
      <dsp:nvSpPr>
        <dsp:cNvPr id="0" name=""/>
        <dsp:cNvSpPr/>
      </dsp:nvSpPr>
      <dsp:spPr>
        <a:xfrm>
          <a:off x="2114342" y="1156219"/>
          <a:ext cx="1389329" cy="107602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/>
            <a:t>Gerenciamento do uso medicamentos</a:t>
          </a:r>
        </a:p>
      </dsp:txBody>
      <dsp:txXfrm>
        <a:off x="2319788" y="1315336"/>
        <a:ext cx="978437" cy="757794"/>
      </dsp:txXfrm>
    </dsp:sp>
    <dsp:sp modelId="{1DA89F5E-5469-435A-83F1-7C54FD4DC472}">
      <dsp:nvSpPr>
        <dsp:cNvPr id="0" name=""/>
        <dsp:cNvSpPr/>
      </dsp:nvSpPr>
      <dsp:spPr>
        <a:xfrm>
          <a:off x="3039778" y="2079743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85F27-F547-4CFF-94C1-EC222F4B7171}">
      <dsp:nvSpPr>
        <dsp:cNvPr id="0" name=""/>
        <dsp:cNvSpPr/>
      </dsp:nvSpPr>
      <dsp:spPr>
        <a:xfrm>
          <a:off x="3251139" y="1751146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4DC60B-ED06-480A-95D5-FF73F7EAD93C}">
      <dsp:nvSpPr>
        <dsp:cNvPr id="0" name=""/>
        <dsp:cNvSpPr/>
      </dsp:nvSpPr>
      <dsp:spPr>
        <a:xfrm>
          <a:off x="3281333" y="2220865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C0BDE3-2696-40BC-9BCB-FDD398C3B467}">
      <dsp:nvSpPr>
        <dsp:cNvPr id="0" name=""/>
        <dsp:cNvSpPr/>
      </dsp:nvSpPr>
      <dsp:spPr>
        <a:xfrm>
          <a:off x="1136668" y="586633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>
              <a:solidFill>
                <a:schemeClr val="bg1"/>
              </a:solidFill>
            </a:rPr>
            <a:t>Programas de Promoção de saúde</a:t>
          </a:r>
        </a:p>
      </dsp:txBody>
      <dsp:txXfrm>
        <a:off x="1327057" y="750071"/>
        <a:ext cx="848565" cy="728447"/>
      </dsp:txXfrm>
    </dsp:sp>
    <dsp:sp modelId="{E1E2F579-ED70-4970-99DF-3C6D03FCC400}">
      <dsp:nvSpPr>
        <dsp:cNvPr id="0" name=""/>
        <dsp:cNvSpPr/>
      </dsp:nvSpPr>
      <dsp:spPr>
        <a:xfrm>
          <a:off x="1973485" y="601055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F9F52D-4C22-4CA0-9E61-FD84E2FFC72E}">
      <dsp:nvSpPr>
        <dsp:cNvPr id="0" name=""/>
        <dsp:cNvSpPr/>
      </dsp:nvSpPr>
      <dsp:spPr>
        <a:xfrm>
          <a:off x="2194335" y="0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FF6E45-68E8-4F2C-A5FA-F2F7D730EF95}">
      <dsp:nvSpPr>
        <dsp:cNvPr id="0" name=""/>
        <dsp:cNvSpPr/>
      </dsp:nvSpPr>
      <dsp:spPr>
        <a:xfrm>
          <a:off x="2228843" y="467659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F593D-22D6-4D8D-B689-40D610FDC5CD}">
      <dsp:nvSpPr>
        <dsp:cNvPr id="0" name=""/>
        <dsp:cNvSpPr/>
      </dsp:nvSpPr>
      <dsp:spPr>
        <a:xfrm>
          <a:off x="3251139" y="584573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970" rIns="0" bIns="13970" numCol="1" spcCol="1270" anchor="ctr" anchorCtr="0">
          <a:noAutofit/>
        </a:bodyPr>
        <a:lstStyle/>
        <a:p>
          <a:pPr lvl="0" algn="ctr" defTabSz="466725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050" kern="1200" dirty="0">
              <a:solidFill>
                <a:schemeClr val="bg1"/>
              </a:solidFill>
            </a:rPr>
            <a:t>Ampliar o conhecimento sobre as Tecnologias Assistivas</a:t>
          </a:r>
          <a:endParaRPr lang="pt-BR" sz="1200" kern="1200" dirty="0"/>
        </a:p>
      </dsp:txBody>
      <dsp:txXfrm>
        <a:off x="3441528" y="748011"/>
        <a:ext cx="848565" cy="728447"/>
      </dsp:txXfrm>
    </dsp:sp>
    <dsp:sp modelId="{E61500FA-3845-490A-A9B0-75FBE4A18913}">
      <dsp:nvSpPr>
        <dsp:cNvPr id="0" name=""/>
        <dsp:cNvSpPr/>
      </dsp:nvSpPr>
      <dsp:spPr>
        <a:xfrm>
          <a:off x="4314844" y="1051717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E3288E-5EB8-4BAA-A07C-4B6327FE83D5}">
      <dsp:nvSpPr>
        <dsp:cNvPr id="0" name=""/>
        <dsp:cNvSpPr/>
      </dsp:nvSpPr>
      <dsp:spPr>
        <a:xfrm>
          <a:off x="4308805" y="1177903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D067F7-C1AB-4CAA-B082-F4E211470B0C}">
      <dsp:nvSpPr>
        <dsp:cNvPr id="0" name=""/>
        <dsp:cNvSpPr/>
      </dsp:nvSpPr>
      <dsp:spPr>
        <a:xfrm>
          <a:off x="4548635" y="1196444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EE935-13E2-4458-862C-C6FB6251567D}">
      <dsp:nvSpPr>
        <dsp:cNvPr id="0" name=""/>
        <dsp:cNvSpPr/>
      </dsp:nvSpPr>
      <dsp:spPr>
        <a:xfrm>
          <a:off x="4308805" y="11330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/>
            <a:t>Programas de Prevenção do adoecimento</a:t>
          </a:r>
        </a:p>
      </dsp:txBody>
      <dsp:txXfrm>
        <a:off x="4499194" y="174768"/>
        <a:ext cx="848565" cy="728447"/>
      </dsp:txXfrm>
    </dsp:sp>
    <dsp:sp modelId="{40968189-1299-409F-8A36-91749245B005}">
      <dsp:nvSpPr>
        <dsp:cNvPr id="0" name=""/>
        <dsp:cNvSpPr/>
      </dsp:nvSpPr>
      <dsp:spPr>
        <a:xfrm>
          <a:off x="5372511" y="484140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2B6C8-8D1C-41A1-AB01-1170C461A1D9}">
      <dsp:nvSpPr>
        <dsp:cNvPr id="0" name=""/>
        <dsp:cNvSpPr/>
      </dsp:nvSpPr>
      <dsp:spPr>
        <a:xfrm>
          <a:off x="5366472" y="600025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000" r="-31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7DAB3F-4201-4387-8D03-49102D809E32}">
      <dsp:nvSpPr>
        <dsp:cNvPr id="0" name=""/>
        <dsp:cNvSpPr/>
      </dsp:nvSpPr>
      <dsp:spPr>
        <a:xfrm>
          <a:off x="5611478" y="623202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B920E-BAAD-40CE-9DE2-1E8DA147FE32}">
      <dsp:nvSpPr>
        <dsp:cNvPr id="0" name=""/>
        <dsp:cNvSpPr/>
      </dsp:nvSpPr>
      <dsp:spPr>
        <a:xfrm>
          <a:off x="5366472" y="1764537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/>
            <a:t>Uso de tecnologias de cuidados para as doenças crônicas</a:t>
          </a:r>
        </a:p>
      </dsp:txBody>
      <dsp:txXfrm>
        <a:off x="5556861" y="1927975"/>
        <a:ext cx="848565" cy="728447"/>
      </dsp:txXfrm>
    </dsp:sp>
    <dsp:sp modelId="{66584792-C448-446C-AF84-CD16C8CE8C44}">
      <dsp:nvSpPr>
        <dsp:cNvPr id="0" name=""/>
        <dsp:cNvSpPr/>
      </dsp:nvSpPr>
      <dsp:spPr>
        <a:xfrm>
          <a:off x="5609753" y="2689039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73E7A-1D76-4734-80B8-ECE2E7E31743}">
      <dsp:nvSpPr>
        <dsp:cNvPr id="0" name=""/>
        <dsp:cNvSpPr/>
      </dsp:nvSpPr>
      <dsp:spPr>
        <a:xfrm>
          <a:off x="4308805" y="2342415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0F91F7-7027-463F-B43A-5D84796B3E17}">
      <dsp:nvSpPr>
        <dsp:cNvPr id="0" name=""/>
        <dsp:cNvSpPr/>
      </dsp:nvSpPr>
      <dsp:spPr>
        <a:xfrm>
          <a:off x="5382000" y="2805439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9DFDA8-B905-4B20-B5EF-F1D6ECBF0EF8}">
      <dsp:nvSpPr>
        <dsp:cNvPr id="0" name=""/>
        <dsp:cNvSpPr/>
      </dsp:nvSpPr>
      <dsp:spPr>
        <a:xfrm>
          <a:off x="2088228" y="2335720"/>
          <a:ext cx="1439831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/>
            <a:t>Gerenciamento da rotina de cuidados</a:t>
          </a:r>
        </a:p>
      </dsp:txBody>
      <dsp:txXfrm>
        <a:off x="2296158" y="2488122"/>
        <a:ext cx="1023972" cy="750519"/>
      </dsp:txXfrm>
    </dsp:sp>
    <dsp:sp modelId="{4D4BAA0E-3BF2-405F-A628-259B2D9A4E84}">
      <dsp:nvSpPr>
        <dsp:cNvPr id="0" name=""/>
        <dsp:cNvSpPr/>
      </dsp:nvSpPr>
      <dsp:spPr>
        <a:xfrm>
          <a:off x="2227980" y="2803379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1B918A-0F83-4A5B-8114-979E18D82312}">
      <dsp:nvSpPr>
        <dsp:cNvPr id="0" name=""/>
        <dsp:cNvSpPr/>
      </dsp:nvSpPr>
      <dsp:spPr>
        <a:xfrm>
          <a:off x="1135806" y="2922353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C189A-D98E-4DE7-86B2-6EA0AF519CCE}">
      <dsp:nvSpPr>
        <dsp:cNvPr id="0" name=""/>
        <dsp:cNvSpPr/>
      </dsp:nvSpPr>
      <dsp:spPr>
        <a:xfrm>
          <a:off x="1972622" y="2937290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653E36-05DC-41C9-9366-818829A3A6B5}">
      <dsp:nvSpPr>
        <dsp:cNvPr id="0" name=""/>
        <dsp:cNvSpPr/>
      </dsp:nvSpPr>
      <dsp:spPr>
        <a:xfrm>
          <a:off x="6434821" y="2304254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pt-BR" sz="1200" kern="1200" dirty="0"/>
        </a:p>
      </dsp:txBody>
      <dsp:txXfrm>
        <a:off x="6625210" y="2467692"/>
        <a:ext cx="848565" cy="728447"/>
      </dsp:txXfrm>
    </dsp:sp>
    <dsp:sp modelId="{08F2A43E-1816-4547-988F-AF1582A036AB}">
      <dsp:nvSpPr>
        <dsp:cNvPr id="0" name=""/>
        <dsp:cNvSpPr/>
      </dsp:nvSpPr>
      <dsp:spPr>
        <a:xfrm>
          <a:off x="6662243" y="3280308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C2990-7075-4504-ACDE-D54951DB8877}">
      <dsp:nvSpPr>
        <dsp:cNvPr id="0" name=""/>
        <dsp:cNvSpPr/>
      </dsp:nvSpPr>
      <dsp:spPr>
        <a:xfrm>
          <a:off x="5361296" y="2933684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B33C76-E40A-404B-B8F4-04DDBDF7AFAC}">
      <dsp:nvSpPr>
        <dsp:cNvPr id="0" name=""/>
        <dsp:cNvSpPr/>
      </dsp:nvSpPr>
      <dsp:spPr>
        <a:xfrm>
          <a:off x="6434491" y="3396708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121C3-8302-43CD-AF3E-23F9E81A38FC}">
      <dsp:nvSpPr>
        <dsp:cNvPr id="0" name=""/>
        <dsp:cNvSpPr/>
      </dsp:nvSpPr>
      <dsp:spPr>
        <a:xfrm>
          <a:off x="6423276" y="22661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/>
            <a:t>Programas de Recuperação da saúde em diferentes contextos</a:t>
          </a:r>
        </a:p>
      </dsp:txBody>
      <dsp:txXfrm>
        <a:off x="6613665" y="186099"/>
        <a:ext cx="848565" cy="728447"/>
      </dsp:txXfrm>
    </dsp:sp>
    <dsp:sp modelId="{E081BD08-DFA1-4C41-92C3-E5301BCD74B5}">
      <dsp:nvSpPr>
        <dsp:cNvPr id="0" name=""/>
        <dsp:cNvSpPr/>
      </dsp:nvSpPr>
      <dsp:spPr>
        <a:xfrm>
          <a:off x="7273032" y="950769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01F9A-7802-4910-801D-927FD76B0666}">
      <dsp:nvSpPr>
        <dsp:cNvPr id="0" name=""/>
        <dsp:cNvSpPr/>
      </dsp:nvSpPr>
      <dsp:spPr>
        <a:xfrm>
          <a:off x="6423276" y="1187689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3DB45-6E93-4808-8D11-6CDAAD875F0D}">
      <dsp:nvSpPr>
        <dsp:cNvPr id="0" name=""/>
        <dsp:cNvSpPr/>
      </dsp:nvSpPr>
      <dsp:spPr>
        <a:xfrm>
          <a:off x="7273032" y="1193869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A4199-51E9-434B-9791-27E44DD65671}">
      <dsp:nvSpPr>
        <dsp:cNvPr id="0" name=""/>
        <dsp:cNvSpPr/>
      </dsp:nvSpPr>
      <dsp:spPr>
        <a:xfrm>
          <a:off x="3266470" y="2952327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/>
            <a:t>Prevenção de quedas e da  síndrome pós queda</a:t>
          </a:r>
        </a:p>
      </dsp:txBody>
      <dsp:txXfrm>
        <a:off x="3456859" y="3115765"/>
        <a:ext cx="848565" cy="728447"/>
      </dsp:txXfrm>
    </dsp:sp>
    <dsp:sp modelId="{640A3982-BBCD-4FEB-BDA8-642DA589FFE0}">
      <dsp:nvSpPr>
        <dsp:cNvPr id="0" name=""/>
        <dsp:cNvSpPr/>
      </dsp:nvSpPr>
      <dsp:spPr>
        <a:xfrm>
          <a:off x="3490106" y="3851491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C22F9C-C6A3-46A0-95C9-2DE55B137C53}">
      <dsp:nvSpPr>
        <dsp:cNvPr id="0" name=""/>
        <dsp:cNvSpPr/>
      </dsp:nvSpPr>
      <dsp:spPr>
        <a:xfrm>
          <a:off x="2189159" y="3504867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660AAE-6AD8-4CEB-A532-E09ED41FA090}">
      <dsp:nvSpPr>
        <dsp:cNvPr id="0" name=""/>
        <dsp:cNvSpPr/>
      </dsp:nvSpPr>
      <dsp:spPr>
        <a:xfrm>
          <a:off x="3262354" y="3967891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9B213-92BE-4229-BF5B-AB34F743EB83}">
      <dsp:nvSpPr>
        <dsp:cNvPr id="0" name=""/>
        <dsp:cNvSpPr/>
      </dsp:nvSpPr>
      <dsp:spPr>
        <a:xfrm>
          <a:off x="5358708" y="4095106"/>
          <a:ext cx="1229343" cy="1055323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/>
            <a:t>Programas de reabilitação </a:t>
          </a:r>
        </a:p>
      </dsp:txBody>
      <dsp:txXfrm>
        <a:off x="5549097" y="4258544"/>
        <a:ext cx="848565" cy="728447"/>
      </dsp:txXfrm>
    </dsp:sp>
    <dsp:sp modelId="{F285CBE9-CE6F-45E2-AB6E-8FB219FE0FC1}">
      <dsp:nvSpPr>
        <dsp:cNvPr id="0" name=""/>
        <dsp:cNvSpPr/>
      </dsp:nvSpPr>
      <dsp:spPr>
        <a:xfrm>
          <a:off x="5388039" y="4564826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134BC0-AEE0-4325-912E-60C7AB8BB728}">
      <dsp:nvSpPr>
        <dsp:cNvPr id="0" name=""/>
        <dsp:cNvSpPr/>
      </dsp:nvSpPr>
      <dsp:spPr>
        <a:xfrm>
          <a:off x="4301041" y="3510533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551E9-DAAA-4DCC-92F0-C8E224D8FE59}">
      <dsp:nvSpPr>
        <dsp:cNvPr id="0" name=""/>
        <dsp:cNvSpPr/>
      </dsp:nvSpPr>
      <dsp:spPr>
        <a:xfrm>
          <a:off x="5146484" y="4423704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39AFE6-9541-41E2-BCDE-633F91FD0C3B}">
      <dsp:nvSpPr>
        <dsp:cNvPr id="0" name=""/>
        <dsp:cNvSpPr/>
      </dsp:nvSpPr>
      <dsp:spPr>
        <a:xfrm>
          <a:off x="6338031" y="3420591"/>
          <a:ext cx="1392931" cy="125992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pt-BR" sz="1200" kern="1200" dirty="0"/>
            <a:t>Programas de intervenção para pessoas  com demência em diferentes estágios</a:t>
          </a:r>
        </a:p>
      </dsp:txBody>
      <dsp:txXfrm>
        <a:off x="6559103" y="3620554"/>
        <a:ext cx="950787" cy="860003"/>
      </dsp:txXfrm>
    </dsp:sp>
    <dsp:sp modelId="{3F2E968E-B1AC-4764-8447-393B928A49D9}">
      <dsp:nvSpPr>
        <dsp:cNvPr id="0" name=""/>
        <dsp:cNvSpPr/>
      </dsp:nvSpPr>
      <dsp:spPr>
        <a:xfrm>
          <a:off x="7493020" y="3985917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3FB5B-827F-4331-AB96-86852A5788F3}">
      <dsp:nvSpPr>
        <dsp:cNvPr id="0" name=""/>
        <dsp:cNvSpPr/>
      </dsp:nvSpPr>
      <dsp:spPr>
        <a:xfrm>
          <a:off x="7476629" y="2945015"/>
          <a:ext cx="1229343" cy="1055323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5F8FC5-2B96-4A0F-A7F5-1595D7B21049}">
      <dsp:nvSpPr>
        <dsp:cNvPr id="0" name=""/>
        <dsp:cNvSpPr/>
      </dsp:nvSpPr>
      <dsp:spPr>
        <a:xfrm>
          <a:off x="7720772" y="3869518"/>
          <a:ext cx="143207" cy="1236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73495-4A56-47DA-8C82-CBCC3A0EBD78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CC71D-06A4-41FC-815F-B79273EFFC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BC1C936-1FAC-4EC1-AED7-4EACFCEC1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3A78AA4-AB78-42A1-B62C-46224306E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0D3FD78-33D6-4CB9-8099-B54CFA89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A1E57D7-CD51-4872-9BA2-7FB85D68A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7096040-E088-48CD-904C-D4CF3B76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46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5624795-F91A-4415-8FCA-79663C9F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83807B8-B5C3-4F88-9D20-07BA8C3AF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42958EA-18BF-4429-9340-1DCCE85CA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991A6DF-DBBD-4F55-9545-4C3957E4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5792FE9-5529-43DD-A82A-0B2DB70DE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743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3343C5CC-7C78-4D3B-ABEE-573829FF1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D121082F-E821-4203-A512-BB571E12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B475CD2-5F76-4C9A-8FD3-9F831282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D998938-4F35-4383-B920-18D1A0328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52E89A4-FEE9-4C58-8DD6-194B7F2C0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52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5C4367E-F52D-45D0-A02A-C47D01BCC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851ACFA-D7A6-46DD-96BC-BB16C1214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2D5ACBF-A8C5-4D1E-903A-940AAB4F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B6A4595-9B4D-4C62-84B5-3558788FA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A621965-72A3-4EDB-87B4-7D5D16609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20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B3ACD0-EF68-46FB-9002-3653111FB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D60A34B-B424-45A1-A9B3-CDBA00BE9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83BED31-6A35-44A8-B2FB-324A32CB0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422ECB4-927A-4662-AFA2-6BB8B620C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F04BE0B-7140-4F26-AEBA-1429FB8C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998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1C0803-7B02-4BCF-9404-AADBB8410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FBCFA61-E545-42EE-9764-529DE8E4D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E6268BA-00BB-4DD6-BB02-54195D818C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C3CC7691-9877-43A7-9FB3-608C6C751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30F9D4C2-4B19-4057-8C44-CBF2A13A9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B4E796D-2A25-4707-AD29-7A03DEF1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93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FE9615-1B15-44DE-AFA3-A32E70C62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5B8D5DA9-6403-4A87-A746-E0CCBFD90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B5D4BC59-EFC6-470B-8C0C-09918ECCF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CF6CF9EF-7A21-4CD7-9A2B-2D9F60C101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300FF4FC-B598-4D52-B23B-9EF851EBA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427E8B51-5AED-43BE-B6BF-75730044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432E4DFD-AAF3-4B00-8985-DA3E8793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7F820959-F9E5-4761-AA3E-A374BADF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664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9305AA-3E11-47E2-9448-476D70EC7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50F43C96-1D61-4CB0-9AA7-52DED88BA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76FDDCF4-BC49-4113-9252-8F7253874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BE3EE8DE-DD42-4D13-821F-EF761F4C2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6177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96E63E52-E198-42D3-96EC-7987FDF7C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57FFC678-224A-47A7-B815-9ED67B55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DCA73055-0F51-46A1-9AFC-A18FE3F7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85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5ABA93-0A53-473F-A9AE-41DF9BA51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E388084-7396-4393-98CC-283D58EE4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A75BBEFF-107E-4507-9C20-F53C57FEC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EFB70632-9775-47F0-9C67-FA17649B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B5C7A8F4-8EB9-4A7C-BFA4-63132A8FC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B8CBF1F-08C6-471C-92A8-FB2AB977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204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E7E199-8A55-48C4-AB79-39DC1C18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719ACCF2-9F1E-47C8-BB1D-8FD5F4EB4A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F86FC4AE-067D-4A7C-AD8B-80072BDD5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254AA0E-C319-4FA9-B137-6FBEACD04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CE5D6864-70DA-4673-9CA9-1EDB8183E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BE7EB64-8613-469E-A286-996E18808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62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23C25476-5586-409F-AEE9-4BF90E94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30D55BB-1959-4B36-9D51-0E01ED77C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22CDE29-8D1C-4D09-B2AD-C8C28F1AD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75062-6154-4C54-9B37-5286586663CB}" type="datetimeFigureOut">
              <a:rPr lang="pt-BR" smtClean="0"/>
              <a:t>26/09/2019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08396624-F701-4A71-B948-55588162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DB2A8AB-3A94-4349-964D-DEB6A783E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C2482-3131-4886-9BC9-3BB8296271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10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microsoft.com/office/2007/relationships/media" Target="../media/media3.mp4"/><Relationship Id="rId7" Type="http://schemas.openxmlformats.org/officeDocument/2006/relationships/diagramLayout" Target="../diagrams/layout6.xml"/><Relationship Id="rId12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Data" Target="../diagrams/data6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microsoft.com/office/2007/relationships/diagramDrawing" Target="../diagrams/drawing6.xml"/><Relationship Id="rId4" Type="http://schemas.openxmlformats.org/officeDocument/2006/relationships/video" Target="../media/media3.mp4"/><Relationship Id="rId9" Type="http://schemas.openxmlformats.org/officeDocument/2006/relationships/diagramColors" Target="../diagrams/colors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gerontechnology.org/" TargetMode="External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5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7">
            <a:extLst>
              <a:ext uri="{FF2B5EF4-FFF2-40B4-BE49-F238E27FC236}">
                <a16:creationId xmlns:a16="http://schemas.microsoft.com/office/drawing/2014/main" xmlns="" id="{D2C4BFA1-2075-4901-9E24-E41D1FDD51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66614" y="1231011"/>
            <a:ext cx="7426997" cy="4395978"/>
            <a:chOff x="1155481" y="498348"/>
            <a:chExt cx="9902663" cy="5861304"/>
          </a:xfrm>
        </p:grpSpPr>
        <p:sp>
          <p:nvSpPr>
            <p:cNvPr id="19" name="Oval 5">
              <a:extLst>
                <a:ext uri="{FF2B5EF4-FFF2-40B4-BE49-F238E27FC236}">
                  <a16:creationId xmlns:a16="http://schemas.microsoft.com/office/drawing/2014/main" xmlns="" id="{985A7375-E3AF-4F5C-85AE-17E8832952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24" name="Oval 19">
              <a:extLst>
                <a:ext uri="{FF2B5EF4-FFF2-40B4-BE49-F238E27FC236}">
                  <a16:creationId xmlns:a16="http://schemas.microsoft.com/office/drawing/2014/main" xmlns="" id="{F0307F65-8304-4FA8-A841-D4D7625411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xmlns="" id="{C8B8394C-136F-4E05-A002-D93A5E79C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4229100"/>
            <a:ext cx="6858000" cy="1216124"/>
          </a:xfrm>
        </p:spPr>
        <p:txBody>
          <a:bodyPr>
            <a:noAutofit/>
          </a:bodyPr>
          <a:lstStyle/>
          <a:p>
            <a:r>
              <a:rPr lang="pt-BR" sz="1400" dirty="0" err="1"/>
              <a:t>Profa</a:t>
            </a:r>
            <a:r>
              <a:rPr lang="pt-BR" sz="1400" dirty="0"/>
              <a:t> </a:t>
            </a:r>
            <a:r>
              <a:rPr lang="pt-BR" sz="1400" dirty="0" err="1"/>
              <a:t>Dra</a:t>
            </a:r>
            <a:r>
              <a:rPr lang="pt-BR" sz="1400" dirty="0"/>
              <a:t> Carla da Silva Santana Castro</a:t>
            </a:r>
          </a:p>
          <a:p>
            <a:r>
              <a:rPr lang="pt-BR" sz="1400" b="1" dirty="0"/>
              <a:t>Sociedade Brasileira de </a:t>
            </a:r>
            <a:r>
              <a:rPr lang="pt-BR" sz="1400" b="1" dirty="0" err="1"/>
              <a:t>Gerontecnologia</a:t>
            </a:r>
            <a:r>
              <a:rPr lang="pt-BR" sz="1400" b="1" dirty="0"/>
              <a:t> – SBGTEC</a:t>
            </a:r>
          </a:p>
          <a:p>
            <a:r>
              <a:rPr lang="pt-BR" sz="1400" dirty="0"/>
              <a:t>Universidade de São Paulo– USP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53FB2EE-284F-4C87-AB3D-BBF87A9FA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743200"/>
            <a:ext cx="9144000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2939656"/>
            <a:ext cx="6858000" cy="1035891"/>
          </a:xfrm>
        </p:spPr>
        <p:txBody>
          <a:bodyPr anchor="ctr">
            <a:normAutofit/>
          </a:bodyPr>
          <a:lstStyle/>
          <a:p>
            <a:r>
              <a:rPr lang="pt-BR" sz="3200" dirty="0" err="1">
                <a:solidFill>
                  <a:schemeClr val="bg1"/>
                </a:solidFill>
              </a:rPr>
              <a:t>Gerontecnologia</a:t>
            </a:r>
            <a:r>
              <a:rPr lang="pt-BR" sz="3200" dirty="0">
                <a:solidFill>
                  <a:schemeClr val="bg1"/>
                </a:solidFill>
              </a:rPr>
              <a:t> e suas possibilidades de apoio à pessoa idosa</a:t>
            </a:r>
            <a:r>
              <a:rPr lang="pt-BR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26469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CCD4337-AF45-43BB-87B1-010C039FB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3469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pt-BR" sz="2400" b="1" dirty="0" err="1">
                <a:solidFill>
                  <a:schemeClr val="bg1"/>
                </a:solidFill>
              </a:rPr>
              <a:t>Gerontecnologia</a:t>
            </a:r>
            <a:endParaRPr lang="pt-BR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xmlns="" id="{1318C806-338F-4305-AA01-765CEE0858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7295645"/>
              </p:ext>
            </p:extLst>
          </p:nvPr>
        </p:nvGraphicFramePr>
        <p:xfrm>
          <a:off x="482602" y="2638044"/>
          <a:ext cx="2577231" cy="3696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E3981363-D699-4491-9819-0AF83502DA0C}"/>
              </a:ext>
            </a:extLst>
          </p:cNvPr>
          <p:cNvSpPr/>
          <p:nvPr/>
        </p:nvSpPr>
        <p:spPr>
          <a:xfrm>
            <a:off x="3899427" y="548680"/>
            <a:ext cx="4977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 campo de conhecimento da </a:t>
            </a:r>
            <a:r>
              <a:rPr lang="pt-BR" dirty="0" err="1">
                <a:solidFill>
                  <a:schemeClr val="bg1"/>
                </a:solidFill>
              </a:rPr>
              <a:t>Gerontecnologia</a:t>
            </a:r>
            <a:r>
              <a:rPr lang="pt-BR" dirty="0">
                <a:solidFill>
                  <a:schemeClr val="bg1"/>
                </a:solidFill>
              </a:rPr>
              <a:t> envolve a pesquisa, concepção, desenvolvimento e aperfeiçoamentos de novas técnicas, produtos e serviços voltados ao público idoso.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086CE92-BCCE-4EBE-A5ED-10C2950CD63B}"/>
              </a:ext>
            </a:extLst>
          </p:cNvPr>
          <p:cNvSpPr txBox="1"/>
          <p:nvPr/>
        </p:nvSpPr>
        <p:spPr>
          <a:xfrm>
            <a:off x="5064118" y="2026009"/>
            <a:ext cx="4089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err="1">
                <a:solidFill>
                  <a:schemeClr val="bg1"/>
                </a:solidFill>
              </a:rPr>
              <a:t>International</a:t>
            </a:r>
            <a:r>
              <a:rPr lang="pt-BR" sz="1200" dirty="0">
                <a:solidFill>
                  <a:schemeClr val="bg1"/>
                </a:solidFill>
              </a:rPr>
              <a:t> Society </a:t>
            </a:r>
            <a:r>
              <a:rPr lang="pt-BR" sz="1200" dirty="0" err="1">
                <a:solidFill>
                  <a:schemeClr val="bg1"/>
                </a:solidFill>
              </a:rPr>
              <a:t>of</a:t>
            </a:r>
            <a:r>
              <a:rPr lang="pt-BR" sz="1200" dirty="0">
                <a:solidFill>
                  <a:schemeClr val="bg1"/>
                </a:solidFill>
              </a:rPr>
              <a:t> </a:t>
            </a:r>
            <a:r>
              <a:rPr lang="pt-BR" sz="1200" dirty="0" err="1">
                <a:solidFill>
                  <a:schemeClr val="bg1"/>
                </a:solidFill>
              </a:rPr>
              <a:t>Gerontechnology</a:t>
            </a:r>
            <a:r>
              <a:rPr lang="pt-BR" sz="1200" dirty="0">
                <a:solidFill>
                  <a:schemeClr val="bg1"/>
                </a:solidFill>
              </a:rPr>
              <a:t>, 2018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AC63284E-8C1B-41C9-ABB5-1A19B66FC125}"/>
              </a:ext>
            </a:extLst>
          </p:cNvPr>
          <p:cNvGrpSpPr/>
          <p:nvPr/>
        </p:nvGrpSpPr>
        <p:grpSpPr>
          <a:xfrm flipH="1">
            <a:off x="1479133" y="2240784"/>
            <a:ext cx="330070" cy="276999"/>
            <a:chOff x="1242895" y="1549873"/>
            <a:chExt cx="91440" cy="562163"/>
          </a:xfrm>
        </p:grpSpPr>
        <p:sp>
          <p:nvSpPr>
            <p:cNvPr id="8" name="Conector reto 3">
              <a:extLst>
                <a:ext uri="{FF2B5EF4-FFF2-40B4-BE49-F238E27FC236}">
                  <a16:creationId xmlns:a16="http://schemas.microsoft.com/office/drawing/2014/main" xmlns="" id="{5C713BD3-9D2D-4A5B-A47D-6F022E9C4E11}"/>
                </a:ext>
              </a:extLst>
            </p:cNvPr>
            <p:cNvSpPr/>
            <p:nvPr/>
          </p:nvSpPr>
          <p:spPr>
            <a:xfrm>
              <a:off x="1242895" y="1549873"/>
              <a:ext cx="91440" cy="56216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62163"/>
                  </a:lnTo>
                </a:path>
              </a:pathLst>
            </a:custGeom>
            <a:noFill/>
            <a:ln>
              <a:tailEnd type="arrow"/>
            </a:ln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Conector reto 4">
              <a:extLst>
                <a:ext uri="{FF2B5EF4-FFF2-40B4-BE49-F238E27FC236}">
                  <a16:creationId xmlns:a16="http://schemas.microsoft.com/office/drawing/2014/main" xmlns="" id="{4EE58B62-859A-411D-9135-729D9149E5E6}"/>
                </a:ext>
              </a:extLst>
            </p:cNvPr>
            <p:cNvSpPr txBox="1"/>
            <p:nvPr/>
          </p:nvSpPr>
          <p:spPr>
            <a:xfrm>
              <a:off x="1273796" y="1827991"/>
              <a:ext cx="29638" cy="5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00" dirty="0"/>
            </a:p>
          </p:txBody>
        </p:sp>
      </p:grpSp>
      <p:pic>
        <p:nvPicPr>
          <p:cNvPr id="3" name="Cute Baby Seal Robot - PARO Theraputic Robot #DigInfo">
            <a:hlinkClick r:id="" action="ppaction://media"/>
            <a:extLst>
              <a:ext uri="{FF2B5EF4-FFF2-40B4-BE49-F238E27FC236}">
                <a16:creationId xmlns:a16="http://schemas.microsoft.com/office/drawing/2014/main" xmlns="" id="{EF6C7DDD-E261-4610-B8FA-C845DFC94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98089" y="2377823"/>
            <a:ext cx="3380672" cy="1901628"/>
          </a:xfrm>
          <a:prstGeom prst="rect">
            <a:avLst/>
          </a:prstGeom>
        </p:spPr>
      </p:pic>
      <p:pic>
        <p:nvPicPr>
          <p:cNvPr id="10" name="New technology takes seniors on a virtual ride">
            <a:hlinkClick r:id="" action="ppaction://media"/>
            <a:extLst>
              <a:ext uri="{FF2B5EF4-FFF2-40B4-BE49-F238E27FC236}">
                <a16:creationId xmlns:a16="http://schemas.microsoft.com/office/drawing/2014/main" xmlns="" id="{CE2EBB58-E908-4363-B3BA-3474965879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29217" y="4631266"/>
            <a:ext cx="3380674" cy="190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0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xmlns="" id="{BE95D989-81FA-4BAD-9AD5-E46CEDA91B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3490719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1D5A538-64F5-47C5-8F7D-2CBFF964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2" y="811160"/>
            <a:ext cx="2878825" cy="5498160"/>
          </a:xfrm>
        </p:spPr>
        <p:txBody>
          <a:bodyPr>
            <a:norm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A gerontecnologia surgiu a partir de dois campos de saberes que se constituiram durante o século XX. </a:t>
            </a:r>
            <a:endParaRPr lang="pt-BR" sz="2800" dirty="0">
              <a:solidFill>
                <a:srgbClr val="FFFFFF"/>
              </a:solidFill>
            </a:endParaRP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xmlns="" id="{156189E5-8A3E-4CFD-B71B-CCD0F8495E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0FD324E-D59D-464D-BEB7-B9F4289C602F}"/>
              </a:ext>
            </a:extLst>
          </p:cNvPr>
          <p:cNvSpPr/>
          <p:nvPr/>
        </p:nvSpPr>
        <p:spPr>
          <a:xfrm>
            <a:off x="4211960" y="69269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/>
              <a:t>Duas preocupações que levaram a constituição deste campo</a:t>
            </a:r>
          </a:p>
          <a:p>
            <a:endParaRPr lang="pt-PT" dirty="0"/>
          </a:p>
          <a:p>
            <a:pPr marL="342900" indent="-342900">
              <a:buAutoNum type="alphaLcParenR"/>
            </a:pPr>
            <a:r>
              <a:rPr lang="pt-PT" dirty="0"/>
              <a:t>A constatação que as novas tecnologias, principalmente as tecnologias digitais, entraram em todas esferas da vida, também dos idosos. </a:t>
            </a:r>
          </a:p>
          <a:p>
            <a:pPr marL="342900" indent="-342900">
              <a:buAutoNum type="alphaLcParenR"/>
            </a:pPr>
            <a:r>
              <a:rPr lang="pt-PT" dirty="0"/>
              <a:t>Como cuidar no futuro o grande número de pessoas idosas, especialmente em idades avançadas?</a:t>
            </a:r>
            <a:endParaRPr lang="en-US" dirty="0"/>
          </a:p>
          <a:p>
            <a:endParaRPr lang="pt-BR" dirty="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AC4F756C-0C93-4C9E-916A-87DFDA724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4653136"/>
            <a:ext cx="4449586" cy="10081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b="1" dirty="0">
                <a:solidFill>
                  <a:srgbClr val="0070C0"/>
                </a:solidFill>
              </a:rPr>
              <a:t>TECNOLOGIAS + GERONTOLOGIA</a:t>
            </a:r>
          </a:p>
        </p:txBody>
      </p:sp>
    </p:spTree>
    <p:extLst>
      <p:ext uri="{BB962C8B-B14F-4D97-AF65-F5344CB8AC3E}">
        <p14:creationId xmlns:p14="http://schemas.microsoft.com/office/powerpoint/2010/main" val="3746145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9899462-FC16-43B0-966B-FCA2634507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490723" y="478234"/>
            <a:ext cx="527559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D905DD-F640-442F-957B-02ACB4E41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321" y="1053711"/>
            <a:ext cx="4229246" cy="1424446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A Sociedade Internacional de </a:t>
            </a:r>
            <a:r>
              <a:rPr lang="pt-BR" dirty="0" err="1">
                <a:solidFill>
                  <a:schemeClr val="bg1">
                    <a:lumMod val="95000"/>
                  </a:schemeClr>
                </a:solidFill>
              </a:rPr>
              <a:t>Gerontecnologia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(ISG)</a:t>
            </a:r>
            <a:endParaRPr lang="pt-BR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AAFEA932-2DF1-410C-A00A-7A1E7DBF75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72575" y="2639023"/>
            <a:ext cx="342183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865061B-6635-4D35-B8E6-6F48FF787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2799891"/>
            <a:ext cx="4310390" cy="2987543"/>
          </a:xfrm>
        </p:spPr>
        <p:txBody>
          <a:bodyPr anchor="t">
            <a:normAutofit/>
          </a:bodyPr>
          <a:lstStyle/>
          <a:p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Formada em 1996 para criar uma área para cientistas se reunirem, discutirem e compartilharem seus pontos de vista com designers e produtores de produtos tecnológicos. </a:t>
            </a:r>
          </a:p>
          <a:p>
            <a:pPr marL="0" indent="0">
              <a:buNone/>
            </a:pPr>
            <a:r>
              <a:rPr lang="pt-BR" sz="1200" dirty="0">
                <a:solidFill>
                  <a:schemeClr val="bg1">
                    <a:lumMod val="95000"/>
                  </a:schemeClr>
                </a:solidFill>
              </a:rPr>
              <a:t>                                       (</a:t>
            </a:r>
            <a:r>
              <a:rPr lang="pt-BR" sz="1200" dirty="0" err="1">
                <a:solidFill>
                  <a:schemeClr val="bg1">
                    <a:lumMod val="95000"/>
                  </a:schemeClr>
                </a:solidFill>
              </a:rPr>
              <a:t>International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</a:rPr>
              <a:t> Society for </a:t>
            </a:r>
            <a:r>
              <a:rPr lang="pt-BR" sz="1200" dirty="0" err="1">
                <a:solidFill>
                  <a:schemeClr val="bg1">
                    <a:lumMod val="95000"/>
                  </a:schemeClr>
                </a:solidFill>
              </a:rPr>
              <a:t>Gerontechnology</a:t>
            </a:r>
            <a:r>
              <a:rPr lang="pt-BR" sz="1200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78ECB1D7-3FDE-4DBE-BD61-5A7795F6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9" y="443621"/>
            <a:ext cx="3113840" cy="111576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D54A202-0496-4EB4-BA89-A05CC7A6C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62" y="2141558"/>
            <a:ext cx="3213271" cy="86649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BFD2231-6B55-4602-B033-1D0B11D779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1" y="3308995"/>
            <a:ext cx="3119999" cy="208084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A6FD5D97-1795-4458-B53E-1915F8140E98}"/>
              </a:ext>
            </a:extLst>
          </p:cNvPr>
          <p:cNvSpPr txBox="1"/>
          <p:nvPr/>
        </p:nvSpPr>
        <p:spPr>
          <a:xfrm>
            <a:off x="107505" y="5787434"/>
            <a:ext cx="326401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dirty="0">
                <a:hlinkClick r:id="rId5"/>
              </a:rPr>
              <a:t>http://www.gerontechnology.org/</a:t>
            </a:r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3487757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3F7B49F-1B96-458C-94E4-78A01567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810" y="404666"/>
            <a:ext cx="3253135" cy="2607447"/>
          </a:xfrm>
        </p:spPr>
        <p:txBody>
          <a:bodyPr>
            <a:normAutofit/>
          </a:bodyPr>
          <a:lstStyle/>
          <a:p>
            <a:r>
              <a:rPr lang="pt-BR" dirty="0" err="1"/>
              <a:t>Journal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</a:t>
            </a:r>
            <a:r>
              <a:rPr lang="pt-BR" dirty="0" err="1"/>
              <a:t>Gerontechnology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2FB40AD-F0D8-45B6-B1E8-F22A8D866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4" y="2564906"/>
            <a:ext cx="2372925" cy="367076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DB8BE97E-6363-44FC-A310-365AC48E1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6" y="0"/>
            <a:ext cx="4640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6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81BC32-FF58-4898-A6B5-7B3D059BC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614406-135F-4875-9C87-53822CB19A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1"/>
            <a:ext cx="9143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45534C5-33CB-4762-A0F1-643CE3FA0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808" y="616516"/>
            <a:ext cx="5040560" cy="906667"/>
          </a:xfrm>
        </p:spPr>
        <p:txBody>
          <a:bodyPr anchor="b">
            <a:norm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</a:rPr>
              <a:t>A </a:t>
            </a:r>
            <a:r>
              <a:rPr lang="pt-BR" dirty="0" err="1">
                <a:solidFill>
                  <a:schemeClr val="bg1"/>
                </a:solidFill>
              </a:rPr>
              <a:t>Gerontecnologia</a:t>
            </a:r>
            <a:r>
              <a:rPr lang="pt-BR" dirty="0">
                <a:solidFill>
                  <a:schemeClr val="bg1"/>
                </a:solidFill>
              </a:rPr>
              <a:t> no Brasil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7020BD-3785-4628-8C5E-A4011B43EF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139694"/>
            <a:ext cx="9144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A94A6A07-209C-403D-9B1C-CBFD0F5E9C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844047"/>
              </p:ext>
            </p:extLst>
          </p:nvPr>
        </p:nvGraphicFramePr>
        <p:xfrm>
          <a:off x="251520" y="2636912"/>
          <a:ext cx="8532948" cy="3824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839A606-DCE1-468D-B1AB-534891B83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"/>
            <a:ext cx="2094022" cy="2139694"/>
          </a:xfrm>
          <a:prstGeom prst="rect">
            <a:avLst/>
          </a:prstGeom>
        </p:spPr>
      </p:pic>
      <p:pic>
        <p:nvPicPr>
          <p:cNvPr id="3074" name="Picture 2" descr="Resultado de imagem para gerontecnologia no brasil">
            <a:extLst>
              <a:ext uri="{FF2B5EF4-FFF2-40B4-BE49-F238E27FC236}">
                <a16:creationId xmlns:a16="http://schemas.microsoft.com/office/drawing/2014/main" xmlns="" id="{1AC5CFCB-CC1D-4598-BE59-7CEFA51B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70453"/>
            <a:ext cx="2309833" cy="17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483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80B3801-C533-42ED-B5A4-F68D28E38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5E1231E-6FE8-484F-A154-70B0FAE4E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Resultado de imagem para gerontecnologia no brasil">
            <a:extLst>
              <a:ext uri="{FF2B5EF4-FFF2-40B4-BE49-F238E27FC236}">
                <a16:creationId xmlns:a16="http://schemas.microsoft.com/office/drawing/2014/main" xmlns="" id="{30A973B7-4717-485D-BB64-C74426505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4882029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gerontecnologia no brasil">
            <a:extLst>
              <a:ext uri="{FF2B5EF4-FFF2-40B4-BE49-F238E27FC236}">
                <a16:creationId xmlns:a16="http://schemas.microsoft.com/office/drawing/2014/main" xmlns="" id="{1F114105-B799-4FCC-B665-846A08E52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683" y="10843"/>
            <a:ext cx="3716870" cy="4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gerontecnologia no brasil">
            <a:extLst>
              <a:ext uri="{FF2B5EF4-FFF2-40B4-BE49-F238E27FC236}">
                <a16:creationId xmlns:a16="http://schemas.microsoft.com/office/drawing/2014/main" xmlns="" id="{7F8F68D9-0617-4A50-8D28-0782D5F57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4344198"/>
            <a:ext cx="3486940" cy="2378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gerontecnologia no brasil">
            <a:extLst>
              <a:ext uri="{FF2B5EF4-FFF2-40B4-BE49-F238E27FC236}">
                <a16:creationId xmlns:a16="http://schemas.microsoft.com/office/drawing/2014/main" xmlns="" id="{D132C67D-8A33-459F-BAFA-6D71BAC03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0" y="3136833"/>
            <a:ext cx="4735529" cy="355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937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C18378-AC1A-4EC5-A3D4-3D4BBD56D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7448E83-D95E-414C-A694-71A054B31C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F1E2E34-4627-4632-9C9E-B5F69B2E4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3" y="92304"/>
            <a:ext cx="9122549" cy="3466642"/>
          </a:xfrm>
          <a:prstGeom prst="rect">
            <a:avLst/>
          </a:prstGeom>
        </p:spPr>
      </p:pic>
      <p:pic>
        <p:nvPicPr>
          <p:cNvPr id="4098" name="Picture 2" descr="Imagem relacionada">
            <a:extLst>
              <a:ext uri="{FF2B5EF4-FFF2-40B4-BE49-F238E27FC236}">
                <a16:creationId xmlns:a16="http://schemas.microsoft.com/office/drawing/2014/main" xmlns="" id="{8637BDDA-3D8B-48F1-9246-AFFF6CCAB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1" y="3558946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paro seal">
            <a:extLst>
              <a:ext uri="{FF2B5EF4-FFF2-40B4-BE49-F238E27FC236}">
                <a16:creationId xmlns:a16="http://schemas.microsoft.com/office/drawing/2014/main" xmlns="" id="{75DA9E0C-EA66-47CA-AA6D-DB2F425A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030" y="4001294"/>
            <a:ext cx="2960244" cy="197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xmlns="" id="{535854DE-F8C2-46F4-8B51-C99005868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75991"/>
            <a:ext cx="3094120" cy="24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540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9CF4D0B-6710-47EA-92B9-AE20CB91E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3168352" cy="6192688"/>
          </a:xfrm>
        </p:spPr>
        <p:txBody>
          <a:bodyPr>
            <a:noAutofit/>
          </a:bodyPr>
          <a:lstStyle/>
          <a:p>
            <a:r>
              <a:rPr lang="pt-P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P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processo de envelhecimento da população é real e impacta todos os mercados, indústrias e setores, tais como de transporte, hospedagem, indústria alimentícia, seguros, robótica, saúde e e-health, comunicação, internet, educação, esporte e lazer...</a:t>
            </a:r>
            <a:br>
              <a:rPr lang="pt-P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P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P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“Silver </a:t>
            </a:r>
            <a:r>
              <a:rPr lang="pt-BR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Economy</a:t>
            </a:r>
            <a:r>
              <a:rPr lang="pt-B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”, </a:t>
            </a:r>
            <a:r>
              <a:rPr lang="pt-P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 é um "mercado", mas uma "economia" cruzada. </a:t>
            </a:r>
            <a:endParaRPr lang="pt-BR" sz="20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3A2DF1F-17F7-4DEA-ACC3-C0D015D01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4653136"/>
            <a:ext cx="4608512" cy="2035424"/>
          </a:xfrm>
        </p:spPr>
        <p:txBody>
          <a:bodyPr>
            <a:normAutofit/>
          </a:bodyPr>
          <a:lstStyle/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Todos esses mercados já estão se adaptando ao processo de envelhecimento no mundo.</a:t>
            </a:r>
          </a:p>
          <a:p>
            <a:r>
              <a:rPr lang="pt-PT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No Brasil, este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nicho importante é ainda pouco explorado, um campo aberto para novas oportunidades. </a:t>
            </a:r>
            <a:endParaRPr lang="pt-BR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t-BR" dirty="0"/>
          </a:p>
        </p:txBody>
      </p:sp>
      <p:pic>
        <p:nvPicPr>
          <p:cNvPr id="5122" name="Picture 2" descr="Resultado de imagem para silver economy">
            <a:extLst>
              <a:ext uri="{FF2B5EF4-FFF2-40B4-BE49-F238E27FC236}">
                <a16:creationId xmlns:a16="http://schemas.microsoft.com/office/drawing/2014/main" xmlns="" id="{7F463F2A-6442-4E1E-B0F6-2C27F9359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0333"/>
            <a:ext cx="5536440" cy="413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65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4841EA57-DEA6-4BE9-B11E-1FBCC76B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Resultado de imagem para TECHNOLOGY FOR DEMENTIA">
            <a:extLst>
              <a:ext uri="{FF2B5EF4-FFF2-40B4-BE49-F238E27FC236}">
                <a16:creationId xmlns:a16="http://schemas.microsoft.com/office/drawing/2014/main" xmlns="" id="{1B1E7AA5-248D-48EB-B5E6-5CE508ADB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2" r="-3" b="18135"/>
          <a:stretch/>
        </p:blipFill>
        <p:spPr bwMode="auto"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m para ASSISTIVE TECHNOLOGY FOR DEMENTIA">
            <a:extLst>
              <a:ext uri="{FF2B5EF4-FFF2-40B4-BE49-F238E27FC236}">
                <a16:creationId xmlns:a16="http://schemas.microsoft.com/office/drawing/2014/main" xmlns="" id="{8A5792D6-A09E-4582-BF14-B560714EE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9"/>
          <a:stretch/>
        </p:blipFill>
        <p:spPr bwMode="auto"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ASSISTIVE TECHNOLOGY FOR DEMENTIA">
            <a:extLst>
              <a:ext uri="{FF2B5EF4-FFF2-40B4-BE49-F238E27FC236}">
                <a16:creationId xmlns:a16="http://schemas.microsoft.com/office/drawing/2014/main" xmlns="" id="{3C0C55FD-9C29-44E6-9F3E-29E71AC1E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r="2880" b="2"/>
          <a:stretch/>
        </p:blipFill>
        <p:spPr bwMode="auto">
          <a:xfrm>
            <a:off x="6035715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 15">
            <a:extLst>
              <a:ext uri="{FF2B5EF4-FFF2-40B4-BE49-F238E27FC236}">
                <a16:creationId xmlns:a16="http://schemas.microsoft.com/office/drawing/2014/main" xmlns="" id="{A26922E4-CEB0-4BFE-BAD1-403E6A417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B080F2E-55F4-4DD3-A536-922D483B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492896"/>
            <a:ext cx="4133132" cy="2543384"/>
          </a:xfrm>
        </p:spPr>
        <p:txBody>
          <a:bodyPr>
            <a:normAutofit fontScale="90000"/>
          </a:bodyPr>
          <a:lstStyle/>
          <a:p>
            <a:r>
              <a:rPr lang="pt-BR" sz="2700" dirty="0"/>
              <a:t>A </a:t>
            </a:r>
            <a:r>
              <a:rPr lang="pt-BR" sz="2700" dirty="0" err="1"/>
              <a:t>Gerontecnologia</a:t>
            </a:r>
            <a:r>
              <a:rPr lang="pt-BR" sz="2700" dirty="0"/>
              <a:t> reconhece o potencial que as tecnologias têm para fornecer </a:t>
            </a:r>
            <a:r>
              <a:rPr lang="pt-PT" sz="2800" dirty="0"/>
              <a:t>um apoio valioso às estruturas necessárias de cuidado que as sociedades do futuro vão enfrentar.</a:t>
            </a:r>
            <a:endParaRPr lang="pt-BR" sz="2700" dirty="0"/>
          </a:p>
        </p:txBody>
      </p:sp>
    </p:spTree>
    <p:extLst>
      <p:ext uri="{BB962C8B-B14F-4D97-AF65-F5344CB8AC3E}">
        <p14:creationId xmlns:p14="http://schemas.microsoft.com/office/powerpoint/2010/main" val="4131630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xmlns="" id="{4841EA57-DEA6-4BE9-B11E-1FBCC76BE1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399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07EC755-CDC5-4B11-9C8C-53D5F3652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1" r="-3" b="11938"/>
          <a:stretch/>
        </p:blipFill>
        <p:spPr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5" name="Imagem 4" descr="Uma imagem contendo objeto&#10;&#10;Descrição gerada com alta confiança">
            <a:extLst>
              <a:ext uri="{FF2B5EF4-FFF2-40B4-BE49-F238E27FC236}">
                <a16:creationId xmlns:a16="http://schemas.microsoft.com/office/drawing/2014/main" xmlns="" id="{ACB46C4C-24A0-4C25-9750-F1E0374AFF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8" r="3" b="14553"/>
          <a:stretch/>
        </p:blipFill>
        <p:spPr>
          <a:xfrm>
            <a:off x="5241306" y="2286000"/>
            <a:ext cx="3902692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3078" name="Picture 6" descr="Resultado de imagem para TECHNOLOGY FOR DEMENTIA">
            <a:extLst>
              <a:ext uri="{FF2B5EF4-FFF2-40B4-BE49-F238E27FC236}">
                <a16:creationId xmlns:a16="http://schemas.microsoft.com/office/drawing/2014/main" xmlns="" id="{1B1E7AA5-248D-48EB-B5E6-5CE508ADBE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r="4587"/>
          <a:stretch/>
        </p:blipFill>
        <p:spPr bwMode="auto">
          <a:xfrm>
            <a:off x="6035715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 15">
            <a:extLst>
              <a:ext uri="{FF2B5EF4-FFF2-40B4-BE49-F238E27FC236}">
                <a16:creationId xmlns:a16="http://schemas.microsoft.com/office/drawing/2014/main" xmlns="" id="{A26922E4-CEB0-4BFE-BAD1-403E6A417D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192652" cy="6858000"/>
          </a:xfrm>
          <a:custGeom>
            <a:avLst/>
            <a:gdLst>
              <a:gd name="connsiteX0" fmla="*/ 0 w 9590203"/>
              <a:gd name="connsiteY0" fmla="*/ 0 h 6858000"/>
              <a:gd name="connsiteX1" fmla="*/ 6414049 w 9590203"/>
              <a:gd name="connsiteY1" fmla="*/ 0 h 6858000"/>
              <a:gd name="connsiteX2" fmla="*/ 9590203 w 9590203"/>
              <a:gd name="connsiteY2" fmla="*/ 6858000 h 6858000"/>
              <a:gd name="connsiteX3" fmla="*/ 0 w 959020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90203" h="6858000">
                <a:moveTo>
                  <a:pt x="0" y="0"/>
                </a:moveTo>
                <a:lnTo>
                  <a:pt x="6414049" y="0"/>
                </a:lnTo>
                <a:lnTo>
                  <a:pt x="959020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8C83D49-D92D-49FF-9F65-D1F616F41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0770"/>
            <a:ext cx="4608512" cy="5152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A tecnologia tem potencial para melhorar a vida da pessoa idosa e a qualidade do cuidado prestado ao idoso.</a:t>
            </a:r>
          </a:p>
          <a:p>
            <a:pPr marL="0" indent="0">
              <a:buNone/>
            </a:pPr>
            <a:r>
              <a:rPr lang="pt-PT" sz="2400" dirty="0"/>
              <a:t>Existe um potencial para as tecnologias apoiarem os cuidados da pessoa idosa em casa reduzindo os custos de cuidados de saúde e cuidados institucionais prematuros para estas pessoas. </a:t>
            </a:r>
            <a:endParaRPr lang="pt-BR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dirty="0">
                <a:solidFill>
                  <a:srgbClr val="000000"/>
                </a:solidFill>
              </a:rPr>
              <a:t>                                                                            </a:t>
            </a:r>
            <a:r>
              <a:rPr lang="pt-BR" sz="1200" dirty="0" err="1">
                <a:solidFill>
                  <a:srgbClr val="000000"/>
                </a:solidFill>
              </a:rPr>
              <a:t>Thoma-Lürken</a:t>
            </a:r>
            <a:r>
              <a:rPr lang="pt-BR" sz="1200" dirty="0">
                <a:solidFill>
                  <a:srgbClr val="000000"/>
                </a:solidFill>
              </a:rPr>
              <a:t>  et al, 2017;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PT" sz="1200" dirty="0">
                <a:solidFill>
                  <a:srgbClr val="000000"/>
                </a:solidFill>
              </a:rPr>
              <a:t>                                                                             Holter at al, 2017</a:t>
            </a:r>
            <a:r>
              <a:rPr lang="pt-BR" sz="1200" dirty="0">
                <a:solidFill>
                  <a:srgbClr val="000000"/>
                </a:solidFill>
              </a:rPr>
              <a:t>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 dirty="0">
                <a:solidFill>
                  <a:srgbClr val="000000"/>
                </a:solidFill>
              </a:rPr>
              <a:t>                                                                             </a:t>
            </a:r>
            <a:r>
              <a:rPr lang="pt-BR" sz="1200" dirty="0" err="1">
                <a:solidFill>
                  <a:srgbClr val="000000"/>
                </a:solidFill>
              </a:rPr>
              <a:t>Bharucha</a:t>
            </a:r>
            <a:r>
              <a:rPr lang="pt-BR" sz="1200" dirty="0">
                <a:solidFill>
                  <a:srgbClr val="000000"/>
                </a:solidFill>
              </a:rPr>
              <a:t> et al, 2016</a:t>
            </a:r>
          </a:p>
        </p:txBody>
      </p:sp>
    </p:spTree>
    <p:extLst>
      <p:ext uri="{BB962C8B-B14F-4D97-AF65-F5344CB8AC3E}">
        <p14:creationId xmlns:p14="http://schemas.microsoft.com/office/powerpoint/2010/main" val="1934874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7D4867-5BA7-4462-B2F6-A23F4A622A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1C1F1A-9A47-441E-9904-61E79EC6F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3469"/>
            <a:ext cx="2522980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Panorama das </a:t>
            </a:r>
            <a:r>
              <a:rPr lang="en-US" sz="2400" dirty="0" err="1">
                <a:solidFill>
                  <a:schemeClr val="bg1"/>
                </a:solidFill>
              </a:rPr>
              <a:t>mudanças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demográficas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57B3160-5E0E-4778-A5FE-996EA128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3" y="2638044"/>
            <a:ext cx="2522979" cy="38873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t-BR" sz="1800" dirty="0">
                <a:solidFill>
                  <a:schemeClr val="bg1"/>
                </a:solidFill>
              </a:rPr>
              <a:t>A experiência da longevidade requer olhar para as demandas das pessoas mais velhas, especialmente no que se refere à</a:t>
            </a:r>
          </a:p>
          <a:p>
            <a:r>
              <a:rPr lang="pt-BR" sz="1800" dirty="0">
                <a:solidFill>
                  <a:schemeClr val="bg1"/>
                </a:solidFill>
              </a:rPr>
              <a:t>saúde,</a:t>
            </a:r>
          </a:p>
          <a:p>
            <a:r>
              <a:rPr lang="pt-BR" sz="1800" dirty="0">
                <a:solidFill>
                  <a:schemeClr val="bg1"/>
                </a:solidFill>
              </a:rPr>
              <a:t> bem estar,</a:t>
            </a:r>
          </a:p>
          <a:p>
            <a:r>
              <a:rPr lang="pt-BR" sz="1800" dirty="0">
                <a:solidFill>
                  <a:schemeClr val="bg1"/>
                </a:solidFill>
              </a:rPr>
              <a:t>cuidado, </a:t>
            </a:r>
          </a:p>
          <a:p>
            <a:r>
              <a:rPr lang="pt-BR" sz="1800" dirty="0">
                <a:solidFill>
                  <a:schemeClr val="bg1"/>
                </a:solidFill>
              </a:rPr>
              <a:t>educação,</a:t>
            </a:r>
          </a:p>
          <a:p>
            <a:r>
              <a:rPr lang="pt-BR" sz="1800" dirty="0">
                <a:solidFill>
                  <a:schemeClr val="bg1"/>
                </a:solidFill>
              </a:rPr>
              <a:t>participação social,</a:t>
            </a:r>
          </a:p>
          <a:p>
            <a:r>
              <a:rPr lang="pt-BR" sz="1800" dirty="0">
                <a:solidFill>
                  <a:schemeClr val="bg1"/>
                </a:solidFill>
              </a:rPr>
              <a:t>transporte e mobilidade,</a:t>
            </a:r>
          </a:p>
          <a:p>
            <a:r>
              <a:rPr lang="pt-BR" sz="1800" dirty="0">
                <a:solidFill>
                  <a:schemeClr val="bg1"/>
                </a:solidFill>
              </a:rPr>
              <a:t>trabalho, </a:t>
            </a:r>
          </a:p>
          <a:p>
            <a:r>
              <a:rPr lang="pt-BR" sz="1800" dirty="0">
                <a:solidFill>
                  <a:schemeClr val="bg1"/>
                </a:solidFill>
              </a:rPr>
              <a:t>lazer, </a:t>
            </a:r>
          </a:p>
          <a:p>
            <a:r>
              <a:rPr lang="pt-BR" sz="1800" dirty="0">
                <a:solidFill>
                  <a:schemeClr val="bg1"/>
                </a:solidFill>
              </a:rPr>
              <a:t>moradia</a:t>
            </a:r>
          </a:p>
          <a:p>
            <a:r>
              <a:rPr lang="pt-BR" sz="1800" dirty="0">
                <a:solidFill>
                  <a:schemeClr val="bg1"/>
                </a:solidFill>
              </a:rPr>
              <a:t>segurança</a:t>
            </a:r>
          </a:p>
          <a:p>
            <a:r>
              <a:rPr lang="pt-BR" sz="1800" dirty="0">
                <a:solidFill>
                  <a:schemeClr val="bg1"/>
                </a:solidFill>
              </a:rPr>
              <a:t>dentre outras.</a:t>
            </a:r>
          </a:p>
          <a:p>
            <a:pPr marL="0" indent="0">
              <a:buNone/>
            </a:pPr>
            <a:endParaRPr lang="pt-BR" sz="1800" dirty="0">
              <a:solidFill>
                <a:schemeClr val="bg1"/>
              </a:solidFill>
            </a:endParaRPr>
          </a:p>
          <a:p>
            <a:endParaRPr lang="pt-B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pt-BR" sz="1700" dirty="0">
              <a:solidFill>
                <a:schemeClr val="bg1"/>
              </a:solidFill>
            </a:endParaRPr>
          </a:p>
        </p:txBody>
      </p:sp>
      <p:pic>
        <p:nvPicPr>
          <p:cNvPr id="7" name="PiramideEtaria3">
            <a:hlinkClick r:id="" action="ppaction://media"/>
            <a:extLst>
              <a:ext uri="{FF2B5EF4-FFF2-40B4-BE49-F238E27FC236}">
                <a16:creationId xmlns:a16="http://schemas.microsoft.com/office/drawing/2014/main" xmlns="" id="{EBFEDA1C-7260-44F8-83B9-403B1BDD02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1920" y="1627068"/>
            <a:ext cx="4817674" cy="453823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C709BB8-8DC2-45BF-A012-4CEE25495315}"/>
              </a:ext>
            </a:extLst>
          </p:cNvPr>
          <p:cNvSpPr txBox="1"/>
          <p:nvPr/>
        </p:nvSpPr>
        <p:spPr>
          <a:xfrm>
            <a:off x="4134737" y="458452"/>
            <a:ext cx="4528531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/>
              <a:t>População de idosos no Brasil mais de 30 milhões</a:t>
            </a:r>
            <a:endParaRPr lang="pt-BR" sz="1350" b="1" dirty="0"/>
          </a:p>
          <a:p>
            <a:endParaRPr lang="pt-BR" sz="1350" b="1" dirty="0"/>
          </a:p>
          <a:p>
            <a:pPr algn="r"/>
            <a:r>
              <a:rPr lang="pt-BR" sz="1200" dirty="0"/>
              <a:t>IBGE 2017</a:t>
            </a:r>
          </a:p>
        </p:txBody>
      </p:sp>
    </p:spTree>
    <p:extLst>
      <p:ext uri="{BB962C8B-B14F-4D97-AF65-F5344CB8AC3E}">
        <p14:creationId xmlns:p14="http://schemas.microsoft.com/office/powerpoint/2010/main" val="3607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F5710-84CB-4B3E-8D4A-6C6B61049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6" y="723580"/>
            <a:ext cx="2540329" cy="1645501"/>
          </a:xfrm>
        </p:spPr>
        <p:txBody>
          <a:bodyPr>
            <a:normAutofit/>
          </a:bodyPr>
          <a:lstStyle/>
          <a:p>
            <a:r>
              <a:rPr lang="pt-BR"/>
              <a:t>Exemplo de Recursos Assistivos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AEB92F6-698D-493F-8CF6-C346A05C5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548469"/>
            <a:ext cx="2540328" cy="3628495"/>
          </a:xfrm>
        </p:spPr>
        <p:txBody>
          <a:bodyPr>
            <a:normAutofit/>
          </a:bodyPr>
          <a:lstStyle/>
          <a:p>
            <a:r>
              <a:rPr lang="pt-BR" sz="1600" dirty="0"/>
              <a:t>Pulseiras identificadoras</a:t>
            </a:r>
          </a:p>
          <a:p>
            <a:r>
              <a:rPr lang="pt-BR" sz="1600" dirty="0"/>
              <a:t>Tênis/pulseiras com localizador (GPS ou telefone de referência)</a:t>
            </a:r>
          </a:p>
          <a:p>
            <a:r>
              <a:rPr lang="pt-BR" sz="1600" dirty="0"/>
              <a:t>Calendário para facilitar a orientação temporal</a:t>
            </a:r>
          </a:p>
          <a:p>
            <a:r>
              <a:rPr lang="pt-BR" sz="1600" dirty="0"/>
              <a:t>Caixa organizadora de remédios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EBB6D9F6-3E47-45AD-8461-718A3C87E3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03806" y="0"/>
            <a:ext cx="5740194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A3B16A00-A549-4B07-B8C2-4B3A966D9E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45107" y="321732"/>
            <a:ext cx="3083291" cy="3674848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4" name="Picture 4" descr="Resultado de imagem para braceletes alzheimer">
            <a:extLst>
              <a:ext uri="{FF2B5EF4-FFF2-40B4-BE49-F238E27FC236}">
                <a16:creationId xmlns:a16="http://schemas.microsoft.com/office/drawing/2014/main" xmlns="" id="{B4DB5192-8F6C-4F1D-B8BA-D6F0D3E7F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0" r="4522"/>
          <a:stretch/>
        </p:blipFill>
        <p:spPr bwMode="auto">
          <a:xfrm>
            <a:off x="3757097" y="536008"/>
            <a:ext cx="2831924" cy="323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33B86BAE-87B4-4192-ABB2-627FFC965A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8617" y="321732"/>
            <a:ext cx="2074512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6" name="Picture 6" descr="Resultado de imagem para calendÃ¡rios alzheimer">
            <a:extLst>
              <a:ext uri="{FF2B5EF4-FFF2-40B4-BE49-F238E27FC236}">
                <a16:creationId xmlns:a16="http://schemas.microsoft.com/office/drawing/2014/main" xmlns="" id="{31205CED-5AC4-4C55-97DC-88549169C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r="22564" b="2"/>
          <a:stretch/>
        </p:blipFill>
        <p:spPr bwMode="auto">
          <a:xfrm>
            <a:off x="7274391" y="474133"/>
            <a:ext cx="1199552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2BB4F03-4463-45CC-89A7-8E03412ED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645107" y="4155755"/>
            <a:ext cx="3083291" cy="2380509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2" name="Picture 2" descr="Resultado de imagem para braceletes alzheimer">
            <a:extLst>
              <a:ext uri="{FF2B5EF4-FFF2-40B4-BE49-F238E27FC236}">
                <a16:creationId xmlns:a16="http://schemas.microsoft.com/office/drawing/2014/main" xmlns="" id="{0E71B4AF-6DD5-4395-B62E-9B06B04E1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8" r="25258" b="4"/>
          <a:stretch/>
        </p:blipFill>
        <p:spPr bwMode="auto">
          <a:xfrm>
            <a:off x="4260251" y="4318312"/>
            <a:ext cx="1825619" cy="206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80E1AEAE-1F52-4C29-925C-27738417E9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838617" y="3509431"/>
            <a:ext cx="2074512" cy="3026832"/>
          </a:xfrm>
          <a:prstGeom prst="rect">
            <a:avLst/>
          </a:prstGeom>
          <a:solidFill>
            <a:srgbClr val="FFFFFF"/>
          </a:solidFill>
          <a:ln w="15875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8" name="Picture 8" descr="Resultado de imagem para hora certa caixa de remÃ©dios">
            <a:extLst>
              <a:ext uri="{FF2B5EF4-FFF2-40B4-BE49-F238E27FC236}">
                <a16:creationId xmlns:a16="http://schemas.microsoft.com/office/drawing/2014/main" xmlns="" id="{7C50A4D1-C55F-4696-BC3B-335A24090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r="14739" b="-1"/>
          <a:stretch/>
        </p:blipFill>
        <p:spPr bwMode="auto">
          <a:xfrm>
            <a:off x="6959731" y="3680681"/>
            <a:ext cx="1828877" cy="269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85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2" descr="http://www.reorganize.com.br/personalorganizer/wp-content/uploads/2014/05/Lista-de-Compras-Supermercado-Completa-Serlares.jpg">
            <a:extLst>
              <a:ext uri="{FF2B5EF4-FFF2-40B4-BE49-F238E27FC236}">
                <a16:creationId xmlns:a16="http://schemas.microsoft.com/office/drawing/2014/main" xmlns="" id="{7B263BAF-978D-422F-B907-963685E0B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50" b="-2"/>
          <a:stretch/>
        </p:blipFill>
        <p:spPr bwMode="auto">
          <a:xfrm>
            <a:off x="20" y="12"/>
            <a:ext cx="2227828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mlb-s1-p.mlstatic.com/utensilios-cozinha-utensilios-673301-MLB20310387619_052015-Y.jpg">
            <a:extLst>
              <a:ext uri="{FF2B5EF4-FFF2-40B4-BE49-F238E27FC236}">
                <a16:creationId xmlns:a16="http://schemas.microsoft.com/office/drawing/2014/main" xmlns="" id="{4DD3B693-C99C-4B98-919F-8AE3A1D3F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" r="30321" b="1"/>
          <a:stretch/>
        </p:blipFill>
        <p:spPr bwMode="auto">
          <a:xfrm>
            <a:off x="2304717" y="10"/>
            <a:ext cx="2227848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taniarubim.com/wp-content/uploads/2015/02/Lista_de_tarefas_Di_rias.jpg">
            <a:extLst>
              <a:ext uri="{FF2B5EF4-FFF2-40B4-BE49-F238E27FC236}">
                <a16:creationId xmlns:a16="http://schemas.microsoft.com/office/drawing/2014/main" xmlns="" id="{5126BE58-B005-4B7D-865A-AA857ABB0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" r="5918" b="-2"/>
          <a:stretch/>
        </p:blipFill>
        <p:spPr bwMode="auto">
          <a:xfrm>
            <a:off x="4609431" y="10"/>
            <a:ext cx="222885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ttp://a5.mzstatic.com/us/r30/Purple6/v4/f6/7b/f8/f67bf817-35ff-0e26-8c41-6242b16e65cf/screen568x568.jpeg">
            <a:extLst>
              <a:ext uri="{FF2B5EF4-FFF2-40B4-BE49-F238E27FC236}">
                <a16:creationId xmlns:a16="http://schemas.microsoft.com/office/drawing/2014/main" xmlns="" id="{836E9C06-4460-4D59-9751-060A70612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" b="11391"/>
          <a:stretch/>
        </p:blipFill>
        <p:spPr bwMode="auto">
          <a:xfrm>
            <a:off x="6915150" y="10"/>
            <a:ext cx="222885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a3.mzstatic.com/us/r30/Purple6/v4/70/65/88/70658872-4781-b2e6-2289-d37843b34595/screen568x568.jpeg">
            <a:extLst>
              <a:ext uri="{FF2B5EF4-FFF2-40B4-BE49-F238E27FC236}">
                <a16:creationId xmlns:a16="http://schemas.microsoft.com/office/drawing/2014/main" xmlns="" id="{57BA5470-3A7C-4846-BBA9-6D05E155B1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8" r="-1" b="31421"/>
          <a:stretch/>
        </p:blipFill>
        <p:spPr bwMode="auto">
          <a:xfrm>
            <a:off x="-763" y="3474720"/>
            <a:ext cx="453332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09432" y="3474722"/>
            <a:ext cx="4534568" cy="3383281"/>
          </a:xfrm>
          <a:prstGeom prst="rect">
            <a:avLst/>
          </a:prstGeom>
          <a:solidFill>
            <a:srgbClr val="43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9D8FDFA-D920-4FE6-8578-BB97B72F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5" y="3799272"/>
            <a:ext cx="4176464" cy="637124"/>
          </a:xfrm>
        </p:spPr>
        <p:txBody>
          <a:bodyPr>
            <a:normAutofit fontScale="90000"/>
          </a:bodyPr>
          <a:lstStyle/>
          <a:p>
            <a:r>
              <a:rPr lang="pt-BR" sz="2800" dirty="0">
                <a:solidFill>
                  <a:srgbClr val="FFFFFF"/>
                </a:solidFill>
              </a:rPr>
              <a:t>Exemplo de Recursos Assistivos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371FD79-1723-493A-B05A-24D23A03C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8027" y="4365104"/>
            <a:ext cx="4248175" cy="2304256"/>
          </a:xfrm>
        </p:spPr>
        <p:txBody>
          <a:bodyPr>
            <a:normAutofit/>
          </a:bodyPr>
          <a:lstStyle/>
          <a:p>
            <a:r>
              <a:rPr lang="pt-BR" sz="1400" dirty="0">
                <a:solidFill>
                  <a:srgbClr val="FFFFFF"/>
                </a:solidFill>
              </a:rPr>
              <a:t>os aplicativos de celular voltados para a memória, </a:t>
            </a:r>
          </a:p>
          <a:p>
            <a:r>
              <a:rPr lang="pt-BR" sz="1400" dirty="0">
                <a:solidFill>
                  <a:srgbClr val="FFFFFF"/>
                </a:solidFill>
              </a:rPr>
              <a:t>as listas de compras </a:t>
            </a:r>
          </a:p>
          <a:p>
            <a:r>
              <a:rPr lang="pt-BR" sz="1400" dirty="0">
                <a:solidFill>
                  <a:srgbClr val="FFFFFF"/>
                </a:solidFill>
              </a:rPr>
              <a:t> lista para a organização das atividades do dia-a-dia</a:t>
            </a:r>
          </a:p>
          <a:p>
            <a:r>
              <a:rPr lang="pt-BR" sz="1400" dirty="0">
                <a:solidFill>
                  <a:srgbClr val="FFFFFF"/>
                </a:solidFill>
              </a:rPr>
              <a:t>os organizadores de medicamentos com ou sem alarmes,  </a:t>
            </a:r>
          </a:p>
          <a:p>
            <a:r>
              <a:rPr lang="pt-BR" sz="1400" dirty="0"/>
              <a:t>os alarmes de cozinha do tipo timing e facilitadores das tarefas de preparo de refeições e limpeza da casa.</a:t>
            </a:r>
            <a:endParaRPr lang="pt-BR" sz="1400" dirty="0">
              <a:solidFill>
                <a:srgbClr val="FFFFFF"/>
              </a:solidFill>
            </a:endParaRPr>
          </a:p>
          <a:p>
            <a:endParaRPr lang="pt-BR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31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150D52E-3819-40C7-9E9B-9293E72F3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4600" y="484632"/>
            <a:ext cx="3720688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pt-BR" sz="3500"/>
              <a:t>Exemplo de recursos assistivos - Estratégias</a:t>
            </a:r>
          </a:p>
        </p:txBody>
      </p:sp>
      <p:pic>
        <p:nvPicPr>
          <p:cNvPr id="6146" name="Picture 2" descr="Resultado de imagem para organizers ideas  alzheimer">
            <a:extLst>
              <a:ext uri="{FF2B5EF4-FFF2-40B4-BE49-F238E27FC236}">
                <a16:creationId xmlns:a16="http://schemas.microsoft.com/office/drawing/2014/main" xmlns="" id="{56205C24-E95D-4072-8296-BA912E1DB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38690" b="3"/>
          <a:stretch/>
        </p:blipFill>
        <p:spPr bwMode="auto">
          <a:xfrm>
            <a:off x="1" y="10"/>
            <a:ext cx="2277173" cy="33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m para technology for  dementia">
            <a:extLst>
              <a:ext uri="{FF2B5EF4-FFF2-40B4-BE49-F238E27FC236}">
                <a16:creationId xmlns:a16="http://schemas.microsoft.com/office/drawing/2014/main" xmlns="" id="{8178FF94-E699-48CB-A084-031EEF3558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6" r="43316" b="-2"/>
          <a:stretch/>
        </p:blipFill>
        <p:spPr bwMode="auto">
          <a:xfrm>
            <a:off x="2345754" y="-1"/>
            <a:ext cx="2228532" cy="5049079"/>
          </a:xfrm>
          <a:custGeom>
            <a:avLst/>
            <a:gdLst>
              <a:gd name="connsiteX0" fmla="*/ 0 w 2971377"/>
              <a:gd name="connsiteY0" fmla="*/ 0 h 5049079"/>
              <a:gd name="connsiteX1" fmla="*/ 2971377 w 2971377"/>
              <a:gd name="connsiteY1" fmla="*/ 0 h 5049079"/>
              <a:gd name="connsiteX2" fmla="*/ 2971377 w 2971377"/>
              <a:gd name="connsiteY2" fmla="*/ 5049079 h 5049079"/>
              <a:gd name="connsiteX3" fmla="*/ 949962 w 2971377"/>
              <a:gd name="connsiteY3" fmla="*/ 5049079 h 5049079"/>
              <a:gd name="connsiteX4" fmla="*/ 949962 w 2971377"/>
              <a:gd name="connsiteY4" fmla="*/ 3352857 h 5049079"/>
              <a:gd name="connsiteX5" fmla="*/ 0 w 2971377"/>
              <a:gd name="connsiteY5" fmla="*/ 3352857 h 50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friendly environments  alzheimer">
            <a:extLst>
              <a:ext uri="{FF2B5EF4-FFF2-40B4-BE49-F238E27FC236}">
                <a16:creationId xmlns:a16="http://schemas.microsoft.com/office/drawing/2014/main" xmlns="" id="{866DC4C1-72CD-4BC7-B424-EA325424B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57" b="3"/>
          <a:stretch/>
        </p:blipFill>
        <p:spPr bwMode="auto">
          <a:xfrm>
            <a:off x="22" y="3429000"/>
            <a:ext cx="29991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m para keep keys dementia">
            <a:extLst>
              <a:ext uri="{FF2B5EF4-FFF2-40B4-BE49-F238E27FC236}">
                <a16:creationId xmlns:a16="http://schemas.microsoft.com/office/drawing/2014/main" xmlns="" id="{1112703F-61EA-4DF6-BED3-546CBFAFB6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3" b="-3"/>
          <a:stretch/>
        </p:blipFill>
        <p:spPr bwMode="auto">
          <a:xfrm>
            <a:off x="3057467" y="5140518"/>
            <a:ext cx="1520251" cy="17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4A2DDA2-5670-46FD-AC5F-A76205389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4601" y="2121408"/>
            <a:ext cx="3720689" cy="4050792"/>
          </a:xfrm>
        </p:spPr>
        <p:txBody>
          <a:bodyPr>
            <a:normAutofit/>
          </a:bodyPr>
          <a:lstStyle/>
          <a:p>
            <a:r>
              <a:rPr lang="pt-BR" sz="1700" dirty="0"/>
              <a:t>Adotar comportamento sistemático (guardar as coisas no mesmo lugar)</a:t>
            </a:r>
          </a:p>
          <a:p>
            <a:r>
              <a:rPr lang="pt-BR" sz="1700" dirty="0"/>
              <a:t>Organizar o ambiente de forma mais amigável e facilitador</a:t>
            </a:r>
          </a:p>
          <a:p>
            <a:r>
              <a:rPr lang="pt-BR" sz="1700" dirty="0"/>
              <a:t>Guardar alimentos em potes transparentes que possam ser facilmente identificados</a:t>
            </a:r>
          </a:p>
          <a:p>
            <a:r>
              <a:rPr lang="pt-BR" sz="1700" dirty="0"/>
              <a:t>Melhorar a sinalização dos ambientes e dos objetos</a:t>
            </a:r>
          </a:p>
        </p:txBody>
      </p:sp>
    </p:spTree>
    <p:extLst>
      <p:ext uri="{BB962C8B-B14F-4D97-AF65-F5344CB8AC3E}">
        <p14:creationId xmlns:p14="http://schemas.microsoft.com/office/powerpoint/2010/main" val="3353977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0EFD753D-6A49-46DD-9E82-AA6E2C62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138A5824-1F4A-4EE7-BC13-5BB48FC080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0035" y="321734"/>
            <a:ext cx="3426555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2" descr="Imagem relacionada">
            <a:extLst>
              <a:ext uri="{FF2B5EF4-FFF2-40B4-BE49-F238E27FC236}">
                <a16:creationId xmlns:a16="http://schemas.microsoft.com/office/drawing/2014/main" xmlns="" id="{06C372D4-C96A-451D-9FE9-C33CA08E7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34835" b="-1"/>
          <a:stretch/>
        </p:blipFill>
        <p:spPr bwMode="auto">
          <a:xfrm>
            <a:off x="3867290" y="325907"/>
            <a:ext cx="1544984" cy="185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EF65040-4C0A-4547-9ED8-6556ECA82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692" y="1268760"/>
            <a:ext cx="2821180" cy="48826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t-BR" sz="2200" dirty="0">
                <a:solidFill>
                  <a:srgbClr val="FFFFFF"/>
                </a:solidFill>
              </a:rPr>
              <a:t>Exemplo de recursos assistivos </a:t>
            </a:r>
          </a:p>
          <a:p>
            <a:pPr marL="0" indent="0">
              <a:buNone/>
            </a:pPr>
            <a:endParaRPr lang="pt-BR" sz="2200" dirty="0">
              <a:solidFill>
                <a:srgbClr val="FFFFFF"/>
              </a:solidFill>
            </a:endParaRPr>
          </a:p>
          <a:p>
            <a:r>
              <a:rPr lang="pt-BR" sz="1400" dirty="0">
                <a:solidFill>
                  <a:srgbClr val="FFFFFF"/>
                </a:solidFill>
              </a:rPr>
              <a:t>as pulseiras identificadoras, </a:t>
            </a:r>
          </a:p>
          <a:p>
            <a:r>
              <a:rPr lang="pt-BR" sz="1400" dirty="0">
                <a:solidFill>
                  <a:srgbClr val="FFFFFF"/>
                </a:solidFill>
              </a:rPr>
              <a:t>os alarmes pessoais </a:t>
            </a:r>
          </a:p>
          <a:p>
            <a:r>
              <a:rPr lang="pt-BR" sz="1400" dirty="0">
                <a:solidFill>
                  <a:srgbClr val="FFFFFF"/>
                </a:solidFill>
              </a:rPr>
              <a:t>dispositivos de segurança como os alarmes acoplados aos detectores de fumaça, </a:t>
            </a:r>
          </a:p>
          <a:p>
            <a:r>
              <a:rPr lang="pt-BR" sz="1400" dirty="0">
                <a:solidFill>
                  <a:srgbClr val="FFFFFF"/>
                </a:solidFill>
              </a:rPr>
              <a:t>sensores de mobilidade e quedas, </a:t>
            </a:r>
          </a:p>
          <a:p>
            <a:r>
              <a:rPr lang="pt-BR" sz="1400" dirty="0">
                <a:solidFill>
                  <a:srgbClr val="FFFFFF"/>
                </a:solidFill>
              </a:rPr>
              <a:t> sensores de sinais biológicos,</a:t>
            </a:r>
          </a:p>
          <a:p>
            <a:r>
              <a:rPr lang="pt-BR" sz="1400" dirty="0">
                <a:solidFill>
                  <a:srgbClr val="FFFFFF"/>
                </a:solidFill>
              </a:rPr>
              <a:t>sistemas de sensores integrados, </a:t>
            </a:r>
          </a:p>
          <a:p>
            <a:r>
              <a:rPr lang="pt-BR" sz="1400" dirty="0">
                <a:solidFill>
                  <a:srgbClr val="FFFFFF"/>
                </a:solidFill>
              </a:rPr>
              <a:t> dispositivos de autoajuda para as tarefas de higiene, alimentação e vestuário </a:t>
            </a:r>
          </a:p>
          <a:p>
            <a:endParaRPr lang="pt-BR" sz="1400" dirty="0">
              <a:solidFill>
                <a:srgbClr val="FFFFFF"/>
              </a:solidFill>
            </a:endParaRPr>
          </a:p>
        </p:txBody>
      </p:sp>
      <p:pic>
        <p:nvPicPr>
          <p:cNvPr id="7172" name="Picture 4" descr="Resultado de imagem para technology for  dementia">
            <a:extLst>
              <a:ext uri="{FF2B5EF4-FFF2-40B4-BE49-F238E27FC236}">
                <a16:creationId xmlns:a16="http://schemas.microsoft.com/office/drawing/2014/main" xmlns="" id="{01B1DFED-B4EC-4F9E-B10C-975A468E45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6" r="15446" b="-1"/>
          <a:stretch/>
        </p:blipFill>
        <p:spPr bwMode="auto">
          <a:xfrm>
            <a:off x="3866311" y="2667262"/>
            <a:ext cx="1546945" cy="184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Resultado de imagem para sensor dementia">
            <a:extLst>
              <a:ext uri="{FF2B5EF4-FFF2-40B4-BE49-F238E27FC236}">
                <a16:creationId xmlns:a16="http://schemas.microsoft.com/office/drawing/2014/main" xmlns="" id="{B0FE1ACB-97F0-4CF3-A37E-C1FB8D06A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24" y="875458"/>
            <a:ext cx="3186708" cy="177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F92F90AA-090D-4D41-A625-38BD2588A3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8" r="1" b="11"/>
          <a:stretch/>
        </p:blipFill>
        <p:spPr>
          <a:xfrm>
            <a:off x="3933196" y="5229202"/>
            <a:ext cx="1779506" cy="1047815"/>
          </a:xfrm>
          <a:prstGeom prst="rect">
            <a:avLst/>
          </a:prstGeom>
        </p:spPr>
      </p:pic>
      <p:pic>
        <p:nvPicPr>
          <p:cNvPr id="7180" name="Picture 12" descr="Resultado de imagem para robots for dementia">
            <a:extLst>
              <a:ext uri="{FF2B5EF4-FFF2-40B4-BE49-F238E27FC236}">
                <a16:creationId xmlns:a16="http://schemas.microsoft.com/office/drawing/2014/main" xmlns="" id="{6FEF2384-ACFC-42FB-9DDD-C6B8E388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75" y="3473305"/>
            <a:ext cx="3226559" cy="215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9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Imagem relacionada">
            <a:extLst>
              <a:ext uri="{FF2B5EF4-FFF2-40B4-BE49-F238E27FC236}">
                <a16:creationId xmlns:a16="http://schemas.microsoft.com/office/drawing/2014/main" xmlns="" id="{FF09B96C-4AFA-4917-89D4-95753C0D3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645"/>
          <a:stretch/>
        </p:blipFill>
        <p:spPr bwMode="auto">
          <a:xfrm>
            <a:off x="20" y="3"/>
            <a:ext cx="3050602" cy="22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m relacionada">
            <a:extLst>
              <a:ext uri="{FF2B5EF4-FFF2-40B4-BE49-F238E27FC236}">
                <a16:creationId xmlns:a16="http://schemas.microsoft.com/office/drawing/2014/main" xmlns="" id="{14A61A34-5E4B-4F47-816D-F0D04BF9B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1" r="-1" b="-1"/>
          <a:stretch/>
        </p:blipFill>
        <p:spPr bwMode="auto">
          <a:xfrm>
            <a:off x="20" y="2325318"/>
            <a:ext cx="3050602" cy="221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m para find doors  dementia">
            <a:extLst>
              <a:ext uri="{FF2B5EF4-FFF2-40B4-BE49-F238E27FC236}">
                <a16:creationId xmlns:a16="http://schemas.microsoft.com/office/drawing/2014/main" xmlns="" id="{712390BA-E8A9-40CC-8DB7-2E1BA95E8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2" r="-5" b="2585"/>
          <a:stretch/>
        </p:blipFill>
        <p:spPr bwMode="auto">
          <a:xfrm>
            <a:off x="20" y="4620006"/>
            <a:ext cx="3050602" cy="223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Rectangle 74">
            <a:extLst>
              <a:ext uri="{FF2B5EF4-FFF2-40B4-BE49-F238E27FC236}">
                <a16:creationId xmlns:a16="http://schemas.microsoft.com/office/drawing/2014/main" xmlns="" id="{DEA1EE36-BDB4-4DA2-A0C9-0BA4331E7F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579018" y="639402"/>
            <a:ext cx="5073492" cy="5578521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xmlns="" id="{E23C1A11-E127-43FC-BD47-C016021BE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342" y="767827"/>
            <a:ext cx="4464844" cy="1150260"/>
          </a:xfrm>
        </p:spPr>
        <p:txBody>
          <a:bodyPr>
            <a:normAutofit/>
          </a:bodyPr>
          <a:lstStyle/>
          <a:p>
            <a:pPr algn="ctr"/>
            <a:r>
              <a:rPr lang="pt-BR" sz="3500" dirty="0">
                <a:solidFill>
                  <a:srgbClr val="FFFFFF"/>
                </a:solidFill>
              </a:rPr>
              <a:t>Exemplo de recursos assistivos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EC6B0C8-A578-420B-A6DE-71FB9F180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342" y="1844824"/>
            <a:ext cx="4464844" cy="36706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600" dirty="0">
                <a:solidFill>
                  <a:srgbClr val="FFFFFF"/>
                </a:solidFill>
              </a:rPr>
              <a:t>Estratégias</a:t>
            </a:r>
          </a:p>
          <a:p>
            <a:r>
              <a:rPr lang="pt-BR" sz="1600" dirty="0">
                <a:solidFill>
                  <a:srgbClr val="FFFFFF"/>
                </a:solidFill>
              </a:rPr>
              <a:t>mudanças na forma de fazer as coisas, </a:t>
            </a:r>
          </a:p>
          <a:p>
            <a:r>
              <a:rPr lang="pt-BR" sz="1600" dirty="0">
                <a:solidFill>
                  <a:srgbClr val="FFFFFF"/>
                </a:solidFill>
              </a:rPr>
              <a:t>a facilitação das tarefas, </a:t>
            </a:r>
          </a:p>
          <a:p>
            <a:pPr>
              <a:buFontTx/>
              <a:buChar char="-"/>
            </a:pPr>
            <a:r>
              <a:rPr lang="pt-BR" sz="1600" dirty="0">
                <a:solidFill>
                  <a:srgbClr val="FFFFFF"/>
                </a:solidFill>
              </a:rPr>
              <a:t>o sequenciamento das etapas como tutoriais, as dicas facilitadoras da evocação dentre outros. </a:t>
            </a:r>
          </a:p>
          <a:p>
            <a:endParaRPr lang="pt-BR" sz="1600" dirty="0">
              <a:solidFill>
                <a:srgbClr val="FFFFFF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FAD5D51-E18C-4490-8980-97E0FB492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8" y="3818722"/>
            <a:ext cx="4048913" cy="303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387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D2D1CB-CFBD-43DE-8DA5-6017BC643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24" y="484632"/>
            <a:ext cx="398726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pt-BR" sz="3600" dirty="0"/>
              <a:t>Os dispositivos de segurança</a:t>
            </a:r>
          </a:p>
        </p:txBody>
      </p:sp>
      <p:pic>
        <p:nvPicPr>
          <p:cNvPr id="9222" name="Picture 6" descr="Imagem relacionada">
            <a:extLst>
              <a:ext uri="{FF2B5EF4-FFF2-40B4-BE49-F238E27FC236}">
                <a16:creationId xmlns:a16="http://schemas.microsoft.com/office/drawing/2014/main" xmlns="" id="{68FB3D99-ABA0-4B6D-886F-B3254541F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7" r="20654" b="-1"/>
          <a:stretch/>
        </p:blipFill>
        <p:spPr bwMode="auto">
          <a:xfrm>
            <a:off x="1" y="10"/>
            <a:ext cx="2277173" cy="335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sultado de imagem para lighting for elderly">
            <a:extLst>
              <a:ext uri="{FF2B5EF4-FFF2-40B4-BE49-F238E27FC236}">
                <a16:creationId xmlns:a16="http://schemas.microsoft.com/office/drawing/2014/main" xmlns="" id="{776FA743-7527-4DDA-9672-7A778FF22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0" r="2356" b="-2"/>
          <a:stretch/>
        </p:blipFill>
        <p:spPr bwMode="auto">
          <a:xfrm>
            <a:off x="2345754" y="-1"/>
            <a:ext cx="2228532" cy="5049079"/>
          </a:xfrm>
          <a:custGeom>
            <a:avLst/>
            <a:gdLst>
              <a:gd name="connsiteX0" fmla="*/ 0 w 2971377"/>
              <a:gd name="connsiteY0" fmla="*/ 0 h 5049079"/>
              <a:gd name="connsiteX1" fmla="*/ 2971377 w 2971377"/>
              <a:gd name="connsiteY1" fmla="*/ 0 h 5049079"/>
              <a:gd name="connsiteX2" fmla="*/ 2971377 w 2971377"/>
              <a:gd name="connsiteY2" fmla="*/ 5049079 h 5049079"/>
              <a:gd name="connsiteX3" fmla="*/ 949962 w 2971377"/>
              <a:gd name="connsiteY3" fmla="*/ 5049079 h 5049079"/>
              <a:gd name="connsiteX4" fmla="*/ 949962 w 2971377"/>
              <a:gd name="connsiteY4" fmla="*/ 3352857 h 5049079"/>
              <a:gd name="connsiteX5" fmla="*/ 0 w 2971377"/>
              <a:gd name="connsiteY5" fmla="*/ 3352857 h 504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1377" h="5049079">
                <a:moveTo>
                  <a:pt x="0" y="0"/>
                </a:moveTo>
                <a:lnTo>
                  <a:pt x="2971377" y="0"/>
                </a:lnTo>
                <a:lnTo>
                  <a:pt x="2971377" y="5049079"/>
                </a:lnTo>
                <a:lnTo>
                  <a:pt x="949962" y="5049079"/>
                </a:lnTo>
                <a:lnTo>
                  <a:pt x="949962" y="3352857"/>
                </a:lnTo>
                <a:lnTo>
                  <a:pt x="0" y="33528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Espaço Reservado para Conteúdo 3" descr="Fall.jpg">
            <a:extLst>
              <a:ext uri="{FF2B5EF4-FFF2-40B4-BE49-F238E27FC236}">
                <a16:creationId xmlns:a16="http://schemas.microsoft.com/office/drawing/2014/main" xmlns="" id="{1A8602B7-EB82-4F94-BED0-AAB2FC256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9197" r="3345" b="6"/>
          <a:stretch/>
        </p:blipFill>
        <p:spPr>
          <a:xfrm>
            <a:off x="22" y="3429000"/>
            <a:ext cx="2999113" cy="3429000"/>
          </a:xfrm>
          <a:prstGeom prst="rect">
            <a:avLst/>
          </a:prstGeom>
        </p:spPr>
      </p:pic>
      <p:pic>
        <p:nvPicPr>
          <p:cNvPr id="9218" name="Picture 2" descr="Resultado de imagem para friendly environment for dementia">
            <a:extLst>
              <a:ext uri="{FF2B5EF4-FFF2-40B4-BE49-F238E27FC236}">
                <a16:creationId xmlns:a16="http://schemas.microsoft.com/office/drawing/2014/main" xmlns="" id="{FE6687DE-A751-486E-84D5-72204AC04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r="-3" b="-3"/>
          <a:stretch/>
        </p:blipFill>
        <p:spPr bwMode="auto">
          <a:xfrm>
            <a:off x="3057467" y="5140518"/>
            <a:ext cx="1520251" cy="172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Espaço Reservado para Conteúdo 2">
            <a:extLst>
              <a:ext uri="{FF2B5EF4-FFF2-40B4-BE49-F238E27FC236}">
                <a16:creationId xmlns:a16="http://schemas.microsoft.com/office/drawing/2014/main" xmlns="" id="{5BA754F5-CA57-4C44-8F5B-45C0BBD83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9677" y="2524538"/>
            <a:ext cx="3720689" cy="22006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700" dirty="0"/>
              <a:t>- Alarmes de presença</a:t>
            </a:r>
          </a:p>
          <a:p>
            <a:pPr>
              <a:buFontTx/>
              <a:buChar char="-"/>
            </a:pPr>
            <a:r>
              <a:rPr lang="pt-BR" sz="1700" dirty="0"/>
              <a:t>Fechaduras de portas</a:t>
            </a:r>
          </a:p>
          <a:p>
            <a:pPr>
              <a:buFontTx/>
              <a:buChar char="-"/>
            </a:pPr>
            <a:r>
              <a:rPr lang="pt-BR" sz="1700" dirty="0"/>
              <a:t>Proteção de quinas vivas</a:t>
            </a:r>
          </a:p>
          <a:p>
            <a:pPr>
              <a:buFontTx/>
              <a:buChar char="-"/>
            </a:pPr>
            <a:r>
              <a:rPr lang="pt-BR" sz="1700" dirty="0"/>
              <a:t>Auxílios para as </a:t>
            </a:r>
            <a:r>
              <a:rPr lang="pt-BR" sz="1700" dirty="0" err="1"/>
              <a:t>AVDs</a:t>
            </a:r>
            <a:r>
              <a:rPr lang="pt-BR" sz="1700" dirty="0"/>
              <a:t> básicas</a:t>
            </a:r>
          </a:p>
          <a:p>
            <a:pPr>
              <a:buFontTx/>
              <a:buChar char="-"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  <a:p>
            <a:pPr marL="0" indent="0">
              <a:buNone/>
            </a:pPr>
            <a:endParaRPr lang="pt-BR" sz="1700" dirty="0"/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325065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84017CD-C734-4CB0-862C-796AD8F4B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635" y="629268"/>
            <a:ext cx="2773133" cy="167660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000" dirty="0"/>
              <a:t>Recursos de Tecnologia Assistiva com foco no cuidado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45E06BD-40E2-46F9-8CAD-5C3F705B0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636" y="2438402"/>
            <a:ext cx="2773133" cy="3785419"/>
          </a:xfrm>
        </p:spPr>
        <p:txBody>
          <a:bodyPr>
            <a:normAutofit/>
          </a:bodyPr>
          <a:lstStyle/>
          <a:p>
            <a:r>
              <a:rPr lang="pt-BR" sz="1600"/>
              <a:t>Os equipamentos assistivos facilitadores do trabalho do cuidador podem ser muito úteis.</a:t>
            </a:r>
          </a:p>
          <a:p>
            <a:r>
              <a:rPr lang="pt-BR" sz="1600"/>
              <a:t>Podem ser usados para as tarefas de transferência entre superfícies como o transfer/elevador no caso de idosos acamados, os detectores de quedas, cadeiras de banho ergonômicas e dentre outros dispositivos.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29D873-1945-4654-A367-D915DFB30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74184" y="0"/>
            <a:ext cx="5669816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xmlns="" id="{6190A0DD-293F-477F-AEDB-BD04B12273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19748" y="484634"/>
            <a:ext cx="5031859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0" descr="http://www.bestmedical.com.sg/image/data/safehip/819050_front_Active%20Black%20store%20image.jpg">
            <a:extLst>
              <a:ext uri="{FF2B5EF4-FFF2-40B4-BE49-F238E27FC236}">
                <a16:creationId xmlns:a16="http://schemas.microsoft.com/office/drawing/2014/main" xmlns="" id="{6DAA8CAB-77C1-43C6-980F-C91A862D1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r="44525" b="-5"/>
          <a:stretch/>
        </p:blipFill>
        <p:spPr bwMode="auto">
          <a:xfrm>
            <a:off x="4061048" y="827678"/>
            <a:ext cx="1438299" cy="199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encrypted-tbn1.gstatic.com/images?q=tbn:ANd9GcSSEz3FYRhqCnFxn7beaMIa2H1eRCNmEo9fLIBBb_gjaFhjWql3">
            <a:extLst>
              <a:ext uri="{FF2B5EF4-FFF2-40B4-BE49-F238E27FC236}">
                <a16:creationId xmlns:a16="http://schemas.microsoft.com/office/drawing/2014/main" xmlns="" id="{0AF63683-D678-4B81-B7AE-1041168B8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2" r="17969" b="-5"/>
          <a:stretch/>
        </p:blipFill>
        <p:spPr bwMode="auto">
          <a:xfrm>
            <a:off x="5619995" y="829735"/>
            <a:ext cx="1438300" cy="199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913AEEE4-A982-41BF-9AF4-8B0B15F457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60" r="34877" b="-6"/>
          <a:stretch/>
        </p:blipFill>
        <p:spPr>
          <a:xfrm>
            <a:off x="7178945" y="827679"/>
            <a:ext cx="1438300" cy="1996780"/>
          </a:xfrm>
          <a:prstGeom prst="rect">
            <a:avLst/>
          </a:prstGeom>
        </p:spPr>
      </p:pic>
      <p:pic>
        <p:nvPicPr>
          <p:cNvPr id="5" name="Picture 6" descr="http://www.smartcellsusa.com/wp-content/uploads/2012/10/bedside-mat.jpg">
            <a:extLst>
              <a:ext uri="{FF2B5EF4-FFF2-40B4-BE49-F238E27FC236}">
                <a16:creationId xmlns:a16="http://schemas.microsoft.com/office/drawing/2014/main" xmlns="" id="{71F65CA1-2012-4894-A840-1877D30AD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16433"/>
          <a:stretch/>
        </p:blipFill>
        <p:spPr bwMode="auto">
          <a:xfrm>
            <a:off x="4061048" y="2989903"/>
            <a:ext cx="4556199" cy="292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491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6EA01E-D668-446B-AE12-28FF19D4E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F18E6FC-6C2A-4F68-9F49-4115A5D04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9424A65-BD59-488C-8196-5D7C2EE8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621"/>
            <a:ext cx="9144000" cy="670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116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F090EB-DE2D-4A79-93B2-766C3346B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79370"/>
            <a:ext cx="8208912" cy="1325563"/>
          </a:xfrm>
        </p:spPr>
        <p:txBody>
          <a:bodyPr>
            <a:normAutofit/>
          </a:bodyPr>
          <a:lstStyle/>
          <a:p>
            <a:pPr algn="ctr"/>
            <a:r>
              <a:rPr lang="pt-BR" sz="2000" dirty="0"/>
              <a:t>DESAFIOS PARA O BRASIL</a:t>
            </a:r>
            <a:br>
              <a:rPr lang="pt-BR" sz="2000" dirty="0"/>
            </a:br>
            <a:r>
              <a:rPr lang="pt-BR" sz="2000" dirty="0"/>
              <a:t>Ampliar o financiamento de pesquisa em </a:t>
            </a:r>
            <a:r>
              <a:rPr lang="pt-BR" sz="2000" dirty="0" err="1"/>
              <a:t>Gerontecnologia</a:t>
            </a:r>
            <a:r>
              <a:rPr lang="pt-BR" sz="2000" dirty="0"/>
              <a:t/>
            </a:r>
            <a:br>
              <a:rPr lang="pt-BR" sz="2000" dirty="0"/>
            </a:br>
            <a:r>
              <a:rPr lang="pt-BR" sz="2000" dirty="0"/>
              <a:t> (incluindo as tecnologias assistivas, uso de tecnologias (inclusão digital) e tecnologias de cuidado)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ABCA1591-E15F-4026-B533-B81F38257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208415"/>
              </p:ext>
            </p:extLst>
          </p:nvPr>
        </p:nvGraphicFramePr>
        <p:xfrm>
          <a:off x="395536" y="1412776"/>
          <a:ext cx="8064896" cy="529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xmlns="" val="175271576"/>
                    </a:ext>
                  </a:extLst>
                </a:gridCol>
                <a:gridCol w="4752528">
                  <a:extLst>
                    <a:ext uri="{9D8B030D-6E8A-4147-A177-3AD203B41FA5}">
                      <a16:colId xmlns:a16="http://schemas.microsoft.com/office/drawing/2014/main" xmlns="" val="239831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300" b="1" dirty="0"/>
                        <a:t>CHAMADAS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300" b="1" dirty="0"/>
                        <a:t>FOCO DO EDITAL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7867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E-Health/TA inteligente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Estudos no âmbito da </a:t>
                      </a:r>
                      <a:r>
                        <a:rPr lang="pt-BR" sz="1300" b="1" dirty="0" err="1"/>
                        <a:t>teleassistência</a:t>
                      </a:r>
                      <a:r>
                        <a:rPr lang="pt-BR" sz="1300" b="1" dirty="0"/>
                        <a:t>, e-saúde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2475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Uso das TIC/Ciência da Computação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- Estimulação cognitiva com auxílio das TIC, </a:t>
                      </a:r>
                    </a:p>
                    <a:p>
                      <a:pPr lvl="0"/>
                      <a:r>
                        <a:rPr lang="pt-BR" sz="1300" b="1" dirty="0"/>
                        <a:t>TIC no cuidado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31444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Robótica social e de serviço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Interação de robô-humano</a:t>
                      </a:r>
                    </a:p>
                    <a:p>
                      <a:pPr lvl="0"/>
                      <a:r>
                        <a:rPr lang="pt-BR" sz="1300" b="1" dirty="0" err="1"/>
                        <a:t>Telepresença</a:t>
                      </a:r>
                      <a:r>
                        <a:rPr lang="pt-BR" sz="1300" b="1" dirty="0"/>
                        <a:t> via robôs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76536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>
                          <a:solidFill>
                            <a:schemeClr val="tx1"/>
                          </a:solidFill>
                        </a:rPr>
                        <a:t>Tecnologia Móvel e </a:t>
                      </a:r>
                      <a:r>
                        <a:rPr lang="pt-BR" sz="1300" b="1" dirty="0" err="1">
                          <a:solidFill>
                            <a:schemeClr val="tx1"/>
                          </a:solidFill>
                        </a:rPr>
                        <a:t>APPs</a:t>
                      </a:r>
                      <a:endParaRPr lang="pt-BR" sz="13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Aplicativos para o cuidado, para a tomada de decisão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0814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Implementação de </a:t>
                      </a:r>
                      <a:r>
                        <a:rPr lang="pt-BR" sz="1300" b="1" dirty="0" err="1"/>
                        <a:t>Gerontecnologia</a:t>
                      </a:r>
                      <a:r>
                        <a:rPr lang="pt-BR" sz="13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300" b="1" dirty="0"/>
                        <a:t>Pensar a formação para a inovação e implementação de serviços com base tecnológica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9774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Uso da Tecnologia Assistiva em contextos específicos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- Uso na comunidade</a:t>
                      </a:r>
                    </a:p>
                    <a:p>
                      <a:pPr lvl="0"/>
                      <a:r>
                        <a:rPr lang="pt-BR" sz="1300" b="1" dirty="0"/>
                        <a:t>- Uso em ILPI</a:t>
                      </a:r>
                    </a:p>
                    <a:p>
                      <a:pPr lvl="0"/>
                      <a:r>
                        <a:rPr lang="pt-BR" sz="1300" b="1" dirty="0"/>
                        <a:t>- Mapeamento do uso da 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405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Design for </a:t>
                      </a:r>
                      <a:r>
                        <a:rPr lang="pt-BR" sz="1300" b="1" dirty="0" err="1"/>
                        <a:t>Aging</a:t>
                      </a:r>
                      <a:r>
                        <a:rPr lang="pt-BR" sz="1300" b="1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Design participativo, inclusivo com foco na pessoa que envelhece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4048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Uso da Tecnologias pela pessoa mais velha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Estudos de eficácia, utilidade e custo-efetividade</a:t>
                      </a:r>
                    </a:p>
                    <a:p>
                      <a:pPr lvl="0"/>
                      <a:r>
                        <a:rPr lang="pt-BR" sz="1300" b="1" dirty="0"/>
                        <a:t>Aceitabilidade e habilidades para uso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422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Ética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Ética e monitoramento de pessoas com demência, atendimento à distância</a:t>
                      </a:r>
                    </a:p>
                    <a:p>
                      <a:pPr lvl="0"/>
                      <a:endParaRPr lang="pt-BR" sz="13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7668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300" b="1" dirty="0"/>
                        <a:t>Dispensação de TA pelo Sistema Único de Saúde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300" b="1" dirty="0"/>
                        <a:t>Implementação e dispensação, habilitação dos serviços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32155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945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941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CB2371-E58C-4EF9-989A-3102260F7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4" y="4767072"/>
            <a:ext cx="4945641" cy="1625210"/>
          </a:xfrm>
        </p:spPr>
        <p:txBody>
          <a:bodyPr>
            <a:normAutofit/>
          </a:bodyPr>
          <a:lstStyle/>
          <a:p>
            <a:pPr algn="r"/>
            <a:r>
              <a:rPr lang="pt-BR">
                <a:solidFill>
                  <a:srgbClr val="FFFFFF"/>
                </a:solidFill>
              </a:rPr>
              <a:t>Concluindo</a:t>
            </a:r>
          </a:p>
        </p:txBody>
      </p:sp>
      <p:pic>
        <p:nvPicPr>
          <p:cNvPr id="8" name="Imagem 7" descr="Uma imagem contendo pessoa, interior, homem&#10;&#10;Descrição gerada com muito alta confiança">
            <a:extLst>
              <a:ext uri="{FF2B5EF4-FFF2-40B4-BE49-F238E27FC236}">
                <a16:creationId xmlns:a16="http://schemas.microsoft.com/office/drawing/2014/main" xmlns="" id="{1C33C867-6E97-4BDC-A6C7-247FF1C65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r="3849" b="-3"/>
          <a:stretch/>
        </p:blipFill>
        <p:spPr>
          <a:xfrm>
            <a:off x="241300" y="321733"/>
            <a:ext cx="5298090" cy="411077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1D497D1-B9B5-484D-9813-5CACD2E60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9" y="917725"/>
            <a:ext cx="2568554" cy="485236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700" dirty="0">
                <a:solidFill>
                  <a:srgbClr val="FFFFFF"/>
                </a:solidFill>
              </a:rPr>
              <a:t>Espera-se que a parceria entre academia, agências de fomento e empresas possam suprir as necessidades do mercado nacional, com vistas à formação, pesquisa,  desenvolvimento para implementação e expansão da </a:t>
            </a:r>
            <a:r>
              <a:rPr lang="pt-BR" sz="1700" dirty="0" err="1">
                <a:solidFill>
                  <a:srgbClr val="FFFFFF"/>
                </a:solidFill>
              </a:rPr>
              <a:t>gerontecnologia</a:t>
            </a:r>
            <a:r>
              <a:rPr lang="pt-BR" sz="1700" dirty="0">
                <a:solidFill>
                  <a:srgbClr val="FFFFFF"/>
                </a:solidFill>
              </a:rPr>
              <a:t>, buscando ampliar a aceitação e utilização de recursos tecnológicos na vida e cuidado da população idosa.</a:t>
            </a:r>
          </a:p>
          <a:p>
            <a:pPr marL="0" indent="0">
              <a:buNone/>
            </a:pPr>
            <a:endParaRPr lang="pt-BR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1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Resultado de imagem para transporte idoso">
            <a:extLst>
              <a:ext uri="{FF2B5EF4-FFF2-40B4-BE49-F238E27FC236}">
                <a16:creationId xmlns:a16="http://schemas.microsoft.com/office/drawing/2014/main" xmlns="" id="{000B0BC6-7AA2-4E50-A887-2843ADCD4B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27074" b="3"/>
          <a:stretch/>
        </p:blipFill>
        <p:spPr bwMode="auto">
          <a:xfrm>
            <a:off x="6503618" y="4437112"/>
            <a:ext cx="2571265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Resultado de imagem para idoso atravessando a rua">
            <a:extLst>
              <a:ext uri="{FF2B5EF4-FFF2-40B4-BE49-F238E27FC236}">
                <a16:creationId xmlns:a16="http://schemas.microsoft.com/office/drawing/2014/main" xmlns="" id="{2D79BD6E-5AEA-44E2-AB18-903595114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0" r="41179" b="-2"/>
          <a:stretch/>
        </p:blipFill>
        <p:spPr bwMode="auto">
          <a:xfrm>
            <a:off x="4536378" y="909842"/>
            <a:ext cx="1856542" cy="1856542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B19F7C5-1DE4-4B21-885D-9343EBA79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548680"/>
            <a:ext cx="3960440" cy="6048672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pt-BR" sz="1800" dirty="0">
                <a:solidFill>
                  <a:srgbClr val="FFFFFF"/>
                </a:solidFill>
              </a:rPr>
              <a:t>O envelhecimento da população está prestes a se tornar uma das transformações sociais mais significativas do século XXI, com implicações para quase todos os setores da sociedade, incluindo os mercados de trabalho e financeiro, a demanda por bens e serviços, como moradia, transporte e proteção social, bem como estruturas familiares e laços intergeracionais.</a:t>
            </a:r>
          </a:p>
          <a:p>
            <a:pPr marL="0" indent="0">
              <a:buNone/>
            </a:pPr>
            <a:endParaRPr lang="pt-B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1800" dirty="0">
                <a:solidFill>
                  <a:schemeClr val="bg1"/>
                </a:solidFill>
              </a:rPr>
              <a:t>Sinaliza também como uma fresta de oportunidade frente a possibilidade de construção de uma sociedade menos excludente e mais amigável ao cidadão que envelhece, o que favorece todas as pessoas por conseguinte. </a:t>
            </a:r>
          </a:p>
        </p:txBody>
      </p:sp>
      <p:pic>
        <p:nvPicPr>
          <p:cNvPr id="21" name="Picture 4" descr="Congresso Gerontec">
            <a:extLst>
              <a:ext uri="{FF2B5EF4-FFF2-40B4-BE49-F238E27FC236}">
                <a16:creationId xmlns:a16="http://schemas.microsoft.com/office/drawing/2014/main" xmlns="" id="{EB9B3CF6-F7EF-4470-B51F-7902B76BE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7986" y="3071592"/>
            <a:ext cx="2330329" cy="2330329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Resultado de imagem para idoso trabalhando">
            <a:extLst>
              <a:ext uri="{FF2B5EF4-FFF2-40B4-BE49-F238E27FC236}">
                <a16:creationId xmlns:a16="http://schemas.microsoft.com/office/drawing/2014/main" xmlns="" id="{5FB58EA7-DDE9-418B-A80C-4942BB89D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r="14514" b="-2"/>
          <a:stretch/>
        </p:blipFill>
        <p:spPr bwMode="auto">
          <a:xfrm>
            <a:off x="6140510" y="2"/>
            <a:ext cx="2935032" cy="2461177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855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B66B456-E822-45D5-9B3F-D33706EFF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0"/>
            <a:ext cx="5724128" cy="584897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D16E56-7A6E-4F2F-AD47-5D5E1E32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5514180"/>
            <a:ext cx="4807446" cy="1325563"/>
          </a:xfrm>
        </p:spPr>
        <p:txBody>
          <a:bodyPr/>
          <a:lstStyle/>
          <a:p>
            <a:r>
              <a:rPr lang="pt-BR" dirty="0"/>
              <a:t>Contato: </a:t>
            </a:r>
            <a:br>
              <a:rPr lang="pt-BR" dirty="0"/>
            </a:br>
            <a:r>
              <a:rPr lang="pt-BR" dirty="0"/>
              <a:t>carla.santana@fmrp.usp.br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1C3DABE-4D24-46FF-B7B8-17DC8B6CF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160" y="3933055"/>
            <a:ext cx="2503190" cy="2243907"/>
          </a:xfrm>
        </p:spPr>
        <p:txBody>
          <a:bodyPr/>
          <a:lstStyle/>
          <a:p>
            <a:pPr marL="0" indent="0">
              <a:buNone/>
            </a:pPr>
            <a:r>
              <a:rPr lang="pt-BR" sz="4000" dirty="0"/>
              <a:t>Obrigada!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6980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44B3CC0-2229-43DD-8521-558E80D7A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890" y="908722"/>
            <a:ext cx="5355705" cy="104233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Envelhecimento no Século XXI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761C531-D6C2-4992-A366-0A580B6A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9" r="18507" b="1"/>
          <a:stretch/>
        </p:blipFill>
        <p:spPr bwMode="auto">
          <a:xfrm>
            <a:off x="17" y="857259"/>
            <a:ext cx="34797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F8DA039-12A7-4253-85DD-50A860DB3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455" y="2111086"/>
            <a:ext cx="5064454" cy="354676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t-BR" sz="1500" dirty="0">
                <a:solidFill>
                  <a:schemeClr val="bg1"/>
                </a:solidFill>
                <a:cs typeface="Arial" charset="0"/>
              </a:rPr>
              <a:t>O envelhecimento é um </a:t>
            </a:r>
            <a:r>
              <a:rPr lang="pt-BR" sz="1500" dirty="0">
                <a:solidFill>
                  <a:srgbClr val="FFC000"/>
                </a:solidFill>
                <a:cs typeface="Arial" charset="0"/>
              </a:rPr>
              <a:t>triunfo</a:t>
            </a:r>
            <a:r>
              <a:rPr lang="pt-BR" sz="1500" dirty="0">
                <a:cs typeface="Arial" charset="0"/>
              </a:rPr>
              <a:t> </a:t>
            </a:r>
            <a:r>
              <a:rPr lang="pt-BR" sz="1500" dirty="0">
                <a:solidFill>
                  <a:schemeClr val="bg1"/>
                </a:solidFill>
                <a:cs typeface="Arial" charset="0"/>
              </a:rPr>
              <a:t>do desenvolvimento. </a:t>
            </a:r>
          </a:p>
          <a:p>
            <a:pPr>
              <a:defRPr/>
            </a:pPr>
            <a:r>
              <a:rPr lang="pt-BR" sz="1500" dirty="0">
                <a:solidFill>
                  <a:schemeClr val="bg1"/>
                </a:solidFill>
                <a:cs typeface="Arial" charset="0"/>
              </a:rPr>
              <a:t>O aumento da longevidade é uma das maiores </a:t>
            </a:r>
            <a:r>
              <a:rPr lang="pt-BR" sz="1500" dirty="0">
                <a:solidFill>
                  <a:srgbClr val="FFC000"/>
                </a:solidFill>
                <a:cs typeface="Arial" charset="0"/>
              </a:rPr>
              <a:t>conquistas</a:t>
            </a:r>
            <a:r>
              <a:rPr lang="pt-BR" sz="1500" dirty="0">
                <a:solidFill>
                  <a:schemeClr val="bg1"/>
                </a:solidFill>
                <a:cs typeface="Arial" charset="0"/>
              </a:rPr>
              <a:t> da</a:t>
            </a:r>
            <a:r>
              <a:rPr lang="pt-BR" sz="1500" dirty="0">
                <a:cs typeface="Arial" charset="0"/>
              </a:rPr>
              <a:t> </a:t>
            </a:r>
            <a:r>
              <a:rPr lang="pt-BR" sz="1500" dirty="0">
                <a:solidFill>
                  <a:schemeClr val="bg1"/>
                </a:solidFill>
                <a:cs typeface="Arial" charset="0"/>
              </a:rPr>
              <a:t>humanidade.</a:t>
            </a:r>
          </a:p>
          <a:p>
            <a:pPr>
              <a:defRPr/>
            </a:pPr>
            <a:r>
              <a:rPr lang="pt-BR" sz="1500" dirty="0">
                <a:solidFill>
                  <a:schemeClr val="bg1"/>
                </a:solidFill>
                <a:cs typeface="Arial" charset="0"/>
              </a:rPr>
              <a:t>Mas, a população em envelhecimento também apresenta</a:t>
            </a:r>
            <a:r>
              <a:rPr lang="pt-BR" sz="1500" dirty="0">
                <a:cs typeface="Arial" charset="0"/>
              </a:rPr>
              <a:t> </a:t>
            </a:r>
            <a:r>
              <a:rPr lang="pt-BR" sz="1500" dirty="0">
                <a:solidFill>
                  <a:srgbClr val="FFC000"/>
                </a:solidFill>
                <a:cs typeface="Arial" charset="0"/>
              </a:rPr>
              <a:t>desafios</a:t>
            </a:r>
            <a:r>
              <a:rPr lang="pt-BR" sz="1500" dirty="0">
                <a:cs typeface="Arial" charset="0"/>
              </a:rPr>
              <a:t> </a:t>
            </a:r>
            <a:r>
              <a:rPr lang="pt-BR" sz="1500" dirty="0">
                <a:solidFill>
                  <a:schemeClr val="bg1"/>
                </a:solidFill>
                <a:cs typeface="Arial" charset="0"/>
              </a:rPr>
              <a:t>sociais, econômicos e culturais para indivíduos, famílias, sociedades e para a comunidade global.</a:t>
            </a:r>
          </a:p>
          <a:p>
            <a:pPr>
              <a:defRPr/>
            </a:pPr>
            <a:endParaRPr lang="pt-BR" sz="1500" dirty="0">
              <a:cs typeface="Arial" charset="0"/>
            </a:endParaRPr>
          </a:p>
          <a:p>
            <a:pPr marL="0" indent="0" algn="ctr">
              <a:buNone/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...</a:t>
            </a:r>
            <a:r>
              <a:rPr lang="pt-BR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Este processo pode e deve ser planejado para transformar os desafios em oportunidades.</a:t>
            </a:r>
          </a:p>
          <a:p>
            <a:endParaRPr lang="pt-BR" sz="1125" dirty="0"/>
          </a:p>
        </p:txBody>
      </p:sp>
      <p:sp>
        <p:nvSpPr>
          <p:cNvPr id="5" name="Retângulo 8">
            <a:extLst>
              <a:ext uri="{FF2B5EF4-FFF2-40B4-BE49-F238E27FC236}">
                <a16:creationId xmlns:a16="http://schemas.microsoft.com/office/drawing/2014/main" xmlns="" id="{8695B2E6-1242-493F-9B00-DE25D0138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" y="6000745"/>
            <a:ext cx="33754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solidFill>
                  <a:schemeClr val="bg1"/>
                </a:solidFill>
              </a:rPr>
              <a:t>Resumo Executivo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solidFill>
                  <a:schemeClr val="bg1"/>
                </a:solidFill>
              </a:rPr>
              <a:t>Publicado pelo Fundo de População das Nações Unidas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 dirty="0">
                <a:solidFill>
                  <a:schemeClr val="bg1"/>
                </a:solidFill>
              </a:rPr>
              <a:t>(UNFPA), Nova York e pela </a:t>
            </a:r>
            <a:r>
              <a:rPr lang="pt-BR" altLang="pt-BR" sz="900" dirty="0" err="1">
                <a:solidFill>
                  <a:schemeClr val="bg1"/>
                </a:solidFill>
              </a:rPr>
              <a:t>HelpAge</a:t>
            </a:r>
            <a:r>
              <a:rPr lang="pt-BR" altLang="pt-BR" sz="900" dirty="0">
                <a:solidFill>
                  <a:schemeClr val="bg1"/>
                </a:solidFill>
              </a:rPr>
              <a:t> </a:t>
            </a:r>
            <a:r>
              <a:rPr lang="pt-BR" altLang="pt-BR" sz="900" dirty="0" err="1">
                <a:solidFill>
                  <a:schemeClr val="bg1"/>
                </a:solidFill>
              </a:rPr>
              <a:t>International</a:t>
            </a:r>
            <a:r>
              <a:rPr lang="pt-BR" altLang="pt-BR" sz="900" dirty="0">
                <a:solidFill>
                  <a:schemeClr val="bg1"/>
                </a:solidFill>
              </a:rPr>
              <a:t>, Londres, 2012 </a:t>
            </a:r>
          </a:p>
        </p:txBody>
      </p:sp>
    </p:spTree>
    <p:extLst>
      <p:ext uri="{BB962C8B-B14F-4D97-AF65-F5344CB8AC3E}">
        <p14:creationId xmlns:p14="http://schemas.microsoft.com/office/powerpoint/2010/main" val="149226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197F9D-3383-463A-86BC-E68EF7A6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412" y="274588"/>
            <a:ext cx="8712968" cy="994172"/>
          </a:xfrm>
        </p:spPr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SE PENSARMOS NAS DEMANDAS DE SAÚDE DA PESSOA MAIS VELHA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05AD3994-2F84-430F-AFAB-2133B1F588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482937"/>
              </p:ext>
            </p:extLst>
          </p:nvPr>
        </p:nvGraphicFramePr>
        <p:xfrm>
          <a:off x="153407" y="1268760"/>
          <a:ext cx="8784975" cy="5150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6899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197F9D-3383-463A-86BC-E68EF7A6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3" y="476672"/>
            <a:ext cx="8927984" cy="994172"/>
          </a:xfrm>
        </p:spPr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SE PENSARMOS NAS DEMANDAS DE TRABALHO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DA PESSOA MAIS VELHA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05AD3994-2F84-430F-AFAB-2133B1F588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2724893"/>
              </p:ext>
            </p:extLst>
          </p:nvPr>
        </p:nvGraphicFramePr>
        <p:xfrm>
          <a:off x="157293" y="1470844"/>
          <a:ext cx="8927984" cy="4838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7199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197F9D-3383-463A-86BC-E68EF7A6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2" y="476672"/>
            <a:ext cx="8500145" cy="994172"/>
          </a:xfrm>
        </p:spPr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SE PENSARMOS NO VIVER E MORAR DA PESSOA MAIS VELHA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05AD3994-2F84-430F-AFAB-2133B1F588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9582433"/>
              </p:ext>
            </p:extLst>
          </p:nvPr>
        </p:nvGraphicFramePr>
        <p:xfrm>
          <a:off x="179514" y="1412776"/>
          <a:ext cx="8905765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4056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E197F9D-3383-463A-86BC-E68EF7A68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5" y="332656"/>
            <a:ext cx="8829413" cy="994172"/>
          </a:xfrm>
        </p:spPr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SE PENSARMOS NAS DEMANDAS DE TRANSPORTE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DA PESSOA MAIS VELHA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05AD3994-2F84-430F-AFAB-2133B1F588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367736"/>
              </p:ext>
            </p:extLst>
          </p:nvPr>
        </p:nvGraphicFramePr>
        <p:xfrm>
          <a:off x="119543" y="1412776"/>
          <a:ext cx="896573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4746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BA56455-9B59-48E1-99CF-D945161F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8" y="373558"/>
            <a:ext cx="7886700" cy="1325563"/>
          </a:xfrm>
        </p:spPr>
        <p:txBody>
          <a:bodyPr>
            <a:normAutofit/>
          </a:bodyPr>
          <a:lstStyle/>
          <a:p>
            <a:r>
              <a:rPr lang="pt-B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Gerontecnologia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21A1472-5C8B-4688-AE82-A3D996D16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690680"/>
            <a:ext cx="8052998" cy="4042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dirty="0">
                <a:solidFill>
                  <a:schemeClr val="bg1"/>
                </a:solidFill>
                <a:ea typeface="Times New Roman" panose="02020603050405020304" pitchFamily="18" charset="0"/>
              </a:rPr>
              <a:t>Campo de conhecimento interdisciplinar que busca compreender e facilitar a interação de dois fenômenos atuais: o envelhecimento populacional e o desenvolvimento tecnológico, reconhecendo todo o potencial desta ferramenta para melhorar a vida das pessoas idosas.</a:t>
            </a:r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xmlns="" id="{77108CFC-CEEB-4EEB-909A-EEE961D61F31}"/>
              </a:ext>
            </a:extLst>
          </p:cNvPr>
          <p:cNvGraphicFramePr/>
          <p:nvPr/>
        </p:nvGraphicFramePr>
        <p:xfrm>
          <a:off x="731052" y="2304744"/>
          <a:ext cx="7692280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C9B4B8C8-30CE-450F-8293-112AF5E0B584}"/>
              </a:ext>
            </a:extLst>
          </p:cNvPr>
          <p:cNvSpPr/>
          <p:nvPr/>
        </p:nvSpPr>
        <p:spPr>
          <a:xfrm>
            <a:off x="633842" y="4115893"/>
            <a:ext cx="80901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Eixos de estudo:</a:t>
            </a:r>
          </a:p>
          <a:p>
            <a:pPr algn="ctr"/>
            <a:r>
              <a:rPr lang="pt-BR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Prevenção e engajamento, </a:t>
            </a:r>
          </a:p>
          <a:p>
            <a:pPr algn="ctr"/>
            <a:r>
              <a:rPr lang="pt-BR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Compensação e assistência  </a:t>
            </a:r>
          </a:p>
          <a:p>
            <a:pPr algn="ctr"/>
            <a:r>
              <a:rPr lang="pt-BR" sz="22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Suporte e organização do cuidado</a:t>
            </a:r>
            <a:endParaRPr lang="pt-BR" sz="2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E78371A7-CCA3-43DD-8577-7CA9E75E3BB8}"/>
              </a:ext>
            </a:extLst>
          </p:cNvPr>
          <p:cNvSpPr/>
          <p:nvPr/>
        </p:nvSpPr>
        <p:spPr>
          <a:xfrm>
            <a:off x="5076056" y="5940821"/>
            <a:ext cx="3600400" cy="268984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pt-BR" sz="1400" i="1" dirty="0" err="1">
                <a:solidFill>
                  <a:schemeClr val="bg1">
                    <a:lumMod val="75000"/>
                  </a:schemeClr>
                </a:solidFill>
              </a:rPr>
              <a:t>Bronswijk</a:t>
            </a:r>
            <a:r>
              <a:rPr lang="en-US" altLang="pt-BR" sz="1400" i="1" dirty="0">
                <a:solidFill>
                  <a:schemeClr val="bg1">
                    <a:lumMod val="75000"/>
                  </a:schemeClr>
                </a:solidFill>
              </a:rPr>
              <a:t> JEMH, Bouma H, </a:t>
            </a:r>
            <a:r>
              <a:rPr lang="en-US" altLang="pt-BR" sz="1400" i="1" dirty="0" err="1">
                <a:solidFill>
                  <a:schemeClr val="bg1">
                    <a:lumMod val="75000"/>
                  </a:schemeClr>
                </a:solidFill>
              </a:rPr>
              <a:t>Fozard</a:t>
            </a:r>
            <a:r>
              <a:rPr lang="en-US" altLang="pt-BR" sz="1400" i="1" dirty="0">
                <a:solidFill>
                  <a:schemeClr val="bg1">
                    <a:lumMod val="75000"/>
                  </a:schemeClr>
                </a:solidFill>
              </a:rPr>
              <a:t> JL. 2003</a:t>
            </a:r>
            <a:endParaRPr lang="nl-NL" altLang="pt-BR" sz="1400" i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9" name="Conector Angulado 11">
            <a:extLst>
              <a:ext uri="{FF2B5EF4-FFF2-40B4-BE49-F238E27FC236}">
                <a16:creationId xmlns:a16="http://schemas.microsoft.com/office/drawing/2014/main" xmlns="" id="{871FBF75-7A6B-4885-A76B-B2E0B41E2C6C}"/>
              </a:ext>
            </a:extLst>
          </p:cNvPr>
          <p:cNvCxnSpPr>
            <a:cxnSpLocks/>
          </p:cNvCxnSpPr>
          <p:nvPr/>
        </p:nvCxnSpPr>
        <p:spPr>
          <a:xfrm>
            <a:off x="1763688" y="4509120"/>
            <a:ext cx="864096" cy="512766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00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1543</TotalTime>
  <Words>1545</Words>
  <Application>Microsoft Office PowerPoint</Application>
  <PresentationFormat>Apresentação na tela (4:3)</PresentationFormat>
  <Paragraphs>204</Paragraphs>
  <Slides>30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Tema do Office</vt:lpstr>
      <vt:lpstr>Gerontecnologia e suas possibilidades de apoio à pessoa idosa </vt:lpstr>
      <vt:lpstr>Panorama das mudanças demográficas</vt:lpstr>
      <vt:lpstr>Apresentação do PowerPoint</vt:lpstr>
      <vt:lpstr>Envelhecimento no Século XXI</vt:lpstr>
      <vt:lpstr>SE PENSARMOS NAS DEMANDAS DE SAÚDE DA PESSOA MAIS VELHA</vt:lpstr>
      <vt:lpstr>SE PENSARMOS NAS DEMANDAS DE TRABALHO  DA PESSOA MAIS VELHA</vt:lpstr>
      <vt:lpstr>SE PENSARMOS NO VIVER E MORAR DA PESSOA MAIS VELHA</vt:lpstr>
      <vt:lpstr>SE PENSARMOS NAS DEMANDAS DE TRANSPORTE  DA PESSOA MAIS VELHA</vt:lpstr>
      <vt:lpstr>Gerontecnologia</vt:lpstr>
      <vt:lpstr>Gerontecnologia</vt:lpstr>
      <vt:lpstr>A gerontecnologia surgiu a partir de dois campos de saberes que se constituiram durante o século XX. </vt:lpstr>
      <vt:lpstr>A Sociedade Internacional de Gerontecnologia (ISG)</vt:lpstr>
      <vt:lpstr>Journal of Gerontechnology</vt:lpstr>
      <vt:lpstr>A Gerontecnologia no Brasil</vt:lpstr>
      <vt:lpstr>Apresentação do PowerPoint</vt:lpstr>
      <vt:lpstr>Apresentação do PowerPoint</vt:lpstr>
      <vt:lpstr> O processo de envelhecimento da população é real e impacta todos os mercados, indústrias e setores, tais como de transporte, hospedagem, indústria alimentícia, seguros, robótica, saúde e e-health, comunicação, internet, educação, esporte e lazer...   “Silver Economy”, não é um "mercado", mas uma "economia" cruzada. </vt:lpstr>
      <vt:lpstr>A Gerontecnologia reconhece o potencial que as tecnologias têm para fornecer um apoio valioso às estruturas necessárias de cuidado que as sociedades do futuro vão enfrentar.</vt:lpstr>
      <vt:lpstr>Apresentação do PowerPoint</vt:lpstr>
      <vt:lpstr>Exemplo de Recursos Assistivos</vt:lpstr>
      <vt:lpstr>Exemplo de Recursos Assistivos</vt:lpstr>
      <vt:lpstr>Exemplo de recursos assistivos - Estratégias</vt:lpstr>
      <vt:lpstr>Apresentação do PowerPoint</vt:lpstr>
      <vt:lpstr>Exemplo de recursos assistivos </vt:lpstr>
      <vt:lpstr>Os dispositivos de segurança</vt:lpstr>
      <vt:lpstr>Recursos de Tecnologia Assistiva com foco no cuidado</vt:lpstr>
      <vt:lpstr>Apresentação do PowerPoint</vt:lpstr>
      <vt:lpstr>DESAFIOS PARA O BRASIL Ampliar o financiamento de pesquisa em Gerontecnologia  (incluindo as tecnologias assistivas, uso de tecnologias (inclusão digital) e tecnologias de cuidado)</vt:lpstr>
      <vt:lpstr>Concluindo</vt:lpstr>
      <vt:lpstr>Contato:  carla.santana@fmrp.usp.br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RECURSOS DE TECNOLOGIA ASSISTIVA PARA O IDOSO DEMENCIADO</dc:title>
  <dc:creator>Carla Santana</dc:creator>
  <cp:lastModifiedBy>Ana Carolina Vaz da Silva</cp:lastModifiedBy>
  <cp:revision>31</cp:revision>
  <dcterms:created xsi:type="dcterms:W3CDTF">2018-10-18T14:46:33Z</dcterms:created>
  <dcterms:modified xsi:type="dcterms:W3CDTF">2019-09-26T12:50:43Z</dcterms:modified>
</cp:coreProperties>
</file>