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14"/>
  </p:notesMasterIdLst>
  <p:sldIdLst>
    <p:sldId id="265" r:id="rId4"/>
    <p:sldId id="266" r:id="rId5"/>
    <p:sldId id="892" r:id="rId6"/>
    <p:sldId id="267" r:id="rId7"/>
    <p:sldId id="260" r:id="rId8"/>
    <p:sldId id="887" r:id="rId9"/>
    <p:sldId id="877" r:id="rId10"/>
    <p:sldId id="934" r:id="rId11"/>
    <p:sldId id="932" r:id="rId12"/>
    <p:sldId id="261" r:id="rId13"/>
  </p:sldIdLst>
  <p:sldSz cx="9144000" cy="5143500" type="screen16x9"/>
  <p:notesSz cx="6797675" cy="9928225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ill Sans" panose="020B0604020202020204" charset="0"/>
      <p:regular r:id="rId19"/>
      <p:bold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Playfair Display" panose="00000500000000000000" pitchFamily="2" charset="0"/>
      <p:regular r:id="rId25"/>
      <p:bold r:id="rId26"/>
      <p:italic r:id="rId27"/>
      <p:boldItalic r:id="rId28"/>
    </p:embeddedFont>
    <p:embeddedFont>
      <p:font typeface="Raleway" pitchFamily="2" charset="0"/>
      <p:regular r:id="rId29"/>
      <p:bold r:id="rId30"/>
      <p:italic r:id="rId31"/>
      <p:boldItalic r:id="rId32"/>
    </p:embeddedFont>
    <p:embeddedFont>
      <p:font typeface="Raleway Black" pitchFamily="2" charset="0"/>
      <p:bold r:id="rId33"/>
      <p:italic r:id="rId34"/>
      <p:boldItalic r:id="rId35"/>
    </p:embeddedFont>
    <p:embeddedFont>
      <p:font typeface="Raleway Medium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64F01C-C18C-4F44-83E4-0ABB7C18FBA3}" v="4" dt="2023-12-06T00:21:42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8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0" Type="http://schemas.openxmlformats.org/officeDocument/2006/relationships/font" Target="fonts/font6.fntdata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Ungari Dal Fabbro (CGTI/SEB)" userId="f4c495dc-c6fc-4d45-abc8-a9206bcef4e6" providerId="ADAL" clId="{A764F01C-C18C-4F44-83E4-0ABB7C18FBA3}"/>
    <pc:docChg chg="undo custSel addSld delSld modSld sldOrd">
      <pc:chgData name="Ana Ungari Dal Fabbro (CGTI/SEB)" userId="f4c495dc-c6fc-4d45-abc8-a9206bcef4e6" providerId="ADAL" clId="{A764F01C-C18C-4F44-83E4-0ABB7C18FBA3}" dt="2023-12-06T00:29:25.761" v="89" actId="20577"/>
      <pc:docMkLst>
        <pc:docMk/>
      </pc:docMkLst>
      <pc:sldChg chg="del">
        <pc:chgData name="Ana Ungari Dal Fabbro (CGTI/SEB)" userId="f4c495dc-c6fc-4d45-abc8-a9206bcef4e6" providerId="ADAL" clId="{A764F01C-C18C-4F44-83E4-0ABB7C18FBA3}" dt="2023-12-06T00:14:39.239" v="74" actId="47"/>
        <pc:sldMkLst>
          <pc:docMk/>
          <pc:sldMk cId="0" sldId="257"/>
        </pc:sldMkLst>
      </pc:sldChg>
      <pc:sldChg chg="modSp mod ord">
        <pc:chgData name="Ana Ungari Dal Fabbro (CGTI/SEB)" userId="f4c495dc-c6fc-4d45-abc8-a9206bcef4e6" providerId="ADAL" clId="{A764F01C-C18C-4F44-83E4-0ABB7C18FBA3}" dt="2023-12-06T00:29:25.761" v="89" actId="20577"/>
        <pc:sldMkLst>
          <pc:docMk/>
          <pc:sldMk cId="0" sldId="260"/>
        </pc:sldMkLst>
        <pc:spChg chg="mod">
          <ac:chgData name="Ana Ungari Dal Fabbro (CGTI/SEB)" userId="f4c495dc-c6fc-4d45-abc8-a9206bcef4e6" providerId="ADAL" clId="{A764F01C-C18C-4F44-83E4-0ABB7C18FBA3}" dt="2023-12-06T00:29:25.761" v="89" actId="20577"/>
          <ac:spMkLst>
            <pc:docMk/>
            <pc:sldMk cId="0" sldId="260"/>
            <ac:spMk id="256" creationId="{00000000-0000-0000-0000-000000000000}"/>
          </ac:spMkLst>
        </pc:spChg>
      </pc:sldChg>
      <pc:sldChg chg="ord">
        <pc:chgData name="Ana Ungari Dal Fabbro (CGTI/SEB)" userId="f4c495dc-c6fc-4d45-abc8-a9206bcef4e6" providerId="ADAL" clId="{A764F01C-C18C-4F44-83E4-0ABB7C18FBA3}" dt="2023-12-05T23:56:25.085" v="1"/>
        <pc:sldMkLst>
          <pc:docMk/>
          <pc:sldMk cId="0" sldId="266"/>
        </pc:sldMkLst>
      </pc:sldChg>
      <pc:sldChg chg="ord">
        <pc:chgData name="Ana Ungari Dal Fabbro (CGTI/SEB)" userId="f4c495dc-c6fc-4d45-abc8-a9206bcef4e6" providerId="ADAL" clId="{A764F01C-C18C-4F44-83E4-0ABB7C18FBA3}" dt="2023-12-05T23:56:41.430" v="7"/>
        <pc:sldMkLst>
          <pc:docMk/>
          <pc:sldMk cId="0" sldId="267"/>
        </pc:sldMkLst>
      </pc:sldChg>
      <pc:sldChg chg="del">
        <pc:chgData name="Ana Ungari Dal Fabbro (CGTI/SEB)" userId="f4c495dc-c6fc-4d45-abc8-a9206bcef4e6" providerId="ADAL" clId="{A764F01C-C18C-4F44-83E4-0ABB7C18FBA3}" dt="2023-12-06T00:14:48.868" v="78" actId="47"/>
        <pc:sldMkLst>
          <pc:docMk/>
          <pc:sldMk cId="0" sldId="279"/>
        </pc:sldMkLst>
      </pc:sldChg>
      <pc:sldChg chg="del">
        <pc:chgData name="Ana Ungari Dal Fabbro (CGTI/SEB)" userId="f4c495dc-c6fc-4d45-abc8-a9206bcef4e6" providerId="ADAL" clId="{A764F01C-C18C-4F44-83E4-0ABB7C18FBA3}" dt="2023-12-06T00:14:14.215" v="67" actId="47"/>
        <pc:sldMkLst>
          <pc:docMk/>
          <pc:sldMk cId="0" sldId="876"/>
        </pc:sldMkLst>
      </pc:sldChg>
      <pc:sldChg chg="addSp delSp modSp mod ord">
        <pc:chgData name="Ana Ungari Dal Fabbro (CGTI/SEB)" userId="f4c495dc-c6fc-4d45-abc8-a9206bcef4e6" providerId="ADAL" clId="{A764F01C-C18C-4F44-83E4-0ABB7C18FBA3}" dt="2023-12-06T00:14:07.020" v="65" actId="1076"/>
        <pc:sldMkLst>
          <pc:docMk/>
          <pc:sldMk cId="2563877895" sldId="877"/>
        </pc:sldMkLst>
        <pc:spChg chg="add del mod">
          <ac:chgData name="Ana Ungari Dal Fabbro (CGTI/SEB)" userId="f4c495dc-c6fc-4d45-abc8-a9206bcef4e6" providerId="ADAL" clId="{A764F01C-C18C-4F44-83E4-0ABB7C18FBA3}" dt="2023-12-06T00:02:06.541" v="54" actId="478"/>
          <ac:spMkLst>
            <pc:docMk/>
            <pc:sldMk cId="2563877895" sldId="877"/>
            <ac:spMk id="3" creationId="{F390AAE5-8B8F-F6E5-6A02-E0EF442D30F3}"/>
          </ac:spMkLst>
        </pc:spChg>
        <pc:spChg chg="mod">
          <ac:chgData name="Ana Ungari Dal Fabbro (CGTI/SEB)" userId="f4c495dc-c6fc-4d45-abc8-a9206bcef4e6" providerId="ADAL" clId="{A764F01C-C18C-4F44-83E4-0ABB7C18FBA3}" dt="2023-12-06T00:14:07.020" v="65" actId="1076"/>
          <ac:spMkLst>
            <pc:docMk/>
            <pc:sldMk cId="2563877895" sldId="877"/>
            <ac:spMk id="287" creationId="{00000000-0000-0000-0000-000000000000}"/>
          </ac:spMkLst>
        </pc:spChg>
      </pc:sldChg>
      <pc:sldChg chg="delSp del mod">
        <pc:chgData name="Ana Ungari Dal Fabbro (CGTI/SEB)" userId="f4c495dc-c6fc-4d45-abc8-a9206bcef4e6" providerId="ADAL" clId="{A764F01C-C18C-4F44-83E4-0ABB7C18FBA3}" dt="2023-12-06T00:14:35.727" v="69" actId="47"/>
        <pc:sldMkLst>
          <pc:docMk/>
          <pc:sldMk cId="1689646910" sldId="878"/>
        </pc:sldMkLst>
        <pc:spChg chg="del">
          <ac:chgData name="Ana Ungari Dal Fabbro (CGTI/SEB)" userId="f4c495dc-c6fc-4d45-abc8-a9206bcef4e6" providerId="ADAL" clId="{A764F01C-C18C-4F44-83E4-0ABB7C18FBA3}" dt="2023-12-06T00:14:33.881" v="68" actId="478"/>
          <ac:spMkLst>
            <pc:docMk/>
            <pc:sldMk cId="1689646910" sldId="878"/>
            <ac:spMk id="4" creationId="{8FF4E297-3D39-07A8-C0CC-22E919303F31}"/>
          </ac:spMkLst>
        </pc:spChg>
      </pc:sldChg>
      <pc:sldChg chg="del">
        <pc:chgData name="Ana Ungari Dal Fabbro (CGTI/SEB)" userId="f4c495dc-c6fc-4d45-abc8-a9206bcef4e6" providerId="ADAL" clId="{A764F01C-C18C-4F44-83E4-0ABB7C18FBA3}" dt="2023-12-06T00:14:37.805" v="71" actId="47"/>
        <pc:sldMkLst>
          <pc:docMk/>
          <pc:sldMk cId="2440004667" sldId="879"/>
        </pc:sldMkLst>
      </pc:sldChg>
      <pc:sldChg chg="del">
        <pc:chgData name="Ana Ungari Dal Fabbro (CGTI/SEB)" userId="f4c495dc-c6fc-4d45-abc8-a9206bcef4e6" providerId="ADAL" clId="{A764F01C-C18C-4F44-83E4-0ABB7C18FBA3}" dt="2023-12-06T00:14:38.104" v="72" actId="47"/>
        <pc:sldMkLst>
          <pc:docMk/>
          <pc:sldMk cId="2204902799" sldId="880"/>
        </pc:sldMkLst>
      </pc:sldChg>
      <pc:sldChg chg="del">
        <pc:chgData name="Ana Ungari Dal Fabbro (CGTI/SEB)" userId="f4c495dc-c6fc-4d45-abc8-a9206bcef4e6" providerId="ADAL" clId="{A764F01C-C18C-4F44-83E4-0ABB7C18FBA3}" dt="2023-12-06T00:14:41.567" v="75" actId="47"/>
        <pc:sldMkLst>
          <pc:docMk/>
          <pc:sldMk cId="612562983" sldId="883"/>
        </pc:sldMkLst>
      </pc:sldChg>
      <pc:sldChg chg="del">
        <pc:chgData name="Ana Ungari Dal Fabbro (CGTI/SEB)" userId="f4c495dc-c6fc-4d45-abc8-a9206bcef4e6" providerId="ADAL" clId="{A764F01C-C18C-4F44-83E4-0ABB7C18FBA3}" dt="2023-12-06T00:14:37.240" v="70" actId="47"/>
        <pc:sldMkLst>
          <pc:docMk/>
          <pc:sldMk cId="337302162" sldId="884"/>
        </pc:sldMkLst>
      </pc:sldChg>
      <pc:sldChg chg="del ord">
        <pc:chgData name="Ana Ungari Dal Fabbro (CGTI/SEB)" userId="f4c495dc-c6fc-4d45-abc8-a9206bcef4e6" providerId="ADAL" clId="{A764F01C-C18C-4F44-83E4-0ABB7C18FBA3}" dt="2023-12-06T00:14:12.851" v="66" actId="47"/>
        <pc:sldMkLst>
          <pc:docMk/>
          <pc:sldMk cId="2147724702" sldId="885"/>
        </pc:sldMkLst>
      </pc:sldChg>
      <pc:sldChg chg="del">
        <pc:chgData name="Ana Ungari Dal Fabbro (CGTI/SEB)" userId="f4c495dc-c6fc-4d45-abc8-a9206bcef4e6" providerId="ADAL" clId="{A764F01C-C18C-4F44-83E4-0ABB7C18FBA3}" dt="2023-12-06T00:14:38.752" v="73" actId="47"/>
        <pc:sldMkLst>
          <pc:docMk/>
          <pc:sldMk cId="2703152639" sldId="886"/>
        </pc:sldMkLst>
      </pc:sldChg>
      <pc:sldChg chg="ord">
        <pc:chgData name="Ana Ungari Dal Fabbro (CGTI/SEB)" userId="f4c495dc-c6fc-4d45-abc8-a9206bcef4e6" providerId="ADAL" clId="{A764F01C-C18C-4F44-83E4-0ABB7C18FBA3}" dt="2023-12-05T23:59:26.764" v="13"/>
        <pc:sldMkLst>
          <pc:docMk/>
          <pc:sldMk cId="17735096" sldId="887"/>
        </pc:sldMkLst>
      </pc:sldChg>
      <pc:sldChg chg="del">
        <pc:chgData name="Ana Ungari Dal Fabbro (CGTI/SEB)" userId="f4c495dc-c6fc-4d45-abc8-a9206bcef4e6" providerId="ADAL" clId="{A764F01C-C18C-4F44-83E4-0ABB7C18FBA3}" dt="2023-12-06T00:14:42.670" v="76" actId="47"/>
        <pc:sldMkLst>
          <pc:docMk/>
          <pc:sldMk cId="3732968606" sldId="888"/>
        </pc:sldMkLst>
      </pc:sldChg>
      <pc:sldChg chg="del ord">
        <pc:chgData name="Ana Ungari Dal Fabbro (CGTI/SEB)" userId="f4c495dc-c6fc-4d45-abc8-a9206bcef4e6" providerId="ADAL" clId="{A764F01C-C18C-4F44-83E4-0ABB7C18FBA3}" dt="2023-12-06T00:00:07.262" v="16" actId="47"/>
        <pc:sldMkLst>
          <pc:docMk/>
          <pc:sldMk cId="196183410" sldId="890"/>
        </pc:sldMkLst>
      </pc:sldChg>
      <pc:sldChg chg="ord">
        <pc:chgData name="Ana Ungari Dal Fabbro (CGTI/SEB)" userId="f4c495dc-c6fc-4d45-abc8-a9206bcef4e6" providerId="ADAL" clId="{A764F01C-C18C-4F44-83E4-0ABB7C18FBA3}" dt="2023-12-05T23:56:27.632" v="3"/>
        <pc:sldMkLst>
          <pc:docMk/>
          <pc:sldMk cId="4033714159" sldId="892"/>
        </pc:sldMkLst>
      </pc:sldChg>
      <pc:sldChg chg="del">
        <pc:chgData name="Ana Ungari Dal Fabbro (CGTI/SEB)" userId="f4c495dc-c6fc-4d45-abc8-a9206bcef4e6" providerId="ADAL" clId="{A764F01C-C18C-4F44-83E4-0ABB7C18FBA3}" dt="2023-12-06T00:14:46.811" v="77" actId="47"/>
        <pc:sldMkLst>
          <pc:docMk/>
          <pc:sldMk cId="3398066284" sldId="893"/>
        </pc:sldMkLst>
      </pc:sldChg>
      <pc:sldChg chg="add del">
        <pc:chgData name="Ana Ungari Dal Fabbro (CGTI/SEB)" userId="f4c495dc-c6fc-4d45-abc8-a9206bcef4e6" providerId="ADAL" clId="{A764F01C-C18C-4F44-83E4-0ABB7C18FBA3}" dt="2023-12-06T00:21:42.997" v="81"/>
        <pc:sldMkLst>
          <pc:docMk/>
          <pc:sldMk cId="2713773775" sldId="932"/>
        </pc:sldMkLst>
      </pc:sldChg>
      <pc:sldChg chg="modSp add del mod">
        <pc:chgData name="Ana Ungari Dal Fabbro (CGTI/SEB)" userId="f4c495dc-c6fc-4d45-abc8-a9206bcef4e6" providerId="ADAL" clId="{A764F01C-C18C-4F44-83E4-0ABB7C18FBA3}" dt="2023-12-06T00:21:53.408" v="82" actId="1076"/>
        <pc:sldMkLst>
          <pc:docMk/>
          <pc:sldMk cId="461645443" sldId="934"/>
        </pc:sldMkLst>
        <pc:spChg chg="mod">
          <ac:chgData name="Ana Ungari Dal Fabbro (CGTI/SEB)" userId="f4c495dc-c6fc-4d45-abc8-a9206bcef4e6" providerId="ADAL" clId="{A764F01C-C18C-4F44-83E4-0ABB7C18FBA3}" dt="2023-12-06T00:21:53.408" v="82" actId="1076"/>
          <ac:spMkLst>
            <pc:docMk/>
            <pc:sldMk cId="461645443" sldId="934"/>
            <ac:spMk id="18" creationId="{AC17B656-8FA8-FEAD-361D-FCC678545C9F}"/>
          </ac:spMkLst>
        </pc:sp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d.docs.live.net/a3cf168122d2490d/Thaisa/Documentos/ENEC_base_ajuste_relat&#243;rio_status_simec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d.docs.live.net/a3cf168122d2490d/Thaisa/Documentos/ENEC_base_ajuste_relat&#243;rio_status_simec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mapa_brasil!$BG$6:$BG$32</cx:f>
        <cx:nf>mapa_brasil!$BG$5</cx:nf>
        <cx:lvl ptCount="27" name="48%">
          <cx:pt idx="0">100</cx:pt>
          <cx:pt idx="1">100</cx:pt>
          <cx:pt idx="2">0</cx:pt>
          <cx:pt idx="3">100</cx:pt>
          <cx:pt idx="4">100</cx:pt>
          <cx:pt idx="5">100</cx:pt>
          <cx:pt idx="6">0</cx:pt>
          <cx:pt idx="7">0</cx:pt>
          <cx:pt idx="8">0</cx:pt>
          <cx:pt idx="9">0</cx:pt>
          <cx:pt idx="10">0</cx:pt>
          <cx:pt idx="11">100</cx:pt>
          <cx:pt idx="12">0</cx:pt>
          <cx:pt idx="13">0</cx:pt>
          <cx:pt idx="14">100</cx:pt>
          <cx:pt idx="15">100</cx:pt>
          <cx:pt idx="16">100</cx:pt>
          <cx:pt idx="17">100</cx:pt>
          <cx:pt idx="18">100</cx:pt>
          <cx:pt idx="19">100</cx:pt>
          <cx:pt idx="20">0</cx:pt>
          <cx:pt idx="21">0</cx:pt>
          <cx:pt idx="22">0</cx:pt>
          <cx:pt idx="23">0</cx:pt>
          <cx:pt idx="24">0</cx:pt>
          <cx:pt idx="25">0</cx:pt>
          <cx:pt idx="26">100</cx:pt>
        </cx:lvl>
      </cx:strDim>
      <cx:strDim type="cat">
        <cx:f>mapa_brasil!$BF$6:$BF$32</cx:f>
        <cx:nf>mapa_brasil!$BF$5</cx:nf>
        <cx:lvl ptCount="27" name="Brasil">
          <cx:pt idx="0">Acre</cx:pt>
          <cx:pt idx="1">Alagoas</cx:pt>
          <cx:pt idx="2">Amazonas</cx:pt>
          <cx:pt idx="3">Amapá</cx:pt>
          <cx:pt idx="4">Bahia</cx:pt>
          <cx:pt idx="5">Ceará</cx:pt>
          <cx:pt idx="6">Distrito Federal</cx:pt>
          <cx:pt idx="7">Espírito Santo</cx:pt>
          <cx:pt idx="8">Goiás</cx:pt>
          <cx:pt idx="9">Maranhão</cx:pt>
          <cx:pt idx="10">Minas Gerais</cx:pt>
          <cx:pt idx="11">Mato Grosso do Sul</cx:pt>
          <cx:pt idx="12">Mato Grosso</cx:pt>
          <cx:pt idx="13">Pará</cx:pt>
          <cx:pt idx="14">Paraíba</cx:pt>
          <cx:pt idx="15">Pernambuco</cx:pt>
          <cx:pt idx="16">Piauí</cx:pt>
          <cx:pt idx="17">Paraná</cx:pt>
          <cx:pt idx="18">Rio de Janeiro</cx:pt>
          <cx:pt idx="19">Rio Grande do Norte</cx:pt>
          <cx:pt idx="20">Rondônia</cx:pt>
          <cx:pt idx="21">Roraima</cx:pt>
          <cx:pt idx="22">Rio Grande do Sul</cx:pt>
          <cx:pt idx="23">Santa Catarina</cx:pt>
          <cx:pt idx="24">Sergipe</cx:pt>
          <cx:pt idx="25">São Paulo</cx:pt>
          <cx:pt idx="26">Tocantins</cx:pt>
        </cx:lvl>
      </cx:strDim>
    </cx:data>
  </cx:chartData>
  <cx:chart>
    <cx:plotArea>
      <cx:plotAreaRegion>
        <cx:series layoutId="regionMap" uniqueId="{9CB2E8CF-6A0A-4C1B-B875-78D48F4C3238}">
          <cx:dataLabels>
            <cx:visibility seriesName="0" categoryName="1" value="0"/>
            <cx:separator>, </cx:separator>
          </cx:dataLabels>
          <cx:dataId val="0"/>
          <cx:layoutPr>
            <cx:geography cultureLanguage="pt-BR" cultureRegion="BR" attribution="Da plataforma Bing">
              <cx:geoCache provider="{E9337A44-BEBE-4D9F-B70C-5C5E7DAFC167}">
                <cx:binary>1H3ZbtxImu6rGL4eqhgRXBtdA1SQuWi1LHm/IWRZ5r7vfJvBXPfdeYN6sfNRi80M0UlbLQzaCQOu
cibzj3/fI/953f3jOrq5Kl50cZSU/7ju/nzpVVX2jz/+KK+9m/iqPIj96yIt06/VwXUa/5F+/epf
3/zxpbhq/cT9g8pE+ePauyqqm+7lf/8T3+bepCfp9VXlp8nr+qboL27KOqrKPe/NvvXi6kvsJ7Zf
VoV/XZE/X17eFK6f3bx8cZNUftW/6bObP1/ufOjliz/Er3oE9kWEk1X1FzwrEfnAJLJqmjp5+SJK
E/fhDaYf4J8N02DGA7izqxiP/MQZbk9w9eVLcVOWwOH278mDOwfGv69evrhO66Qa6eSCZH++5MVV
6UcvX/hlat29Y6XjcfnFLX5/7JL4v/8p/AMwFv5lwgWRPEtvPWLChZ++2BRXyZebF1/SF5c1zvls
7GDygcxMlZog+pQbKjmgRDMZ3pRvX/QB6B1TfulM8+yZ+QqBUReXvxej/rounlNVzANTN1RDVvQ7
Fsj6Lo80/cAgxGAaVe4+oO7yaOk482y5e0rgxF/W78WJVZn9/a/Cr6AuV0mVPtDlGewXlQ+YrOm6
zIh5+xIUR7l9n1JDUx6g3mnMLxxpnjGPvkDg0eo30xYLDvDv/3kg0jOwhh3oBhvZot7ri+hhjAPV
MEyZqIIxWz7JPEcenhMYYf1m/uWv6MpNr8pn5IR5oGkUrkPX7jkhKAlTD3SmEk026DclunNpd7ry
Eyea58i3BwWW/HXye9mvv+Kr7Dl1Y/TymiLfEfsbyQWHLytgh0zvtQfKs8OSxRP9gCP3z4kMOf+9
GHJ+VVz9/a/PVw9EeQZzpR8QBpIj4P2BuVIODE1nsqne+3/2APxOSX7mSPM8+f6kwJVz/ntx5S5T
gZdf33y5Ka6eMzAmMFEmJURW4MeniqIg6jJ1XZWNeUX5lTPNs+fxNwhsste/F5tgzYY0eVYPww4I
paPzIPfKA5c+5ZIGi0cUjRIo0O1LcPk/c6R57nx/UuDKX6e/F1f4lec/pz0jFPkKHAj8/i4vGOIu
mVCEA/q9A9o1ZIsHmWfE/WMCF/hfvxcXzm+K5Cr+XF8/Z5JiHMA6IX3X75N3Gc58qh1MQRFG0Rg+
dMcRZJZTZ/9zh5pny/RZgTfnv1lgvEn9v//nOeNioh1opsx0Wb0PjAWrpZgHVEUBTEaacvsSSmHL
B5rnycNzAj82r34vXTlFEJZ4f//vc6oKPVCJooDY935EVBVFQb6PhN+g44fwElTlp840z5XJowJj
Tn8zI3Z6hRhsg4J1mT5/iRIVFwU8MuX7KpfIIVU50IhGiAm9uX3B2E2N2a8d7keseoygyLPfrPxy
6iMie7FB2Ow/q4lD1ZKg+IXo6xs3pq5HYQcmUzV85j4wE7Kanz3WD/i0g5TIoc3vZu6+Cd2DRD9D
2onERoM2EVPTdoMCVTuQTUYZNOnuJTifiR7tO84PGPPdQrzcbXD8+fL0ze/FF6TPz1mbkciBwkyG
iIDe+yAhWlOMAwWlNMOg91EB4uupgVs8zzxL7h8TlOT8N3M9lwgHXpxf1dGzBgXsQGXM1Ezju0vZ
MWKI46hhaMZDRU1QlZ871Dxbps8KvLn83Ypm/lX9978ehPUZbJd6gNYx0b/nNWL8TA8MmZiKod4H
a6KmLB5onifn988J/Dg//L0M19hxRRP56Cq58Ytn1Rek/shZZGT5975j17XA6cPf6Mx8sHCC0//5
g83zR3xe4NPF0e/Fp7E+mzyri6EqfAwayQii5xmExNNAlE0Qmd29HrT2e6154UTznPmGisCS84v/
bJb8YD7kzu3eWbKdjzxhDIbdvmTBhKns4E5JHnpneH/q7B8mVX58knlGPDy3c+r/8MGXsXd/9cK6
qq4KxPUPdHgGP0L1A0wgGUhS8NftS7BXqFgqxKCyOp+k/PzB5pkhPi8ox6X1n60cO8fFlNjuJM9Z
irm0Z2SWCp+uwnN8y0uEMRg0kynCAkXGUMZc/v+Lp5vn2OyX7NABZDj7zdiWJl/+/n/JszYBjANd
I2Oa8oMZDA3pv4xPGOZ9BVQo1lz8zJl+wKLvj4qM+c3qnBcpijLxMxo8hMVUGQuYDw0YYR4D3TJN
1RW0O+/baY+4snigH/Hk/kGRI//h7n/nuLBwbzBciwnY5FkrZTJiLhlB8aQttpNkGqg8q+x2ZGnO
rv3UmebZMnl0B1Mg+n+tKj+em/02RmwjAFjdzh9PRmf3v3uLNoaihUfvI6nZCOIuoDr88udLkyky
Zi4mId34NTtR2Lewduapm6uywqAzqjYyYmrDQIyBlBXlm5cv2pvbt24r1qah6jpyJkNF4frliwRe
08NjdGxIjMEJohPGMEQFVSzT+u497UCnMqyrahBTRgn12/D3eRr1bpp8I8r9/79I6vg89ZOq/PMl
hkOzu0+NOGoK7C8ORVGGNSliHR0pWXZ9dYH5cnyY/FcWaVSLNMWzma5YdaQqvErr9yVTUa37NvL9
U3BQadQVg2gqbBCKWLtwSGgyKSPUs/ssOOyTal02Ks+k7X4oqF0K2CC/lClyHIbipkHH9yfYJGmm
V44e+XZO5cNQYocO8a5rM1J4w/KW7wf2iHRorYL8CB+JjCKQClGZAiNJkjsR0Ty71bOTMMgv6jw5
dsr+cj8YDJrs4gQwVEXRD9zB1KIi4BRIkkKyEGDSNrxKtK5f6aafItfdx55HhAMQ1YBHJkzBMLEi
sKfISzXsBte3y2bgbsN4ErTc0OSVQYcFHs3ho5oaRp4oZAtVml2yheXQKqXm+TaJZV7TG6qhYP/L
uEwAoPoz5Ysf14nXpJIHAOmJqpWvE3qTy2duh+nAfXDISJQd3SE6Ik7G4DGBB6a0dwEZWpRougRM
PGZp9A1bJ+t4Ex1L6ZfWTm1vpdv7AT5mEuCZhDAYDAIxFyShdsIudJXAt6PgxC1dLg+elaevPfrr
kq2PE+WjdOtYCtAEaeg1pws9Gvs2i0o7SjteOe/9YoFNBAH7I/IxRWUIExVVQ8d7l3y50rqm3jue
rX2SLjs7v8hf+0fm2eDyzvLfyD6vzqIjyS6P5Yv9dHysuDphhqYxMv7R9PH9iZWA4S/VTlE9m6rH
TKssqoQnNBoWuDWL3gSKwC1Db+WOaFAp1dloJq8GHq8lW1vAZQ6KRtmIEEW7bezmTHFxmZzrzIfF
K81+NVRxzmstqnlRaDIftLi3kwRp5j6xf6y/OgEkA70KU1VR8NuF2FGidCwbLXm1lskXiTxF+iYA
CFzfDkpVYHRGYXq2EsabutrUdjgsqdIc2QyIHnYmdKboVJBwGppt41CobkmyC7epeFKwkPtO7Vm+
2qyCsuT7qTYH0NThYRmBw9dkwc8OzTAwOsCKy7l33uZXlfSh0rxT0ztkdMFhzIg3lTEWh7FReCdd
HRk4Fe/IV8NCT3zbaWUKcVBPKjk4TIfSXJCEWUCMqqaio+KLCGYXEIx8wzIDZsKk5pvKNeyqaF/V
Zh8vwCEzhg8h0DdAmuhpSVcpLYGloK97azSzzkf/bXbcWe75x2gb2lvnIvqwn1/zIMEnWYNvBzF3
cYsVxav8GnrVSY2tazdaKPEidXjouUvYzSgUhRRCf2EKZaoLZIQbzEO/h79yPrWs5ZbMYwrfIW/y
V9VNsFE28atyux87AST2iUajO/pIFamFrggWsI2GSC586tt1fp2ELlcUJAT7jIQgGo8ACGZJCgyE
RyOAIfsoB4UVJ7FF25t/D8iocxNBj4bcG7reCGzNPNezw5Bda/7H/SAeEWrsx8K+UoyQUp0ytgsi
qB23q5zSt8PiyjE97gWK/RQIaMQrZNyV0ETuS7Xe1G0FJQpTPiTVGSv1heBuFgn09BXkGDpVRW4r
JkL6MpbhzknHo/A0ly/34yAoi45AUKYTAAK3Td/rgrz0AzuvnDVLhndKHKxo5tgVNReCrnlcNA2p
D8Ju89ZUTHgeRE0UdTVwaaQj0nm8C7wFS62MFJ+EdbfYMFXFFIQyxgi64BsSlVYlURXfLmopiVet
KjWtlRVp4h23Wc19zYo0nri5a7l5H3JWmV1gVbIcNeui9+uVFgayVWs0W0PXva0RxcTWjDCwMkNq
LqUkx5eUkZcifhvKy1Qbmk9ILtxVmiaKHUVZZeVZ2X0Iin6waNjbfkRt123tuiNnhuOam8ojmpUo
unSsFtQ7dONKX6mS6lthW+uvOkXLjpJCYzxowmDjxiFbJX5SHKmM5htaaxovTVXpeUr6ZhtHStnw
CFZ88+sywUYHhNQFRBSFLq7kMMy1xrczr3nNhmPHuY6y6FSRlQX7OSd8Y+DD2GhENUNQoJKkRto4
qW8nrsE71eOm4XPXkNZV/qv2BmKuEKbKqkwhAFSwmkMwEEfpOt+WSUfWcSS/LklvrCTfQMd+n/UU
Q+NbEZxCEhTKlZw2TaIWsSNv7DDi7jvtKF7FCtdjTi4UPvRcW8frpOPBabBATzGtuQMOW6RrsEZI
bUYVnKiYZni16ScA3lrsul8ltnvUB7zi+obaVc6DBUGZ02hlAk6gapVHntJnAOeR5L0fF6dx3gUL
Oj1+h6jSUxgCPVEQ7SQjAOfq6DKU9KO6czadqq8X2DYLZowYkNzKOtUEVKIigEkpiG/rl8Zrto5X
dc6bbWO1NrOaTf6G8sx6Evl0eHEKk6WhsbvLrVzPvTZrdXharbVC7x0zFiIhMvq4R8QDQggX4EFU
KsTjg14aTVeCQcFJeqX6vLTclWGT186r8tDYyltntZ+MswIxgSfYX92stL52YDm0yjhKg9rOM/kJ
8gBqUR32XSVME1DKqzA0dccL7KbIENIVlp72fEhlez8mZA6VKRwBFaJWah1pkDvaW0RZZYfxqtuS
C7Xk7TWciHxSWL6dft4Pdc4gwnshJkedbdzF2JWIVFOGRvPAr9rXeO0fOcgCdbm0gu4JccUEEBPC
8tTPpDgbgF3leN3KcVXpUMvaekGrbuVLlD8wiWAvEeNWQGwXn1LvInnI4fLDd9lhftZbxbpedZQ3
DW8OyVY7LFbheXWWouBjWNImtv21usDIxTMI6UDdOH1uam5gOz6TK6uTWaJzP9Uaj2t6XRKuGlli
O5L5hVI3PlG8sj4bGoaIINL8DUxCZpEkIFftYOhW7SvluZYkhlXrXr5RmhiVsERxIjtP/ZxwxyFL
NbFZJZ4SURAKplZhq3UgYmHXX7PD/tNw7NnJtrNYxGWPS/aSG6Ej93/MNnSUdtnWKqHqRgkgkkvt
VIrWzbq3/JJLPLHDT5LVWH11ZHi8X2s+j+3gKNmQBTc6q33fBIeME+NTR6ZIUlvnBU6QsY4X+XW1
FIyORNuHoqDeQx30Wu8BgHzkbOKjZlussjO6XTLxtxWPfXBGCz3xyHJCqNaXgNOs23f1Jt5UvFrp
R5QHq6XMcM6FfZcT7D3uggrDQumCchh1OuKKYyKE7yzi6gsGeDbIUDHigkoFgGBhfxdOJae5Hrsa
4NjFSftOP+6OK65x9rV9Bfe5oL6L0ASsHF+uqzwBtHLVrhC/23F7SD/W62EFycvWvbMQQ43m4BHD
KIqbqKgraN8IkufHahF1AeCxkl4pObU601/7QbZJU4OnEj0s2uRyv9Uns/o2gSkIo+8nnSOleWBH
J91JvHIO3cPkTNkm1pJmi+WY2wBRpYi0EQWjryWmrE2YBW0lQ0YKe1hr73LLOfdXsQX+vXI45dXG
f+W+eiIPv0EdO3NTJTBLxW9ZWY/BFT3yt/lGspw1/cCs2F62XrOm4zuK4y1FU2Aacq6qqgCMloxT
47TNfrVAglxiQkMxycz7sjKzHGGbUg0hL/p221feqqodrJfuSyWWEBH0jGhF2coDEEl12UqcnBv1
8X4Is8nKFBVBuSTfMRtpQLzWrM3rwfY+dG/8lWRlK9/hScTjNyODyBfvyFgIFEfH/1jLvkuEEG67
jm84XgLcGrM/d7yB9zlbKVV1nlTNh3YoFtzJvBmeCIWQRUStUft1Bq02Inba9e5FzIIjNph21kdb
5mo57wh9LQ8ts7zS9yxNMd/vp/USN4VQSJIhlVQaxdJBOSE91Ot0wXLNBo8THIVAJ+3CJNVHHFvf
2wxRywf9khFq+8NSTjaLC0OWqaCJhv6zwD3G+lDNEyRLUVZe9VHwxjcXvcwsNhMYAsdkt0U1rEX5
LjjMPUt/Ex0ONiCq74nLI52rm2HVXlaJHa+XfPY8dujTyzK6/hh63jUgipaSPAtH7BSXawDXSk/S
OxT0HkAIeqcrbhUoOSqHksflIxQkVn7I80/VNnftzqLr4qh4LW8jSz2s4wX3PevfJqAF3kl1qzuu
ixJZGJXSK6p2BvccWlht3svHcUPNr2ntuieSXgeff10D0BxC5Yyi7aATAbJJKza0w1icM4gtRxTt
Gm8hrRm/QjQrUxCC0KS4bMDLU6hAL8lrp6IuT7L+gmrVgj2ZM19TOIIy15krlSQEKo3ucp1d5GXN
dTdZs/wkpkt6PYcUqGXoso7KqXEbPUxCSKMtZNpSFXTrL43EtVsztH06PIF0aKZhhkxDiVZVBJRK
M5daRUqRJsXFJ0NJPkeO2fFU1i/2S8Etm0UeTQEJZkqvtdJrc1Scy1Vntxf6ul0NdrvJreJzafd2
kdjppfd2AegYQe0DKuRQsZIoJIkBtLV6i1qeNRyj54UMhq2yjXq4H9qc6ZpgKE6XVFKoJH0oBzZK
Stz3w9VA3tRmyWHOFkz+rGh8Z5oqxDrtEJZSYQ4ohoTRkSepq1YLuNoYCzZjziJOERqpO5HAzjRT
w4uB0JC6Vqd/dMs3+yl2W3/dwx9VsLm63pJOSZIAVVO0gt4apwXKlneSgcoBtUor3TTHcsYVrlx7
78qU94VN7dA27aWCwZxuo/KCFUv8QQVcoKnsZkHjFVC3YUisPrlKopM8eOeHskXSboF/s5KiMIwI
ohhjPOr3erGvuWYPwqbZsPIctk0U/7VRyB9Vs323n8SziZQ+gTXK0oSJhh/qWtr2o96xtWYF67hZ
NdZg3WrAx3LRgY8se8RSlNsx0aUCM1Ogo5RErFYCFth0o8SrkYXD5wqZ4nCkHnUaLzZLfns2ucG1
Pt8gCmJaK03T4ySB3VuNrQCgu6IBzz5D9chGvc253VddYsVLuM6KzASwIL2e1g5S3gKwErZ0Iyno
DdVG4lu6UyU+VzPXtdVGb+0Fjs5q/wSsEEWQhDaF34DCztth3a+aw+yVeearVmnrEZI5BDCot1Xt
gjGYrYxOySwIUjlQBV1vYNusy3fkJLc8+7qx0sPy0EUDXLLrBYBLaApO3SV9UXQMaBbKSouVraOF
h6m7QMyRVvukVXB/TRdIqUyBFE3OtbRcqTFd0PXZOt6UboLjq9R0QOMIeLSW96ZzeL0B5w7djXma
nXkq77feZkFARoHfh5Tg9ca7i1MZmY6dnBhH2brZkk1ru1bBQ4hGtITffmhYH9g1MAw3B5tSB2je
YfmOrtCwPI/4YPUn6J1slmoK+/mF24l2gaVyp8dZTeBjfdkaCsYjDcsd+9LveaVmiIYwkYqLdgSJ
kJOu8gMdtlluB+6R66o/bNja8I9Vmj1Jwr+DEiSDBlJx58YNqeBy4No6fWNkTwmO0W36hpAgDXVR
dpibRrDAvMjG9PBxmxdnmUF/cV7qtsY0gSOO/IRZ37dmFMIMyxJvi7d+InG3y5FTv2NetxBrzcvB
N6TEdlAQDJVspuBS7bs8KM9aZ0lvF+RAnKisDFchJQU6Tq4dhmVzltbDa/RnrFQJV6mnvN0vdksI
Cb5EdmNMLbRRYBOt+kDKGPF4shQKLKE0nmESCuTEUYOCQHn63oqidfeh8mx/C2xy7m/G0Sz4qqA6
6W00ZBYruvPm/DvHBPdRFAyBaguORVFsadmVmQa8wZzRfjLOpxnfpV2crsQAg+n4Bdg29uGbQxqu
8tQKb7L3xYquySm5kSvupRZh/54ua4LZkFKjN/wacGmx9tOI90TlUhuvF9CbN7bfqSiYjATvxOoY
+ZcrchvNNVu55b7Vr8kKfd3efhI8DDFj7FLFhKLANVWnQ+wWEJlmLVvxwDPMS1e8/sC+Riv/csn2
ziqBhgFtA3Mo2DYTXAlJDI+oDNDMQuUBhkIMY3gSBScwBA8yZJFTNQ4YpWwwl2gPxyzf+IidvG2x
oWy75LDm3f8E3sjRidK5eu2Zt7E+emmImRzubssN9M7ytGNvW51GKHItMG1W1SYgBVuiZG7ctFE8
RhzIXnxObLZlFZcseljb1bv0I5V5ZMUL1a0lqIJ1ST23GGqZBuhDva2lL5rx2dGTp2jZBDNBHKvO
03otBwxd/5wUr1rULTrzSWZyAkTb5Vjdd07YjAGNsoHPtJv01cgyaZVf6yqvG659cBVLtULUyJe6
ULMFa8waf9MAwYwkLslYFUMDnNMCnXLpIpUwW68esVW/DdMF7R49/6M4cQJMMCalQXI/x3rCnSog
TmzX0uYnErQltRYiECP3QoVpIGhhk7WRWyn2BRLuHEoW26AnikasnWyeYkvQ6kJnFBurCtaYdrnI
6ioo5J5hyGyQLDdxz2O3/Lpf0eYkHjsXKlYwdVxXKkY8phlQM4gxMqtrF5L/psqPw2QhzhllTWSR
oSAU1XWsgeqmoMr49tKLcgzMhtm1jjlAPy9Xja6vCt9YEIZZZFQsfKlYMcOlbYLtjWWnGDwD9Bqc
V4Ec8K5667NqAcicJBgapnd0jKBjl0NAJ279rikzFFDrpDyGp16ZyVMc8RTEeISJvaV67+ta0sD4
FU20rupQPnSDOkGihQlOZwGfWaJhfw3DXLhTCNeo7AKrYyeLo7G23ZrdK0K8w6SrPR4Vzqf9kjZb
xcF2wDdAghfxs1Zx0sgY2+GyVV4k6xBueLCGFbXpcb3dD20Wq/HSF2gPJIIJRshxWr2I8jawfb+x
4+SzwYItGdee9+VZo3ERJXtcjkPqK0MiRP1U9Sgq1BalP4iAlUWveqPEX+3aUL5AkSKy3g9uTvJM
itkFzLdib1OcOS36JkMzGoFTrRMe0NMYc0D7IcxRzRxvygFWSBvFIa6+qjHPWGYo6oUOJlqv24Zu
2uZmP5BZNL4DEQe4SCipgTuWZEOSWUOGcCyNFii1gMe4xzpVoEbKdKeTAaJtfKvGekOT++iHff73
EBEEOs69LtSGMR0IE66gY2NkC52NWVIp5nidLm40fDSvEtPODHEdOJZqOsP2quFNKefv9yNB5jwo
7D/kyTDwXeJcxSAVjcGasX5dbboP2lGNyM600hPH4+mJjrGfjcLrE23bbzHbvZDqzOL3HbY4XREl
uqKzHBRsWtPGOgoP1HSzH79ZEPjBBw016pGKguPWu0I2nRGE0vrrRnJO60J7QtRofgchhvzaoLau
YgBEh/Ierqe0pOpzoi/07RbwuI26Jj6BKImGnRkk14qZcVJ/xQL1gvLPFqGneAjynAWF6xHzNq1o
Tkr5VLYY0lwMYm31lXeWKlYhb+vYko5+YthsVmPHS1TAcFymogv2Wqde3vstgka1P1Pr2z6XklqB
LVnKG3XD2Mex8ucuzgvOgsWvHGEhT75tmuwaCiWhOdawQNVKUiwzJ3aLonNmBvZ+IVwCM4ZIE+Zl
hstcVB1RkJMTzDacpjAWdX+zH8itnD1yRxNkBBpKqdbqHbbu0LZwNmOW6x6am3H6e2lcb7aObk4g
CVG3JseR1voj2ey7yTbPfBMG1/15fCjb+SuDbcvoVPUXVOAHYJmBKFEfbwwTQi8txrKKPJbvsW8R
Ue56p+lZvWm24UlUrmXnSNpEK3ctLTiTWQOJi7EfoI6aOWFe55glzQeIJimc46HwrLJo7AobJbqM
WVon2WaDFHLV6X89hFFUhWFWRNXHaRJBHQPVc4My0UNbx6BuW0t8qIt1lg+/vtuELhdqFahKYGNG
EXxlooUpgXwGtluW14xgv0Nf2vOfsV248oHgx0QI9kPxKy+7FEzCKMmqUgltpaswZ8w4YdJqv/DP
aBhAYLeWjXUeMGsXxBB3WLbQIRpZcOF25dbRS4446tedCaDgHgksWoxz/AKtMrNDBpVIMEvsRu47
7vQX+9EYDYGgwgoWORBlwRxglkGQcJN4Ce7SA4Csep/J0Sps3kRlZOH6ggWhXgIkCHXtt14S6TB0
ytBZSZ5YmnfNgtaS2qV6wCzzDexmagoSM3obf0zUR1Fj1YtVoBT37KOWlScYFHEXXNcs97/DuJ0K
n8DQh75KwhjDJWUVcWn4HHgF79j7/bzBFSdzzPmGye24/gTK4ERJgeWH0MYWXbf2L8qzkjehhXGg
0U9dD1aMytjH6oKGVn+8VIRbQlGwBlXllaXvS6FtaKVhyepwruqBavlddr0fzSVAgggWSlYXDsIA
uy4iq8qcbRCFPMQg234wc1VuBVdxU2zDYxIbYwS7GssazPklNeCwV40tr5K1dOaeqivzFIM0nG5d
Oz8mC5WIWdQmIEelmDCwzdUgxyp1ZHcNOxqclGtttiLegt2eK4ABM+z340YTyLu4Cq/KYa1E1SiN
q87ndDUc+5Z2qR6N9bal8H1WuyawBCq6NCKpQxyIRXhZeMVKC5YqbHNEw8UcuHIB9hI1bUEe/Cg0
Gz8A0dQYyxLqJ19B99dbmsuc060pFMEelU00dLWJIpExZJ4llWNKUPnIQTEcQFBEdMhxS8KF9GoJ
NYF4Xa/EfRigpVim58rwxnG6VdQsDTrNVc9xVcF3AgpS5+ZmSVA1ApT76ZXwxjwzrQ5bQ8XG0Pkv
Xs4xNjF34AmukOq1rKkKLEWW5XZUt9wdXCsbJ3QQfGaqt+BJ5qIywIP1xfgKogixaKC5pZOXPaho
vO2uDQSe3XYorMrBsg1GdDBXkZ1qS0DnOfcNplhDML0SjZ6xpqgQPV4ZgW7YoRpVR3qe9AvZ3dyk
+RQ/sZigxobrSiN+rdWuiB1hdPioS+36Y4ypkcKSbMPy10WzNdXFpYe5DbDxnhDsw1KETtirEywW
kcta9bwQgTZZh8fusfHarHlnu1sV0yupZa6wv+80lsbTw5hx5bhSeFz9unfFlIJCUU4bf8HyUW6G
DKls+xCHkKqzQsHAR81wX07aLK06z1nOHUijlZgYaKyJRzTMosge8nLt+2e9cUbSmPuRwxsz4UX9
xa26tSZDe7JqQY7pjCndAS5UCljsSnWdAvhI6xwJ2tvhM3ufnXsYONPsbsu2qYV0lDcoWDantOIq
/jtbS4dPcPXTgxhCGdtssK4+uDhI4ulrrWR26MmWAxHf74FndGgHjBDMVlR1lUENI9s32lXRuF+T
gmyJNF6Gu69IOk9WpPYmrnTCdK5o/tysbSvNQbkvPOrbwCJO8QT5VMb2AqaMx9vEBKmJPaONo0ZF
3hsiJK9KlC3OisWB1fGcQmiuTqEI4uHjl5Cp5pHQjrtPzD1uXe1wcLA2WS1FRqNO7wFkCuyPfGnQ
aAF01M7kjhnxEmsXbv1Kds2Vgdb/r7NngpY46+gFOomZg6IyqVbwsltdGhairrm60pRyphC6GpGc
JCZiL+xDuNvIduEGPYu8x10RyqXGFVwpEG38zI4/78dsTr6RQMtwiLgtD5cp7xoT06taGdOwKGZ3
W9djPNPOzHZp/mkuKYBM44cysU4yukAhhnDikLLWR/rcWvTI3SaSXREr26oX6qqz2oZXVmbVFcbI
ymNV4ksXHM4p1xS6oFxGiOHcIFQRVzoZL+B+hyeMRKlI3dB0AHJw74LYO06TNXqOpCeQulXm+xbN
fO4N9FiuPhTdx/0sm+sRTaGJ7UgHF8Q1ioGax+hrxznYMOcxQqX8UNlKNlsAN6dpE9zEdD6h3qDH
DXALSaPwjPVHamRYZkEoZ1FybURoku9HcI5fU4iCKqiY2IsZQzKMJV5uZjd+9+XfAyBE66HpZYaS
AUCifi2T2irVxt4PYc4OTlEYUZz46LZK3M7tQbQCOUFQvcZijKVIPa/lcME0zSnwFJKgWrWSsahq
gEtRqn7O9b6tj/w4yjakD5Z2i2YZM86Yj01qtHUFxuBmOXTaB8Byg0o+UXpT3zYmln32024WI1yB
NfZaAUzstWSJjssHCejmMn2VRuGFRBXuJot3RI5cFl0IqmEUawAIGlFS3+VRE7m94tcwfeOIleuu
S8tbYxtM4a2dXQQq946eErNoDDs4JpaksFwnBKpJSfw0jWGItMw59broijjtOxZKC/ozp7FTMIKr
95tAlRsJwzMKxu6C+Av1dT7qbsk+ZXq/AGyOW1NggumL+gxZfDRSsUDpsm5XTJKtvE63vy4UuIRt
jPARYmM4bJdZlaOUfiYjDivihvv6WZ4ZVij3T1CmKRRBbRN0div8TgrKLX6AtV+SfUqMMNl4TrFg
VOfyJbSOVezZo25NmYiPGxqsIiVyM03lWs+jhpdnQbxmcPy405M3MBUNT8JD9SvSp+VVijmu6ejl
MEgh7vcUjXoRYw+eMhf7NZfh2WBjJ+vUP603jp1tjUuCse635edqqXwxGwZMoQr2o4oVhG0Zkm55
EzQ89i3jKx3ehitphVFDW88wesu1z+a7HMPz5+Hi4uc80iiwjyk4LlUWRNXTgiDuByDdNe+VED2f
wLQwyvHrggoFfwAiJt2YISqoqyIR7tiJRN8WWYSrRPQFpZvTcFyQgytSx2QBgduuNgQJqbw0BRCs
F702yDarv3ZOs6H/n7Mva65UV5b+RUQwg17FuEYvL89+IdrdbiRACCTmX39zne/h9PbXsX3jvp3B
bYyQSlVZWZllETnG/wE39v582Jev1tti80QFaGa069TzWUb08JNYxeO/L9zfLhfU7o4F8WHPBMH8
n+/UicVaLV3hutQyoHarW2pP1jcL9zeswPvzKV9OuFUHRum1KLSKd+Nu/IGhCajvhHQ6NBBlxfSE
F3U1LT7mHLsfCijH/zDWkn9/07+xCf7xR9w26h/ZwVgNne40sAKI0Byrjo6alh4lH/07WIi4gLZo
8OmgKXleW7p88ofvLqK/7B/cfP8x5ASdAeMP//wDxGL7PfdxkbO6npKQrCk29ExlV1rUrSEF45Xf
IUR/+bz/eOSXJHwriyJU6rbwAfJjqzQfpL1d/31h/yOz/OVKx0MgwQyPaxQ1X+clh7Bm7mDiIVjY
XZB7afBRXOp9GPOkTjAttluiNa7/H6p4Dz6KxIRh64KxMaTOd33Y27H4t7/l67FBZ3Y1byW9my0x
iwZGy6SOxE5eqv36rRDN35f3v2/+5YsyjXDOemwp1x+eqsp8MVsl6b8v73fP+HJ2UG/X5ebhjbS1
a3xBxex/84S/lTb/+IBfTgZbud1uGx7RHm+L5rwwfC6fhtTYi4fvOvTfvc+XLTmNxijqBg+rRx7N
xTZSFDv9N6/k3lb+3/bBl6TPkRAMLxw8Bb9/gCqLFd+2Yh2pG0yK829Ata1Kg6s+bbEf9T/cBBId
UMLhCeS3Y4h8n8O0SW56buLOjt2QIlvIqlxF6vS9gMxf6hbfRMMJfgggAoEU+M/AsHUjBpkn/LGs
PS3GgbRg0qQM6OK/76S/weH/eM6XRemgvwA+Mp5T7XhuhbTA+MbyyOqoBna4QNqeVtuebz/7b3Dq
v37yP97vS2qsIBRpz7eO7uxWv0aDX9pSfTct+t0zvqQZ7TQKv9JAJgOdm+WIGWP/u1vshsr8f3vq
v6/xFQHwy7L21gKvYeRjcmsLbiblkJUw6eDsvJJO0ZSYscp6kyrU7CjYoI/72cn03z/jN2/6VR4Z
1+gMIYgGMbTrqNeWuRHY392Vfzs+1m1LYuIFXcmbG9ufd6WQ2gqG8NaDz4YdT7aPhqd1NCROhAnY
u8ZHFfDN5vzbGfjziV9CaSBdZU0MqTluq2vdXV37t7/ZibtO37zbLZh9/Yp/Pui2vH+kAavRFq0a
8WqyXGIJxJdtgprjd8jv35rIGLH57xJ+Caq1cFrL3QJoAP/2GWgS1Dre5sONaKDIgkMVN9f/jRjV
d6/3NZaM1W0pcca9xqOuqX81ejty3X5DzflbKfWP1/sSS+bQazp1uzNuPXIvrZOg3Q3+PhQf9cnJ
1rhJvHmn6qxZM+Gdvpte/tsZ+HNxv0YUWyGhHfARgTHoe9Nth2tji/GbE//dWn6JKdxdmFbhLV5a
Qda3Y9IDiYZIcfLvBxrN6r+lhn+8j/sFEB7snpv1wKaYrUWmyTY9W1Mpc6b6eT8Qze66cA6GWJBx
yXXriGyBJuI9ZHFh1jCGSzSV7UoLIYCVu4OXh30j9zLkQeYP0MDxVrfedb0uL82m5M7rwyLp5iXM
nIaUubUa5XE0B/6MUZLlWVhbGZec8dxs/TBebG4fFlHriAsO1g+T1cWp/DWFEvN0Z4A5f/IFw8yV
Jn7STeWHIQF8iFJusQuRc+j8sH7MDRaYd81MfIRnczyE5YBurK5cQQdbOQezLtz3DurIOBeFE/VL
J45OXwy0NMrypTGYLCJTjPXPoJmLIHKqpf+5sl4fLTatJ8zXqR1rHHEXIHA1FJxaEdvWOL5vPh+f
PWbZKdOufxHVrCcq2zAUEfQ85EvbQnUvqpqyepKoX67jyvS1DoMhoK1jMAbh+c0EVj7UQlJt1NMr
C8auiVmnyUfl1RgOZIKQfJOqTMVijle/sfqoV6zY21Nn/BJV31cQduwWTSF2AXUUo5YJ5313MG7K
lrZfKzpP0ksc0oSpE0o08oZtoVtPnHRc3CAZwEx98gJO7liIf+tUCg2DAmOKR2QT8ylUNeq2VZfR
FDBjo0W3upFP1jpebyQcuZZdS/tyVAPGQrcxMkgpX1VVl8e1rMRON4HC3TVU76uarYzwDY0qWzXb
HLn2soHsVXyUrkJmwJmNOW2M8wX4+g/1PKtP0Qbmk1034lW4AUsWx+tSLbyVR70omjsbOugpd5Y5
nQq+3kk0MeGhAzjiR2OG1rPwFnHXlrX43DbWRS6Ut1c6VN60dxq1PraGlpli4ZboxRuioVfN3azC
6sQlhNRdqy+Olt66O5Nx5yJDvzhWrm7y0JRetLTkV1MuImfSx/BQwfUerPswH7HKeVdXa25tGio5
Tk2yKZwwweQQFCnBrZNbjTrMKjUUl9azytNim8NBd9x9EmDsN7RXlhHLjYm7kIs+d6ZAUd3LNR3a
1UqKurOTOdB9hhxkzF3DN2iBF0974VipUVVq5zJriufeIjF+nZUvnr2cKlNWWeM2W2p7nR2vjRFK
Wrltkboi3GhLXDtzOoaJytESOcShJeVeo7NiHjyoFtUq7vAhTxBeH/N6m+xoKzx2VEQ6sW4cxSiG
1MGNxsRg1A6rg14C6u2adG1kW4xEoRrDxCetlZu15+W1KvnRA9fqMpnT8hZuPfZ1aTj7seMygiAI
RCq56o5AeOfLpI0AQ2A9Fr1iXraAqv3QF5agQPvJsc2CdclWweJFL3tu23fK8tNwGp6LYbgTBqaj
R2zCQh+C0U7GAuoeHr937J9LEe5a99dkNclojzurZ891MZ/1UBxJU6QNgwJ3EZIcJJJ8cERMuiGp
tuVlNpo7hihtr/Xe7Bp64xwP7pa04c7xprRaFGZtFhwq6F0Wzl5rfV7EkEH22KFOEaR6WvPGkQn4
dHuM2x/hgPDMiZ3VuEFH2JVQx5S51vJDNbCJcLz+s/AWcFhs884Ig3SoAyiECrugy4axbz49Fb53
GVZ49jAoRUNwPoUo5WUe1tyYgvuFdAd382O/Wi0M9dc/CZuhjS/Jm263eymdvcXNJa2VnQ5KHqpw
vpZVt1OTD3JFeVeP3YupmpysRkhhM3JC1/xB1gv0B4oX2yx96kOjv4QQPziUBaZMQrjhjPy69tDy
Gomgq/AeHLgHpOZo3xkmebMHdvZn1407d7psdo2iyRl3fFCfBjNjov283dopcsDZyXzjhl20aDub
i0dqKlSx8hMv6+pRa1ZTOzAHiuNjR73n3ZMAosAqcN5de3MoGnrPYpAQmfD9gYbD2kZsXTEIsxgu
tTbrhYWjxBbSPS39OXerDWl2lS4qPBuNFxHd3dkN+Tl5yw+oHO36eoHoAviBHz2CdIXBZowK1MNn
oMsDEeRusYo7jEi+bsTwYwnjL8pK56oGkofBpiimsU4zUxeNvkjUayWzYen8yLe8zFwnOlZuvhZu
Ypv1XUmcfecVcVHohABBGhlE6MvZb6lldi71OdSMoBX/k/WItZuuM2OtHquyehv9Zb/dCCq+Vx+D
FSGmIUNSjttRbcuTo/Sps7v7Zl1lzE38usZQuAeNMPJFc2hW59DrJp48zCiOIUKtUd5NFc/qsvhc
eszDOC5SZy0w+4lxk4RM4LurIYhB3OGRNOp0FpzRyRYqmnwTyhuTnbTSOPWb9ypm8d5sPEL0hKNL
fy87CXIlGnRG7QA+AWenGdZXomTeVi5tGjO2gqakHVue5ILv3JR9RYW/fZadL9H9IMnUmZ+TCZZV
OEjcOm5UgEtWjuvRm4R96pn/YPHmFUYPsAXzi4lCDPaqxe0m7HlKHJ43qs6DGTc5GJBep/fNCtKL
tQQ2Vq+/YvMICuc+vKuBU7qGZjQA16ObyX6aDEN7AYRzjOVj20wnI9swJp3Jz6RzT+OoqxHbavbn
zKztuYj90Sgq6g8OLhJN5M8Gihe/Sp+IA2SAbCgJ2i8KaW6EbaJoi5+IQEk4DjpMJhhubF29RRpT
l++4u6C6PTNNQ76mMBzab0h+FXZJVYbXwfYxn7J1Ki6NWadq9DGYZ6iRylCLiFjloSeoQmRYni38
UG3JzBmKOzhViH27LpEvWVaROukqG3tZYp/ZKnPcNZe1gDRZ7Vu04815HuzUHdEhXkdcpzCkMtuo
qdprvSI1Y9a5McUlaCHLKZcbadLUKtK2qqJJtx1+wJni0Zr62KxYhuhUU6IJzrx9saSdsIZXZ1aS
Kho132uvSUewYEmfawlF9VYmNS9xkioZ2fKG7k7oNay82W+kPLp16FJMi4Fx2vAXU+jI6KeOcsNN
GcRep0a96tFPARGkxG9MDCp6P8sWGWe3xsHmvLRc52TbsI3MN8tc02ZmT46hAdVWVVJ5KgmmLcW4
QxTO6/tQoTFf9sb96sMSQvuPRNpPMiglDTi4u3aZaVkkyIhvfbPUNdxzi+yTNkX/C45KH6VnP3vQ
waHKUrBg6Cwazi2jwRJeijF4sZztfMtRqMfd1Bk0EiHrKjQWzMC2dconCOe/CfvsTxjCMPQlbMhx
Axk38qxuV4Xdsfermq4eedf1dD+7LBkHNy4xQ1cjLC6VnYf2kDRddViNeYUOrlgpN8uHxWzeTM49
2hf2y7RObiyb4q1c28tmbTug61Fhz/eCOBdWLpB7m5eIzfZ7VYVnr5HvRIdoLznthJYuv3iq+Cwk
RLTc1X4PrQokBkZiroxLGyrccIrvQnOiVm/9wP+ZtWtP2+XNK2dwOXA3hJ44es72tDG1MzqYAA1y
OaOa3nG3vjNAhJsnbGPr1AVNbMLGqbKxzitCxlgYSV3hEWRtuqgerT004TCkLKkxQA+9raJ5FtHo
ARgXXk7c4jd6FtnQTD6tjTbi41DAIrP+hHXPR09w0gMyPoHC81IWKwxAhH23yebTs/WGBqzCRH8Y
EznGocLSeqI3aK0r7ACYxajNbmhrWAZtLIizzCMSu5nF2gAh1HUxnu25e7uyq7R2TajmrQe7csNc
GeS8woONGe2hQrWJJX+A0G8GK6B9iIxbCvk29yGh6zYdtlB9mtorEGtZ6nL54Enz0pRK5KThvzqj
hVdh6crEEORhDvr95jXXVQefxqLvwUmPyoIkvdEdZtRQK/72fv1YhjBZAv9BzsY7pAwg+NZmRdvl
OEA7xXCna56PJcSf6zFWHORThbtwlMFVmGXs4EZrkIxNgVVQV/ipYXi7YfYTpx8TN+jfBSTAaODX
19VzkqWxDmxyE68g59bv8mVjcWe3qVtypMQuAMMNcb2tBkULBwk+JHilsb6E6+1JMJqgZotNU/iR
kCrpt3nnjRWtFx/Tx0WCM5A3FZhH5IngMhtgHKMKcl3FYMebqYLMXeoXAtU5/OvxZfBxKPS2l2XZ
UNRTUb1uD1D/q6NZDfedbE/jBmVlObOFepMPLoEzx/AHRPhoEwttj0Y+ovy79k5AzaKlulSvtYMU
YEYhtxJqwMFsbRUI5OajWnqIF3Pkxr/9gcRjjVKYqLPkzs5teVKG+uwsARR+4INWjLQTnzgIyeQ4
8BZcKLP7Y2WE+NoONXmVhRydLjbey6m+GHCNZOy0eNueifrBE00i240ahkkZ6U4SZUSnHv1SRua8
PM78vTLfe+uhcdZMGt3zMISpHDYIMkEvnTx73bupP3RVY/EwaTF32IvuEx/BtA0g2jXS3nq1MX82
tDRsxZmLYj8aXQy2FF2bnlryLOezIR8JC7Fr1v/MFpZTC0jxJ+Iehhq3XYvCwzSejKnMWTXvvWEa
qTCsIzIgRAMAA8qMJ/3pwtspqDmF1WzsOBcIFFJlNmdXAuzyj8z8MfZ2Yo5WNCz+dVLbWVtFUvfY
oJpHpl3jeKDq71+bpkic0t73oqYj+SwnQWdfJ2V3ZaZ39KfhLiyfre3CCoT9trzjpUzC9lmyFVFT
JR6SXSgFpIsH6MkFuGbYkQG5yxJiQY18c3R98o0e3xrtBuvexT1dQ0eLCxQf5Q7D5UgYjIMgU1qO
PzfcqfXW0qHZcOogkGni0iMF1A7azMHaYrIf+vVlyoCDhmUfVXWbSGXuK+feHVLDEdQpJ3iLQV1k
Z1VPI39rwJsIiUyqnqVrfbF6XAF+ak1ebJS/xNrF3jalhruT3dmCJVS9hw8yqjK4XzmtoKSXMdyC
oyV8n1zUcmZBV+CJM6b4u/KpdO8MO7y2w8sgMpizxladhsNrs5pUM5SRyg13KzJ0OroLGGvBz7C6
X8B8MKsmnxcHCHZ9Vo2ZeiVLfN7vq+ls8nnfOyCViOCg3OCohxKnalrjUQ6PwUqQGb/aEFlWYEIv
b5PXnYU/P+vww3Fmqnye8AqTdCsb9y2uAGcVSS2eSL/uCp/fe637sJYQEq7aF8tGCkT6hHHoTiN9
MIqa+uEIVqKxh2I0RTZMW8zcshY3SFPnNsqMGuLz/W4zhkSKNd3mdeehgURXe4IHyuOkrSQoH8P5
c3VaGEQ9dN7rZrqxU1+kfynH/RZucJYzEl3AhINnvssP2hSR6hBG5YzvgRMDW8OgGKMZAwkOBudl
PwMp0xSoxT7w1MHGRyiYKGPuPnjh9ARCNN2sZcfGMtEldLfG07gg+hb86GA3171zb8w5K8hM++7T
t6sIAp6ph8ycNwpiTBvsueYDCLyPuhv3cy/SfgK01fuRgUX2SOK54S/UAhb13eXSd+TH5HtVFDj9
hVsdwBR5Vf3ytlns9hodtQ2jichaXXno/UBAyOfGECA3D/eugrvE6qAI4PAG0xJZas1/s1UiitsY
buHN9Cgt/LBZ9FO8Ov7JLvw8DJsj/jMSqMY4sdYA+H8K+zbXM2xCUTT0Ql6UaWBe7+auGVDCz/2S
zFaAD8J/O80cQ6I6UkAWrHE5F2uZ9gC84MKTVgrFqId4z03cPFMyIAWQTbXnvDuqHkT+opvi1gfA
3L3V7aUo+ePYTh9LMUc6ZDkxF4qxvQRXLfXYb2fZEHteYU2DbK5KgCfasW93h7FA1ouNObtIpgHA
dOLUEPs4rB6wvjltG+zuDo60GKsMqHv7JQHYQCXSZO0cyHZLu4MoaPy42PR7CeBBC02Z8Wn429Ug
TdL4G3h/MPyZUXvMTgK7aMDe+CPc6thJPyHYEw7wQvAqK4QUlJ2phX+yFl3Ujt51UMveMGzKwp+9
bVFn4ycyX/wpoL2c6dCmzQbTO6/BanOUpgv3YyVZOgYhrVpcG56DXvewPExlsG/t8HEJ1B5J+YPn
PNcWWGF1uQewFS8mS1zysIVwDW2txG9zB99266YEcoyRIecTpiaem0CmTevsiHziHn7UGvqL64yH
Ecqd7UpiUbg/St9+hEwUDS3kprXKjSq4hbz6AJDyhFQjd+zu1TNvc47wrHXCO7t8VFD6JTB3FZND
iSLUBQeZAfMgcBIMCoTTMSmg+h3yFnaBfcpQ/bftT7vzMviURQwyhIgr0RA8KFMm2jrag71rpfxl
tYlT5LWJoZfiA3SZAOs35GS2dlboJM1mxx7HBzNUXswLbWEHDMJ/HBhjLLyjFm0TTWRG2tjmEofA
r17cccTuATMKocfd3o3CgW2sOGJK+AjP8aQdkIlBDjr0dgofq+cSFwnEv5xnwjPMokUlrkv8jw2o
yBvoJZtqUWP9KpFnmAhbDlAB1OX7wm5fLbQvimJ9tUmQleGTWKAvy82fBhv2vc3SYLwhUs9mj3C6
bYfewM21LDtz1ZnPRSpx2nkb0rlyxtxaQsR3G2Uxb/3XoWzPVW8c635aUFsPvwrNdkuhVaLIasV6
tK+w2/jN+qpAiVifoU6BxArFM5SLflWm++y43TXw54eywNuuwXzXzdUjVIeuDsYXwo58wLn+CtFG
2DYuTyOD5vGQkuBcmuPD6F/BhYjL9s4OXhtcKUq/eRZGqy1oLlrNDiL5O+kQ1Opgwbk4XWdNQtA0
jJO5YJNrN5sYSUvR5Kv6PcJupweCKgMeeQVgBQwrAkIOmp9yglPNLJMA/9X1ZjrjbggNytwPyO6n
pfc2TnPuh2cfhTasXVM+c2oEvwesZz3HISQZfdzBPusxnNhHZguRrNLZA2ejY58vk5/51rgnvpHJ
XgFyu/Mm9qNw8a2NigYGdk5X5UNzQ8pHkfv+up7tUgNa0uDRd29kuWAj77ptiz1ipPWcz4MRL9sb
h3VhZY7ptL2QCviWJzIAADu/J7lfvgak2K/NeLiNMFZwyjMlpLLDIKvqjwkcs6DCNC8LcoGK3MCQ
Ed285UGw7XHD9OEEZgjMNxiEdl25IRo+3uYSff/C0ctQ0ydkpwjUcQOgklB4iMo1LfshryoduSYI
bQpzTfOYh5VFTefeRjpd2zZ125NeHoISNJDqR6F8GhAQCKdnBqtPNT1w1PASC8v53qkAY9T32NKU
byG9JR9iQ3ujfxH2EKnw6A1OPI6oYILYZXmDDjrgx1YCEVg/G+fRBRRU8OUAXIMONn6B+mzNjvrb
71YumaHsY7uJH4M3R54I4sqFHvJQJo2AtlHtDMgh1G4xvXxyLm1zEcHj3MisnV4KS9F+LOHveW69
Jw8666Nk0VRkgUHe56CD/aGVbCUAopsiYo/6FiCU8A7h9GwLOKtBxagMYY4kimQBNEsDmcM1IDP0
mmgk0NydM86HvTFNUVFVI7VR6Q59eC1mferFgqwylFnRsBRSBjsvNB8aNOfsqs1r37gWvswEeiSU
6fmkRHudhRC0mplJIUuWKTjUDYHlRswDpLhZiWEKK2o79wAUM7Hace+RxQZCMPqQenB16hSIjI6T
KgZAetg8FTW9eCw8ROpycH9DfYzt6t6NWzE8ORVUdUS4HsNlHeBlUhuZDryEz6gRw/qXTdYHNc5H
dO2iybSAdPZ7zxIHaaK5VSzUEL9GLjC92aQd1I+98aGDzIXTvJcSdmoFrI3Xx7DRyWpN576unoVY
roiaoIACuObqtRTVYSvnKxPjXkoLRe3n1qvcHptHf0BLvq/mzENDYNqqVPvQ7WB9NMOkFQkQPwwi
zMgwVVgL3NGGqtE1Cq1XZdp389JkKAPv0F05ArlNHdQ8pjJoV0DzykViufgG5hHBm4awWAoqZzQt
5QG8+4eFNywrV30CezsOSv/D1xJdB9hv2UVk4fR2SNmG4fdaaUBafiYXsatsIGD1eBxL/2Rubgyf
2yOfPQiUiqxbpphPxvOy6Bvi21AWVBevgGXo2u19XaaViwtikvvCXRMRyqQALGeZ+DDO47oOkcfV
o11PUTlZ+PEQycscNe2QoMCNVfAmtNqtDI0/K4wDpuCpWyQaQqLU7LqLvfZJE/qIuZ/SaPal8J5n
Wac9Xt3ol5tq8N26BrBuDl+r6XnmUxpUWz4uU3a75edWZP0yJ9Iqo1nUj2CGp70HOnZbJRshD6aF
g4fWr48il008bWoZFdB/N0eEFaQxY7l1QI3t3NE4SNpPTbf+NRA4bODc2esF9zH6iPNxJOgbWfpc
r2iNlgehgrgjOjJ7JAe2FUmbZ4xt+9Dkl8VtMqSDCWYfaANAjKw81QaJVFUei2BMXQtQ0GYdAMOU
A9pNrMi4bM+wcz0wWyabXVy3djmvC073gg/mdmMk6jX3liKR7mfXz9E09Dkp0IIC1uUqcTY79uHU
Awqw7tA68r7nJBE+KD+9G5W1m0CK4bVw8D1GazfXfK8W9CRLEc1cP4KCAXDUjk2IMbbi3uJObpnI
3gQPHscVi1M2e2PE3OjtzYOCWqiYgqCNg5ZEw/DsGOisWUnXhfi8HRxQWDws+kyaPrLUhpSBpErO
2QxFa2Yq7Hlw1obtvtmeoVmVF4hFUJJPCTxuQmU/FgKguVOiJ/3b6nm0NEFm1WjTrkHq4KIOJrYX
zZDZuryOykudSRzCynwlzrzvRHsXqNmIuBlkEhhzMIBfIOYDn/hRFGhvmuTYGUDJCyszRnwDd83I
4ub2guFDVf7sRxcTwWgKlW2zlwEwBdUAi1D7maMm8DvqBHVS2dNBAk7uTS+elu6K+cKjtakUvfnI
FvWJBHNSreuTVfd38BuGx69z7vyOYXHGHIHyMEr+w+3qY1uiieQZ2SBYtGzvDI0rWFEgcX/xlJUO
HL4oNfYn8WUyuEjogzDdLP84iOYlsCAhNlV7sEn2NRHPJfNhWdXaJxOslm72s23sIoC0iTm1p6ki
974zIIXQ60PBUFyMqJjaiqd+1d5XkErbNQGSUsA8G/4QuVesw+wisFvZevsKNdS8LTNdXf9cSGB8
xD/xChjogC2D5k1sTVZemfy1Jeu7mjE8BxfrCJ5l+Nph4shblvif9HhwIm9zntfKRGdyvdRz9YEB
g0d7dMbI7NSrtVWwQyahE/urd4+GKbi3cwZhQKy7qA+6ELjQ9GRkLESBMm/ai1B0WBFMxu+M1uho
X6MQXrTKEW2tqOpIiGqryb0xOMLxYqftAUoz1j0j67HWuPCKIA7LGZirEb4VG+7OaVPwmSz4Piy8
B6OGrRSH6jtB8KJLMbyGKF7h0vcKCgAmlmcMM9fWpSzqwzIVM9XBCKwumLx8daoqchcH3ka6387w
o3bpGo6/C2JMcRcGJxAjeNb5g5fZvj4rM9zptvrlt5ZM2qZBc6xvnwJdZOYyvlhs+AG36jAGuwWU
GV+hhi2qQz0NcRWSS+Fu+TKbQApb/9moqx1bl9+ATgmF/tBVcfQwVO3FALB6JP9tBzTRaqkwrXxz
e4QOE2223kAqYE0hyCGj9OkibBE7ZGtjqxvKtNvkSTqAl1y23QNheR3d/yHtvLbj1pI0/Sq96h41
8GZWV18kkI5JI1qZGyyKouC9x+vMo8yLzQedM3UywexEq+qSopiR28WOHfHH/yOl0aWm56S0gK2E
VvxewweycWP9MyuNhKy4T0dkSQfD8uwgoH4gNdWVClp8Z/DU7PNAstvcvRVDYT9ow7it82gfmKlT
9sYnT7ISeyxCeYXE7w9qXMWKB5e8ykokwGrB3PUJ/2RoOXQIA+kbjbseNXbhcSjM/kYKQeiLAFRs
czQUMOvaz0ihUqUaUbMaY1IShVHzCJeojFdG+jjKZriSBKm7tfz0C87tc6d4+SYL9GeuKWmnhON3
SyyTlTtm5rpJzDc0ou8pVd7JJRx7XdKJO1X2D7WLeixAPW8VheO94TEmiyRjwU5ZSznhKXPa79y8
3/YVp0XlKV0oIgVDXRlWbV2Hu6JXH9hpXyNPjymkBsZ6DBE0ME2QCr5KkcmDJtspRO+OWmhCOTyn
B4hqH90qn8JEIGgliU+HUHnnJWlke6MJn27ifvYVkoVi0RsgKcIvvSc+FYP5mntWZI8tZFtRBLTG
cDuVLCVHwK2UB1dTqGwLntOiFGnLYk9UqeqvCEY+S0YY2eCCA9vzEzgTFIMKCXMDUsCkHSeKv6Cx
BJm1SMRdpbxyU9eQbXn03mGtquxSaPZtWlDGS9MfQmXcynLG9dm2HLBU9B36ggmO2bXcsDKsyoVe
rYy0eZ4UK1cQjDSAU1pUTYS8WLtF9yL4IATysaIrwxO+VWr60gkZhTjFG7wW6EtgbTpSJnsx7IGJ
pDXHthgBFlR1cVcVFkkdpTDAFPmsm1CKe/yr6HiQZT91cErt/BpwrmFlrV0rhrfLTJJxvNc78bMe
1+l1bRK8VJ3Wb/3ejw8+dNfrIWu7O8kox8ERMqv6FlVGbrM10S3VKmFvGkW3iaQ4JdHjCy+N7+br
CmTg3mrUcKvJ/osZyeInTctkUrjcf1kvIB0lNzwFxjQODp3gtdHUXxtsE6KarSZI5Uudds1BGov0
ejB887HuDWWDep33gjyZaY+SV6+qShidsIxiWw1xxGEXt/dhmbp3ph9SqUpkzSkCU4C5jNBo0Caa
8NjVNn2X8ugQBolqsNnuw9CiaxlWBabGDx5LN5E2Lm/WrVFrlEKCbFxLSsPLqbR4fImKtwe+rV+1
aHg/5w3vuKEvkqtS7C0Ovk6tSDSKmwr1uTcyziS/qkTY8DpNt40ZR1d6U8vXjT9mG9dUKwDKirQN
mnLYdqWsbitPg0OdpM++r7T0pihLf0uvKV1ivpvs4p66V+ey7EydcvDjqr8v86awKSkU+w5ELQ11
krgelFogVrfIv5lNDtdK5vZ3tdEkTu/74pfQKKWbhgIzp3zA4fmCuaa6oL/o+NJ9kdXCegDZwmzV
aXnbjW15O0pWcx1CerbNxDHeRsSmG6Z24MYdsrtQlb6Lgp5zJLOOUJPdYeoDwKNeibeZKZo35VAY
13hx65qYJ6cMQcWlNPBocl+Z7JOufzH9Tj8UqlXgEIQ633IrjPtWHSR1JZoC9Qbmm7psWTgSEsrv
APv8t1JVh9sBwrf70Kibh041iGmGoo/em1Sgv8ASGycQ0uQ1GaPiyq/Moib0qLn4w0xT7s1aSO5L
weh42nUlp7IxB3WVoTdPxUhQqQxP3OjmGOwEWasObhTTYSbWMeWMnrTIYyvHlLC6qqwfgH2O8KDC
fgPSEGDIlnJU+rmIhBoHrIVrkjb1k2xGBjh/X/FvxtiCU4hs1IZ8GbQacRFdRYEYUkAhdvicyl5/
HfRBct0pzOEoEv5i049xSjWYSoKp6Jso+T7fEcG8deWH/r2YTEsA4PkZ9jhOf+W65IObwchs1eu7
dzMTSTNwcgyK3By0r5EaUf+J4HZ5brSUYrPrhhGNF2nRjzuvVKnYdr7bPUVjH752OetoSi4Xj9e4
JGgjKsAwzah+/91TBPlr3kfVodYriXICclzvUd4Wj6Yy8gddP1A0aIqRa9CgC/iALHadrtmxUgSm
1DJv1RQpyiribbPOKF89mFYua2S2KLk7slrq1V4zkvDW6vuWx61kpbuiEXoS1p0m53Yodjq1Dre2
JlSNiXS4HBKe47sV7/tY9C5KDrWiowkM/bLvmHIsHzLLlDuYnSQyoFVkdZCHAh58Bk9EINbnkVtu
PUnJ5e1YDzoFHSsAFOgNGd8t8jXwUq4PrNGTovihIsYH552bJrz5IpaJFlOerqoUtK91mos/oaUk
CJGlEKBNItWG9inDh+Z2BrCUe00Eo0NnOVmSg2+23auWSCYNMwVCmp88Iy6AZfhaa21MLRyLG6+v
eUuxxF8m2CfNQqHsk73UMim1BXKJEinWlnbuNlTyaN1IOlGN4IoU8wbNHJ7HPs8TuOi0/mff61nq
+NEoZgetlwJa75IWkKrcdxDlDZkSgsaF39I2eo2MSFIKWrNOhMZLnVwUmrvYZAFX6HgRkUITnsJH
EsbxIycuUJ1E5U2/pwO0Hm+A1ZkoJQw1Je11USG83nlR+mIZRDSbVgqqrRXpzZZSJMWyDgmXYOeb
g66uKPe5w11R4QHsSI3NTyNtrJtAzJqnMlFKd5dEac9xLELqxo0v7ktTyK59vWx/tFZWS6sWbhGA
ImocksurJRH6ylq5NbNas2xa1aNPxLvJYVRrwy6VrN93XpZsRDG3foq1V+Wg3ASBekSHk1CsoTiE
SlTcGL7VrssYthfek77y2FqURwogSHAQ1ZK1NYJW3Pl9IjxEUZgmu7po4murM6J6rYY9MGapI80Q
CTA385wGXxb7PokVU2pEO1al5l6Fp2FjdGNCQ36TiFvLrQw7G6viczhaPGpLPzyEMRxHNfXrg+US
a6DE0juaSgbViqJuC9orW42h10BVIWUvNeiGVTAM8UGt/HFfDWF3r6iBuSe2UMhayf6DFAvuzvOy
DgBtySWcVNGLNMTjtk+4gAIjVSD0oBKRSYO3jyiWHqSe80b3HXkHg/KdEgO+zNzG+tmnbX0lknne
8vwXbBAYPQWZbgRJW/s7oDikcwqluMe3woAydOXWwmlvozgLAF6ShKjSWFgbtV5/jypVpS01abV7
VxakzRhJ4dpv5J6KspmvvTphHSWvolaUWwdxbKIrtwth3a/b9DHpcT6tqHq2WpKZ9EnBbUIfmrPQ
7b7JcQFoKZNFRxkId4JWlyhmI0sUiRQIBQWGwZBchdmB541rVTuERiff1ZHs/RiNIua11rTls2gk
NAYARDXtLCE+cyu5ucoNMXtyy5qXbgzDtNNpyvA1xYvu5TGAeVSLqP92mmF9R+or/kowRlHGZbRU
ZfoN0aAMaFPXrK96Uin6OpPd9K2VrMFxMzHaFmZNv4eWiwg6a7wOA7MM3wvP8u/cIqtuPdXQ7uRI
5Fgglp7EK/A9yqpNQmAwte436XQEiooc41A+j5GZA5eL9DqifuKRoaoCpX5V4V//nHPomD6vo4Ez
JWLL7bYs9LWYYoRkQX2I6Ch4MPLQ/S7XOoDYkpiZt02118kXPlZ1isONtfZHZ8T9k1CI+OVIbbtN
mdIw4I0ULazM13Zehpa5hz6vt5IVY7wxx6Gg4A6Y54sUttVDlxpGaY+GRwSU6VyBoOSNO3CO2Zc2
6YOt6hUd7V9DdR9YnQjioYPrEAzKbUwk/0JjBM6x0sJvSm+F90HjFw8a5cZrK+vaelUKovrJzyzh
W5a2MugMPxToPO51aQRymZLGl0iUfXcDFYx2T7zxpgeG/AOWyHbTpxXJR8Avm9Qy69uqTItHqfLr
A/jC8aoNIHKhejSEh66NJjh+uMAMcbYBRxIVFUYNeepaPO2i6rOmMIee7qbOTw7iUGzMJbKGBQsf
CNihZSJ6AdU6GAVpucQG77owiI/9PRNpJIoCigKTMQWs00GEucSbtU8CR2q0nQFqBM78jUV++3J/
z5n+2skOzOHEYGdoJ+jSaenhxcGA00qfqMBBXS+T5t1oVxBvLjIufGwmOjU363Cri9jtBjcFkaVk
U8rb2Ik1PQCuD86v1e8A/D0sDPBj896pxWmij3rqcj2pO01igMFL9tI71W26oUvyli6AAE0k1G23
7bf8pviXlu+vaZ21uiVK7wOew6qgvsfxl0D+ZIULcoVnyDMUHgka4lzEKvIHgkGdKyES4xokKMWc
n4NNU85WfVV2AkRaxjN6Gl/Ea+KGetutltiJz7TrntqeNbm1eRdYEVVanhWhdG2FassrR46fza7q
tqaa8JApuP3efEUqnwSxR8WXZA95UPSs1wphx1bKFHOT5Lq2vbzgZw7OyazMTn/oVVT4PMTc4XWN
aFQJ7lAFOVil9/vt/CdTYM764hRRDFyS35NevXs10S2uTZqzO6cFRrH1/gVR1FNzM4aPNAiMNsxZ
7SSFOaqn0UF5KpZERhYmz5z11vZV0jahLCJzDo6IBgw9fK7S+8sLJE8fctrlejqSWTut5/eWXlaM
RHrUtxMqFNIyfT3190/UZfTEHEAaRnb1Rdz4yaqkrx2m0GCJwe/8UMkKmtLEG67O/IKgRGKgNPQL
ZSNolXw0nqy6cDKjXyBy/G+Oyl+GZq4A8vYxc6fGpBJcNNKELpUXh+5Qp6c/0q5flXWy6GY/XlDT
FP9lc3Z7BF5oVvSdADAYm1urCq80cbi5vIxn/OqJiZkHKLJSKBrazpyyrByPtIhcXqXxozz8uGxn
aZ1m59lK9KhTauyY6Y/Bu8sU37bM9WUbZ26l47Fos6MMtTqs8j02xopXEqFzbinrzgKJ5F5pkG9e
tnaG2vhkdbTZUR5HtGMyiwNQrd0tqffDSNcBHCTWNtuQQQcetV+wuDCJ2uxci4mYFIbYBQ6IeJ22
eWMHtOHO31QbfWX5dvKJBOg6WeqbX9r6cwYfs7Lqqjcw6+/rbJX9EkD0Vg+kKCFBcGqO9eLFNG2H
j87lnzt/ziKeEer4hcxSdlfA/6rCBg8XNww53qBaPQ42manrxF9LP8GM6PCl/3779+nizvxK0cqG
ywIHjkz3oFUndzSc/TYB96mJmUcBJd2X1cC0Js33iE7gluecbC656WnTX5rJmQ/R+3AIQ32aSTu/
9tzbFsGxdfeMeuzBsqNr4CtiBoJlEig86BvANcuLuXQuZz7G96tYBMtF7JY48ZNqSyvpu4ViZ+fo
G+veWBtbzZZ38Vb/N/3BzOeYatSrYmQFjqJR7afBASTh4H7N6i/hkC95g4UdO6fuqMRY7LqWQYpX
1pecpIzvKF9AalxFoBrt9qe70ijdAz9cFY9g6R+WnMOCb5gzvwEday1fZjeJgL0N9wsFjFVRbP89
D6TPPFBC5xOvdn3aTS33PPVWOqHelduaAp1T7CcyW0i+oiUywjMsuidnRZ8FGz5a8jR0MTp1q1/J
r8k6BTzPBp4ohPpXz/bXMKHEV0tCegsXsD5/5/RpGJG/CIANAmj1kUhd9yHVxoVZPR9K/dPb6TNn
QyNdEpIiJIj5SdUQrdJ6Jz82TrVHx3mzdCqWNsrM7SRlCHNRxVTWGf1zwL9HMO00RV0e09LMzdwO
ca6QJwBqEVZ8LGkF18sFxp9zT97j216feZUm72NdEVibGozdKtiNO91R7oMniOjXrr30ElzwYfNs
RCrSsu1b6DfSdQt8B1T+dwq9dkveWafEeHnyFpboQ2IizwWwbHQAJeLYrSxXcDdWCHRIUykqXTb1
34Tx/9x7xiyKEUbJKGAAnh7WXO4mBA2NLb0Zb5a3LYP1FMgHW/cxoX8h2g9AVrx7YGWg/266w2JE
tTTumXeheGi1JdCfSaw6O5A9BbqoONnWsoO92NipvtJ+AjGTd0uMYUuGZ+6lDQory0R2q+be5Jqx
MtpvsiatL0/1GXrAEydmzLyJGhYm7eKcvDAAc7X2hhXoBuuNviJtU9kTd5hPgU9Ca2Stek70KUXP
a0lbWp6GciEeMKapOEqkqDrdf1TDCGzuadiHlEhFSx4gbrzSX4N1exjIqV+hMQ2GfyNeW9sJE2Z7
iLfE26UYa8mrGzNX1ETwS4lTBN3ZPh4cxwfGd931m5g0CAw//Zb+Bdu/iYWFe2zBOxkz7xQ2lu91
BZPQ949iSyIXOZzLi71kYeadhESCpXGKeYp6TF6CJm82nWJkCxxJZ/etJSto8UowT/6K3I8Wc0hC
XY8M9q3ng22CXLIo7qtmiZP/7FiOrMy2jB4TvA0GY0kjE2g8jVrB0tFYGshsJ3imTm0u5WhEL8Ft
7xgbStXuJ2tN1/RrfNveJhvha/L58hIt2ZxtAjTkY2gtaCsNm24v+XRtF+42oxH83zMz2wmeMmSN
LrDJR394lNTuS6pF60TLFx6HZ+PPo0WaBbtp6sWZNT3k1W25r7bRVtnSK7TIR3n+MfiXnbnaWJzL
dS1PswZTDd389L864SaxCQDTu86BWWYnPHkLK3WG6QyoFAoXooGOhm7Is0tKFRv6QxS0rc1UvlIy
2mpHcNZ23oJZ1mRad0LBaw58L+OTBeLhWi07aIBruoxNASYqI8vL+yaQ4F81c2Mhepu25tyhHn+3
2aUltaJi0DCBQ6Wbf6DdJ0w3NNnSMmYt7KRz51AxVElVLISkxbkEcuYNstZYHJKWDpMie6A9xPn9
vcrTmtqcpapULGZHopJJMvUdFZFCO4jBziTP4NPge9nI2QmDylXSyMhIpjxzJ0Oa5iPNfkxWIFw1
6D/SUhRf60VyJyXjkqjz2Tk7MjZ3LKNZjHqCMbeCzgfGCUP4eXk405x8WH9UCzWJgqOIVz+9ULPB
7zLJYP1hb6JzN4aOjnC+32btoN/0vvYmjxR1L9s8P4V/2ZxGfeT38yIlHTklgoxBBxJP3V/WwCPq
j2KZbi+bOucllaPhzVYLeEkrkLsjzWuMjpx9B+tFPm2JB+/8gAxEmE1dQy1xdsBr11M9NWISM/XJ
q+iWGXalNjHeLInRnt0PaBdYmgF/iz5/aoVeCp+bSU4grb2WcnCl0SSWane/P2mqKOmKhEymTPHv
dH2yMaeuAA2ZU3fhTvXMKzmof6rpEi/yucEcm5ltgyzvpR7QLGGMKzlQoD5bIy1Nl4dybmWObczW
P8iRlvyliyxA0J9J333rLZAraFxfL9s5t89UvJoObzXw6jn1uZ4GQ2MgdeHoarYtkvHWbKO7tqV9
/LKds2lblYIbbpncujF/ydHAqcJ8g6ESpSvztbsB6O/+Io8epqJP3NtLeelf19PcRRyZnL/n8jHU
69DAJJjStbYpH8G7Catmm90I0AUL244yLex6W3DBazp4n5ee/Odig2P789PllfpQ6dgXr4Kdcqh3
yb7ZA4ZYeJKf347/nFljdhO6mVaHxbTrhwANMbF6gUnh+d9bvbm4R4iySGqNDEUj+pApNCmfp+CD
Bu8NWaArdaE6K5/z7sdTNz9ioLLdVsVe7aB7vE+/9iJdV06x9TfRvf+IJJpDC8aa7sHbenok2f2n
5lP4rWpWAMi+0S51efxLX2d2GkEwKhLYQWLWep2qWzV6pKHKqXW6JesFH3b2uXo89MkzHF0yqSnV
cA9iq1qXe1oulc/COlkDSqa7eSpyOAWAsOd4W9tkHL3FtPF5h/DXbpqm4si8yUMjBxzDHQeaW2Mm
1YmGqVuIqc7Gs8ejnIXnqZvAeTkFCNJd9aLaELY8GmtpOyJQSZaDCrC/cKGeDWaPLc4idYhPZS+U
mNfONrcTHzikK3G9muQBFBsyQprwH2kbXNo6C6dzXujuytQKCpHTqQ01VBiZTelvoZh4Nid3NDRz
5miSOq6A6/8aGsR7TmWnj/2BRqgtSGCq+AszuTSimb+BTxYRlsmTo/6wMdJkiv0fL5+3s5sQUT2J
u1xUiBhON6EFrXHjZ0waQGXApsPa6t5qoPGXrZzfhEdmZl6Gbt+uGERGYjz2jgR356rdKVt3RRPN
tbop7XTbL+Aepm394Uo6sjhzJIJGbw+9xBDC57DTUcdsD8FQI50wul10n6RSs2+KSC5W4OO0JZmT
X7CnS9ZnroXGAiFGDogjQNvzF/1KcXy8ipRvC6Rq5CcFbw4homQb/wPMy7QrLtme+RU389VKbIkA
4dUJdgUpp3rlx0iIik64pnyxvry2Zzfp0UTP/AuqV3qnFNMO8j7lo0rbtLVg4WyEdmRh5k+gXjD6
vAxCsF9lDHWxEg83NKIK1zId7Ps8aJESvjymaXN8mEKT3ku0LmgTmgfRCfyKAtsicJpigJaDprxI
XZn40MtmzsdNR3Zm2yRRZS/qvD/dCVmNFch0VWOnmNcqN+2aN75NovRJdkobtlzIPb4tAkzOzu7R
d5htlzapm1zvkWSmbHKNwvu1F2vfrLr7lsHV8q/MKy9vUQHJgpLYbCW9uhPjJECO0lCNb8ag3Ih0
RXoBHdWXJ/a8v/nL0DwgRek1kPqCiZXp1tzIa2lnraX74Q3c96rYpFfpzVJF/+yWObI4uxkGELZF
7fYMDSLBoaMzp+7IJBZ18nB5bEuG5FOPrQ2ubrpTwJbA+iyXTpLvFX/BeS7O3+xaKGSlh9paIKd3
l71Ur8YuWLtOa8NWI75J63BtOUsh/Fk3cjR/sxsC3vQ/n0dKdpfBTJAA3L88cUsWpok9irdCSxwj
61ekWzaf5CC04Vr8etnE0trMzrM+JMYIrAKtWh1C9ltJbVc6jRP/npHZga2zUhqtgQ0QDfcRtAgi
7H3N0kk96xWOlmPm1ZtOL1MjJTsRl4m18mDXhmdP+ybQJ9sI8R9h1f966/+39559+sOzVv/1n/z8
luVDGXh+Pfvxv+7y9/QREuT3+uY1/8/pT//5X//r9Ef+8s9Pdl7r15Mf4A4K6uG+eS+Hh/eqietf
NvkO0//8n/7yP95/fcrTkL//42+vP5IgdYKqLoO3+m9//mr/4x9/k+lL4+j9Uyt5svDnr29fE/7y
5rV8Tf3/+3+yM3/1/lrV//iboEp/B9Rsir80n0S03ViF7v2PX5l/NzQNt6yQRkRCZHprpllZ+/yZ
9HdRpefcQnNMVcmUsgGqrPnjV+LfZV2yVFHk65FI5RP//xScLMNfy/IfaZN8yoK0rv7xt8kdH12D
CgUXBNQkPsY0JPjyZnizSXqWbhReQfxPeBqCGOCjTmeV0iSdnVaNCK88sHix1OmB0YT44Wi+/vw6
x+Znp+mXeYs+Lhm2SyZg/txWRnh6c9gUVjRiSbuqsV4EWve3hvKbVabJkC4quiihKWYCL5+N04v6
ZIyzGmxsXvQ7sp2QROqQWkdc+QsviJkTmkyZBskfltU0QfTOPETaBJFfjnRvo9LQOYFODVjvtYVH
vTRdNrOFMw2NcJ6VI7c5zzVJWeojeAWHlroV3pqtt05sd1fs63vB+c17748BmSYk7iyUzEY59aoU
lgsdoQ32iNUqsJ1Iyr6L4ass69bdXN4P88zWH7ZYK90idhDVOTxQKi0RBgmGBVHkj3RvvoYbsd+q
jrgpe6fYeJtU2F02eXa5LKQKJZJmBvrjp6Pr+s7ztJqWL+hkvd1gxpmdS/SiXbZyZqMzg5aqaxQ9
ZI70qZXeKoosDNgUw+Dd1zE4BLl/jAZ3fdnM9DHzXWHC0U6JRdMsea6QkhS5JagTVbAGH7O+IvCD
4NuqJMgU4Uf9nri5/1h3ESKWl+1+nEQZd8QMmvS54J2m4R9dvI2sRCWc/xCyZ7V/h59RH8qwlJ8v
Wzmz6TGDeh61O+ZQnwM9qgE2H/Kr0HWS93RfCtt3xH22754gJlmIjz4uGKYmQzpbXsE/no6IBsGi
9XQtWY0ZtKxZ00ew1fQRJD5NvLADPy4afSEokOuGiXos7XinpsRYzegSow3EjCrrpiyDqzDs0rcA
cnH4sQb1W2Rp5ZJy5scVwyieCv+Pba6aU6OZqoylOW370UXIUUizp4aGU+fygp0xQnaaPUFbCD73
12k/2hadiHv3UjjcBJo56+wNtvrtZQsflwkXeGRh+gZHFho0DGjgwjd10IojNJZ5/j6ue0hEO8hA
FoazZGzmKkq5Ci1BZpfDN4Vgnpnd9YUPq0jsfbs8qumDTo8xo6KERGDAdiB/eDoqg441OaAFYtWZ
lfTVC2lA103dfIQ03v9Oo3D828dXIT+ka7KGbOt0U57acyGtieFtT1a5WdwHSf9GnfY3zxOi2ZaB
Y0KA3pJwT/LMhK75qdbSnNKp8cEcM/FbZnbWIXGH0r48efMMHkgSQgoTwR+JA0wYNRtNPUKY5A1Q
/dHrP941pVq8DHFKG3OSKsiOtOKBXsFhI5Za+Hk0huxmFGHrjukEFMuF7TlPlKqmJhNeWTpOS6G0
Og9wZMQFKslzGbYgtM+09+c7WJGirSHBzwb7XGdbMhRVMo27+1Tr6KTt9cGz0wLWZOhRdLvNWor/
puhtlK5eSrvMNvQf347YC4I8whUe7aeLkkZNmri0oK5qTbWjOL9K4TP2fHlpFqbPOdrPv+wYNECa
OlvaIig6tSOh0pgPTZKuGtMqv6KXozqy0EpOK/bl2i1TCSIWqdr7BH9Q8vbPYQS38uVdMTtS868w
P1LkWYOi0MIUkK8lfE6iPH4K+MLgVFEx+qZC6aRvLls8N7kGrfVTmK6JlAVPB11BHRVFUBxD/Q5D
nW/tJMjO01BecEpzBNofI9N4I0w7jDtkul6OXKAUd2T/B5GGXKuEj0piF68Hf1IcgBBfvPG00ViH
0AJ+8nuxgxywCOpwHU00bj6yKz90rj/hChIA9aUK4uJQDrJyV0PhtFQf/zgfKrcA/CuGJE5hwvT7
o+/pCWGNqmaJztbgctjy+lBW7iQXMi4gyuYOgBnBko4V0Awaub3ZjAidqxZjSZhQO916qoeo4OZ/
KevWW0FBUvfyQs9uuT/MEfqQRpRFXVFn93euajq6muSdRctI75s21G/p2llKOJ+ZPkMmgw/lAsLo
ljx7rneNJ3oQF6crCF5fvMCFREKNXiy0mn/vMpiGY8iow9AyqhBIznHqTRbVLTJvOIVu0DZp6brw
HLvtl9+etAkjAWjXIlYVf8klH+0GY6isIYOpedVaaQWVlgvtYi5UC55nmpRTx6NOjwk4qRVeFDzD
T/ecChmkELj0i7cTC6as0EqPvB36amoBEUJ+kzcaPO79wtg++ppTq7O7Lsk9FwG+iEeMlzz1rjgp
LEOHIfcvFhO+sPvO7AuUEmkxt0BqqNpc1N0fUsEUyp6WJlikkNGx5XaAHjxdX16v6czMZ5KYmzZw
0FumrszGJJla1mY8LVZiNf5QQ2NY8ZD+mUeoYSDg4ORCqf0LA5N12VRUXTFk9v3p2hldqphDxo2Y
x8l7CiGT0w4lnlSAs+r3x0a4JbELeXOSpTm1lGhJijGoWns33xpV/BIF+mckTCDokQ5QN33/fXOW
qCm00qsq4dbMXI4gSuDlmAuyH+MYQnjo2W6587RtSrHqsq2PW1FTOdEaKnNYYiZPhxa6gQcvMCEr
1UEoZYSt0QkbKYneI/X5sqWP+xCvO6U9OGl0Kc5fMbzNIB2i1RzGtPxdpmRjp1kCyZUYLAV4Z8bE
gdZ0zSA2lki2nI6pptEbzTiSRnUGH8ZKKcn7rOpcFnMnTPTkIdGhhfrtzajpJCeIkYhd8YszR4J6
CwRGgppMlOWQpGHmHVIta0fpsVy4vs5MpK5aGu93TIIFmX5/5BlZTtSbJJ400DqUtlaY0aGtYtB/
mlUsxA4fby5N5/FEGkmS2YnG7E4R1LgKaj8jiWSK6k6VRG3Nm039+ts7Q7cm+ogpp4OrmtVNPC3K
VTnmfdsb310ivDbID36SLoxlnjqadjnBBTA/heDCNM3ZvFU+ApClga/XY8fdNqBbgnb3xrWyTTZm
soLqY+nin/Me/DJpkm+xZLwvfnFmEjZzCN98pEwg8oo5z2kAkU2lZqgGtR0SKhVNCYUB+5cBvXKS
CFW6SwRD6VbwDGo/qrLvUZeCVsWAb0hVxDX5UNVCqQXmdU3N6k3bVkm9sJM/OvIJnAiqYMova7jz
0+0VdGngDirt7L2h15A1Fs9+LD/UevfYIPm2MvRhCb965ryauvxrjoAgEKKeWhTq3k1UE2kxSxXQ
rvK2QvauQFsqRAuO9eNtzwuDi5B0umYpsOicGlIriVhjiikMSj9V8U5dA7gnEJjwZ+snVHq3lzf2
meNzYm8a+NFJzcc0jTKdCB+KtZaOgmDjQfiz4MHPrZcBHwoXFGko3mqnRoCGCxFK3NPDeZTQH0Sn
9asPK6WEfHAL+7FVZShnj5YoLhWIzg3P4E0BlNGweEvP7o4uL6BH1jhQYWBet7K0Jkfw8/dnkFwA
0Tqp3qkD5HRwsO8JEUKeJB4gX3USX6tsXW0/XzZybv8ZhshtK6vkRue939Cqa3lRE7q08NL2MF35
qmUbUrCrzXZz2dSZHWhxqqih46UJ5mbjQaxSR3quSpEsFpFQ7FoaTcL2SjHciSVedrIs+VzDZ7aw
R86sFEk8SZ8yepie59kMM4QamcfHKvIK2POC7Kev5wtLdW5oxzZmh2vsMpJdPXdFULfCWlZUSO/7
4c0w1O9eJ7n2ENabvv7NlNvkYS2uehw6Ia5hzTO+4iBofZHTKTsIyUZGTLOK09vWKu8vr9v05U+j
28nMVG0DUEuWanYRtm4Zw47P4ypqngUVyWToysIf/4KNCU4Ng4OMndlBLtA/VHUZnWnotMjmIEe2
LmrVd/Q4Dhe2ofQx4cJgKDZSXuS+Rf/v9FwZhWyB9Kp4FGhtjOp8G4sBOmxa+Jr7BhINXRKKsa2l
NdJifET8SnHMf6riiivh8qjlKZqdT60pktomkGdXWLOvYsGOKGcyTjmT4dV/NoISre/IKFph1Q5F
IToYjbtdGIfh56xpGtqlel+8c7PR/aa6AbFxrY1u4mR6HiHsGPkIZdEm1kG0npdIr7bwenpoLdBC
YA/VGMOkpoXWU6+U0EnWKnz/vPu8Eo5BeCxRuejCNlU2nlpVEqJufomwxJhWn4yWqqtzeexnsn+a
Rdytm1AIcyzn8UESi0PC6yxdZQP8Gsk62aaf83XnoKFzJ0NUEDnLrA9n7gu8wFTl1ERN4kVzuvRp
zg40hQQXlEX5S2BAuV+nermSkiZ8UgIdxvsEauDny0M9a5WYlXwnER5ljFOrdSeFSH5zTqOxfIQ9
Vl/5EYyDBWS/66Ir37SicR8vm/x4ZvUpxUssQyjDA1E+NVmVdU5CiTh59KyHKKhWbWte1UO2gAg/
Y4aTT3qUwzTlX2bH1oSsMOgm0aAxMO+I8xAwy/e+tIifnK6G03OiY8dkcXjDk4yd3baJLrttpJAe
E6RJsAgNQEhtPOjDqUei5uKaw61ohBvPLfKV2OqfvWapcP3Rw/Me1YhnOa08B9SZE0wIPjK35Bug
tOGvxP9H2pntyG0sW/SLCHAeXklWVY9St2bphdDIeWaSSX79XZQvzulmE1VoH/vFkA1HZWYwMjJi
x95We2WP+fcxta4QTxPQ46lfi9yYLgSIl/v7zOqWgka1ygVy0DUfRbAMApH01lmUzk/77NJd8vKW
xJLDHcZRaixvc5Ltoky5XMXxxqps3raqMT2KfEao8bxf7pnBT7izTEqy6rbTMXhKayj5zKNAfLen
+5nC4CsNMI+jMTDLhQVjFM/g547fQgfrdhUVH8srrApJYlXIa7RtJvvCw+3FSlZDdIWgjbapZG8b
KUREu9QUejaFW8c/0CyDG5eO8rvzy9ki0ahMYIYPeH0dMoGmbuohHmOQfVOt1KzhHMyHKhQfCSQr
Qh8xY38Vggmc6/M2XzjdX5OURYhYHjiNdeVPMndhGRONn4yauZYda3nloPWORu2Fg9q3QiDWyGDI
ZPTnVnJOr+tVHj6i+9RmP2X8aJIQnl/J7hmtdW6P3rvx4qafE6XPnAgAT58wR8ogonKRX+FFbGez
KGzTXiB3pvm+iQuyjQ2jbpMK7Ix41+NrNVBZGYON95pDLpbw9SsCa+LpXJlk7ObGve3ek4PicYEV
U3yfSgVZtGKwL0Sdl1fzuqgnVjaL0psWdg8bpIR5iq/QxLqqjOyuO5jHfxA0cRKIgxpE+SsZk/46
O4853iFUrvikNnYtJFAnsg7q3o36rh6io1PnnxaA1ec3cc/1gH/wIECIhHRgkwUs2gRX+aoAb3Zo
CIo/2arAGqcX8sw956M9rake9Q9aHxsHr6fBiWyL+kcH35pqjm80xb3EsLBuyLN7kYPiSQU8h/ol
Jb9NdGjdtFCKibRZRHDc+54lAWm35jAiH9j28ptMhGXTKI+azxO58KVg+3IjDc0wV8gO0XYt2T7/
hnVjrPvGmHgEzwO5YoJufKG+z/pfrz0v8BGkMjb9QjBdf2e4ngSkVqo9N9ffmmbW3ahwhZa+VXWw
206rbMfrjUGdbYB6UslsthXGNlsU8Zc6OPWGOVC7DpU8ZUTIMLtEgLuzezpdMVL/9T1MD/X57jkd
jW1NS0lqVBVBGL21zMWP5hSFVZfnyXJhYVuAEF/XaolscM25V4PP7bUpQpq221As6Urb70RLo9Ez
45sBsmjUbo5AjlOEEqGZr+TRNeWM5lRsX53f3pfxki2l54+kKEAv+o/PfwSYoi42XXr+tdHzUEYe
UcDBnjXXjSuvvfhCY3tni59Z2zhoV9jeWGigHdz525xcKcWfMrqQB7z8BJ8vaBuzPBhyy7WfNdgd
k1AtCuekisrBcIvfhatG72KYyQ51Ap7yVTvJpelwQ4N/pbrB82vrPjm09Zmq0LQfFkT9zJliCkhe
zBRoIUnLu2Bus5V/zcE+TC18Rai8oGgwXDDRTPYiOgRws4WL2mqTU20MF/xjEzX/MWMTMMHwMr29
HRQv0lzWrUlaiDbCHT36axOR4/Mbt7MScCcW1wxNCPrSm++g1xd2qkLDamRyJ6i1BoUjxQxs2X04
b2h7j66LobTroG9HL5cn0uZ5b9NmB0tBcpCJRW9DVP4aM0xGMU9hVlgLryXZ3wyx2s/BRF/0s2yK
5R6593oJ88oT7zJDl5nfmvN8I0RZPkYRtboLu/Fiw7kE1xImKDTwlyD6nn+QClxU3ehBAlFOaA+N
jfnGQsL7/EZsPnqyfSqkXBN4j84bantPTC5c+FNVkLV04xIORv1JeFShrX58ryUFWurWpWHI9eJ7
cjH+Y3Hdeu7FtUy7OeO8USjPIs7rNwjYh00C9iNVYWDzB76QN92keDdUiOxDspjGKS3V+bVfy7ri
J/Y3uypyEOczMp0+uKLryqyOZTn90i36IOd39uXpPbdjPD89qdeGmRsm5VtEBnxzjL5Oqvm6ntuL
vVx/w5Pr17TqdJwhUUCldXgQ+XIz6/ZBj7Iv55ey4yR8lpTTaVpyQ21B22PUuAUsvOQyMjshI3W/
JGrQy+y4RHpo9O2F8eedneOap2rBS/EvFv35qrwKeqDRwUPQjrnqXBVC2fbCita7bOOE3LU2712Q
KTTdNk5YW5NMygUTU+bawWI6V1qVXdMKnlHqri5l7XsLempt43LFgm4Dui3gf1OhDg91huB8MGqz
qp7OH9SuIUqWMLxQRn1xEyB7byqNw0EtY3sUi/GgZ+XrxgRWl6Oq/V8Tm7Uog6EUacTOaZNIA2NR
Pti2uDAlsONv3DJEP4PaEtnQ5tPRkyYZuGhA7qv6lTdqdCjfQSb0ZqZiOjuXpq9eXDoAO59a235E
KL4mXQLWIE1sVJBWxY8OYcNfrz6aZ1bWX/HkUx2BnsCDgxVE4/qDpCl7TcvllZQx6+msUFXwDIyN
kLuuO/vEitvWiaGPK9QXrV7E0kMTFWWXGYTzi9nbMo3nk0kFBJ0IY2umlhZkOwqZlZTfaQZ8nHO7
9dGrv1DE3BIh/F3PU0ObFC5ejGG0HJQYgct6Rjg3haQY7aFueVMskXzQ0BlCozrR5u/CFTEln2px
f5VDA89fHInmXaV1iOaJSORv2yFF2IW0f6kf6GMb9pWXDvFwYylorwVGFFuXeqA7UYbnMtALAid1
O3V75qoNRBn5eVoDZYjUbSEc3+ZCm4r8QqqweyAUP9dHLYCPbS0KUfjKthouAiObjLCptORg1Ulz
qia9el0N6p8jWQH/rAfWmG2dAw1IVOVisk3DAHUEdbkj3c9mfyEE7EQyJiVWIAlzJ6CONh5myDpJ
DR1YDhosXwy7+J5aFOdf7cXYwHP4ZACsbLF8RTah+qVSl+4XNfP1XlSfey937xLPFBcceed8VkT3
6soUqekZP/8ux8hAZqJY/bhr3J9aI1HUM4f6YzPMrySoWs/HQllt7dQBIQSA9twU0x4IOLXsHP2p
FV+U3xVjZPkg+65sGU8X9nDnnJ5a+9vRexJwjESnpWXTzRis9jgO44cuQx/q/Dnt2qBeQ4aKlguN
hucryg0rsUeX13iWNYl1LLooi4+a0aMKdN7QzikBGmAMiAIDNZdtx70bc1vLUNv0Kw9p1rybxCHy
puixFGV84RrdCQ2YWpsW5lqa3LYXURrUcqj8wCXSHgyi3v7tZOaRB9CxKWGxO7+uNUpusp1nxjbZ
ztjYfZQmGIuGaLZ9NE/Uq2WeimMqde2kpqrua7RUQwVNntfnchaRmSUSCIE0b67ylKyyyEveF43L
9Hk7d/F1WevW4fwC9zxEY8SK4QlbJyptfH6M+xEeBJISZXG+a/0YzrF6YSE7OQmxldC6zmMS0TcB
KXKzWQ4lvmGqrfZlSBrn06SVzXAY5s5pfFmAZg26MgKqfn5te4cH4y1leF6CQAL1jfcv09BNzfrs
np3qjz6YELOiHPMpq+sqKDQLQVJN7a6sKrPC85b3fPSp5c3ZdXKh+erhNj1gbRfl23y61WIZdpF6
wdJ6PlsH5UXIQ9dh4OTl9TWODhkYFyUFDtQ8sjw/5gyyXeVzziRvO5UnRUmoChh2dVBLsVy4bHa3
mISZwjN1TPCgz7dYdOkwSWDqvuJESJl4Ge22oFx0/ZsWzfKbnnjVn9TV2sdWt0AhnN/lvaBDl4W0
GgwYZbfN+aJQ5dmLwi4L3TomyBbPefdLh6T4vJndNfLsBTYJmoz3wfM1jnGmp6jzkeW6ZvKpaGJ5
tWROcTUqwxL0ypR9gGsjuy6nuX533vLel0PgJlentOO9+HIsR0m8tgPKmCDObH+bnc6fjDI03R/V
OF54EO+t0kK0TKeKucPTCfarS+2GqnsWQWU4dm56mkbHQ4C8z2+rNrYgR0utd9Iam4/nV7n3sVgr
kJ1e9A4XJTjvoodtnc8UErn0t5J8XpDZzi/V+nYX6IAookG7w9ZY2kYe6zZ1K6O17ONCLxANaNcq
jqU3NEVQq3F2oMVeHnu1/XB+hXtBluyCKEjGz/j25hZhPCrySoTeGUValV89fTpk3lRcn7ey5y2k
fTwwuTIwsvHTmmKU1s4skMxF3ukDEBQJSuMxN2qYqVHeDQZXqhc+jr1vkIomo36UwsDTr//+SRZT
6E0SK2g789B0PsLoeIUM4VfU1i/cIbtmwNs6UB9S3dyS96x9XZhXMJOV9VHTHbqRMLhdgnfu7eBa
XbMM3TGpoWzCtqtmlTs27KA0BHNqRZGkaOTGzdwi5sW/83k0wZwx9nNzaW7wpYuAuiTEEMJdk/Hc
TSyzk5quiUXuOTnCvgU/Fb9rgN1dnXeRXSuATghjAMWYwnl+Wp1bTXaGbO/anRmTABy9bR2czCuS
C764bfHj7azniaWNy091lrWpTuhSkolmk6FoV3o0/HCtNFn7eu5BK+S3LtVvI3M6Nb0Jkj/PuqvC
kMi6W1DoU+wMzy9e31s9GT5IYbraIHw2q+85+BoVd4BSTukEbiIh7LLTBGn0ajInPFhVvinwNKLQ
05n8Z3xnBSruZF3IndpVhGpIAk8LsDINcF0fR/NdLxXll90ULeBvN0dNs22sVA3R7mx/Tkz8AgSD
eGrxBxFLsg9XChsNbPvT+ZW9jKBrsoHLWhSkmebafITjOBOkazZbb6PQK8RtMpUfijwPa2n/+hem
sES4JlgztPzcg5aiAHE68okkSWL4aQ6II+baDURcX8+dvJBebJks/7oRMN7/mFuD+pPwUnlNnWYV
nwWySleL3dLRGLO73NA/INk9wusOq9DoZaqfqMlVP9a/Ild80cvmvqhs2sWu9qPpu591qX+inICu
8pgpVHznIfAEow9GHTm+XnozGGSUZ8ZFAyGo2Howz+PbMlFefcVyTNRlecWuTYNtrKzo0VTCYDF5
MeumTxiK30QtAveGu8gD/QSkxjW/juL5dP7QtvORf7cRg4ws0gFeSUSebyMCx0MPmz9gPWVUg1I3
unvLTMQDEsyAOkrlC5lBfPD6mRnDRVWQ8+7tcHYz/Vi17vT1/K/Z+wx1asg8sLkN+VHPf0xlLLXi
GsRyo4nK7wlDMXZoFXnWh+ft/K10PMmNiT7M04DwBUkPloWo+tyQRglDjjMCIQlMXqgTe/OXfjC/
rCMcfqNnXhDbk/K5Lz0lQPflncyR40kL6a2sOK3f2RlchmWihpHhyhskPrSjEKhMC0uRB+HW7rG2
RjeILdQm0F8fjm1bzaHTOt+WRdP9vumNIKqZVBLZ9EUbCXwAqm5MqVlBQeT1K6Oqj4XaxIFVaNem
CbEACuJI+IqruDd+N150m8buvei8P4wEqaGwZHzb6KV7W0QNak351wKaNUQocieM1dkKJPCP+2oY
rFNv5jdIY/PZqF0cqAtSUm1/sR+0OUh0P6nRMZLFB0pmAyDk+f4OdQbRrORhVzjueJqKQtwLryle
F9z+WtEpy2MM/A5FhudWlkgBAO/gu5Odu1dDb3eQB9VygblM1qZvpPGlyfFNsvGPRZM6EIkG1M7b
Pls6KbM39VwAIi/JfeMK4XVnbK7j2Wku+Ogmcv+/KR5Q1DO4jrfs+IteeFY1sjg77uaTYUo9TCMn
fqtEQry1nP7S/P8WL7E1uK2edGM9JcUKOrXaGnbcaPhTG0V2nzXKnyhyip/dMNR/IlRlgirW1Kus
Z5qmFujYnP82N5nWPz+DCuiKE9eJiOu+PInrtglNQlXOXMVaZH5T8zi66kbRhHSf5686r8jH3MvK
S7Tgew5L7s9rmQkDeAk2VpUcPBvDzlRzqjxUy+KLt6Q/zi9s13eemNjcjwXT6Uo74DtRZ3XXcW4N
dzwqzVPa2/PjeVNbzP8/m2iveE2S1nW2+vkmKoL8alhtmeCzf5NtQGkUo8fXjJZKDEP1vo9lHkrd
aBMfWfXqOl9053D+V+wuGCYxvpSV02ybmY+y0aRQVixnWzdHT1TzkQz+k9lcap/tuy6EVJTq+TJf
cKDHrTRjb83LVKSzvKUMO1sHy6/eSKJ41Ai/TstA5TnpW736RshLU23bnPbvflMhg6SN2huNvHUr
njjtNBSZriWy8l1RHuwkOsrU5hbTGDBSnf7Wkf03hQyirKgK2sILETeffelK5VpJxlvN7S+UB/a2
nj6Sa9BRoEC4fa6MhhZNQw2iUS/txIdgsbn1Msf+rPLHF/hp9r7XdRJ2nbIDt7Y9ZdMoIJUbFdya
28+EK10AdS77xfJjpfEQ7aMjMR5HFXTghUix6+W8MBlvIBITJzdenlPdSuMemN8ol+FUdG73qLut
d4Akpz6ORU8rJeWh1Ay9dSxTvbp1y+wSzGwvTFM3gEcOOCxdj81Nx9iKVdGIADuq9O7Xopd25A9g
NJJAkflShK5ieBeZ0db05Gn6sl6v9HCMVRydBGaLHVCXeh3SNUi1R9qqcHhEj8aQfGplYp9gc9KC
KOZD0MfuV0Y14TRPQ3ThubjjYHSQTBbOzcuzdBMv+1jnyBV6Y5M73o55l6DXYDDgFkP3fT6KbDPU
9dtindDaAZMgO94+YUpbLWplfS+NupUhuZzp8ockpEQHdDi1n10sUIhKxqr66I1SOTjCGX5bg4SV
oGy0yPXrOB/HC67316s3J0CeCmCcnJmN2F6WbtnmcbdO2Wn21IedUJRjo0SgbnjI+WMywekG0Vpl
tnnIu2/03crSA0d6xnVhjvkxcZrsGLW1Fyix+ckFjvgAk2jsN1NNO0uzshuhxmFc1c5h1ucyHFJZ
hLawJ6qpzlu3L6EtEh/bwXyvNJ2KVlEs0T2MjrnGeCsij6fEYVi4ypU4dPLxsNTupzK1v5LAL76W
V9rVUKGQtqTxeNOYcHKplSV8V+Y/MtG8z+rpB1AIEU69ea13ZQ0cpbwvpPFxlEkwOfZ9mQ0PqVH+
7gvvmFd574tWD3Rr6f00Ux9F0j3kvfV5aMYs7IxLsW3vsyfZW/nYGBGghr/55Cq9UOx5/dUZPN/K
2mSeZh/FWUYp57bSHpZRnf7AiAgtij3lmRkwSyvKUwq07pWI4NU317/gVfDWIuU2+CWtibyQjOCx
UR/LxT5pMQ2f7BJmbed+oyoD+HFl0+ND2H7vSTEMxt+GzzSrRpADFf9WjUnyLpv8zOZ8+yiLPjMk
E/td6XnQSKsA7zQZX/D69S343On5GeRZQOXp2Djbt+L6zvHUv+Xupdbvujp/iCM9eqByPPGtZdE3
r2ist27T1heizcvsDGpTKEFpIdoM82+xK13RTFa1Xq9Ch6TI1e7Imy40k3dMaIACKVNSRgQotbnB
855+ZFESUkmbFt+NZcxMoXnpJF9elkz+wTHOafLyfqEVlWnJHMdTg+u2eTr7g1aM8aFXJXbrHD5Y
JjfMVvfnsq+zCyWGnQXyRgI4AULLgQtts8C5nnslljp7uNjRXaPqMjTQIHv9SWGFDiyDPAxWba9k
1PtE0SRcyYWilpPfWloCdXUeDZcmq3Z28u9MA9U6KhAvBrnNNqXnslIg1QYaaoshvzBX+s524SL1
XHEgYYhO5y+il1feOjO+kk7ScV0pDJ7neEoLg0/heFy6UDRyx3vHUh3eq3r38byd3ZXBwbeOOgN2
3sYUzXBjW0m5Wuo+PzAa/LVtsu8K/9w4nB78j6/3/JWVDJCztc7eb4OLvYyzY9ON890+PrQie18a
dO3Or2l3757Y0J/vXdU7TKV72DBHQfxiItSew3S6RAT/Mhlbh4T+u5TNzWCZsmtSKyHt1XJSsry3
835t52rDUZtN7XdVdrx3/sXSLBDpNHEY5NnCtmAzyZw0wialGpOWQJYGer9If3C8V85qcNuwvLWd
6aw6XC9QvjMtsgilzxpet6p3g1amLTmQKwt/LVC9/xfremJsc2R6209Jb/KKGRVUssiq/KwaVH9W
nQshY883HIrUXOg43wuASBYNnklLnLpD393E7nhX1dV7PPLCevZ846mZNT4+eaKVg2wWxocATahp
dNKbQb1vDDU7tYVT3S5WMV7oc+wvC4wGQwTMLG1LRTMMHVY+khqoGhJzTqNaPixnM7lidgmguBfa
6fH/x9TmqCT5DTOTLA1tsxOjoo+uLD+83hsccg+giStr9rYa5Q7CnAd7NTHY992c1YGVeLfLUryu
m/fXxZ/Y2ebVjQHkZHJxBn0c5GmamyGkBSMfE+EaF7KZ3V3j3bbmbnAIb+OeQnE7UcluIUAQihPm
uSdq8majHcPze7cX0Ne3C9chs3E8ZZ57nqG2dRfp7J0VP0QdQrAKisxV4sfG937QjueN7bo5ZQiq
SSRoDOI9NyY9+f++UCVvqij9Zjr120XRD2sx6Lyl3f17Ymld9pMPCu1utVsUolEcl2/hWgpnL/5z
3sSWVOmvO0A2zgPbJuV88cKvcr3WFIO7MJNiuE0y1XhjFGZ3LPJZoqady1OXSBEsy/zFSQYt8Dpv
OFlrcUW1Zi9Y7M4MpbEYNIQL+2Yy5z9pEru3qdfYF9Krvc+d7abWQZud2cDNIdetNpTpjON2HU1C
S/cdXV6n3esmS/7ZD3AC4FpACb/IUjNvnkxrjZV5ZT06BeJ+g5ivMmm8by0u7aqeLxjcXRbgHR2I
CzFsW8jPhWVm7ozv2lN7sKL2ZmJcVbMuKZDsmwEHxpQvwNRtvTKWnlbChl77rTsyE/hF16VvIXZx
3p32PBb6jf9Y2cTJpC/7GbYkyKcGEfmuFb+zuqG78LXvfYDQu/OWAO+80hs//yyQrISyayKs9LYr
gw504MFbRHLb08YJR2EmF0CPu4viWUjVmoof1OHP7QkvSjMbELw/G5C9B/AZUOs0k9oQFxa2Z4hK
BwVOMmBwCJtqWxQBK+YJUVO31OfrYYpSanvFJdTa3vYxpQwsjzVx2Wzil6ryzQLhpJ42j+/zpnks
HAXRhLku/Ngd/k1GRR1hpRMyMLgtJVAWkKO1ZlSigD1Gm4IofYDg9PB6v3tqZd3ZJ5FymdQ+aqyV
A7Trx2uzLsVp6e3sQoKz9w0x2rYKhYCBZWThuZW4mGwKgzDdGtL5PicjuyaU61REr09skFSmIbV2
+ACfGc/tGHYG/LblhIxOuTK7+ItZq6c4by/0MHaWsyo3O+TUoAl4cD03U0VSFrFg0yx1goR4KbXP
YhgYu3Zs+eHV50NOA+M58/EAlbZ4WqN1mnLUGSUislNhK/Q/XZT+i13jJuMis0k2jG06WMeUcpeZ
0+ldNzouw8AlIa6hir5EzrpTL6V59rcoRVkKBP66sU+8bYjtXjNnagy1081KGNec5T3sQI0WLKLt
Tb9T2mYMK9vpu1PeLAUFSxTBxiCJ0lT4TdZCGGtWtvrj/C7vHagHFBSE0dqW3X7ZIHsS6TgEKjcz
r41c/Wy67bWo1J//m5lN/B0nNx28HPekGtz8VqoVy2Ar9QMNaeeV2Pb1Onbg2dboHOIaL4ZJPTfS
ut7AcbRWz+j5FB9qBshCxXKH4/lV7YRFQhSFjrXRQr19c6hmqhuFg26ILwGJQA0bWLzMhqQ6NtHv
85Z2j+mJpU0ALhajrKsF9+EOkCHs2eHYu8dBhdXw3xhaObEgiYINfBNHSlPUUSlYUlfVN9FczH60
mF6ICtEFx9vfu/8a2oRf0v86sy0I0BKh3nayupfmcrOilrkml/R/XNXmoKiIpYvn4RJ1Ko5umrxx
J3nykuQC/GnnMnYg9VpRjyAcqVg+/8gN6NKzvCcXW5L5izTKbMVaXbqLd4ysVzDYf7Ay9HE3Idiy
0rXiBUomlr3hW11/27n6u/NesP7QTU2ZsEgxgytlnWfYeEGiEKQYHqthdpZXsfslBm6npndWJKFI
OJy3tbceCigapWt6hlTsn29a0gmXftmaW+h26IzlgU5I+L+ZWH/Ck+DriUw3swEThN65D5Mi02Sg
z4PoL9wnu/vGlUVE4Kn34j4h5e91Opz4Gb0ix/wFM8i7dvCOo6a37OUl9oXdrVvpF7imKCBv3/+9
JdRubtdIB6lpEx1rmoznd24n7gD24KHh6OuM5Tat0BpSW/gxa6hyB3lQKuj5uiTyDr1oH85b2l3L
E0ubM8pHy6sADPLwr8chQKHrq9Wlv87b2F8N5TMDcB2Do5tkOe2LZFTKiePpuy/UzaKgKPU/gyj0
C9u2v5j/GtKfO1weM4dW1gKeW3TEi2BmbcrRXUz6hedXdMnQ5uMZCz22Ge0jiXXLt6KuH3tr+XPe
xE6gxgX+u5b1Jzz5eCrHyztPZy1t2bxxluoOov6jO6Tfnbp8f97U7ufD1bOOqpNfbgeAIuEWXgFR
KsNNVqhS+MmW29hQ7lVT+k778byx3a17YmyzdXbWVlVkrnEn0mr0N/o3FmMTFxxh1+OeGNlsntck
ubRWbs3O8P6kjvKxdbufleFdIhnbOyRIUXmoM+VJ83vjcIs3rMkIh2RY3knhSugoPzv6kefhv1gR
0DeqlzZ/69tx1alQYh69bFuPUALypEd0ME/Q557On86eKyBtscIYmCSl/ffc64iiQ7e0fKpuVo1H
hMCq9xkzzGFb6t5bB7XAwFNU/UJdZTuEvaaOCKD8x+qWnxpgfUtFWiVAQHOYB4siU9r/cT+gSF9C
1GHo5Rs51U7oJFlylQvZPNDNaD8sYzWcmtpSIH5MgSxHi509ZrFRvMu9UtxF/OUwmSONh7jSyKnO
79Wek5HprvPpVBwodz3fq9KKDBB5OBlKkUXgZPJ90uaHlvfbBUN7XramHYg+ED1fdHzXiOm1Fl7m
wfYTS/dtTJ0rt6NPolYueTTUsy8BNStjHgMW65g/8L/NFyrVZugMgLK+Vix2HgC5TPJg0DNRv83L
lgZBpg75FNqNI8rjzHC+cUymThihTAxneKu4XY62zBzP2snk/yRP/WJoyT1UTLHxpuwozjPuYJdT
dRXXlVq9b0sjWT7pajS07weGC96lSjVmBz2Nivh9D+td/H1U6yI5iZVKJvfrmrfwOg/cl/mHZYIR
784d4a4NhZEVzo1ReeU3z0vsVWW8j+v3VpKnzjEppK7cpYWmzGEUd5r0o8SpWKTJUJVfpStXxzws
VnuopG30o+8xdLx8d1OZpgdksubsQRTeKjw3pO23qhVFfSgre9D9alKnIjAHF1eoWUpzPdjVVAZ1
5zT5V6PKhgndoSWJQUQpZvwN0I4n741MF2/bIoq/yEEk+qEsHbe4WpamrE6jpjT1oab+1L9nrKJu
PDiKC6M4AS9bvlrCltNBwjhhfSqgAQQ3I1tIk9PSU7NDRi6UhvaUTc2bOZ3aNlBEsSCDqTr8VjHS
xvJ7gHbFDVo31ZtFi3Q99Ihkn/Wuyn8qS6t/zqfUGX0qT/pPRPDi2a8tA1YMZ7aUaxTI1SucfPla
jctQBQjpCiOwK3OsQlnyZ8yoOoVLv3EUSF0kgyLgSW8BztRRATom6cZ1/kPGfR1Mqa5+nHEj6v9p
3fZhRMMZnuM+H36mc1o8KoXmxgGs7j0kSNA0BxDryfxOuFbzO1dMpkZpDCr3OhWLQ2lG83dp9dPv
QZdMxrTgz+uAkTLnUdOGPqC90HS+XNoVBNi2+bdB6R1Q3/3Qv0WtrtYOYra137GYvEOHCM/gxw6j
k/7MszwPHCvRM1+Li7kKhJz7K0cXvJdIbPISOKec4G5Oeze/Er023mi8rICbCVa6mLXu+kJLIXOH
uHZ2D4kw8zu97azjtMydGZj04hJo9BIoAuNeFTdN28xfRNZaf9I0gXBrnsZ3pdYvH1U3jlGZ1xpx
pZl9dmwaTZBQN9GfWl2yh7adWo+xm7E4iMYqfkxLPHVH26Q8XlSd+zNn8Vdlmju3PYWzh1jv4t9i
VpsHpQLP5JTzdG9aDeAgHPfoqmWb+qXC/Ecd6e0jInbNjzYpePw4TTN8KZWyK27b3tHuVK/r3te9
Wn+w6Cx8N0Qqfwx670yP1qDJJEyNKGvf6h3FkNCLZP0rd+L6d6IBybO61roqdRwYRu7O5BsblAoo
T1L9Zk40HcJhNDOLkdJ66cNp1oybUvYJN5HXvbW9oTsoUfQFoN1Xo80+NU7fBn1v5MjENTEyUAsp
+jTdxUt/0mzxCUZdiHQtkQd0WPpDORhuAI//Z1WWgjBnf2YukFtDM8tjrOcjt5HzUADEoZUgq5vY
Hr6XfVcd1XpxPkbW0P005jJ+KKJiOqR2/X1yvLflYP/pa0V7cJyaGYU5W04cR8UTzui+RQmTE67X
3kSFqQU9YPLQyqIokGO7+EtWw7gZadqnduj6q66ZlIcsTlTGERNbFG8oMur30Twax1IrutvBaNQH
OY7XDB0Uj9YYOz9ggp8+te1ctu+4mMzDZEWjdu0OizoGhmzL+9KIytgvi6hjkkS23rtZ0Y2bgeq2
CLSohJnXqKDbMJem/5wsy+A39fA7HWo7XPrGDedxESd+OaC6Rjlmnrf4tltnATILVaiDfDtWTaUH
PVt6Le3eDEm67hLXurbLDvm+lvilaM4pnkV+w8VQYa5vDRookRLUjVsGwzwiVR+Zn62u6w5OZVj3
UIQwCKdb1UMDgU4wGe0nvVV0X3Xq5bbTo/jd0C7ptdpAY17pxv1Q6LeqV3hQxRg6/NBGGYADNdFk
8h4Xrb0zksr088ipT7Mnl09CuFNYZzPjIZF2rEUHRFA6UzAx++5HJp+sJtEaFHrysCyp5fNcMgOv
7N6aHZzrtb1yKS4dUaUw3GNelDYE7k6LtJxrhY1w9NtRWA+oSH9XuLL82JtXQZNyCWYRIyqdN13A
jB2YUQryvmUtA/SBDM7ZGXOTxmSf3CZzISmv4pt2NG6YHXN9u8+roFO9IBqL8rC4ySkDe+ZrLtMt
XqWC8q4X+2g1HRTBo5B+q9ASbL2qCjuaPURcWbyhBuVcQX+fBCWa5r2hPkqeS+wRqitKHrE31jJe
q0OaH22JegaDULd1CopX57YIFKNcgN+oXghlxhdvGDS/HcRwcF06LkXCQJ/WfG8qR94pufnB7J0+
ZGjpE6rSRtCrjGgz1CUPFCbya+lkbejF6hDmcTOc0ny2bpWoUk6uOk4fHZq3fqYM5kGVzm0zTgyc
VlkB1f30UCR9Qz+paoKmnXSuXf0aMZr6JDrrqk260JO1dViyElRekt6gnC7CNB4SfxgzzlkZjcNi
a9+6HvlYUMWtn1RsMAn+8n8cXdd2rDgQ/CLOAZFfCZOTc3jRsX1tIZEESCDx9VuzT5vO+noY0equ
qq7K66Bp9qLBhlnQ123usSHJ2rrZ2qBmGeXzCTLYNZt0C1E9GU8BxSVU1aG/x6lyMNhiQayuxBuZ
XXiy3WlXtj5XppZF0Khj3zpPMa5nK+N34bckV0u0Q6w45BBxdZMhfdHBOuTrIh9pH7xXAep32kIt
y4JhfoCbpCzw+OebSMWyaTTxC3f0Cmpaky9p97bUi1/2fKEFr4Glp52QGII7J3eZYtjLIV0JFzIJ
UpHJnHO0aa0Ox6wFOJ41tv7V8P4patig5/BE8otKxT8UXYrH7QfMot+lHD5GPaKSJxde6atM400H
WX+GBPlD1DnOK2fetY2RW7cknS39KTkYV796I32sRtffxKt39WZbIeloMn/9gqhPP+QSlpWtK/Bj
Eit5ttQNAn/mSeyDkfCNJtGaO0gR2hv46KHDCgU7x0Gt8mRxcSwSZy218kN0osItFQz+t72a+GMH
uVPRQo1+FAyhrbSx86Mre/rapbhJxyCYH7Gs7G/mdO7OEiHvWyTWiJOZSRWX2BawJm+cNkzKbhGD
fXDlhJcyWjxuijTqhl0o4xcv5IGCvyjyVDNnjFRf0LXz3KyWbcXzwZ3OU+hvme+68EuraQkHE3Wp
zeC8KjeyQETdqcCD/GFuOGE7bITAeVmr/WxmOEpVy4raPFj0FTFF0zurspcxWrtQI2grxKGNLK9y
5AtUsF1JZLYiunKXpuxoaP+O7Ms656ln3tox1eXS2GGf3pd4tRuNx7ptCUQeuJrhKrDhur0F/nip
QxMUoVrHTax9e4MXQVBSx1s2QqodW6XdME/tOWU7rOlaKI47MFCS863tYjfr/FbtnAXLJmHafnnR
ul60ZqhrErKzHnto7pqke7irpQe3rdl5qvFY8FS9/UQrrN+4U/gCGTn6aYGABEKqa1XrSyeDpYDV
Kd67efQRHFg9BKvptikLmpwOA35gdJpdCn05liJyNMJ+PsP3JhfS+EWHr+u30VO7xero05r6Gral
8Ygl6mDce03FCkifytjqCF6gnGZjLwXuufqCJnUTqAVLQmEKLH6Ru9AgjJWqfe3OawYTp89JzT8S
HHo+wq5kK2DwXCQV+1W8OvNB7GUj92Mzbnynq0+BEtcVbTHWyZoAvSQqiNsnaRanc5KBTmAlPDJR
PZf5Eq4YcdCeYeu8fkQE1gE1usCA8CMm+dbMS0Gbab1psMa5xEyYgwf5iFsZbOo+/PUMr0sbBz9d
hSMEhsvNK4MCHephD+naxtE4qTMZToIuz4xWaUkMHFcBZ3vLfVX5LVSE5oxAkJnJrnmVoffkJe0D
8nfTq4sou1M81xgPJvRsmKCsdn8Wty6Tvpk3aTSw14iiQLeOJ4qQpQP0w81OmeaIVF/n4M4oDIiy
NbBubsZTIjBEwvX0AVfsUbHFQqKvTnC5QdhubbPOwq04HRtsHk/00PC1gMviJ050PsfNmVg44mMS
dgV99eyC0czsSICG3FbeF0YUeFYstUZ8ZsU3yMytilgmUy4E5IFBJSC5XIDUgNtJM7xOIm/mCie/
Y07BvTnK+eKLzI2qGCvISudhrOIXEzNvyHREg0PNoeZF8hlMD8bhPNTYiY6rnsO3tcZdQOJTG3tb
RP7xYpS+k40ufpO6rl+nJRnhMzdh0R/ZLJgdZFpEWNzOV9zbnmhfwVkfSTjJzHr2aqr5j5MV93gf
eVktmjmPFl2dqLRXim41J4v3sDaJX0JsicUK7NqMgfkaWaMLgQXePPL0L01lfEUGLvzB6fxlO/VZ
t4RhPaF3cqbcButo5KGZ/QfWjNuKVlDoLekTLNLhsh0mv7A2ETl2SJqcY2DPtV4EvlOFtoVP78YZ
vpFG8S+qAr9AOHK3H0ZqcDWSYeOkjZPpiWAJpBnKOZYYdtL2UEdaHRInllip9NbSJYM+KukB3W6C
P9jJVQjcIy8Sazv4dAO21Lq/joitJ8KzrJMlx4S1YnqvdtpWB0b7qzTsOjE0QpM/ZiJePpOKPo5w
5C3Xgf/r0KBndu724zp/kBUuBeuQtihxSCn3RvbgYO8fKTSXaY5PUPv9GaRjZ412vpYh2aMOHjgP
gw2sls+mqtPShDTONXK5RxjfsWH8Zgl97GaJTnD1x8d4DbY2SX/8iiPUfTSwNOqDN2Qr3/ymPpt0
ZkekCn5wDjk9NB/vcHBu84kPfR7160fvYDPGp8mOCts+wKrAbDRk+LmbwCa45acFY8SDiEb/bKiA
m3UX5mG7HH2bmALnuGiZPoqUNRl4ss1q+BaITHN3UsJz6fx/LulL2HI524ph+z6PsDRybIz7T8TT
B1s7p8Sd9byy6tb79h0bMLl23bEIKkdhCDdu7mq+FaTZx0Yc1dodsR865cSJ3Btr033nAFuoCecZ
kBv0ZEuKEKU5ZBB5LKKcB+rjThQHsSgoPjxSNC2sZKY4eqxoj9ufJL+0Xp6qPt6iNF6p55jCCcwf
bMpVBj2Wv5tC9TXi80RLa7DHOZZ+Pf/iGr50KuVl2qA3XFh68b2kaALnMWKeLpq+e4BVqcqbIdj4
E/J2ZvoZ3xOANA4kOksEyITL3pvpX+QMYgelO5xaq363MqwRgUmAqtiB/2y7qt9q4KzwzADQYCnh
r/Ba8faRj+S+gfyKPuccD9G3FjLIUXf6cnSiONNu55y6BX7nAeyyFW3jrZDwC0rwOegw62xOqq7k
WIM9L9Oaot0S59r1DyEDIFMvP6lK3uE872/oROkxwu+SEUdgGx+JjRrr3rlNksvQYsgFU6SKOJ6n
jLVmzWqrYAxC6mdRBQ8z9R4IlVMmA0qyxsPxBY5TjvCIBRZDH+Hhl7ddyPeVSNQ2mVB9ghZjH1Ov
FVxrHS1Bp7Jmj1z2l9Tpj84Y7GLlnOqR7ENKi7pN0PpW4RYwGoKb2gRXQ18QxIbtkjX6sDN7T+20
hXEBXslqb2Gtn8E1fQYItSJhBMPlqNKnJBJVYTrKinFEv+EuO94TkovUOTK0AnnvA0aCVdhWjeHJ
RGEB9sUWbiV++t6LsG8o9t3YjhmYeXevZLet9bLkuGLEOWmc3yDSVebo6ZmReMgM4iepEx2BIWfz
4APs7oFrTX7ZLCe8AiWcn8ox+qaVfCBKFqkyP40/HJ1E5YBoLxNpH+ewg3Bu3kqyvvOUlYsfl6Zb
V+i27VOnncJvUNUA8X2GhFZ5vHAILnWRtoG7xUD9gKCpLTPxduhFOaY0l4SVTk3gALOWC+gQjgDD
IYoRBoDS6vNDY3/TO3qG6Qi9kWee+8S83/dakTUXPqlQbyc3yRsOi8T1TU/2DHn1BStn2PhLceyG
tiSx+cOaCnBNC0sbJtaXTtg3m5CnUEKHEk7hEcaFznbpu0eLU5Rr7ux6d9iogLF8jsJrxOMHp2rP
EzJ6YQtT7XoVfCZd/B2q8B2+0FEeBjgsQ6jKNIh2yDwD0DYNQ2mV2+4Ub/djy+DCPY4bIqM/67V4
padDu6BCBe6uW+NsGOeXpOl2YgmOYCHOHDBONbYXnnYFoJXthMxHOMpEh6EaaOZ5zq6iSHZGFuPN
00FXYtVzgRR2uaaWHpXX7QUNT/7QQ0dJrc14NH6GdMnbdD50LEF+ioGElk7ZKodN1zk7R2k/66r+
sevGV+nPt3tTg+MxHJCvIEuMyYgTaNutVCsAiQE4WvgSKlZKciHOsmvRMJu+KXFZs4w7wz7ywd4b
u0e01RFf+bkaYyynioKnTmlWepUaV0BSJQ+V1FuHyJwlTOBySJsMQwAIuS58dSD9yqE+wHeEnm8e
5wt0zRu4KW4Fpn4U3JrlDRFBgcJ/rZmzbzuvzcXS/8TYYUHxzggReTqZLXLRs7jGtLOC36vnf7J2
PyPLTn7Qvjru/BiuBilDxuL/knwv7PTkh3oz3a1QgvbdqYeCWae0vkGPjuDuzPcwUWPDa9eqOR8l
K+doLm0UFBQgDqhRevMHhWZH8l3dRpeZLl9rujwnqcVE3N49Og6hcQ+jQvqpTf5cTHEZzF+CbBpp
pu18UVEc510bI+DLLeHphbLJPh0S/JlZPc0aKpZBBG/JDIPLlae/1BmcbMGawYET2xR9hS5mwVqI
XeuTbNw6I2N68BUg/tYP9oMhGxnXG7uGb1bWeU/x/Uvv0kbDBwvpnit+qFBk2gFQYRhfIDotk+7/
CDLz5Ur/QAzNKbZpuLP+ee1UYNI/eegoxpoUC/evjGB+WLDvHazLQanuz/bAi9qGn1NAFhwbwpJ9
92gZlVtNG5+Oe7gOP1ryhODDNzAzaKuTIqrUDtdHNkt7mzwd5k5VfcnBzfx+OTIkq4ZTgNBEXz8j
JuIhchqsrrLxMHhdWdewX1oMQCnKZJIvo4zzEWByLukM9mPRUwHn+D3gr29B63IcEZfapsmjiVgu
nWnZxHS9wRz7FVYY8G1a5Y4Z558nOoMxrHtMXXpK3IYUamAvYY0JsLXNBr6VRbQCYg/m6JzY9ctG
4S2tAZIAoNi0OAO5tJguzAJ8ETYAACO64BB7877G4Bzqbks6BdUmxZgCx3w3BjTRRfJyX3jsl6FA
a/i4WgExic1m0BtIuzhXK/mSzPtmPXw5U7VhRhUe67c8auC1PUIJoN1gW1P/MCVemZgUPMq0gUXa
tYmiEaBOfIpBWZQNmwol5p8KLje9Ci9Con/Vy7A3hBYC9ONkpteetPu10iNeUHjURxruMUqZndHD
99gHgLEHfzdq2NkIl5WGTBdXg58a+MlXj/OkgAKuZI+NL3gQhA9Oyz8XG5VDOm2gLb+GYIPasVBU
HluVlP79g0bBBluSx6kNdv2QFF7sPMF45+BIs/NmdjZmqZDsPMLOIngksVtUAZxfbOLs0Q4jZnxJ
VR5MYFi81q03ky82an1V/ox/pseESb9c2uaP18lzBFF10QXtXQ4k7IYktM8xFnQ5CLe9AOMCh1cc
VkmqYujQv0UrcjS8cMyNAHpIqIUbIWaURtQl75CEBUd/Pxto/ZvI5LKm5idY44dAocY0tfew0BSB
dvJXxwIcWX0AuY13EK+Xn+C0D28uCEU7zLdBn2e8x1ayF9BFH0JPeoMms8oaaJawCQ8PiWXaUknK
CrNiinHA4tk765PjTXhj+sJxCOTSmv65S7VrzIAQoQE2mIBxkvAFL37ZVm+SuduGJDse4DQlmKb4
sgUimQ9xWjZr42UUe8ycY5BtxTeSa3ZakmLyk4I50QJKgoZZo9yuYEugCr9bqsu0xrCCNMBndedF
u7DGwOYFMw6tR811rsgEGEmhD+vi/jwwrjaQw9jjYJW/TaJp2gx9Jx6gaWKZV80/M4tkAf9olnsD
AMLGdbsvsFPVlrXKK5qRiMINhT67ZGxKxwX6RHv/faxYl3stK92g/Wuc/oBGb4fiXMbLt5ELjOWi
7dytv6Pw8hhoBmu3Kmb7MS0geYUMnAJ5xbaDQv32YolWA6vNghxsXxfdkB48IHnAzM+Vgv1uz3Q+
GbKbZbyXyGuqazRAXTOhkx6nbdjA9MRTYCTnzMyYkr1+G859GcYWB9a9daCZKN53Ck8yDT91GFYV
Gq02omdu7v/j53xWMIibAriT1V1RO/LYQY0Qe8uEJfNmD+IvE/ALZ3r4Wqizne8b+Ug5WrF01hKE
nTf82YXdbIa02VNr9Lsv1nN8J5Uxm1D9TmKo7sYhw77nQUYM3MKQJxi4nJ95QRTFEsCcwDvjYZ14
S3YySHIMUqjOzc4R8SGevbeKRD9R2p87MZTAPrZOFwMjhmc3vQDKqX94H6s8ShFqMZqprEm6ETPZ
YUsTX5pXRHG0wXQLy6v2MBB+MiBiSFA/NAzYxriBAgW8RUP/YE2zj1uQgEqfAxfVk+G3c+jrwEjO
gfnEU10sWBQIzbZuACIBAUqhFBBOdOual3557jFYiE7kMcDCqbnVQIfADSEA1bzX0Zzr7nfi8TMb
op3u46tn1ItHxw32wH+Zmjf+DEHFzMuVVkEmZPtpKH+i8wxk6ZfOKHItf4yXfmuGZuerBgaKDcZP
r0Znh5M8sY9UnjuXbzWul8non6hX5xAoKFTaaEzjNu9GxPF0EdnGi3uG4WK2Jpgq0vgAsmSva72d
kxd87qKv7ePsg1aqgPnoLx3bUt1PM0kPY6wvEEkdexa8OmR48rCfv4I5VIt/FKF3qjGnLPOwDWH+
5VfoGYF5A85UtT3C8/zUsr4Q/uIfPMWuLuOlSZLClUCZW/YcjC6kDeIgU1ycznytAnusgU5ohTjd
ZowhpwXm7axHuibfDYuyuz4kdfjOSZG8btznqfKO1Ptz12ZP1uio0WBLoIG1heJgiA3gE4laGM+f
eBt+Uyhbugo8L2mvjd3r6AY686mCfRkdprOAM7Ps7M3643EVhxQISrJWmb2TjJRsOcgCmwKOW6S/
75mzHePp5o/+C1x0s+COmCZL/N0p/iMbGgLxjzrAAt2+vT8i3X43iXxGhSpMozc9lFMWdyZMQfMG
mPjE3a801idNm6Mnqifk2EP4BM4kWpr3qG/eCDIecy34uaEc9cF5SnmId2859MgXkxpXGUS2mzvB
UoVmyrDoggRNduRmLcI1uoBOxRDSbz1wJnXdH3tK96Gsi2TSQO1AKFV4mh0/4eu54QidGmP/mqiB
nB/TrOOY1w6GELE3/hkyAoeyY7lE/WdKJHDA5WnGk6mR3qrYgKiEeH2mIS6wikibRfRtuON64fTs
MQq+T5f1MO04oWMeaLJd0B5nEmAH/td8wZ6xnpwHfzA3BDCUIvAe4vQT6ealj2zORttXz2BhZ46r
sgMMtibAfgH4wqgmc/FkU4z/8wKOW3pYupmqV7n2e4/Mm8p/RJ7EF1wk8lg+LK5fwM7xUBsEVtcU
N/9aOHQspYWJku2RDt8VEV02kayOvg8FbHLQwsMcM9AL3sMjuJRd7HcvtfAPNkYgOcftkuoNNCY5
XeXVidbMBzE8hi8DXa5j7MgcAGKCXCEXKYzbwXP+dSgNwEeQ9MF/TRDcjFhO7vA2z7haMX/0mt/c
qcFCHIgCsV4cd92tc3uZrfxIrb8HVZANEJ7QqckR9gaxPgDJBu4dDF2wACI8T8Cf6+ZnhvUo8HHs
QoBM0P70g37vgMMl4RhaH2MevPnevB2JOtSj8+CSdY/8zddImcyvV0zM18DpSjMCHB3ih3g0u6pb
sobvNb2FqJYMNQVSkXH9W5s2n9d1M0JfK7toW2FL3W2OvXnFjXHAbfFHF1YS6WSJ+8KTdMfn9jTa
uezHaQNk+GXV07ZtDDr9SpVjuL464bKt4CYjfLWPdL2BSwGs93BdgNhO0IZ48/PihGfDsF47Jw8B
cBA4dWXt+BUNtgC2mMNh6Gz7cB9OFNkic2mC+qsBgxJMMHap0yxQadasQUEUgdOMU3Q4EKH0NhUs
zNxGFN7/k5tBip+bvijH/a0cZ9u06JQjiXcTy7hHGOltKgYMfVhu88RPCulbiNrAUO1gAveDEoWv
GDl2cs08AtZ0Tn2Qvqk+PeuqfwfU8s/07BQg2xQ49V44d0GiwAEAKV+u4aGuQTiOblmlN2cJ3n0u
jk2zbO9Djiv5NiZjbtsxxwLQBqRH0XsO4OJfyILzJMXbPvl/s6bHEdin47zAJgi6ArncgtYeAkgk
YFz22JGQZ54QlyWeTyqSD6MIykrVJ9FDJN37/+6cCFIHbkvgvRmv2yGpZEt6H0tmGqw9bFDrocSG
z76BzKduu1JgR2UN2cHj7WGiX9TUF1xy4Ps4hDkdusfwAYtSm7sxPD72mx/wR6CXH/AzHyEQAqJm
KOpRF5QNcIDBtJuYTTldXmyLyyn0Z9QzSDEW8W1AZPdWHgkidSd0BhOdsf4MyUGJzMAcQVuQTMEl
Ft+vlRpuSZ8JKNEWvAwX/mtQzwhtdzFJgEBv9DV0kS1aKcRx4d2NnkmFYGowxhAuhGUKqMBFiM0A
tYYcC1JFwE37cwWMMATJ553S+XuYYOkC7irAX/1Ylff8XZ/2XwQxA+WCBPjVEwd/XVDMUgAKPjgw
sVzbyX/vHVhyNlA1IGIZuWr21Iskj6Nj6xDMojdNMG64/xobX6YmKGGn8Qdr3wu8UDYcgcmyXnHF
q9MSfAcC2vzalGKtM0tp5ld/WtrS8RT40D/McVkyjD9cVBtL41Nk6tyZVNFOA0Cw6tygIU/SM8Iz
8woJtYXbhBniiE4aHW4HkWJGUO1UPR0oRqwkxnKX2FO3gnlUnfEB71RIjnZ6V2NbOGPDs4boZ1B7
AS4Gc5kb/zsacSOvur+gFf7o6racGS6EBI1AlgToYqNBfzXheAscOLtI7CAleK89+h11kKmF1YCu
KOpzDYuPNGwygFq571YtHFBFuXj6waj6pUWggh7viHW9CRxIXjzODnaq3gb80dhAvtpWnhge6AKJ
nqvFXdTSwMNUZmOcFOP0yOi35B8ydPPgTuKFCXj/AAonlBWNUG/8+nYbttX9odo3w73PCuh7BjeN
33BwU/yUGfxMRHYVQzOl5Ffn2reEkNsQDh/cSz5D/QrswS2JpVsq3E0bVm8A3j6r5Gq6+k9Z+9K1
28mum3p8Tn3+ETCzIRiGJH+C9d2Hu3Sn1IOsr/e+FE//YfMzk94RziP52NBfxCLtuoh/h/FItq6C
zjBiEKWkLAV4M9e41Npf2tcnRtGIdY690Knij4mx9HO8H0mxtklpvXjasEg86pDqbYJE7gclnbbg
YPCLrkN7OK7ELaWYkmMoE5h4SVUXgYBOQ9VoCF1e+flg0jGncP3edabC+BcoifEZo711SVO4fj1k
daxWTBEDO1o3HLK0U0NuPH+AIBr5m6xKvhYTfa0W5qsg3T5jgu+t9e6ANukf26GvNzS2X0voCUjA
wAM6BuuVnYmDjFv2ogfYmXWORrNAhvNqIr0dAgCgk1AtVE/mWGlH70OY4+cAGPqNE+PShiy4zXgq
bosH1htmQ03OOtATWE3AIYA7XIwnAoJgPMQmvM42eUxmHgNEbX30X0MJ5aeHPTCPQ3zYkW1SracI
4TAor7B90P28nafoq8ZFhzYToXIxQ/pVAM0cZJNABrtvCJYLXaNz5wHiAaTctaCbMsK8G6nThzkE
dB1GuxoWWDmsSiukpIJUT/RT0umddPFHUFlKTjZRMhYI/9svEftKAJPEQEPERG+OA+LUjsNjpP1T
Ouo7beU8N5wf1yEuwH6jcYzVt8DZNwQrmw0BqLNkcdBd8KPhgoZnyqjPM6ghxz3Evd/YCnDzca1M
ubaYbBdvDvIqacH1mTEPqQv7rmSPr+efT/poC0n5vouah0XI7RzbB6BkXTlCg174IVawofEAtlrL
TUiaU4zG9k5qPi8WGw21eeOwjNkZxS2wNAWRXKL3LbbhwMPKMIdDxjfiMKNb2/ZAvegIi8YZYlQl
6mJFJeJJvUe47DFxoSmZqukfAomwsocJGlGCzbOn6l++mrNocPRD9aiJ++Qm/b9gtfe7B6gYojE1
bEPkT+Q7BoZ71b5z+0KOwSdNInQaoXMIYIIJje+Apnlufz0eeVAJLnE29WgH+g6cblfj5NLkiwat
wOS67kllIR9olNnDbecqo+osevlvxSo+8E39jef647XSzdcm3uJf3qCS+7xDW/29F0HKMNCnMa+G
iQMKgXWujWFSocF0LGNCM2wBzPlSLfAvFMunp1ZYTvOzWdevOlgJgCS9GbDQBgUpvfR9fSYcFQ6j
C8/mljcbrdcackq2meigIEFIMVh5GLaJmGwBk4YhD/BqZUL1X4qSpxUvd4cXG9/iyqFux8tYwR52
r31AwcvIOJhASN+6gOrMRO4vYANT2qmDlJL2r6mc7oHyoI6o6GHkqppSwYwpqxEw6tkUCS/p/Ms7
iGyGJYYCW/GrFw9NMbeQVyD+dTe15hej/7IbJ+IgU21+qJNoB54bM1G9d6BNzCu5FNMd4QwaB9A8
VCHt4BxAe301QVJK/E0mFghXFoOeM8AiADQ+Z1gduhnyDiETmV3023dGfyHeKZSVX6zdvKAoEKiH
MTLHArXWr50NuJ1NNbu4mJsQAzJTW2rlc2+aLzRlQESkt20Q/QHbEXSVM7v4A8Y2f0DiFxTQuQTV
K+ETs4kofVltdFVd9NPB1nWc+qJputs8ys9BQfnYOyAhEXBUcIHBhpAnCUFZkeKoFcsUInujok4W
mP44tPQSpPo0GnIUo7fzAx0DWP5A3LO7aWz0hIDqlzm5W9EjY7mz+qfW1dVqte9EfBZCnMJ2AOUj
ll1QebeRAwQhpNnC1viqvOBzatnbusyvWFR+q1wz5bHrH8GTblzlAGFO/xHIbPfVMpnCEoC8XHh6
tyYz8KJ161fuLwitTITrNu3C/Rg1eGUQymR7NhRwioZKcWK3uIMtOlaHchro/SQtVOxk/MDo5WMj
Op4AcA1fsgb15ArUSXBiWHBpH4W494T3DVDsjkMTPuJwiHC8dnUClTn4Rxi3ukUd48aBoyooFnGp
MX9lMbYHcqL4hCk9gGF7t7xXEE5nvh0/CEuqAqlcj8wAlotjxVDA53jDxqHNbe8P5QiLTpzTAKSR
ehpIclAGyfH3oJaynnEAe4oiRlYIzlT3wSy7LY0+0H78mUFvmZoHxQQNL+ApuL7ToaObSkLx7CJ+
BNYlRyxIXb1E/q0uoHkbY9N4dtA/eaSu9rJfzhP++zyB9Zj8PZWR3UUT3s2BQq/DsRKkaMcgjhaA
kARQdadTR9uksuDhdF0idfCZ2a944yHF2SJL7a77n4+tH7Wl8fqhgDwOkb8gxUMneRQ9+ef5U1XA
dhi3t3DQgVIwcMBBoVOKcEf3M+qsrRWKUxfWOWBXDiP7+LGCH0A2rGwnUpzJCYQPhd4HiqnScjOX
1ZR+TE74FnsN6AR6jnHDxtx9SFt+QKwgJimnAZnbQ5ALlP0RYWnHZYIGYbYYTyX680b1D4ALgeMM
gIAMSPgl4J8D1BcrxmyHsW9sOPHcEFQsgNuQYZI9GnDwsEbzJ5XA7wbWXe9eRwykOlGp8dHbu0TX
algqC+T03WdCEVkHLv//kXZezXVjZ7r+K1N9feBBDqfGvtgAdmROonSDoig2cs749eeBuscmoW3i
2J6qsUejsLgWVvjCG7poC71UoYJZN/vaCmBKynl14YsdeXcBLqcz9AjelGfctEpr7CuvmNW5b2VZ
lbZSpj9akSke4AmNztToCJ7KOblcKHEes1J0mlSNwH6T0VeAIW5EYBc2INt4G0lUfpMJnF1ejrD3
AYKUAxYCPdoZfa37XJ/eo0y3s4j0b8VAjd9UgifoC9jAJkj2J/ETuKk7sUoOATCxViIPUoAEBCPI
O/O2MYSHyZRvOkN9ssAWarT36z6iI93LBBqycdlM00PXGKcxRaxXj2Zo+uzersSRIwtc30Ul0WoN
xG9N0R9a0IpKaTyX/fgV4QORUmM9btM4JHlA4Hof4sUExsQnPktHGh2S0rlmL/d2ZRUXnSI/6L6B
PUKVf6WDcNVR7IXd0Xtu14n3cUDcV+ja45TX97BGDmpWHwSDzmA97edEMsrDByEQrrrMfwwC/dKz
BHL15gTZ6kKuri3AZbZcAdsv8hOiUIDaEoFrOA3tWg23Yk3FuBou9SzD2jYdXmBBWVH1iJHEnrbs
EULQXZZzvqzi1OnCRSRXj6JBtNRS2BBjglZZzz3qVN7NpI3PDdAku1IzemeVMdBQaBy+ECm5arMr
/RPoxNKB2v/YJATqsXcKaPDVWn5hAqokm/WJ+pXgVsNaSVS0L1kgvQK/2DdKcOry8oreL9XOvLM7
s/meU1V1BFm4HqwEEGv0BTCGnWSYesVuEgyPgRQ952VDkVfeD4j0U1eIjkh8XsA/+a5Ftb71RP+h
zfULgAEuH5ueDLFhBLyk6iitUKb1LG0rG7WTT8DAhsQ4CfXXpgP253fJCQ+qAJcUxRbDXt80sigR
1aVP6KZ/UQT9mIBvgfPzRR1lB4uZ656QgTKqyWmhF5+mrcmVGkZUFFR6ZrWi79KGPAyaYqBkJHvR
F29GGKj5sYutB0SSd5UVuLWk3WViAnhX+xZNQO7ApR8iEm5D0PaWMDyoQOp6LXWkAsgucJhamiYX
qy4oBQYQXfXUj/4e9sq1MPkUHLJnL9X2qqoR7rzmJf0rzSvAiU/hl65RXyh7GJt0aL7zKt+nIte3
BYBV1+5qw3Rzw7hBBvBHDfianqLwRkzotsgxp5J5V8lUhdKAbmJNc9htGqSW+wHEkB//Lsd5tBnD
b2KSJA/kUo8laQhPIe1vNbIDQ7hJEvMqijtgjuI9fL07aqdOObOjJKzjthHp+6ZEieW5oe+NECdN
BckDscBNSGsZ7eiIbWUJ8q5LSiJUBVXviUBlqvtvTanvVGEikhKmZ2M2viqs4HbWlvUHQhhJGwMo
AWQCIz2YMaq++AOIKjElJO9+V3glbX2gp16W6T4ovMuhTu5zKz9VljjRkmpITPEVon7fRk4Tt1Rq
UlRdDdnYa1h5mQrGV5Yl0s8W06MwqFDnmurYxyE9tEIWXL/LToMh0NAZm2d8k78YlaLscB3eCQlv
gw5VFXLZoSQ8LfLWKXXFDrFH2AA8DGDQtbHbqdNT74kGTfQh2KfxKHMYZPlEyvagiTk9XYia0IRC
25oAjOfdNxjWNz2y30LHX89Cpd1H0B13XeQ9hLpx9AriXSu4LFrEudS223OZPdYJ1XxjPNZ0kktF
dufauRz41LmAE/ZCf1JBQZF+Onmh0lVgYlbgmOFIL9ai0KSVdPDzbLyKItMVtOqUVaSsWrxRK8GF
PiJTBQkPAjq14IPg3cQWdiiCgrqZOFY3YzHSyiWYtIZxD5h6p1s8FFaa37XCIIDrjU5ZMIIaZB2L
QLTY9n2ykcq+BcMaPBJU2VKjuJ00fpWIyQAIcuwVC4JJVwrjAYQcvDba5HgAQOjQekB6KU3YIkrv
pFHpObbyLT6XeyHQX0cpPHQVbSBkyG0asT2xAnMLej3ZmWYFu67l+JMyF4O0w7ERHACdVqflUOIq
7hRxfCwG44qGmVtXkQPZdef50vNQZi7qBLGrRjx/YkFgPZVjvbHASjheMOQ09/vCDmIvca3CIh3U
BWKEyDtqdDlbMKNOI5nb0KOXp+qo7Qb3KYZEPFs1saJiUjGWB/W7PvCAAIh1cN5iR01sG1mtILGG
+R1qxcCBEYqnMqyYvdsoHJUWzszQbPSq1O0xVq8KPNx2gmfeQXbkKUoAO4gtoJ+omH74JcSn0Kse
KiE2bfColOX8gCykC289TbsC+r2LgpDXDfQR9Zx6p8Y8tm1DuhCiupQ1Hfl4Oj7msvVWgIix21S6
zIN0r/gaP07uIte8CTSuDaPC4E271SkS2nlMum6oLY3+4AFm0qvaGfdNod7LqfFoEdNuZEIFRa32
eqdeG3NnkIzmro+Sr5YgPYyG8t2KtRGajXeaIDCRgZdf2x4+gF4MN8aAu1okl1Tauv6mhvlLWToY
oY4NKeEWNzuuypFTGAEVTC961gd+rBlQBKHPGfL8VbYYS5S+KFr67DdUxycvD1zfA7huqlux19uN
KnvficunjWx49S7HR32Dyxm/V30FOoC4UPBVUj3brM09/TF1Z3k6tYlJ6h2KakSiZf8lFJTHvhyP
iZdS5JXvDDXnY4uExxXpzljztQddv65VyqAleBzLmyi9UwVuh7cK0G82RaBvJJFHQPyCVBO3FjR/
yrWiZMcJTiGemUEJqsen0TJOPeyICNyoF3SXZqhcqL21lwYyBdm48VSBorteAicLXGKgUwTMLKQC
GpIgEmFKeyHzD1ZfXvuoilAL89xsnNpXiiTRBVSi/GTV1o9QjAsInDE4+eEKyNUOiyZ+EiqqthcH
EHxB/6WC99ypgOJgH0x2E1Zfirb+VobjJcrJeBtVeBkbckFFTAx/yH5eb2OFEIruZi+KJ/y9G1fU
c9NW0cKWU2DIAMXJhrKJ56QkyG2iu0E1WOQ+dFNU9tC1Cp0iq2gOqEG3CbtKsGsf/ezSG7YTIGZI
IPSWBWD2XO6QcDyB3mXTkl6N5asYKs1ceyHzgoCOrS3FISW78M36uy8DErLMnH/NwHQ8DFj9DjR4
qYsXZGF7UQKcIJSdW6TpN7/VG8JlIoE4Gmi6CeJO9fQQGcgY760x5CyUZFzhYJU3Y11cSXLzLco1
MljImHD+BHFLhSG0MRCDVdIlHWz54qrT1RexDMBnd0X7rfWs7CnMQcjEegl+uoavvdXwqXJV6s5k
z4J0GeoB4EhLbV7whQOao3SQjVQjA4Y01D/Qu/vKHszsTvShOUTxTTBmwa4ywVziGlRpwpsGeWAn
SVVJA6V5rSoKEJFmFa8KITmt7poOR8ih4oF6MoPmYLaKt/eL7lXOMnwiGu4av8+kR6kKB1uHPeCE
3KGVVQsHLUCfzcpiaveCHkcXTV/2tynx6CbxsTxPeRadXO+/91DdncSIKNbDHShV9cIIqZ7Rp9hb
nffC3QUrHikMQMxVCKzSmoDSJwhyCx2btqrpEOPVeT+ZHo6yQfYYdhmWIuAtsSNTCJ287AINX/mo
a2ViE5bXd2OpRA8JjAEnQAmVFq0/kbuMuGMVUrs1Slzg2acV5BT1gX4y9ZCBF6ZPNMFp1OoWuE2x
9ZR8cES9S09xSzRU1GyXwY96LibNj45A9IBvo67ZbTDi4WMl+BvUU3iJLKXxoHua/ybRtLtDiJVN
PtSDta0mRd57WRs4Sl9Rpc2gI5Q55CotlFs8eERtmzUgqNocOQQzaIt9kSjdLQawJDHsKpf69xsP
b+2yjjBU6uC7Vpv9IacUf+M32rj1vCbfe2POjpFSZTtV6ovaAKCsAmp9UHJeMXEbAZgBFWh7+umy
nta2oAPuKtqguU2neLSBQACuxmEGL8ih939PjET40dbdALBercyTrkWVQ9Bbfc0p6e3TXO0c08c7
kl5lqzxRAm6IN0KQJ1LjlSdo4NJN0Cb1VWPE5os6KgYrPZUAJgQhekATJP0yBGp6EUKeJuJIBYA3
gl+7QQpke1MrwXwF8Y7v0E0b9vkoU3TtaQ3yrGeEPwaOlwrtjzTno4y1JOB0WRk0qorxcgrUcpeB
cCRKqwB1jXpw1DLZu2wn8OWJMkNPSn+GdzfxXsIayk20uN+BzgBjE3Sm7CqKrr3lA6iCMAcI3Ila
v52arsALpQ2dzK/0k1FTFZjiePzac0ZAiBCwqBYc/XEYUY2ooh6MeeaTJJSS9LUCeskhtiCVKmJ9
SKsK0EKoQ5A1iT1FUTZv6oiivBeY8l5JwBkMmTSvXTDe8SvhJNZTAaKzqq9SsHuIRYMCUxXVu+qp
A+z7tNB3ccVyJomevbZSo303u7TfxrhQ7prJ7x4yqjnXusk7zZJ597zk2SWdEG7zqoLlWtckQ/RD
3BbV7qtybmhHA7a8pSzMPDkruDAz0TqVgW/t+MMh8gB+su1Cyzz4oSW6iEqScYE+dKyyay7iqIW8
P3XN0evT+LIpy+F3r6G4kwpQ2YG+JNdGAxnCq7P6pKc4NhV6aGIFIw3XfDThqAiqANSjMK4UHwCP
BUPBVcJYIoJJoT1T9z2NY9TA75uke1QStGNUhtNjE0kEu1RKnKCMpmvwyTTVCWUPci7iTdOZXAOZ
0p/Q9abo3iEv4U2ihGGKnAO+I7vlGvwC2g78JPosxSmPemErZqhtVDn9X61TRTuuYLmLSSHyeGrm
k8KXum+HQKMBLrFqqkcPDba7Dcu8vcRZ3tvFUKq20JwCDMAL7ygpJl2yIKq3ojdKbiR7pCuQwS/9
wmpvVMjYbm300l5SElw+wzI8IEmVQB0bwi2R/rhrYz97yjyTvgDI0G1WBcpBLevouo889vaM50xg
i6DNo3DiFY+8oR5yt51kY5dlIHzrQA7duh9+lHNzr4+b4qL2fWMDGVF3sEO3TlbCeU09xIKlmqcD
09DosqfHGW0oD5GWKo16UZWaugODXO4FjZJi0oytE/c6CIVQE6/ITCbAwhomr5GRQmZIwq0KXAVO
fJRfgy+/NUO1um+laDjQFKcPAdzec5D3AjsLy9ghXqoSu5NKIP2JmmB+3Yj4KbaAotvtMBmQBI04
pefftxYAGTGBGe/SsC1vtNTPoEC2UXKZmSAy2aWJIwVe9FJ6WXkX4Vq5g5TZi5FDW7FPUVjgqile
E6oOm94bq0NeKNZhVEvNRdSoG2NKXTl23KqX8qJ7oejdVEJYXIbdoLTsoy7ddaire3brCTgmNaUI
kIQnfHwa9ES7E3hEIlfoK63lxxTJ5FtKFdD0xU6m5oexOjwrVa+ea9OLLSfzDNjGkd+JCZ2gWr7y
Mw8avSaiPuAkXcmVLJgDkP2Iu10n34rDBohTpSGcwpV7N+VWZu6NPBKsjVm05T2iLfFXmMVSf4gq
w+Pctk1psS2NxLgAhBALTx2oMPVKERC/uMWDMIVIOGFofx3y1qYJEAE+0dEfm4owVJ2iFkhZ1WsV
KA3iGjcraEm9triO+YBcrIrHLIiGDuWDXhtmSlJvPOZam2puMKaRfwyVhEKIYc6KkXWh9PrWh0vA
RQPz6jGWAv/FK9KqdbU+tu7QvgJ0NhYaKLGmmcmIwGAny04VbCJJnkgm9U3E5i7RAi7uja4iqkwz
c4zssI3B55HbDJDwxXIaN1XjZxUN37Hphbcu9XsdUECtBldGG1OPjnFqyu/9aXaxQhs5Ni9NX4qp
sfqm/BW2dObkTWa6kxiztiKAg8Lt0qosqAt1YXvw1TqcbNghyEX1MnRCF/Q18hzmkPMtSdoTZVtF
IX8XfchWPnGnFIU9eYX/w08N/k/F5FVwzJbrdBeX5fyXMMOkUCoPWXWBPVabO31icW8JUV2a96h3
9A8KKevDMGTs40hvsMjNi3FSNl2gFnT304AeesR/cQtoA5Cp2kfeaNsDTsGTKq0lZL9AAkauipwS
2ezQzoAsX6WmJJiw1g552ov+QfCsPDkahAqgiQYdMkNnQsC9DtglsyqIoiY7v+k1tMsUuX8VjWEK
3f+Dli+3WyHC2dI9x0wgI8TfS+NeJQoLYKbXeG/7jemo8PcEZAO8as7KtSndBAlCSEhcRBQZDGDp
1J0gP1pZeuimGNCtZoc0wjQsJVOPlh0c2Z8aY//9Ovxf/y2/yZHByrP6b//Dr19Zjyr0g2bxy79d
F2/ZfVO9vTWXL8X/zH/173/0bx9/yd/88192XpqXD79wec2a8bZ9q8a7t7pNmp9j8jPMf/L/9zf/
6+3nv/IwFm9//e01b7Nm/teQZsp++/O3Dj/++puCCt5/v//n//y9q5eUv7apXuowWf75t5e6+etv
1H7+YqoG3gazK5OsEzj/9l/928/fMpS/WHgKyOjIG5JOgxxpugwXqOCvv2l/kUXMZiyDJ0HDdUtF
sazO2/m3BEX5i4Exmm7I3L46bQbpt//90T6s/j++xn9lyB3kYdbUf/1N+ijFpgGNURVDFXEjMkVR
V5c+Ga3XsqlD2At2D6R0E9igsk5QnGx1W1+Q6W8KO7lsV/TfZruEP3bGvJw69kearrMaus6brLGH
PwrNeUT4vteQirfZ7whm+fWL1NQbc4K64t3q6oqGvrTQAFRMS5Q1CbLfvGiiYi6G6/3UFMySMB40
ok0aVh3Idfb1m3AFcZn7vnkaH6BYXSs32sO7nfDncr9f3l9HxlCF6aJxZ7K4fKsPmpejxCucJIws
ZNcS3UCKrKOs2CrCKppfOJ8PtviWuqpLsmLO+qomIrhsm4XOnWGGskpzmgrHpfbcPEj0Ep7yb0gB
Acy0B7e5TSpbJH7cGSsjywuFPUZmC8voxYuSNktucmDea3tGWUV3MZBuowvMuZzebi78fWBHDlAw
J73Ub8KDdeyvFRse6HZNf3+hWvhzbOTdYatxYHjTF94cvioogdCzxklDRzfSBKiGkn+M02lN03rp
TTgPxcHEPtygeMHRW0zTwvIzo9P1LHh6ii2JSNAqVS3QUkJpM05oi4tUmmidTfIpNtcmKs275d2x
UU0Ab8QLDI0rpQJD4uMqw3SUgmJgpo3Tu8XX9NjthUvh6H0XnOiPa/rDLf1+4y73kobMnDxrD/Mf
dEKxPfk4Vi9DpqU8XNm00kAKvmFrA0p4wBrbonegAhOCcsy7g+agm8YD0jbZLsPGLC33RfbWAmb7
fHPPZ/Td3P/8ebgkNQ1UhPrzjL9Tj0VfojHUAFCbpKDhmv+ouhVvouUt8csIi300cIu2aNpwRCBB
bzAYS580hHe3iRNfat/a2lVf0wdEsbbIEqys9ixC+tnkFiKllSyVMIqZHOZ+bjDpIEqtq7ihw1ea
Lkg8lAisbY9ezudr+k8+8t8X9eexfreoeZy0xTRPWbqPX6xXHnyYWNfGlXxf0fYLqTtsoOHZ/pY/
8vnQi4vx52JbOltYR5JTlczFYgs0Z0stqGoKTMk2puI7kFJJ6nMzm/uk5cpoy5Pzy3CLBUY8VUOJ
qUQzUa5PuLB+jWsgswF2ED2UK3GwtcK/0IX0aoJqBrKi3f9H07UW7h2ZCbxKz5muTIuiMqF90Qib
tG4TeW/wsz4fTDp3ViwL32+2C/+pLc5uEis1eCEIG8GhSrajG54oX7vmxQCI6lV2it36i7425Pz7
73YScSuPoMiQFbsXRFIIH2JlVos3Zv6G6ErJ/I+OIR/QjI9DTD4k9HEERCOOVIwa1eyOlSbSvyrU
dtvSOX8Zu1rb1FRHkNhIXG2YxH/NteSPH0HCqVXX1Dlgm4Opd7ME5mzIaqPW9FHke2L5EFA2hIFR
ql4+n+yZ5VTw4aHMihkrndZF3EC2WKixjiBJaHl3UtWdkLnb/mdDLB4TyiRSPcoMYSrIMcCRlw7I
bAxrJ+/MQccWhYaLqegqlqjz779bMiihDUjMmq92xLPGu1VtMM0gWHamY12O2/gmv0kdtNvMTbT7
NyZIrW4W0eckaMsJBkIr1DVY3zoeKG0lFdy56vCfjbE4abkObtaXOvDEAYHP9C0ojJVtv4hu/thy
72ax2PWxNICyR+TWtiA6i3OJcqIpte5xv4gt/hgH0ds5ihMlQ12MY6RoUkotaNsZNmiU6nXdeUd8
2GYaNsA/WJkPnmR9qfPC7Tt8oYv0X/O8+OMHoJREvY7gRluGyllH35IuFhsF+VbhOTW+ff6plm5z
PwdQRJOES5FVUvHFTqynZtKHGYRnfoNjzdMOLH6n4rGs7sNdelBcmFKXwQl6Uv3Fu0tWDsK570ip
x7R02cDXYxmbmyR+EQ1bdor2A7ErpwPbEbXCv7FbkATCUIm0EhPnxRxNhLv5/zJH39e3QvDVImLT
kGlZWcpzm+X9MIvXG/VrDK8ShqEH7gLAs/NHfxddZe64V1e2xcf8VP/51TSVdFfUsHLE/erj/dFJ
pjrGaVDbrQLoHwvy8EmAiBQCwVqZ1PwvLYIw5f1Ii0lZRqh1BQhCe3jNHorWRfmVsF53xOfmZUCC
0Q6+mdtiVxxB9vwbm2MOa8U5T0Q4fnHd9/HYl1Kf8WCr5ZWQIRWrhdd+pq/Ee8s07Y/FpKBgmET0
JGrzJn13GStqJkA6ACeHMO9e2Zs3g6PajOoYd4WbfQkv0JO1ExfjweByBH99+/kS/7TB+mWJCeAl
VVXJo5ZnnB6gVacp8yTefAIVt0lRx91Afj/CTPw6Vx3Snb8DLBzcyRcUtnqg3yt79+x+evcjLF6F
UR9AiRT8CKp/6QczC6w9BNVLIXkrUdjaQIunQapNcWzngZTpqodWq3wJq+saQdqVNT0XFuEe//c1
XVzcaKkjRTCPEx3Mo3xU7zoivvYqdoUraABudB2Jm8aFXwmojXthNVM8v6l4NnAMMLldpcWmiiYU
zKw8IrbdTdvmILucoH12Sh8te7CLF3mDowEVh4qcVd4bKw/wuWtV0y1J487TyMoXq0yTrpA6kcEr
9QnseB0/qu3N5yt8dgiTwpEsKxKhzCJ3yLogrb2ZTtV0qmvOEGHBsyFdfD7Kz2Vang1wgqIpS3OU
u0wREk2LzDDm+tHug4fohxBuFJTzNqbTfq0dxC79beS2+/jLyrDzrfbrsKTVpGEGRKDFeYgrSYbb
zP3a26LdP0lOtBXs+BS68aPudG58o7gQvdxZ/mX3+dDzxvxlZImiDdOVDEVbXHoWSEHq+UzYGMRH
5I0gM5f12qM/f/9fBsH3weTKoSyxTIUm3sFCNMM/brzRRmLucthPV2hQbvxncb/mQXVur+jvhlsc
xjrIR4gybEeMM04UQb82sr6L2nGlonl2GAs4Lq1thRrxIp1McoAHosowOcIZeW0R3T5G4/Pn30c+
t3amKrIpZQrY4s/qwbvXAjX8BMg8PLLarS6Ma5orNuC3r9p+dKntbU0nvZBc7ejbsTMeqh2A3n21
kqScu0Tf/wiL19/X6SupIWhWA4QQKh4lQspWBx165YzLawMtHv+wjwNozcw1OYi7+VVEghyvBTff
6c5gj45mD3eN2zvz8zieWnvYzjcpLILDWizwM49dbllzTnbJ4MkflMW5yGKS3GYy4JUdoDI9h3fl
HdU+p7jQkVR6DG+bA41wG0nnCx3n4xpoqQ2QCqHkG9P+fAecO6EW7lb8L8ZgkjEv2rsNMBSNksbW
BJEQMaLcgxLcrYXF8rmo6/0Yiy+MXpOuhZWIGMUuujEO3bN6lO0UMPDGfGJ/2+ZXaRfutFuVetyP
xKUN78Jkcgc3cUNnLTg4VydS3v80i22Q5dPQ0Yetft6G9RUd3b16XV2Jm9DJT58v7q87jrYEyG3V
UGVNU5bpyICgjVhJemPPwDBDO+relTZ+S9svnw8j/3rBz+PgvYeNIB9xmXiUTQTOjjTcrrbmbrjQ
Xy7bfemKpS05sSu74ZEu4T1B18G7N6n2gWIS8cnZiFvNrnbWergwb9+P23su4Ur0QyRdlJWl8yv9
JtyLPb/jg6N/83v2IF3A6bXzHWHgvtiGrueghzXZCtBiUOBELKuVpF+X/sOPoCyuz6AUA9Wcf4Ss
pesFKPV5PvFomB7maB8JDHFLtO/ma5/i1wv147iLk51LJSsVBgiP3BoH4zp5COzY1Y/mY3YA3PEI
q5iiyLfeabCcsJFlQV2an+NorJiZn6kPfvw5Fm8+GndVNJrMX9Y2iK1e+nv0xpwGkPIWIZ0txDxH
WonTzi+5KZLXiwb7cXHMU5O8dIIlZ8fWcD3w9LuWgfS/GNGbz7tgJSj+JzP8x3CLc5wSXHhQOKDf
2uYu3Gtfhj3AhgP0P4fUe7e+p9bmtwgSIxWV18yMoPw0/cHog62qxLvEUnArWXmq5pVanh/dsuYS
hkY/c9kE6gJ68pCMWEm/O+QWenokc4gk9Jm467V/OdCYvcfn9NsgMv2lo9j3Bf2+UUHqXlL2YYUI
ZqcjkZmk0uPn19SvEY2F1zTtbEWiu6MvH72+jzOvCE1YWbEI8RWZnAaaRl3C9f58oDNtHkbS6HUb
uDWbkjJ/yXePGrS9sIxj+F+NY6au/ruxTxz4k4eOrjcc0efqZbyv78Pt2ttyJk/6OPDiCDQV9VHE
PKBuwdq5a9A3eLVeRRf5t21sazv9Hrht/Sw/pz/Q0nQSey2wOLvE7ya+OBOA0WZUitrZZQZeBzxI
k/5epK8ry/trzPBxlouDMJDY9JQX55PXIILwHL94O2UPyQtt7W38UD80u7UccGVIdXGd6zX2bGPD
kEEW7Is6fomUZCWZP9Mpm6dFGISzrKqa6ry473ZNPeAuo3qEnshvKK/Vodjm9oAvBgx5e7g1Als4
gtb5YvSbIVrZsee/2z+GXmxYdC9gpI8cDa8OobSgljw9jfWfuJx/2vA9u4iGqJtYIQBLURYTlCaA
ROEEAUFDMBF9zlhypLZxPt8dZ6fybpDFVFAYGqM65wgoSHRUCAImiv+IRs1KzfDsMObcXKT5JZHV
fvxYg+VpWVo3zCXIvpiivhOiChCcGayEcCvjLNOwcUyo6dGdsdURYx8vCRFc7b+FiIF8vmxnrnyS
ME1kQjTkRXFxc3TqYGLPi4e72pCPoICpWj8iEAiCRIGFDfn5aGeqdBaRmUb3SSU+ReXh4/L1YdfF
ssJwmElAGXKE53aHB5CNINsFwsY7/1ZGhmSHPnBpK28ailenam3TnymHfPwhlvtRpCulafwQ2CJl
B9UtL5Eo8H50R/lVsXMnOOLqcV2uLPS8MRZvKzOn40Z9UhO1ZcITgPKL5KEnMJq910fjFmCz00Ck
Mao3mRMhCtNOXHv6zjQmmKqKzbOpzL3wZYSOynqWwt2Zr8zO8SH2WxtIH9pW2jen4Ev9Kh3lrbo1
t9ZTfq2tRBM/C2S/TFnH8hnkjgEGbPEqYAtnBFXB4DUeQYRKCeWfEmFW27uWiYKLy7V38NwDTA8C
tCLgLyxZrcWIY24EJToAvIOH7gIHDASH4J8eLReBXToIDrSSLSLVznp6d+aO+zDy8l5IRrIuk5El
iPTKeJ835b9+wc1dFwkR1Lnzri8uOK8MEZIu0VRpSmEfjcX3bhS34P1XwrKzE+HiYr/QCmcZP57Q
mWw64XPUIXx9QCkKNPL953fAmZtNp1X29wHkjwNEqhahT52yKyYPf7Ii+13LxyegtNPKZbM20Jwy
vXtXp7jzFJSGOjvRrac+F04UmgGzgqX/fEJL6BatDw4ZpSTiWBncib641CYKLnEXFFxqF+YxP3oH
aSfsoDHZnr0y0vmP84+RFjeXVeM+BTCZ9/qSircbk9CiE6Mw3JxPKwfBWRvy7Pvwbm6LXYc0AzJY
IyNialhgT6VuEUxzZxXwECUCpJVXb+f5+/9ya+APPRcHIdEoizNc53mayBafLbgoDrpNpfoAR9zp
ntR9thq4nr8gZzCswlcCd7EI8JCgl4ypIgsZMVZ4KN3WxbCLjDU7CVwa2g4aLPY6TuwIzloJ7EwR
lPHejb04aiHg0aovGTu54GvurGvZ/Fk58RzlarqCyHTA+cM/yM+Zm12advf8o9gF/8Zxl1Sa4j9x
f7+0xiE4hKXRcm/lefTayhB9Imnl5Tu3ad8PsTjwst+LQtjOb36LHGH3TQhWBjh30N8PsDjo0axY
EFgM0NXN7+mA+DN+yZdszRUY37mz8BOhQ7FfpMK++F4e5qpBkTCOYXwfYjqMCR4kfbobIA3gM7py
rZxdNlqpCoV4qvFLx+zJF6tOj1resrbcopXlmtb28+vk7LqZBkuHFg0SiYt7y2cECzdgbhPpa4I6
SOI/Qyj5z8ZY3Fhyr6kwIBlDn8rreKxO3TDT962Hz4c5F13Rq8AqlCYhjYvFNVVYYg51iMXKCD3t
Lu8FJ40FBIcaGdaZVFU4AebSrdnoCMBhjHL7+fDnVpJRFaCFIDA0YzHLMS8k1eD02PA732pFesKF
4Vioa428eRbLq5EgTuV2pETDN/v4ojWJWkZJNLWIVlyV1VWRYllh7ft8LSM9Nx1gsMBzVaB18AQ+
jhNjAl6oUNBt8bZzZJsM9HtupzbkSbu66i9kcJtrifa5D/h+yMUHlOskbnofb90ZPlDv4l3lot2x
rVeuirMR4vtxFvkO7rvGYGhMbR6nuYYRCKHzZDCzwTVPsYPwGfrlzvpLc+44vx948awpDWyMqRdR
OKWjYs4Q4GLts517Od8PsYhBK7PWoTcyN+N+2s4xvnrwD60jOul2PeA9G93/YzRSx4+bpBnrSilq
JpRdkMdt2rfAeUUe8UnfYnhgGysH/Nzdq6sGZRK2JU35xdwGxfLLfq66GhiX4uiKiBMUhAH6rTBu
kuD3z8/z2bDg3XBL9HIT562kIb+DuiFKuVcq4GXftdz6W76z3MbFAjTZcuPLDmbN/w5mBxjoPyb7
M4t+F7nGVjTU3UjFV6Ygu2lA8NgK8hVJlI3OykTnN2t5pbwfavE4iwCGZBieVGGP6V2xxdOCSqX3
PB/xtbN37lZ5P9TimY5bKPhJzVBW5ZlbRS6P6hzmxSYa/Cuzmg/TL7PSSJMMXSNjUheHTa9lJQGJ
iJmzK23NFyHbTNuJnlSwxe5FfsSzCfiKvB3KbbVbwx6cnea7sRc7tWoURaXm3WK5OW183UK64HGK
nj6f4dnYkbn97wy15enr+z4HtYKNCDPEhNNttunL3DyXNtE18iL2uMUXa672GrY21w836/Ccc1fa
TLOi0D2jV9TFnS2MRk91VOBKw//DGNHZaLKVL3l2Md8NsbiuDbPxy1ClnZR2SJq1OpKN6PUNa12r
+Sf9Zb+8G2axXxQRecAgZSbNc3LwJzf7MTOM9EN4UI7o7SJ7ZadO4K5lAGcrUe9XcLFXUGAMk6pn
XPV2zueArO2Dre701GSq3VyoWE/oVlZ0uXEQOcDjB/yyDSYITdSt2pSIlqws6Pxzf7KeS/xNI6BP
okT/j7Tr6o2jx5a/qIHO4bXjBI2yZMkvDVm2O+fcv/4Wtfuteije4dq7F4u9gADXkH14eHhCFUDy
veYru36nBRiaP/COGvMO2uwf3Yddg2xBT8h3g/iKj2HZwPDWQLclh9RYDW7/BMfg6Y6fUq4m8OAB
LhvQNjJCRGbhbBz766BuT9J2GMiifGQN8oLIXEMMqIN/LawE8B+89dw0LA+FrHNzv9RIWVtLDhS1
ByNGqshgmADL6TUupZZzgJkBF3Ll5ImJ57ykUCc4zaFBLkzk4n6o7O+qkx1I3sJ8heqr1+21p/Tw
ABY+zrXGPM9oXpItbCXyWNS5wlhqi/IequFaC3q45bR0mjs2v41o+JuMDEp9/yDR9f60UnqkOIGU
7qFkEUBz4hXFfneMkLKQfeNX+8QzeubH2yBSr9BkiMpxWIEIftlkgrDQcM8ttfEwqKig6fFi1ED3
58yZuJO16xLcTErx5/MHCHM2K6GMHQRBqgQCGTza4gl5LIgyQBqr5+0X89BuUChjRxEH5g6Jb0fv
MvCYpui1fORcxswgagNBtnNznuR2CjvJAkS8l0F44Ep+4XVP6gGs4DfmvvbUF9GdbvrfswfhXxfB
K+8i4X0v6iZuR3keegk72RujJ5a5XYKyb0YL8uWFSuS7f/HrSEZgRol0dBrUXkJJUqyUljiOwHiZ
TuEerJKH0WvRh1ueeKlH5iWyAaN2tSv71WolgEGw7Io8CeeDEMg7k5OhYF/CGxxq8/QEIo0hMUMS
SvWJV5LOrNJvESCmR5B7Ff7v/GSKHmcv2T7qcy8px9jpkPKuIMPgKA/WO+lLU36UaBOSAvUd2sV2
s+8d8dj8uIzKBiUdl5iFwXA8FTaqrT7W6NkanaiSgkz4uQgWzgXk7n9fxmH03pGz/QlEeSlVXGKj
0gAkPEBzx6lxP4PH6UZ9NX8aT8mTepM4gyt50Ut5ak/GnrTLLgc4aR8qzbvLv4XVsXP2WyhvZs2t
OvZgC3dGH5qXb5jmxjvnHYMIO+0wnyJuzvzjevl6TD4XTzm2UcTdMyQA7DwobNmWL9wku0j/qLup
QRiQwYj5mB1iV9yD8iexK1/ypKfiNr6u78HUveMdJaZ/sNBkbihoz4LPPXdQ5OE8NCMcVC3eFtNd
ahwNiVOwZrUx6PoGg9rlXAVtek7uJTUorivI4CKvIi2OfjO5mAu9I/GYtBf2vAQ2O8DY4FKbna9o
YVhj4HaQE4ZutR3dd+DOf0hd8FF2ioPGWuhuvYKb9CZxuR0UTCe1Qac8Yin27WhmQIdKpxW+VvXj
MO/j8hZcgzME5yEOddmYGd3EhCJAxkiPIoGf7mM7NndNVmKs2sgtPC8PYSDezS+TB01LdO1mwcf/
56M/zFWC6Da5iu81J/Nx5fikoZVnU8zgG9kBeE5QQ6ByQDkwWWq1vJSRAEr3+e3pEaLTgXiT3xM8
sCrxAi3imegztUWjnmhpZpTLogFNDfJbDK96/W7yq8f0wDUolo9E0sDAUKKpY6Opw6LGISQLBJBE
mSeI7cp2sQNZ/t7qbO1kBLrf3eR35dNwjIPLX5Zs15cFokcN0sOofKED//yMjjXUXPoY90GWtEEs
BDHI7UMIlUH4cQF95WUwlkMwNmBUgKzPCBbaFGBtqrw0Wfk6ZvWTApWwyzCs07GBoaNjFFyjRNZg
rOWV4qOsth98pI93vCYW5mpQMMQIpIbiOJ3uKavBFJQeRUo96QOFnH5IUIWDyrNB4sK+fCKk3vGa
kdFIaFC3Z9+2c9qLqI1jHiqAevkuuvqY9nAStH7yYjriOS6BUWYIwj4E36CTcyJx2IsRiJyS7vXy
52HGc6SW8M+CKJ8d91In6mC3RMMiVD+c0pWOpJ1u8RUvv+Pl/z5ytJdWRHnqEHrmU0Qq/+jfcyEp
qPi1j5g8dSGt5g6YfxAfa2Q7bdmv/ASkWxyb566W8tWRaaSzSRoCJgyzGX4TtLv1rtgTJwkZXpez
t8zvp6uoK2MiEuUfarXxXDeQAcfDNzzlj+Zh+VU9ZY5xmtzlSnrL0IKS/biMyAOkltcY0ANrZEQd
4DVcciT/oG/6vyGQc7i5eyCpnhYj6PTA+/VdFvaryqlgMN0FkgXoE5QwjvsxQrH998diWeaRBI1j
+gLBsV2/oFk2gZphBkJRkCa4cib6rcwrILMv1Q0wdQ4qGbJRpQxg+U56IWbZ7qN7tO3747F+yJ6k
b+MRshpBs5/2UOVId8MVJpP88D793vHCKOZXNJErMdE4JWHQ+nyPG61epzFEkbl9GX35N5IKzvqt
3UHASAannANKxRte9y7z5tlAUp4miyRrqRv0AJRNKvTgUFegHQBBvva1W6vypwYlG30/CVbBe08y
/LaBgjryMxhMRhKZuoXUWumjsRAQMoJkXEoXRwPpX97n7h+brSGRJw8iX1B06ZTZVoOaR0ORTGgG
E59QhfPMVX+4DMFcyQaCxBQby421MJz0IkbLGeR6hUTywGvulIXhXYZhDBHhWGxwqJjL6oxsVkXg
qJi3qfFQza6aPUlN83u6GcNi51hUQKJEvSINErBGv4c2tz/uS7ybIFwXaKf8wfKSX4T7S8Izqkfz
kfVoVfDbUMPlxEWsUgfWjAFcEEhg7IJmRomLYaoMFZ8vvdIPpVvGtuCUO6LmhyckWL/D3ehhoMgZ
foBtwdfvIYNRHclYMGfvGd7p7HdQew9F4EzAqw5sdk54F+3wvvmRu8n9FKxQcrZBSI7Bk2C8Hxu7
exBSj5fT/H++/ec+UN8j08t5nA3sQ4vLurqXjsmJpNW7G35lh2XOuoUEj0GoAEFzcm7OFl7vehut
2HLoqIT1/dS9zqbKuU14IOTvmzNTT5BjEFSAFFB5WfXaruIgNPzLX40HQh1McTS6HpcGZnWK+H4V
5+9SV/8qo+UvYEBThz5XzAMjGUxd9u2KARah0iYnmourShD2Rj7fIT3CsUGWCW5hqO8yJEUUCwpg
/umS+FeliHfkWJuGsB3typoKmgyLuhCsqEQdYgSMod3PySPYr1PeoBgbAryC6DsCByXdYrKaA+Ry
iJQI+F/BS/tULQ+h9nb525NvS8WbsN9PDOrbo/t8zGILGCNivi76VkI5fJxzOxE4lzZvMZRnWIvI
rNYaQCEov/r4KBXag6VEnEQlD4U6/4O0NBLKarhj0p1Q7TELABU56S8O5XbPqCsZ0nlp3ooAKXRo
KYBGuFJLBxSIHBhiqP//pwGH0/nZ71O5ipOKrGX+YXahA/4SzrXB/PgYfUWSE+ycKm1gaSStGepr
k6NN1niTiFLuFUPUOImCiRpRbbv9ZWNjfp0NHmVsUdeEIBtWsaJsV0UP+iDauchjx+GBUIYmrYWY
ygVAxLLy8naG6i84ykROTyj5V758nM1SKEPrMg3xsIStW0GgF67GN20aemjjaH6mh4R0JPlxee9Y
KXh8qM+PRVkdpDmKUp6wrqjwsmvUVY+gOfD7HSR3oQYzoYVpDJZdwzm2l9eJkPvcCLvKbEDcBNS+
VU/aip4iyJmlQ3qwFD9SOc2jLIu3MHOvooWfDA5R9gGduLGDJC1eZ+uRKMOWDS+nw1rOFoEyjgVy
WOIIPi/IoUPhZ0QpTf2+1pWzQH1R4aYOWKZoYc4RzLcIyzAqcL55k6hU1bKQ9eyhTuiKJyi3OlCW
dPWX1qkd/nT3x2vgzCyRG5PR+mjpyMuBNIX8ok28EK4YKoprSHZp6GxZtMcKbbdJd410mpOKmPdK
oAYWVrY29vsBykhd4QvjLRhIbDPNd033NBixrzSr36jKTS/XuwU0RNp6U4e/Zqi/tO2PWluOlS7Z
xfBoTq/NpD/EKL2jNcS12hsoi9lLeVtm3xZICQ7dw9q/Xz4FXywE68MgFhIuGvKpqkmZY5z1ai/V
MMdYka5m6BK1Mi8a+trXBgzsHRwfTBADC9RXC3v0YJWFjnDo1F6pjrTXEclCXw/PW/UdGnW2fmMF
mvNfRM+s1W2RKevMKsjD9SFiCv1U7sVntCm5gqPa0WO1jxC8/xf5aeKmaHvBG1oXNQncgF+Yr7R5
aCBrjrVOB8w8yR4ZxNfQX2M4yqHFMBB6RK4jPKinHS919/Xp9LHNn9Dyuami6T+DfA2gozfpBTO5
s5vf1vvWJ9MFXSB7KVoEIMEGbcJ3EG0kt+lOPcbI0fNe9l8dK/VDqLhUKBrsy4gfEu9RlH6DdgqG
1Tu3PaJw62iO8oSyjHvZjL84BkAi7MK4p/pBMk6tfdbQXZSkFt4OfXMqs6dxWh6nnHNFfRQX6I+L
RBFIBeGB0CJPHRalTtReS4DSeZHgyf0PqHlmmDCzvHqHLjEUjcGYCB2Dq9YRXJkTiZFTQoNb4JfQ
JLTyIQ9MeSJLTvouK+fZ6Zr3NdxPg9dDoWxcOOkwxpFBcz4a1sFmCwZqkfx94/DUWIBorRgib2E0
R7XTdhDY5EQtTAgNq0AaBvlsetrLQLI8VNdodkpT+T6F482i8MajvlxLcDWYysbomoobXqZ7tCKt
qMy4AQSUgY69dDtLvQ3h52ORQYle7zjWx0Qz0RyPcWo8K2g+9nrVhdgsIYJXWKKr9qGXrIPdyL8g
ghg0WuNftvWvb3IsTkZyAgMhuAfBsXf+iboUBRtLL7B/4fqkRfPP0Vjul76+G+TxVZxlH7IUfmSt
fq0YB6nmjdYwztoZPOXOjTiB+F8N+EoW3Xzt3XXqbYlX2uWhUK4bgiWTHqlg7ptbENrPx9r0pcJy
OFtJXBF1qM7WQkWd+aC102hhLWBUHX6vbunOO3mvgMj/BdOi4NXgzYzwlkUFnWYyFmpulrMjIrM6
CjcTFEBkg3OGvxYdiIXIsBGQk5CHLvWWBofrYOKxi26Dfb2HgNWh/8gTtWgE4lOFMJcEClLM2aNF
HtR95+aIVkkLDHJg2s0G8whGe6cyh9tGX73L3+prSo4saoND2V2VLosqxcOMyTXF1mwIXbsDuoEw
Sg2BS1t3tQAFpOvwARtqIzcJlRGbP1HBWyxllm1YlbGoY7G51O7EBJIETVF+S9WGE7nzcCjDjLth
nCApMTtNdyUZ90L6YK6clwjjQjnbT8oUE2ikxEXYwUgEMEz3irGr+uKpi/OgFcrg8sdjXZ0Aw9Qq
mkzRQW5RYKta9TXIqGZnwGl2pRZhEbj1g/dCdZfb2Rl/T1fTTepZr0PEefV/7RH5sJt/oMHOd26f
k9xGVjMBuvGMGzMAnfcuOSWHJIjfJCe1wUJ4bANeSYX9/T5BqROYp3o4obgwOxNy2cXyMqmQad5x
NpURbG42FYSO5yszlRH0SxPSPzmmYQiZnfQD8pXzt/zYXElOvptPy9G4hVw7P1HPusM/v+cXIp2s
1GU1Ssim9pGAcZRkkh8kVWg5dsO2UYzWQSQRTMNEN2YbjczLbBm5imMwQdRpzl6FCopB91L8i7OT
7OV84pC/b6IeyIMVs6hjJ5fD8nvxFDS3QA0Js7h3wl3zSGb3FR4/74eGyJe7h4wN/nttxIQ2mAaI
QxqD8PWXV01ntxib2JEjkd9gCPimeuxSOwtsQpVZuWCKuE+J9rTzF4Ez4Vwi5O8krqQHPvXMmDpZ
hxNIQf7eD8cEBBgr5yMyz8IGg3LchZBOYpK1CBhMsG6CFxPDKnY8a5zLnGkrqo4rwjRRQaDT4YMJ
7bUIqmeg7DfeoDh5VZQQMzZLO4bM42V7YR68DRRlLrVaaGmZAcpsZ/0XmAsyFwyHypVaVIliT+m6
7IUZmr1jCA6ky9Dszfzoc0TTzhdem8xqp0VfcAtCL9PWxe+Kdhgy8W9A0OuFcQCow4DE/Nw01ybq
+lDB+qZqgTL0czu8KVHDcczMlXyCfDAcbOx/jaeiGHuYRSFMnlHcFciptNXDX2wXqF/QbiKiN/JL
Bqwep3DtSRip/jK0U2a8p3/zYiLsMv9AGOebZaittbQSov9ybSC6HjmDyWP4Y24VyCskGcOISNLQ
0UDfmujrQJg6pler9T5oqW1Aq+byVpGPSvkj6BkQFS5EjpCDoK6sONTMfBaM2UlAKiIkniTPIAbW
tdKqfuZ6/aE7KYSlu2jVOCORNQuxW8Q1RKov/w7GYtGMAWIqFANB3U/Tx1S1ZUAz24Rd9EhOQJ5m
Mtwi9S+DsBYLVnmwPSA8Re2BWqxhlGJbq/Xyn6KWEpDxJ177EcMnEfL6/8BQN7SRa7IiKIBJp2MC
j64p30X1uZ04mQnG9UUOKor0JAqXaPvQ5VrQEwkyrEprlSCjqp6zyOREpDLZEto+tiCUU1gmuReX
EGsZ/fS2+6bs/1WS7pzsLiHax7aAVF61T3dJbYu73/xk7NdeLsLR/7lM2mOEEZTZrRXLtHbpvuh8
cL4fMzQGqI+jV94T/VnbQnkepGl3qB1oPy+bDHOToV0noYkdpZ2PEHfjrxJDNoxIyEG6jHG96kmZ
eHJcPADqlOd6vIZFVSwO0hoeyF2g2Mk5WiwEUJWC4QSNDThGlDlWgpasVbPCG67NXpyX0zBbnLcn
6/RuIZRzb4jPJyOljcBXrtOHVl1tqym+S+bMuYF5KyF/33yMpbJiWcWDwkkRfUbxvVncXf7arJO7
XQdZ5wZAS62qHSOsQ1+6CD2x3XOJ1L8pJY6Rx5zUHnvPMMuq4AWNNzv14Yu+bKq8QDBdaKNdx9cW
cgNhz1kQy+MRUv1/QKjjO9RiARpmgBjN3lgxnNsSHuRDkv7I2wSE26lTdtxJb87K6BOrzp1VWTlA
MxR139rb5YQx6A4dPPl1fQRlymPpZSXyIBw7/zp9AU8BngC8M/Hc1FU6J7EOmP4rChH5v2fhRvOX
U/XUH/PjfLAC5RnZ2Vce7zwjIjRBeSajExjkJuCwODcXXP1SJ5CHihIXth7/EtRsp00rSBcgMGy9
yUq9v2yfJKqgvfEWkLJPWVxqMyaAQ6fYmbja1fjYm5M7xEc9ev3fsMhZ2ZyFMtebIUxIzDlitiJ6
xCygbcpvijjYvcY5C8yDrclo0EbmCu1z1Gu9Nzqxz0Fs5vT56A8iQs+KE9yysmMgvAShA/hmCaEi
dfen5qgPgwyj7LzFi47NAXx49+EOLz1f/mbx3nnMI7BBo3xuZEDDvlzIEZgMu4T86/BjjbltxkwU
JINF5FjwpKRz6m0Fce9WxDuuf1mgF/lIqMYtlLow55PsRT/CKDlmjrw/twt00iCnh8gD5FnU0lDp
KqRKV/Hiaqvcj3vhVK3XSSUWYLCYIPkNfbPdZUTWMsEZBBYaCcMo6M87t8ShU7s6HxQEwqocpDLy
ODGygarIiXWYMCAxRxAKsni4knOYNDV7VekFHK7qVlxUe0kLp+dyxX2Uq+kzjHCeXMiI7KGDeQ5j
SgvEL2tEVJNTu3JQ7o2H9sp0BlQNY0c5Qu8cA4jZlXKYD81e+L56BRQsQP8R8GQeWIcODxioZWAM
BDUM6gkToSXWstZmcbDjTp8+rObL5e/GBoBLBueZSjLT5ysNZ7TBT/K8OMIAAem2cRuN4w9Zn4ww
fP6DQNmiVI4ZxmeAMCSyLfSQNYf2Qfrz8jJYuUQoH2OXZNKnhrbI83VERSJ2UH9b4DrKfXEvv0GM
1n+PSWFzuqrA2BZeo6/fvYzKXJqhockPxxuT5eTvG/crJ0oJBiqAhjhq9fw9yt+KkrN9zA8EoQ+0
uiJFiwuMwgCvI3R9EVpPIBCpGzS2KhwE8i98MXYLMTL4Q2SUF6lVTLoEoXgVNkZG9UgX8eAnt3zy
ZNZmoaYIqjQDZFXgRjxfSANd8ybN0NYdQuVNyiGLLMi3TaT6l7/J10E0RBhbHOrICOUU1rMZL07v
I0eiH4agcvS9dkpz2woqP/J5+8dbGBUkWpGoDWGV4AIus8IecPXbZR2eqlG5v7w0likg5QPzNhBC
GXTtNIxzzDuJ2YK8TPpk5PXTYOV3lyFY5QDs3icG9Upo4ciR08BXGv3JU/zSx7BZv++C6AmVPm91
RHeOHGi9Wa88zTDm6pA3Q+UZgw5fsgvFiIqfYcEM2zVzFvHXwJv8ZX4n8NlbClILSG9Rdh5puRKC
aRrPxAGCX2llW/VPkXdcv5KvE/PboFBmvsZlHiJ1S66OyUt2pT+8EUEqEcWwKhgLu3iRb+J7xWn8
Ctzvc+pd/oC8RVLWXyeFLNcG8YPVz7jelwZmqAbOJcwKqUHZSvqTMJmIN+/5Se77yezbflicBboR
yVg7lbHYCVocE+lWU8sg5Ykr8QCpE6ZONYYXTXy5UFAa0CRXu1ZCi0UmtodwUW5qRX7v2r959G9X
STnese6GcjUAKkA2pQCPbwKd4j//WBsIuscrzzu9Q8p4cRJ8plr/Gc/vKho8LoOwztUWhLoZxVwa
mr4CCHpj/bAr7yfrL2pqREwQeVz0bX4V2Fqgel9KJYGoH+X5VaqfFenl8iqYJoCxOeTXMSEEgfJz
m8PdZUnRgq8Rx2+j1tnW/NsCoXOyQIh9vlOmx8twrGOEaOs/cNQpzuVeW6IZcFVzrau3c3KS2z+v
8ppbCOoUCbJcNiaEUJ3V+FGKv6QZEjGt13GyPuSH0pf7FoU6OuZctkIewh8UtpCDxa2pbcO64twa
vN2ijkpotFk2iditBgR4Bube+xex5GRSORg0BX5ugXc41AiG/DggwyfNT6bBWQdrsywTDZEIIyGV
pFLriKyoWnpIBzhZ+TPTK7sB+30V2VnD+SisI7nBoVm3QlWNdFMATq38LiAFPvBqUUwAZEJVIlWI
0Q3qNdb0yr8BzOKhhlPpuEROzK3aIFBeZRXqYp0ifA5yzUluC3FNf/1mglMd4jd3i5vuIHHriX/T
wojc0efKqNeEhXrwqKmwZ/CwuWkNJg1plznv9XNbegoU3V3SPMqL8xlRkSyh9w405eB2Ql8X2e9N
oI9+tsRI4mR1YsNAVsdY9CS09UhIZVuB+g/m3goJmusYCIOa4hS3eu5MabakTixnC3j2Q3lJMGZQ
KNkxr2QzwkT/kL1AbrlergSjETC21ugRJ1z86jLJj0bvG3TG8H6g450CCsRVK8SQOiUcdubsTsWu
HyPbWjuvsOrARAX2stdkIZKGbHDeokfRpN9DoabHORREVkeeE19Qn1op9fPlZxNHpzzunV7j9fd9
fbp8vIshKAkyCCRYKCuskJCStN5aHTVP38WxciJ00Tbp+4hBcmvOnSxsdxKPzebr4QIoGJgVTcNz
Bv9zbgyKsBSjkMaiY0Rv6vSYlt8u7+JXT4d/X4PAKSTLFAP1vvN/HyPpk5Do8uqMYH2DAPetaEY3
ssobt/16ggGDyQM0oaETUzep+ydatDFSu3V1rCpyeqSj4i7xRiXQoLnxFwtC+Us1QMmMjgYKqSpV
vTcEY3V03HFNqLldd9cLgnsZhflZNijUTSfkWSUtlokzimzX9Kj3D5f/feZnQWCPawFL+NJYo9ch
RGtSBfkEVbMCIS6K16QUJqfEpcFLTTIyoZC5RaO6BDEWGR+IsgG9rLNwVtA+kD2DdcRf4ePCnRGs
UKrjk0Dy0OjUriiUJWh2gYbiHbQX/S4w3TWQ38tr0vzPS04y2tDPFkdTqkRrIme5lYrw4eljrDrF
vQ5KqPihPwzu4tbgnXjmE7EyqqQEFY3AIKuDHdKsRykkYA2hyQkqkstvWeLkr8YRvJ4pRoeb1gW7
/vxc+WR4OrPlw/yL35vFMKGzn0BdXquwKtOi4icIi+auxUs/1S40wv444D9fKPWEn8tGiWpiOyOS
o/NQoKuHE7ry1kFdh4OaFJ3SYh1N/V4Pu0qO7cXkxEjEKZwHrliFquD/IK5EVHIoL5i3a9RDUtfR
2/vFGO1sWODSkZZCTbkqOB7qIwt/CY04y80FX+H+EGarIcbRkgGm2Jn/pY2mQJgoDMY9YYAVvMad
XOsgHaFzoVxFh/w4vVSP6/faEfYR9DX5ghQMp4YhJwMZM8gyIUVLObUujtV4LXQ4HQfRx/IhVAo5
8crGDGZrm1BqTk8F5+syLtUzTMr3DBNShWUCzLnD9FPeQI63iFEuzopbIc2/JWT7S9PwVMQTl10s
40raItN+aAhXMdYGuPDQKny5fVPTJDDV33kRce4KRroY1vW5r7QLWmS96tL0Y18nD7pS4PMWPFOw
hRW9hZJTX/dgfh8xtv94eYXMvYXvERFHop2H1lSUjHIATTquQsLY0AWCpwTdXt7xRrZl5gnd4FA+
QG7MBWxcWF/1u78CY6IbanZ4AlmyV1yjgoG83rgzQZnux7uq3bdIk+NmscBaxKcvZ5rw5qeQv2+O
Vq6ISWE1+KiClp7mpDuWXIJhRgc6PucGg3YWtdSV4YxttR7MAGpPICz/KdlEWlx8SDBwtTO8HIOj
pQc6BvmD/6zb1U+8ZwJr0y0RVWYYFuoBGrXpjaBOQw2BCydqnqt4v4YgqtYSjndnnBEFAy0yykGg
FwDZGrWdkzi2ZaqLTljA60KibZqha1X9DjUeudxHDwDlFM+gqC8XRx0yFCDydZK2v5Or/GRMemdP
oKKy23hFVr1I7tJWQVExLHwlKl8vnxXGa4I0OoKmBTEjZMuosLEYFxBsYdbL0ZLFg5BrEI1pac9d
5Y6VmGFWXEBDn8k5oIxveAZKOdwkbfIZE5miM9SpvUz3WvytMf5YzIWoj6LvEYvS4IZMKg7Qk6RV
cgMg3aS6cogZiaLjmAnj1Ckf/VDQozeRzKC+nYEhbbPVLXy7Jvo259Xrokve5e/DskRJBikessB4
X9LtgGENIZWkgXnkkuT2ZmKvZuSIXW0nGm/DmF9lA0WtZoFEWG/MgGoMzZHm91F6Vbh8tkwQjGTj
hU/yJnSBas5DUZoqnKwo7zJXjJWHTmleLUH881uOaJxjIAfVcrzMqUfrOs2LXIb4NKpYnaZCvMYr
7UUZp+9Z++eJJjwiN1CUoUlFlYkYe0PAOYRBCsYmtTI5oRPLCrYQlD8qpKKL5AGrgVdys0q2ZQmp
hTC1w+n9z+0NNoBoEJwqKBNRR1NJswiPMJwaszfQOj7by3yXrmlQjzwuGkY/I2lW/4SiQiCjLvJ8
jAE1HYprNGFhYre2OwiHV0GGPsbooLv5My5PJFN+9U/K7eWFsgxxg06HQbFaQXqToI/9i178mIaX
JOOUcFjuAduooKcYxPKYMT+/RfCHJuzRDuhk/eplcrZPrZgDwXrmKXjAQrAZrRqGSXe+FMnahbmp
Y0L/IbuergltJk4wog4FGvAp1HUEV9ublffnm6chg0uqfJjCpDtE6lGJVbUR0asZfqvaJ2EAw4v6
Fyd4i0HtHmR7i1rIgVFDJ65dNXcKc6eBD595lS/Wd8JALlKOhAIOXYLn30kcjAaqOhLEUev0LsNT
yJxKzkOLDYEmIRFdJmhhp67ZpROkdU4W1Lma9kcUFt8Wg0dmSk4mHUhoGIz+B4I6uYNidUjSAUJq
2qdSz45zBjEnc73rs/516OU9ylL/46qoE1wMq5QgUEHjdWHaVr/a6/I3V+xmVXQLpZRlUT0pWFXY
/Ui7a7XmWBljnBg5TUh7KaQhDvVqyntD+hBP4xKdfZoN4S2QJESYjauu4l3+nSe4xeiaOMei3HjS
SFOSNcDqPJDINHaR2bFL1H8WFyrliDRByX35oLIuju3qKNM26sUSpgWIkvBdEW6U5BHX4MSbN2da
twqJB1L2R2satYdRLKIWH4MmZIZ6ctjjFcSb6VVIMeWLdW8gqK2zUJGo+xwQbecNjbO666MJSlMD
L3R39c0G9N5gePgJ6ho8bMFJfQLZxH0JPmwlKK/Le9TOiaKk5fI8IaPXlnzTz7XTO9xII8bt4aY0
O98L4IvcRb/wJNl3+2XfOiUSezxeZvY3/USkHaMpjJrckN2OTVufn/BF7NEwUSThNKOSf+jSnpMf
snlUqkgMGUULoCX7BgLQEjSAIY+jh40BYhRIFoM7gC45N3JYxpUxoXFNroKoPhWS4iopJ6jhgVAL
EcxJmkPip9BusRf68maU0DrfShx3yErxol6Bogz6r0D68jHzuNkwEDfO2WrK+DKrZAZaHKcYgJ2T
fdkUklO1gxRYgh4fI5KXF9dMvEkVqXkcR109jSlUli6ffVb+BRll9DWSjgFMj1Pu2RpRKhA1fD/z
ZNxMnvrmZ150sBzjO0a0wMiiOeJuTF0OKjmJX6zmE/XjJG82oWtVKHMUZBP85ll2ltN41Dzdju9V
/2OSlBPHMU8DIhAZsjPoSKR7EqtVzZq1wiLRgGG3YWk30I+TwqvQ4LyUGblS7OYnEOXkQqsyqtTE
TWQVYHMxV1fqf2nq4obgWxG4pV8mGrgvoT8tgytapwKGVK1TbRCwi2qQ3AuQEL/qkEDLb2LXcsrf
+bVEsuhHccfrMvngPP/y+TbAdBgxSFPbGwCO3up95ZF01eirh9kFJfD0RKiqJXAX6a76oEEuqyWc
vJ5yUFCNxrt0xxPPYND6wL1ufg5lwxW+rgT1LBzdU/yY/1TB5mP41YG0Bk9+UB36HcZ5PPUq3bVO
c1v4/V3i8y5RdpCNVkDSF4PTTaeDZLUVUwy0km5HNdAPq2vsEihJaNdKsDrD3vQLrpI760rVFdLu
g4ZUS6Trk6Auk6MoMXHfqT9b8z4ZeIRJzMBng0D3RWlWLxWrZeDiuoFO/a50xx/WkxFA+PgXL1PK
8r/g7MH4DdHD+MJtitLkOuYTHkLiGv5sROmqnms/KngOjwkDN4B2YPwXnu/8vpKLsrfSBDDF2vrw
+YdcEl2MmfPcPLE5+ohAVfE/OOR3bDxcbxTiMHTA6Twhd8xDf4MxCkwcrIXdHzOHEPRGikuUh2oH
hCPc9gymbUAOGblYCPBaGnVEZymfi1hTSFuI9CL52tW6i13w4h8WV3Pmp8Tn8eAyN3YDSB3CoR6q
eikAKDbWTYEhMLmVr1bjz8dFZQVvsH/WRfNwh9UkVnkOGGTD7H4Mg0qU/XKCXFrUcRIqDFa2cywq
P9QKgl5gZh0Psp0OWdrkOD1nR8KQlp3C3erUb/n9cqXvYk/llcE4m0lPIUpNMRlTQjZzXRV7Vtug
6ATTTsTS59zEbCQVFRB0kFrgzjq3026S9CVdYaeTg9pEjvuDCCzWXvQoOXhSO4sNVgWedbKN8xOU
irXUqIkVeSGgdWg30mxrOufG5y2LuhprTY3MZtThuJKotQclv0qL9LUUeE9D5jHXPldCHbO6EZEN
y4AzlD97473VPSN7SceDpIiuMf7oE064zfbIG0DqmE2mucZrAkA8cZ6JMOwKTRkZFC1/wTaN5DiY
aAyMTCEBh1D13DTCQUL3Q0iOGshv0kHHQNsMPgUewxTzUyErBQZJzEmhDeYcZo5FrYajxilb5bdO
kXahPCp2mP2Vg4JuNubmIY2KDMg5TifNZVGSNuJ6jP0wf5Yk9Desk3v5QDE4S7BrnzB0MiI0kblO
a8B0XnxLWGfEZ1SgIHO77uE6fBNveVDQXxtP4Y2oOqil+H91uja/gHJb4qBNpVKPaK+3EL3nP8y6
djiLZL20t4ukTGPBWzeqeyxSDtQD8ufP2du4B4ciqrdR0Ll4NuR26BugrAx/lH9B+U4sc7NCymT0
IVXUtQK8GoxXNd722WqXbupa4FAUgvQavLTQl2rt5r/p0WE6rw04+fvmZh8XC7wcLcDDE64c7ap9
JMqSutu5RWjHx/DIH29iPhoh4oWrHEz7RCPuHNNERnBqyDABSLMJjZFT/RrtBkqWiMSeeElCVpMl
yXThP6SbG0P752jxnNdGiAYZyG5Mv+PbEayNH8K7hEh2RLPDS3uc/Lh0+z8XaSYfdoNMuVOtChNz
HWG6glq5jQKBOuVklRz1I5bDQTMu6pgoLYHonNrMUFKEQqtanNACpELpYxk+tNH+8glhvTi3GNQB
6RYpzocGGDqUC8f+ZCgDKqePIa93nbcW6iSIWVS2g4ZZHUX7VdbfKvk6nzmhLMveMYgEuiAUfFBB
oL+JaJXSWMLep1zyS0kGm+/d5c1ijOog5N9AUK4ZAh2NkIww72bx6qsUBLhu4s125nQSDpZ+I/tC
C9tDE8WtvGskb9nxOgYuLxKF1HOT15KmMv+PtOtakhvXkl/ECHqCr6Ap005tVdILQ2qN6L3n12+i
7+40C8UtjOY+d0RnATw4ODgmE9SlbJLmmWi/muLp+hK3nuqfKwQh6Pn/n9N2bmrW0J4NCs2y2k3B
TdSH6EgOfTMy6HW0zdVgXpZldogCKv9zNC3RoyEkzMKD8TGY6+/EkkQz4psWDpZpTDXjdYHU0TlG
EEptn9ZwEkMnuUuT3tSWfcwaxQv+fKwP1rFC4gxwAlHuVMs9UlT5X3p86lOkbsuf13ds8xytMDgL
rLtlRgwEx2NJEEyX8+6x62yQWpTx23WgbVv/RPr4++r60LUxquoSSNHB0r0lQs8+2mPuqhv1oXw3
qTR7ukr1feb01H5O0AYkMnXBUvm7pC2qHKMo+AFh+LDoN0t8F4mi1E37w7QDqvcm8iEWZ+2KjraK
fES+rax+K3inmU0kiEBECJyF92mgGBJIVJw8gcptm6Fx4yT4UCIIzrXWhSHNpgqIxjWP1kP/Y3mf
fxunxcUTKaLEBbVDE9LkDW394Gt7nbzSjTHSiqk7wVo3ywdgMfx7O9kvXZnMaJC8Q3oL4c4joi2v
3UHI+mjc165J7WPuW18WwetpY+weR26FyGxohaiUTTCnEHZE9WRwC2xA5ZBH6Vk/6k7tBIcmp9XP
6al4Y6TkLNzpb2t0nThMIJeJtl3/Eps5alzVaMDHwwdt2NzHLqtwzKsZqXmQANyO6Oraay7Lpdhg
b6jeyPvyNkGGQPKvw246ONx68J9MkpePgip9IrHNhiujLD6SIHdy5Xk0q12h/zl3GdvtTyTOwUX9
nJu9hMsHQy27alx2dpsfSnnyri9o8w5awXA+rohIZ04EtyweKA7G3F3VfkvrF3m0/TwXDImx/8Wn
v1ZL4hP8YOCbw49X0HwcwNEQQhJJ8+S9KFQVfCO+s0FGT+4Qs7jYjnQaJ6dejcD28hiLlrPpMz+3
TuMsULdnKSBsrk5uQKY0tYmvaVBysJROYHSbQOBNR5APVg0M05wfPKJIah1EAMqhoDXommumA7ga
/k3HGMQG/obh1lNWkNXAQCLewjasOe27fVKTey2qsX3G9Pu63W1+JEy2gI4bmTukXc/XlGRqGqoj
IoUKXwd9DY5qLO48gDp9dx1o02OvgNgPWXmtoJIDkmi42aoS5P5D1jl6qrz8dxhc2DMm3TRabFi0
z9AKMCOTO//5vDPcgQ43h557FDv5WDRKjTqpVNjArJd0Xl7MVlR/27SyFQJnZRIZ2ipkA/hKP1I1
jijkRkG3vQguLhEMZ2Vtg8Jixl7KUjbQUf1eo8JOelEZbBMF1DA6imCgo7kIrVEpXYiGJ1AZ1DQq
v4OzmeaGiCN5y6FhEgy0DngGYQ6I++6xFeltMSCksXtGkF9OT2OhY1XJcqiNwNcM9ffUqBUNAunp
zy1ujczdDpUB7UmIAWB9duB3SXunppMoq8i+BO+u1xjc1dAvcY0ZbGCMR7LT3PgYgD/cCx5MH6W7
exFN4OaFjkQGpIFBQHI5WJcZSkDmQWMXOvp7TVoeg0OMfgjJiZ3F0RzNyx/6n6I4auv+Yz0EOua4
QBXDt8n2JQQIMN6Bt/LQ4gmxTIeql37O+XxvNNUDkUWXxpbfW+NxYVuFiUhzmoG36NZDkwePBkn9
aZI8s228f2Mjn0tjZ2Tl+YxE7XARAsrC8JShn5Zpfx1gs7y5XgznW7vcWEq9UlnKzd7Xb9NL9lzt
dUqo5ZGH9guT8yACq9xy52tI7siNQ1EVBoFRdu1dlpyqShR3bQbWawTuaM1yBHnQEotqvfLH+MbG
+2xn9M33/0i0h66o+rjtRT6/E3fODFKG6sQAQf0FLpf/mzoRhUWCneNz0HlbL2atoBaN3hEIn+EW
EaVsNhEw6QsuP7aaj5L8yuDiybJBdIqQ3M6qPUnlG0gs7K6b3DYEZq101AQwZcH+voKojW4JTRY2
mLPpKjXmv4yOXofY9AjKJwR3bFTS1hj9BUSmKi5WQi3jsYsbSMZotO0E5rzpDjBthOIlS3bxZC0R
6etolrBlbWPRRnpA5OWM9s+iEqQ3RTicUceTMUKOEr4gatkYHZSZDSixO7Kd7OUxFSQHt/3CalW8
RTehaeWs5w5aRi8p8heZE0Pvh+koJW+qtZ9vMwhNiCbjtu58AkpiVYWsvIVb5Nw2ur6vSZWigFgp
X9Sko1Hz1zS8XDeObQwko6FthhYbg3M/gdTKchrhkgqGwCXVj6W1aNsUghhp82vByDCTjRosOpTO
VwLd4D6HchOyMUts0z5KD3mQHaMKY2L98nx9Rex/XdzyaKAzTXSfgbOPM3cob43mbLALMJPxoWJM
EgomFrcQUKIAKxbyghiN4m4JFA5MMhT2DN2iFDppA9Xtzru+iE2nvcbgvkuYJeiPlQIkiz+G6FQv
c4evC5pswm9M1YQ1IwkQtyxhjcidqAKc+fMUSti3h6nfqY7qKWimwHjiMb4lDxgZ+QdT0pslH+gk
MXoxzJ9f9AkmXd4l3Rhi4FQJQjcMBoNKzWw42ZjtoX0HGitp2kVGfqwl626S4iPm+yKq9pPAnXxY
IGc1mHlV0GGFcW2M/3JWE2OuRNEWKIFHt70XNFSLvOFL5mIDDqD2Q69X8jYjnMJjwik81swSQXZ6
+avfB4LvsGFc+CGYocJQBLaEfxdl3TDViYYdWQaCpuig/BI0ssC6Nj41KFXRl4l+cqbUw7kzMivV
XC4JUllL5XbFY6xWXj3/um5QG1EAQDCRAaZHcPBpbKHrmy0MF/CYACQ5dBDvHvaNZx3FPH9bYfYZ
DvflwGyiKmXFcG6V3tF/F8iaBW7gzyd0mrrLMQW54L8RO0IvCZwL+KeQ5tb4MYYq1wdDiqfFsUjz
UvXRWzmRW9No3q5v4vaX+oThDiUEV+vIqgHTDgsdFDAFaHhNlKIZ/g3/fLYaziA65OvLqgGTSlfG
B6sZbxIluk+MEKplieCkbZoFuG1ANqHITMXu3CzQxdiaHfRxwSrY+XZ4b5CO2sFubCK3MF/i0Xab
VBBjbQRAuryC5F7oc1lrWhrK2MTga2dFdAEbeUwYCb+vQHT1+hfbPL8rMO18fUmvK2XdYH22jjRT
h7HgP2ckh+lhkBPEyDhXNi8AuFSzbRYZ8hiyNGIk13Qy0LklEkRrEyGd8OZqMA2CuVdQ3mk8RZWE
+xpmga3rfPIIUvICFXEqOdnv3tUc403dtzL9F6UbrO9vTJ6uqhwlO89GYMpDRqXhryV/tkPRZ9q0
eDTJoKUY46qYij3/TB1InWxtrtn57W7kLqFoHXdTtfZ1WdRht3mGGdcpUiqmhkLROdSilBjf6nG1
1OPrMr3H8Q/ZerludJsWvoLg3ITaGvoQhNniKGnr6N13s3+Jk8SxChsEdqn/34FxzqLJaiSjSqxH
JZFEld76Usn2m1yZL7USJjsr+nOyZ9a3p2P4F8wcIAPnjlQ7tjLa2isQ+sgS1TPVkaZyJ8/CLsFN
m1jhcDcWWrTQR6GVjC0hUd3yh31ifYKSB+7/3lFB+iW7iRf7ohtfBMtdYCRZ5FYOALuUxDEmkwby
G4nBvxyLjvOWmYBdGqS4pgJxFz69Zw91XWpNB6PP65TmYzJQ5AJ/1HZxh3A6pmEvCbz9lu2vETnD
LIosbZHNg9xrFO2jLH22Js1rQ5GY9pabYrlRBG6gk4X00/kRs/p8CjMVFjJqVuaD/qlz8rZ5vG73
IhDOPEbk/a0AGtCOlOZODJmsUhbslgiBswSjM1rTHuGUgjb5OXT5U1XMh/9uEcwYV1GZ3CRomsgB
oVXfUuWm7Z+v//+tiB5yGZ+fgvN2XTOA8I051uK2u9XcZV/tlSPrsk1djIA519G2jg5oBxg3rIan
Jc+rUkFzXJUymFdZ7Gbta05upPymLf/F8xXe5xOGCyCgkKjmWdLgcTD0xyHpECxLrjY9dopI82jr
3QfRA3A1ID5HfMnX+qIwy6KwAe2XxlpBJNUL1fBQJRFjEHayqNk1y5HkX6oAAad8k2HKFIIMtOxF
g4zsYHLvIUgSgdHRxMwN6GM4J08Ce55NorBniPFiDikdQYWr9/FuLl5bC+OGgSgG3XAVQMR4uIqw
Bqzd3Bme2qJPjMlAYGhjhFY92B0qEKPgDH/Usy/X9YnCHeLIKFS7SYAy+VNM9SdUAB6kh+kUT64C
sb98Jz/3rnWEGqUf+NB1o5jlOeW5EzqwX6Hq3saBx5oJHDLCKzSRcIY1p9AnqSR87dweqDx91QzB
cdyIts8AuE1tukLWEP3igATmHuy1nmrf2ktB1eiYp2glbYiPpqY/PpRnmNwWT0NYq+C8QAScJy44
GUGcDJlxxYbk38/rSKLt4/ylZkYgw5yBZJhdfx9WKfEQ5gvjAvYVLm3m8ytxPnPujbbQO8B0J+3U
HaBi7mmP+rsGLQ2MWAlcmmhNnP/UCq2v7BFfrJMbmg9fzUGQod08Zzq6PfB0wKw3X3zvEABMYQwi
Rj2HKvx4StPBtzB2cf3TbHhmDB7hKDPmKWhlcf5DISOkHiBH45Rh7irGq2otvqEcEkkUyG/ENGsg
vtMssiSji1I4qswIqNWNYMSXaDod8zG6tYXTiIJl8W1lcWHbktJhWdZgg5XoPixat1P2pSXwU1uU
IHiVQIQPvWUKxv64/ZvGBvLrZIAZgM3dwgyQY0NUzcELbE8ewJ6FxAZkQPwZj2fXPoiKiJvLJEjM
WeDrxDwp5zaUPsIVZSEfkJsnDQIDUaSCaOV+WEKBtX8UaS7O1gqJcxYayeNgYdZYLZ1TTYZbKKkz
KF/rvLmJpC+pmVGyQA9Y+nXdPjdPwQqXcx1TWBhzhLkjcLaip1iqaQmOxKkl/nUY0Uayv6/CrXLS
1Yr0yN+UJXodpf4wVx2anipvikSabpsrwmwT0RDc41XLfTNz0RYjXFiqyJIPhSZTpUxBXSVY0DYK
vAbaYWGZPJuQkRhyLbEnhKx/U8Y3o0Rzefx+fdMux3/gm5CIhUQ0eoixJM74s2me0ak9h7ibG8yT
pMcBRVjsIfqiRQOZl+nDcyy+h2tqQCypEmC1XnVIfoU3UXQ/f4eUOKr0sk9UF/0PtrKXhc3Yl6bP
IXOZsCWpkrSCxCqdjxg6RYJU2WGsA8l90Ro/fODZIWNIoHNEwIY9BbvLuRWqg24ZgQ3SAuZMbNWN
iImRgNHLXiy/pcte8oL94CmO/VYs2Z0KjaPdPyCXvLhG8SsgsgkyYzw/MbDJGahiBd1AJggptJ7i
B/GdlDvpUfIaT/W7+PQPPi3bQH7Za0DOt+iTmZmW/AEY7DLN7XfDfsCMdFJ6nVDh89JoUW1CuMy4
M5ls6kXdSVHbqh6tk75Ln7S9eQADoK/76v5fjD5xSJxT0Ruz7breOpVKkUK+L/6KZiBBZ+NlxfMc
g1fpieykCs0u6/CxRg9s4iYKQa2T4wJipLlgXdNlOkc0dkVPuouIlQPmFlfqllTkDYCDREvducj7
Q6wvNrK1IzEdlPy6vRKHykOgLcFdVUiDwMFdPmDZD9AtvL5YD82FPpEcQoq7mdPu47AER6SA/HiX
3RjH6hj65dc/dXUcGrdcK1oMpDqBFt0iQPKVPXlJD5rDeJdFl7pwZVxoGYxtXdUTsBiJfkhuKn/a
x7eznwa78BSjonV9beynnx0/tjS4cRA9mfDlvA53UCyBOVvWydCaPZHuB9nygjFyF1UTBBEXdxIH
xJ1z6OopWtvap7T+DfGMwnghqSAcEy2Fc6CF3Y8LZk1OBNVxNd5DlJjK5pMWivrvRDicNRhGPRXJ
Yp0KpXQnq3SaDpWsqKSRJEK6umfoV+WQglbv58DKQRSyfLFNGLsl07ATWLcIhDM4VsaIMgUg8dw7
qYaagdV6Oond64Z2eYevDQCL4bKMS1uiU0IFzuT3bwWKIYGP4QX9AN1yd7i3iJN+Q6YGQygjDQVL
ZLb1/xo5oLlQRbelJR8GQOvd25RBnygWjTltu2KUpVHw0XCFa9y9abTQCWkikFXh1KqYiux1VGAY
V1ZA0ULops+BJ3QVm154hckdKWm2jWxKySm51Y+RkyFKGA6Kr7jtLt/FzuBFN/Whf1nuoCUpOMyb
G/qJrHM2Mw0zSKQ0bKikNHQpZroM3wTmchGIMHNZQXDmMoaY8Rsw/fThB9mc6fLT/FJjvKP05xtV
xHLAu11oi2FyDE8p3CZMhdbmjlqUJbU0ZsEpu5XB1pV7oWff298R9KAsLbpPuLTdBRa3e5okEyWU
gxNEU2kV+CQ2vEJ+6SyD1vGL0bwKdpL7WBdw3E5iqF6pyzw4ycf2vnyMvbFzq9+jG4BSYdyXfrHr
RUrCIkTuvGmSmSSNGpyMVKeT+U0SvvA5n8UtCawA57FyKVltKRXBKQL5bxjs9QehMBx3ti4QuLi/
bYPQHozglBwQXYC9R9tFe3H0u7UOlKE1jbVbySZfJdamUjPTSTpJpPP6/k4GlXI6/77+/Znlrpzf
x0rWGJxld2VmllEvnVKtcqzukFUN1QnGwyNB/932WpAYZtQ5FrhYz79JrhRLM8rht6guksGfVIU8
4aGDrqC2MgdBDYanJvxYFIg8iQFBGbxW+Men0mtS0UbKY3Cn+Pm+RsyLINhNnqCUTcX0E1v2jCQP
2JcRIUG2lDuwvV1LbR7bp2oxqGy/yvkoSMR9/F7+IyHTh24fViFB1e988yS1j2wZ66k9slO99oeB
ri7rHjKVd/YT6AT8gYKk707ZGWBB616nXf6QQ7Vy+QZq9p341bvxKUGujYZazNOiO4j/lGjYBcsd
HJQdP9n6Q5l9z0Raahs7eobA/r5KuYwLJJDbJThh7rQdoJ++iKqoFz5W+xAb0kzWych0ls8Bagzg
qFqMhv4qHvxg2WnGz0TXKJnN40gaZzAFFvnxhc6+4AcgZB7RKIf6Jl8TMhGsVUvZmrR3SlDn++Cl
PravPzvoBHoRvp/6MPzGgGj2xqYzs0eWJonu5kZwMfMpSWSV2Lo/fwa7Vlcb21olCsgjfoZaPtcI
QrJ+OJRZDDnGhpap6oQJoYWZ7QoyHJdxwHyf7cdEpqkGTtxKP+TtV2v6kVQVzetCxP578dXZj4PE
O5jwTc3AlMz5j1NL0hdx3plUvwszKkdOfm/76PHRKzoqLpJiB9XNoBZ3+EMPyMFyhytciDWOEWwh
A6vQEH+zLd0t1Z9LaAmO8abRrdbHWXUDl9SoGtaXtIcAlIpmxibaUCJsJUfuWqqmIsdx4dzR7cMq
cUy2CWQcBufc7ZbUUmf3Fk2gYoBGIFoqjTcuN5n9dn0PmYvjzBsvbXwzpmWAlB+3h3WytNNQYseS
SgufBug3QFMrcQ0ljKmVZclzMpmCGsiGtYDj1vxoTER94iOXszLlWJqHMkY+gbYZwpbkvptMwaIu
vxeKHyomAcELDSJlvn6KdFtoKVpu0jyBaEKRGPt+gFKhuRxbc3iNVbIf0nR/fSMvVwVMluTDixul
nQvuHwvyLdOYwU/ko7PYuUN0gblffqozBH7kYmAScmGEVbWG+prUmBiP4rtEko8xqe9lkv66vqCL
y0KD9AF6rDVQwuAi5junLHRpWWZdG7AMcmdaaFch0GYpeilzrwNt7BxaONGPiHFUVtngbuFwMkiB
SV6DtoH6CqbFg6aJOExEEMxgViaXmkPDgmWDwn+NNDUXv4+y9+vLuDyy0Blm4wJgSYTYJ9/UlgV5
kVVqZlAShbIba4ELkfJbqNkhhb1gkv8P0UCZaqJGBXloNLXhFJ2vKJRNMvZJr1KzHu8hSR1BcqXc
ScNYe1KnSQK0j+njMzeBkqUK0wbZIBN2k5mxrDYwHjWtrCHZg3S5uasOuqPt0YaD8Cz2Cr/4Uvjp
o31fHpc9udUeCR7HzePsa45K1ZviVb0P3VgCEZUot37xWblfxXlJSGJHqh3JMu179BTUbznRBAu/
OAQG2kAwmqETtGyBoIzbZqsa+n5sFJmWy0LTNHtS8l945f24/jEv14GSPIbzLQSIUDvg9U7zNJds
MwOC2byXdU5VcxKs48IjGmBpgWwHRn3heDGYcf79amuqiZ6XDUW68MvUt34S9hVEB80j+GRfcKhv
2lqdBEHL5eahfgoVQBv60QgK+G5jqU01OyYx5n+X71PwzQQLXzyIcmkXxw4UUqjRgkcKA0/sujxf
2dwTqYpMdMeOYbbXopGWYDS32p/9JBKg5HNBEBKHUgjCZjBzQZYYGYVzKFnHVHM1a4BygkdynA7x
cfja7SuMJzJaiuYumaiIjHJjD9eYfIWsrhs71RlmrBxwBJ1wvunjWfChPirn58cbK8PkA+vUtjHh
zB3vsImisEqKkaKNH4MW7+qPHAMo5V16Z/6yvt9qx/52vp0Pw6v6NduN2GqBebKdu8RHSVPFWA/C
NN48Q41xjDL8Q7w3brp9ejB99UbkLy5PATLimExiCSj0R/DJoELSCmVk3T5LVcR3fRBab5CZi+7M
tJu/NLqU7NAxqX8heiNiIOQ5+z5sB09AhMkQ4mHBybnt6NKM9JAEM513vWcwTS6ZDugf02j83Qan
3Me4hNffSsfuUd4nd5DyM2LXve5nLp/XsGDIPmDgDI95aIFwhyVSyx5tO+ZAzbvFZzNGA7WcxmMD
0TkkOoSZTI7E7z+rXuFx3zUftTRPTeAZFCxOOC/hLsdboNqJyh18FvoDCUMN0D9CBVC/CCK0MMgQ
lWN/O5fsygUko6mXv7a+bCMrTI2ddST+eFO956KU6Zb/WQNzS5wyyxysGsCN/p/hhohAsUZ+gYiw
4OttuQLMlBsIMOHFL0jlQqM1sJsh3OkwL9/tILCg5CK1rhwMpSDUvEybwlCQH8B9jwCD8YScm2s7
a63SYxCA1vPY3xIztDpKyqAF/bZpPKlBCYLzjAye1sq1j7qy4ll4A97HRUWchcTC33N5Q0JmWIZy
LeO+xnAr53o1KyqXesRVgrGs6X1yDb/fhUfLS2Z82/BLso+O5V5wWASYPDN1oae5oivAZJIcdklN
JKsD8NZCjlFlHPI+Wn921zG3/KCJlm08+D6q2dxrbOjULk8CXGJEJccgK9zASl+kPN8pifWbSN2j
AUqQCUNJAv+7udQVLvv7Krxr+jqrSMtuahv8AVDumSNRa51oadwVoy9Sv+Q1lla0Omj4++k44aal
k1Tdtn3FhHvKU6OHIDDNRE8z5tX422W9q5zvzZRx1JMQ0Jox08z4awh0agwne0qo3Il4EjZ9LOId
A33REMdGw8X5XrZ1JymxluCWRMmIlRwwxeCwcpi9yzzpIHpNb3mFNRz36eY+j9rWxKezp8IjCWhC
DSyriLzrlrltIZ+r4j5fkct2WyVY1RSmN0vUfVfRvyWwQr7/+sOJr9fCfSgdSj5DZwBk8ItD/ASW
fU8JHMOTS3QCo6qBXPBeRP0nWhh3JdYxhGSGHJjJ8jXVnlrl5/WNE9oDd0Fo8ZynGhp+aOePnuZn
7nQT30FRldaH3C9eRUMfwk3kXGVt90k7WzCIxiWPk6u5odfdVDe1W+LmBdv2XhFQuYkQLa5qE5QE
R8nEClHoyqCfpjvx0QAJPc2o4rQv6o3k/puwGMeLDeCBKQcp7fNDNpRZYhUVFinNiT/Hj61qekbx
LPh0W3e7CZ0AjIBiVg1v33OUZJCsfCnwgG9845k8or0I3HSRb3nQ90G5BV28PtiV3embAJe5iAuH
tcLlXIiSzmUpgSvyf11IBt5h4gKVMhcS+iKT2XQhKzjOhVhmtchyDrhU/i4ZD+30VdZFqo7bRrIC
4RyIOpcN9M0AUtxCGV7ztT1xCwvhJws+waNc0H/A4szM4NpGcg6ln8o5UtgH7NHKq/i6o9bUxuQB
khbljhxGf0aAuGMURNndKIoMN9+La/PhXIulp3Zff3xGDODcB9B2Z18S/eu7rHZqvHAajLHPghBC
iModjTGo0UTFNnp+HNzFHXcy2PVdxuU8/daOEBQDt62IbmnzhmVSjZjhZ3LrnM+RhzyOixyhaRKY
oUuCzLObcWdgzAnapxHNKkPUeb7ptj8R+c7zqjFTy+6lgSqSic72HgPgdoxUxvWTuH0y/l7Xx7t5
FRfldbkQo8G6tOrRCmXwHpVUVt7/BQiGNlCHRMu5YnIfLByDcVriAKVAzIahsJMPzjDopleTafSu
Q20GYSso7jsFTZ6YpAVUZaCShO7XqIuoab4THTYy/iyrZ6kS5Q439/ATk78dUr01lLQGZqnhzgO7
Q4g80CKcKd40CJOxbSPRhCEuzr8kRpWiOZrA7LXZX9r01u6rt+u7t7mSFQTnTcylGap2AUQ7WfdG
Qo4pmiJjU3Wuw2y7yhUO5zdqOcyitgdOdtv44b15xOC3b/4aHBMxg3wrrgv/P4iovmPnQJmmc5s3
xHVWpCgdouG0Ocivy7504l14i1LDoXlkenW9KOMjhOQ2s1/aamrSD0hcBi7oTnzmozqPFfsrB2mm
R8G2bn++z0Vy2yqrI1rFyo9tVU4qYpPcsUHHZWKaowe1LLrqb4cd9Gy9/xKXO9+DMlR6kwO3/q2C
W7fwkUa3vR7aBe1BgxQ72996fx10Y61Ex/sJbzrWeq5xBx2Cydas1QojQ4x2pintq0zfl3r4+zrM
xqEDyR1mHuDzWXmAs5sEwyNTTKqZFlauqJ5uV0vl6WE424KWaGYN3EUO6Q6I82EsEjlsvriy5GY+
WWo60wqCOfWX2jZmZTcuWqffzVKYhO9KnMem4CBubCIyH5jBRE8Lqog8Pa8US8Zohh00G9vMaZT3
TG4cLRG9+TdR0OsM/jGwDyP7fx5kBukSqOCVnKnVz8QBOavh6XMleZatLv71z7VxTaMVRQdzCkHs
fKHmxbSBLSTKZpTo6xQAsnwql6jfEXSKQsk7aPeTOpi766Bbn+7DCKFahxw930ARWxNkUCroUcvT
vFtqzZnC/BDKKEXIp+tIW1krew3FxesGUnC2DVJpakkYGFWjv4w+PQZt84pX3jFO+ru4Tr4OaMOm
sjV4qRIV4GtoasGCtw7F+ldw0XulyxKR2S6bU3JMTcvNJ0XwUt6EwKdEQhl0AjJvmXMZ92lm4Nwl
818DmkKUTsQSvI1ADJAxoc6IV9a5VWpxKJXTBAQdUUKIFKqEl/j1z7Vl+JhRBP8UCvWsIekcIs6y
qZQVfK06+JqUd1ao0q4W1UlFIJxJpH0gkVmC9WE+i1rqq1SGEBj6eX0lW+eKlcnBIWiDGobnEZTV
ui+sSptoBoIWRbnPLJD7Sb+sBTKwi+1dB9taEUrzOMdI4V/KaWV9VS/yCPOCZCmYdGww0/2Kx3/h
2Ncg7FCvAt8WFVGNMJAlyN2e5O5Y/WlbIZivcDGhLgihJBTTuFPSl5qVyBoQpqh1DLQbd3p/UJE2
uL5bW3aMNLbGJq90VJY4I4Pu+aKNKeqpShwcFdL5hSzqX9j6INDLISgU46xgBul8r8Ah2SRyg6kE
LUofSDwfywCqPSCWNN3ra7kEAkcgQCwDXL84lBxQBgXtaNCxZepoPBRy/5rkoC1ttOd/AcPy/+BC
gB/7kOZcfXuyhEGL6YSZdlF2VOZpXxO8kPNM0Fm3uZoVDLcaKzYlq7YB09TNL6IjIiL9o5lYguY0
Fl2dRw7YNCSJcJOj60jnex4jGRptMrt+2i46xVbyZmrRr7CvfSNNC6rZiMP0P243Mc4xmVGudnAO
o2GCTDSilXpGU1yULTRMTcEBurxXAWLCrBlRBCOUOQchUdPOSYa4IegQu6Jx+jg1rd8o0xP0j0Ry
XJsfC/PIaNOB3ovGXzgF0ntGnsBXmwZy9pnhBpAVCXpBJvHysGJJNsg32KAky+6dL6mK5dTsF9R0
JuSBH+yqy28WMEoK7ueNjCwyzSxaNWydXLoePA67QZq0Ea8dEP8Yfny0oZZpvve3yESBZVhUBt1Y
FvDggxBDoouEj5LVcAmlGvz0VG0yWsy9zzpVr5/ZjfonW9MnBuewSRi2dlEBQ0OxqrtVXEzixF7g
YrjImzKKqOu+cUJf9M7YMELAok8RVxFKLLwG6DyNgy1p+kjl+XtB/oo7squUhyi2D9fXt4mjgqQS
zTho1eaDSKOfF6WGJ6dpOzmGDVG0+jmsAscuQoGT3fxYKyQuYBjUwgi7BEhBHN72TMNmEpXCLsMF
fCsdi0BEjGYEfqZInmJbno1wourc7dTJeMpyw6vjxm+V2rUKEWUYPxwLsHM8tuSVOwK3YEOaMJro
DLIpdD/0Ywx58zgbInJXlRO0ecxheQ3RTUV1s32z0y7JqBUMo+6mmVQQwbfcePqf/x7mbFa/J7Nm
q6g1rL/1oF3oQcX4Md0x7S3FCW7UG/sg6uL6yNNxl8DZjnOnQ03BT5yoQJzepXcppkpEp+JuSp3R
YOURivlaxz4m+2LySLdXI4qJNfmm/ioJ2Fk2jWv15ZllrFZe1GFhxmzlOimp1gPYEDyUNxw1Vgo+
YYwcMFfN7W2NZoSgmoFgBhXN6tqxwJxkV6KwetvfrHC4HY1hLLLSA0fr4XCgGOTUr+VE2Yx3fdv9
SDCA1NxlO2FRfvvsfK6P28GpksDOy9bHbEeilW8SLwIH0850e3fx5sN0h673LHQqsSYkO/oXVmSh
RRVRK94s/LhIG+umNs9o8mISidMhRWUXU/QQFUB3+2MvyOCwu+4CDI1maBoCJJqVzk1FBU1YgGfT
SHXoArNJJTbQLm6h3D6Mnzh8g9kwt3nVtMD5oCc4Jd+ab7EnOb0/eNJOhsS8OCG2uY8rSC4mL4Jp
CtAOySCHD+Kn7qeFCxhNFRi8Vr5dvzk2DwSx0TSCaQF0mHFg7SQZgZowMPJuLO9Dn8LJfb+Ose1h
VyDcpSHrQZmT7ONjxfv5LnLhWfxoXzz+AyYH9oMvDeNzQVzcN+khLt0yYLsnO9Uvxl2BgtJT8yge
B900DkzhQc1CxUWFAcpzIyyKYUjGkqAf5S57ARvMgn5jhykYdF5qHxRPphhUEoUyW19sDcod8Y4U
soXM8H8aKAxUsX+D/alwkQJ3yYPZPEIPzE1ehR5tyyoxsodeauh2opOfO3D5gOmoqrEYrOyoToR1
SrgarJ3qynvjILCYrYBmhcZXRfSsy3K9BVpwR3agjo2+qZ62L3fBiwlSAAXXEB4skOYTJV02Hfca
mDsPYVZhUKcGsPYAHRYf2Z0ERNtQX35bGsrE4tnomVjxdctvs+k+dDljlPqiTTcFFU9RR+DMtZcv
0vSegZ9XLopdSY4g3aaCzWVHgD8iazD2Jlxds2WjDAG6LUcaHQxkbiGDEbjKvfpgYM6uc+QbUTfC
1rW+xuNMJ1O7VIsVHMmKgCja/lop/6L3mPUT/b1/F/YiSbMeBICYhmcTo4SpFxy0nC5P9TuaETBi
PLtoSXP/kA74I3Rcw3LWopEUjCAK28kocLoQ7ZWxSYdRRJ+06UDXOJwDNXJLyiGCgCeZQatD7pU7
5Sl6GzBS9w+kji+7Us/3kvOglVpnTT/CWyeH4ZA95867gR6A6lW0eRv56HMgLvCOQQKFDABWNet+
daj80Eudbt5PTonCT+wXolKrwA4tLvizSbUsSQK8UAu9qsd0YFZ4grO1kU85M0TuSpjk/9u8znUn
N/mG/rbnBKqUOZpe6azQCRw/GloMQlBi228i97V5N6yOAXc36EvVp5hRRlSUVy9mVf4I++WxqGPR
i0FokJwLMWZLH6f0f0j7suW4cabZJ2IE9+WWa2/aZVnWDcOWbe77zqc/Cc35Rmw0pjHj/8JXjlA1
iEKhUJWVCccfDqtv+E0QnuJbMlovcEkXmFfBZk1U9IhnoUmbHLvWimi/S+5UdO4Qmh6YAv/r5N0H
KBEczgSWqCFbPY+LjTpXQ57gIShrr7qU2KXKMcAAnxCPh94WGKYMIi13bkFqF3mUSJjCcG6QHds7
6TjuIkzZi77s6kd5N321OHVE9uf7NEk5ZLhgciZN8SJohcIeq8ruQJQ35YUT8xS32cfr0xLlfEpc
iGofk7fVEvp11XuQwnI5x4t9T37aoPwu6qZBrA34Xa04+qGzMQKvO8Jj9AvcOou9vIa2aMcHJXVX
XNvB/9E45YlLJg/5ZMG4dIdydhl5yS3BLEVvBk53bzevEDUrUdD0SWbCjZacjaSnoDDwqlVLgs87
+ivwWqD6TL5EAcQwO3f0RDxEIl/blze8kPIPUfrvT06z6iWCilFb8sknh7CsJJ4OAO1+9FYvPTRf
K04JgFl93BwRi7rqSj0twphUfwg+WPxejaABMN0Oj9dKAXDX5gcYds73eSrpGrgVw6dWGSs03xI0
em8JjBH4t2fLeW9eAYHzSy974qa4rIfKdqHU7VcPRjTGK6ySa7b0Uzd038lbubrj5V/sBcoiWtoE
xI5i5HnY0fWiXRXyZGi8fN8CavTYQbwXsGt7eRff41sZaYRo8NJMZh6xsUodlwiBpmliXEbxfkQt
QtkJt0rwIZe85xxM5rX3aYkeRRBnS6gNsj7y5iPy0Elm53eCA2JSkBZ+gRxlyc1emNFuY5NK/azK
MmIthk3BQsdJEpwsqjlfkGeCOgrVaBVZRj7gND1G6Q9r5LUt2A/YzSKoG28dm6goCyyiJUyuCTgb
CIXS4E6ndJfiNica6Jy9Irt+8fjYmKTcHtygFjDsZFE435Z4W8quclp3mVN7YnoKs9McJG7uyMH0
Evb/gtSEeYNs7FNX8AiiiCjrYR84hxQNrui9yjtUNAs9ELpxp9W8C5j7kakbuDf0SJWId4oH2dEd
UDTf6qXf+bNHnupxg5vZzl85n5n5xtssk7qM20Re5zwl7tkdwgB1QJAWPOqnKrGnU//WxIij3MoE
84ba2KTCTF7PXYHJbzzCwD+MHkv8noADxHKUoOs8EkWXY/ej2w3O9bXyPIqKM7NgClY+wuzok7fs
uJt8IfgXpUBy3K54Ln0Bl7UE8RcBdtRglm0MDqAvVmD4M3LmG34lglb9+uttKauQIBYhQaxZ1A5K
dSikdfKxLMXvHuZd5y2e2CGOhh/1s/5F+U0ciPD+yMEA6uVh395wyTbZq/78GdSm9nI3VV1JNtVX
/NgpnyKvcNQn2a/87j/r61wsmtrLfikUqyYVtVA/NiDHS7pvafLzur/8w4H835IuaLRmoetF4a/r
YvLKb8Yx/3h6Tr5mOqKbYdITVN0cm9c/I9q351dwtublVJHdnBzI0bqdnftF0O4MiLJnd9xMlZlb
/O07QEBR1tpxnjBbPtn5Ptq1T7ONDu5h2KcHa8/LD9mH3jAAhwO0HTOR56YkYcyVaiFJcay4Jk4F
+JoMr854008sO6ZBZCAxxQrOKMqO0LSdoFY5sNFKZxfqA/orfjhGjvEf1Z4/XJDAAAGjRMsWXFDn
CxrUtDfkBG2M0tgpxeq2Kq/BybrXNxZ0eiAoH7VenzJY6OoAKF83Hrg1Ptbn2tqg/C1KZzVJFtgg
jSAJsnOxacuCvQ5+fgS+EI18XIEjkk5U5Hh1FlZ1ANpVkPHBUCrAOB85/qbA2FpJq06VSCJlvx8R
MZAd7VU//PovavAk/lBRGbYIGbwGIjGgjM63ay1To1GMhUxXDaCgjB01PiQPZoob3Y5/SAGhOTYN
W+ihoAVRa25uzTjYZ/apfEYbDKWph5UctWSXkNeK7uIdKIHcYxKgxWg9X48kjI0FlBj8vyDPw6Qv
TVWRqKmZooIMe2P0rpmhtwiPYK/+WY089WzWswGmgF0G7BaINo1aWpXq9dAqAE2MY+O2ovFolaD3
EEfJFpVsX8qYUbLyb62UfwOX4w7kh895lr920O4QgJodTPV2Usdf15fPODsyecPAqTDpDH208+2O
h1BqmwHLr5fZn6bwLayb9+smWE9QIBxQiweMDCAvWtt2jhtRGBJsKblxpZOERoch4rGEDrwnH8XQ
4Q1Zsm4kWMSeQtAZdCA0Xc0qxpYymt1fs9TrKYycJjBd7SF5Xl9kUH+WwfwHjwuMI8km2HFgWaTf
hIMWr0W9wqQoQ3V5+iID8s/5jsy92pigImmaDnFiLDAxOeW+3ff3CVKH2ivAIS15kHz5k3I8CEiA
lwRdFw4l3QWQrEaJLa3Fxo3fs8n42la124ZcJXbGEwJMKigTwhQQxvQ4F3gxAMzrR+wWtDvhIpBb
hpYUYhzIZxd3GoApQnHEm37wakCMd+7WMD3VZWWZsC4zDNdNdTdaXWPrNYbdw1FJODk1zxJ1fYhi
HhvGAEtp3d3lIkh2U/lnbsn+dRdhIU/OVkQd53msTWnpB+Ii7Uk4ySBPIhPhxm2GUa/eBncMsFmt
g5meQ+VOO2nPU2djhtPPvaRhgnrS53WqY6GDJrrjBOhCmYEG/DXmpRXsqLKxREVTcY0KNWpgiUgM
xE4X4Ka4193ZMQ6FH6s29znGupk2bipTL11Iqw9yg04ObmFk7pId++bPGg6K9wrGPF2LF1EuSRgB
hd8aJN96c+2Dzsgq1horHF9RuvMGYhYMWFlA5jr158lXDosr253s8fv+zFiz+brUaymV8rCPJyx2
Xu+NRgZxAm+kkh2kNyaol1CsNGEBxiviq6QD3jn5k4nOsOjb+g6ULRykEntBoPIgQvW47OmToUgg
GYFDQi+orqGXoj82bft8/fj9g0+CVwtEVBLGGKhjbkyhqKfEJ+M9YfgHg7YDgWsV/N0ETBOCZIdn
kR07Py1SyxInY61DrAuPdcUvDtFxehtUu94VwQhJk+LbcppfKnfZLTEn1LDq2PDOT8tUotipyQRt
TljuvDAoXch1S6BoG1zJawOIxvEKXR+Rg05Mt/bIBm9OgzI0YTaNsLfegUzIKSIATsedAO2b4wyI
CLhiTrWtOelhOCq/2hvNgSI8vyZDVnXtV1BBQDXHOCxW/IoWEz/2cIvqkwNaWCLWDswrv2zBvjg+
vzIVA4ZFXDuNXFGrWDpZ/9PskwC8hRy/ZXoRsMmg8SPEAzT/pzjMSRULCiDDYGnDFHf8Wsf28ACk
sgeI6INykLz+QYnQhuGNK/IsU3HGrEDyUS6wHFXibV43flfJd0NYam679H4mVMH1pTLDAN69KoDR
oFT7uEA3XjQUCTiDCTi6xPxMpEt2VfLozdiBDcOQGvoDIC+kc+p6TYXKED+ea4pfNshl+q/kZIiu
8gusTWTalNvmYa0LAkpg2iKkRZi5Oz8d+tItS2Ti2UZuw6J1SpRDSIbdYch2D9yUu3zlZU+0qBF5
2UPc79MmlY+qs6nNrQab4kFD7KmQsBF+8+KON7PI/KIbS3SiJhWdalTpxwvijbDc5MAQRbZ227mE
oiL/xbvrmXnU1iAVyDMlVRKozpCwKr2DSeUoBvIh2RHsUnRaj6G73GWq2wKzCMBiYadvEmc2gXmV
4PECJhCi1o6jeb6hqQDFXnH62FBScCAMEgXeMLmtHcYgeeJdj8xwDiSaCQJK6NBhYPPc3mRV6FwI
5H7M7fqZVDiStzkCvoKQOIyVw2NTZjos5EYJReQHE+W5PTVW1XHNsb6mlLt9ViRIFTEewxnHYX5G
6HDjeYupFVDDUT5qCkPflj2IG6ZV63zogS7gNY71IFbFyC+suPD0MQrvm2ru7NQcdBcv1X6wy2kI
d0PVlo6ld1yRSVZQ3/woumCV5vpqhRF+FEGkVo8gr64cvbEjD/kPEspOQqnDjT3egWWbtSwVslUG
ZHoop1asSm+tJUaUj54FKXMr4CtHrvA0a2NRS/jbCpWRaNA5zaIKVlShxjnpje5mTMro8XocZ0E/
5K0ZKv0o4xjqjDHM6DfNS7SbbgbdSZ9mYDJA8aI58y/j1/LD+HndKnNtUGYhDD1gdaRbFko4amY1
RLj95/JoynEMfvScxznP9llI+4EaE1hY1IHPj4bSi/ESdQXuxO/CexSBXDDy2uPolHa178Z/QWzL
erRBmfZvg1SSUZk9iDJHGBxTFGist7F76XMICtacTWM6INZDSDNAlU2Dv/MhzcwmTifbiAJDB/9s
84wb1L6+R2wjKDejqqVq4sfX3dzwnQbCEUhVoFMnmK4wtTtpNgS7GxSZY4jpDDhK/zNE/n9jSOom
aS0IBWxWx8HaC6dOr56ur4XtChsblCsgEaoVfYSNzoNuIFpkxqMJnozFH/bxQdu3PN9jesLGHuUJ
xdTrHaIiPp4c2XI/75v5kONlm4cDB5jCsoShXqQrYK/GaDF1foe2EFLVmFH0GRQ3U0U3T8KTMfxo
6pazTyyHQF4EPQXCMYkJ9vN9WoZRgwQL7nJ9Kuy61p0oq/yw0X3OXrFSWVxlCobLZcXE9N25HVUv
q6jNNASH1+IFmjxAvHVAVEEqR3en96Z1Ce3Hi/WSQXKDl/+xfBECmpgTwdQxpD+o27seIMFhNhiM
K+RiD+b2G2grcR7QzC7E1gb1HfOwHbI5gw2CNFABkSf8qlpg+vED76biLYf6lLnRdFZMpuLiTneU
7kWCuMef7NbnF9Oo/Ko0Nb2eG5gglbJF3EmhXfdQvwpdA13o9Pvipju9C/rb/oY3a8P7knSZIIr0
AvEVX1JBj2XxoNZzUO8JKBiczpz3zkfiTz9YN7tGk8qtkgCNWA0PHvUhA3PDq34AdMhtMOGju/1B
eMgfs+f8MffKgFcK5GyiRp3wJS5zKZPJKsvGbsZjKnFCCOtgb5dGBeBm6JM6tbC0aGl2+tztEsBd
RtXgmGGmxls7VBDGRbYO0oyFRLfqb8Lhk2DcBmJUf6EFNPe6Z/I+GxWCRzWJ+iqFNbWO7LXN7Crl
JMW870YFiyZJ6lIv4PoYs7ZDFQqUcHceESXLCGbJQAqEiHs5XI2naLnEHeK73il2KciOmohOmPGo
SZhmMLWGFz3i3gXzkKllQqvoeLbMU3NTpk2gCM1rFcne9U1h9u4MgI0xh4fcRaEZgaosmbvVQp9M
Ddq95WvHobFNtwaXdYlZiDlYjhjv59ebmA/RrV0q6LZFrWai8GG3uFUw/1fYBXQPxp0BMV3CIVXe
RijnT7vMHe7145/1gLY/gArF+hwXFlqUOMVKsy9Vw9WF0YsyXt+X5fUGvi6YwtGGRIH2/PKM4Udr
VcAMCMW/6Er9JGs174Imf4MOheB0RguSjF2Bn+HcxjgUtVTMiBd44mbfiQ6zvk/2Meb/waypHqdd
wYsc7FV9WqTOsqyDc0YqYFG7C4PicXgEbgCMjL1XED1HQo3IuzmZwWq7SPpwm4WuKSVMjuB/DQ/a
MfbRR8Osc//4LzBcvAVS7rm0ba8kMqwJu/Ah/lZjcoEscPqGOrCzdsCOF185J5H8yWu7SDnkOI+D
PBDqAWFH6sDZcSztYnbSu7K0QzcBRFV7QeTEOBuO443ZcRKHj0fKP9uXadFAVSrqUZ0+PnD+nDyF
Tu3iXjjMp/lEim61Z6SOvgd73nvnzmAdNZwKh5RofUc+/DtFs0Z95HwT+eo3QeHq3LOFxFhFtcFv
ItzhBLCrQVMTWnaiD8a3kquExQy6fx8kyAucmxNDoINncpA0JYIYChJaHUB2ZFDXl0Vc9dqXpmLC
IFthLhC8hNU3WaAVZWonVQ5+uXxwi49Xg/zzukVmSfPz9KAWfr4y0E70UzHCJFQuIUqBOe9TtR8f
BG5rnVnS3FqigtESlt1UgiTQloPwJgSuZ3jsgghPhfXQfy9qmz+Ixts1Khj1BXg1RhKMBC33NS29
HftxH/USZ0CGZ4YKQKVWZopIAlAf/VhlpC+FiSlMbnP0ejAHOuF8p0pEAcwY4EARUMn01pPD30Ow
XPbNY4vSPn9QmGeRCjzZ0GcNzgJSjVf5QNQs2uMagNcUg/Kph3pdcN0XyXZceD+5pUxMkoMcifJ+
tYPWZ0FuxHX6OoAVULK+akKgyo1z3Q77xtgYonxeygtLqSoYku6U93Y/BLEPTeXcxkC592dFSGNj
jfL7sRDnVpxgTcXwyTzdAwrrriovLWTeSxsrlK+bEGAT0hhWosiyoxQChlyiWZ4Jys/rMh2GEgIv
dt7WtgxsvarsODvD9LjNKigfX6GfI1tkZ8hdXt/jxe0VN+jt7qe9+qMM/gB6CoGvT4+jHLyJIlnr
I5ibZYwuyNDElaHvm8W7SOTxsTIv8U9TdCUQfcis0Ra0yJREDJbivpV6uzL3YxrZZdnZemFx7pJ/
8HIg71QF4/aoO1Hxok6FeVDQb2h9grzOPIzvtcfBt4LKn37wppGYQRDEaf+zRjmHpal92qp4/ZRN
odpqNbfPdWKYdmkqXPp2ni3KS2QR6kKijJWNfn/qIQ0FpIi0m0GNYt5Zv8fb5g4KP5zgxHJ+k3CB
mcCKWhCpOv+aYVoOQA3W+JoAZepDbVfcnjTL+U2ANTT0iEDAQnOArVlhZhUBn6lo+UluficKthTZ
xSsKhEbQ+NPOnDhXF6swY0CEECBbHVxdF8JQwyQUKx6aoKa3if66ZHdfCKYcQgZfeI1vhkNC3xj1
acBswfgq6lQSJcSZ3FUt+JEwu/pg+OsRaqKnCWgiApjnNTQv9wvGgDmFJDkgdhd8CIbZTl0hw1gv
pDeRgMeI8Z8FHCGMBoknBbVcYF9AnXvuErq8pqo16jBhvof1W1kfc7XhnOLLsAEbBsqcaIvCCD3v
O1tTnaor9qdcJVedEg8KIr65gmTvLpNOk77nBGDym8/v4HN7VNBIpnlY5g72oEN4qP1wH2FQk0CR
kcy7vCFwcmauGaNiRtNNTRS2MJZiyEDZEQoe8GFzVQwvw8X5mqhwUc21NrRkTVlv3IZt44FBNgYR
Ak8/iulyED7DEQaTMpjUzv1hHFIhA8wcdfAoeRkl8acQSl+u7w/bBFqZkI0CT9LHcd50YJQJ2au+
oB0Xdj9js3aq7PX/ZoDyaRCvx/pqwEApa66AhKUu369bYO4GuLPh1nht4HOdfyUhkWsRIvGIcn3i
rKHfttB5Tmv3upWLDwVULZoCOprOQESLH1WmzYeCDlufz4mWOqmWBdmcOrGqeddNXCyEMkEtJLH6
/29iEW+i5LdS/wyV79dNkANwdkCICYRLFZRmHwp959/KbLuiXxcrdRarcwwxsXvjoZ51t8x+Tj0H
f8FcjoVvBaAQaEnp7Hso+kyMIgmjYONq91biiujoLHXJSb4vknyypI0ZsnGbjSlzHbSCC8zo6+yM
E6Ss1VsrA/GDyOPx5VkiC95YmrJCzs0KlkYNPPv5S98bjtVCWEbhkDIwfW2zJCpmNoI6r2jGpU4W
dg+ZXDzEMY9+krc5VKQc+8ZUJEtMna5L3MkyjigA7+dS86/7G2slKq4y1FMkaCHTneREEIYmNbCS
AvUkOX3rNc6nuqzuYvu3FqjtlxQxm6VKSR0x6MBqr3lx7Iq/Yyd3iyBCY+p3cm/9Tm/JtFlyL4LR
InF5XRrWtwQdMiQskBiQefZzvxDB6WqJJRbZtIkrlZK9VKbTdBLH0S8VKbFUHFt0AkDsBbVx6jpI
Q8VUkzBJnckpvqen+X69UwMRyjwFyIWiQ7vrD9DnGXInfFLBzGYC3nnHW+tlfkf9CCptncDztcZx
ighySO9Vj+BG9TsIVdmZqz9ed57LjsG5rY9S0+bAxeG4JpmABZcnYae5nTd9rw7RLwtDDdNJeFu9
3im5wpSs3cQYhYI0D2SfSMbOd7Np4wyTNj3Clv7al6/qrDtLoricpZFYTgfirRXKbRch0dCxhxUQ
dwSGX91EAdhJAjIF9wepK8YtoT8JfmgJkCWLbm0ng5YsRtVkzqB2Hl4aojnz1sOIjWcmKN+calMA
BXabOUvQu+Wz6lRvcmqvMarmZE1kyg5jpsfQ43xHshvUdzyzS7kjRqYWrUo7cDqC687Pjs3NCG7Q
9Dt5BfQY2+c2B8jGXDFIN70jK9LNXsJCYdCUAoJQzwLjbf4NLRLIvdSPPQafry+S4ZHoshP+cBHj
hOiVnnvkuAprlA/gPhV1INvaX8By2mOoccIL2wphpyauAmHhcytyZlSVES7gu5J/FmNvt3Hv5jkv
Q78EnRFfRAICUBZQHojclJk5VIRpxWKq3xiOLMggaEBoMcDZO/gA2+4/ZG05b23W2rAsGacZMwVQ
tTg3imEakB5rRe5Y8/RVq/tjH4nfE0XlfMLLBykWh8cbMKBIFAGXpC5uZNjztLRy5oQ3MsTD1p3m
rYe/TkDp8GpNrKsPyFYwpaO2CYoo2i96ZahFqdfhF8DVFrcEcEqocY0H4xgd1OfZEYL1Blo1+2pn
3PNx9awjr4I36kPBF9N6VAhL6rWRUkytO+MiB7H2Usrf63A8WNGv6+7PtAO6AXxWJHrQbDjfPFOu
JFHOYafoTVeOJKdIcwdCX4dVjzgbyPITwgQPIQUD1KM0iH8oock+DgKicqK8rkW4q+UlqLqCFy15
dih/hCJbnQt6mDrza/osetkx7j/IK1V7csXRLt7nL4nLLZeQD0WHru3qqBhtmmkyL6heOOk+fk52
6xGqYmiBk1BZ+f+CFvTiNY7TAPVqjAngAQCUMnUalizO8RjJyVG3JLffTzeVA6KG5xZlUa+a0Fwb
vfAVbANQxcic8u0/46Mp+9RX7gpEM2OG/Th6iZRTYz1cd0xWfnK2QOqDFkObrrMCA2rogR4TJYej
uTfeQoGQGzhLZc+Ib175EPkqr4d6CWski4NaFGo4EoaraQCUrs1KO0Ux5gXu1APGTZzui/Co2uYd
Dv2X6ci791jXHk4gyog4gFCYoXLcrrWsXM7SDLIFSaCB2GxIeONJzENhQYcX/z7Gqc/PuTYngMG0
aP0K9bfZ/CbL963BqU4yV7ExQV0+SqqNCaZwU6cfBHdNVGee93/iExsTVLRK9aktR6hWIGdt95KL
7h0hZ1bRCLCVg3Awj6gkO63Pw0kQX7442xuzVDCOJEFLylBPnTx5tDo3NWVbDO+y7C3LuX1Dti3Q
M5NJfEJ8cb5RCtiMl0FBEUGtAWNEBoTYlR00kMAkTr8jMUx7UUu0X3ksFayAgicBSqQfdzlNbqwj
b8AEqUneHgR6Ap7CvRD0QcfBnHzopdAfU1ch1wOtG1kHWul8gWmNkoikVyCAckHBdJQPaaDYeqA+
IF+Z/dltHq1jdhC8cFd+D596IkaXyDYBpDjgZQP9DQ/QxjrtioYCoGIBEHaJnZLbAtgvRQNqDk+/
BdMsoBlMfjXvg5v2UDYXXC5Ig3FUzixSsa3FIImWxDoYSbuXWD8OI+fhzjjtZ3+fcqI1Wfo41bAi
s3sByNGegPVtRx7gluExqNUTagp8tssOSJyhYbXGK6x8GTD/S2j0wtQeQcNhhY6IYcdb4q6Kg+6z
6mq9W/G6Bh9DP5Qv/aW2B/UIZDA6dTCXrpWHqBcTp8ydj5degPa3/GzLJe6/1UGvya7uErdOuQ2L
y3FPTAaDLEZBJgriAWSm526cQWhcqEQjcUY/2llHwn0/+4T4v3wSHPNU3LRH40sOmG7hFoIT30Ay
snjiqZ0zsje0CpF0WyrCN/K38x+xam0VTYWQOMCU7YS89mLN8KQO8mTJOyf0slwKzyOiUIaTK4qU
SynRGIEkB+s17nAbQxC5cwiF4Xor72XLJlSws/ovyBpZJ2Vjlq5S1LqsQpzGTJxFHOymvqlbzq3F
WRddX5L0SZ0jEQYa80kBsqC5T8EFdP3jsbfp729HP8vMIsr1PIONXAXLbLo4s/gtjZ97qDxfN8Rb
DOWUeMbqWaLAEOR1nVQCHqmDmCbgzdfNyLxdoc5d2a6Z1HewY0i2+FgUwHRpu/i5vQeNyb68I/IT
SqC8TLKd/7BucGWBMk264WtQ8NZL/n9Tw1rrRlJaGb8jNfBqF0N7ChdbW3lxhrdcKtdWJwwkWgPM
6KluD1FpW9ET54uS5IiOZFs/p9JpZPqmupCdU+6sU+8PYHHSHS1z0EmI/XInaHbxPAclBJNuC4zL
dzv1If3Ce/Sy10nGc1Vw0EGc6fxz1goKJWuKa0ksFRv+im7s4/V18ixQDirkc1iIKy6movqRSfdt
/eX632cVCYgm0t9LoDxTX0pJSnIsQX+wbNUxeht4T5SOZm+9KR86TvGItxzK/0xFq5uGfLC5/lYm
i9O2kXt9QWwP/1wP5Xry2o8t7iFcM+lJCRO3skBiOfGmTZjrMLC9pHFNNMvPN16p21mRWhXneZXs
aBBtMB/71xfCjIEbE9T9YVpzpU0gKXOkUXIU6Gz3w7vQf4tE3ogY2wU+LdHTq2OjmZNswBKRiqnv
1iNKiF9qvMR1fzmiyHd9XexYuDFH3cGRqedji94BSBnrvXgoHlWP8AsKnuZNQQOGjcRp0ZMv7pHE
xnbj19Ad40dCxrMBoP+/d5BGaxSjlYZjAj+ZkYIp4QkTok5Z/Y6M3Ok7Ho8s0yk3xqhTPEkLyg8W
ljz0py6/zSHV1X+9/llZueV2PcRjN5F96bpaE8HhgaTqL70fDcxuLbcfwcwgTbALQgmRCG9+VCE2
dpLKqLSh/3AWyb9Bf9MzjkBeRcF8IPljeUju9MfC51WdPxgBLuL9xi4V73tLKrQ6ROTovP6kuOVd
exI98UsVZI70kD6Gd2D4dtDwuh+e/kWxin0YP1dNnfe5X/oeQCK8KN8JcmQIhNvyqL0t39oP3tY6
KCrOMSF/8dp6qeO/9GprCeRQanF2rCrx1FnNTulTt44hp97I2GiuSjZ7c/GUhrN/QOqoo6mrqRi1
A9LjwRk8Myi+mweStZKKOF6VIL5wwDKO4hzvKc08H6gbQSjIIhqHlN24aJeoiXGZd0kRTN1gR6Pq
SaXsXD8jzPVBlRrzyhjrJE0M+pCUs1LWsNO/TgdCMyoeFg8DiUfBW+4ByZ1fIme84ZMvsdxna5dy
3qGGoucokLePaXpViqbM2jhzOQEg8vv6EllfcmuJclRlyIo1I5lXp0HBoHvGVJhTWBy9KqYRlFvw
DS2Qy9CzPeBUU6CcDk41Iz91KUZjT/P6en0dzEsJFSRYQOMTvRlqqwCmz1eTvFRJZyuYgujNIlxE
OV6o/4oHiBU/LYB2MGGuYs5cpLZohUCpNGpY0wyplfaUPA630+OKuo7gqfB77TcZ0ZbdBZChG14t
nJVNbG1Tm9aV/aqNhKNuqY7r+kNf3zkfk3TL6GCyNUAFk3BS6zGMEUyWQ79Xdvo+25s2GTPj5XfM
0tDGEv38BKt23TYlCVt3I8L0irE2YovQmv3FxHx9ZWxP/HvX6McoZNLFMRXw5dQqttvlV61Wdo0B
sD+wAp1xCyMyoBujE6RcEsIQ08uJEy8aBunvNHnAmOWfHCoVTxoTOFyAx6g9GutOAKqLJCTt4ozR
m56MtpUlnKWwz9WnGRqoDZrlvK5QTMNrV3Bky3TCpsG13U9fqka313J9XJc0to10eYh1zc8ggGzr
+swJU0yP3/wKKuBrXW+krYRfUXfVSRPSPTConGobzwT1NovlcrJCUqRMsy+Gcpc3f/AyA6b4f/tF
IzMSqFn99dDo0sSOxKc65RR+mb6tAUmsGoTnhm4Ty/WggysMF32nryfgYoMhlp+EUPCuOzfzO2ko
nIP6DTq8OrUVpTBPSkISx8gavoeJ+JIP5sN1E8zrb2OC2gqlk0qAznF+ovp3MYMbMH0RMxzUaOF8
Mnb42ViiEu0h7dsom7CYsFResnDxemE9RCqq80MMis64AhHPeIR67KOF68VOlPS2aEOnjaOe81nZ
u/f5Wcln3+TJVbNIw4Iv69T6b3wAR8+Bdhd4ikw8K+T/N1bCbtAFSJcgsZBRx8kbW1u+T0vmXt8/
cvddXB+br0rdxXiINnoqwoq2xPYUoXQMNI2e36TqaQSdzR8YM4FpNaFxDE4e6sNNctNoRhUi2OpI
rjXVlfDibeXnNJfv+voP2nyYT/60Rn3AQldqae1hLc9OYoWMRldto/xxfUmXU4iofW+tUB9wtap+
hRQyefISrYkiWINmn4I4jtdkZvrDZjlUFgMukX6eNSxHriOgqwx9KkPHAINlYoflkox7zsKYngHh
UrwELVCN0U31TALr1QpQnGPeLC+E1qj0zT0hcVvBHIf3J+Bjgm9xmwmMZaoiyM0IwEWSUL06d/ti
MrLRKJFPi6tOkNYv5gCZKVEROb7Iui2BZUFwBfmfrAP3fm6oWxVARnXEk+kAtUukM/WRQBRQK8a8
AK+vxmqRnFmjUgBJqq0+iXFl/UXI0jmtfgNdksSrn6LZqzIbsEogarzBh9K1nRsOdFnKzA7nBO1V
x3rmbC4JlufHHkTiEhHcBEAbwAkqmNalGS6NGpd4cjcNdO4JNEq1i5PwEO+Izievq89AY50bpI7+
MuEL5DIMYvrjsR+O06/sxnKstwpsb6fCnTpn1B3Iz/3n4Sc05dBaBW8d+PnAHU+509hkC6a7wA1n
KK1dRIXddE/XvyX55fSnxJQG8FHk6XnJaoEQPaRmVDjiItqTeCuUBcdVGRZUFaBGXcRbCVc5dfKj
YZSypdMaB1pWujeGQ+ibDSgNr6/j8uABs4lyJ5IFqPkCe3F+HowoTcyu1htHMsu92JXQsRge+krh
AkouXywwhPcl1oKE+IKYTc9maDVKCtwuNvdZPh1SOXHDefG1FMThRvNzEqdDhOGHOok42Qo509Re
nZmmEqJRq4wEbXgo5wmLJ0y3Vve7xqQIlIztMPxSWjw6K0ZBFDATJF4K9EFwTVxsXR8CNR6bDY69
9Br+HoKmckoAR18a5zlEuSWYcdqbn4trQH02cyfJwTZXfvRk/by+uywf2v4QKtpl3ZA0RYQfYuk/
Gsuyx7nneCmjjHe+VirEVVnTEHp6rPWQgNrhyTwQnaD27kdxg6TtaTw4KVQEHO17+pDfJF+vr4+c
Y3pnMW6CuTZTMwgx5rn39uOYDJkF7w2nAeSUvV3knSMY91X6fN0QK5KhwazoYDQ0VHDwyueW0mWu
V80SGoAhrVf9+3KTgAqS0LdOp+F5vNF3f6LSB/5WRJiPCIa5QJ2KAGvSgY9+rlqE68UzgAQ291EQ
7olVwmqKqqEz8TljLyMCXigyUjUTXGWAflKnZcnrsZeWMceDHz4LpTLoQQPa7RvoIYGcvoz+BfEB
41omRoH2QXqISrRBfd4IvGxlVYrQZoaeXb+PlpvcB0kJdK9b9ZgeeFWNy3MBc7qCVQK6QBR2zncz
XzWDPJoh9ibU9gqi6iX5dt1hmF9xY4G6gWp1BTRixldE8PXn+CgL1S4ReN3uS44KqPYQ4IcG4Dby
Nfq7zaFgVaqZWOBIK/eGBvAF6slfx9YuX6AwfBhKO70ReG8y+usBAQGziHC4N4Beoge1l3UajDWD
Rnnxu/suoDXwkPvmfd3a0mIn37SX9a1tbO5AOp2ZEqtoUQCLSPCB4O8737MMqD7D6jBTlg3D3dya
gLlYsjNP5VMurXdSvwT/bQeB+7dECC8B4YJzjxLOub0BHH3KvCaFneudXxrGG+bn7tU22l03c7GF
gKsjpgDWDfklTEialOsXoQXKzXAGp+/r8Hv6TvQDTJAe5V8n3zgkr3XAG2q43D5YAwwSXU70BeA3
1MKqUVsw+pKDlK1abXFc3tp52F9fFe3+ZFE4yWS3JKhy0RQ84JRT0jqHDRVjrFP8VA9op/MbnZc+
cW6GilVprbRzu8JMd+jd9H6U7eY2fp1ugVQHQj1dbPOpvA1NWwU64z+OH9IrpLatzYVejojppBv1
n9MQRXtLyiHDWaDs4lz/muwd+/ya1DW3yNooxyps9cr/I+26luXGkewXMYLevNKUud5fSS8MSd2i
BUELmq/fg9uzoyqQW+irnemIngjFKAtgIpHIPHnOjdO8a/b75b9f9rW4/ZOigzvOXRNn+PsXABKM
o5HeFuUni3fidgkRt4lrLR0bmHC4bnyq+84iOa+yTRLOq8VQVTNabsFBa0uxh/umyyRuLfM3/ucn
G9WUdJg6/iGU6ivL9RtjqvzB7AOVAHOefraJJu6ZEPEwBpfMpQprlpHvzPrGAkMpnjUS51rxT4pm
hHiANvaiqsoMOpkb/UqNQIcKwH7hT34GwVwWcPyi+wOPNPdHApnSy54n+WhidyGmKlS8GGyb9RIV
heunwN1cNsF36TRHFJYndhQYbVxmJdhFe4phJ0neaQqKgIW9t6zfT0Zi+XPVSk7UCrsvWhXCQ43p
O7KYWNgIWGbW+VCvBqbWSzA9NoQl+FNQSsmvkvD/6TMf9dQTD+1j0tJ0xmrVvrvV6sIvPBIWVPKi
2gwY0BYAEBJcHJ6YAbBpcJTSgRVNg8z6yMLJqnxQPFz+cttWPLxMga/1VoIwRqwDm9BxoGX6yKYb
WuRBbMpiq/iE+PhQ1m8jQmyNmyUdMGyFQ8by/m6a232f0wNm9buj1mlXl1e06YvgZNEwUAUBSVM4
0aNd6l0yYUUaahLQwma+OqBvp7e+mVWR6mW3bSHLYz4cfHUATowK57tpPVq2jBv1cu+YDr1aB1Pv
lpFV15avLcCUjpVuR7WtJkewRYCWTlezo6tO7HB5+R9t/ws/RZxurNhITWXAT1H3mGGuj8uNtwNU
CAWg3fiqQMmk/p685C7eixxOm4XpeFQ+iXb9+N6/d0N83iRQGkD9Ed8bGjHXWb6viRmgziMJOqv3
omhGOP8pLtS+abFStksfxl/eT/pkQJxCf3Cf8zuc//ml/fQgJ7cJohqUjEDmoQKPfn479akCToQS
mSQzmmuWgfSqK+xD6xUy2MXWwUQjBFqhQFwBKClctY065NBlQHDLhypyYxKAZmtftrLW5tbRPDUj
3LaOhlalbWA9KhTmjDyNWJn4TfxaouN02TG3rqFTS8K5xAtKGwYdlqhrf5sV/UFzyz8IZqcmhFNo
jG5soYeEfLFuQSetGbu6ZZbfVWV0eS0rTMyHG/z+OqIEQgV44RRTWOrDlPnlA6xFGCLTrkngRfMX
z9rRhzzywqL19afLtiX7KKLxHa10RlbwW89z3jNQPqRT/vpZE7gNXE/HnDKESVbPMkoWAxWKEuCl
tFafIIr02PVu+vWykY3rG1Y8VPBcHWztYC8+P0rUi7XEsGGlDXdqsCjxVxNUk+DSnJAP5bP+NCnP
VpBGCp41ktCx3sNz04Ivsj4baBPzBXpsiVTW1FFf285OskL+NDoPxUD6uC5oC11DR7gQzPS6TfVB
sdBvuHGvAC/SQGfEQM2qs6DEQJLEGg93l6wJ3g/2+8ZpPFiDhkw43Sxg7oK9Dy2iJITWYSixt7k6
YM8wQKbaJki8zr8fI0WTYP3pP3LQGu6X/wi3DH67l1WTNm5Y/F0n1oRnqBVXiZs6sJZDEXf6UP/t
wK7LnnQprds6JmLQhSvTYIDMhiCuEOMLm7jo3YIOKnOUGNP61PMNrakPPf6zr4a8lhV7xLo92KEw
qoYkT4fCEejQuLueJJSZO6iL18AgeF4f6QSAJO21sHbSG6pA8xO4D9ykccS07IBnneTVuBHLINOH
wo5pYnYEyabgN/ZCaD5NwErr+644OMsdEADQhgeF8U8INryY9L4GwioiISCikjtBZlvUVlWcZoq1
Hra7SE3BJW89afF9Ez9bSFk49RcBTU/DGj9Nb1mJ+R9TDr5aX7R8+SjuAS6CXRBVclvA0sc0mQAV
D8fInV5JBPwV6EmmN9IBw1bdQRMJc5CSG+RjAFE4rWdmheSlXXRnYd7IVz7htFJP9Zk5feftUjNU
dxUx3zHGQyBwTY/oGN2RXfGwvFXaIcvCVzlBxQoEAh/E74E4OdweJTKRy5COZuzajKU+cFQhnzCD
ytczJ+JwQA2pvssGNFfVaMGeCA9b5gJdjQH2+rA+Vn8N0PVCCzes8Yzby7GksuWJgB3T7Co912DO
vrW+YJ6Wa6cxn35xf+o35iHbSUl2+O21/r7/3c8VVL4dVKdNYBCe/au/yQ7OIbsi4MSOD0tQ3uWH
5pk8K6EMmrEVJ0+/o8go4XqLVgKYxqMyeeIDtj+XoL5j++TTeALxCwpRiynL6JoNLNF0qgKlyh/i
RLstWwwTXb5p+DW52kpQT0EvCZJ+jljAAN9wnxKKE7rgzbGL4+IFdPw/FZIeu7hCuaZooT5Zup8u
PuJAnFgVLpxB12mVQ73BH6cctTRPh7CRP0PqIUhYIQMLGRuX6Zk1IRx06VBYjGCNaGfulmUHBlPN
QkUK7Ez8EJbfjQgcWAd9N03f6RGs+U8qSFtN3XcP4032FYW4Y7PLahyeP7l58dOQDqKRA7oXEdFQ
etXcEujg4uZtoaPMDk0I7YOAI3GkOcz2Nvy2JfgUeFIyVqVD6hf5kYN+0h1g9e5e3dFQDp346BGv
Heu3NeGiHxcQJ1IHK2uiognM4l0bAoN+7eoHD4SnRlDceU3tN7YPLe4dn/DqfTBdA7iIph1NoxkT
v0XNgjnsoQkqza828jnAHrDjqoEuGvoIQlbgleC91hruEmM0TCGBL9RRfI+kZ8GNJGtZbGQ9Z+aE
NMAt0rkpnZb7e/tlYlrkgR6gM75bpWxQdTsY/16ZyFPkVGPnjQVMmXuCh3pY76YDZy2floA+0FA+
t/RBILn60icWhcNstP1AzRkW+xAT3Mr9BES3+9Ml7wkepIvz5DgpMIdouxI85DgJwryr78oD028V
NDgONiRHshC1uPl5Yj/qxUdOwGzfgQaZjn8etCm0fmVflA79ugf2aJq4U/7FJbZ5p5ysQggS6GF1
Q5pjFVzetB3VJ/ON/1pAmm5686tTHoht7pgGkByn6/qzq+XEvFDGy4e4n3UDDmnuywcSxcdhB2Zs
Pr0kvVs2ajuIvvxhyLmsUJgUbM0j0P3Z9OH8y67GOGJqoIAXkT1PzWryrhmPRe6X2qGXUsNupyYn
toUg1FlLxbz2w7a2s5Xn/3XPDo974+pfRFj+F66888SgEIeyxU5LssAgT0EV862GzCniXph0ofGr
fzJsPKikoXbzVj0xyuPByaOjwnsXCkswihv0ZjIDMht+2SmR+x0gCIgIVH75VJdHW3ml+rTv7uUJ
hPQjCxWA1svnLuEbre/HtxJCCflw3XV+hcFGD+w7rY0pUesmnf9Nvrt5lrgeHud8hBaOsOdULQc7
djEAwXb0roI7QzDYC5xDfGzCMayqkOJfyi9T+rrcfvOcWBY2fiHDZCCX4F+bhahejvwblDeqjYVP
uFzVnVozX1+e+dCOvB30f7j375ULu642TV9VCuznxwHqHjz02r71K/+YNZFVWj6Ss7Vv/7Ym3GIg
1qROktb/xPoa+eiwq+6Aw5KHJ/7FVpY8QwdeQodEiVgxVRKuS0FhadrF+29z+8bLSXaIEaSF/8OB
tfIhvK1bE+ZANIMODSY/hFjR9pAid9Df8Ac3bd7dSWvDpZmsq8FrzMhdujy6nAtv5vcGZiqB4wV3
1IoRxLJz04jjLPWN8qWetNAiL1SD5jwbnhOK8crRebCrPjCNN8uR8fRunZlT28Jil1ErwW4O22V+
s7haNCr3Gr3J1cd58SQ5P882zj4mJuUMju2DYKUB+KfgNnpRj8VcWb/MfX8kV/1h3AE+e5Ahvz9q
jOdm8OHAq4+HL9zGFX0mnpqu0RgKDDZrd3bV3FPdfVZL/Qr4GIytVQcz079Ws3mXDS8JUf3GOjYq
iBWTB9skvjk6YQxARFU9ayCA8/Kob2PfIjdp8VQ6Bx2ZI9Uwged9I6MKUusU9B/7WNWQcVgBl7Zl
CmTnUhOwjefMmfZqqkSecd93oFrrjMBOH1ygeCfihgQ67d78WOqWL/GnVZYJyCigaChzwYNNIHHO
r4GkaMFN5g7NRx3CBjBmzq+R6EZ8MpgUweTIHJjf3MKWnxoUH/6Ky2I3c2Bw2pUvgBXyU+rgskMh
9p+AJ+ObWIeg8yWKb/+5iju34EsEpXyHJILurQjwBe0W4FiJ267CgWBKyNBiQvWuKeBPUE0PeqIc
XeVtTtlN2auh5MPJ9pH/+cn9bYCpeZyt/3y43Ah7K+J5gxnaKFcugWsGcljTOnMX1idEgKoEgqX2
YLQPkRqBiiltIq4UytUAimcNXD2SDV23M2ERvQgLEFuMLUAH6HyZtW7UBbEYGG+vxgUj1nNAnsoQ
SuF5BNI+TlQGdO9U4UGKnBcz1ixs3i/v9AfuVPTY058gHJFmYqlqx/gJY6DcjxRIxmAKzaADg6XP
7xcPMC8zUKIutGYI2s0HDdiofyFQvbrgzrdCPDkAfQPCno6gvBqfdYT/3HrVPfPX5dVufuKT1Yqn
xezKZpqVj9VOYaZYqEEsB75Msng7rsuBGY6jxObqYtFB6IrbGey4YCFFCfz8I3eqCazcXECqbT/+
Gq6Nh/FqjKabDl+a3GLBQJGmT87b5xVcMMAA6C9q3vAxDYVPwZ9na6ZWMsEwUEZBTBU/H2Xwm3W+
BYwk7hdPBe0iDDmCBytzw1xIjv0ag7bc1Q/dvup9vCTBZoGAVweyes3KSyDriOYFmFb/UW8RQhBL
c+JOhfuLWZlvx55vTd/yypEcy3XzzuDYCsCJITgKkIonbBwz6ZjOTpH45Q1OXHHsX0Av8Zy91ge8
pDFwjtr1/MJeFXBLXPYV/hefHUYYxqfCMAVEBzEgJiwP1EtEyzwYbjGhat6X/evlv3/9uUyQzWE2
CyyZkPVxRPBCU7QJJ66AgXAK3dI3Dj0yZAyzo9m7946ff1V/PEEswMAxueGC3Pvc9+t5MNXZhr0c
BVvr+oNfFWGt/heNrfVNKNgSNi8DeaZiQd3qQ7/Vgn6qsefUxvIW2vppJ1gSbqe0m9UcRU0oUOJh
5fUfVI8cVN/fqbrP9u3tcC+nq11HasGq6JVGBQykh/VNO21nopmMVBVf0csgnnjkHSUW6Ls+uc+j
+KcRlIe+8DEPV+ykj+uVl/IfgmMPDmIMYSOunX9UJO5O3sf/WT5XUPQIJvxQpnni8ZNGy5dcNmW0
fhnApqHZKNIijQPcWYgzCNqx7VWMf1xy11wlEUSIfNdvXvq9LG/e/LyGboAWEbczZ/I8Xx9N1Xaa
0zHx7ceRkzJGWZTugGS8wuOVcxHeyzsbq9QKRxHD1hhCAdeEhlbAuck8hkRD3sUZXsZJVJYMtLzo
iSmSwLb6cJArA6gavQ3+vFrp9RjmkFv5BBQ1mhq+javHkM61ctc/i2AOj1447Zwnl3+s84V0EyvU
qkgBG8Tb/w1hM6yfCTwTRKBVyKvqMhqg9dc6tyh26u3Om1u3gkXvGTQdRz0ywuGW99tYBJOtn4X/
oli5uocEo0Jcy4uRxA3YjSEU6UItWkd2Wt3zev5/jKaQgJVR6ElXKgS4xRn1XoH8g1+8jREn7613
GrR/uVGMT7UBL6jIIvgHq8qFD2oJsa4rtCVr3aTwWwoBg/aYXKOadEBNM8yPyy6kdxZSZeN6XIYg
foz32WG81cAdWh3BiXRnHSxSf/xva2eENXbICVQ0uQhktaHKF9a3ZazsuZAwJwNR1G8QSEOBd3l9
1W9qAHr/eTPJ1rSemBC+nnDaZjuNtXLERuZHG9Veb1dcTQe+jYvtcx+Vfzvu9qtdhDobir0umAFF
OFDeGXaT2thFTqg27HvcTcpePpa0DpN8ZSd2hDCp5ra7EAN2xsDxl5syzMP2QG/SQ72XzS+sZpN1
wZZw1J0Z2JGkga30ZgHDmHZgC7p71/WhubF36iHZDQHQTQTkUE7Y7ybM6rb7EQobdvTZpOb8h4gR
QDHnGeOZH4sG2uDIu998LFm7MqJ6LxN9Wc1mCssWUyjNizHeRmGNVzg1CDHnKCbH4Xi7IJeKDy7o
c230ELltQDLQrOC3xRhk1j57lrXR+Oc8cyuQjUCAEqgaqDHxxPE82mJEhw6Q+aN+b7dO4DR6tTNU
qkSGW/5dumr8lNBGiWi6yCZUVzcJDCOVxAQQyPM9zxOvSNNYWrcnCAkx+I+Uir4MsSUTbZEZEVY3
TmOSWNwISmnJYXZLGtRaLmNiXT3PPpaCgUye8ts4O+d7SJraU0yvoj44DyvbJ/0w/Vi8DnJJOVXq
HySu0+d+LECJc9ltt1f3265whShm2WV9Sqlvuqp5MDUVZIfqZH69bGXLQ4Ar+O/qxDtjpOgzTbCS
9UyJdMNUAzbNP7EXP5JRi4MZ/NxTX4aXrW6uDfNoYLS2wQhuCe7hzLiUaYYbg3mQeu3K2PaVWun2
l61sru3EiuAfZofinsmtOJBg6pq/W+KFOoWuTv6LpQSUeBJ7q0ufewoISUENgLl6PKHOPcWirTp2
KV8VgKO0j3cOLd4WI5E8AtcPGdixNBXHCog1cEwIHolj7A3a3FE/sVhZRA4rMbRYEyv/XqdOOvoj
yTHoalW9Xvh4wpbfl5KmL13Z2b0kYdz4KXxcEg83PqaBjym4T7IYPUOpvfbxnPSMcK7LiewrLybj
FdOSJd25pWkPV02fuXUEMqGFPlhOM2NMxYgTS1bPXX8AMCZY4NX1EHnAUSvmIvpi5hXYqtCeHlFb
1uoH6AqYgQ3p3cuetWkISDGD05ggJxcMuXSyynJWEFeBSOnN9HUu7MavnFYCjtyww9srXKQG6T80
2s49qszHaWIqYBjdgqxc74bqvcM05w1GqoY/MOVBbsqG1KFjrYgOWWyUfVbyL9nW7k+tngbfNnv6
WvezrI2zsSp0NVB0Qh8Q0qBi99EZK8OdqVn4dUn+rtKFhmxuWZAopuwpuo4zGN9EewptDtXAE0qI
oc2ijMWke4XPKlLfN6oxPg7F7MkmwNYLgtightl9E4Buzj14/pmaSe1wbzDio6fcXqm1TYhvVS2G
XwEs/CwzLF6BEIFCooi+hcWVAQRj+aIMrtIRH3qbc6C24HdZFPacxHl++KyXQ3eeU9HzVhs4ToQo
rVpkmZo8Jf40xWjXLNm1syh4MHW57D7gf9N5ngJLXLOOswKhWChsYDZWWTyb3JKDGGWQ5jUt9afe
Hp+HtB4BNQES7fLaJBY/AttJA6GO9TFLagxfZ/SvZcGLt0qCuD0k1r7SZRnElntgUeiycRlRZGTn
Xyy2rbSyGCXwhvLaxdz+N+qO3jXkfWSjlmt/d1Fl5YkKkKweupXnlhiME02BJeh8Jj+ImkCLCfnK
0+W921oP5rtdFHhA6YIU79zKYBmjM9Oc+J6W7+h0cJosVDBqdtnK1hc6tSLc3sQiFQIFvtAUAxMF
udIis99nYJS6WLt2GvfHZXOrCguOlQvEGdhkLUAiRFEYp6aVnk04VqPbaV+THOgayCu6zzpl6Y9Y
BQD7D+xhNAKlVvx3Vcrt5ybPMvYRMxIMwxqtYat+X0PKPcyJTZ6AZjLS4LLN1YfjZXi4B2LUxwyP
sKVuPObZqOvEXzL3Po4VzOrVx1TTXv9/ZgQvrIqhAukAzPSWGUC/56oyxihJ9f1lMysHOV+NOIak
lia1aKwR3y0677Zts6s8H6ufGXOK24bM5rfCs1oZ19zqhEHVXIUYLOiSMJKxurvo2Ds4zwbx26p8
RufmTlNcWf1h4zPBBjIqVMoAARCzi0UbMzVXsX9ma0XT8CtPmiBPst3l7du2grcDGFFAXytC/8GE
VJt6ie2bnB8xBbIsq69TUoWXrWztF/godWCJUVVEu0SIFbToGabW4Avo1+6qNo6PHo3Zlz+xgt0C
3xouRUs/txLXnlvGA6zULqbLyfSTJrMk695ciMWZ+z/yCVEasVB6pbCpBxNLAyWa1OoC22Tvl9ex
9U0++FYQESB6I7JaOK3eThBXwItZVQsr1BvLXPx4zlogN5HwL5J4sLUmJJWOh4QP8AfxuqjBYscG
UlQ+srTqcWC5fVeDJEJiZeOcInVFXw57BzSvmEZUNRSBXQUEBjot6jdAPeKwr2yQuZAhfzEyeyA+
mRv39Q+20uDPYhPJH15L5y7RtX3d5zGERJbEeyowIM+Ye9WDLvmymc3F/TYj5hFTkxgGbdIKU5fD
UzdMR1qY/pQsYefVUTEskuO06SDIZCEfAkoqNFbPVzW4bmHEM1Y1lkaiInlJ0mPZTx4efRhblBjb
XttvY/zPT3IklJTaxMT0rQ+2NpQGlD0dCt/K62PtTkcvkYyub1oDmQuY5CFC7Yln2NIzpWgHHLDR
XDTQMytx9hUzwIUGwhNWu77XUTsNFrzIZNRxm5uKhsdHVwJ3unAtdvM8xBNmm+GG9d96nTHIOhDw
jamZLD9bJRm4PfBGQGqGLB6tHGFH+0zNwFWKgqCteco7KeryJQPqowMlQNt/M5mj2X8Q5TGeyGmN
XHAJfkjFnXxDTDVo6qzBYXIXxB5W4xbXrCuB/bG8RuIum9vooYCNTwAog8f//MRUQ7oUQ3Y1iEqo
nuyMbKyjBm/j0C7L/A9WhSzN1cHkhetLzKjVWbGmpq4qfwY7lJ5Or11Z3QG2/Hj5cK/LG/he0P3k
FIkmmIwM4XtpKSVoUSN0Da7XfmUqM0Md4/0hU6c2iltIpU+V1h0Vfn868/SaF9koORZbMfr0JwjO
ifbV1CsefkI5JrfZpPR+XPa2JERvG8HLCxxfiNXiO3nQjaJFYRhGaJ/eY+jVfGrzVn+9vJ1b3m8h
C/hfK8ItncdZorQYLAKphx0QNHacUdlppPi7MCWWtlzx1JJx7oqt3uWewi0lTBv83qX3qHJidKRM
JBTsW0HL0gwN5xmVkxWDXj9qICVX4IjF0j73k2L7aaGSoGmrOGrG9qfVDPHz5V1c93DglIiQKNPg
a6FdK56zDJUV260RKFsCcPzQAKbhmclVbyRhV+U7oiiZD4eM62raueYESJaa2IfLv2Jrh9Flx9go
Z2pDDnG+w5PXNDTPWuLPc/LYl8Vx1qfnYpbN5Ww55qkZwfurISvSdoEZt43HMLPxyrQn65NSjjrf
UECmORIWBQ/xPZsUE0GFtEctoG6mw0i1JRxstEQK185k88bcx88qHbCF2w2yJRiK55yL5/umJ91U
kBTvh4Q0muWbnUl3isJGH3FE983GWaLOaRWfEKWrDrOyqNWXKaeg6TZpv2OsI7Ia7taXxIsQ+QQu
XWSBwi9yMtawxLbwKKSDFoB/qtgNDfTN42ko/8Bp8NQFzO0DniVqScbGONqGAuxwWWd6MOCZ+3du
at4hrePPag7ybwpJby7qpgN5Jpbkui4mRTFMxI8NVBZT76CBiqXK9T+48xzOqgeiCANPHOEYGMuk
0drAK17LmHboBu9NoU65dwwqYZVZY874giBvYuIRxRVU+Uk5uV3Rj3YLOqsoungtOCW1WG2jOa09
zCw3inqbWIuDYXnPekgndbR8u8l6gES9WI9SZc7/4tPvypXj9OZbl5XNdYthpnug9zMZ3dHWiUVY
0CDCgpQfydz57+xBYWooxYyNH77b4+2M18XlyCMzIGxEvVRVQW18WTOdMB2aZbsk7T7dSUBrhY/c
ukBkoo8gNk7b0vZYqdmIO/O3OYXu5y8Sf728jjXWTrAhvFD6xQCEcIYN3cuX+6E1m7e5rJwdIxUA
zYSp15mZzju1tfL3BQW320W9nXQEe3z6veS3bAQBIJkwcKYCm7PmudVnteq0BKn+iGD0qqplfbCN
HqpuGnH30EAdA0/PkxDP0/5YWSNq95M9J0HVlDaocU07YJTFEe4LJH5j70WXf97Wr8N4Pj9o0H9H
qDr3qazxGltjSGINjxnBSDTjOJaNHrU9iz+fWaLQBggUiEtQLBPnfUGzqCaV7oK8uc7ekizW/Mos
3ry6k80GbbgxAGS4A0wL2kGGCCJz3DyvKJ7dfgEdq9DN6K/Urn9d3jceuoXLBk0J8ENjvMEAJFbY
N0ImiCf2HhbjZP5kTVFqYsqLE2m4TLJva8wMvBnyTsCnoi0Bo/wbnsQnb7KVrq5YBeToHMxRFQ6v
SIv4fCYXeauv7E4qXcAvf3F5eEZBRRMwPPiuYLL0eruJ9Q6FBRvKtenI0X85uzKc+CZ1VD2klLz3
BSpcn99VTsfCu0oIm2JTjtRJPMYcVKEmEAyN1RR0k8NLq09v+L/Iiidbro+aFsR9kKGA003oYLG4
LXucV7jJ8KqYN1oHioj8r8sL2nBFNAxA3I/L0kO5UdjHsW68gVgK3oiZe8N0LUItTeKJG58KPqjb
KMdAt2XVmW3crFTKEW/DIda8wfesyc7CxuwZ9cumm75N6QCyE1BY1e8jsIOyO4OHUsFTcHGi6M2r
kJAGE0JtXliFB8oNBBDX6yMrKzHAYMft3hgIeI27AZQfE8kPamu7QWkp5dPlDd5K2VFmtUCfBipx
xFlhh4mtx6wwWtT1oGuDvH25awbgR5F1BjXBGJU73wEzu0titHpVZr8ngyzx3PAj/AIXjyKwDeNu
Fq7lRMlRDcvxC5oZJJVG3V+3XQwW526RJCpbXxqlRGBU0WfA+0SMOTiqNIYygk/4fKlqNQebFd+h
m3koVToEDVG/lgUk5i7v8JYLn1rlv+ok+swpps+dGB+4S8cAHStfYVRiYmsHUS3nTy5oW6CQeW5C
NxjtamPEKZn7Fpw8OoYQ1ee8kxzGDTN42NmgDEe6h5opX+nJSjwHFxvVASJJxnqB4NaIa5h9qRC5
LT0cXLUlsjxkyyJg2lCxwwsWtXPhi+l1kym1DYATxx5yXHxl5DdtZO76R845n6RQdlSDuEg/X9lA
9EYvG4bReRO5Kpu0WNy2mgCs8koLLD+pivJpbHajLVnh5gJPDAmnP50rxVVaGEpsNcwTN9DZHNCy
ii774Hp4CEUv1PfA5g0kOs6Z4CFa66kJdNRxMVzlf1VH93u+UyfMpGH6cQqbXbKrlMNlkxtuf2ZR
cBbgwYA0rHLqK2Bm6elPZyz3ly1sZan85cHPMlrYaFee+6MyxmaztFhUD+J8NSpDU/ExGQmBgH4P
+KYUxMwvNCFUn9kTTjKKsanTWbDXYsgufsOQXage6XF8mQ+GpKWzFZbPbAmOodEqTcC0wD1f+Tns
k4gE8aE5/uP3kn3kH3+1LpChg9IBdCbAiZzvY5dWntk6uGTtMmyPFSd3AT0RcG97snOJr+Tyrdzw
ew/37X9NCt5BSnUm8PzKp3MU7wn4I6p3LtLc+va9vuMj73Ig86ZNYAI4lAMHweJ/fhK+CqCb205N
qD+0b03+c0oeTaRll/dyI63FDfbbBv/zExtKD4Vz04UNz0R8HJO9Qv82oESgFD8uG9q4y84MCb5v
gktKyWJsIKuTxscwZueTfBwBqmt2NK5vwTp4p2bTl8tWtw41BstczH2DgA9Av/PllUvt4DUGSGab
DWoPqREDmiNMm1VVcrb5zxddEvNrgIrgSsP0jJBbQvKEMgpoq692y19m7sw+6l+/6sIGbDCrw1pp
reDy0tbegV6wC3ZiG6QTEMcUPLJPqsq2ahN5WD4C719paWTRtN5Xo14d/8AU6iWAIZvQJnaFxRnu
MEIUAazRJgqHGJ55tJp0T41eEoE3V3RiRj//WKZFMzZ7WFGW9Q9DsVzNIDrW4/zTPoGNOzEjRI9J
p4ZZGDDDYoKiB4u/jqopydxkSxE+ju7mA0SVsWOGAcBN24XO5L6bnaTYuvZuDQVQ3nKGThjOsGBF
qeFWzOuRH44KcHm1eWdlzaczC9gA5B06wEAcrCByXWybSu3AxsIasF8YD3pOJIXc9dmBCc9R0R8C
fAH57vl3Z3ENZOsEE8OU75XUvV1SNeimfLfEemh0jYTcdx3yoHQNXAn+QUVKFaVeqTWC9W0h6Pvm
rh0spnPQqvyIvuXsp271+XbQmTVR8dWr4qJkDqxZlXpoXfUmJc3nHZoXJrhgI9oYGBA+3z+lN5Qy
i2FCG4csMBblxbYHiattfaMTGyJOWgfxSm8WqEJAzPHgMc3PqifFje9mE1PsjiK5lTYc2+DCqzoa
CeiQicUWhvgZdzl6TnGHdvkEao8jqhOVJGZvHNIzK+75vrkNTQ2d8c4WbUNj6UOTQD0B+eWno+eZ
GeHzmItnp20KM1Nr+XrS+33S+m3812UrG16NbMgFZtYGYcPqWc5ALFB7C6wANR6q2UM5OL6tzgA3
FJKLZ+vjAAOC8Q1U9ngv93zbIJsy0Qa+4DujdYOC+RGM3BITG94GJcDfJoSsZHR7ux+rEotp2RL2
Bn0bPMwdWB171tLy0UytXOJxmxbRfETlBhJwQPKfL6rQ6zJXFaAJ+kULKnNG9asKMzSuStKj3OdJ
zG25HoDHIOjngC4wlJ2bG4qsAgUazIFT5VhBIZeQ8S/dKmX1Ne5b52kJb6gixoH0EhVYVbBT1ArK
UR1CQ816jIem6HZkamFnfo+13bWj4l0ha7OjdDGNfUbgL5e9csNX0AVD3gVXQd4goqIyWzXLguBD
1m5iBc3cJkcwm1jRZSvraU1c51we3EBRG41AUbXWxpsK+I8U9YRh0ZtwSOzaBJ86JIDDvLQWYDMn
iA4lajcHI0qO7xPkjm5ZOtAlLCpveMoNfcr9BsNtV8NAyGMco9Yr8enNrUDZHdVOqA2i6Xz+yY1U
t0fNRuG9t5od69lLmzv089uNSjuaZ5iYQaYmdl+NiaaZoQN9kzTjF1Cif88stNEvb/ZGoDmzIURN
9DPzsm5go7NLjrItbkoWWz7KuAd7SkaJtY2DAqCbgwqYBUdGweh811pW2Fre4d6pvHQ4Fu04RLE3
xo9kIIkkDdn4QKjboKKI9xbq4GJhkSUdcwsTZ0VZnO9ax8I5USWpx0aUgQmu1IdOBQTL+E84eW3F
LqQJe4LVmGqjfenT2nkbNVL3UT+3Tu1PJWorAThS0XS8/NE24sCZYSFmQ3sRhJwUt4NmOEZE8qLY
gVyIHYq5QL22GcleUVLM+hg2lE3IsEiyh82tBRwGxRykekCHna+7MKzUZi6wmHlep6DkbuM82WlG
t8gOAHc+Id7xsixK4ypCy0oPsVjGvh1rfjfNTvVL700MGHtF+pZj7UGpWVWQaWp7sKrcCi/v8Nax
QJgDmpAPkoFf/nyJ7bQAg+lhiR3aW26R3BTjtZZMYRvLCJu21shx9VyXFQdChD2w2gZ5QQpLcR/P
Nii/SvWwzGO5yyZd26sZeDE0jKuFimPlEv/dWuSpaeE0KsqoFcoA02pdWEHc2X87ubnrdDBrkrza
Xd7RraP/QeQDjCY/jkLAnEjm2YsCY4Nu7VIXE3FF+5fuJNFlM5vbCRwANhKoXVDdnH84lkDbtptx
FWeumb6VdTIdlhwUqEzpl6BTxvyltidQqowzffoDyy5e1QAM88kqoTgxtFk/TmiR+ooTOwBl5hiv
Csii69+0eJ6+6alX/cpcrXlsdAujiH9gHK9GAFVA8gEY5fmyIb1eJLqNK9NoLHu3YASlh6CKVYK8
sq/LgKoJRLaHjOw6tXm5bHorClq4pNDgBC/G6qh0+FW0Xniv0SFO4KaTucureBgzH5Unl772QzLV
AVrL1JGE+I0KLN7J6KgCNwrGIdRpzledT+R/KLuOJblxbflFjKA3W5qy7aU20gYh0w2QBGEIEAT5
9S97VndMzMRbzEojVZEFc06eNNYsCvjWGLiwmcDKvc1StjzwQYNmPAVvYPXAM9RsmFXvIdTkkYFj
VTnEB6HL9du/v4d/OhXBkwVfKsW8BZTuP38ZDPdINQU4rPKokA2mJWs3VCs///un/NOeBSW9QGUE
nOhv+kpIArmZ/zgSh+e8fw/Y6x582cb/qmj/6UfNP1mkuK5Rgfx1kitRrkd6w3pCReBvYguc1IPR
9zgmcmuSoEJSbOnD/9i7/3REgFHyGUIPo078qn9+gzxWjAbsc++K4hkBECeZ8W/w4vqPY+8fPwaT
LjAT40/x3l9KHlwz2copPmaY5AEXHEjpttn+S/L8T8sBPB+M+3L89zf+U85gv4l6DbyRYsmvGFzR
JwUh+enfl8M/HXcQ3CBrBTIC4C1/WXQYUM99rjA9HohZOjeX/XF1Bdy9VjNehaYImg/77MlnTj3/
+yf/A60BdwdyMT7tqSBi+et5t8ph0H38CdCzFULLJIhOMbE/ywxGoJhll13E/fe5j68kXY/KpFBv
jcN84onvG5bBewndTPvv3+nv7xxfCakzGDZlSGoJP//8fwoymNms+ZBB7AKRiGMNhGN51hVDxdn/
exf++YP+8tqd2/B+JZ491qSt+HJl6/SVw/5f+vz3vz/T33ciRo+Ic/1k/2M+/Ve+VRkOonQKO9En
C6jVnDMEnS5UbfCtRFdb1vCqnxAvbjb1X9ynf/xonK9QXIHtBcTwz68zKwJW6RlPyZC3lH/firle
k6lNy5/Cuf+AWP9h4oTnhLYHbEEcn3+LfWLc2uSP3nLdQljswyTgu3CMPSEpfshH1xkykFfoa2HA
NkGpWKsQTWHk6f+7r/vz1/jL4SCSXQZlgsMhUWT6wcALzduMj4P5j6X693Mcn/O5TMMYaO/fpD87
52A3OfysjLGk7kfQgygqomah8rzN/j8q9j8aqz9X0tiiMZhiYOZg1f9VHSMqJftB4DSKXX/acw3p
vxtuxiT+yhIklRXcDY2rhrBmITsZJ3+TcnmLJ7gMCcRb8DL6qcz8S07xC2ApgWZ8CIDrb7apFrhv
JJIUdTxVG4RfJfREexS1W5DHzba5+4n9V47g3w+9z4eBnA1MI6RB/jUQXsDMQCwJHmbkWwy3miyh
d0Sz/ktS7r4D2pQjTbeWhP5XnuNfbg60OihcQ3Ti6EeQlf7X4C4VsM/J3qdAqzxW2T1I03Uc/pf8
FW5if0iw/ufn+usH/VH4/M9BVkG6rhicU7piMrNbm6EwuVjuIep0MLcoPS3CtVm2ZFLLwc0QLC6N
GZe0PAoebwuCRw0K7aEqlXQdwWFs2B0R+ZSIO71pO5nnmZG9LPC7b9HE7mB6sw+sERk10XxBjQfm
buNmIfTn75iKhB2XdSbxg8hTA+G0mmYFy9W9HBFyR9MQhnax3o1tSmc1eer5Wn3dP6l3db5l1ndh
NkfbeSh5KNosXF3QpiIbdR15Fn3rUwhUXyUCtNa2WBG6BmF2Iosu4QE0qnFmw0+0ncYIOF9l1bfx
FvAdWReDmJqQo7o9q9VZC7r96H6sCE3kzSbJcBzlUn5PtgUxXWFitveKj/13UNS2sBM8yfZOlfA+
uE3TRf8K10gkFxone/gYsVH/QDDuRlsiRBGe8s35KGwGI1O61KKcIjy1T0AW0rCALlqxc/takc3J
U662Eh5OwdS/bHmhq1oaqr4qQsv5eYBYx8BKn++gjFRc28Oi1MyOAeKTky+RzKV+DQFf5Se2yiJr
wXiaii5FOpG60VtuYMw+70M6NVPpYtqtsBZb6zHbUhhWrTyOD1u6G9z8DKn0bVkNhbpPmRVF6/NM
ZPU4Ji4GZSWOsiYKol420sBB4Jx67j+qKdMYAqQ7XdrVhjssygSJkkug3Qr/OcUSyPeQMRa0nsmd
NE4sHnywapxR1KjoNSjQrNbKaMMaZC2OsmOSsajVUAuPB03ARG8ZcdlSx0zAxwCmSyCczPCBkDUJ
jH7ellAEEDCkNm32ubIcnhcxKzqqEl7eg6AJdXtvUP12y27oTym3ACIZu+xVO2W2Qsvh94A/Bj4N
9BnP1fuxg7+MDa8pCeblOffLHPpuraj6uczTFnQgOAc8RrMGUp5radzT+S7xmb3ZQD/VUJqbAs5q
KePgqJQQwJ+HhcHtR698HpoY4T/uvUfy+E7bwir0R0AKWGgPG1SBA+yP9yKptwwHZi292dUX9GxZ
9dOlOG6bgSdD3GTxquZmWxfZ10zOAYR96JdyKB1GnXRZvi6v2OEV/IdGN77EdrFzywSYYsjhHIN3
zFfZB9mA/Rz5JID9gGuPCgAGPCsCEpZY8+h1ExHdIJMt4X3zvJvo3o4iu8CUYGS3VUDHXH2iKOPo
65GphIkWgjFX3ag5HCGUSSIZK9pwQLH8mvAktD+qMEAP+szyYMBWyLjgs67DYHL8VYspTH9AwLF7
c0jT3Vp9phnikN+9LoRGm7IT+aCGYC6+7tWc4y9Co2l5UGdbNbrXopgS+LrHNkPEqB2Dz3jjcrfl
doHkohwfRxvE1QUdVVrVMyBKcdiKyS83yxxw+NFhjqEhOrN71Qdlq0auE1cv6AL4t0hhdvhOU8Bh
P2VAC/97DwYgD3Uiqw19co62HXUU5BCmpx3uLp/+4L7K1K0z+0x0G2XeqKHeShvsD71Mp+oS5XqF
mURWSa9ewxEZMaRGQxNjRmzTaqY9ZDnrIJESJNLKF21OJZm+jaBwDbTuEZayvAfFNFuEBrHQhL9n
qYsU+Syhx1eqVdFb/W3hWiyPkFL76gwDmHR+JTjJqzMvaEw+isSy7R4nnd/ekiw1yWXIJbENUgEp
wgawlrITAonmvNmIQjjcko8ifJFV5bZrnrJedhDRlrY2m0nnw5DNm+6ScC3kt8zoGBbLhfOq26xH
Bz1hd6LB93lBT/BOitI7o/WctKuGh1LXm4UkF3TUtDjGdAu+bbEsvxmw1lVfZyHi7bsh3g3zbchg
qgJfcBpVU3guMYrWJd6XFGY9EhWUHFmYPByXDzyyzjuhp4KdspGFH0u4LO599lUw9M3uqJu/TfMe
VZj4+yKcSlhf7LZ/DsLFbTgalcLPESqVv5UV4X4Ga6PfQV+yPkwl6slsT77KRLLfpoy9vnqR+icc
BEty3FRuh/sqn2OwgiQRKoYVXxLMW6PKOJqKWvRbhLsIYdIO8yTAAMq0VFIiv8GseoPkREFWF8DK
TgdyraVSKBBAHpO09dCURNjktNiuRNK4+ELHOJuQJOnCd/jjbPYJ2pO4P1pdJfqy4sSePjZIWxBj
9pmX0egc/SSpTeGMrws4n/Z3g45d0Ci6INQ2LcwA1zwXw6q/3FSk8XIWGeifaipFf5BhOdNroLM5
a4FvzvGHdrLwbQJMM3upaLjD/HYe3W0BWdnqUN6tCcjxSG0n8rjtfZ+2ep6ceMowXpOs1T1XwXuZ
sbJ8yUPvKatpkJHqp7RqD7/Q1e3kjoVuYTdcqZGdIjosMNjb+3hrl507+2PHnwZvhRh2gR28g9Ld
BEs44YIqq01/EJNV4xeUPHt/KnPASCgo0ftBe0xgNy9o2688XO4NzyD+GabCJl/HdZqz79QXPjsS
YpPipgQY575mcstVx0a7pDCqnAetvkf9WjSroMw3/WK1aTx+kt88YoYe8c9mab2t4zC0KQHneyeh
/5WOFfsUwUVvwszVCqSUxSfP2Zqeq7ksr/tAzQUO7GAP91Qjm3kwu18fOJFgWBIiyjvmKb/DQYmO
XOr4rep7/rZCREJQvjn24vxsjznV/MDLJZPdarZxqyOjAxgWsyAYmhJ5Va4eXV/erSX8/UxFwisG
hbI8ptvYT/fDOKmfgymTt1mOSVkHpijeVVQiXgVb8TEb0vEpgV7qO4P9yGkG+RMxuiUo2F3gSNVC
aG1OVoUpuYu828wZMvqVtNtS+i8qhN1fI8uSIEO76j1vFiY8AhMYWplG9NT8imH3t4JKLn3V5BNJ
DmhZ4wYORuZO66WvjsHIy8fcKrd/tXyW6O6YeAcW29vWunTIANvK3bTrhuJj8obdlwvSN1gUzF1A
yBsKsG+JHl5UYXRjTDJCZ6MohCioI6J1vaG7OUb58gJ/JtgyZQuiAPLKdCgoywY8/tfQT0uT0/y1
r4rlZhbbdKAxiljpigcOmKUW0osLze0P1N3iEMq9eCaZnX8l20TxQ/K163P5Yy2q+0Cg6g2qdX8o
Csmu4zbsR9yD4iYjyfydMGyHstIXwtOoMYMK2mwgpPFO7/U+SBCKSRS9aDub06zW4GHAPQAW6RCu
/K4YSXSrcpkcbLrMV5uo8ME7dy7SiD9mjhY/Ie5eX7TeJv2UhGParRlBvldpsaGaxOvpdkrIROsJ
SxHtq9fVE5K1kVGVL8nSRDmAUxgYg8fEaGJeewH8Rkn73luZt7tRZbu5fTnim384oYLDUFV7nZdy
aOAzgCJBjOYglIiRVZIFZ58bnAzlfMPK7JxPMwRQOuHHICqOdFvGS2pngY8zOkGnRoJGqnJq7Oaq
LiLpazbPc1eIJLsF5AngCDfogwK9Auxu/RLrAD62hdyvc0zok9V7fw4VDn0RJ7eWx9ew4hXM5ZIY
YoFkajzLUzD1qsc90jeoZ5CgQgocXpXfX5alXFscsqDNkugglxmFmy+QoYdhUk1SuCvg3s+bJWYP
+96jXnaw6Kmm+T6dx6yW+aegeJ9nTPWS8jDyKW/GotBQF5ZZq5Yivrole0AN8iPgKI1otRVYkdPe
bAuFrmJEqQd83F0dWlrk2e4WdqMR3uqAmi1Z82OpBqRrCUEv2iUXoABlnZtRNHNYNcRxpM+W7Dhg
T6P3HIu2EmF48XLPD5maISNyi8eF46EiqJBRNePWaFbs0DvIuIoTrBBZM+HuMUn46Cvk1SmNfRuM
nwd7trtzaPvxkMOrrQaGfpU9atR4h8VlkExok5DO0GLc91ZZG9UadWhXlkI2nOlfa6R+KFH4m2BM
v6amMC2QkhdIhJPGhECN0J77DvO98eyLQbe4ZGw7UmWP/bhl14CI4FiGbn0u0k8IM7BpF/riqhy0
BF4MaLBGHJ/MqGbGTdwovaKcTuIz1N/yuMzZSbO5rbzMun2YxgfK+ovt7dL2FOGN1g34nQOXwJs4
+j4bNJMA2ZAZLPCCMaPamzHl/DxwYAWpHKcmoqhGppEftxQ5AqR3N8Bb99osKOJZPN+kBLNANmbJ
GasqaPiEymhkw2sM94M6/byl6f6V+VEhvcte5RR8KeIexo/F25BMcWPX/ARlTVZXBXtQGXle0l03
+6qeiEzfGMr2A9owtGipdo9wn1UtXr97GKphPXD4ELThHLXET4hBr8Qrztmkkz3O5n6ERKASg2q2
TARNSC090y0WHXhwChY5VDV9PyLIbcnmepIA8RCp8b5EYd6OoNQ1Dkh5y2zxi8TLfdRv32Au9aaU
/jYv8308l3c9W+5VVRwE6uDawkwqF0Hw0tPofirgUbqWAsHQprz4cHmJZvLE5jA5FHt0H7mNwTzJ
+A+5QiyZZL0C+2YKB/wzKFD6eh152KHsHs7pHPeHJc73Jgj4dPYg0MhaZgO9LdIRuMIaYlmUSL1e
bJIdNjuEnYVxzlFa0z+JfDQtbht+HSjcjQjf3FOoJHkRldmf5zR1T4BKk4OrnLhV0DkdoZIdbrz7
7DClkJtveDBlZSfWQW+PoTLYlKB39IgIQPjTKVPFc5T1KWzzNyhS62DOrWzJLqKwHtXE+kaH5tZk
yZEmYQhq5Ui6KErt3eh18GLDfDuUfWhavMhfNMwAAhRz0W3rzs4O/Va9sHW/2FBvSJMsSC2ls51E
D9Dm2QIxeIZFm2898jM+Mx6JLVW9Q718qip69US+Qf48Nn0V+ddprpZu5Zs+I41LdUuYz9dxmuJ2
HBnoTxJD5WV6SJP5bsx82mZ2nw/FkmwPcJtLOxJE62FQ9kR3tR1oZM89geU29RssUgSEPWgjjhsQ
kVokkz0Fax6jAZp+RPm+3y0LxbmmTMPl7ppwL6sziITVJZxGemtGvBa81QjJvAyxPKHJnukMEFcM
sISIY3bPxuVOqHRtwdrCvnNzAg0he0x3L44VBaRDtMY/mN+4kAyNCMuy8RpOpg7z62ZQHnb5+Lne
+WKmI0DAL3uVLOA0FzOGDikM3zmjrbJhV2xLDvvTnsCUHTGtmxvvUH0fUrui68qqrSarOmUe7iXE
nscQiaowFf1urPulzDY1M2rl4wBfs7Zk9N327LbXw1lx2Ofz+ZAEYrxJ0T7sU8HrTENLV+Cor0NZ
VnVROfQ6oacduHA4PVd3l+0r7O2qCoOK8SmGbRDO6HZh8a/BqFfuEKLJzf6wgIfVqGxB/a/lt2JS
6WGU2Xvk+7HbivSXYFhC+6LDhnkc0Ih+Osc8ASEkH2oX65uBrF8pYVWHTgfqZEBx6yfo/JrZGBKm
TzeeWgn+orLoS1ROj1AwV/egVm03hRtfx9WcphitOACaX2s4dqXk7lDlmr7kBAf0FCDcKaMVkp8s
cjM8v0IXHVxCh4OBBdJ/GjvONyVc/1uwtB5xxV4tXbdGjPYG9Bj436HAFRssO6qZA0M25IIsqRbz
ru9Y0Y0r+G28QTXry/twIC/Rtj4s3J/idEeQDIt+JHzDoHsdF1gls/4AkxnWFqqEtfiABNeUDbAd
WWd8TykARmbL0HDHsPIFDdo+cgg2W5OhDnNWAEy2S5MVtnj2BY10jRzI9IKSeq1h442Ry6xv9Qh0
u2CyB89sxF0QFzdTER3hkNS3s0oC9O/4JuM4vpi1nOH8azAYm/a0Zk5VbQ4Ivtlxb0fDhI5pv8aZ
UfUWbfeeuY8+3nGPyzxCxjF3DeAfdkPUdk9QrgJvih4RZQ1YiANUUzmWL0LhZ8oBzhlAZnm0vJNK
FfewQYCGlLgfm7DfxylGiEsmgwZAGK9nHT9ylzxSPh8ZweghXKsv8NMDjJGV7xgbDs1SAHnrc0g/
l2Ud8JtalC29efPoImFu+jtnadICQxRnPROPqzHWh6AChrOYGFxErjtXqOywVtNlzBd7KQPwoBIS
7V0Y6+UKqBDjG55+QNmA5McyflYyTfB0ugmZ+EAU+zEasls1lnB9N+XeEspOy8YuaEHvlaf3hqIQ
MslcD8X6vWTkaUan2O26/y1QodebE+d5d9/inZN619WEIw4uN9FMgQzmvyH4uTOuuIHNz4eHv0DN
l+DHqsszzsFL32fpAazRW8/GqvMZQfgcXEhnaDConn/SkjwJp1AJ7sn8VOzpcSurXwnroS6bPThC
Mn2Ff9VDwsdbXzl6hUX5t773FK4U0RvIqFNjevTwudy/SUC+eCvliQzb9IhZoj8sYMA1YQla49Tf
rGgjHod8Tm5LdL4uXLMmzv3VSrG1WMftRJfrUFFeIzHrsPv+OC9wOMPRhPcikt9hLDvQiIIjo5hB
NXm+pVfuw98YInyjuwg63Flfd8oeZLK9hSJrljCc25QFUHfh/2vCpT8OMT8XfrjaXVxhVGiaOMjD
BzpVZxFY4KJx39fCoeZQawVDbZfROgTg1TlN0E+q4TKs9pzKKG75BP4JTICfGJG4/ePynYzrFyaL
I47GexIFvg1S/wGvHltDhpmcTGZ/zHiefJ18jbuqS0b3jmv4Ttiq7yqO2nCl1V0SlS1Pg6ecRkvL
pXiEqsE2XKeHxMBhyJHvxaez3oIFicoSauJsPUeOfOSBHk7Qv0ArwORpp3NYk2wqGx1AnjDt9p3p
nmKwqL/bYO0wKXth/fTUz/F9QJYX1Dm3hc5/LoNCK7wC6J6DvKg/0esbscIlIoWWxpKpOA4Ks/gS
z0G0W2pXMtH12prb1QCzZna4HcPkktG4rcb1V+STNyrQLxNDyDXHd6ljdPsUOCtm6UHczGjIcXAC
u3LStgUQINjkeOR9b4AQVTx+HVj66Ej0GBNIsVRKYoQgY/kWW9bN0EnVDIUZGJ7NJLL+zIbSHkuD
0yed0PZR+8KgmwgWgJyU8jOcLZ6rQF6DOT0VNrgZ5/icEdKOU4nSl2VHEFCgkZtKXA2yjSHDP5V7
/m1z9K3azBHTUmxJdt5gw1wjZcHVJtjhhovmcrbVlzIfGJL5CAX+j3ojXE+9jOMGtlRXilKgkUmw
1ODeHe2c3WB20XoAEYAOh19SRoDHg+Es5mmuQ/h/n60Sx3FZ1wZXzHBbcuDiOWLig8V8BZqDMElY
B5Egvxoot5xOMDuTwTkxScfXG2yBDqKSbs5/EqYeY6vayvpfPNHXoLTYcvGdiacnB0y3su6o4v2t
rzB4SYrOi32vM7N9EUvQJhyn2hAv37OYMMxi+suaLm01peERDfUjDByPAKSOcIXq5oo0CsObYIzB
mNi7VdOmh4OfzgvYWOJoTfoL/2NUZWp0R6iNIv9Vlv4tIqtF/ED2xWbL0YSYvfSgHe+vi9lupdV3
8PMuaphmHAc9dXHhP0CZcogGBQuCDvuzGLbXrYy/ZAqK2MxkV3gLBcdViqcNq6hZ+uAkQw24gdLG
5dl93hePAZtuMb3qQeliJ2nT76UofmY2e4OOK2+yFItFZ7ar0vwEajzDqEtr4MXhdLL9dJ4nYOB2
ng+xyj8wZMSWNpdpxQmVhiexF7We3XPJxWlY0yuw9NseOA6bp7u+Eu1k86OB6WFtaH7RDAESURSc
GMZoDcwYHqIlFR2hy1pX/XpfbeRqI3EeSHaTaOmAtG2YFebz94yszVS5i6BA97m/AzJnkIFpDgNW
bGCXpBZMPgkxv8Co6IFECAhbp/Gy7wT+fCs4AEsyHKfFP9BFomwpnxGR1qn4rtjdiZcwoJW8w2UN
QB9Dpzzpb+bQnUlfXPGT37K5eEzs0PZV0C2ePqBwnvAqy0emlmMQq4aWdMDlgJRINAHQKYvsJfCc
NllPP4XfVSMnf+crf9g8OQC75TjLENGwJ7iCcfDfjzQ4m7CaAH0MvwqDRcV9HcdDUxl/hDUL1Db8
dhXRlY7utxrD77CluUnS6SUI3VO2+61zZYEgPhAOkI/0JcmWg/lk0aXTWzDqFkB+tyUeNTo8PDAL
QkcdJclpsq6ZFULEctdtedoSgDh1WJKHRGMGu6v+NE75nSPrj71avwLGRUc8XVU8XTDXucwWstSt
/AjRxSGwK01rg2TcZXN3FuZOjZgKuD2EHbg9ODbp9yBOP7yzX3KpEGUC9wcAlVmThP3H3uOInMsI
IfPxxltaIpFPaNdJk8C+YUKxkxWXBNz8bkrSs/bxQRXjYduz102NjSRYTaG/A5b6jWbk3Nv+wnDI
TBpYYVYAtQZqUW6ffhT+R6iSS+xJg/Vx6IP9I5pMi07/JkJFMY9xu/bJPY3RP6y5O7jeXYZw+wjA
PKrhZHMLxifmPbRW9OfaD7WZpDn01p6RA/G0xV/gAPmahiHK6rLNmT25HCNvGT5kZkcU8Eq+Kx1i
TrVeKdycYiRD4Bw1X6EjfQROt9T9sFzSnXdsAp6zeoBShKqywQCkaGa9rY0izqOnWUwLeeQZ8NfP
gYzdPMMvtJLDlzSGAU1g1kNB9gfowF5WxmG4tqsT9cHvaBAebZh4qkJyUyL+uLWaPmcjOsBp4wcQ
3tscGfUQXea35bb/2PLsoRoBkgCgOExYAw3G4aDXrbuFvUcEMEKklyJy5xGNc7aIY4zIy8QTtCmQ
yoBrBteNXAEkhy571S1Kw6d9G1rGt9r1Kw7z7Jbt8Q9Fo59UgtBf2QP1SJyl8tjnHPYv8w5MOkyP
I+ZRBkHUpa+OPMN+n+Q9z8HbwOa8KQpedpya1g7uF1MT8kiyu0Ghfl1WffYxaQdZtMabFxlP550t
MzYoC5t80fBqtv7kF/1zlqmGLCM5zQvMyYeQdj42d+Eibkrd3yT2yRkLFHCPzyzfrtWQPYIT8H3d
8k5XGI8O5X1G3/w0t5ao62TLLvl80Dw9wNviaqb0JHXZRkXwBY4sl0D5E0yebr1fGUTyM+Q/6RO4
1i1LP20Gy+CMchiurGuFgG8zYaNO4XgwyXCw+4vFHDSayLXEKL1bJ/7Rj+XXPIzSVqRT3hZu2A5x
SWSDtkA0UgIRy9Q7GOmIaVIxxjwC9VuOeQvQ27nxA9DDmGygnKJH4cPY9QK2vhB8Jp9j6fdSlXd7
hVHJXjymFmcMH6PHlVTIR1DvSzF8S8R4CSOBPYiRa1Iy3Mqv4QI2uHYPerl16EY2RZ9X5GsPi8HU
wg2YfbgJDloixqjWYFAI4zb0ihXagQ3vPti/BJF5MJFsgwAmYHQhH+HKTtxrBE5ocM0B45TZMzZ+
N7FXRcMjj8tTn2I1leim+vUIRLLRRdXxnUc1GSwAMzSy0/AT1r6nRcWtScqWBvmKmQTEMUhtFi1d
U9smYmV3BrHdB+2Bzy4iyjGvRMMWpQ6LNiL+3rHYAEZCDPMsCnmraQ/iB1g6V73Z5Fjmxhy0FMOj
UUgQjpj7BctB1ZoFqQuRBkDIw1D8KKaeHelko5bP8dCG2bDchvHMuyAE+kQkpj2MiiaaaBem0wcP
5AWF3gmHc1esP71aQcTMj07s7/MQNQXQDDodMSg+zxj5ILpp4QTIK6jLFud3VCiUGisE/fFlk7BC
0Jh3A8kDZn4LCgQ2JwXdyMcnp4qzgsPfOKIAEtygkp7NMePqUEX2buuRUe7QJUcI1nayy4oNCzZ8
ECCMEex3AnbZJzknT4p2QakNXfpD+Ef76W4tA+6agmc2inYM1FWMHu5cq2mDgZ89ELQBQmxO7Q8V
EhBe1TvPRgRqQTodwzeC91/FinbQsuEmG8xbJfJbbI4DxtTw3nuLC1kr0A+Q9nahtr9SBJGUaLiC
X26FUnlFZjONbvGybvopPqm0bHK0BkMynEqfXfoy+T+KzmPJUWUJw09EBBR+K0Be3Wo/3RuiLd5T
QPH082l3zz1mJFFkZf4u36rE+vaN7lLnXQT2QZvvNKyLM4viu56J8oFxzkk2GaJC+Nt8Entr6Xle
RogLc8tgG5R9dexEdl7gYIRVPNTJlU+1rRf4CzVbf1puHNzKCsZRXiydwpnwwTQyPxLYNOAedyjC
uX0o7WVXlOBHgD++E7/mmnOty5dmfm7mbz+v88AFJxzKawEwBC1Epvjyr3DYKVn/Dpn7nHTOXjbu
vbGMLw7rrOJ1/k3GaWtO7saesmiSrcXtk34scQYPO201YIaJ+lZlj05T76RR7c2xRG5bMnkaBU0d
h7iV71lyqfVsJ7lZhkV+O814sQFA0YqRe8Qo3NuNHay1Ts6tfkGeu1k9BgrfPcKTHGQhd5P3wvcO
m0I9TiaMUgrcIz+lq6KRg9zJ7OT17Z3bVKcmYUKrsqd6TS6+XI7jbJ6Iazk3q7rYxdE3U1pFoG5Q
zLFQJ8vVz1XS8Dhn80jHd68nWbR4XqizNLFNlye7cIJS5ceW1aywB/eppU4FoATyGwMDq3tZLKBu
bT0hoPsqE2eTkEjka9le81mltejPQ2qcYuNPX8uDWJ2TpK9uAQELhXKucxdQk5YS6E4fvAS/vq3R
hOZbGqT7Uh2kc4XGfEpFdYm74ZLjcGprdVVmD7l8ZKl3463EWt64xVjsMjgC5YPCza0JUavtene4
mr35wuYkPGkApd7sftVj9t2WsQ3Q79SgAfWhso1zIauv0mufKUzhUsotCwnRKw1bBO3kfHnRkOmf
N45UxuXJyNMnlalyUwLZOnP5z2nKN0GgSSDzjD2UGWVBe/IzklIzHozCPyS5wcgd2t54lUbKYUNH
gq4vOWXLGtqrcweNyuzR7AyokqJoTg3rD+y2CL1BAtbBI6X8mnV25vFcOT7nclF/pVNasFw6QKj+
WqMNdo3+L0EAgcdviMw2/RA0Olkpn2bweZJ79mPS4Zl21+fY5t5KRavYff3W3eA8e3gm1hGaT0ZF
N+wzgfjAkmLX2thmqwxNLng8EplHOWgPZrdccWJHuWU8uP7HZK1R3TSBPtqvTuZR53xkMAVTg2lT
XT3wPvAQflmfqX+cx3DIVbNhA9orw8yh8uZt1T/Gsvhs8zhw24dZN3k3yqMBgjIQRqr3KtTiPmqV
EVaqYadCHTrxvHXa9GSa+VF6R5kbjC9dfLd0iLOmYe+a9UuRm0flspou41Lx5VZrG6QS7b3mrBsT
Pri3X7p4vidsp0WbMHpkZuisYtt1hvZTUxaARXDMZ7+LZV2XfD7r3dvEepekSHiI2VUfyuPcww/k
652mr/t1qu4m1b77ykTcSYAa2gqGDpQyEDwMDX6JkDuh+c0BgqcB2LkovyfcQsDi3UHCIUhz+KbN
O1YW/UXXFic3s95Mg0XQYjwWvfagi/XADoFXZ1w2ZrEyKN9bWh0tyJpE5z64/bJP6xn110HGV5tK
mVBPJvIv17+1rFCJsngVAWpbO7t0pZktT83yykVx5JL4i+ckEq228fSXzPP32VSde8UM0Q9bv/Nf
PC4uBucw99UYObl4LZZpl9bGPjfHgyOLrTYUgbFwS8Bne3QfxvSMWOeSZnZYTN6DBfyxEKhQ9Z95
u4ZZ7HOivQv9y8Ee4k0ST5FVZZ/0YoQda4GJicca/U0LaNbRCRa1FtbIGO3W2KaGv9PLPDQUY167
kGCt+y+jpv8iCkH+R4PsEIm2IYH+JEp/myZA5918RdB2HjHXE13CLK0xeJtWROEL+wzt7zL1oJna
maCbt7HxLzJt/oGw/CxNcrbYzwA8fchZULkZcg6AYB3mah+LAp6x16PUv2qz9c/M8pP05M40y03m
altXIGms+qBJfBK+WGltaKDEv0wF3N/1zhjMv0nGpx7IU9NevNpGTtDOV6tSR8K0Ng1QWy3YUG/k
+d3sTufRaR/63IrSsTjnDYqLxvy5USGYI6+zZbwtRr0nK2cnGnO3DhKyHh07umlnGQ6okKOiqqPc
FeFqJ0cjq45D/BkvxR0XHDQfisu2pmm0H3zD2N7MsnztN9PKHgEt3/EK9psEEWi5xNSj2opKxv9u
qbZuMhDt+qIqLibbnKhnKDDm/GuBv25UexJsfRogjYd4smg4+gRhXROQh7MpUNElqwUpLIkl+PBg
QivomCw3X5cqBgCdAWJLjl383tZWUCL5RtrUpyPhObzCzrNAV8sZF4HTupEPUCCIrrL7nU9HKsHa
CEy8CFiBYbyY6lIUn93wp3d1YHp/pjtGt8QpM24+Bd5k1EVGuBr50Vznj3T2D4Trwn/l8301mP8a
nOZ1iaKBADpCBtS5yb3AdU6VJrb2cJWCUUP/KZV7N5RWNCn3j8UQd07hbjN0kW2xBnU/nmfry2Lt
KB6yKF+LjYrjjZn+yVZFmjHChf4xw228rv/O8nSrYvfsEK+tDWNYDR0AWHopacY9/8LKlyAlfC/U
SxsEZzxjRdyD8WI6pOSNxXCMGa88t98V+YHc0RBBAwWcF8sWJzX8G/sq1Poy25RCPkPrWWGRLXdT
aX45PdfyKps72uD3hOQ7RSmgIrQrWVZ0sE4nP0u7v1oair62C1giHBZG/OXUyNTstKMtcppATjLw
bYR+JT+1nlZBIvNoNuTDMhYvFe5k2d/Q6mJrachdjCw5qiF96/ijbVvcq6o9J/ygLKAKdZnfBC1A
GhSz3vXCfnhM4q82e+diCqwbgWd7cP4W8iZqi2SPHx9f7ewqvf2o6m3JjI8U5B0bov9rdzpqWXeC
m3HEPk3opsb2s9bVG9a4a2d375nhfdjyFdhaj4SKd3Gubys7fQN0+0hRXtfF36jUS13tBu71on/2
zezdSpatYBBqs6dMynd9rs++MYRxY3yOmf8zxC1V7FRTB/oy/tV0c1872Zft9mKnjwnFKkGQ4id+
GTZTwc1W/cZNcU5iurFaU3fxkGaP3qLij/52JPO18iJluMM2cfJHacdy57HF7WFstSqE0FChrYwU
dY7Qoxbp28luPesg2rEIUc3CtxbmCUFTLHgLUt5cTGL7GufBLWW1ZXRmrFe6KEPdxJJQuOPKBNEl
J0VC58avxy5YDLML0L4pxLre57w4n6sqYG/89sMVPLfKuIHZonmsuqbYxq76nG0jR/4FB6gtJoDK
4lqbTCUvsnP4K01ON2b2si6O3HUW4OeQjxWKp+WUSk0ebFykAeAC+fcuN/fYETEAYHedDRhvV5aI
42uoCYdecrKzLZoB/jMVHBaqx/tJeY/elLkAqJVJE9ZFsUCbn0ojI5+zFjsvXc8OmCE1tpsoGtNu
GpzPYpUDvSaham5CCr2FYG5wE1DB+ouNmKEsDL6BhZ+4bfcVVBPRN8ZVFP7DZANb286+aGG38Dyn
m9GBUPfkk1fLfavzRwCnkmq/dbw+JBfqMDvJpwdE4oKE5EN81TRIU9V3j6jTzn4vb5SV9lzSSq6d
G8J8D2BD4xfKReijKWD/IYAOqw+t+o7/NNJ1ftMkNrONbO3+oMb1q1h4V/o1XaK1YqqdjckKUq+C
51vY9BLrV0t4Bx7PjykaZ5fl2qF2yoc5b3eTqx5AyOqod9M8NO0G6jjNwFWLdmuL8uw2QGIQms8z
kka7WN6yAahhGTP0wdqIQM6ThypbfTjYllbQd76IvHGuVdWAeMV9w54C97ZmtwhXKlHmFQcWUZ88
nX51SIcfghSaTcr0TJBV+WyMxW+2Lpe85Ojb46MU+pPuNT/Wqm4XEIgYQSpYKqb2m+UByOXr9IBB
IGx76yP2nDiwbO1o4QTZyKyzUAZXv0bmGCgEZ3czNPQETQ2YbKEirHvnM7ZwLjj+ehCpQjrA8qTD
knX3rZNeULL/rJYhjgykX/yu38Rc6MFaujv+zysKuY8brNXcGhLWbIA89VggBtTclpMFyjWwicFy
YFmJcSXBbs/pnAZpPn8Y4/o2VNllWdfPwloFIJLcdiy3Cf04vmua4sLyo3nD/JJtpiort1KuBVLK
ZDvE3Yj8wGe6MggXE/mgEOqnXWDxam3ysfkcY/G08nLXvNg8xTULRsHLmBJrcZAmMPCMTh8WENlb
bcUSebv+y6aeJVJDjYwybm7h5re8XGijOG+2PqNuNApA64K0HUP5mPx9XCA1AptudrtAG7N7w+3K
cKqQVhBVsx+q5ZfZf973g9CI9pse2Jyxh+NmMCoOGrrEIG3ncLihm1apAcujCKk67Qjl9VlaXtTy
Pzb5jGhlXmg8LQ2KolSX1K30jWuYSESIioLxSDnlwjjbOHXCtZ5mioKQe4OZ2c2ptWahbeF1tumk
czGX9im3k3EXq/a5WcpPz2eLRtUau5ubapMvtJZTcmd2zG7ECWxmyU+XGBXTXjFtnTh+WZVzP9bO
dy197qcmLMv6OvXtRzeiemw0CEhSUcIsZ7oR4qlFTBb6HLVwHmzc42msodpvTl0V36G5P/eLOOW9
sTct6QIqv9+CH7elcp7Y0PIyeTdDIfvYayW/C5neK0nOfu5e8hxwp0LjTseyt1Lj2megIEKUO/aN
3Y+G9TFUyds6T69GJ95A9OlAdfMER7rVRw102f8RajIP6TwsoRIAvFluyP3qIYAv152Z6r+QWZvc
Xnd+bR96p+SVIclFNUkXmjH5dsuQXNGu09JQLGNLHoaW4H+Ugu/MX2ao2e4AuNV9tgW0k55TJ+HD
7pa5eszzW2O4IjzVhX7zdXE4cru/rwuv2vpwj5mo9bBwuXE0tAW6l98VDGEbtyJhQYysbFPsdrvd
Av9SVNMbU/XvIvFSior3aI+s6mSdRUIBn9xt0ncVhjizi/p0PnBOrQBu/qkTHpIHYFQbk1BUTBzA
Jla80iOGnh6hgEquFKLjkIsvbyjOS4H+f0C/i07Gx1TY1fE2bVE76xjohVhOGVszDK/9W3VgeeXS
ok4a/VMhvOSAE/My8PenAcZjMA9x66i9NrFXxsX8xiHrNurGo615DoaUg6hr9XhSpd+GmT3cz854
NJPlsPLGI8PZERmUwT1Op8p0qoigXyw6+S3/CkLc1rzHvBE/xNGwX0v63N65Rgca31AnWIL96HBH
NxN1VhUjxQkjYgDkmkXSdh/TlDrTrck+9zmTA2RPjNYHtRRt4TJF6eC/D5r95holVEJ8wbK0dzP9
wa+yI9FMjFNaCZHLphjC2oxHgl1O84D+YFLMqC3xtuXYPLiVAMzpwIFwFaGPyj46lBcrs7aWJF/6
lGXBIqhYANtIMMWBBhwOdpHZ0+iRLlK69b+6Ag9ViR9Jvnp1k+cqOQHTkOB0GwxzR2mbVE2ELJMA
GaTJMO4HP8UXKZr+nGCxPMgWTc7kIhGziXq6Igt3933cnlkq9sBSAWNr1M6Ln3v6YdFbFa6jM2yk
wMTSZAbvY93p4VhZObpvxnpXX9sd5OqfL0Wk05YHCG2LLc7Fm6sDrV3TAX+guuEyp9LMvUYlGx/7
dmZuTl5zAJw2dz7aBajfIsGIEK8tBlHCD8vqUpfFKxIqHs0t6Ccl1FE7SoPByEQhkFLzUYCvatyP
rva8euI6udYra9g29i2rddX/qQFkscm6qBXuRVfkWIz1du6xB04yVJUF6J3fhOu3tQVmwTdq2pfB
rI5tb8DFpvrHiEmSJWcHs3P/dbN6J5tc3ziWhI/XrJeqyJgycmHsM1I5EKIkNHKVgg0xzCnyZjEH
vd+eJ5zWTuJ2GzyP79AMdxOw8CaB4YumSX8qUhrE1rFf1mZ4GugKrJrdaW52QcC6v42deZM9a6l2
N9XJS5o6l9jXmOzHE37Cs+jvXQX2xICzET36/rY5GQRQm5O9K/ty3bTgtcFgZVt96LdWv1ycGqsc
y0A/k+bJz/sXrO57ONyjLNfHuhkYcgy0uSxzczSwXoC4agSxpM2SqfvCmeqDGRGqwG8G0hVfV1v9
84Z6xipo/9ldh8OC8UsHboWRGEOeLcO9FXC0kxPyxu6mz35h49i9KuJTCkModQSGimEoQdsixQvB
NT+FSrexXt2NIAij/CxGdbFyXLiF9wYYdD+WPoJV2JZx2Ev5CffLjirC9xwGRWs9x2UzBZM34hTV
plAT2j0QHUrZ/A3FR1DWhBkU0aiMFxvGPdPnc9ONx97FztPAsdUSHQeqaixh52bQv2IdhYzHJWyZ
47NsnDNKhGgaXUggGlJ/+AN/7if7gLZyE/v2VrhD2Kwoz5bSPWkU01Yhhmjqu2QqT2rOzpVf7/CS
B30zOJRby6CnrF7jVr6ZmnMsUdakk/ZmKRESC3E/07CA5Hq8qx7tQSVRK9VDHmITT8PYwh89S2Xv
RptJth53qQkW0OdvMQIHstaOqT+GYCVAsG2gsTF6nb2NN3+wZOsRV9ledOojvqmNUMgf2BN872r2
3teWZwtxn1V/6uBoRot+GG3OYKxrRNgQ/gYEzFWyL8kOnVXCPz+HFjpyDT+svdb/3Obqc+MmSRJa
lk079t1gSKUFbtGwr9nbNFqfYDNgwsv4RdfwhHmUxaCIax37cXC9qHHda1e6P/gu9qpXx3bSfmlb
IxkDqBne45wvu0mO28rxeeDYyuMlqCjDA0x25KzWwQE5ZKqkb0LllBR/omiwcGbISkEw1mI+uiyC
ug2DLx1zFHf51nCmneHlx9jCqOVqVwvNcKlBBxcTck39aarNGxhMhRCkbpAztc2BIlikZ5NvEs/n
0aLZbJR3GSHzp0Z/WPsCK6tVwBivZ5dKD21ehF3OiedD7KayowM3ZUn9ap/XYf4YO2dnaSudorb+
wwwCSCv2Wq+dWWb1MKOBSLCNwcOqNGw8fvx5OimX7Jq8f0sWdGN6xfAx/Zn0A4GzoBzouuq2Quxi
oCPDGHZq/ObU+zqW4GpkDDdsF8pC5uFYSMCpiu0irnD3NtE7nknACPvKxk2nj4HRlwHeahy1Y3+s
3Z7TXGMpbYUWJVN9WlwNHkuN/4hefUtLSclZ6HBst95pJdeiU8lzKvJDR2feNhJ40wwyj2vZNRG5
G0CMdSqLCFj9tSLQcuO4djD7S7qvCiWiMhXixNT6TE7KGgikZ9w8eJkKQklQf/sruvlm+rDq5jrf
krqxOUhP3KFQHTairrMo7fqHNvM/VOUvwZTHz5njHuOWUcBPL63ERmfJaU/5fgGPDmPX3hiuOg6T
9UjbwPCuUVa1jV/Nd41xiyb5IBSHR0HUjjafLORizOphA1U2t1rUOF+2iZ+qmrirlmqlu2tQ9BUj
yQFPevVS4EPNcy/S7P5U9wz7MJc64q60eMN3I4CQsoMmvDpyGqalSm/20zqcPGd88hHCbTRTAGOr
/gqqk7PBN2ViKwOfVYao0neOz23rV80jWCd7CVB/qjQ/1alCgskjAjHAEdjab7E2l5jehvNouOe+
S19oVgNjNCPC1N8Nel1El1Q208e0M3WaOqA63GVo3DeVk2KSsWcc/qP/kGAucQrtrc2rR0Oxu0Q1
4oFMvr2WOt/KyA5TD9XmxkkAxz3TiiH8SGen3HleH8lWUt9AJNrF2M0FBvjK/XXgsXGHrpHFbdoW
xVGyGiIXH9CS0dCzXnr4MSoj5IIJ4lI/L10dNbLh7PQQaKV7ie0c5LrX7tdODcTgTyiJ0qUJdSHf
bNe8XyXCnNi1rn7rM4g7Gt1ZHh9tuGWJUjccDW/rzx31d2UqdJ50kT6xcB5WsyeBgSjQMwESLR3a
Yn05CzczcuQwiXlZML3SCVt9Rq/YPLIwAjG28d0D0JveHGFFhRjFsbRgOO87XNmFddeS37PTYu+x
VHUS0Ype09Lb6RLVFYzBT9LhPMvi/rnXCi9AEFyQJpkmG+wU9/OUPcS2fYf+fpenGd0DEjCAtWFn
FfQ0cmRuy1rCb8cJYKRSL43wf1vVMAsAOg3IjJoU8jax+WRNZPlo1O0EC3FPVJX94IDYBk0BduJa
EsVF+oxF7Dsty22ft9HYWk+icl98hoyNMNNX0+r3zmTduzeulhGT6ly++5rxrFzzS+rendIWWsv4
tGIoAxXB2z7jz3Da5SpiAO3RHvogF4S0ztN8zaT9DMMHb5BiFKicX2e5w3NRYBHAstG6KfgyMfJs
u3zoGvMSZ/kBt2VYOwgMoYisaUaxz2fQjbcpM/YlhToZb3zGQC50zI8jaJbjgYJna1HpWVt9dggz
IC1aqZW6hAilDtfKeG5XnAZuPOxw4tPfx2FqM05Ih3+hf0cEsnC03g0rDrzB20N5WjshAIymJDmn
q8GFmIBmw8O81VyFmZEe504dy7gCuBePrtVwgHSGnp7eZfHWS9q0x8Vx7gdrPMsOkZUfr7sGMryU
y2/Pu1yvOZIqQ+f21N8GlmvjMMhrcHjdCIpyvYH/kAbVoDASp4E2T+HMFZYjCI7T6eJl5tma/T2S
h9Cw+k0n3GtsabzHDoW4gCYHX58mEBp0hBkwdwYKwBhh7GPEZWkjt575mKLsT6YxAPekc41d8xXL
7T2gWH7GNtac/MH/sRdzj2P+iNkPk2Fc4I1Aaud8m53aLbFDUn/OlroupwEorizP+UXhwaWuxf8m
C0kk3pM1GLP+TcbD4xr/6zKIjHx5S8r50ejJpXSxn29Zm37NhyUSCYK6wqRLhu6edf3k9EsFelZc
dApoYLELT1RI0jENhLGq11CtWKR0/6Ff6whHTLRYLk9qzqJKTU/sjMvCtu4hjixikcyh+jMd+Tgk
Rrzr4oW+AdUrnqsKbTT6e0CtDnnx6tChOo+JIkgmo/aDyjGT+6lDJgiwoVmfE2/4SgTSMd9rgiFx
K4YOvj8ctz+N7500yiN+8Igxfc86MvLLkDK2VfWB14vWsKN75Dw+gHU/8ksErKA4yluvYUKQeePe
NfzTTW4712JrOchSfDsSfv2hoYPVR3mYh+7sj9knGNkha3rwD1gtok/T0NTmnRrau0QkBxKZgQjs
R3SWRqDj9IVq1/QtSMNvh+aCVKyGfrXdSdPYWwglR7u9mxzr05uHhsiQ4VMuh1rgTzFW3tAkWaJk
PhM8d3Ds5q1Ut6DCFc28IlqogNgHIUaHYnDc3H7bdd5eb7dWgo1WfBsxukC+kL0HAfICrbdPuiOg
j1iK3PjkuknraZnRhI/VHRvn9hB1zzB6aOjcjY6D1ojLh2lRD6tpP6Go3WlucXATYH0005Kj4pfq
rEgK2tiZ+YttF2HwfC9jpk/K+jbnpOo9CsBbO5fb0g+E4orlgeOUsLWG1jSN9Hql8qfoyXvSjPQ8
5wPlI9iZcHAwehjJ1+6TXMAq0NLaAz4fuM3amh8OMlrQyt42o/oQpFAA7qavqN1ZPfzaFGE4B/Eu
DEIwhvjRHxOWBRr7cbXv19S8aLiSNmWpcZ3TV2l4cgKjnv71tykUZc2bU6P0wU71nk1gKkb51BJX
v3EauBp32iAWozH5JW9+O+SJvcsSHE6LFsQVtiNTc98aVcJbFN3X0IzRnM1hGcdctFNWRbPWYG1H
pmMsUIeLH7UTrt60Q4aVflUCOWGubXircYJx8RquHiSuQYPXRq6ZR3YG56HWERoadZ89+sk+7mG7
Cm5Wvc3Pc4IhqM3VuVRltFoxIxjXbV/wkGdxIbWBWPriQaTE32eFBI/titOooQhUFn2gSdY3IJj3
2eEGktZ0QkrUohKRHb6Bm6K7rtmCmLVbb7afqsl/NFpqbpIi/fX7Rrv6fu7TFPRn1fMl8fk1c3+U
ZPrEeofC5gfgOtB04OzC+GAqR3+lYddJ/fZxEeN33Tc95mHSJOxE++ctzlPVzvQ5gx2pqdzi7EUi
VyNUz52dT4e5wV/O1DS5Pzh9X4hTeq2M4Zvlc8kGOOUo5HdvgvpaRbpbYeJjvJCCdHO0NU4SxGL+
q+t3bcWA4HlPNeMGkci7arVP5vxUuVxKLL7Cdcv8y9LcM//AYzzSsCNPuTr6/CFL7xV/J8oh8kV2
drZwDjP9X14Y99PiXrxh+ktnmscp95qjHdvPrdd+LzrG8/bGdZn8uklMmkKanqoZQ6Xj7z0mC5nj
T+whYprR3Ka1eC319hc37bEw72zs/LV/IhPoXw2IIEb3J860u5ofuV+Wo5Nbb0tL0e6LQyx4ACyg
aNcM84F+dcm4klp1yWaIVXrW1RtCM5k4gKBZWR/q64sDga4b5s4aweq1k0rvO74dK8fCnIaJdHFE
0HvSjW4VD7+jG5hILtkbzUe/K5P6XkExNohPK9Sva7nHloN1bNkO2OrndDqw9jVMBkYy9MuTQcla
u4jQt2f/JoahyBmMaSsOuBIEmd1EagPlG5j9SJKf9aCD19dlHqHLmpPP6WbQal4EvUiPRB1Y+bGb
iuMoSDOc9Vd9yY/rTTCoVbvCQW9vLslZZp92DgPMa9WtOKSXk2y1vbtUXHjerrHri7VaF8/6wXTB
k883JSZWZTKuuCwcdV9ziALHRh6X/HirH9gF68JK5xPK3UvKm2Y+zdGHO/tpcLdjj5vcG8HfxBds
c5gv464A0tCTr1pSxPw5TCvo7PF5AmpSXICN5u6LzAaVKZhD4l1hct5rmihdfDpcMrI88dFSnIWw
FkBIr+RUXOq63ar0Uw3N1nbd7WIShoGcG0E76QJVNADyVRa0pesfUF5sFoBvEs8CIbHwdtVRg40o
+/7QQec3IL7UZcAk7TARVteDp0nvnKNON9DxjT7QiM4fDqkOYYcyhUGA1qitv2oTHUOC6xJ0KIm3
qO4wnSa7XpNHob/bNUKA1dw0RCNlJhrI4V0zzwT78vjx+k/PCsPLRDHEKE6veWiUDG9OUAlhj2wJ
5J1AfWPYdeww7n11J5tXtpYHJVs8wzQ9D72Fgtb86RTXHtdKW4G+a0zXsLbqSchzOT/V817Hv+bP
+1Ue8qULbY2wijoGuuHaYZN2PhVRk3x7gBEFySL2+qhxsHWNIQHZb+EciRm581hG4SBK8NPkw9OT
s6rNP4vNxMpv6RCNOpBCholM9mNpPNtVA2Tc+ykjG8omOf2Qs7hJ0B3pUxmRxEhdH9W26kDpF4ED
tx/yPRNngguwPZJLcjY972pXimmJKEvR/PS9uh+Wi0aYjj3FJ+Fo0ZJpgSBWLIOwXVS/G7h7rfmJ
4SA3v7wlhcfaLwBx7WzRhBnR7LQbBmriZGhn5w7bJYh2xYsNc7veQJ+B6PJWHsAe4TpInUUPKdb2
rKNFsAjIS9jOohmhh62oWSvaCne/jp+jD8pp+4d5fsjGVxvpRlZgQqdfAkxfu63BW+QN1XnACmrd
JWm/GUjr5Ou7DxirQ7O9H7vjpD8L3kUjY/PfloIDJP+ZJ/1eM9765qClDQFFDzPtRXJdhpe6uBst
EVnujaT4Rqi0aeF+PCNKbgyBZ0XGiJDNfs2hYnA+2ku5FzOcPOGuxMKEmbQ2i3ubMKtdysL7IbGi
teC7ohav0MHrJJklsBXkD/G6fFsTQWEFjmTw3z5V7HPVH62aNcDuWXe3jETFyvqA9Gvt31qmn2QF
l6OFXFJ+3RwyG4OahqSqO3hcECZa/dnc3sBOo/pARFd251Z91silW6xca/LnfcQtjs7srmYUBfdl
s83G4BIkGYB4oMAmg8KJ3OUj008yvodKcZYtVDQwGYa53dzvrHifdBeXsNFb5FdOIhmLUh0mQrvd
Vt7zUD47fTihM3YG7WbzZkw428mvhb/PZMfLsIaThtTFv/PEGo3JcmSxwEaz8MIX9bHhphgrP1RD
D8C4RL1fnXrTp07g1sF7mJhYeWBeQS//c3QeS44bQRD9IkTAmysJR08OhxxzQew4eO/x9XrQTSGt
dmdJoLsqK/OVU0fc9dSflQXngDdbdqzgR9ei7ZKeZUvxJlPY5ggWJsPqWVvdvAO3VX5UrR3vHCoz
If8a1Y8MgKy/WZF6EOXUx827b2P2Kerpb5kIbKRsfntBO4WyyMB/qju8euTE81x6WQXqUiEjOYC/
hcewjF9qmKV+CW5zIy5khcN+v2TJw5IxGmlGcmV4DzoAWg24jJi4RzkZflA1do42QNlnKzGtm+lm
lh/Nty4Yd6Xyqla47wgcwJ1d5HtW4MkTE6fWE8L9hkOZuY9aZSs23dWgkmTk8FZqFAUMQIso3uXi
xRQ3ofTaaddwOCFBbWR6YGEBa7h8ToyfelU4peXHIJF4wAJI+CrX4rd25myvwLHp1UEb7kIiODBX
mdsjvMTGXse6CJGMrsketXeRwACuE3BFm5weDWFFLf1cf7cAXgaEjhu7QNYsyo9OeGsxh0hx6xjC
gnOGmKBR2WF9K8X1LeO+CO9V9NTEd1E/NMF5YMMwMa9Z6vcd6byKkZedAOaT5j31qm4wrEMKVr/h
y+7WeUYpcZxPr3k1MwFId+1guXLKu1ug6BJv1ToVc9drv3iq9VK2FioDThBydTJB7UH9luqJjOtZ
hRtpeHOGT335GAmu4jdyYIPZsc7nRf+Nullo5xlHY/wwzF0m3c3yXeHkZ6XPCMdRN/0kuOs8gFqy
WyQXbw6aAw4OU3qHB4tQgZmEIep+tRmuXt4x9IfpotIhjo/YOutMzwmtWH1mT72LxqYlroJvV2G+
GZPZ7V6CZHWkEUvMjlF9UlMH7KzHEzoSkw1GwyVmdKy4UEFDrHf1JoOqUGU1Ap3mSsn8YpW9sLVS
QGK6wuVlhuY7KsJoK3gQFrTHICahjP2WAK31WJThJpa5Iw0ockK375t0v+4u6apLmZe07XfG8vtM
X645rJqoFLdTvGxh9qAnVBvAnBsptT5zjJcGFTBgR9R6w1bnE1O/XtlJ4wFEBVMNfRM3rtZVG5QC
pXnWcKnaXdtScArXUT2G9evYXiZSjxn43MI15ew7jnhQha48TALRK2B+jHG3Ch7LIFO8gCzlPOpO
3Ju6m4qpV+CjN7DHWwOmxEQ6dnn6Z5KGaLXxRmG3F0TsYaTUueYZPUl+wVBsRAoPs2NTjfuhHXCh
osKtMHV17lhoXhOLmrb8PrtO/AHOzQowHfIVRVA1/yyK+DIUw3Mx45PULp4uoJ4NNaduqXyFBolf
eF5Lrm1UQWrWmTpRlH7bB5wvRrvsx2DBi5bIxOV+Q6G69rMjoVJ0HxODXd3axDJx/w5DnRrOu6wm
M/IIKuql2e7m+qJME6i329osw6nxAZA6pQDPjzUb+fgvESj+kZDCtnAEY9inBTOgLn8zRVY1Sa6V
+kk7cLyOm6bor22SU5HX5gmmH7JZLiLziXaLq5Pp6Hsu4OtXNK8X4Z6qv0N1WKiyjfy0LLKno+mY
81GQKmeoLyFsmFGw04UMA4PqIRGxrLbnjBBThVdB3lvxXgjckqYwnZUjjlV/rC7E4TlRIK11OKEW
vACxNt5xjNtDtDh1h+6WildJHz2gxg9wZkcNy5eE8DEaD3KQWZJtR1pcGbuFpgi3yhKeas8Ei4Is
kCM/BftVjFcCKD+qYF3LaqJEzOGPxNsSbLliAOuaeVhBtFAxARHBsRbYFMcvDE2J/6/kn8hTWDeq
NuoOwd5pqWXK9K9HgYzad5EKYiLKhDHMivaq8F4wqGmE73EqdrL4oysWkJlkK6BINKBMq2dpgOPU
KPPVYD/G+lFmKkyE1pvHZjchrw8mZyZiZTxuLYMVGSIMhiJzCn5ZtCSQMGa3VnG29Z2fTySrm2iX
hc1rokJ87k59tbhy+MMJhNObaMWI52+hq2J3Pa+GNAhHTVV3OZicfrh1XBLivWiMHe++aH6LFIN5
9942z1Lju8tYDfWI0hZNpGezAYmdOnwNcPlmeG3XjdipNuIR7/+KFYEwRpRQNUGg44y7KZsp+DIV
3qlj0ZezHAFxFWBzpdu1QqJq/CCoGcn7JpS4igSwxqepQiXF061Wb3P0XELw4SG9SERfmF8rYugp
rK2arxmk5qXvsB4suOfNfUsHE5Nei5V1m80L+Ti+nswJyEkOA5/UOAUXRShfJetl0uw5eXTybihm
GvWbUNKeSoIHyNTBOGUI3SmP8OzmtO6a8hbwUa9bsoov07iZMPtqDAtFeZmYAVrZs60/2NJjtzpP
9vQ+JvsW+1Q1ESFuGK4r8y9ucfIDGieI4a93rpk0PuzwteeiapG4u9upsecRC/M4bjTQaMxft6IF
WYrUVTy3bgVSuJsZ7REUTZWIJN7CQl/Zz+m6AqF0E9zktPq0UvAGzPKQmpVXNbrH4pcNkPQTrsdX
bgkocQJD4RmTV7wbe8VJ02DbA8YOomZbELta51RkR2z6UMy7J6PXbnFFJ4vVx9QmP+cFLzmBFoB2
iyA76aTuh75iZ2V4xE24EwPKrip9kjO6x3lLCk7aTstg17MF9gXdFyBWlBOQbrrNYJlOnBG64G2r
5NYBG+aQ/N6Ww49IucvlgpmoDXagoO0Op0+ykCFIJR868W7IrZtofWpJfImW4BKOgl9p+m6lhywK
eAJu+FnN6T1FqLGinRMiVJIYglRA6nC269C8JwZnYwx9BTY5yfAjIdSdTqh6a+C1uiwBo1+pwMJC
2aXHyfugG0gcBt1CDQV6pciEm87MoBBm6W8NWrbo4RkO8SmVp8eCiyo1ii3B/YtMpjLvM0/tlX8C
29b14tloy2uW/TZFiDNrfJtGmftIOYekwGslOYhReBnHdtdp1l84WW8RA9mmEvlO1uvjCjbNCdOX
Nue41MQfhiW/nTTYpi45rOTzoDftJSbwqzueioaZ/7Mo8RJaqzpqUrS1i4gSsXhN2jvYLWxTzQ/D
0J/Lrn42c4PsdExVwMX4AyzIWOwvqpODIAzAWYq9ia4UlfM9QklTVMkzDPHWJzB/KFxbcUD3VV5I
z3ig1lCw36v8OujM+K09BzbmpllyZkLz+jg66jTsOU++0pifkYMXQtwvzIJLGpG5JEOvKjzpaA8J
P4dJiZINhd+b6imV1vTgSRqtgTSTTI0Mz074ikg/8V4ZHwvW9U7+RwWU6YZv5D8z7tosEexoyh4d
h0kkJR+AODkEyY6IobGJYcjp/JaJ/IY3CIHjt9OYDxsZjWRML6bp+355ws37v+GZJzKGUnqOAgdz
72/IRz/24lbjEiPFDieE2prdYF5DnqoEl1IW0jbJv4fsdVJpmfTalUmujYGOP7HaSSrjK1M/TXN5
acrMTmqdyCDB2rLZL+262ViFRxk62dQ9B2JihRicx6VyJLRU7qQjWGHbaNDXqugqI2mYufCLlPnU
0kdi/cT1IxEAmAbaPuFID6WRWre11eUyVxp5tQ4yEeA5VfwH191pU4zpmkRKgLd9AeepIR8UODGM
ubFLo3BrI/E7K/G5QexxGd0hHY5xLO/TjgTdeMO5sFOjh4beWcw1H21MfZY6uI8ucYZ7vC/gF77H
IuSAfnqWUQeeYRV/wqMQ906dWph25FuY1r6MNL/ihoKBzmiGSkEWWBb2o7muT1D2rLQJEfjgWVl0
1FRoaty+KOyy7Wj6gfdqEmVTYbo6N50wT57Spn9sGuUlq1jYwn5OxBIS4vu0x8+uBzhIQkcLCcPA
Qzv1mUYiPnWsSgGzGbq4Y9peA26BZqtp2ym/oXy9pEFHOMB41bP1EGLAyZ9Y41Zrtb2GrseOLE9a
xA8xWGEyGsQCWCxCR5efYNz7f0WogHE576WbqGV7se9/06UFYzR8pcT3qKZBFkUTHoYphxqcKqm+
Gfr5G2jgzZr688hPyTKzDKcG+c7VDk9BLywrHgLmTZ5rbmM0Mx9Cmr1if2svxTwHl6guHyYb4XNJ
dSaDJQRiXt8zgFfbVu4+e7Y8cG+2HBFFgC8vVV7nKPwh3/YUovQX6McTGeJ3WiJqb4nTsx4hwcQ6
Xj6jpn5NKulr7CfaAoXhUDmzTFKpR0LK49KCKU81D4baYQZ3HfBVV02P/1lrKjr3MmN9B1mDeLro
UdISBBF+FCW96kSEvCWenKIKXnK6F7vlg92OalmR5gjBqqTqQx45fOeRjCr8TsmzZgNZdbVIK0WQ
2Qt/55cxVJA/rJ4gEQdE3cp/VUp2LcwUrCrDeDZIz6NbGuQ3RF3YDqVkYUav7iKK9aoKXWVAbFuA
kjwqmvYRxrNnpsG1LzI3XMp914h+JHP6FvKrSUnJ7gpPnowz6X3DliR4NXqKMVx9aRTk+4KrUB3r
v1IEOB7KzxCUK7H5CHY08VBNFPZRU7y2FL2bXAEPQS5PGcc3MUmB9KTzQxHjR96oul30Olc5CMIY
SEMq9QcyoUBMO0yLhsdumZDwTHjRTKxElgHDlnlpKTIT1HIBUdwg3pEeB6G9xvN41Jthz8DGB1dd
ekm+vMUlKXCQ9iTcDHsI6SIHwcWF9jJmSI9BhdlYY9RYXwmOOUpiXcUJ0WjC/QEqPUinD+wnx6ps
UWBw7iJJKpGxU6vmye6DU9Y1N02iISVbSdZcNI7ytDB0lN3J6pxmxUdxxKGHPEYkd2IuL6XaQUUQ
Jb9udH9kR8YWjYL7rK74hPv8bobhbYjxlTSyeSjb7CuKEY7bAtwvEkC0/DEL+VTr2S/ZnwHA+W3Q
OsB5Clpaqt1LZbnPE6MyuBrBRtDToxBw4ijLw9IViforeLMg/inSjCidXvQ8fw5ZdBq78N+KUFLG
6dggfwaTsAvLpXKVvncDGSmgZthbsAJ06bdKLJ0rOfxDdwW7Ne00Ud21+ESJfOb2OCnVpu0oKXIK
nagXkALFcyqZjsxiACVBUg0rsgqYzSruWAnEXGPuEqa1uTDtoVf5TdTasFJwAnbUqUwS8CwdBYHo
f6Y/apMBhJySYlpbmYpGLp+NyyyntF+x1wISiGYi31gdGfXuglnaR0g/ZpVBUweSZIFuZADE5EdM
XxY5cIsK+sXwXcfKMx19bAnOVJHv4wZkZRzbibIthIehof7FfoiGccJb7uU5AX5Tvuha9wrnaTcN
+S0BbKRRaYZ97vaScM3q3xg/2aBh+yaM460o4SgobuacXTidfDnuD5MIXYORjFAazz4V/Ka8G8u7
RjpE7F9FUXBZNvBpCpB5MJCP8hU48TlUgA8MyWFk2jcmJClpC3Ddb5fZuNVK6kR6Dkiv2pc6zocF
S1BiVntjnvH6llvLOq7EKklZbII+dmeQLqAWLKzYkwWD4pBVD3XPHa/i29OPYfwlr1KdUO8V0mK4
blrrq5gzDxi7D8sR8U5xjJkiixeyAGuYWMzNLH4eBBP1ZQnplZjuldabyIi4QTdAiOaZnt1YVPdd
EJwKU9moBRQUbtJerzxRJs8Q/LIg1Z0y1a0VwcsJ/LOuwikMgtmqjHBEJN1CC09R79b+qOSmpObn
S/tTqvJfJmC86mcTz+1JNFgbQh4QNlSwpH4YoE+nMy939Uf9uGukh5wXPjsp2FGM/yFy6iw9NoDc
xfRfWjyrVtoKs/qhTMeZ1GVI0klLLDvF5s8uwW0xUkbXiJGYibheXCh1RGheY+DgLJFCJzBsmfFL
15JDSOCDlOy+CZGOIS9WMlyurOlfZNxUogTqPJv21hwRl5jYoZPTuTWYCXA4A2sylaOZf5io6m3J
JBh3CZSFMLtJS+aJtHbKSiZbF4NkI1pJSZ0G8LAEgzFR6Rat7K5um2bkECc0MQNZ6b714SGteq9+
X+Wm3mzYptGTBLOOrM/wFVHYLlZ0aKj9WUXnhgWHfv9dS4d01OwWr562fBvMekJR+pF7bPDJgmzI
hK0OmC53EEX03J6l8EtKoxd2IjpFnBxZk3HKF8B4E/d9E+wKK3fMkFB3/IfHKhmrmz4030LYgmha
15smjHMJpiBPsQ3iYJo9b25qEwzcmZXiDVj1JuOuQhaCVcAWDgMP+uQGWLQsKd/hm3cN3mIjBTFU
/eujt9ycdiQMOPEXovkpSCSspvNKD0AKHyhTVQJ5EHBwAhwFVdyHEdnugaN1nj85xmxu8WPdhkeR
MXW/XELl3RIdYXwDbsq4D1StGLpTazzrZPpX6EZEHUu2WnlKs/7HCbmHmAysQTyNOfAkplZyfpPG
Px3PSkg7AxCTLPXqb7Dak0VSwZjvItVWuX6tZekXc+Dg+XQy7TVgYD2+1EK4nYoT+4bQY4dNV8Gy
BRaHa06WHpNQPING/JK6mtA0oRfMk/xN+xoszgJfA6JYb8Hy4MOCj+NPcvM3CvI3wIw5mRhPRQiq
LGfgsEBZS9KtUSz7lnw0mkwmXAwTQQtX8pjBNkKAbAXiJ5zXuYirqs38ZVmnPtOhgEw/K0A/mI53
pLETJT+J+MxMfFJD3ZA5auwUPi7e7+HRg5QBmv+XqBY28HpvMg/hSe94BPPSevYkmlhcw6P+TBcy
wHy1MYPusY7X2M+TVTW8lijcxPQ2ReCF3C9ZnHkDIAJLfbTZC/a1cTxRH5pYlIVDFfpxd0ww+MKq
WCyfPdc0dbCoUM5OFS47ttp2oo982XY7LusRJMdFB7Nivcv1Q1/e8wEXHWbdRX3PlV+N8Yi517Wr
UUoOignnV5xtO/RQgl6jcgX+uAgAumB5/ZMI2ekuuVEGhVBHYGRL3O4Gkf+M1w8bAK4aSrp2BPM0
uQ2nokJoUPvK5/cMBaX9BUGzJB5agHRN+6MysI7E4V1aifPtt4pND/Yl47uZvlCfHyAD2DFwXzRY
VgBrM5Zmkl+j3vRyJnaxHnlj+JwGypDoxHZZbJu9eDeVrynB5WBL1hm3n98an7gdSNzKwNByq9+F
8qI5RvZuFo+OC1MoBieGPMYUTcP3P3lheFByrxf2COibTHfKhCWdtaeCARzMmW1Rr1RfWzXCNSfg
j2HM/Sk0Nz3+K6dbrUG0hLsGD+5c9xs139QZuNFN1f4IxNfbNz33DPFEaZgv32a2GifBLAEGGbxM
OY4F4mX1qmH/ym+4BBKB3Mr4HCtcyE6h/cQxfdFRg94SC6z3bVMvfgN2Ypqgm1bLUH0AoN9oOxbK
ZKatDq5cf9DBsiwTaxAwRQge8QL59AlMwShfDCGBlU3vsgNYCvYAg1aOUw1eGDB3pyDROP0ZkjNd
K/oqoz5nQHGke2H+W93rhnGaG2bA7xn2T3F05NLtzUsmP7vJE5oHGJeF9A5GnGU8gVus8n/iuhFj
dmKm/DKgbTISIY0CSGyReL6XxeYpH8KdLlyH3C0lkiuhekVK5a7ZBrC6Nw04GOvaTwCZA5/Lk1G7
ElNZeYX+OamjV4bA2cp9hFKR8Ys69CGBoU7SaVtLCbejxoziJk3vGIS6dtdHd/Z38GqRwmu+itFm
86M2eH1NiA3sBWz14aKXD8L5XJclVmVSEyFj/miXY73m7emQ7d+rt4JdPBon6zeNDnmpMzvZyRFQ
6/gBVn4V5eW1Ta88KQYRGku5IDwnFayzdfOJm9HsaNRtI8g+srElW4YQ0SNHbg5i/ibz06XRLS1/
ewAHVBvCFXdhAa5njnI3knfJuOva2zhdCeTtCXHVqscwZeASjwYc+z9APWPDV6ASA+hHhz4S+XoF
RC+vCcdpPCh86RYNQNqucVoCnDHrB7BT5fBVAOaJfFYJoSlb+YYgJIR7YDrScp7MhzCw6MHGZRRd
BFxgGSBzXhxisnXqKD0gGn8UzI1RnNr5pqCASfQNTbo8J8EJ1mONnHOVnwg+4sT0NEIiVm8P/8Ll
h50ocfTH+MQUBkckTGGhQE6bkH1A17n1c5ReYOnrk4VjwB7Xc696WvjbGom6UP5r5dCOZgxu+EZC
6n1xYvLwSqhgmD8V4W3ETVOqv8qyw87RxG5hOEW/sjdtkyqsDU9SvwMGk+IIjPg4eEBS8yqFB6m8
56SfOghN83dSHBv5CPOOhuEEV7EyvmcUd4MXOrpno0tslT890i+m9QwzVyBxiVQ6/qW8/2wE6+8W
qFMWKDLU7o85ligKLUs545pujXHFdgDgn/HGORqm2fk0G8949KmVSt0tBtAS8EP2hfYvaz+Myh3C
S5p8aIobBzTd4OTuJMYIHDb5v5knU/X4T+Vi62lwC4jVm7uoYNiS26m6T6LjQNxOUP0Jy8IivYNc
6CyGudCXWHZj7iC6Gz2JanQ1UZ5dYTW/Dq0jkxjCI7U8C0CFnfgtkv5rD7N20iwmo5d5/hmjr44V
BtydoApKy5vlLeaziI2dOcFMthWs8fNPNHE925ISLumVKCU5/7SLSbaC1Sg0/vchPtS9z2Y/NaEr
QspAsRqAN3P8LdkVWWtYjr3KBkXGyt9J1yGnbpePqcZj5vNyhsM2VxxkK9Cp+Kz1kGE59sBeuOTh
M6/eqwhtmYnNkC9ncux1S4wW3ZAD2go/I/lLtF6LDJrBehsdUmal1sNSXhdglIazcp2ECAxm7Gb5
S7O8hwymDGE4ynFkh8ltXTMUl1w3w1dLaxbaababk5Me+mbmQd13h/6d7Cym6Y8MyLz4Eyv/8hpP
B51aG7511QeBZJIkgNKzAnUX748zhTu59abwXWzfBDnem7K4JerHY2cx9J+UR4qVs1H5W7C1tixf
ox+G5O1LMo17Vnq6XMntcMzLL0ogW9P+Lem7ynAVg1H+nUSBjVwCx/PSQDGUIYDX1FlA1QPtMumy
yzRRBxSOXbR7jaDZSNMacPsIhw9tGJxpmewuIxIWIZ/g9NbIG0BQ6pbXgoOLECYcRU5lNibVOLCY
D44sVjMoIGQnhN5f4uc0aKKaAo+iBof9DNBrwbuSlf74kunyhdFFKVwKzRUkHFgKK97njaGemFoo
74b4nfAcZsTvCgV2EA5ceMuPyHTIwW5M4cvABgTqRU5e9dxv012fXa3koQYXwkO4MzJQP9JDb22z
O2A2txgLDRyXHIrM+EXMS07IyRsDWmo0t7Be+h6ojfIn8dUg6sAHPcjtXcTuWGh3OI14br1lsjb1
OKmbTvvjw4uSi8p6I1V32BxARfXBnxsfe3ZJYgCygnOQ3wLrISq3TttJ0nnUr031lo/ge90wf1eX
UwMEX3ZYADERjCB1kLLXa6FBr8qjAKuhYVdAyMidy9mXZ7syHkX1IVF0hpZom3AsBTRHJshyRYSI
jTvcwRCzNpGxH7qzCVow6f6E4d8U3qBXYLCyIXeD5e/h6jiD5uD4SclGEshKEybFoj1nNzV2ROsY
a29qz/KjPnJjSiVWaeJN+2sZCMP54nHCg1XzLTY7gUq6bI1zOiPoAssrt8K6oWp4iMKNGZBVXFaj
a4C0vQ4dbgVYs1jUToqpQlYm+eMlEiXYr4iBL/vsDVhPzOaWL2n8ZzH9jjTF07uDWb3pSCjssQ0J
YDsCDRgFIYE8JBgVsmYyQYcUvIL8TUkMh+xJg/k6uQSJQmYPgzAZypDjPOLWWNCb7130Lr8BGVHZ
nByx2EKTgWqSe3ytWuby3e+S3+FRdNm+wR6H3hOxkCUBwV8R/f2ZE2/sTqb+pXEptddx/mKovo3m
d3XemYGTWZSh3BOMUYX5GUeMc2g4t6MAqQNZyQQsxt5A35B3/XQQceknygEngjX9FSAMMNe3bJVg
lBYI4ilmgQZqNUYylu7uIdDOFogRv0b7j5msS3jv8WSyyFXA1DyL5MDmba88cZTFkb+uopjQqMuU
Me0652kqegMyraM/S26gP0LpI6d/xUfR48EZ07+8+VrIe0oG7BnYIQx60ZJ7AWbxgNJ0UqurBC05
0qkWeCwWdBO7k38meJBaDqMm+RzRVWrZqzmdQCZr8HcTP6lfzZ4MWHWQKm7NkQpG3RmcT+MbKYKZ
DVjLG7IAGNU9zx5jz0K5RSh2ta/XnzrgPQutF4bQhySRX1n/CdpJ6nfJPhZ5MQrEospr6n9pwjKn
86y6y0h+ffggo7DaywiuOmCCQxY/td2R7Rao29O2BvIVUMV3BZjSnxKvfp8cexTQxsWosZl5DFr4
gGl6LoO/hLpPSjPXUF2juip4o6Bkc2zo/M+aM4ac7QCzyf0xR3/rEgijD/aqzj2WWuVpFh8yTS2W
vah+NaQ/ubq2FtD3atNZulvWhFu2LVZy+S1A7yCKwJSPRS75TWd1i8U/MdQt+G2q8whteIVx4VFe
CGZyhn6owlGNS5vxZSyCkSTUUHFYZsB5MujiLD5oDL8wn/LKmT7pfPRx81Cm7xySpPGFp4DE1c38
gF2mh26dnZvlN6ypBBoGr9u4+MwwtVbdM4y4vvkpaPqtZaR+DG2BK9yWons7oG8QenGHl4onoLFr
TCC9RvpxH2pYGWJAdLbe/qktK712kvzeEiDWLFyE7Xnd1Hwmh7hdHZwSyH1AmSFXPZCwXjtMHI0B
LQKSRZgfYngKy/gjLbtFtoX5mLDGiA4HxCWI/DH+TSIe2b+y+K6wsbCKa5eqv+byGX1rOCRkYZcp
nyS5XC1P2FfkjXxtzfpYv2H5NIUXoSLMa3CjMEju7snwOWAoUi0cXuSjT/N8YTGWrrsasSQjYJWb
K2J3BqPMsSKJf4xPMuEUCPtaYN3hnTZkYFLdLOc+IXSWHWsDfK8W+X1deVbCbliwIzrZDroDSfrV
2fjFryGjxvwa5+5FJ51GitmcPT0kEvZUEKELQ3V0jnv+KM5RsGrW8pmRzGqqHzU6DNJx7ANbpCqJ
MzsmiJxHwymqfJG/UJoeUsh5ywmYXj8erOoqhoeAgUbw1F5wz3Xjuy6gtz0yCHTa7BYRTReT2n8q
rigTe5zOrqkuvdc/7JkDWhENPyXBQfQecH+nEJMrVFT5ST/SQ0nQfTNAF92CNsyHFYaymcRPSf9N
KhphxjRbbXga1U+jvSrJDlDgVu/3Fa+lDAHwri1niPBWgsJ7khgLBCplyPoVK9y9d2P4l8T/2KkR
kQNWBlcrXWxncId45RkkG9NzzAAS7MSIY92RzG1luGN+0qYt8+QWoU/bcYkvOpkT8CKYAVMOU56O
udzRrxIBnC27b180c97U0+fC/cSnJ3JQpyeY0C0O2ZSBrH6nxWOrSoqwLg/Ianu2rrrgHHHPbazI
Tasb5lQUXT0/LPE5EN6i8kMYXJQ0Nb1HOUGp4nPIGEHcRRGvo8cWAtiQBu7VRnUD9Wqq50FywDDF
2a2dXxiLDTEB8u43xWA3kLac12wTB2QyxGxP8anENfmctse5+5Wq1G+43WF52QuLQ8t/6wGY5qTn
YwS9+lmuWXQkTKVeRU8a2/zTiL4qKd3r1ZeJxAq71BwYQWxL41rQvBAEY3ciU3UuKOwYjSuYx7pH
7/Pz8ZT0brWwtYEVbWxgxGnc/wO3gLNsl+S//xdtD8l8jYgNqsjXdk4us+XMtTiadBzUMLd6Lu6h
pFdPnqpCmOm8wuVHvp4oIkK7idY9GN9s+8ZZdGKjr5L7VnlthcvAMc32lIGDZj7KLAdmWYCpcdzv
ZZ0VcftY27P8cvwB1dNXv4sMRQY4HpQNfI3gwHEj4AJOWVmf76KfZf4xMAb0FJN5fZQVTKkTS5iY
efYMU3lleSq9trwadJiJ9hOiVYsJicHnnF7T9j4WfithifQD5VZYOCFIiZfKRkhAJ3ELpnhd4Tbg
ASrtYcJtyu7EDnMDcbOGrOVvH75ry10LB3562ANri4eqIYC1EluRHQzhCcBKjPxOEsxahpP0ZLqU
8vL1+5U0i4uFzoeAqo5rl6FCkbvq7zqvUMzYXdmZw4IfCPbJa6qTkdyq6YFBwgiRnNO5f9faE+D6
aNmxtK4yn1m/h2eNgwkqVU2nnE8A05WNeCX9xXNhXplV9t0R5tTMNiylPw/Cn6Gc46cQkKoh6tRg
jWEcmkBOyBibVy13zRkgFzsRHBJoNFZmy3W3WVGJpsKG5E35yuJZAHHxNpWY5awdHutMcRl0THg2
lGBmA27OIKCJSWX9Ba38rPJ7Ka7JPhIOTid86BNrgrzIpM+ADT/z0Cw2u78KDAbck+DchBDz9m+t
OeF0CNsIN+7EPeNIOis9SHvfg9QkhQQ++5+q3KvJm5kTEAxUEa6JLOGewikospOi5L3AmbSZT4n5
ynYSagibBatq/cDBww6PNvssiUUBEGph8qfuktGBwCP3FAtnt0KHcO5pWc9h6nbDDSYI1cyJlbEV
L1DxwpxOmDS42rQhzKUlN452Fa9PNB8j4zNR/kXqW7t8T8KLNX7JlY+O2+PIZrJp9XDGVYNZK2dE
8ynJ96gLEJi2jAEQ/DDfum190DWNJAZouovKlEyL9wVhXsI+GguBTaLLhny3mIHH1Q4BgwWrIGH4
F9+UV+K6AwDfMtl9L4334qLcexySkrQS25sNIZuNLB1yADbZT0kmV3QptSX843vjbmD+GdXZj77F
4VR355IJYFD/KqR/BwRSmnCRCbKCUdgL1ecYbChbc/WHj8vreZ108xvIRLKQAh4r3OM3LhGy+ot0
GPtH0hOD5wvA2wdapPto/6XNNc7PU3opli8Vg4PCpKsisrKPEFeMg1bfZovAKLdxwkwIt8twaPGp
IH0oxAyvlfpimpRmjS9r+6p1AqAhHdPcwQ+r6xB9DYCB6wWaZT844LI8E9J6Mf5oqU9yYzBZvi0e
/+PovHYbR7Yo+kUEyGIxvVoSlbMlhxfCbtvMOfPrZ3GA+zC46Jm2JbLqhL3XjtBkAQAjtIsJBujr
LHxtyOpN0j857Ev1ECR8Ws5HOW6b0EZTj4n/rBbvdV6sIG6goldtboxtyDuX9xsC20GpXOJoPSAc
STR4FuR88iM4yUmBI0jnI7c2Wcm0Y8lt1DDQGGf5E2k5Cs6r2u26iaDEdJ+S2uUVvHGHmA2Fuk0n
Im+4jgZx7bUL/VwRX0KcXIzRFyYdlDjpnmvHKyvWSYnqF4rzip8bqxYYvJwqnDt5WikciQXmDtII
qZgCqCBp88w5ZZBmpuWf6FeI0wQd+Mgh39b1ioDplwYHUESKjwwWqKgb0rVSfjc6BPLNC3TB8RtF
k8re1vv/ll/x/rU6mz6N64JbrJ6n/wVrstq4psayUe19MHylAB46IMM5tWSL0q9G3f3ohlcYHa5D
kItUF7Gxgo4K5/BH7b4N4zW1ribKVaRv1EvMxqo3SJV6eWFF0s0wtAX76JYAUmI1JjNckum+TmMG
Fegtag/oZHDE07SJSQU2w/TLqw5Gck9gTTFmrjj/qBY/0K/gJg9Bz2Ajs0mlox6qN0y7O4DSXBf+
n4n70glwRPuMz46E0pCgYk3fNcOKxNtr3Z/8scazZrqmWNUpHgY+lV84tyPkyiReR6iOxyvFn86w
Rb6a1aGOedrXZsca/2xWG03vcU2vmkxsIY/Qcrp+hKkPGXdexRsHKGQ9Va/okqAWjKG+5EYcCP2L
aq6/KsRRy1k+LqLsq4n2cyESpNTrvfaSiV0ffUbZOqIN5PQh6GaUT3IzjVnttuPHqynbDLlVUcJt
idusAQHo9mF4JwvI0BeOcWA/5HXfdnKBWGNYcJ6ie2yfteLJ8g6xrDTPvQqtC80YPQZfwd5JL1V3
Ezmxdi7royLRV3Z3YcCt23s+Yi+82catQvgaYH6dmp2lXhT11HHrI/5hd2MzrRPxv17DUIFaDPW4
Xxx7H3h2BGW1PZv1KWbIrtXnsD2OEL06Bg1kTanzmURGK0O0+Y59acItY2bTpppB8AGsTiNwzPgQ
RsHQDWoHe48qftNgnsbmPxaVaMbIIdySbehiqWBxSEIV8bf73Aas8WzaI557wFUsYd4LmNmgpl6k
wVd7VfSLY+FNYwSVy4vZXY3k6lMlCHGX76XxmPov8owEIZT0MPktSF7nxayHNVP+SH/tNasg/w41
b5MZwI6Lt3J4BtmtJxiPREOTBnLblPfR4wlfFQ4ZdD2W5JcpwNxApi/NMEtqBQUxKqj+4jHQzlZT
yyITbUGy9Zi+2tdY2yvjsXc40B61lO5MoqygQCYU/T+RzdhFc5PsN1H1Y2Mw92L8jyL+EOlzRE2/
0ia4/LgsPUnrbOfoIHO3pjwsJdjHv3msIsYNQQbYnhI+B86O5GL1t0hbjuollOdCO8AGo5iLiOtl
uZLqSBpJgWgWkf6BMtrTl2UH0ec3td2UoS8lTYs6XDLSKXj0teKNKE4QrNs6OGTU1gHogqoOX6T3
ahore1rU6CDr8N3h1BnHq5H94FE3endC7sZ2FFW9KM6s/cs8QFz+THOShdYeNRLnc821Mbt3Tpn2
DaMB76Xfgh46dj+TNr445rSTBSHks/f3yf+zqSEh1NAfTHQTGWoJPN944G0m2eEH+hSef8ictvcI
nL3KF8RtEYDhiP6K+YjiLa+i3zT/5ENlL5z5nw1jOFAq9qwlKCASpgfxO+ZsZLmJ0I/qaDtVls0P
k27UE2y7WDHgXGLysLN4wyTTtCvIUGvkuMIPpXzxZMbDmkASC69xuXHMm8LAshL7slyrvHQ1vtVc
bPDxxRggI7Ix4nkUepi8XwoR2NEMiRZ6viljdI1L1Nijwu3H4NkHktB25UbvaZ8eVvFPr03CA35U
5hsDo4j+i7cNqoUu/9g5lOnezpA6INLgTd0zuHIiOK4f6Ebo1wDjZsz9clIhdg7rELxpsUCtzXCV
mBgd4Ma9xskMIVhzzm3LcLojboubsFuxexDPoG72jvOpJY8ZZZZosH3taDGeguBc0G8rqcOsrISt
3K4q9RxW7XIoflsEA9pSt7YR0ONJe8tQFpJmvFCmZ2Q+o+EC1MWp3AySTP1sIsrH/Bo0DGHjXSgh
rhafKuuJjPgNs2kODZbDyDhU1q4oQtZK9yomNFenYVHvFrvj6KkHr3ipbZUl+6lW4qWlnosJ/dQN
aYBT4Xq9eIbbzn2GuIARpeI9qOHrwNFkm/Qfw0oW45qdoA1QLKcrQnpLy/sWWk/BNG6ElEiowNiv
rOhN9U8Otpuy/K0IgOETYE7g7eEL8G+ZNgcP0MqW+pMhXL6Adr8Jo1uATy7t3i32Mx5yF/Npo1VE
Roydkgs2ptiJPxX/KsqTLJ/2cI1Ht7C3/SlKjzQwIEL60J24n/K/DC1VHm/xMzLl7NOlmK5pQ1ne
rlQcPLCT4x3rraTeiAe6M93cTOa6yW9yWKUazf5q0FkV1AyekVrm3VeKIsXP7uSh4mq/ZuaZNRWj
yo4Vxy4boN8u/eEKUUEMW9m+9u2ngEoefIn45CUbncm1Xz56w2FaPC24KFaGrLemvAzmqwoIQnW+
8hhjwi1OKSaGlTEyvsbzspCEhFKuVX8jxW1hP5LiFBPwMGz14Sf1NrM5xRjNpRZuxuHXwXuXIgjl
b8BvY5yyAb4ZZzMROgKvdOx/o7wgamEwERitKX8VB+F3f9MTJO+ES+L+0ettFnyjhA2tWzy3N2uA
BZ48DRTWfMBR9Fd13+ir4mw7zzn99DgAGGFqFFhuMdB/4zHFL9ol58x+Vfurx2ebIuSXyPFXaFnZ
7rDh6bZ+7+KB8YioNY4Nq7mImXIF5R4j/GdDaxpgfeiIqFXAgQTJJUTpD0pV5u822OJ0BdPP7tco
7tvoZvl7rH9h8a1Y/wyW2AgGWfVLjus6XAfEzYcLGW2EvI8ThWODfuBVhlh+3fajIKZBXAZ0xA3K
EnW+2VoCkNzev5ZAszHK6T96jMcKNSsDcPQjNIhtcq+DY9dyhDhL1bszw5BWSVbqLUWdU2D/ctNw
g9txqC9d4y2d7DSaOtb9P7RQ67ovUHHVi1Y6G6Dry45R/xTf7FmmXn/K2S/1qZfz2JaguJjxtSe5
w3+q9lnYkKBtfn5aWZY1LyMFuE4BE1NFpfw0jareyacdDllFniDDsg8//ugpOcrwolhsUcl1zCEE
MngM6J0L7aO6CZ+l8LO+JxGaZHIieEnpObn8ZOsq6qEdPhUl33AFUMyrHCrNmqYZykjl/QqmSNai
0U/mxPO9qUyYFO74HU4bEVDiT58wVRT29v3wLc1HAF2JiAKiul5s66woB3t4zsEo4zrsVorhjkC4
cYvI+5TvmZGOclPzi+j/wv5fB7JkjvtO+n0vP9Joq43vHvyRWh59jUTvC42Qgk+qxxaEcsx+5ggp
y/NsxE7/6o8yGxYVCjAWWKK966hDCh5Bmq4kXE3mUZqnUd/F1ntKhnO+QdONXEF/MKP1MrDdS9wb
FLHkYbxY6Mon3kt7zlV9ZmxJLW77yV5NPK9mBgCLnRUMFMXCXMBU4C2uXqXFEO5rSkBAeH96elCN
vUSYgCW6Q0UYPPCF6cNT6PssoRblEQhXczNdVUC6jwYvRmy69vx1/uj5oZ7ncfUeJ2US3HSsYILC
ZaDCiVksjv5tKO9FbFDAftnpWctJrJ3HrOu43SExwQCcAkRu/d2gf2o9AMN0aX6rCJvhrDTjOcLA
mCfvQfYdOVcj38l3v1k4ACqZIANkk7hpGQdoKXpnRIaCz5PCshqCF7AJvnlTmxmchU4r4YKmM/bE
vu+CXQc7LuKsJYRGQ5A4q+tnz2Ljt8tW3Yy6qwA1y585estRXg18ARGqf5Gt0myv4NCC3CAX4luI
jUYbl3jnGPlvppzpG1OU2srMKvtXtkt23mNGXYCIj1XD2YFC1hNtSlAq2d/vMJiszya4JpNK6heE
TXRcYJaImmr71LXHbuFP+0k9aN1PqdxIHg7FgY8VBXY7rnF9vFRfyrz/6NDOMvhjtNnyINjY1oxw
aZf/Um9l9lQ4/q8yrHr5w/A48VwDiIOu0XPR4QTav6J0XkwkNy0DCPkei0UZMFd4JFwRyM9dTATa
UWZAwR6jjoameFrKWwdmIfFvdn3BKsYg0uheARLX/jO2LAacNBDtZkDZoPWQGnDC+c7S57+MTHA+
A1cKbu5O/7Lqe9byoyfHLj6CB+txjyfeTi//cHWa6rc9LiWpubi8ROtqCoHbk8c3+TO0Z9iMXffs
4NAOzutAWaaIz1AUazO5jpjtGlS5AT8KyRCLmNGWNiP3Zrkie0wnwtGzVP11HmUrVTwabzPzoayV
nN5HZpk1usWW6jU/ZIPrGFg80rOAK2NtZLUj4IwTfG/F+0Ce2Bvh4/suiQybdNbERLpM2oUO0JTH
vD32BGSnu7hYKubKx/+r7vEbyvyzZpAZ24/AuNvtH2CHwroM+R15IodBmR64kquI13g1VpTPl7bk
32HTCuGHbFtgr8u63GTBoeQ9r9N0GYibRFsOVHC+iIpgMzb3rLmjV4fKeSjLbfPFtco5VJBUlDz8
gK7mJdFALi/RhqTWrRuuDPHtCVL9LRVHrqj+wxSo9t7AUC3KOytmVhqsMEPusHyBs8wm0HK2nDcb
RE+SBBZx6/K79pnGt6btFs1bxqZT5VMl+uNDs7lbWxIO1XilEc/FcYzKPgzvKIhyfl9GOezH0ffa
d4PebA54qBFqxzhaBeryBPJR5uh77Hc82B/mQXXWWXlukc2H/t1rt562zKx90jQXsGXLkIlR6INE
BCJM3leLjluwGF5j1y4lA6nJnXX547OyfKTWN/zMakLZ48bVigupaFfho7O7O6DUJaOZbGK7Fp1g
3sKe87pf2A91RRRKiG6QLC39qExXowUwlt7U9joA2vT2RvIdAz1Jht/cuMQFdzSjpMq1EdBA4CW8
tGIh2l3i4MMb3xsk7BxI72HwW0lEpvYeuF1BMrEzLMvCWSuUfsoHJYI9X5XYfEGkphQuKosdSkE8
9TkSGwyxbLzT7tXvt8kzCNHESgmk7Ir6iOZYQTKLPmwA8orapjLeRtgdHcpex/kdst3EFsP2fnr1
XYhx5YODN9sPGuWxgKlpIy+BEBWgxZAMoZKQczXaKcaqe5hASPFyBztcQgxti2TJ5V5AsUPxqzHN
t4nXXfXTN+N6o/vRUFQM5GwzaT3E2i4zDyXl4WA8+ng/KpuBL0iM0ME0NiC5seWYmYz4GmeMwbUF
7x5seJ3fLmjeepL9moaC1oIEdZf6sWBdVV2V6QjSaEFTjbGEUzALXBN8C0wlYr09ddXxGcxiabmK
YBPXxZFHLmNvyNgnt35TyiymCNCNapMrpP+urfOQnCShXG1UcHQTlwPRWHyNFhwUxu8Nirn0KIoX
i8prRA2LNKFc84DL6GSoW5/enwxKmnIICuULM5/a/NQeYfQPXbeiriJjofrvevVRRr8S+rFK/uw0
LwBF8yzKnQPAtXgV3MgY/Ju9HC58yVAVpHOaaSc9+3qSxWn4S0ZwKdPh6qfQwXXuBYIRyOXOxqzR
cyIW3HTgsOAeqnvPIFMPNVq9bFBDcdozX5glF+j+OV8K3oNkQHrQPbGoLKv4HpuTa3ZEgwzNQ5jf
mNncycCRBAfWXyjyJtFBy7x5GRUI/ANSNv5sJiTbf/465uVhSiT0kL9biBkIS7qUdrHIgVZ35KAT
c9Ma6lqKe1q9R0q1NZon/uwq/PAygzsLtal17ayPNsTFyUxK7+4j89iEMrr1tPWEXECLTm39R4jh
qkZUJygMUAkO/rjRI4kWO7iUBJVXfPwOg0PopEG9UABVFAgTJeVZbHzG6bbNL1V19LEehKCI9Sh7
JNj/HQx4peYq3iVB/6inq5AC3IGzM5LKnQiTudIsb2bUIp8DPHUSLRc9UDmi7ZdBI14kbJW2I/HQ
Ldm7qQTDoiPtoCFhC3Mn728kRy34ciDCsSpkY1sfGgK0kvqekifhcyrahjv4bsTMFvrvS8+6EccD
zCQyc9Cv2Oyhp8hkj8ViCPNfT/ItXE/6hw0ZUttuIpLKW9kkJ5RMMKKGM4weB2/TQvboKBiz6IRf
OWW8HuVPaJqUHQL9C7rF0a1GViXmhPOFicsSd2XGlk+OIapFXP5YpxihDnAUTHywDtWPAEYKaZ1H
6IiNbBUh78qGN1JiNlN0G0L2qlwcMfofDAaIq7GOCWMhNKz5ZJ9Jq32FD3pGZraTuoMAM0HfWn9r
HsyDqo5fWFdE0TYl8WR03Ho25j/88be1rxiscFhevYpzkM0tfDKZXR3lQ/G+UvsAa3ExjI/Ouyba
hyw/KsB5dAfTKctOQfQpxLUgqNLnhau49caBFSTLFcoRKAUjjKyA84eZYSlSrtw3fNOLSHtVk7ts
PqfoXXOONWu00X6qqHVYeUasuo3SW/hgPl8Ec2rB+Rhwb5ENyf6Qkcs02ad0KNcBU6+wPs4e/EJF
xVX9xpF9H2eVbEACYxr+cwpqRhiFGV01xISXSjurpM3Y1z5pX/p+vsFAe4DojJtzYBd74kWd4D1C
LC90dIcKeUwB/wVqgy6NNgkzww6fGNlvi5RBo0DdZ2K/KAwduMj8hfZPFV+/03HPiHw1KMqKvQJM
blbRZsMEk76llBsSHLgwNOTi/7qKFVnd+JzY+iHvSxa35V8DaM7iqQBVxkUNQV0PQViVq7KtNiC7
VyFCxaGjqAk9pJkbozr2kSSlLb5r1b+IBMeE+KGqeisbn9yfG9kgRrPph52XFedQxnh17BeV5VSp
07x244rQacY5n/n8o88fRt2uRsfkLsjYhZsOitW5rQLcEjLAELtCGHwRDVDYpvtL9ehUG9qvgpop
6P8XqCxaZpeK/aqbZ8IKwNFwwcAMMfQG4emAl7pdJqgRmJqaDjY6l2svaHDfsfiIAEeJ8AdnBGBN
aqYAffpWGnvB5gBJqievnvVudwcZcdz2a1kn+/JdUNtMLJJzjK+NZSz8+NPq/jdrEdutgO45Es9d
IiHsah2OMdEsceSGVG69Erx4ND0TcACnxpTY39OYC2KTMk0zbfaFE5lHkuKPteah1ube8CrNS9g7
7IyB40HS69cOGpouXaTyX57/TGqM+3+CQehWbJbr4hs140mJ3gPU58qHTUlHfVbZbovGF/1n6CMs
Yim61Soes33RgATSd2pDUJI4qv6Xyr66QKWiLhjSXQrdOI9G+sxY1dGIyGzXwrpPkONNGpmh8cEI
5ByCsFDRBNrYdqz8n1WMbjv8gZmJMUdUCNQYx7DXn6ny+kmR607d2aa+jzMLw1VP5a7zZc90MMAB
1GR2BbFyuGnmPzLZJuQ9AOzxv9TNt47uhhBbVvU7wC06o8Ohv0dixrC+NDrDN4P83o3P4i7A+7Pk
JSDRJ/hnjRcKZKG8RTZGIkYgNqqYpHsUJbQH9ZHHEbAxai1YuXOcExMALz2k/asjYox5lOYIUcQy
52mq+RK08L20uU5INu8zhLI2tFA3Sr4RP/vtrSuusgTex++cLGzkAFjkXhoLOzxabcnGnHnkUtfg
6i975x05QZTpS52N6Nr3HrYCNFAsVc5vxe5cUNsvEcMtOCoBywqOrNheZpCogm2sbQPDBHv8HDzE
Z1A62VqxjvmRPOslfoTcql0DiyRpnPxNI8R+Jn9DfHdMus+eT+uO+rXin0pvI9WLOu7Tajf8pSD7
7FFZlMhF5l6WLZtWX8iqRP1B1tUhz9CgX6YJSQd7NQ9JzYmmKeo2GoahjsHfEDI1aE5x/yONEhgx
xoG9JciL1vhp/+UFe+mZW5ZQsfZuxVBLpgOYuCUIScxQlmG9+JinEnVaWXa3jjXqKSKDUziDqCnr
1QhL38MeMJNEOmOD/C1FGuir+dYSjxDp/pDky/m/kjJMyRt8TNG9gRLor8vmOLY7xWaetE0fmfLW
+t+zx4D/lQi69FXl7VKYWTVomOlVCV2knD67H51H4IpPxy5uVoh2Eqx5RYajNq8AwWrpgK4EVo4R
ORLBe1fMnUcPtUrO/mNkHB3T8WZ+eZrieaELz7QeVRc1lBtgu0/wHpBf9zXSBDRdu22cBKc6syaN
YWyQbHmnyOE0mFSWFz9v14guEx4Nnzy9PVPcUa7nQAIAcsRQ9UB0zpiWAt3NCOtQXdK8nHibDCsz
uSREJvoHGghSHWYhMkZx396gnGDP1LcErtpoMplhDkuDwX0DWPO1LdYwX4x4DbEJ28jIAqbYjMIV
OrqNp4LT/S7Kcy4WBd6ejAgZL4rh9ty5QtsJVcQ3f09XRx8q21dfdQcWLeyA8b2gzHBIe6717xwX
adGczXZbZfcGTcDwW1NrVyWXUf1GetsL3SJZA4kxx2X865iwD9XEbUFMR5MfExb5NQe2av2PFx31
j0k91zV7CrEWvnOgm2ZCJzkrpmAtZbgsq2mNXh13gz4oKGSeghYojt7GqHPz6uonbJH8bUGoVsx2
FlpvqnrrwaByOPsC237PVTIw1cHr2txU1s6SeGI+QMEHJgnqZDOeMi5+FN3fBOK2hhGO451MnFM3
rBrjXiLyb+ynrVaU35fYPzTh0aIOFIpDgX0I9LPTXAyL9Yq6d7LnYCXLkU7aLD50DcqqSrg25lac
kGUOXjHx3Rm8MiTHVL9W+l/AWkLRnsVMs+93DpZHI/2SbcoMLkPAfSSemajrSKcT40/UxF4VX2lB
ShtcBsqlk61eEyLZsG+Hb3m8IbqIKQxC3s0YFTumdJp3ydFDJNipFOvH4ZAYaSar+l61rg5aGAcI
MHMUN5DFQDi+Rpbb1v4yC+J7TnCbdhnCYzB9IBoInXmi3hgVYWRy6VvElDrv7Xj1jVNJFQ5H3p2y
DTwWzEy6gUMPqeqs0PPwradkyL9NzDhaXjxm6nipfcJU45ViNi7qzQ4SQcgU3MsojvFuoTLTBJIP
WNbiTwNPE/U27s21VmzDgO287+/U8BL0/2JU/6IQlBTR2jbYIChvDQe5hqXV9GcvJ1KAmUHN5qON
zmpC4eviNNt24WnybnZ1t2IkKhmqn8HV8jMDM8jJKDxpZxtW3N++nOdIcNORePyGYpmQi+S9mf2x
y5AOIQgyHKBiKNUjeVPeHcdcOv5HRG5nybsilQU6LfLYTIltc1Gy8MvYUgSb1NpZkHdzTex9hQW2
QWPBux1dbe01BtkAScdtlIlQ58ZNasBdlcYMGcgkAjyLwaymV+syqlix/dg0Qrj0XyxEC3zXcYMH
lQ+8wlWCmYE7Cc3tCtiOiUbV/JAgfMJh65m70nsbhr0slV/25/eszlhFm/jsuURIflAJQvU5CkhT
25i2x/kCASxHBq/wSwv82uo2iH+08KNlhTZY47btd1nV04R2Luma606wl6CWD/Fd9AwGC0In8hQq
d5vWn5ESYn5ylkl4KRwb4qBhIU1nQqWZ3cYWznZ+eovPmtkACeVolQumY9NDtWm81Y546vRtYjcs
4q8WYU2BhSdFBSMz6g2kGImH4q1wfu3uGA0tW0JMbFrACsdZIe78ChnDeVpwaHR0ZT4DPg/6b9Ud
p2ZEWQKUn4l4i7HCNwgsA07jOdxU+lDve/P/bpXwP3ox3zOXFv1gS4iWklWI6/HR1EO9LtGfmAKf
Ojdvx56XsiuW9XsGNwl/wLC1yUETmgRLgKNj4MeYzJdEVutieprMeSmX/dcJWYxDHJAmYF1TIiJv
jJjj6wIXHE9aotc7BDBLqzY34QQTCbpd2VjopefZyCOcQHUH1so3yA/F/y26ZaXejSFYkUhIK/8c
ePwF08GOXDjSzxrzFwIDsI7wmMVkn0dsa9Ks/8MExzit9lhuERQtLXfME+wn1kiQtP5p4GhN2ETZ
dyVnJpuse6ymKYdHjOLe8+Fj4vRpBuaPII51BP+hzattbWnHqM5Zu2Jc8fiYMcMtrIajqK7eFTRp
Fdbw1ttZ7Tf3lo/4JcfAkGTEtVnqM2T/BRgNV4W1mgh8R2vuEVyryOKaTTpJ0uUbztp0bP6VJnT/
IYdmkGNPIlQQUWQcekul+RpVQBtSP/i8nZk9q4d9wu7xDRopnSGmBx7ZsuzdoGE+z64i4jrveGjy
Co+4v22YoffNV9peSAo6kyC+IAP7xcL07SCzMqrxlJnPGbKgOocEHUE/eZh224WdIHRrYnhPDgET
EqmH7wQnk+2GVf7jD17bXN+q02eXY+hkPlWlbkMUnZOPD4wGrHWymWa8ChEaeRojS5zIceXs7XSv
gjAzS2fdJuG57Ji1pcqnXY3ipQNaa30FrEd9vJgpA6xIX+hga5UIUX2WuzGmdKfbmNmhQ1ExpFs9
apc2r7I6bXx022N+VJCOOAzvBCjnrP9X0LmPaGy0Dqc3gHAuc353uWrFGf6eO1UYfElisCA+Vwn4
6/zeoJDw5o934K+IUaYbIwKOsUU+fioQpBNZ/hI56i5SU4JkokUm0l0yMV1BK4p+Km8ffAxbwu3g
XHGZoC7QNX+tpAdybxivwTIvyglLzEzlbJdhoh3KKjhXI+4fbDItpE7TbDZaz/TXyCh5qwuJkBsx
23lFckutYVNgEJGIGnMWt6K5mVyPjkaz29Hdl0FBvphCIv1fOibjS9V25zAg/hKOnKM6tHBruEVL
p06XdBZrRadKohP12BdRW3Ut67GAStJ4eFgLvZpTNLS7pVbqB/r/1zhgWm9Ddji20KkpopYO4oes
LRY6baqCpSAl/mZsodfCdTN1sLCNvVR0uO0YrgAvtTCudV3ZKnS+LQfIU+/XrXC+e5pUj2c5ktrf
xG6Mu4Ntq1zYwliyM8d8s1CxcOc67YEev0dG8QxoMjUWu00qmFl0boMVB+XlS9f9WjD8ppLCOSih
RTDX982z1kfLAdl3glAHirM7O7OZ47m637P7pH7Q1k26a3NzZUSvFmN9hcjFZPwxQui8+r+xRPfx
ZdjgaFqo13p0dFA1K1byGMzhY1SOCPsGgfbRTohygyLZrTO1eJIqgqy973EySv9fPsb7zndmfewy
K4pX03ptcgMyTg0cO/chYcD4aa5O9bDso6XnyLc+nYr8qwHPoQ+ru7GvRdNfDcTeHld2zT2so7Vr
nzUaKwJRYnjX6aO3rH3oO5tUr5EFcKql4zlQnJ+xDKHnIU0ekMRUAc7Fe+tg1sype4E7kQQsDOSS
YrZS3fNOYbZt7MLG2vSRxyYdZUMJPo6kB8y7KPMbnHohbY/8gde6yCNa11nUwPUIi1oaER3uu9Df
Y6ZTIv5uLUbtkfFLmCzdkwbYhmWnj6kvrDfxSHheE5C/GtE/nDWe+7YFvoC7I/e/JsS8nt+ObGgq
/OWgkYLiJjIsN4qxRDGCnz/L/jErH0rCIdOfyrH/OeEs4SK0ReuXkmUiqwL2tc4qZ7g2YmHraxTV
ONDMViFo5NxaFd/1RkHtq/Py6Iwp8j67JXO4p0e5RrBe1z8Ljsqy4ww+s8ZUWb8F+h2sfOkcCoPK
pXo4uIMiupdgr7cIYwgEyCXz548Ie7jue0SQ0Aez/Q5bn3XY0bHmrfasL+pRPf+O5Xclwar6lzRG
DNxjBea8nqMx8hFUdQsehDAgjUndYLmw7mn3IzpfIBplaK96od8V+BgTAio43cuObW2KX83kXvZS
sJ5euJnYZgfz8pcHo+Y7q8D6qaH68DAFtEKFrN4j7JWbKAOPXVqHKYx2MAvJFZtfbsK8Qb+e05rw
D4+jMkJTL3Hs+Q6YM64Sx+9cbZbYIsphz67/1nr7gmO0dKrVlNsfXTykjLOsNZUfyW8xS1bonWSe
mbCm0ag6xnUIGBYw+J0sVEE8jAKj7BDcarbr/Is8l9/OoG3DBhY4zzUTWQzzOxsCUdUAOVffJX1h
LZY9am+jJCw7g51zr8giqbEaFhiRyqaDfWm9FNn3ZOBqZbxb6w5uN4LRito18S5YKYR9exfhQNRY
Dw1p6VZ4otW02o5GRMsarhQW24XYJ+PV85t9TX5yWqlHHXuGzJNFahy9JN2EZKJD5/vUu2aX2joQ
jJYs1F08B88Zt0IVrALRpTKgEV36p7BVjFWFmwciejpHCe9r3rPSQOSFHEngiOkZO4ax3PR+tq06
9PP6uE6RTJIbs4qp90wkjcIO10UNWasqP8fOekvMEZHWv5wJpAa81vLEImo+UnL0IoP1M4dV4jQ3
8smXOlvvthKsPacTQLeXkAFFqcJC6PPTrIqPgezlDBxA1t0gfhCE82obNMkN28RGW3KZkhKs74Xd
umAFqvwyiHbOHfmZw5IH6tlKvQ1Re9GoebLJoqhr1pVjbonffpFJ+WiCnr7iDe8e+NVkZVG15GW5
0mS3HSlOnMaDnPacpWYKVaFNvqKguuuwrcWFv+3NcS9Ve1102bqcux6YdZTzpMSQIWDzdrAjJ444
ArOexeo73RaqFNWNEBaqffga+k8/1c6GgwyYmV4zkrJ0TdAClNSH6XjzVKJy8FDhc906Crgzzq6R
Ay3C9Zd54imw2bKfCFvCPtmXCbJfSfNzszh3vf+ZocaKopcXvVvLAoWFR17ulJ8jBluyWtm8YoXy
1aYXaUaAo9lSEWjah4BBcAaO6qmsGQdW6d8QT25Bs9Ro3t4JwrWdZOe+ynYlcAabj9vngCjAHGXV
O4pTuoHmxocfoZGSiOa6drrJ/NBJShA7ZHdNUaVAIbNrasXMOTW+d/Ss+Gy19jIZ6NuIQCwxu7Lt
ieJqPZS6GxFRmIjIlYhWnVh1hWbt/BCMGm2wykBA4ybBBG+p4ghwNq9fJYWE84hC7KOeiYSILIeC
pqfix/xhmWOLcNHjw6+RbbFCXAxlfu5xavoAeTKPxAa2hp5kNUBRbLHd2JosD4piQCuIf592XbVU
IkvydVbvbPSsCSarAmaWgdsdyAek47UHl8a04LFkbwENaljFXPWMirifsiLe2yRTWZV/pJBEUeed
Qswu8j+OzmNJUmQLol+EGYFmW6l1pSi5wUo1WgYQwNfPYXYzNu9VV2dCxBXux/tiFcXsq7RwK0Z3
K9tqVVGXA9tHritvbaC9NLhvW7YCAwboiVHJmHMWB92KRb/qmYXoEZw5sQrgp+iF4h1mK7sy+S/E
gi1cM9tGFnMVFewr8o4cB1ITv5RjYSV7dVoyHJB+8hmkgncE312FjtzDjGr9BPUnEYJB8iaYOBSh
vvRBMRTApfxyS2W0iYPpzXfIt4oUdyd9EFZv2/xuAIVFbPOV/siLZaqj84NP2Fv1Qk0Uh4HzPNka
IwKiaWzgPyg4Zq2IOzLkKsBxmcCIfbXuGLwGffjREq2Z5uga84ZXAakzbIgA+EeDsAK5wdaaELJn
lGL4dawkO9iO/2ta32lJVR1qd990TkoMG2UOmNPFaqT0HyLtofkEU7TtqQ3+deNvHi9bLscknOsj
cXB9DQbap7Rfkslfhfqfcv40O7jp9BfzvF7W/0xHLUJkEkOmM48197VHn5M1KxB8SxOnic6cIOev
aphXAzb5kLM5pp1MOSKw8WrscKG6Adnr0MVJCMTs+7D+WDVgTaRJzbSlGXo4kY8hDOsuU2LpZ3Ty
wTKVQCs8Nb27yJ16TKOdiE8jTpgqGjaRxmCztvbCbHdVFh1s9qpD82LJczew+dEZAwaBhSObNSp2
BwfSEB6rMw68rdA1pBv+FVYgnG3MlZTiKBq2udUfQ3bHXopnIcY4a3iYiQoyUoKdi9ZD6EhGu4L/
UyZXTdZ8TeOwc5mseH29cSY0aW7HdcGnPZKtAAgBIPpx7OtX18v2iTddQ4MZmhvvLGzgJRTmXmde
OcWHHt20PpKt6oBkcNINLObNMLyF3vig6GNCqq9SH2KtiRTCKuFAxHaBfiHDge7tfVgzOub3EAtm
F5CfUTZgFgcGQSGqVJazCJKNVAC+l7fROXf0zBmxvHpQ/JOQ05/KxLyGLPk6wkskk85sqjdFpT+n
SBw631gM6U8cvrAl37gadgnIjrJuUP/OuwdYM70DTc48NPyvNYl1FJwYa85Dy8rF4oxQiHzVAGUl
EkjK07Os4gcv/XmcojfPTrknDKdYDOJVMJU36leGTVu3BL6KIKpiR5Uj1tLq35LQH9Kbt8B7/8Zq
A4N7HSHyi9oPOkGq1/CJQh9jETLTi4ootU0HRUwByghPLS6jDOJ94h5K8VOHu4a7kWfuYI/eQxC/
3gCIzgc+gTnOkC4hmKZD7w+/bcrAHntbSj5LRC6lCDklQfiO1C2e/dlW8aZkMzyWOFsHFkviaY7E
kS63EXq+KKl/i4H8ToemK5PZesR3oDOk7iPqEY4fD5iccP4pxkfaGJ4CuAgNpIMqFnddzBRPWmqg
cbZ1R5aLpzRdGKDm247uFC2BjT440X9tBF+hrmO1rLF2wF+1zOdBbzbzFLYwnG5DwO3sxgJbF8K+
eAztm463NoYHFIx7UVPv6lz2FewWNpvHiDe1ru1X0kFeEHFegxZvjpPPh3YMTS8+0ug8uwksPBZ/
rbl0KVQ1gntYkT0JnbmVwcigYLgZROZG18Rp4DyORzCRyv0XF/MKlx9mY4GwWDsDy/gImQkMCPsa
G3075J1RWw95eat95kvRuEtYv/qYePOk2IcWm7m2YdecL1riwSSOA82pd7kgnQ+P6ajorSP3xyjU
a8Nxk2sGBZeF/s10X7MagSP1dZmGM+uFBVh9MMNbAeekCPvnbLJWnozeQ6COXpkdhlzeejYG+pjt
tIanbc6AqNHLmOkLP+Yu3a96Gk5R4zIQqhZA9lel4lVtiZ2Cx2cM40qx/Tdmg5DrvVkRjetQ7QtA
EXWGPMX0/9rMjtGsdsB23BsxhDGeNhHkrw3HDXEECMrj6WilYP34DMtQJ/yrWFXKP3V4xfSpf0QU
3tOIbyoF/1MBySvXvDI7dwjxLbTThqx6Cnam38LR17r52lpUcCLEf5DxQDgSvZzR6G9Jc8Vo5qfO
rlIlenVKwkxkF5Icni31XWWvqp8OtcX5WNtH39S5e77nQBcbKF9lLcWA5Q+0s976h2kYd25VA5Pz
xUq1jJUiLPth75MXgE5Rb6ES5ecWyoKf+dgeKJvr+m4UCFqKeKMTsydTpBEe89O2O5iuwxUSkmbS
UajRNNgoVoO+eFSjs3V0BL8OAKLa3kf5qx4gRZmTRIhD6Fz/XoJLqtWIh2Be9DVYEJlIoeAKTXud
Gic1Oa9h026laZ772NuY7BztIloIvdrX7rC2mvaQtyUyICRmjCz/1UF+UDXP4XwJKol3OFtbBFuZ
IwsR11mrqnlV6VeYf08tcJO6XAP55hhiy1T0a3MK97mudnE6PQdVtfLRPbMFYvKdLqwJ2xfOZnM6
mszAgs5dcTGjb8phGxF1KT5bnzB1f+lBJ61192xI9iSpvu2Qq+TZKQ64TMKeDN9fHgoMPSToQTEe
Jloo6IzEuXMH2+cwAVMJzb0P7Z3yYSmyhCkhhtTCRZvD2HBMDc5YdfPY+SvyWaI43hjkLWGWsNy5
a5hdrs6eBCwg4KxEWABGJNrqpcJd5p9A0rR9eQ0QD3LX3kfZLVWBncAO2Y1Q+jYAgybtO6crNZBh
WmF9zCJvkyTOT6jQbOhyK6yJA3HlJfe5B0l0+U6/xRohY9nWoST5rFDGDYi9J13tq7hBYvwXtijy
XbyasxShRfsiqv6S69hThH4xXW9jNxVOrmE/2GD304g0CLbfmitOjR/sAtNd2b28acLBOAe5g4mq
O4YY0s6OdtYnb9MJsHYfhehXWcVhilIxY2LYCyy15TaUKGEpue26+c7VZ4NEuvC/bEbbsGcf/sR6
2y03BMiR5Jxlnyk3chSPmHKG6BApBrRJ++040b1i/b7MnA6LT8AC3hJqtiGlGKB1+9XtL15VnEI/
XQz53Z0t9ZgSvfio19k+xyHcswECgsCEjXdNKc5H5z6TTgo4f2myLev3bEoObnu1IMjE6XjC7LGp
8TT4znDJkglLJ04AROOmpTB9y0UyUP7NYAHlfVRIBsxOPcYxP7jKuBtEbelh9WpFzMgGZ9WiB3oa
dXiCQF0dhRqSwjKw89nxP92iaAKmkd+EW6NlrP60OmDZp5gTJT9ClpR/ioeu62ywOcnwjsqORKSQ
uZCMPYYdVhMQRRVskpgwJRItXeAVZZVudLQoU32ux+JqCnKuUJ8USf7sG3AI3FMaxuCrZE4EXqpR
jFjHKv4NC5duFlFfxJamtrM1E7z9gEOyLwG51OItyplijnJWGwPBgHhrpUTBs9qwh9/OYpoOrW6l
B91eHx2mP9UmHUMM8YDAW+NUS/xCfrkMVGigo6FKm/xTVPQ3CwlwwtGm6e059JxrlcZnVx/XRmpv
VdFxf3Y4LFwibC52+TIFz9pIOTO4l9YTWP9xEeTVNSnNwxjJnYd7a0JjLA3tWfNcrJIMhom7NPvu
kkKcbiK4/P7k78YQWaMJ2HqeOZO/kGpYMOmmtKY7hZCV45kWCCQPYjQXdX5IB33R9O9+1m5CmysS
epxym0VLMmLMMcSfx5IJEXeUHWYjel3pkH2NDfX5jPgWHF3hJu3yna3ZZ43LWoUhTz1p52Ck4hyg
JDlB9kBnOOvVueQTEz2vzmASrcQwUeBF9kLms5Yc7ZyZMF5sMbNzgItwV+u/I8ERBnu1LNF3PhSU
FGAx/BkSvM1dZ4zbWuNH5gYmC/RnNvyLwAXYO0agv9Q1cr3wWsruHyK8rYztl6iOJdMFejFMuehT
FQpHqL2dUb56c7R3glizQ0aVzH0w7qXWVxcqP7QWmMtsn7OLj/Uro0+Ts9tFY6+RCevT0NpjHwQP
rZR/HCWXsbHPY1L+s1xUQQXaTJ1e0ZkgSKXsTUti4nvPNxj0GAwrO/rGnBsClCpoW3fi3vZikxe6
+y5nAbbMsT8agXPo0grArodzMaqjFwbJy7AM8WYBC37iTnvqKoxD8Wcv3pvxXlfTpg9S9nSEpapy
N8c30VM+mWa0dt3xrw0bTj1K1bqpifWEii4KqmPukx4SOiRyNDCSHnAizSBN8p2oskfjvhkmT0xD
8WBaLkBl+EgBVCYXicggSalVdK6axzY8brxbqgHKM5J9z1k1wnZwVXiwMvOcE7oDpslCzc5vHgPi
68P6Y6yMV8snEpt2X8vdXdZaIEhgVwbC3uSetmWAuaDG3tpQqRJP32gUwoz31spQj6Qw5vUeDgYM
XZy4Wib3cTKywHAYNhXLNmSfmbV3yYJvHfHmF0qtR47SEOnBKK2zBIjfuuVX16q9cGi1c3s5ZdUp
h5tnsvwttH9B+UiJw2M8i08bk45REPU7IfAh+ojmi4Ehbn4LtafWgm3EzVkkODqr5NGR5WOXJYGt
xT6N1NarvxV1fienRd/fHWobuhWc5Qjf2vRW4d/CkwqI5tUrh/dyQgukiD2373S9HyWevlgYGxNr
spZVTHsk3GPcPSFcSe5rbQYq0GH18TFskZIls/BjqQB1BhaZYE57lGF1SxN1dwpx0wqow5MJlATc
o+48hkx92WG3rcathz2ybrRl1VED2iRwaMFHJZ3FxG7WY+CgK8yejKmSUSBLGPmmW8G0IfuNNY9o
pNknoMe/hJHf+hH/eSe8F1X1nxJu2VMkZ0C6OMDipFUK4RpNhXlDOHtzEyTx2oCjz6ZEEejVKtMB
X+Xh3tI/axzSGR9gjh+2FAPMtwkPTl09SyfdCxKODDf4gQB/ZBEP9ze8+ZhDOotvs1DX2nSfa5PI
FXKNDETVKESuXAwDkywmWhrK1zi/5HZ5E8z1klFqTMqDjdWUB7sg8bOiPSyRRiMzsTX/szHRVuv6
Q2vFyTNxsKmwJeQo3phoYibTOluFtwmjZCN9pETIdWxFpZUYDyD+kIxgkzGxOQ86k83C4XDoInYf
ekwNAfPGkM09qa210L2XsqaxadNh3XQhNaKFqoy8ldz+9FEE4O36iylPiCC5Ol3kYKIdcT/DXM8T
YVMrIGEJNQLfAwDV4Zw91MX6nL4NbcRK2Fo0YfMiZPhs+f1d0YQy0AS9aACGG0pk7JDT+Ow3EkhT
y+COXviSIwTR04gppjz6fNWVlk9Pg08onheWdIfZRrTtyqGmlYl2ZWpBTGAPWxgr4KjeSknPjDG8
p8GPjR7IEmVfanMotklEz6Le6DX/6FDxCaEwqyuGYzXEfBTyTB6Z0bvWa826IsN3mQ3y1+jZfRrk
qNTTYshQkofD0WDXqcEv5sOhWc53YzSsncJf6ZaNx9BdRb5HODWwCiizgnYFkfRyggCgdcbSwfvj
Qnm1kKo4jLu62L2rPuuXuTdHg6FVqfz30gQXSNnhSMn+qfnihnUWeeTtOlHTX+AUjwc/wb8+I6lp
i2eQtgz1e5+h2a2cM048AnAD/GQlYIx/soORVbwXbUXJZh4bazzIyjlUcjpXeXbN+3QT5HDHjMba
xeYjggVktghhHQYXSNAttrGLsTEQKLiGs2Uy8iwjc1HOc0a/OrHw/ssqMLgu2K0yJh0un7oTSk40
9nlyriMQ6gUBAJnmsadC+Fpydq4mad1dztkoKJFVVnhGsSRjuMsTCFUlaujEbQ5a0177Up4Ju1tX
lBJAo8z3KkMuUSUdG3otXZSNhx/Xga9hrMq+pk81i7ujmLaq6sJU7IzfBaOAeG2MTkeTxbHudvRO
ZeLQS+ZfrelUZFx47Gv1em9r/Vs5Ft9+opZT4RxaM74x4mamBJ6FlEngvuEa9/tP77O2b2sCGSWv
IWZt/sGFiGC75btRTfuwS/+KMCfQTDukaNPtyuFRiK9Wj/Sf/8jygolUK4O1cBkV5eHBpiRKPGSJ
tcYCImL4LvElckASM2JAdZvIC5YpCycdS1oYUdJ6lGIlrmxRB99dXhzR928bcgxCEzmsEf3pqXqu
DMC/pTZtRIqC2R+tR+QZX70NPjNBzjVSpkW9i0qRShrU+NgwjyFLyp0c/2nomHQWsGIKu0uWnj7t
lKmIocZUZksWDT58Yvw8AVa1ui3ORlCdnCH/l7o9ed/gY8uwWqVGS7ifXa8LRcSYluxzoom5bso9
dSquBqQfwtsV9DRO85GhDZRTeGl0+NYuJCzmWyIjuT7zF5abPOpU3xD2S4EP7dkisbuWzYPV4cqA
4U3AEq6kSH/O2SVOVrfUBPIg4ZwNnfqyHLGUGPWODw8RmbZSszMq7eSa8dJBTcY5iJHLULA2RX8y
dPNexhz4eXGKUn+dF/q/VEPXU6MG8hyC1g0Z4gqv1j40QyQ3eEUFuzVqFOWhI3LRqDLNMhCxZVcb
YdnTyD40d1m0Mc1DgIj3fpoegws5UIYaRnzdW09U1wNCKZHEB9dlHZWy+dNFjaB4uMdNe078uzCy
Xaj3hzi2fsgMW5VOcqh0LuRaPxktq2+TMCsXfRxwyrAKFoNXfUR+9KjDEVWafUx99vQjC3Wib9Gc
AChAHG4V77k7PeaPqlTA3/RyzWuAPRZrD2urlNFlGA4YbcN/TQBoodLKS6f1lwiTpeZzRSTmyYbi
nPTTJol8OhgD00v0ry/BbRuWaWLwG6jZ0OJE5XnQ7Idkj6V1LEsMnIWDB3kEDcVTmWXMuj36pN5A
j0ChBXrNOIxC35gdiqGREDiLmyRq7Ws3plxTwFIG/UZQ71PR20v25lsnI6mNOvmpIK6zEB3AdKoY
FOR9J94CH4E++2Riqn28driVIA3nTnPWbQYbJWa3wKa/HajTMV0Tp9jay6jCjDLG+VHqGKFbG3Ve
22OELGYBrIz2k+e+5Amhdlg0Z48TIpWdxOHT6OK9FsOjc2blShlsdH9a9ar/dB2NPzvauG50zuDt
olsUywZXF7yem9axfJeOdS+CettO8LdEuHc6eZ343EsbVUoODDqyIiQaP54N+ioe77bpUXcZBYu9
7KWrGLk6PiWbumS+5AQsrh29mgMYzgyKexcmD92J9mM3veSTxiIK/02V3nOwCaUF/ILVNVsYRspg
63SA90TOYecEwIB1RIU7wglpcGHJoM/qbzZ2f7qutRfOVPdy6yX2ylTZySY42vCB5umd/+nRg2gc
8lFn+xDgUGkO6kd6b5wZ7yLo7sJjQExAiC3u1uQs4pIuXGm3DijSSGlqO83Vw8HkFMa7M/rPESO3
nGDwmi4FBcDOaK5gZrFPNCvTeknBp3D1wKliXYQ20Bi18zQgpuh5YqrcfYlZHjlYUxyr/kOi9Ra5
Cb7NF1sZV1w6fyYncRnf2Vaf68Te2QNc//jDzng/kYOUNjdvDTnYUkeRo3+JC3kQ5nAiyBB36Ysl
MjacMfqy1OmOiTvHvKASD2PyBEgv83WG7RYi0HL8rgM2QHhbTWgtGqZANsDPw8hD5TqLoXzVbInr
LqOXBhdXG7veCHah9lvCB2zbcjs6QNGNTlKsQoGYJN9uC6ut917q8n1I+YjC8TXuUUczJRWAWMqM
FGXMpYPFYKuMyBkhuGnkFu8mHHV+Dp0IXkhaAMIAFT3vGqaPOEHuETh/tuCsLABYpaACCRUEjO5Z
uMH0r4ZuWOFxT9VI9HR3LFNQ461/wvB4DpTzaXItVMp49+riqYHjoLzkZRQWie0/qilf3BDAtWph
ZSIHZlckin6j4XNy46OYehxIWMlMHwVEmpXMTLN9KTRGVP5MF1tVBGN5GYEgDuEwQ3JKdJARWqNv
NacDtcgqIyYsdAggQU1UqnCpL0mDGs324qsK5dkOkZCKziYhuSOekx08OxhULRsjlocYd61r/Uzz
ssVxLvg2qM++68H5Tb32MpXzmBqFQRbZPh0RXqeaeYpSPyPi5skl5jzWrGvlNWzTx2UAGcJkTQJj
WrJ7NfEGtXX8K6sCqSRfud+NZ1I31gNyNab9uxHpdRuTnMAjorfeG6j4d60hFwtfWIm8M7f9OXlR
eyok90U+OsepR2vbFuwVGRekDIyXUQIBzuoqIgAUEX/VAGI6zWPOwgLcDdx2TfvOwhHZoR9s3bHb
6nF78HUOZUMjPTqfhos2ZKCOJFVa/qN5jn4sKrZljsIIXBZoRdOQH9z7krzBCtuGLqf3VjdvTSZ3
VYd71qC4beQ/DBu3qGLFyrydkCcfHU/W9EQwlD5Sln6DHRS/VGb8WSNmtdHVPhvU8JR/Tv40Pxge
PQ5qByQLAyCRomewKUxmBxyRt6mQRAa6RwQleA+i+NLMODFRs/3S1dnqq5vZMWZnJADWoT2oAWqI
yo09Nw09yoiAWjnsGJSRngGOucAjwLZP+fStldXFKLxblTCUr2t+Z5R/1ySvjkZYbK2KcGtXXi07
2mtkqdtt+irBMShsRDkxa8gC/A+bSVhDuS6VBuwrpkf2LKjAmeNgM8N1T67fHNMg4L2ZLZ97UkMG
GPVqN2UI0DW3RJJvnmI9v/th/eWjkFeujiHCxE8HgssB3kWUlmOSHZzFNBgi+wVBvJzSf57kK9W8
PXCy26CKLyYHz4RAbJOMi7lPfuAhmevOtZCaAfVjf8RYm7vEZ0kRZ/Yu4eJ+Uv6XBaDZhlLQYNBy
7erXscR7l057ppBXe6g2YRs9Km9a+8ZAoqrGrCvsPaxp4T7NdKohDZc6eCqCRBZB0j7sWt5NO7/U
JQBKKlUUKYQWoxpLJqLYMQQMaD18rs7UsD6TPlzWmX1PGlTPI1XCCBIqSRWqOlSpgyA3zyP3UGAP
9Yz6YcT+S2ZApvYq/2Hp5gvxDn+KMccgPaipkCLcaAfA4+iMPQwzr9s3tr4bePHDLD+GVXNiLbXy
dDyurnZWgbfwBM5zvd0GMcy7hLOboho7Ki20Y71nFqCTdsTiOqplENPI9TYmbvR2womh4SVYpk3o
h0FFHrsWbNMyOhh6ehkN8ZYWRMNJsSb6ABrVjEIE4Wq6TIAdJAZV35z9DpMq6MBYJEvlXgQsxIHZ
j23MIQx6c+38csN1v44GZ9eYe2XbAshIZp0cAa2tiJ6Jjh4XPTlVbdGtjSEjT4uJJqpUMaI/s1Hf
qqEhT2JM1qNpEz4jV0NWH82UlTd/TRJao+cug2MZmPoK42dKfBd8S2OYu4aCNUKldXP3lQHA6i6T
AgEzqwOKpntzavtrVO2bibpnFMmxkSCLfSdCeKRTNZGNbNP9LY0Rcl+qTfu+ETc7mXaFIHVnFCht
ZNoQkWn/9J13bpvuMQjwq7LQP8YisCHpASNSKEqdEq+XL1OO0gql9xCXW1lM66ZkUWvE+ZY+jLld
40zLPIpeWs/A5cbRbsBmCIaXZMxeTEmGCPt5Dh9PmwkznE5CIuZTCU0YjN9LTBm+FspfT5w+jmZx
7YNwYhBRrkoMBU9SpN9l6Pz8P9Y3pvfYJCg2nLR/oe88Kt2Xq1LDS0ru5c7LhgO5fKc0nr48PUDV
MnkvXo45vW2iPYGqm2G0XrnqcD0NYM3KyH3rvPGzmsIrQz38f4g+IzozZJTdHa5RALQ0WHZFMUCe
h3CkY1EuzepmOfmLlvcC7WH/yew2387Z8k6NrDFsODqVN3fRCSKOdmB6BaOYHQtD2zzNsSPqFeq4
mVNXTIvKCFatpR5lnmATT6BC9C0bJqvAOhjl5o3qd06Uq+65Y7OhRbgkzUOsvLd+xMwYpKmaQ9Q4
yVpxb2TLVxZBDavC4uSk3tnKlL2gdCCUY1CsJUYcMUA087oG08Qfy/yVwXZtilvkF81ReeDE+ZN/
lMkWt/acV6dnEykUlWpLT/+k+eVrDm3CV7AD5MAHoGtasxbksPppRvSxan+1HOO1wusCigdkjdfV
3+hBHrE+WkutHuA1GjetV59FUqH2EnTWVhhtQ5UyNioOTYTAIkbPPpFGmF+6oP6xLIqV1MDj7Zfq
JIX9waP5TT0rWfHUQJD41Wge+D4Hb8RrYIMTrGLmfDAPHrHVuWcb0TtOqUzjos8An7lJgH4sBt9k
ZC6s5k7vdXXJRUSVPgQRW0IG5nEOGKUoNgVz3ThO//VA5TSSu3LeysIlIQgkpl6xSnJhO3skb5/C
8pWMx5Xt+XvZfzfMKQJGtBhn44BKL/kEV89eKWEd+QlM5hqSwu0XdKoTB61Gn951knVNwWMShuui
wqyclSe9G79css5StwIl37GRu/hCPw9SrfWuvGgJPhWURiFfGD/n7sv2Wa/tJ5j4lRwXshfXcewP
jqvgSX/ByFrqs0iDdfVkuF9WmB8JCt5U2N97UgQUEtulTa7EXkYi39So5sgXbb8bWf9R/uLlM0lf
6XGOrboYKqWMZLEfaodFKOglz+/qw4Bv87kXSEksCYiM6RFSBzDiTeWMe7fNklvt1BVW4RL1VUZS
aficToBwAfe3FXNZ4gccYmK7GdMxcKy0+FMcWstI9296EeD2LY1/+cR2K4Xi0cBAAWeFu2i8mYjL
0GSxROUjPQ70Ld65msX1n5w5er7JQcs0745advW5nc6inYUmtAv2NiHmPEWPtACg1ycbN9NWMEsX
SX8H3h+xMzfYm9Qvk7uz5bvp7eqSgIW8XHlNsQzKrxIwfaKtDVDZA5lPbrgFK7kUab4KJCQAf4lE
WGH6Jcunc589de3QI8hP/JdsRdjvPFXqFfspo8a4XUNCq7oT8CqzBOa+nVi8zSEZM+WfZwhp69bA
DcCSNCru5siqFD3qnIdwzvsN7Tnu3hT9RxG+hXCvAwfl9W2QK6+DeAalZwKpALmnzHDHItiMz5SH
GZ29aZ/G6ivGRRUFPo3lPw3MJNEBDH7+QlxDfZ8vEpR0jhlfGGLyytLfc4y6bPR8Hl8zTBZJw0Jc
42JoeXe19pwh8HPwFsb8mTGGAOAn6NYY7wLY/OrZYpFD2B7NBi5xuat9Pg8405+RuW+1N3byhH9p
wcG8YhFdsqdm0k7KKkv6heFuctimVgT/F/tfuCuBl0O7id9Gx9kODZKzJ+OTr0fURB17qxJpJc0a
qvfDwAzc4spkmUdPVcaXec1f168VGQERO2j2iSXhvCXVILEYIN3Zqu2yYhVb6JCoTmix8bFw2/Tz
iHlRoOfV81fozYJ3gXAyr/mIoj2PcddumJGQcWb3+6Ffo+55atiVRU8alVFR/c2frTxUxdEWMzar
rD6KZGe2zxIeSIdRI2aWtagHFiHVwi1OffYciWGB2kr8NYxugRwY5oU4C737HibUHWeprikQW2Nj
hzpZZBtaiifx69KuO4x/hbstm3WPYieZ9zmIkdOzW9xwtPmgA2leIwivBdEWkh/9lqJcaOP9vJHH
popQtrBf6/Y21n9Vim1k+KvIN/BoI3wmO4SINXyFabVrkzM9WIMBIfCRGADNB3JZFE8Wkxa6GwQm
+SEZ1U1AXCxjbe/QAuCF4RrEhnDw+I2me50dCh/RKA0CmKCavwckAhdnsPOGbX6ybo0HzeBVYnjU
VpW/07pd0/502WWSt8k8YPRACMpbEVKr3cA6EZyQM13T6qUYOYMDKKMTdMTsYRA1AdSDVSFzIiw+
LhiLL2wMMnql/p0n3tNWWas4XA4l0u7t1G6GkPqlR4f9pCr9CTsK/SjK9s0swWK/kTncDTx9RcwE
GaGisTQkU/sbtAcTTnn/FSR3xz3kwsCZaG2LGY5hFfhdupXHjlKe++RDy7LNNOP3RfdEJAeqGEP+
b2CdA3jps3PtVEF8qv1TMz9+TE6cpSj/mfo1Lm/68IEbMsebiuYA7NqGQ504jzT6Suttbb4wAbQ5
SAaLZwkYQPrMvy0dF6dLiaSRdg0TR3rSY1iwzTEPSFpf6iyQKnpip/fWvkR3shJoSbUvuw/uubHp
bH4AZr7RAmVN1YG/jhXTUzyeR9ZPNF0rGSGX6wGjV3ectctax2thsS6KSZVySWvc2MMHzJE1aICF
h88ttClgHDrH58a+lvEq9DcJuIXJuJrDrme+Mc2ZbPIlQA/bTg3359bR5vXGBxdvlH5F3roeIAlW
r9J6LZFyaY88nbkRuBkWuVc91aFD0/sN9yzu1wmIT6c9ONwxM7uMAFmUDeYWlgdJNYa2MiCBGeAg
6BTHGKAKJH5v25bn2HiLmRwYUGTS7MwCDC3JXpugluqXjgt56Mi0spZ9+wMY1GoPQ3RiVZ2W6JFW
nULqHrOGWbQ8ofk1QmHN9Wj4v81wjMZfaX4BR61R4ZbMVNLhmJU3pQw0tNtk9rwO+3oEqxedh665
htWxUtOC7LZNmoDNh7oYnNr4LYx+fdwLQ/IR8lpxbPVgJfTq2BkbsAJ99IJyx7ok9jN5Nj5/c3A/
frkWOAlDPp/GfDPFP51KZlr65jsNq2WuXeOgDxcYkqgL8mE9ZrhhnhXaP8VxxCtGiOWYvhkhg0Ey
3oZnt6Cm5RNJdzVNFPkhmYRV89bMFwYzXqagTynPdxmsqfF2NqFC0bZCjDOea/UiGLzb3xpWrKgj
ofQO6/7JbGZMQQaaofKvoXwuxrXdbaMARB2kYPNdEtTEKrwx0HQiF7f3+Fny5tig9dNA/YEd7dpt
hgk5n3yO9X0kDq3902ifrrbrCb5ISLKzLXYsK/Ep8cDo6BjlTsS/AmBMl181+TppJj4nEDU2lwe+
FrasBW+FRURm1O4kSbCa5r+lI7EaYDGTaes6AKIZx1I6R+FSWK9JCXFg33hypczXTDOQke0K572V
zxWpJPp7gZgmoBlviFlDfdYTmjPO5IfjgNwRX/x/pJ3HktzIkq5fZeysB3aBgAhg7M5dJJCyBFmC
cgMjiyS01nj6+6FnMVWotMzpnsVR7O7jGYEQHu6/yAVeLY9mlHg6OpaWf1LYvKgC8TTzdC6YtLv3
BegnylocLdlOOPW+yZGsZ8VFjwuIguUpAh0KwmFRjepQbKTgBxG9HAAvw2pA0jg7VbzARfgNI7Ui
PUmkN+P4MXY+lRp4LfWT6JcCFXXa0MFc5UFFzIGGOUoFBzpGHLzfTTVFNksHr39XR89j9lU6n7ua
BtBBp/1mc5CZA/fu8N2kZp4hsg+Jg9dOSVJ5Z6UlUKPOw/5t19q1C+yQkwH9yum2m3r6LuW+Teh7
7lQnODb6tJuo0frk61b3tWAd1uMBcfb93GT7Ib83DGjC+r2dm4dGQe5bP7QGEB1k5eODIb8uyvox
OnUgxWr5VUuiLUBFtwH3Cu92xjbRLuhOdi+afW9CdgGITnkJfDxkXu4/uFA18gYInnX2kxL8aAXc
LCiXToTWxgjXt0aKEI71Anuyhs8SxaYhlAdRVI+FFn738caxK8HiWShloJhADGiAw20buyO6vn5R
wIQXm6Zz7uhnYmQxnpRKeWp7SuIOvI10YWZEVnRE4WIf4jGnRWCIkUNBe/cb2FyefhlKoGqOkG3h
m5zdpmfSxVAxfA+5etIh3dbWQj/D5Gq01PKuqAuBDqUPcsVJnkGCILmL7FOmCjeSzqFdgER5GD6B
TqZDCqpDj+C6OnI/ocgAw7y5UU3k58ZF4UChNexWvr43fblPbR/rMj/+DZLrsSxYQHabBsfOrJ6n
ClCbQ/33Y2c2/lGEKABPgYN1fTlmnhJ15Ze4raBmTeiwA2OdyLWcLvo5OhBLgEwhxTI5t4Mjj6Ne
LkqHM1Rqkx2gG+zoEqeIxpxDdN878xjkykcpg+TgZ1116iTwtKnJgYya6l1RWV9sTRsRJ2LJDVlJ
QS2wNE5xlMrRFmjubX7uJhmsL5gi006Ug7GzRtP/DKCBFoLeIpY60n1F65BqjTzNGfr9ICLJ5+bx
3lGg5mSlzutbFR+HwuhuVCWoXGlgNCUHCPOW0O4p6fKemu9SWA2OXpNtDNNNRKKXZgJajP1Bdygb
hqRWrqhhTtNCPJSQhttY/aHr8CU77g8gArxQS1etheVlFS2Zgj5HZrBlRdQNlOzREemQ97OwSUFQ
ICmmU24jyDmZL7YCIh1ZTK7ZFlZ4U+n7UZj6AYDJYYwWE6L4ZJoSySFnhERhMJ4q6+9HPfkSUTiB
1WsfZx47E1D8Savo1sEBmxZ9Q67ahl54YSMxWXeLa0FCO6pEj1G1LBwrcCCACmVDT5mQh/fD+A+4
W/x/8WvtzEeB56YSo7kctYiV5fipTUDHzY7iSfEtMuzHHpRfCNnAa/p+35bydz4nL0FFJ4TfRu9m
ROekUX6MIUQ+g3ZA3qo/2nYhgiu/RBz8DnXlU2EifOKQ2uvKXYrDVwcqoBE10nbFXWxExzbkiyvZ
fWaHXjmG+E5yxs36sSWxTw37MzAdQI5OfkcnS9BLh7vTZke4hbte8iy3g0OMEHAUw5zGg82wGuib
zUmXzV5X1c/ZACoSoA8ws8iLayQcW6gSswWLxMrveRyj/WbFD1mNV3nSPkcN76XGQU0FbUGl4QEj
vqe+0iKCosE7b32p4w2sSXQJxL63p0H9jfrMCBXDbHJz+KnqkWH9CBIAqL+0vqs6umiI/OsqHlip
isXjAHUBzU5dSRMaD3nR5yRdhVXkidgFtVFwk7RKNSOoxPVMEzbUy5RWVuMgmkQxA0sVnBEl6SOs
viAsFfEhLGwT+d828xEpdPU8dwycJBs0NLhPZV2CesVZvqacxZVWpBS/5myBW9eCz7ZB2q7G3Bhi
bG3QvJzpQv+cIh46f1Qwltg1yLkRWEUZSu/3X33+2aU04GhBJx+rXmaocmVxSncKlK/fkTQo2VTa
30LfArJAEUyG1Qfeuj2KoYXdJJwNErmppaXT8akMLzGUlgc/MqI8Glo6ENRE5lmjHERVSXCvFD2t
yJshyfo89SqZmQOpR0Cif9fomHwjyiZ7vXQbK8CPYggd42QmQ5xxCw10JLzG1jNU5+DKhbgTA6PN
eZImABfT741DQXlyczUsKI8lAJX8n75J9yHbQpszqNxHuApzM2VdlHbSC9LRb7AdMn2AuMh6BNgC
FKE/mxWQwH7QDwhMFrwHpF/ipOFKm/5fxsIDyIl6Qusg+VpOY/FnroQmvusgqxDXsVndPO9rAQAX
WbkqNAs8U81m8D93CJ3Yz0FuByXqj75FfW22RoBpGCwrJsmVkRZW9wd9/gLDjaYTPcrZWWsnyLHk
eak9tUVdUw9WkyodPiUt0CRwcaEGX78DkP/LSRAQxcmzCVvxO9BENSJU3Mdd90Wj+iT2GutqVhYM
Y4Vgl90nuYi3SIBOODLWRtLxkDfGTLV/zrElupicQyvQm80UP1e1U+qrdvYnzQfVNjy1l2QJhl2N
IqFRI2oquSqL3Fog/UqJXZuhabl9l3RDaz+Dug8kqNF2tmxnH05J6ugUTloTRW/TsAsHqV5Hn8YP
A7ccCOe85TobIt0fd2kVCizoaZ+NJhXGQTb68DwEFt2sTWiOtv+17eMIcp3d1lP0K5J2DO204W7t
XizQk5DKOD3a49Qr08JbbZxao4HWBGSHWxlC3QgHjO1pRkq4kVQJRd8nDdAMOqOROLQ51PHhJIVS
4Jg1hbGkc9wpVoTYYobySiJQitcdHQ8YtRGasuucshg/m1A3oM3GRpxY7RbwaEG1Nekbi26s1vp0
m8Q0zkkN5jtP/R6NoaDtgUg3dGMAIVqlFm75bbV9ENVc0VdpLUW/MTU0Aw9jHPh8ZbsKQFGhvtPl
Ne9R2D0FGWPb1j3yeTWAexpAUjjT58xugka5yZsuzsdtowyB3dypuplmlteFQd3AyUn1RfvTn1Kj
/NHbXTBHqDo1lfFN8KPBs2qqmqkUh9ERTAyPzRZQAwFB0Pb2VkR1JJ4a4fsp8qtaYpTpg9OUamNu
FTgA3R+Nwn6XPWm4EYbF78mCy431hvAz+qShGuWUE9owstMfhm8k2l2QhEZFibcwc0BgQwXVGaEb
rTDg80+KzJzFtrexus9+MiRi2if1IJwRTEgVAjEmY+jb26H2e/DUrGiEEOJRgIdnH8XzDswC5ny2
4Es+j3pf8KaFZsbQJShbWodBE7AWsigOqq8Agoyc5AwsYH/nA3QBatYmO1Rd5HOgmrghjQZtz4dQ
DfGsmGaZI7DfCwSROUQBKTmTs+SYYUcBEKBYdpN3NgB3EHV2/1sYqYmtp8RYdvwyNWOJKa/TToJX
UjdXtfaHbR3Md4yQBRHPQRI9IOhYGLe6qS1lA4RGuMFjNZ6TfZhGmn5rjjX3esU5DqUwtngQVS2P
rC0FRju+Uwx7KQXWtaPc9jRh5yNqxi3ChfzD09PcRukjHzqKbyKnNvufUhPjfFSLKEWMK9TgJiFq
bvkPE5UFCfSh1fKDPneZg4ZImzvd3ghSFYG0VOGFK+csQlyxbEOLgusY29UjMAAFQUO7yNWIathc
V/0BDKTTIkMbwxGCFU+n43PT5g0UUqVEUmNLxdQIPaOtZ1vlJoEJ992ZS8qnLGSdIoPQAXZTkpjm
+I80s2yA7BQFUf0EBDijlDj5CkZRgUjs6uvQGBHpNN9IoRhSB/MANTL1fQArQR4MEY0jYAmHbMTK
HLZ4MeslDU6xQOlkW5DR4NxmpjER/LlI+1OCEI2vYd/aUyJDxzlofFryqWqNd9KhmH1ia5QWzYu+
hrBLjg2Ej/RqMqcXpeoxfA8c5XMNSA88Xhx3s7xRjDyh1WQneRqjkuSMAfDlcZzQtEd+Aam2bRD5
FQ3RErkfXVGmrUHvDuHKADU/O515NhbOVEYhABE7cNAVqXCgKEZp+A0m6oaCPmtWR10EHqToU5SH
Ulqh+1GzaXdnJmfZTsd0S+5tmBvKz5G9QxluoFO+b3MMAW+VsIB1r2fcFp4dRIA17bxEs1KiV+Hf
Ko5Bm1xV7S58cSCEd/Rfwt7fV0ogphvwV33zCdeQBB5XneSI6MFaHIFE6cLnCFG4nz9OSWagsqTh
+Un1qkhyWGelSPC1DttfOgv6TjRVof0K86Ym1apNkVG90c1O7dBnsotsVxkqvC8lBlRCX4532N3s
oDDwsekbW7spB2Xg1GDNVsdcryrjpgpmv6TMEWjt9Nv3a4lNVVxZLV0AW2Ez1X7bTNsRXFp2E/ZC
sqnZmkXsDg33NRIYWjfcc05P8QmchK/fyFzK9lEbZRl4TSshs0I+6Z5ru+izH4m0ERgbbSvCUJA+
Dz63XVjwiCatrHh4zEwyrc+uhfhXoEIO+hCQjZWY0XDSTfLAzWgaMrxT84omzEBBst/WPR36neGr
6q840XVtU2O8bHzUfD9xHjSqqBxmc4UOnSzTFnx/phc6VkkzBy4STAYmJfvMkBIcKj+c46ZObDBp
s9pOCHPye1HGBMghvcGM6+gQqLC/4OuJWiBYPyUY39tOK15Cq+5/mXIu2ntt6p3hto8ahcqxMMIK
9yaOa09pB5ofkwQah2NarcRAKoaEiniCVBBFv1mhxma0SAZP4Oxx9wkdzHYFIKuNHGYYrakqwe5N
1DmnjWMVJoiLVq9ghBXlYC9VTiu+N2Q2mm6JhjPOm63V/kwaw8C1jXpC741TMAff7KoDPKbQ09Ye
RSRGQAVW4hiPczTTJNU0ME4fEtRSPojSj7+FMqXNbVTZBPBC4PRiAu/+Xln19CB9G16UH86I707A
IpFKnk2uJl5ESI6w9hHGqQrEsn2Yrz+LRiSpO4oi59+nfvoFcF3SHAYYn+xiaHPfVOGbPxxthFZP
Mxg33KQaIogfAWcLogGi+4lkGJM/ZiFwz4niz9eJVugj2oXVS5SWWOCYZR7CeKujAhAYDEDk7424
Q/UGPCZ2uoYVIj+gjGOElv5g1lifSYESJDoHT7VqzRjLtXDe0CxCD27JsxG3VEzdSKko2sglKvWg
TN7EwcD/cTNkCNnoSUtTv3EKioMcvdM2z1IkvEiicIGJKt4im6BWxbwdBh5jlL819AWQozQRgIfk
oPLnNtqnUxjRRWmGGKN4C6UGGIhSzXuqbnX7PCrAmbZZJjNwnppmKjuOXsu+jXtHHdzYDHLnGAZm
+2ue6z7HjhsOGFRpaXQfgjDqk10SIIyP/0dAzrchtTCgY+t6HN8s53GMR2+I/B+EQLINU6VguZv6
VK0+IWuUt7uWN1HylYWVNx+KqbeiWxQ5svpgK4NS/7CKAdNSe2qG8HvddTBVNZS7o19pgMLeTms5
RKxTjzBW8tFBoozlOoOQNWyyhR7OiJZYlX1A3XRKPztAnhKujdLqb1taR8Nx9NUifuH2Svng84Qg
DECzPiR54kJWfDaZRScfQRZZ9DCVALb3BzLqaf44GvjbQnkR+Qx/ZJro8jrcKGA0JhmkEJyREqL/
UWehShYrEWhmYYbNgSSsj36Vvs/LPzY6I1uYZ3N3kn6s4JVrYZTgTpbpJ2jx1pTJUlPt9A/llJrj
vrSN9FGrncl6NPQWkGmARox/7GkXGIe0N6zgE0X/Reo/T7RAbmRUc7EjRFIM0b4HmIaiYldbXxqH
p8eHEgXkHNXisMjuQYRSZowgFx7rdNRKtp6kBF0i2W89VUMt230EuGM4qGOehMBkgwwiV7AcHXNX
5IiAzXKxF0jHpHDctNYHf1tyVYRfJGg6B+KbkdHnTBSn7D51gR0gAl1zhXAhlgE069bQaQ7+ux9F
0BJLUI5wnDzOLTqjL5V8MppFZ7FzeWiRxdj8aFhLCSSkesmRTYANYUqfv22phNcVL0Naymox3jg5
RY85+VyxnTrQTmkIugy0gGOM7r/+7f/8v//7Mv5H8Lv4WKRTUOT/lnfZRwgtbfOf/9L0f/1b+V9/
fPz1n/+yAM3pli6Fxn9hbxmGyl9/+fEY5cHyd/97VjSabKE3eca+PWL59jONdoA4tmgKbjAYQtVX
3VwOKc6GRPvXssAxCd1e/vqrkH3SmX5UL7W0B4xIvOQBZOGOg+yLf0SJ/ljcfhMICWxgXLraNsFy
C5ehxX7+8s+wzwzcdIRqq9I0VWf9K+K4YG9WegpXHQBPejRKvpH5Rfe/hBi6mN8vR9O0M+Es2xa2
rQphCmc1aFNNOiNFBdYDxIbEy3a+gTb1BB3STbzqy+VgzpVYxtsJNlIVXTBAtXzT4NDs7aO5N3a0
MQ6Xw5hnwkjVNFhEjkbWL9+GoRpX1rpBQYfU7Q7yzCdQjDurGb3LYZZfu16htlR1Kti6yQyKt2Ho
ZnKWyKKmoqceKK8dW828+9+FWH2cUoQ1wkMkHkHcqrekGfLQO7Z2ZSDn5stGhEFXLdWRmlxHAfPE
H4OoDdBbKNLkUQGxGoCMuzyYcwv7dZjV15el1SmTRS5F4fIn6w5IsLIdB/8HQocudLrAf74c0Drz
gXjQc7DqkrxNLkv/1X4ughzcrAV2p09L167hxdQ/OyBsnHpX9qx2bmU7BmU3XguWgc3Q21D2OFKO
NX2881AjPmVAEzZl6QXfF3WNrbojwWOV/2k+Wgc09QIvvhb//dyapo4upGGpNl9QXc2tjUcJBKwy
82Dme3TbYdsN8yb2ehowP7KjvaMKWXmzu5yeduOq/pUfsIzv7V54G39ZYq+m2iElEu2gjV7sUxEq
R1dPkbDB8xdsFVWvy9/13Xo1BeuItMnULCGFXCbjVbA6GMsYZ2Pd9dUpUp6jUUJKr3nFlT8HPEam
35fDLXP3ZmyEs4XULWHoKlo8q28bx01Cw5BwzdLsLX9V5pXz6v1dt4qwGpBel5nud0QwP+RH+5Qd
ggf6vnBHNzjb/k+Wy7KjLw1pWc6vZhDkvgBygdZ97dE0eYgO2sH2aElNG9UDCeVdWx5XplBbXeZx
EiiFZTFARHvQux3IxW8uf6T399gyh4bkgcen0mxttQIVH9V47m7dVU/RwfyJBNUG3e5d4jkfpXc5
1rn19zrUcu68mr2BSiFPIUINJS4tzw2Wrnb38XKMszP2ajirRWfoZauqDjFanu6984TKxeUA2rsj
YzVhq0UHkqDuymkZhctD87bc1bdw5PcIbW+rW80195obH/B2/nZtMfz1Kd6uPvaR7nA0G1ycmrka
W9xPAp2LkbF53RbUHS6oHnQhd9jpJ5TPt+l2OIT7K8N9l+eYb4OuhhvAUqp5Vehueuvvy914iG5B
IG1AwXndlfPpzNTqqk4aKUkPGKW+2l5TzMNHWTj+xoPqqlvEfix6O48IA26dRzqKINQStGTd8hGn
7GPx5cpQ339ZwtsUyg3TFKplLrv/1fo09Kq1x57w/cuwRaT2RB57iJ+WLYFqwJZKrOaCUvwSePrx
cmhxbpZfh16W9avQJjJu3dgtoXfDFsHDLZLC3yyX7+tGbrR5Vrb1FiESUk03PyFhceUaer8zGbmj
Sl01hemo7w4BaQodBwIIQkNqfg1w8gB+XXdulA/h4z8ZqmNo8I0cZ8me3g51Mh0r0qk7utMpgyDg
ApUE1blFL/MO+fgjymGbGOCjC01xk+0gFF699d/lNyxpUzOWtMM2EGJc/QLDSJO+LTu4iA0YIZtS
cYmyFPo6YXFlRZ+ZV5MWmZCqtC0qLKsdayEqPKqJxoL2obl8D4F3BeP09z/emyCrHeonhQCVyMfL
jOe6+gJEy6ZWevmracsvXZ09b4KstqZMo3xW+2UkNH/3uH5skbgt3PqgfFJ+YCEudq2rsj0WM1vz
yr2hicvB9dU1SOdWrbOW4Oi9bA039ZTHdtNunT3CTrviyo14ZnW8Hqm+yn6RxpkTC7Loot6ZpeXN
JAagavghVOWVcb2/q3QiSalaEO55tq4ijUWoT+ayE/Tk1smpGBSfLn+1cwGEbhomJQFTsq/fbrW0
UyBRgDtBuwdOIJLcQfn1coRzC/x1hOXLvTq3gBoIJ9WJgOVdQgE5up3tK99DLEtrtfRIV7GGcCyb
uoa12kSFrByHhg5+NXt4eCflQ3QoHpVdfqzuWYcPoZe4jQfxzQUuc6y85HnxlHHbe6Q7XBje3rV7
4syYLeGowuGr6RbPhrdjRl630dqmRSh6hMNnQ/NFFF2kz397ZqVmWprF9QtaY509axS7HBVDC1cD
86kF1b7EIjLE1+BymDOTC9XHMrhwdcEFsJpcgcEMoMkBAgzlomaf7PV9ePgHpQVTfxNmdUaZVh/S
s6Vg3xfOd63qvoDkcCHgXjkKz7wI3sZZHVNtPyIzusSx7iQ+DZ6/R4OMlEU1ts0tSJl9vL88f2dO
CwZGTgaq24RmtMppG5Uyk5b0JliQp7A7oOzhavJG48y4HOfcLngTaPWh0ECwMDLnQ0Wf473Yh/tu
298qh8nVd84uune+5iQryhYXZM1rN8YHf1NvcAC+77fQyQ6Bl16Z6jNnC1Q0GJGcXMAkrdUXnYJU
b0EULBLD3QaDTPqxf64MebmHVxv/TYjVx2zU0JrVFCOx8UXbIWL60oaecEO3++1jkO3iObgvt+GP
Crl2L/E4rXfDofScK+UX7dxIDRiW1Oo1YbMV3+73wu9Rv2owDxb75uR8iD9mh9RD4R8JIE/Z80F2
1x5K7yuqbJfXIVdHjGEChrIlcFXrofoRPiO6u28+BTfZtrgzd6SFO8V9Gb6m98XHATkUF2T16Z8s
7Nc/YXWyl32bBIbFT0jrxuuC9lG2+kOMJbDbGICjL3/qM0eqNEybl5XkTFPXRevayGUUx+hVwx60
AgSwsgP9oN3lIH8VFtfriaoWIUxJ4mmuZrUzWkcvRz4kwniwZU7gJbxi73/0n3GnGzxUCp9a9wuM
XfJ855TtlG/G4+WfcHYpvfoFq0mtZn2cZvjEqE5Q5UJIosx+Xo5wbiaXW0OVjtBJ6ldjnHtpl2Gv
mK6OVXzdWhulq+nOPf39KJbKrUwGfa5oEESAVXzGkfsJDlEKINuHqL+y/89NliVAiWmGsISqryZL
Ah8xVTOwXN35IezfSX+lVPBX9WS9Hiwd+Qf+xeNr/RIpEzXr9Rptuelknbo7//gCxe+jOMjj5dla
7oBLcZaBvkqSEgjL+O0mDIT2LqgZz+mNo1hcAiLn898PJYVO+8NySPr05Uh9FapBnVkbynDxxYzH
XTkh1NaYLfCFMRm9XnbptcNxuXbWY3sdcDU2VWkSEGfINMbHGdpicAf3Dmz4xtmiBrurHzGyDrId
cpYeCN4rV9DZ2LqO5oSl8Z5b5y4pUPq5DZbBIjKjxg85HO4CBjDYVJT3rrQUzm0s+SrY6r6rQ80J
6oKBNq3zMKvz3hZWRP0qvzKj5+JQ2+H7OZQi3j1OJx/LnEYZhasqzjZCHFCR/QmisXd5oZzL+2w6
PY4uTU2a9mpzOXUTo843wGLowuZGz0Jo3WFQwvYuUETq8EN1QlRXeuRiH5AXFVf23rm9DcdHOhZF
RzpBq2zGqJPJHGehuaOaHUYBkULJ95dHeG7XvQ6x+mCxWYFfLQkRtiHOF6EyRB96gGm38B7SW/QX
ppfLAc98OVu1OUhMOltQJFdHr9MiWSVCBI6xBay6O+DP6rWu49kQ1GlIRqigyHU9OCiwtwCphvFf
X1a7AujASU+caCvAO17ZXGe+0F/pDu1klYayuZo+CCkzrAVFYNWJ+GwjN/rw7e/PF8853h7CoCa7
HoyumGkIchm1OrSKZ6XcGVW0n6bkdDnM8kNXJ9SSUmi8tXXKMObqhBrHPOvlzEB8G78yMM5W/5T+
tIFDAH2FhfQPVsHSfecLCUvTxbIsX53AIXmLQXtauHNebPppdv3kk+Zca3af+zqC1txSP9BtbuK3
UTLTb7QxZlAdZmeD/SmVVzbouYIPGHe6RTrPGlt1VtPGWZAU4O0FKLgNnLhvw2fgRtvgrvjagyXI
dsauuSVj2l1rQp8r9rwJvOyBVxNYcQbHRkZg6w6QrqdtUk/eczOX9/A9r5wR53J70nqBYIZDX8wy
V8GKHHRsjAkUz1/8x9zxVvcY5Kf5HljRSd8iSP58eTWeubMIuLy1bcAKurM6JBScMsAEVlwjCa5Y
9eg/6bU/bapipO9ionFsIFJ8OeSZg5DMWmWQltBJfFfvl1ytGbtDyAwZ+im0EBqDRZEOnoPh+v8u
1Gp0SdUnURTUKFYbGMw+ax3GKNEPPYiuxDnTtSJ/x6KNsibtAhbo20UymnUCKhqEtTUU2xnMHdjK
SaArIvV7Bx1fp57vgIXvShWhwFK5Ev7cMQy0RjgW+JqlNvU2OtbDPWa+A9EXfcDexqZx2mq4wFye
zTN3NC+Vv5A8XJLir5LAq51gYo4VDR1C9MbePv1XbWaBfVxbH+cn87/jrBeIlWcWNJ2/4jhfl05W
u4HD+wuxWze8kkWdPVZMiuG8UTghqei9nTqRp1ZQO43m+nfJPSjlLaoKh/RG26PP74VbPJ03uGd7
V4EGZzfBq7irT9Y4eUKxEvrmdGp3+a34g6VUckIJ7gndkz15PzS1TfLBvHaMnotrqUsDAFAfS1a8
HW8XZJrZYUriqhRs8mdnB6/0S/DpJTviebgF+fkBMZQrKeTZUw1ICiVfh04hfd23QVOJIm82ZzQj
NxA+MRbb9XxT8NYuWinMr3O82ps8dyFZ0rAtnWOG99oqZDvmWhRnOr3Po3HCG96VN8E2c3sX+5J7
1UtP/+ieoFMoGCOHGyJqbwfZ9AWS5qXFmI6YT+y0A1rnTwtSI95iKnMlGzq3418HWy0fI6gzpelh
F3fpl3SINnp01w5XroblB68TFRJWyzI1jWK9sTo8fWtILBhrAh+jYVcB3ZQZqn63yQTqtNbdKLkS
7+xefB1wtTZxvsyoSPjaX53s9ggncYvMj0tBfd+C1fM33QcQg3f/4Nlmvw67WirwV2Erwn52cSxH
y+yoKCV6Kr5bYZfSXEvHzqxL9oAkH7d0W3Pk6oKnpTpOaIigGm5RIK3KXWB/u3xKn5tGOsY896Cv
aaR+q/GEdY5oNQ62SJVvSq+95QW817z4g+XJOyQybrWT6i0VWOv+nwR2SM+5vnX23OoRlU5qMw4J
Y1vAS+y5DWfpz3KHCdk38QwVzcsAUbuQ2KZrN9O5WeX6lUBHTKpM72BTlVLhiF1CxkUMtzA/Gt2X
y2M7c2xyfCFjRQ5NYWZ9vwvfaexeAXUw1/EzYteMQdT32IIhEAw74cpFewZ4wAtEcHhJjVXy7vRC
PljNWrAXAIm0ndgGP+QLZp6U0/V9eoMBwLzF8M6tnq5jHt7PJJFZPWDPlva7s1qfZVPnKPabkHvs
hRk1ZZ+N5u8/Fqhe07EyWCWQxtfpShvCgQ7JPMHEaMkhLUWNETa84cufTHv/zQiz8B8lRTs8qFb7
YFZHEQwjYfQP4b59yY/GFifeYNOehniD3pu5x2dwr3/Tny8Hfp8mEZfcVjiCuicAhrcXAbBCuC01
LFOthGkfqM9liBnmoN/DMbiFpOCmNnI1baIeL8c98+nexF3m41V6Zlh14QSUlF2M7zex/7Gzr7xc
zw8MXLWJdJ/Ni/9tgNSBExD1qIYYhbVPrfQFeDMcH5hg1L32Smk+zTABkFDsrzyLzvQfmFLLsnmp
AgehoPE2sjH0VtHFDK3fwWnwukPnOqk7fR6P1Z4van7vPOcU/4CCuNuKHYnT7nCtB3JudpcimAA9
QaljnSj6dehXw4RgNPJd6LYgUzpcOT/f3+kATunnSOoof4Hl3w7STjVTaKnBtrBgA2H+UuFKrSsv
f3uVWPAtOcMcSd1mfUi3kzLbqZrRJ+sWVjRCdOmVCGfG8SbCKhFS+xRJjTKFWWDgnwnjYByPVi2u
nJHno3DL0XbCZk1d7e5BQ6SwNRP60XLEbnlEf7vZ5N2V98EZIBQtBahtFE509X0e6QDIHZMkwac8
i/5kCCrMyo+FTjVNnVeJX638PggguYntDciN5T3mZjGUanBR2iJdhYRTDZq1dk6aryIxiJ0xol2X
v+iZC5/fSOPTUEHSUmZf3bt1jcy8KRHcXdJr+aR8gATyBfVhF0Hw+/B+8JYsO7+7Gvd9gmhaxoIG
oPCjUrVYxVUmrBManT7CQgMoTv1HqghutKVea26a3dLAqt3yznhs766mGu9349vQqzVGKVjX+fqW
C9uB9sWmemg+hX/xSpArbt3ye+5eSxOvhVydQXOXoBkPp54FB4tJT+Bo+1d2zvsb682o1g9fbsy0
hpptuW3ySVBq1yVLq+/2gZyv7J4rg1m35fqe/kHoI/tRx+li13PsyugKI+X9Bn07mFU2P+KlKaeS
wdTlMwc7Ju0frMm/Mo4zl/zbKKtjYKpZmNJapsyL0Whz8YP8GSN08DPaZ0cULs2N9inQ/ger/9wM
WtxE9DQ5R8UaotjQN4ZviX5qpOCj+RNC25WhLbvn7fNrSVzI1KndSpj1q92l1RNGlnWK1kM8uE16
P5kfSx2FXSRbEk2/EuzMaN4EW+2nZMxDZYwJVgWjh0fZNlX+XDmlli+xHo9FhUqD20Cf/q+qz6v0
pI+M3OgpHvO6s/dLVy77jVbUJnvOt9NNvbO3l+Od2Usg2eBSUEQlGTNWIxoRz0+dzrDdOVG2pvkp
0eR+kZf7B5wR1JQWzNxCu6KFte4doT0d6EOGKEfrqa5xZzwYj4O7ZJsoNCGSsgWHjUVSugnc7gmF
FO/yOM9sszfRV+OskBKqsWEguhkfxgBFSNw45/BacnluNb4e5Or0y9Bv0/uYQSbiW68+m+pHKzjY
NgaazpWleObx82Y+zVV9uJWmP9fwc9waWASiiNthO8IcDL38EH9G/OagPOTbfI+v9PPlqTyD1iKy
BtzYNiHRAfB7m4FVWV6rs5iYy521Hz1ER7b9wTpC6N4bt+VeuVIXO/vp/jucsxpoZcjS6TXCdYB9
h/iPPemeid7xlVGd3QlL22TJofnPZe+/2nhNWgk9SPh05hNOSfeI991lrniWD0u9L9zKo6dcrb+J
5bevdzuELfIzuD2alKvTC4MaFZg+Y1P3BZJiyjZ5hFHlVu6xv+lP0XN5H310tsOu/dwdxeFaCfnc
kIHA0cUjPaGqu4quV9rYTZmGjux0Hy3mqxFKuD9Ee6Waei47pDLGxNJeJaW2V1M7Y+Q1mJMqXaxC
hq1F6c/el57pjdBO+V/aJt5FexQXJEpAm+oXyJcn7cpvOFNcpa7KRcERRwlErOmLrRmBqlhU6wZ3
2MbfeJH9xYqA+OF/xSFt+cTJz8tL6sx7zFxopraOuJRmkH+/XVJp1LbdmJNxIlGhAQBrPmE35bZH
7WBBxfhgPXded2veDZ7uyh/l3iczzT9h+XX5Zyyz+3aNsbgMOrWC0oz5rpbWU0NXddh6bpJZPmoF
hdxr+Ftd2T/vd+kSRQK3I7mmdr36xqIfEBUtCGAXL1r+tTMV5COsK7fV2aHwvlVB8HLyrKEjkwHZ
G70vio4NNMd5wKx9PlyerbPjeBVidVHI/0/adS3JjSvLL2IEvXmlazPeaKTRC2M0kmhB77/+Jmbj
7LDRuI0jnY2NfdmIqQZYKBSqsjLlxCBwVUgVD9l9PkMDvWl1gIZNEN1etiRaDBNGqxE877MFSzGI
gaUEUAAb/EB/YwRzIB9gH9QkmOo0GNOsSSmcyCsWUM6aftkV/l8sY2NBPXVyo4pIqUn4JvM6gLyh
kF8xJSxYxXmggnPR8SIMbqNvzmLKSvD96RCrxEep0KLXlh4yry0o13oDnL/KKol2TWSPObhkreYo
yrTI0wYQxdmJg0nTZcSQaxpdFwuI1S9vIc/nkDWgYgiMCErejM+1SjaBMQaeoEGa1Z6qN3PCOGn5
5zUNVGVR+1ItQOBBYsGEeyIRVZ3VBHTuegXIVZ49a0t2uLyU8wQINgBvQE1W0xHp6c5ublEiQfpJ
WkEtAk5SUJKC8boC9Z0N3lTiaZCvvGyNd4S21pgVgfZUUaYI1iCJASK4JrSr5PWyCZ4rbE0w3yZt
gAyJ5FjylgaE/GYWahgfkPWXdXq4bEi0FiYcSHGvJXoFQ2mCqeqSOA9SqgtqZwIbbM5I4tbW5wY2
IjW50ctOg0Cgpf5FQNjsGIvXXYCeAEspjJT4KLkyQQFEfvuf9spgYo6K686YHHx3S84eJSiRVIMm
CDncM4nGL4bdEHUUFpKZQJebgChS8tq2+gb5PF/q6rcGEhqXVyIyQ7/Y5rwMbQe9dSOFmUX7Doqc
d5Cs/UDtU7Bh/GP5uRr6MzZmjLoHNZmJ1egZWNMgt3SnaNWtJSlHS09usvpvzqWJF6yFkRu8+JhV
WWsGjlGHQPY4j4oALSeMNozrIBgx4u0d6njAciDBMmDpdFFJDJLHxADzNqxcVeRrClp98LsJapsC
K2y1qVzBFY3GiQSFksgFHyeomlFB0XOBI9A4wmZpACBaQE1j7h4tutPFGBCp0MHjgS8E9nsfBGz6
iz0Wtwoo1r2hzatgGZbei9Y6CS574Ae07cyyg5kkYHMoLIZJEQCrtFB5jWM/fTHeIYZOX5OTByYf
KN94igsZeU8BsAr00/czxB6DxU8xwDEHzm/xXA7nbYlrcPNjmJOd24s5rgs45kfr0PweXgAJDqpd
irvjcfLB5BkIsWT0L15aPnPXz0mjI0vH8q0nyD1SohayM6+nb84RMI/wfzbHHI0Fl6YxtFjg5KW3
zS34dq7M5/cKMBpoCAlcl/6tS0tjTn2uqQtlY0QP257ugTq5yRb/svNwbkdVBksEGl0UqMaW99Dm
laalJJhTooS6WfQkT9Y9KLJBKy84H5x6B6YJMACMVwyMOSwEb3XqtY4a6Jho5V1p7UGu6I13xlf7
oN9BfBo6eDfJrZ245FpPgl5IssNf6Kd11i+lMssUcFf6q4qH+mgm13FpQAHa+b4WkeCW5kQcFdUV
SB1bCvDIMvPZ9HwmvdlHkofykQISeE171oUpNedRjv3cWKEr3lwJeZMAPqzCCn0QQxMIrDsP/VP9
lIS9e30NRllAckCs5UbBsKcYL9F4Bf+Dbn4Ak7x1DgJ71uIHQA/Kb58hqRq9kGOShdPsdTftfgll
0N7voTAEWaskEFU+OTXx0w1gIm6PId4Mynh4kofQpqpRgAmMr8TLURKYRtcq3OjKGPw+95OjqBrJ
OZjYexuNUjrvAd6C0703bPCj9q2NLwzWHuhZAQ4OTtvLR/Pj7DGnH+M3gFo6uBvBdsTs75JPdgsy
VXzgo/OUPccx4F2N5wTKLnvrX4DLdeudaGGcMgs2dWOU2dRqdFa1lmE0flN/L28dwEmmX12jrgtF
Vk/fS0KM1wfg/NI6mTQATIWgjqthUj4uQeKlR/2whGYoXwljN/1Lp5YQ5VAgtOyPdonDWCptENmP
Fkjtu6A9rJhd/ioBConJoMiH0OOu8qlu8Zdi13sL5sRCEVrvPC5szQN5cuo1pElMIEJgfmigIoMa
tp1Dq85MBTFdZIbJBxYpzZs+mjPfig1vmZbY76cCAmI9ebzsoVxDDqgkUDUCgoctP1aYQ10HWc38
PvoySD8t6LhgAy/bOD9p8HwDJBlABSDDYRH3U7EWMsiv6Z69l5Q9XRcRy5yn1qcWmPyhWaH8UFkZ
mPT95mUJjGsowPjRT/1OOxaAUOp75wBhlqDZ/28LowvfhG90dKJWilOUUZUS9BTq9DOOUsGdy/lA
aInQ4rQKXOrZVOK05h2UCiBmPYIUOJGMYG5zFxqGgm/EqYKjRIr5F81ETFQBiztdSwYq6iVNh8pf
jlMAqWVMRgNe3OwApEz2EZianAfyDJTXFMhXEXF1y/2LTjl+AuKWbKP0j8DMbGcKkti+sfEVW18J
O0TK+KrDCPrsjcH6BvUWX8TgxNtbDBKgJo7SO55IjNuAgKHLZgic+41xJad720ncBHiny07CNaJT
skNMOGEEmrnjFU2ezULHqoZsguBGNWUBOHrNfT3W6bf/zRRz2xR1LTWQfU19Iq+T66AoA42+SA0M
EGsL3PI8F8O3AgshhY0BuWbSVW9cv27KuV/lCU3CBeBXSQ5BILqH2PqT3Iqm0TigkVNbzA6uipk1
WT9CXG+nhcuv9Kh6pV95uGzupAcM6wO5ke3k3hVlJ7y4hXiF84CcVwYO/XSNFnYSxNdK5Vcqxj2k
CbTX7fxw+ZPxzh1CIjZSwbCuhRB5agTCFgs0TcYUb5H6Oo5uIQapBtOXIgT1qZdfK1Bpr9xmwETN
cmWC0wdioYJPyckXbIOiA2wcfUw1yszRV9bYjka6vxkUytz+rvKAPgdvU3ZLnluMnxZC6gfO3MSJ
SXaADZQMfafpKf2k4C7cU7z7EGaPqivOcTlfEdNJik4xZBotUZxucBUvqjE48NQxn/ymeuyLP2bl
RBN2a4EJI6SDLEU5y5WfQwwD0nJQuEZzRvCO5Ax3nVphouMwa5BFUOmWPUyBheic0y27pcglSTgf
zAlaJ0tivLKZMaZj5tg0xaKSYz/MpQzMSDRawrVCYbVo9mLknkVpSpmtlCVNDNb6Vc5aj5To9k6/
Lp8wTsJoAAxpAoMMKCRmdU6/P4Ap5tJBs86nLH3aVb8nh+GQh6K7hHuKtnaYrFvqlqlZZNixnmZf
8aFJN+61HeVTrK4xe+SVu1nUT+Ut7R/iMQVYFfAHny4NEkaAuI5l5hsQFP2GQfxd4kNu6zpKYNNC
DQWgleHa3C979GpEUYP38ehUDh5RmM8BYfKp8QmyDJMCaWwk4nbiyR6UVAqfAtsKEpguuOYfid+t
Qs/knoOtXeY2SOtJj6rCpgFzCrrHbicFdORiDRA4r0TdeV7wQFjE0CmCM1bKGMviMhkX20n9so/H
sEs7w3f00hDkr7ytdDTcpwBpAX+gMVs5SrUVzbKc+dOYAmExuSNUdEzlx+WDwLWCcjBEEEBbadqM
lbbVkD5OsFIU0M+t35wKmpM4dZet8HaM9tD+Y4XZsUqeLQJen8zXUhkjCCDsFuaJ9CQxT0ALHFLI
FVVgzRA5Tj0PAktGPUg95XSerzuo/71B6AwKazhy+a4NQKOPBCGGuLkr4/5C5eBweYkfsPizH6CB
wsPBewYEvMwa83ggWeZAJ6kL4kcIrXrQVvTxVvtKdvEOag2oHbsjph6gjgiYN7TBDsVNG0LATVB8
5zy70Y/d/BAmtg11i8rxkjZ+cQ08l5cfzcM/JFSic8DxHeQ/aFuCtxtFMfZ1oJFmHrvcqf2I6J5J
3tscM1ataDaGd7bBpoUZLkybwxzbtooUxR4Bksw/zrYOiC6UthFQ3OZAqxba6+XvyHFVPHkBlED+
j5Yvi8uGShVGjyI8rZQ+kCJlb0mrwFOoI7COgpwKEx0UdAzM86mn1jIoI0cjJtAq/1VKKeboX7J2
9cZFFI25SwGpGb0FMLHPNntyWS2UhSQEGhT9iwUdp9gpw8u7xf04ysYGs5iZFGUlEy3zy2v7SOci
ld0HcBp8wRgU+fMwAiZ+DEWCJcd2gI463bnSzCvFjmEs7rp3TSFhaVWCGRGeT29MsDko6scVpGYh
MKyq5Bin1RFK1ZmovsJ7vGAhKE+AIBhZH8scPSTEXqwRjwh9V0KrGpOBs1+G4xWtyBWPYKI4jHjf
VqNH7kSHlu4R631APlGGdcy4YTDgdA/rLFEgeYAyGAW9K/t8N4WQRRYn8/TvnNnBWL5O+aEwD8IU
q6Y1ShqnVGqcWuN99Sm3buLPmF4Ci1oZ5LbwYcb7cuBPw1WJYQqKQjpdGDC0kxbFBHWXBkIpEHnc
reBuctVWEiXdvKVtLTFbOBbxoqcQgEWkV8I4hjQDZHVRwUKIhwy44YrL0ty14RSjLoDlnSHFigUK
RE5BLba5r1OBb0n2mqESlK54kQkT8oh+VEsA452nW6iSFXNhFql8UtPOTUXelSxWgraZdtDXEoQO
7pos8GEA04UhT7aPX6oE0gnaWiF3sq/LOH1eobRXt7J3OUJx72Wwh6DQQklecOJOFwWZmDSTbahp
UNw25NG738PR3ulvU+OtfuPFezBVvTpeerCO8w70SroBAoQDRk89McMSd81AxGMME8TdmHY5/S21
AYVtHUKbvqS92DN0yrv3Vfl2ecG8qE/1Jv5jgzkHZV6Udd9BqFcHBQZU2lxFk4LLJvjLsAHZRIMf
tNLMAVjJ7MySpWd+nT3Gc7ePMLqEKuLushWeN4IEErArgDURruiv2FSThnSC6rFFlVfW2Sub0jOT
dw2zBJAmFfgIb8u2lugv2VgywKlDNA3yFkMGgaz6Vzr/vLwUmnKxwRAwT7g6AH8UinlqIIrGerQa
O/czaQ7qNPVUdLTBbnQl99/a+fWyMU7/DBWbjTVm46RIR6ptIxPV7sjL6INVHzh+aGYfKZ4VNGKg
7YQGpmAPOV1DWAX91EfdlMJZT9e4RkXZouCJrlzlzmH62N2C7gp5GqjMwLoNwhnICMSv/aMKHaQr
UXuLu8Eb48whT7Q8wqy/VEKXNnYl54clfykR/HVnt0SC/JrjlmDoBF0JzXwxm8M4Sybj+TcvKfEj
6H1lPdgjy19qX7tg73Qvf0iOW1JIJZAfqITI4NY+3dFMJqusFUjkU2V5iTTyks2aIOJzepEoZG5s
ML4ySEmhN2v7TzoQzYf42O+jcDxSWAlkmloP/FsDht79y0vjeQvSX7zXoNeBAjgLeYxIrmpQqcXr
1lOP8b6UfHCJ1HvjEb0MD11ezMBhuhON0O7KkFzjWWCeu7V0oAA1QAWbyzjrZNTIviS58NfBJW8Q
avia75yb4XUMrAfKCWPcix6onJgJ1iecS/yDxi8bzQrbaaGgvNZ+ob1IkE5NlLs4E9SNeavCn8fE
EMYGMO7JrAoC2A1YSvLOlVLImL7rhoiPiINNsG3krcA+fCi8sI1WTYZwsm2nVK4DozRufDsF6RVF
0KdB5EOFEMJYihd70AG87+7TUBhkzrNXDBHSlxNSFIv+ktMj0Sp98k/1HeNyz3oCVUBX8Z2v+bEC
PCD1irfGp8+PqQ9ar/8ifONzzYNoSoHjKpDvY+7WyVohllnjRUUZIkDPbUKiD8Gue1s/BnzUe22X
35cBLb1CvetuBmdEHiKruB8BzsL0RGgJHPncq7Afmx/E7AeB3icpRiSGaj5DVrvDmO9tO3WC2H7u
V9QK2A7w6KLE08yyx8yeG0IQ8rJeuanRdx7bJbx8IrkLcZC1o04Dz2Vdd4FU36JIXeN3NZSkxypb
3Wqyb9SsFdWizuM3FrOxxFwVKbIa1UyU3Cfzdy2+Ag/0YQWbQtSLsOr0D51e+hj1R4MWtJM4isin
T321sSQ51cHw61eyc1AT7UtaTLeznD1DLaP30rWeXEBNBCGAszrK3Emr53jGwUlPjRrQ0VwjW2sg
F/xiVHRu77lN5mAR2eF8rxM7zC0IBsh5bpuZ+I1615cvvXqok/fLLsHJY9D9slUNfPsgB4MQ3ula
oENdt7qGkp58zIhnqO533O9ArQx+9ti/LalroM0hlrPg3Imwi3IlGAc1B9OXjLtLzqRgMCdpfDqP
Pr0ofv6d8j1R7iUJnBtFkIYiDnzeZwPfDSpOHxgdFjcNvd8S4FNkoHX/tZaLIB+fi67w8m4NBZtK
fzzjlSiPGoDp0V4OQASnm9pDo1GH1HTpUwKtBSiZIiS77CvFObZfRP0PnpfgyQhbGiV3Y+esslXV
QaqTE9+ecPEVrxkBbDQR0cdxP9jWDI1fm/w9NmfNmAqYoXoWdn6gA2T6M3i6YHiAykt5TH298iHl
KdhMTmDE/A6GNgBiQY3jDJwgdXbR6ygWRl+owk0RAvmOlrMCiXG0ShWvCqXDUu8uW+VsKhg+ccFb
Op7pSLpPV1ujAhZD/y3zZehprtZNpcbusPz6cyMAvCLk4wigUMUYkSD+aKdDjoulDVMAKxfFQLOb
CLyR4/aUOPw/VthqW0IgZ+8sWEpVr0ESaftSTx/sVn41nOnl8oJEppinN/D8M5iP8alAXIRTpkGQ
xzpEvXLdJpUI3cFzSKwLBQewvWK2i01TrMHskgl1B1SIANl+tCBCREtgEOf50fnIBIBUeEq+XF7g
+ROIqv982mQOgQzsRQrpXywQinsJyP2Xw6iFdnplqLXA73luvzVFPXRz3ooSw0xaA1Pj5Pg5ROkz
o/oLJ9+aoJ9zY2LpB7DUdTU8I49cx36fRhXgT4GTc3wC068a6ARpwR8lk1MjCpEb/HoJ/dE+CWbp
tS0WN58bt4Ns4h9/HAdTZNCzQBcMSCrGkpo704jRHgAUlfoxHiHk22q5m0YDYJHGGGRdJzDIWxoK
Z3g00trXWSkvI2qXFMBN+Xn9jjesmzZdMFpW0Ka2f3lpAksfWJbNl1JGBCrSoV+vtqm/QKM7K0Mz
Bouo7ewvW+IdK7AT/ruoj9fJxhQU6usp0zQUL0r1qFUTnm+zKXn1OKHIrKaxm0nxcNWrknXvSNZ0
rbcTsLS9oQU25iADC9rND0OqrF5v11Z4+cedqyEAo0YBedhyChtjW99xMjsQee6Bjngyd+l+wCsk
MIPyevZpzwpYyquYPlK6b3KYYFqjRe6Shmkv+O7ne/TxMwCWQxJN21dMnCNZ3pikA/aUdsKpZfhy
/Eu7BV+l4jcHEha7ynJzkWjWmRdQs2iIQ34Wc4YY0z89SpWpr+idABsypKY7pMeILL4lY92zoEFz
FnsYQ0yYw6i4ROp1ToFNRV4bxYZ0MOtpEHzNs4fehxWQqiL9BAyKLb2sKASaSyJTfEi0I8A8Qi7u
v+BLpsnWSTIGM0DBUmZrjICjT3K6aynBmOyc4WNpnfqmN6o3O/CJDJD3ygbpgHpop/Lpsp+eZ9XU
Jp20RzECA3Q6Y7M2ST8ZCoQM0pfqZfa72zJEge5WAdnvYcDbed6N3+sbESr2vFFIzX6EIkRAE43c
06WadjI4kL+jfqm9Q+zej48gH+xda6f6YPESQcJpQGV3lvJJAcYP6eqzpjFE8Uattgm4WVXnGUmv
37fT3eAsRPA05tpRMGIDQTuK6Gf8nmhzIhEHuynpv4riW6reO5lg6oTn8frGBOPxcqmO4zAgsBjt
6kvy91XIfs47vDqYt0CKjNF9LOb025R4j3aoeKZ+O0glCXCzo1rlVYTU0GVfK0gGhbM6NbPgkPH3
7tMscymu2apE+oyjLCsQjCeF/NCBTQQjL7YIE3WWG8H5tgukG7C5OGIpmqoSPLMfL7ocVDYvNR4J
RAclrKs86u66uGaIdvLsZkJ6Vu7n+yiygucGzJRMJg0m3yx3KmA5ja5UggTg+mDOYtFgJ/cTflo5
42KpWqkZgBTyW8gLxSAIV9tjWTypy09B+OB9NLAYgjjDBMIXFdzTrSzaDAehVSiizX7QQhIMFNOm
A9oCdsNd84wL1xMdZt7iNjbZSU9Qiea41bA4SPE8aOsViMuKurjRodF4eXW8b0Vn5AExwHmGiO/p
4vqmSPSlhp8kSvk1Je0NIC6iRyN/Az9tMA9wROVZsjN4/VA85ZJ1HOZoNxvCdISGcTYAYioOr1ID
WBOg1E6XMum5EReQ/KHpyI1UhCPIiFJUht0S5QzKdrL0R0zlYSAHFJh+dix3iuDUcTdz8wvU01+g
O301dAS/QFNmt8hvGll0ldE1XFojE3zlEk66dLAAldeXAdBGqmJpHVWo6YrosUWLof9/E0F0SZqG
poWpWpvdtnnv/5xkHDFq+8GYaKgYPfToTPiFuniKHtQHEsx75dHo3Okd5NXyNfJFv/px2eG5J2vz
jZjA6KTJnDUdHqoYLAq1cn3RSRaodeT3qmiBXL/fmGLOVtPnOQa1Ezwa2xpFoNazqgWXi4g297xF
wewjc746ay7ktcGXyhHkm9sFNFxDgD7BOLojJfg5tEF+DzXLxAellLQjfhqKBFb5S7Ux3ofSBrQM
mbOXxR24pGPEyDbBXE6mp3dIHK6cNv6rE/Zphzlh2RDFcx91WGr7FtE5lUz3/8I/UHp1VIRFzBsx
mzkiFjp50gANR6y6BknBIMd+MhICjlB1XNO9OshExBzIPWt4R4GNDibPMKllmko1aZEVT85TW6OS
1gpauCIDjNencWZ3+dxm/roOtxj3ORryIgAJiUyw3j6qFljgcGWpAzk4PbnrukTwEuKe3c02Md+m
mvOysmq6TWmyW4sJtcAnTVH9dBVdWdzkHUTQ/34R5tKPUnnomxKmuoDShBU+mQ7q6xCuAa6OOlxE
gAzuAfq0x2YzC8lMM7dgL04S2mN3GxCkolZy2bm5T6HNstjJ9TGvs6mXV5xTfw3Nl8aL7lMMnVBp
h48Z6116F9+JWt/0s5xdWpu1MYdWGiYrimMk23nRSXeqMdtuEqmtRwcFrsioOr+rIY6vJWvIBMGe
lwVvl8tclxhDtKOkHHBdOst9lKzu0miB3vf3ZT9+m9ZWEJ1EXsNOckB0iGROjq9Y/YY4FPgb+r36
NPjdgcbcP2Ygo2EfqGck+qA0BcnR6QWdFWNRzAPNBaSjAur3GVzHAnehf+Lsy21M0DO/yQE0o88n
c4aJ1h9+14fl+3pFSR1nTytcOXFp1/eyRe4xwOwlpVIBRo5tig5jtDSOGYP1nTSKeeUsedf6WWxn
2tW0QslREBbPYakfe/hpj4kolh73md7gpSklrnzEkyxIc7f53u+b2J89yA8e2wd5X3ig2xXFfNFS
mQiDmG+NWQ3TpIRU/TxSboVGVO/lGcGrhXLSgArPZvkbnLQrh6TC0dO0IhiUJXCm995Qvlz+aly/
35phrpeoSvROHjEfEjdeSqdlEVESkEgeZD8LUH4LLtsTrYq5aqq1hqIEwar6KdvrsX1U0/63Xq6P
l83wbjSQ4KBygxMGxD99cGy8fyyAwy8Ks/aX9mdVvs7yt7/4+1AcoDJG8HiWEI+os5MD/Z/60Wz7
Sb8+d3Lz9bIJ3k4Bd/2vCSb02lMrq5MKE+3yZJdgenEgo6mugntZZIWJRMYSmXakwwohv1ZoQ5D6
oCWC2CqywYSiuJ/kguCi9xE0vluLdiOPwN2kzSyIeSI79P9vPrq5EGtFIoM2oHkl57eKjhFQS9Qu
4yUy28/CnJdhMtsS6rSYQWqJ48YZZlslyfgupYCeSYUgMROtiDktfdUqq7Pg6+TLQ45SkFzeDIOo
+8J9hIAqCkAs1B9lEO6d7hvR1TifYliZMATXHjrXANGWAToK+1ovvDmgVZLYz5+BxQTG345d+7uw
FcA9sMBNoGNCGf/Yqkm7YJZ80vDtBgtEruoNAbDm8nnipTIAQf5rgXnnGFZRtMaEUUOn1Ly6uFtA
iVVDbMnWf/bNVaGEl83RO4C9f9HzVkwcYBWEWEwE6mylSZsYsGM68k3F2adQ2v0XVFe8ssLWDrOs
MlZqrSeYVotuWrwYpcdKcucP/cJln/8xCSzu3K0xJiYppZ0APQFjTmu4mQ0JXFuE+eC6/GbfGGfU
S7VB26ZAC0rSPafBGGo/uTWA1Zc/z0e3/tL3YYJSo01z165z4RcH2vRS9vqhDzCeLtRS596w201j
wlLdk3xw1BgIHVm/qZboRp5edavESETjrijmWk1xm0Z9UMbLXp5/ZHUXCNbKP1yfvsjELLtJctyS
wK9SWgq7AXuvO5dudJA8bYcKFJpGfrn7Ywwp4yts7JoTczEb8LJY1o+yvZuqzJ9FitfnI8uMESYJ
NElVoWyIUwbGuUJ14+Smuh3AuJFfF10oR0dpVwRxKAnOttAskwCaMinMKaVOCgwPfWImznOevS/3
BGlTc2dr+664MVLBPSoIKWyMnKGLBcwsTp/SRlcrSH67dvR71JUx1OQNUbmvV0B5jGjZ/2/+w7Zp
OyCjgD3ALmOA+EW5bqAShxsCOWKH0ROKavvj2Tn6WTETArAD1FYcdtA3G0gB8KzdQvgL2j9R7OLO
FTxXzkHdjA3mUMgrGWJwBxUYBqzR96461wopS2AdgHLnsd8ltxQcTFcnelRTzz8LPZvVsScDoDal
UwFXihrzkHfjbTWsaPWbXqXjByT6l8ufT2SOOSN5vSyTU8DcIkvu1H5JS8mN58Yz9RctmQ+XjZ1T
LzLbyhyNpkWG3+R9gadtH6zO4JlaHfZR5HfLg+WArhD4rK4AB+Y07qxo9PTO2ClD/TdPtI0HsUUZ
czWmGM8DxBwzP6C/4Un9j9ISHEhuXP38kGxJRsklI4sJjORK7a01mnRVIQo13PtwY4O5ctFKcqK0
xdej+M7xoOYQuPDyX/XXFuJbyo3yS8Z7rfIUkUgJdf8LTsr2itPcNsZmxvHIjPdxBbW9Lrt6/jY4
rwKH4eZlmwUyFzHKwMOspDBEF7j6EDIM7EP2hGYnFEueaKdOduUfiuQ2Qmp90fdjbuY1bzJUaAC2
dOLqGTrY35JURBAiMsFEGWtuZSei6DN9SsNRim6GVlQJ4XuIKYOKm9LkstMpTW5Nkq5jA5e03VmQ
CK5BjweRXcF3oonXuUOAtg4cP5D5Yx0itobE+YA/ojWHGwDzUSiSoffiJuZVsu9vCk80L8CFB4Gi
4F+TjGtYatIsUFqG7y+3xuCpXgI1vI8JLf0ZgoLaa4vJ7VJMEsrf0U+7jF9UoCUp6r6uPmBJ/Qj6
WvyE2xlPodbV992huRMDufmO8mmTcZQsW3vZqeAoA4WGdbdTpAq+oMgCc+1EdSmt0xSBjgnz6NZz
pOaCF5bwezE3TYqLHPgBrKGoXCXUfKrJY/j28+hlqUczBSCbI6/7MQgMi1bG3DmKXppg5UM6pjs1
xPx+q5A9Fng//xL9z+fBiCdOx6a20CiRkbUKXHFZvALUVt/6BLOKuK4bhKnZi++tCQMn1wtkV4E2
8C9bv+yPGOg7NS7J0yAnGBJ3y+yxABqug2h8DyToZSuCzwfNEcZMMUhOkcDtu6CXQFHmQFfZvDfv
bHe5TlaMB5EwFrYfed8OpA8Qm0QHzcEQ9alRMqXg5ahREBzK7gp3XYDnueDj8W4YjIHBAvR/wGHA
uKWTDGBIk8EOtkL/aryJs2OX2X5nmB7OhDemu8v7yPtaADIA8Q6IFQCgTPSoAWTrjGSufC2/rqaH
QjuuImVxnjfiD5tU1JhK7jArGupY6pQcmzZasWtpj003uFZchlpzTVQRUR7XLzA/jeFHRwHVFet+
rbM0ZZ6BJwl83iqkdyCcBL4zJ3g334fDB4GGkJGBu4cbk4wrliSpYxkMIH5ZVm423hr5U7yIRla5
L3Pwc0B7CtMzIMFh4oY8V5LdtGC2oIWv1VfcxiM7I5BDUNXtRaBCXkK1MWYxEWQpy3pdNDSYllQ6
DpA5c9OyuDYbcqeQVVTs4p4q5ALAhFIWAfaTVfWszKsF8PEcKT6wa1+cVf5jYD0yffCaADQAtU4b
1HSnJ3d2nMpOaPa7VgBiWq9x93z5IJ2zIVALqoyZekD0gRxg4p4F0ZlZLyk7mKu9m1/smxYgzH/G
EwCXoAKY1W68wsJ0V39PXrrKXVrQu+e+A1moy7+FF0NAMgv9JZQngX1lrudpijt70Aq4StNBjr2C
rbgvrqZp/hVXw1WqqC9jpQrKv1wH3VplrmwCFT/wsgLxMnkLHLRz1yuAQ4GDomLKxuHyEnlnbmuM
CSqd00iTLqFME5H2u62XP4rImd1Kth4v2+EFL8RF7CQUNvC6Z+KjHNfZmLQoN69r6S3lG05Bk72k
uewp1SzIebi2ELigFqgA7M1KPVUWImPSzVBmT43BzRr7TVUiQCerPRmrbxDzKwV+wjvlGMP71yCz
ib2U6+VCUyAAD900zYNVeR4clNSFc64fBCdsQo58H1hDypqEcdfT89eXejxXBkrmEIHHdPEUGGEZ
xoH1aHnkQH5qtktQzJBRpB1p6nUnAjryvfPzB7Bv7BJ9MWJQYl9KLQNqARAqyZObgrVBCeR9tAi2
Vsd6LqyXfW2DuHrOzZVml3npomfh2rWgGcb9eJsFMbdOHA1qlHWoXZSr4y9w/mKIgyk33FgWJpT0
b52vBo8bMPNDylJjvp6dAjJSTQvdPO1j88gYjN7qfZzs107Ejsy9xAHXBEs2wPQ4C8yp0+uYjFNB
aCjBQUsxia7ttd6VPBVA+v6lelVlt/CIoEvPjSkbq0zYLJQKc/3URSRAfuQMtTT1eXVawXf7fzzx
c3FMnIS26wpVImTnYyh7ZIUoH4VXDt+035h/fRJVtrlQnO1eMoe8zto4URzUZPTdeN3JNzIm2T1z
RhPBCpLbSvdaeT8QTzqSUDTVz18qsE2YmcGHBMrp9NSvdRH1Y/RhWwtLf73Smp3lzZ4eqntVEyqx
c/skUMr41x5zy0uVOVlzj1On7qId3df44OwyvLtFoFVOqAZLJRploDkF5QTL51SqyWqREZQsuTLq
bq0tRwMSuU6rqK5WlO92EYsA1Bzn3FpkW3StXg9thO/oD23h9XW0z4rchaKF4A7imYHyEyhGbZA9
Wmwxe150suRZUvhdda+vz1E0B8UoYj3g7R6Ge1E1x9Qe8A7MCShSaTXVFtwKxuy4kYMaa5R58XCH
JDqwUSL84yscs2O4dmzKTXBGppiOmSGPEno7Otg3M/JTTS2XfrVO+15bomkt3v5tjLGfyR7BAN7G
EsidBwdDcztbh+KvCAfBgxNtl8SO60llWqRmiTn6Mcxv+2vtgwTOfM09E9MCzu/YM/eYz/GX3eWd
5FxqMKvjX0h4yGd6xpnR5YVtVY0vYdbJhTrVCwgd95dt8NdmoakODW3MvbEZ17DMUT7O6P/pO19L
/LG6o7U7KWjeLcjqASXxDWfLAE+25IvAkbx+AFgDP20zN4BUFtqgZ7Ct7nQS0Jx9/dFfge/2aBxn
0/0vOuJcf9lYZI7CqJRROq4xwZdUQSlq3cmeFa773KNixuC8c3Oh/rXIJHMhOAkgLkhpMQA87+NE
c2vz1plE7y2aETAZw8lOMhnD7FAiDQXr0ncAaeDzDUAU/Bc3DI3o/78dXDOnN8xo5gaorHESJpCY
ARNWhJEfhZAr9PEw9sQN8subB5rJU3uxsrTtrNHutB6YRN+DHOtQxYLkkdeyVcChBPJX7BId+zy1
0oG2LVIycEcZd6NvH0HxGEqP5n3q1S8aunyY6pN+Xj52vKONpyvojcC3oGI289RiPq1dMq9J7Veo
y08Fmox1fLhsgrd1eAJQlUzTwrODcYmmk7KkVXu4xJgdpo7kLgTJUww1p78uG+JkxpjKAXs0KkD4
70d2uSl/FpkOGMYa5340ftHiYwkOvXhVPLkWLIiXpsIQQqEBIAkk3JhNs3K1yUsCdoy2wryFS1Nj
vPIpnb9XHQqww9JJZCHMmW8WyRRKJgr6KGxzAyPWSlOTjPjWgC6UDnWGJHFBcrq3vMGf36Ir2gcW
CavxYiOlSvvXKvWgza46WoYhfMjmUatr2B/y48fr/ltzTV0yDf8Contij7rTxl7aqVIzW1Hh51Ht
2sZtCyDI0D9ddhXhXjIRvwX3kkFF0H3nKb9dfdBH3KQ3A1pF9d5+Ugp3/dL96EWof85JOFkac7zT
InfGNIvRRSQYDjO+p/qwy5L/1QoT56fGyJo8gZV5RFU3qlxzqgMlEdzX3MMGvhsQS+GknZXEZXWw
SmVtStDAvBv6tdOia47Bt7kS9U3opjCRHtC0T0OM/2UlQBZVhcwUxCYPtrKvh9+QTdipMTSEJVG1
lfuFNsYY5yNtVs/LhJOtyLfq+LpK94rTCvJSHq/ByYoY38sTucWIDIyoD3LrVrdtCO6FkA6oJeji
KV/bvXQDzPZyrd0MvhJEP6DW4Qv8n/Oyx28A8cMHhTzql6enrEDNaVKqvsRvGH280cIknGM3PtDL
GgKwPy+boyH+/Bt+WmNuT302e5BzYcXF4Z+pBcApAnFWxXeVTzPMs7O051WNKwTIob4tW7BipqAL
su9J03pRYgg+I++yPtlC5hYw/4+069qRWweyXyRAObwqdJqcnF6EGQflSCp+/R7O3bXVHG4T1xfw
g4EGplRksViscE5C4o4sMEz3Zf7u4tk5H1bc0QyvaIz+4cux093lhRTb5x8NucPgpUTX0XuIIFlz
qsjNHTcsrJKenK5e/n1WBCiOuOdQTAEAP8+WwBpkPFKnRdjTXHtQR1LZvr0U/XWZ97JnNfvsD/bh
WCY6LFgQzo8RJIBVb2ItLkDz9oQJv8gGj9NfLBxQIZDzBDuayWvjELuqPIoqitp+V5FrnEc77JLr
y0JETcq6hsczSnVgs8TEwvmpKsAMNQH8sw1dpOWOa4huqZv1WO70+wrErmvgnNBhq+4wr7ObPueB
LP8vyvnoQL+w8QRDiIr/ncu3mlrpLQd7RiLlzromgdNG7WHEUCa9ZYMS1vP4UgYyD/1eROG3byuW
c2hG42pObMQosgw+xeAX8N0ixqXbvyN49dcKSMbynfNIbtiSdK9mlEUKWhKzKA3tkITlrbsrI3J0
D9WdHpoo5fogQzoA0OWmDmTxhfDcbr+Wu4XBJRfn6oqvtR9Ys4ZD/erFDh3g0KkHuu9v5G0TQrvY
iuSvZE0lg5ViXyh6W4ur5Mp98ACjFiaHfzj0vKhofPSZ2WhXrAzfvKKmX8nyIaJDBtgxFXVElQEN
cMbRznM3OQThqZJWB8fqvszW/OPyARC5p60I3hAGSr0hratw7Vq/pFOAebzVmCSeV6gIEhIAOUOm
Cu2X51ZO6nHue3cE741R+0l8p5X3l9WQCeC2CzFM5y6zgzR0Wl0Vnb5zq5fLEkQ3FSZHf6vAOQrP
HcdltAaE8ov+St3pYCTKHKircZfF9dE2yV+MNCEFBgxpoIFqGH7jBFqLsYxqC/i+3kNDdaXBq7+5
MZUEheKF+y3lPU+7id3rcajsnJRl6JCDmgwonNnB5YUTpXq3irxTnm1ErPPs2LOHzWeUZtaBwUiu
wXCk0ur++1/64NX+LNl7knsjSR/sUi9aKLN2ZJdlt4t7qzVo+ENf6OiB/XT4kdB5B1qIYG6p5J4X
ZcPAuwOgapi4wUiRzm3cXG0AQJlQc0FMCIfafWPJoTnI7sto3Q8hiJ+Cfo9ITSJYuIPI8aETRdMs
INicy22MtVAohWF2nv41WYGrlpf9UbKH7OM/rOxGCPuIzcp2lmYsqg0PzLopswNN35nXq2Nzn5+W
g6wEKPa+G3Gc49MKR0msGuLib8rd8ApOFVxHrj9elaq/glzFCjASH79NBzz4gN9x/T5oEF3WWXjg
N9/AeUab1pPZzoiA62qt/YK4d2pBT4rlpiFR2iOAbGSLzP7ix0U2MQqD9h7QRPES9b5IVgta5whE
zMjcA7wM+BfASysRibh+HeXfhisZ4YWo9ANU/j9iOedsT/aSExaCjLv6uYri43fMaT7nvuonoSzw
EF43SBcDOxsI0kBqPLcjzDTpZFoKXKsKve1NhPiDsSZ+M3Y/L++eqIwNyAZMueqAjgdSN3cstLXN
rLLCcZx38f4d7yUPbAchTvPiIKRjjxnnfvDRypLvWzuQUWQKrMdE/t1ktQwHqBGcBRfA46vLAacy
c1Rf99JwBSVAb5+aOj0otowJVLCs4JhhJCI2WF8snrBJTW1a9YjIwzy+cbTcb0y0BhSyYq/A0wDf
C5DADI1Y+0D9Hiu6orUKmDsmTflGSnKaGlk4IhZhAoMLANQMm/7cPlzkiL28sIqwQyqpxyNtlY0l
ipYK9vBbAhcp1G7c5h54S0PDXfeO3oUamX9VeCv9+5AHiwUIasDMAe6Sb9cD5EVte3UJEiVA+DcY
Nkt1yXNPFBYD+/adOgB8b8AQO18szOcpy6pa3TsS+3Q7vaQhqhFPaKEOql11F0tfK8Ld2Qjkrji1
geWVrJGhtbSg09OgM2UNDCyq4XwgdELWWXcAGgMUg3OdSI1mjJQRtzFqJrJn1EyMi0B2wwitYCOG
u89obJKsVYsy7MF2kzm3XQsof3WR2IBMCvt9c2vmVprkpAZrm1Op/jQo/jr0u7ZbJY9Y8bb8WTPu
3mi9GQ/0GsDZivFTXYCBvzxedqYyAdypNK3KSisLAqrF+Gq35BquXZbHE8VPQMkGSxviJ3QYWtzO
V8oIgqd4ZvktCqQiDJ3qAIdfQt0EYfl4GjFF2e5RzHTNvZf7qyLZK1F++Uw+ZxLGCPiYekDZ3kAl
R43qnXKb3FiRd7OAtFA/JGF3JbvxhfaBAi3qsyi0wNrP7YPSlBAA/SCJYhM3UK313nJyK8jm9vvl
DXynuftwrDaSOFeR0Qa19BXFt/ib1vjZwQymBfAW6TNlJb/ACUgY6XcVSBqPa5T76Kgfb9Moji5/
hiDAwRL/0ZfzHxOtkzlZXCSokOvO6cM6AedCWfxBlc4MsKW7pDBnTS0YT2LgAvUYwwPFGwYt+gMj
eVOlsapo4M9kuKWmiaw6IhrunUaBOgFKE2yius9Hv8oC95e+vhRIl6BVKHRajOH59pv3qQPD3X2x
k3ky0dnciOchKYylcePGAyRFkwHO1P6xSjsCRS55K4GzHcPqF2CWmkBdOVKcSoqF1CJdvpAyTTjr
SHs4AKT8Srj+8RptjuWuCTzEv2ZIMa010UA9GJK0gShK26rGWQnV0lnvYyRnSW8oAZpT0X676jun
W0+gZdu5sSN5botOAABEGO4K4kLkaM9PfJpish3j4TDL5bY2en/tZ7TWrL4n5ScT+tOtKM6fJYVr
UI1AN9tCFtgvR5/c5hXGZxin+PcRp2706+JooQdFfr+K9UTfgG3ZoDbi05qTawxZP+DxROf8Jtbu
uiENuxxsMYMEGFZU7MTx+yOJu/yS2crj0WLFzqfs1tp1KAia/nwyTklAUVz9m8aTM3ncXdhNqlHU
BjT7p7kfMdCe8XFQ39uP++UgY48Q66fjZY/UEyDabU6elZEi6XqUfSowKz4PEEb97ovtz7+Yo24D
WSegLtg69BYYGGoBFi54aDgTpW6RmlTFK3Tc9UfnYO2ct/ielZCziOWI9eMcLIgzZ6So+we0zILd
PaxN0GjTnex4irLjZ9/C2XC+aJM9mARv8C/6yUTqt/lpVo8qytqgta6j6inZAegNdcXkL1KvZ5K5
0C0lqDWnHR6qpk1f8lz9rNZoHbh8HYreqGdCONsdctqSlkAIlvo6b31gsCSW771139BNhekDgLTb
PiW+92mp/fln9iQrKgpc7tkHcMY1DspQFSX2uhiyYIpRDEC/pAz3X2xQCHJshHYfSUmTtjQL00N+
oe2N4K4pdtS+GjoJU7gofAMfHbDPGDQT4wg996waEKL7bES7T/yy7pZoPLZ33m1mIbBxSl/HO78E
CCaeYZe3ULSAW6nca3Kcc6VRdUAY6PW93ZDIqmTjlaL0zJliXHxhKGg2VViXXXokn/So2+v3aHZA
rRn4OXuZQbBV4sKmrTA+HZza06p0E4OXKSZ9r5greRrcOgucmNbgGmqTJLRGzCReXkXhOd8sI58i
Hkwk11FsxBhkwNpkSAA/A+f2hgkHbW+9g9kmd3MdVLKUhsi9ooiJ0hvGjcBdw6eJqNWsgDXH6k5B
+jwjRANHb3xMQITX3iI7tRzS/WVdBTE/BHqui54npMX5mg4pUDewCQBizDXbteVXZTKisfj534Rw
jsVGr3MHWrQ21EHyspinFBnMxH65LERk+0ivgdsF/YOMvvb8xBVe2rpmi1dhbf0CqFxArFFiF6K1
2kpgX7B5Pw9ma5R0hISeWFnnO8s0nLKqbPfaksvyNTJZ7PeNLGddaF1UeP4hv+Er6xs64PzZ+Hx5
yYReaqsRtzEmLSyAnoB5at553x002mfReNUfyK5CH0fvl1H74v24LFOmGOcYLbPSzArgmqHbftLM
Y9w+N1SSiZKJ4LxgXud6WaBYFSra9Ugf+kz3l+L5v6nBucEaXDgU7DJ4nmf5dFi09lvtFvU+jfuv
lwWJAmeMSQLjEoO2jP6Me4fYc2+CI6HoUZLPHlfcw0H1UL8ZV4iaDZR20NGcFn6fILhsJOsoqnug
2xKcP6j4oq2Uz+hRc6kLtcBTa1iC5gDI5rACdEydgx+0ua0iNnilPMQoJGHwnQZplIT9TqK96LZG
fhQTwGhZhGfkzoFbqnXtoSENr73kUOKxYOyg9GcbNe4n2zfBEFDuMbNbvV2Wy0yEv3hsQ0N/ExMO
oK7z46cA+asF9jcSFJ4yTkHRec6gAxTWzIbvtHOyvT7WcZoEeWKZ7TeQwi5/0QeNt8qfL+C2vW7j
VW3Uug09tCe7kx7UdhMYBPzzZPCb9HUgyY1u15L1Fh2drVTOiS5ovy76FREuUcGr18cPldE/ZpQ8
XV5eUQcbtEMamjFuo8rCre8yzS5wyUbcCHvcc9cpwKXmQ3scbhksCua1buaIPUcjuh/u2gAAnQdZ
RUSs6Z8v4NeXaFnTVEjt2218k87lqxZPn4xCCSSashXjLYnxd2CM3QM98bsL3jhyt6/cvk8cPJjw
xP1V/vB2K9RNIhTR0Zyn7LO9tY99MLzgCdM8/wPFVEisWXSIHGAPOMyJOLgjz605NQZi2yOmhtvZ
CsvUCafpihqKP6AKfVldUcC2kcSnEHVnQCemiexT23ZhOUzIXyRBy1jkQIzXWn/RzWY5qE5iMFtD
eeM9nNosLsDeez2x0EE3G9eK/tK36E1ypBhaYqX+SOHufatyk0RhfXqMvwmUgmHZngB8MHytjmy/
gEODLuZ+PHiWvNdIaD4oGjLoIBBtOdx1mXQe0YAegbGq/x2gLH56t2gYYM/dvev49uPlDRQdC1jI
b3nc3ZlYpZ4kGjog2/Z5BVmxmz6Wzud/L4ONVFkM9YyNi52bY6dXq1Xl0GnQi51lp3uP0O+eFkuu
aLYt/MnbiuFOuFVkpdkPaFeyED2Dtxbd/P9ND7Z3G+vLS9xMS1+h1xfpwWF+Js5bkXz71zKQrmLA
A+AbAt8qJ2NR6rjuBwBDNgnQ2wBrk66Vrw6ylmKBh4AY+CekxzygMXNiJjLGxIgxYpFWw6kmRWA0
3Yk2CG/aIbqskShDfSaLO07utBidsmJfGKwgG0Jojxo6DfO78ZC6CGgMDKGlkfJDuZc9JwUWcSaZ
Gf9mw9pq1haN5Ej2ExCu6TWpfR0gvZf1kwlhS70RYi+l2s0lrlAzuynGKphRNPpvEnifkLTTRFn3
S1GclikPNJjFf5PAeQHUReq8ozCHMiPWcerM6lat41kmRuBYz/aDu5dMx02qHuPaYe+4kaodEtvz
NWUMyvl1MaVva+HGgOYMfRBAEtB5JIF5Hbt4WNGUt/R+V/reF+2ajfMrAfUL3e9oNKIdStYsKhHK
owf0eg/Yc4rzGztZ+RBnZflY6pUMf03gtdEa9Fs1PlydlnRWkmrCfiXlEXXDU254xyz2JPUJUd3u
TA7nUnWvWTTDQRfLuMPMkhe0+a55Kb7h8IZKgI7TGydQd3qof2EwWOWMZmF2QabfZJU7mb6cu6K6
lZirhXp55k5RPya/6l47aEr9+u+PAfpKgNjkoUz4wfmWeHg4Vo6axeJ00QCiujHPDpdFiJ7gGH/6
I4MZ0MZdTLGndc6EjtfyejihKoJWq4DsyY19jzB4CYr75ZieXFmZQuTvt1I5T5iNXp8VBAZTX4+h
Fg57F6HaHJCXbM/YcK3AsYPxZ7lvZRlK0c5tBXPekShmBZaEpgorWj7i2C9+U88HZaCy4y4TxDlJ
b8Rzek3QfFmnzs4mgGlL1SDGuMPl/ZOJ4TxlZs4p6V3WJKc5+64eok6jkbqu0WUxwpO3XTfOVRpV
ogxDA3VYA3iHgbaX9c343N6Di2Vn4+1kHJqAHcEx0sPxRqe+hf+34Lr+mzt08yG8Q9MUCxQ3rJGt
r5+dFvFI+RcER9sTwTszpzF7bUxx6vo4f8yXTw4KkiPt96uUKVLknJGuBig8Clnmhx6PtLbLZahb
EmZefkqq9Th3tuR8iw/aHxHc8bYqzysyDTHiNJY+mjjRPo1RS+AJoIFbYoofb1P4KA3JChbBeQYf
VjdtqitGM2MiQq/9Jf3RWfrRzl5Sc9zN5r9/eUGYCTmagyFWzLCeuy3iZt7c2AV4mhUkCZrmxvPm
oPPir5ftXqSTyYZxwWShueheOxczGxTtmdRLwtElu7o+GMpzpn9Gyiac6CxZv4/WgLbTjSzONRl9
Uc5lC1lOrxU3iqMpe/Ad/Lqs0Ed/ASFookfuA1oBp/9coRj0eIrbr0jWuVagp78a+22N3X8dgp4J
4V/hPd6SbdxASG9mn9PUDPS5lIDRiDYGOB94zJusbGBwN/AIEKs5ce0kRB7BRDpsmh1lDleyGloS
aB3oiwZwG069NofKSA0ZqIng2jQgG0OdyB3hYnY4w8iJkulTHUPF7yh+t8/OVVL4zqN9bd/NpW+8
qn71JB/9+XiaIRVz7ho6W9HczheGMkMdDM9JUiSv43w8Go1Rz9+QdtG9zB8XxdB3iqcXsnqUUCrq
M56JniwbqDHnNpN2IAFCdRyj2aV6VRgtQKd6f1BiXzX+tbeCfhtJ3G02aeB260xIAj53kBtdkDTz
3owLv1rfLp8DoU6o1eBUsw3kaT2NuHHsXrHQxga0O3267lBrWKnfYhr+siDRqYanQubEQmsqktjn
i6e78exN2pqGE4hSGg0F7ESyaKIjDXpSGCJ7VHzI8Gl13cWlZkOC014Xefc4dPVVTJany4qIThwG
i20kvDCxBEqec0XGydZsWBforRJ1H5tfa0sFUmo02wtgp46XZQkX7Z0pxQATPSz9XNYMVWejhayF
7lTth6LJwkDR9ttI/bB7Cr33PAxSW9pAr7XNFGg3KOiittomTbonzWQktxjOMumpawD6+Fdq/ZbK
zyznimJqLRp6w2YqXmt7XiLHyxqJZxSawx/V+NQ2utWJNZtWGurWlWHTQDeLa71cJZeVUAoosxC0
6DA7fnJBK9Ci1Wpsh9r8uNR0R0bLb5W/MW0XiVWkVxFZ8DBcy4hWnwzYgiHppl3b50hmEJDmUMm+
CJXZiOHOqKWVtaa0YxqmcDkDhmrKpPXTpIguW7XwBG3EMKvfPLWaHuSCuQJIYx25bzc59dVPQsr9
oP1wq/HHZVkiA8fsM44PWjCB8sF5Ut1z6zrr4jQcBi/x9WwOxiS9AgHRC4Bzu79QDPgoDPSXOTn+
WhrzCbNeKqY6zKJ9wVvK79ofXUfD2JgCAPa/XFZN5BxQScAwCTA9ME/COQdvsgmaFxIQKdnu58lx
vxmxIrFuQQeGgYgcGW/IQacZf+Vp2kzNScPy6Q9LwNAF4q/ZS3vFIKi/lociPMSP5ZfLagkKrecy
uS3rzCnxnAUy7W/K0xx2j91DdvJuMQ+EqblnIEzS2/KkhORKfbwsWWT+mEECBhEm8jAbxN3vTtc4
6+AC6VoFhx8ex36X1D4AYiQ3odAkN2I4/fqOWMW8Yt/IuPrJaOD2mHwcl8jV18NljQSzIFjLjSzu
shr6wTZIDJWS0l+U+9aKdIxsF/vi2khutALo8hQ1E9nbVNCcxMQCRheXFhtz4k64a5e17SgpyMKR
RNafmeFU+/JKaX5MYRPKUTCER8HCcLqO8TGA+XFHoSDrZBIb8jRMVAz6T93eX15I4Z7hYsfQLQLP
D9BHWTXU6dhgHbWqubZs8lDrPzv1NpklMxvCeBqjNA78BELbD/QK1LNp55IKbbER6vzX5Hb5OaMT
pAKEZsDoAPQ3ebufyO4RumvIroFgEJgD5/64b0ATZWYdAqe2fRhQx/M9M96BW8WUWL5QkImZVLzz
DRcT7OeC1CpLyj4DvfRsVDeFg/C272/62pKkR2ViOGugsUpKc4WYldY3U/PYatmubGUtESKbA9z1
b2W4VfNKMA0OHqTYgxoqShW4y/fLRieTwF3HwCzRvHSp07AfEV8aGBgsHi9LeAejP6/Nga9yowR3
UCkwhjC8AyUYezFehyToMRB9zCpfe0Y196q+U4L4On91TjRonuY9mhGi2fTVcN7PL8XT8CZrpBYd
tO0Hsb3dxAZ1qio9BkJA+bQ6oZWBDr2p94bzpVgryZGWWQn7ko2kRdcLe1xbtNSyd1XxVmSvxZRJ
LF54mW314e6UvGymUQX6CgBz8vs586susEB0sFBQfGRA+0J3RToDRXw5KK1PZFUPQSvx+f5yd81Y
z3bSMfE5Robvh4OB6Z74VD7Zua/gjvupsuadLyvgKsL2ryDAzsVz10+hm7OpZ2yNERWrRRImXoXr
TnJOhFHKn0XWeAxBR+2HfOkhpjxi8jCvd4UXkpsCKXT3OzDOoiWkj6Q71JYURlZoRBg+NdGcheFX
Pv3SIms5FhbctR7fUg1QjPNx0F4vH1LxJm6EcIc0GXqjUT0IMYBFo/9qd8ZVf5dEcbh8pafi2QgA
LnC13iCgeJO1ngmPI+gEkewAnwVmYs4PSYXZ3hjREF5qRuN74I42yegnQxfatawRSCgKJW90IjmY
MOATBI1r5FZc57gcZjPqxmrnuRP16Wx8VZPqk2RJmXPm/R4abR0P7ykTKNWcm1HTAVnZAcLAx5j5
esQwGbqwgW5BHnloJLksT6TbVhz7feNrzKZFZGlCnJYXV+aq3/at6gP46aQnZXRZlOjS2IriHA6D
b8yHBaK8+KWsfrbKr8t/X2iNWwGcSxkYN80KCnFUQGrdRwdEd8UuD3pkcM3NeHCfWxw4IMhNT03t
TwfZWgq6IQ3WJP177zinYuVea6sUH8BmgfEi+VRjIgwz9Dj2exAFAtYTE6Eox+cgDj3Oe3rjPsq+
QXDskW7HcWAIJoCh4synTRG8qT2BP9NXP5+HXd+l/hjPkvBdJoY3m27NeqpDjNPmQVq3+wbM9FpC
JTehwGTOtOFMpjDKPNUriNHTJwfwfxMUumw0MkU4m8nWimTeCAlZDF63wYscAP4MdvI3YtDJYABB
HAktHvPEaHu1NJwWinQ/+7IOCu12aWR9JUJdNkI4b6wvrZ47LWjflYIEQEXwhywOdBCsXF4y4aZs
xHAmNutlloMTD2yXXQiEGjT0SQTI9OCMy6sSy5pSCCB57yvAaVPs24WkEs8nloJ+SxwVVFv4lEg8
ZfE6WSXqE0Wb+EaqPYHNJPdnx5PsvXC9HAz8uUjyWB+yv8D4mYupG7H3pgL6wPkh6WzZRSyUAbhz
1G3AyYXRu3M3jo7fIbMsmoQYkf7BsNDIi3dLwvo1PZCnNvBC2SS46P0OoKc/ErlNArulNmomJGal
b1bhN/t1PdjH7Ii6r7nzMAFDX/49hB82ClC4BgAqGE4K9+pIxrFKFSZycKqgqq8H+9/TBeGxiWQm
dgp1FJ1H86gmL1v0aUHNgV4n1Rys6M66fHhEVoeaKHguMD+P0S/uivDKzCp6p87CeFJxR9nWNTgF
js1KPIkgtv5cHAFMit+C+PhoiIu5AO02xsjy64Qkvrpi8rN5SIFRcFkjmSDuTVuZZkqzoQQujTKG
jv3TLhS/b0Bsiub3y5Ika8ejZS12PBe4DrIQmB6g1pt9Gn8GpPRlIexKubRuvJEZage+KKhDvCVa
adVhk8rB73sbSE52tYCJS6KWbAE5t10jBKOxA4mdrh4LxTjGWvp98Eq0ZxidbLeEa4gUmIYcDpo5
+WdB3mrEqWesoTZYBweDG6CS2XnxLDEKUZ4N6NF/5HBKKSDnADZUA/Prj/WzFpJ9tdefl2VnnQCw
LwUVEK7hRhzn/4jWuM0YQ1yduP7M8kQgZU9cZUdlOE1C+9hIYl+yCZhpV8bTEuMA490xBLPtHFTa
p36corlhBEeglj9eNkiBaweCLq4NFtahEsoJBNlDmuD6wPman9SxC2LALf+FBMBBsBYzZNP5J4dp
NwD9LjTslZn4tpb4kyKZExJYncsAJ/5PAqdDUfTmnJM1C2mM2yL2QqrPgZbIIhNB4zCSdxs5XLxo
26jgqCVFdncIml+sLjDszVfjoATtwXmZdu4X9dptfLqffFl6SKYiF0jOpBqHXFeBQ2KmfmUhj/FC
6of/tlHc5WEYS2F1NduolrwuZf6cedIl1D/6v+0SfoDnUNUspjPJME4VnxgWYeSGmDyJUBFgYIAy
fDVRhuRMHnd9qMmEJo7pXR4YZ5xnhmkLDa3PsMPS8a39Gk1PrCtqL2sRFWW0IRp1ciChoNTM83wO
VPfYCDa2bKc2VxicQ4+GETZ7L8iO6oBxKt/6pdiA0pEFMu+XL3fJnEnmLpksq+dYaTpQeF3P1wzB
LjnWt+ZB3o7y/yzvHx05P5yCVELpxgmEs8Cy1F+rqK59euUFtg8/+ZqwkbzUL0/Dv38fninI+WOA
nAOwl0AsReZiUVJ/1Z/HSRZMCV3jZgM5t6JUGkDGCDawo2v1KRvaYTcZTiOrfLBjdWm3OK9C1FKd
phFi1JP3pR19VO6NL9YuOxVBjfnvX7FvBcjP4sbpEGvHjzJCwvfA9tIHcL7FtJWZ1Co+QH8A3zQS
GybId3UfGUX7lc3jLoNvnMBdhmTfTr329mWHIYkEPDYoXUvuCtHFfraznA/yiJlNBhlA7vukn1jC
GGn4nf7lb4kamD//bb18EOtVdjEZFIq79Y8luWswzurJsnuitNGZEM4DNUjCpZ0OIdOJgC8K3KcE
hHfvaG5p+H1dAGQ5XVdppP3qAU8OXC3ZmkrMmI9r7bIgQBPAB9SF6ztl4ptZdPniECX7z3TkHI6C
Tv9RWSFixBj3GqZf5mfgYwdtlMV+XfrVM6PZ0H6gj1wiWaYb538UVadUV2AuYBQM2uboDI0kfJac
zncvvwnI6jopG2+Cav/QARV7A1eGHO1Jpgjna+yshCaUKUIMX3dvplYCCCITwHkZx6P2MsTQw6bu
qcmHsEMm9rIZCGLXMyvg/IhrFrOpFh4eUIBDbDrFL/rDEn9t6Jd8aSXbIrtd34/dZl/Q+kmrEThc
YfEpu51DZ7eYfnzvRaZfvpa34221U75Wny8rKJgaPnMYfP+WsmpOBywJAIt9oo3vantvCLTvzncv
2fdZxKZQsn38VFVBXxwXI0iTBxPvhIDeTFeyCpdkP/kuL00ZnHGYEIt6AF5fa3prEEfSSCYAAzlX
lwVzmzVe1350Gw8y2LRNHWpXK0GP/xx4+2aXF372JLuKZEpxfkSzezKpK05B46hBHXe+O/zVU+G3
y+cbNLqFUK/F/Hxo0hWoBQugE2ga0SGWcAqL4/U/crgIZSm7uScLzLMa3gqQHI2YmtRdScAuypJt
T9w7dtVmg8yZrk1swh77sCmBRB13mGbMQzecA30I6KsRVdK3sNQqOE+yOsQdZxZ85dfNq5UhG5gg
iNce4jvGfwBGWomPly0l51YSQPoNtgIrXNPlSTOnL7VVRJUl5cQSP03+bBkXelC16ZwqsRFUhv31
9Mm5msGfZ/vGr+kO4Uh42ZVILJ3vkO+cLp3aCXa42kB3SD8Z7pfLAmS2wWNnlO3/XY3IoI7hUGNw
PN9VAVSq76bQiOq98pxIHKTsPcBjhQxF3bYq8xiAD0LsD8TaCpiF07wr8VreL+ieaIM6SG9KZS9R
V7J7fOZpaOfSNhQcBRoOJRA9kS4OjYfsGSPxURzIWOZlEY/B9ndz8tKUlCriKtwEGJx7Nhnr0ZsH
cK0ptHfegxM5e0xXHMq9LTkM73WDD8G6h4K7ylr1VP4KKid3wEsEVuqWxs28JI+VkZ8MECm3SwkO
BrvzZw2sTOuE64dkaYBhEMkmC8/j5gu4gFYxCjUzBqjerI6Lhnnn2aMoITvz6+Utlcnhbp8x67ym
UaGpFd+0KDM54zfAPkvWkzmrS8vJ3TiMh892ZyizkuY6rTBR6hnR5GmRHZ8s1FIvqySTxllNjSpd
kyJ3GHaAljP7J8t9c90uQOXBt93VvyxM6GI2+8TWd2Oitu3NDoLjOkSfE6hzVE8LZsOQrJ9sk7i4
FS1EpbewADwfpqOWJnvSxfsmk6U0RGJQ/EZ7KoAY0VnJ+WbPy3Uvr3T4YftRyZ5pd1XUx8vLJQB6
xBzPHxl8k14y22VL66FBS1gBgvCdt0sw1ZjWvhv2z2DoPCkILicgpjTPeujhfJenOppvmjsFUMiX
v0WormOg2AYWWRSjuCMWm83ooZSClMDShk78BZ2RftdJXCbbGt700W+JiQ5wVgEEg1tTGidmYhZY
08Z8TsgQtcuht2pfAwn132iDVhrQVkEUX50u1y5d54Uhr3r3TnssjO929vWyCBYDfNTljwjuYJnp
2KmxPja4Tn+06CpOk8ekPgG7aeeqSkiHUrJ2wtsV5oLuJx0TMTrfMu0Sj5LZwQ6lR7wEAJOLqy7x
H6lPwBkTst5iWQZY+OLZiuTiILVSq85RIdJLfXtPgUW6/Czv0h3Z2b6XBtU9Q61AG/DllRXmL7Zi
OTMx8851SAKxeeY7SZQsvqL53vcE6csdC/2KIJ3CRQMjZGQmYXFfR8nOeb78ESK/abg2+qk1gOB/
KM02Szo16IFGND2Ng++V5bJPq3xG181i38yp9V1ftfwvPBsqwYBNQu8zOl645R6quK3K1UQo4813
mpYe63lALrOPJQArIje9lcOtb7K6HQp/uOZitAfEDoYIZZ1LEgl8mouuxOzm2K3DcsH0masGqScr
MgrzdiwewT/Lsz7gRmKYnljdarHATw3WkAT103zlBBhJZy9FGci3MPx6Z2hRVQOc77xK7aArpY5C
ajjF0fzFPhlhGsah1u4Z3jH67vfmzgQoXuD8XSVmK5rzzS4yaO1UO7iKmjGwQC5iWn3kTIfLFi+6
AbZSuOCngcpp18AqFkXdxVRP/LpdHnWbSlrGhSmNrSAuAIqtlI4YDW/YE/ITwzOP99OpRU8bcCzh
XNgLCEm89HYJdb98cK8UKUKJyHdvv4Dz3YplJehJngDoiplWHwmH8SpbKKZP1ngqHqpaG45DB8Ji
f6KpJcPWEp8NgBv9ryGxfdgEScZA815dYEj1qgRJndxXCfn137aSC5HieHL6soN+WTaGVf2Gfs+D
VkmC5XfKOP4G3K4ic6EbRRr4kXg03w8g60msv85qCHndPt0VD+kToBnCFXU2/bq+pSx1H6Ar+j7/
RgZ/uCu/wYwvKy1bV857Tn3tZZ0K72ktNJqSJmh6RZJiEV0KW405xxnnhaG1OjTOaVSbexNd+ZUe
UhuIL1SSPBXmPDay+FdXjlmx2mPujfF96ZgWMD6zp7QDP4Mi18mUwKPIdpPP7mE3zappcSrH78mr
8X0OEX+ijmcG5a4y/SIYdk60XjmRe5fcIx3tg5viFlCtT/pnL2wkF6FkK989yMaygB5kgJgCW9m7
WqiWepBZqSTTKGptRR/772PI9161a27T3MH6so5aa9c/oesa8ID75kYBB6cC1hsLAPbjvrrPo8XP
X2TPaqG7ZR0rmJUEyKnDOXXdWTLHrkfAHvdjuaNDoR6TfKgBeEzKNA4vnw1R4A184N/CON8ek9SZ
2z5DebbvSycwjHK5WeZCuQY1UnJss5HKpjFkEjknn7VA8tW8AiBJoPdptLfU+57pxM9XiRcSmspG
M/b7xlTa2rEno4OpGMl9u5oBXb2/McaNBM5fx41F8w4UI+GSAYZGJZ/+h7Qra7ITR7q/iAgQCKRX
uGvt5Vpc9gvhpc0iQIBYBL/+O7hnPt9LEZcoj+ele26HE0mpzFQu58Sherl8PGu6MLPXuRnWY8zg
EsbwPjXRstm8JHazogOLTu9kHTNzHTWpK5o+BLsPHX9a0kHoVw5ByLzPVKkyMEvyo6nNlfTD4spA
TzzBbHvon5pZTLdIhtYDdPTGdeS+ysc71on7rtP23xj/P3Kc2fCE2SRoNgohB8SFO6/IH7jhPV0+
pMXXkHMiY3ZjoyQmUWpBRh+w/UTE24ybrPEzcMyYG/BnNyhPZMDLWlnaotPhU8xpYwPxMphpeNKm
KZOgl2H1JzN76Nzv0uZ+U/9suhX3tuxzTkTN9DDJ0F/XTLtYA3GJfetvS/SB/WaaGDZol8n0Kknf
4vU9kThTSlbF/9EPW97LLg1yY5VVak3ELC4AhFRi6QqLInsPrNJb68C31uPwo9tinmJXXBW3q+/m
NZEzrS/CnAk5PbCse/UKD7pBs//W2o9AMEVpDk1Ha5D2i9b2zzbOE0ld3iBBqxUguSS7ocS6iTL6
lTf9VxmOaxCgK4ubDwCn3BwFn8K+pm4fSJIGiSO+rFy1NRkzf1URW0dpbsAg3stX9c07IBRB05YF
xqwf1nYaG1pzx8vPyZMtnDmscpzAjDFtgOdPtx/jO0e8ITO4KbzvmuEW5IbvpU80pIHhdU99eVhZ
8bSid8H0ifhpR078GO1oRD2jBr3rfflc7uR+4ncZMC/lg9tlFWN3ZpYn/BnkNIFpRhxk/DACdi4t
o4QZVQMs0LCm9TEStLnhCJX2iXKHx8srm5mv36II+urBw0kw1zZHc3WdAXDmOdhTiBU6XzGYGB7q
ri2B2MWGLyTV5FEgz7oGJT67EP9KxflMvI/435xUYiQZp2BWLnw3qoe97WiCeRgvujfCtr2nnloL
EpblgWEFeSukHO2ZHRvBzAlCYsjrXcEOjXJrjPVK4G8GlpaObydRvxLAzq7If1b4R+LMrBkiKVsp
GhxhAeKzPHvjY/L98tEtacmERGFRMIabUIBzLel0aenW6DClXMlyx9ti2HGbvDplvuJ4lgUB5gkT
iXBz86n4pDcG3iuoI/iqxHURoYEH7UPlMRpwHy+vad6p+O++AfDpv7Jm99xoCcubSfXRSm79g1Yt
6dsRSuVlR80tTSy+V5EWG01szJl5khRHMRJvu/IVU6xwct3//QoXkGhgWsQkzZziqe5kH2c2BsBp
JZkPGOJfEqNhtylmCEO0zv+om0b+ClGKCorIAmWeklEgW/RwXv6ORSXyJoAtFOVAiTZT2zore1rE
GhtP0p8ArrqBEVgpLMzz1v8ulWFSGJAmJiYJZ2FT32QpAcsbihptvnXjcKcTt/Ax7Ke3pqeuPa2+
GpaFNAXGR9yWbzRPB18zbRyNuLu2mPp0ec1LygarB2oFF6BS9PdD+MTSdjZQ7xsJnjmSY9wGQUd5
zVPP/Wzi/15JtC5ZBYAIYd2gBp6Av2cXaKhAoW1n0ncMxb5kSrtgjgCURxwYWozZhhk2D3eXl7dk
bwFQ52BOGqJhAM9lplY8RFFfSj+tRDL4jZV10VaZGlOAUsga5YLYqcAOkiuZrvSVLomeIDswZoSk
OabQzkU7doZt6AyYpJYaDt5LbfvNzdVI/cgoQSRUARCj23WmF36U4f63kuEWwWnYOFGYkXPR5igd
Blaqwo+7qPaTJg0f7SZ+rXTs7iVYPoIwQo0eBFU/05T3+6FvwhUPvnSVJuoruACCTZjPVAuVt3mW
4wtgXEZALenI90qnWbmwC1tMwNDqwctgfNv9fdlOlDd3zUwaHgMXWcXK9BpDmGG+r6O2jYO4K4oX
3mlj249Fof5GMGbJHLANAcRxDr7lVEnCAMoFJbILcjXa+o3U8pPLKrLlrN168O77y4q8ZKkhDIl9
0wMaPLCezs+0IJnhDk4KTUaGFtwRYQTGVHQ2Wbk/YGjgYezM/lccjaHlu71InQCP0DbfJw5LPogj
NKkXuh8AFAgUbT6Zy/NPoY6uQWYO/nBiCVxnoVwMpGaoojY7a3Csf4p8mkq+vP4FhcKjD9zpqDFi
SGZ+kQ2VG7FZ59Lv89bwAHzOW7mPPbtaA1Gd9vHcF6GCggIKn9zABGx5vjgMDOA2D2nhJ6MkN7UU
D1FIwgfAUPZ+XqbhV56V9J6V1Rrv/fsVQjCg9hBZm/bEx3UuuJEpUsga/fuZx7p9n2XtbcvL7PXy
Ps77V3B4QF3xQN8IsCkXdnh2eFGlnYg78PgmTAAfAePrIn2pzCvdG5/DEtQySR6YMWAYqTLvWiAv
rHzAlHyYbTBwMx0POOITZNLc44hYyiRSVuF3emz2Wc3qR8Iqvo0AWbLrMgUSuaQzDmWj6C5PSHHN
8nRcub8Le20h6AeeJuh9QBExcwuu8NqsjPENmWHmvV9RCxBOuQjBTnZ5tdNuzhYL7E+QuyOl6Xlw
sueHqiICD2A4iIRZd92JGtBAqY0O8Aj5kcuSFpZEYBumewkgsXfIV4MclBFpAP+2oxvelCbRGzu1
V/FBlxYEBQIlOmadgf87Ux+WVyKquYc2BbdXmA83jF1phKWfFEz7XdwfB2KlQeFUAg3OtPNZQUng
aW4fM6cTuxiAAruwkjwwIueVqSJ9GL0w8stelj63aHrVmgA3AML0diADGCISMNO5rdv7hufdA5/q
OnHal6pxngzM3KOVLtKYPQl3wkp/dUUqYBLyJiiEAegC0W1HyV7zxP0ymgbwC0QBtuACYxVjEnVX
5WRMzYK2PtPie9qWT6nsv1se4Jl75RwJjM3GVvltpu2XTsdB77m3edo8JDZQAzO+E4VQflsRjOAj
q5Ck5mMb1w9C0c9NiUR2bX88VEMggyNGIR7XxpznyAeg0oYYFpS+FRag5650Um1VxoB2i1Hg+Omy
Oi2eM7pTLGA9McyBz26IQ7LUS0LYeJpZjt9GIPgiasRMrsfXWskXRTkOwCUp5rTw5/yOGBVgVjIP
TESxpBjec/guN5snk9Qvf7GkEzmzu1goL00LDjkOoImFdP0YyKlJvzYbu3QRIeX/lzPbOXfEsIeL
Cr/PVLSt2vQpt4Hm9xdLgR/8DwDynOMbgMC6ZzoESKD5mI/u3orExkg/Hl5NkTPeBQiugKPgzhJ3
QO2NXCPBXZdKbO2k/1KV6TcD/1x6sDOC05XH0aIi/JHnzdLWpFJ9rBw8hzoDJRKv9YCo1Jj+YH6Q
9XrygXjrmAQxGhrsQbZ5rnF5o8sxyRCal5iG3JOyMW9L20z3VeYV1yA96o6Xj2tJJU7lkXN5GmFG
WUxPAZSB9tyjj0znz5dFLO0d0gVAHEV/HkNv4bkI1rTO0LiTiMa9rYdUBjTm1+OYrVRil5fy/3Lm
Z+R00qxHA0YoivJ7b2pu5NGvy0uZ7uHcZ3ro+EEwhMYfIKieL0Vz/Z/dKuK7Iky+Op68Hw2yndIU
lyVNf9MlSbOYGlgAsg7RoenT6CGsMb9ioMu1iP3I/qYaa3dZ2OIJTZYUESxeg/PAMg0b7uQT4RpV
9VXEuptCFk+wFH9huD0OxwxgVg9QsjMrNzijRUUH02BaQ7H1ShMEzggO4KrTYv8XKwIEBdJCiG6Q
QDg/qNJmwukZVkS6Ru/7oWw2quj1Y9wyeyVgW9y8E1GzGytBqpEnA0TVNSb1KPE9oo9JvZJFXJIC
GG8H6B2Iv9892SPNrXwYoNwV6/xweCNE+yCZ+QutYwgKgdGAJzrgtc+3LeVD79BJEURBH70MdaSm
HQ6ptp8qCk9RyGFlWfO5+d/2Dm9kFLzhz5EGmd2oQhBpGTYMORCjmus4Ne07G9Rou0wMGlPRQu/r
WLfBOA5vXtxYAa95s6dT5smkAw9Gt3aAnDnawVBl7lXvDL+SOGLXCfCwVpImS3d/gjAGYPtvVLvp
hE5e9KYJWW2CdJQzdE8CqKCZZ3S+O2C6JmLNWuSxZMyAq4obib5YcDLMjObYmyosKea3AKnVHR2Z
t/tRuenKjVyRMu+Vi1WuhnyAFI4xJ5/R6BOtm3pz+S7OKzb/nvHUKmlBf4HLPFtLE7nKcgZkuqRX
D8Ymksgi3OI/Lq1gbCvl+BgUL7sN4HFVvRflmCFcR5GsC+IwSVq/TKus2DqFa36//GGLJ4oK2PRs
x3tv3krNRzOVVY+Hu0Kff1CHTbjlYxtfKwDLbLrWiT+cPUdSxkRnMF7RDjqe7XMNirLeRf4rQR5b
e9+GuIP2tMYxacO/8OmYTkBGBnkCNEFOp36iqWEIACC8uCSSs2Q4opUA4+E8M1eOdckicYKKEZnA
frx5pFL2LdMeOAD9sSu3NKyu+hppF89Y8eprYmYBChJFuqPT06LNMCpn9UGYPHC5Nki2dBG4g+ep
A2eBTP/M3bY8TFJX4dU12LyQQVfkSDU4sbTbj+8auntAMAkQHCSb5wU9zkKrVrbES6kiKTLs2bME
R8fGoKzZXdbuhY0DhiPKBQxR15TpPdeC3GllmLeV9OtCXoVDNvjh6PCNoB9kcJ2uNygfkBeiUO73
HBPw9zJ1qZJ+3JrXtS5utTNeIR1AsIHjWrvS0qogEYzLLqLJd83EocVi7Xk4KJY6R4wbfXZYdWwL
88fHNw9uCesBIx9oR2ZuSUZInIwDrqpiLNyNTQPP3h7REl5sPy4IKfgJ+BmIEcj6nJ9S17Ok4QJe
BQnh8h+jiNuHzDXkAxJu3hraztLencqaaYTtpqC7qCDLro2DU0dvjjT3kage/2JJQOBH+gpBBJ07
FXAx6ixq4VSo2dv3wMewPrdNA0xfz9XPl0UtWHC02mBMhSEqRwQxs6hOQuzMq6DjGsi9BQGOMJ5o
TVzsyvCfy5IWDMSZpOn3E5tq1wpNpQoWDpOmb4DqTv1oEH9hUiEEG4fSkkVhVM+FZKOdy2KEo3Rd
U29Cp9p0iu0aU3crcd6iJpwImpk7FBCTkWOEDhnVdseS+I71es/jeKVXdXnT/qxn5vjtyivzjkAM
ivFIk2XkVx0mK85u2pPZQwlvCjA94JraGMWY+YfYQExBRsgoM32I2Fvk9L6Z3NBQH8s1SImFbYMx
nXCqUGCZ/pyfT4KGz87Ie2ybqt/w/g+DLCe/MEJEgsvatiQIKVPAzoMYGwD+0+8n2sbLWGiKuo1f
2/xX4hkvFat/FDbYOi7LWTigyTVMyQYPKe+5D1e0NeuhmryRAkNLuJMowP1vEmbH46ZVUYTOFDWH
ltymSt3RolqD51tcBgJGeCHs1zunIDrKi9GFGehlh/kqEX+hdfLz8kIW9AxZQLhRlA2BJjYfIsYb
SBFUAHD2SAR7zk8nLD9VDd91FsYPymyNfnZRA1y8xvHmA7u2M1M1C3C+3Ek76RdWo7dG0UZ+HYd8
q9rq4fLCFjfvRNLshDqQartaQ5LJ8vtWykdFx1+XRSyYaYbpPmwbAaECxjTP1XnkzWSpW9gByveG
ukZvM9BOyQ6B6t+o24mk2WJE1IU0l5DkoSc/CwYohrFjo4NU/f+2pJnnKTwuak4gqMrLO28sbsqo
2rEm+ebJ/OmyqOUD+rN70+8nxoDSZEpCY5Qw0gCAoTX2j5FPl2UsajfemxOoBzo/5o09YcsynqW4
psZIQfUi9+l4HdnGrelo36teLgtbXNCJsNnecaDVOWkDYXgNDgrMcakFUIqhadWKb1gTNNu5uG4Z
ugwm40PcDaiBtyizbC6vZemegpoEFTSUZfFntpY+MyKU4SFC2V6ATsjdyNHG5q3V2JdukD1N9f+e
c35HaTn5GhD+Qt34CHwtjdkO5GWEG7620lhzCvOxzimgB/UJmCABdwv2rrmbS3lWIQ1twtR1YyKC
0dAJUFxD3WwdV7nb2Cb5ne6lt/HiND6IVpcPqLNXz2NXNPtSUsMHYlhq4L3hpo9pZGefBM/bmxB/
PB85O/shk2U++JdPYkmFQTOFe2KDjwakeufXBMa5qccKzpmlBWD1TKd4ShNA9lY54fdeJIBNA0yo
lfwVXZIKqAU8HWHZJh6cc6noQnB1N+ByxoORaB8T72+qcd6UFuhUIykPIhfFa5WjL8Io809TOcxP
Ms3RwZZVfu2mIdqbYhN0WExfTRX+HUi5ui36cvS2ZZLtJO1YEFEAq0Vt2Oyqqhg2XuV9HUeL+KpU
dhBKAMS2af8G9CEAQJrRlaMtjKDXtusXdiF3mVlGAYplR+Q1rICa4Poy2kOk7H9KHl4nEbtta/6r
YohnW6qj65Lk7DoLSyDOiS9ZlFQA7BDeJjIHGmiT5LdF09C9csQVHypg15h1FJgjgJ0qZa6d6tL9
Qt2YEfN3V/38vZzT0EYrKiIhwUUWeKl+iiuxrZD1WFGfBUGo76D7FW22U3fS7CFWNgNjgws3KIc+
PMY9IKh9EP2Wr52iwBS+rKvvhVEooAMb6OL58o46ycpGWg8SD7za5M9II2LkLpOtH0be22VB7+0G
MALAOkWAXgBJ88z+2PSAlfA4IiMxmnxj8na0YNDrGM+lLAHGLyvpyFZs4vR6OA/JEbegFRVJoSlc
mvd4IffRRGU+3QnD+tHEIGFzzFf4x40zWJ95Xoa+Hj+eL6UoxyA8myC0URWe3X4u4lBbGnqS54O3
7bihD5lS5vPl7Vw6N9x2C+ULROUwkue3vQYNW5hMrph5yT1yigdc4KuYxX+xgadiZs+zvEDdueth
7UeZg0XW9X5mrb5hZvQUqRJTb1m+AZ7GitD3lgxsl0hDQFFQqUNqara2WLXaM3EBmFf6Y0u2cSw3
xFF+378ZRhVc3klnQUdOpU2/nwQ1Q5Q6DSkhbTCp8B3Bbl0z2V+WsXhahKCDFKjqeFTPVuRavVO1
HU4r5+zopbclAApCp999XAryD3BbsBzQwekrTlaiW+DuND2GEr2sBN9Vv8MT/6jNjz/ZKY4G7bAc
+UOG+Z5zMbwniYtRZzwIYnSL1kU6+iBW3OqoyFcUYaEPaxI1PQgngkMkcs5FRQo9aA2SlMiLx8iF
EpsItAEzfpja4I5N0iSHXiEnMVh2sxd5DK8zEhLHQduma8NwS3oC/oKptRDOFQ1o59+SeIlCRIUz
HMefsf1Y1yudv0s6glrk1LwIXHK0yp3//coqRyI9WOKuysRNxZrU760k2QlV2SuKsrgUpHdAKAdK
ObxVz0VFifCaOIIttuIWfAWuxNUyVydI319jZP1hduHMpqzifEFkEJyH0kA+hLEe+YniMZPjPbfT
eqcacV0m1odbI84FzpbF2roa1QQNbpY/ew3s1+yrDezij16ycyEzc4Ei2DSnCiGs/p7a3626Duia
KizUqSAE3gM9jr+bZ2dCqjqplJHhgHTVDQOSPO13cOXaG1BplX4O4yEp2uVwbQCyEg76OfVqGrQd
TYPIGqvnyyt+ry14UCClgSosXv9oCDzXFqtrBlGKacXouPIBoVQETt+sha/4S849NYQAUn6igQW/
xbxlrnRqVcclRXHFc5s26Cvop4/nYZMGDmKXD6cDIW3ya7Ap6EGav5UoBnQJzRw0UkV35lgCTlgE
lzft/W2GBMDVo4cBJIRY2PmmTZRnHR9xgryyNl362R6+MffjyblJiM3BpQOL/66EkwLPpItMjKP0
db8buOVHzie39FasxfJSPIhB2IbK+MytINrNtdW4MHwUvqQpw3v0rX8pjDU628mYv1MBePv/ypkZ
e6tUWGsPOY316uTqrq37e6+/z4cfl49mUZ9P5MyOxhA04gODqpG+AEW9eVU4a12I7+NOHIyLtzzg
sVASmM8w1xzjam0DWy6ZAp9AVTmgg8u70k/RenmU5tDucri1+7od11BnlqwuKlpQOgzpsXc4Vo47
sLGLMohC0QNwHiRsNzru4mOIcS37LhT1aL1WPacvl3d16fRO5c5MlqaozaUCcmlkfR5qjK2UEWgF
aW4/i5RvLgtbUkkPhcspPbCQZk2MpI5ZBdcyVATsoRiTmXA3gSrqGWtjlkva4qE3Gf2kU3b6t6k+
CarsocstM4lhdrte38RF0m8s3rG/MEinUmauq0+Jpr3GgqhHDiW6OHxatGtNl+93DXQ7k7WEW0EQ
M3+ZyCGjbW4UpV+M8s1UQMoavyjP/HL5bN5vGKTg3Qrzit55cNefWz4DzWJpFmE8U5JkuIkMsD3K
uEo/7OshBd0LmECjmDCb15SV7XSdKdEPnYR9eNXSEM3wORhJ8lCtJViXFoRZtIlKFph+dB5Wp6A1
wUsRGoCyxzUdvEPaV2vtTu9vD9oWXNAjo4CEhr65u2jDxCYYOy8xNYw+VbKv5ItqKPIzxkrv0Hvz
AEG4NNMb3MIra2b8+ICWbQf+3C8VkKHGpAHauuftKq/alLhKidmsjQEtBDOwC+i3QU0M3FXIn5wr
BCXZYMopLHN0+LNI9Y8QF3uLku0nbhhPVI83A8tvbW1TP4utl1GCBsKtV9Ztz9G4plI9mtWmiWLO
HKj/7DN6nbphWuOKKXqd6G3o7AcD0HBlALA2/DvzApl/Lsq33K62ffMzLBNfd/HGiEAU720cHrSc
IykN1gFxjwE536hJ0Oabjl1lWe8rXCfbeK7BiTuODQBXgyr6GqH7nqVm0CIjL7JP7fjApLmrdbcx
C7EN2RYd/JmzBUqwDeYN2RRB1t2TogqS1tr1amcmB6HDIHfBXqp3YZ4EtaI3TCXbiN8Acsvm3zpG
N0VcB72rkZUH1WgUb4c4EOMVS5QfW6Ff59W2dAE6oePGD1l207dpdZXH+ouBZrfI+Mr4MUvqwApT
5Pm+RhgurcGViMmeQ9TSz1S+9M3Oiw9oj0THomVFgVXdiOY4WPesBZB5CMwmMmzclAQyaXw7e3SG
55DdmulLbB1iJK8G+mq1/TbKX5wO7AHNQeWPvX7OzF0KfqySfGrbMrC9q150CPxsvxrvXfM+xGi0
Z90J+cuRqd/ql9qAIamvGiMCkhJByjfcxDzasfDHCFA62/1Vs/1o3wnzMNZkFyNSBmNwgPzgWP6g
WqDp95toMX+25X0ISuHKRzdP0JhVIIvPDa+uHF5sRiHuMbfmW6z1R3HblcJv8x3YVIFU3TlI5+jR
1/RK2ADc+6IoQ9N/ddSFgT52pFXbzk/JgdgwSMbeyXaitQKW3lRe4Ba7OLwDDMydzvZ9HwN1/rav
NiZg52wpNjJ6oTj88N4a73vzqa+unSIw+Xcpb02xJxKICV17FQsZNN01KR+j5tB2GBSXn7TDArd7
CLt9xJtt1IL403hwWrKTMcBbjS9kRB3gldReYIqnpP+m3a0RfjGzg+Xt8/6faHyRzQ3hm7HyB7Sn
Nleu+BSlW5o9ErHrCs8vkUtWidyp6qvGG7xOv9eYQa4aF8Yj2VLj2OnKL7xjXh/GUvkevy7UCEK8
LEi7u9I5ehmwF2mzYciwFJkbpPXgl81X2t4JzIoV8SHhxNfDl5H/IzvkyZ8ykfoCwKk63VrhPcu+
0oxuyyK5Ym4ZUGq8FIXcGsLza8rReKqviM4Opb3NGtcP08yHeu9K96rjj3GFLejCnYGOIIwFBiP4
OY2sPSRmvm0cuq1BDZ5hNq5xH4TZ+F3ObnWZ4iekmQtnl3Y4JXfLw3siNxKlhJH7xPhOQv2AZM7W
qg8YlRGY/XJTY3fZh76PH2GrQHeFpxBcKdzouck0+oikSPAhk1MjVTpwjAjZw13nukedq5uuGTEH
Xa6EIAvFlkkokkcEzaXoAJo57i5VUUInPzfBhyUHR2zS4nbobzHmB2A239yRm7j2XRFY7aYW2yHZ
9d/XEMcXF46ubCROpyH3+cIrKaI+t2Ck7SgqjzXX6cFrtLUps6JGo2LmBKJOu9C37GItv7PkgtHf
MKWZpgTMPL8vQRgKFkzY784Tx4K1LzGLRtTT3SNpyp+Xz3cpEiNoG8MDYRqi92bnCyTsPhV5VPo4
fz8R6LpTOsiy75elLAUup1JmyVtDsM7uAATpR8mtxb4MXr6SC5mj//zrU6dsGLIDcK3zd46maaTq
GnpqaXrjxFmAvH/gOOoWA9TTRjYCENWO+MlCGt3ESnl+H8bPY0QGvxNVt/LmXl4vMloMry9knWa7
6lAjncDxSx9z3FsMlsPWrK146eAw18scl4BmFEHN+cXM+mTMohjhk+xLtvMM4OIPZWv4lXJXAtyl
xZxKmn4/eXckcaZJGKdTOGG38DnxGwARXi8ryNpqpt9PZMRoTcJYNmQAuxMDTI6Eb0ymUQWBhqLL
ouZQWL9VBeXpiQHWmwCsZ4fDEpoMqM1iPdyvb+Tdbx6Sf6K9A3ozK4gP3aN5WOuSWrrSqNi5AOSF
VXvX7h1hAF3bNZ4iqjXuEOru8QQ/jkP6E+2oK70rS4YLyTEE1uiWwxjYTDFqmUmEajCe8UDvkOnJ
fKqrCtk5jD2KNr2qanlVNWsArAsLRMP4hNuAZgkYk5nJFh3I8GxWlf6QOIhPblJ0mnCMtbdsDRNr
QR1Bxu7CLiIx6bzD4Y6MvC4ss4HFqpBbrf00WuunXUj2I1mMiWvw2WOG/V3hbKA5JqEjiJiIXADa
n1yFN8PO3QkSrOO5Lqg+kn8Ya0O3qwuMiZk62slQmJqUUP0kqXwbma9Nl8jYNzNRbi+r/nQI53kt
jGmh+OhgYSZ0ZHbLVFMAFBr84ABuiQ90NH8ge7N3KvvAjfxg960fE2PwlemsPHkWVBL05yjR4A9W
OG9JrTqrlWODjExHHkgb4n3Hd8x5Gtvs1hEUMH4r3bZLyngqb2ax8OAMCzllnjRxXmkjb9xxwIBy
9wkOZCVWWRKFrCrKCnhU4l03u21m7cReKHCxnTZxEeo7/RNGxt0HrcthAzde7C4f4aI8OpktkCJb
7wBpWFJiOEYoGBK39I2+2hkcVKe6Ok5598uilhQTr2RML6PphWLq5twmazszWetCW/I+3/ZKXich
xg3Grv11Wc6k4DOtJMDXmewG8Ck8OpNjN72nE4YllYaZ+HgSIcDFEIqf5s0LL2Xtox9dr2zjghEh
SEAh+zSNHLyD2GJJqPQoccNjXaNAHg+a3+gMGC8re7hwXJDD0BppYcYYkcn5HhqA9yKJXePGDU2z
y91i2JtW8pYamgfS6fhKGLRwZMi3orlqSrki7CDn4gjucN3ZeG+2MiNboZv00QpZuiN1mK7s4OLK
UIZBmzEqr5jBOxfFG8ErxntoRxH5lKKTqQmy8TnvPwjZN7lrTM+7GDyYEkVo3DgXFIKNY0RhvPSr
rkFzkOmbzso4zZICWtgsEI9yFGPm2Ug07AOTfETxpc6tmzHOUHyPo3LcaDQ3H6SrixuZIWNxWeuX
9m8arUHn7DT6NNeMPM/NXqUEhsPtfFPYO4OipJEgAAF6wl+IwlsKUBOAzEOLxvkOwoVyzSOrBLrD
XafkphLsGHf3AHjYXBa0dKsQ4EDVcbcm4KhzQaSwPGE52Miki17avj3wSq1U5xa37UTE9PtJoOiy
0vbQG1b6jQASREj3ifiu63CXG2J7eTFLd+l0MTO/LADuGdcFJKmcgAYAE7rjZ8LX2CaXcpLonfmz
Z7OnkS1dkoMECgvqij1n5DHuOzewEMV7rtgjdLviYvw+VlW4pTLfV0hwVc4ais7yrgIhyMTEDVKx
Mw3pcAHTEOQpfqribUrCrcpBi9bVfr5m7JdV5I+k6feT89NjGiM011D76JYAuTdFFu/yuS2lV7Gj
f0TMtBBtZHlfRNBCWQ/RVdJW41F7RbkXuk6CHo1nyCkpteeVqI/okCn3mRmKT2D8dlM8CSJkFl0H
0RiFM8IYH5C/BioCVxvO7vKHLivYn++cqbI94j1gKnynJjeCsE1lAK1c/7osZMG2obxCcKgToBos
zfl+I33jKu3CzBToeaPBqLX5pUfD6IsJGqfc15EEskZex/EaEcrC6iAYLxBiAzwOtDnngtt+QM8F
aOf8bnCDJlabVtNNZKx5hzUxM48Xjk1YI6pDLNQmn5MeODYdKw6xQkbu8kauCZptZKg6AGclEITX
uC/Kb0N4ZaAF+C+EwM0hjYE4HVt3vmmYwhzNtsBp9aR8Tpj9MzItZDLNj09cemgb+iNndgstwygd
HSMxAmig58x7lrK9LfhK1L+4YydCpt9PrvoQOVUTT6rn1nfomjoUVbnhgEm+vGVLCg61np7WHoKp
+RxFTJOyhmrhOWjeZvkQyPjX6D7bQu7r/vmyqAXbhW6zP6JmuoZQXySimVS6rDG285ACZecvJOB1
i4gHJXCbzLZM9hEvQFGGc+m8n6OKD6wl8f8oY2Z2inrkRhXiWChvnnqcC23t18vLWDp5pL4AYYDh
ILw0Z64zZUVYVsLDpdTyzUiKr1WtD1a9hs65cB4ovZpTQy0GkN5lAiiAM/pO4DwAclwcrLC2tl4d
RcfLi5n2Y/Y8mcrISG1gRp2/mzvLuSuK2IEUitkP0iaBHYcNOlBqtQGb6IoBWHgpY9/ggzCijAKv
OSsNdjLhrWrKCo4oa17iLCa3HbVUANRJvm910e9iGsc74J6ugQ6vSZ7Za8s27NSNINmmldrXuY7v
qjC1rkMw/B3S2DXu0iLxDqFaDYEWjhEvCDwjpiw0KsIzyTmC5KbIUbsBhulrmo67Rq2RlS4oJKZh
UceYoFwR4sweK1E2qJhZPRan0tZPhSH8oVPfimFcA3ZYMEeYGURTw9SaD82fLcYQBUZ5GhslPWWx
pwKsDg+51nXgRpG+rjyFPjkwZNDtZR1dWB9SAcgHoDEK+ar5Y6zII+7KzKz8RqNANL5wVh1swJVe
lrJwUBgpxUt9wiZB9m1m/xRF8GAKSHFRe0Tt1wcy3IqIhcvG0ZcPTEWEK2irmDlAbRBbUYJAtItc
lMioNH3q9NQvaI7cm0FW7vbSvp2Km1Z84qKSFNWfLkEI1g3VhLIaoIfdZ+Rwed8WF4W0G4jYkGoA
GOi5lBFgXUZlQIple00wWv1bUrifEV9uRc9eL8taOiPbwbQfgHttjBvM9M9pXLRrtohftSWCHiVv
q7f2/5uImRrYSPUWVQgnRfLxpwghCx2GK05q6WBOlzHbss4lvLOKaRkVw2NIb4qwPlYyWjmZOQHv
lFzgp3JmCqD7ovs/0r5suXElSfZXxs579mBfrk3PA0BwEUVqr+0FpqpSAUgAmUAuWPLrr6N6plui
aOKtvufplElUMLfIyAgP97jgsCMze22ZpEaB/LlZBysvARHLJ7CERHUaAZyxuvTwO7tQS880Tiw4
G36/Yl5tvdrWkpfL5Hm0CRNHiOtKzQ//xkq9srH4/Fc2mMzxFmpwddklE6BRpNdO/YcK4f+YwVc2
Tlzr4GsykgI2upodiX0rYnPdzn+OdV6YBv45W6fIHSB9lZg7WCmmMHXIJwmyrOYSk9nZJYFnA9kT
lFPRVfB2uiaeV+0iVpI0rn6KlXskQ3sJ+XbBxulAwtFFuDpjIJX4FeXPA7//eMnPXOO4ef45htNw
uJ57VLRz/P1gdNt0VPYNCCdWM8AyYNhpKtx9896T1YUs+LnjitAYTEYIWuB9TrwOKceWBARWTcuT
ytuDMSkZ+uePh3bJyInfsVUQD6yHkbxE5b/mD8ryU09dGsu5FXo9lhPXAzHeEtoTMCOi5z4sVwjJ
k48HcsnC8vNXxzLKFZBvHfYZn59tQL+t/ELF9qxbQxcdwipklhYBo7cWENmzoFsOJbLn+Z2VWS8N
GJJ7oCesGw3sGIS6rhdpDocC27P6eHTnIiAErss2AEjxXT0LqrJ12FRLdcKC66xU6orvEbohTfFY
0QuZ23MziV5ca0FKIM1+Gm2VWk66noo+KRCJoyyYyvFS58+5XYfUMDIZSyMEKHTfTqXu546SMsZt
J7q9NFCXnKtNN+gLkci5GOGVGf8k8Pds44aihZmizHejk2O6IMzXzjtoZVzaHcsOPnnRLAGqjfKp
izLnKY+CInp2+LJCpcz6X+KaJCiBr+N08Pfxhq/Y5pLCz9k5fGXw5ORqFbhqpjCINqmMoZ8XzLjZ
pK0LgcklMycnNzRx7nk9zEQifJQuO1SuWfnDpbrY2U23cAYhy4get9PpKxiLczpj0wmgLEdgyIo2
+/gILXvq3QK9snAyX9R0QdwBz5eEfvs06fZAGvlZQ49hJSwXSLfwK3q6w1XnXaqEnNuFgDsBBrQ8
YtC+93azF0UdUc7KHi31cw9j9ZWj7W3T9miWCvgFR/HeGF5j4DhEMx14XfCoeGusc0wdBBXrERYH
1jflFnoLlb9QJjgLlKX9PNj1Bc/7fofAJLBswA2AMxLNqG9NjjnA7Qi7evT2FHdImxZJYMyKud4l
Q+/3CMj2AQhHn6UDUYV4cZKvXLwXF7PKY90nbT/fTGX8iw+9f2EwZ8RJ3ho5Ce94Q+eY06FH8Opd
Bc22CpNFaip40CugW8AT3wA9d1lYe5mkt7tzMYv+G7SULCIkJx4RvfvcKjXe67jCQsTJscPchLS5
devlbQ+2RFt9551NIYiWt4FIeMPqfa26oE0qsFReSsye20bA6aFq8Ds15y1r/mqqKbha6oJhqqEs
t6vRjGbPaCIsrQ0jl7iozq3qa1PLV3llqjQdWNEbmBp5qwCWcD/3hbzgxM6AH9GZ6yBZgYwIFA1O
652+GPBmsWDE29BbUI14oBPg7r4AR3AdX7cbcHumdjohOL0ZzbX0FWSbmpSll3BS584KOjSwi5F2
RsfByVkZLBzFsAYadwRCMmGq1+nUFdfkYsh63lAcA9ODdxBQS29n1VPUSD7NiE7yXKSUL8QGVUnR
c+de0t1+H5tgbqOlBwCNDeE7bFSBTgavHX0cy9G/QkwMfe+yuQXc9B6wmPuINBfi4vP2XFTkfTzI
gQB4OzRtWlNh9nBCKwUUcT9ZKDsB4zAXamNVbStXdFL+JWjg+zfAMsp/WT05EZGOS1L1HrJBJrf2
kZrFLhfHiNjlEYSz+maSOkhbN2yyj6+ts6MFXBfZB/R8IRX1drRmtokMchsLWcTfhjq8ESLez0h2
ryBjeARybPuxvXMbB/3JSxhjAexwipxqjVuDmlT1KJ9vafy1CH7U6lJFxn4fLIFW8ZWREydrQw5N
SltiMlcTekInaLX7FnDjUFNZlTLxIQ7dQkbmUjr2TF34rd2TUzG2hlAeYnBNHTpHoMSKNLb78koK
KVdTV/Js9Jvqm9sOc4o7KEppAcEesKjKFR/VJUrGM5C4N1/nlEi89DsfHYOYBpmFP7yMb9ov4hOU
sddN+ufKKm9NnTgeYNKK0g5gyu5cmkqLZAxlsQuX57lbY6E0cdAFtLS4nwQfPpHIk1E4HW1D6tLp
IXZHdXkvG3lfiPpSTfrsTkWiB7lnoD2AMXl7MloztF2x+NJARGztkn4PBTWetrS5xC137gyigPBP
SydnUNR8adlGjraJ63Fl5X2TqR7EicRa6KSdx0IH/erjY3juVgRJFnqm7UU85TRtggeoKQzF4FyO
+Rzn6NAb8/VjG2cnEDfigiz5DaR6O4GQigILqEDMMerxDrRcz9ZEfjCu/vQ9ibIrNgOeegCigZb/
JP4NdaGRrEeuTOQemnt0E9B73bCh2Xw8nHdT9tsORAnRYQf1IuskkECEFNogEhIJ0Gc59FzdksTr
mHa6v0Cv/JtY9E2wBksLVwRWB+wzIDF/O3FFwUGKPCINQK1cruXMxU6EQ/2DBy7d1wEdVtqvWAoe
dY3uE4dtR0bjp49H+955LF9iSbWisR63/Ck4OKYBBSwY09rbckw0c8e0AltHVpjJ26Lyg2alavDS
XNrFnW/MNKbBAMasEbqU6YWvsryj380HCmwezgj6D/1Tdw55MBlB8SoZ8Sjd1NKQnWXKNitU6WZg
SizSYqxJOpRUbZFh9z61E/qePv4S7+7n38op4GAJYiDBQUb0dk3GOpaNEyMKQWG/SD3mHvuJfQ6C
8VeuqxEM79GjH3bRBY/37gidWD3xeM3gVoCywaocvAFtZeOV9NkOt+slZNt5Q0AwAG4CUuLTADbv
vHligdtDZ6CuNxbF4ypoCpBvgLgk+3gmL5k6OUesJJCh8mBKeOC3BR983Mgr36YXPNz7IOD33P1r
SIvXfRX4953WJncQx+W588nvJ3otO0fei73u5nHHmhUiEegm1Y7IOmxagFihdgkEWZs6bl88/huD
xkHCCwFCif5pMdOoKZqLEOEdGayn0Z9Sf0QPlHbv/h0zMc4siJ3QT7DM/asx57FEIzCL8MzLDwu3
mUbvWT1cuhnPeEI4BOAf0WSFsql14nFtn7ldPQR94vMIonSIowxVLx+P5JwThAQW0uIo42PWToUH
4VyIDLvFiGdCL43c8b5mw5NHTXkPtF10W3RzMaP9GC2jKOA1BsK3arjUv28vJ+zE94DbDKVuHKoQ
FPEnvsdT4PaMZ8THkdUhdmSfpGcOPo+PTY7upHnYctE4Kz456zH3V7a2dk0nLiT/lrDxo+9wElbO
kBDopwDxgRBBsentTUs+QbUWW1tAvu5YqHiGnIZH/pRSaDlA/xw68gZvN1PnckErC2Y5wJRdD+pw
CVoGesn1nBsdcs8g64IaDZ6TJ+fUYzWjykcUIu3HYuj7PWKheCXxXzJKNq3aCCrcTmn6FVD0l7or
3oWUGOMi6AZSJlwweGS+HaPTFs0gFWbSgN1bAfGZeDa716yr03hilyCb5w4OEsbgXEOZ971wQuvk
s2wXL9uL9jqO1IPp2ktVt/etUsuQQGO14GvwND/Nr0MKfiF8x50xtoL2SR343WG2Lf4QezW/HoGI
gUZqCIxPyadD4THr3ptld6MDi2U17TrgVnDDO7qND30Ts/uPz/U57//6251MeDt6vFQVvt08gnFx
UsCUiiew9VyIoc6u66tJOHFR0DZHq0wEfzsu3GxIxSI376+ANwRMb5ouXDVnxwSOaxAiBEhSnCI5
ytlrKj3D62orTJUQWeX4AGxf6m49b2ZhHkLSDPwYJ+ex5bEFFdIQ/dJdlLJ5WrMqyGj4x9ipZf+g
V+V/zZxEOt1YMUMimBnqJZs9qiqZAXADvI2/TMS9lLI6eyaQlYRYJZ4i72jnUCkKHDXHPRpZy6M1
zFlDwcP2b2y6GGSAPsAVYGFZZvbVtTgOaFEYCNqPI+qLWx55VQpFw0X10LkUJ57deEisQ7dk6QY+
zcZXlDo98QiGg7sXDArlZzLUn6jrf1N//ogDuyEqGnis4Z3gvxOKLHvTt7GhIhmGQKXhZO+Urfvs
47k7sz4wsgwHCTEs0MkFSNGVkrcMvOBykreGT/AR9P/TxMn9ZhvdAcWGl1U0GX1Vq7pNQV3XXYC2
ngsI0d2LHqylloB75mRjF/A0XmGpZiWzqUqczGzjzN5MKep3abCvVpfO65mZgz0UIJduJXTGnwwL
koujT8aGruxAfbFlu8I8fvp4cZa78SQyQMnJBTMJSjHotjm5O3O7tLk/D83K4j9cYN8VcmlxJ1Z6
ODIknz429n486AKEtAduLvQhvicmHnOFUp3oVoxQ8ENdDQiV/9gCFgc9ckvksaBQ355TgYyEM4Yx
XY0e/alJdcsKEf6xL0CKAMmCpf0PPuc03DCahtxDa9UKxBCJZ8mfjTTXlWQXdttvb/x2aTAEgFxx
cICSxD54OxZgB2t/zjEWstWZlbE10mGVsxZWotydXyRDOmTWSmx6Cw8hhFUrECqXL90fg/PA/wCJ
SdBdAWuLQtrJfWvwCorlgOGW0LMhe5CUQPyz5H+cvj4xc3LfEugHcxA1QhwF+iJJLNxxjSRGnaCH
aWPbsl7uq3tzsZPgfd8I7IKCGCUXpJmW2u7bWR4jH+G2wfDcm2Hlr+ssZDsVXEXt9/rgbuZVk/nj
TtSbZt60/uGP8WAn1k/WOJx9uyu8XCR6aOiXpgTSgOkyXn98Kt7XDGHmd01nwTeBgehkDbuutguP
YpB0V23tKMHLo58eAaipQawB7iHQKpqryvzoL7w7zhz4N3ZPFnVCl2AQFRjeDGb0vKof0TRyqRfk
vQfDGwOMSr9vZziwkylsJyfoq4Bgf9YQE47ieQ200pjwrrDBpgsSIr+YLwzrgsnoxMvUYHK3kSSU
CVU9SPsh7h5/iVl7bUAjQ35+vHZnphC3J9KSsYd3Muij3u5PltMRolMNcDsdwOis2JLQuXB7nhnO
GxMn1xrI2cfB2C1K8AHI6X0/D741OfdSgtTcpo1Qm6+ri3S2S8R04t3w9AcZAwgXocp1igPIZcc0
1SCwKqrWSgNb5I+xWzq7SuXm35nCV6ZOdqHDtCQgDZKI4scYeQBjA+3rt7uPF2rZZ/8aEKJCpEsQ
4oBh3FuaLk8hQw2hNdcy+OblEs0CLtK78MwhnJiToKaeeEhzJiH0tz+2+nbt3lk9RRAxdMJEbAq+
lcU+aPjGj0xSIpOZxxVoAi/ECm+3IhRlkB8HOwIqw0tFA/HI263oEKSd9HLxCYnas5tPT4zUjx+P
5yRd8t7I8iVeRdqD5j0iORxbHuqdCkFvVCIpCvrvO3THJHQE8b7dPFaz2QkwkEXBPb0ED367M7F0
OGZowwLydAlag1MFvBApTgsceGj0GNy0He86xPlI8q0+HujpZJ5aOXFbcVAKPyx7kFvZVN3WyrIf
47gbth9bOTMWpNgW2tTldYl2/rezOaPxEry9M2iTKpBvakI8UM9bXkaL6c9U9n5P22tTp04xLH0r
564LlZQootV3e/Z099Kg67B5cEpgg1/+eGQg2UbLAODzaHH0TjZjE5bgxyGlWgF9XJP72L2K3YeP
Tbx9if0e0RsTJ1tRW5W0VBjj4SJcE6V4UYNPl84iahC8MrTkTuaiUNiZBXtjc/n5q+0PUDr0jose
6bgOeZfNHNHeugqcuaivfCQn1T/2x3/+mP5P8cJv/+Gf5H//F/79g3ezqIpSnfzzvw/VD8El/6X+
a/nYP3/t7Yf++6Z7YQ9KvLyow3N3+ptvPoi//z/2V8/q+c0/MgZO9PlOv4j5/kXqRv02gm+6/Ob/
6w//4+X3X3mcu5e///X8s63YqpJKVD/UX//zo93Pv/+FxosYC/afry38z4+Pzy0+ec/Fc9U+n/nM
y7NUf/8LQpN/A3EJ+MmhO+bYSz78r/8YX37/KPD+tsg4gcACpMfgJ/CxdRgXqvz7X/7foFKLgwb+
GHSO4WGNT0mulx8R+28LUzL+JGB2uCDQBPzX/369N0v1r6X7D6bbW14xJf/+FyC9y+X/rzsnQLMR
kiyIywE4Q4I59E7iugLcSTJoBU+9Bri2VIvSiwGWr9qH3nL6zzK26PMC6Pklx1hd6XIINtPwEvTT
OuCRvVJQ9UQGuMjToaCOSIdYsx0DZe+cWmXQ3UUNn4EmnhxxcJTduOnkkuGHnLz8btLeANZBU6r9
7Bf9nWS6uWbIiYDZcPZebDtXnyMD8UGb6fDIK0GuR1CrPXiyte1ES8mfQWRFQawogu6Q17T/mpdx
fax8nz0gkdMDCsgGs3dyn6EwZ1vDuHKmMP5CunC4cq1yvppQQ/zqtlZ9cEqX3qAnUD2qqFMQUagm
V2Wib+RhDHmxRlsRu21zp957YTvcl7wn26ga431Q5uUhFkPxUCkaXIOtqbiT2kw/ymLMfxTQMnhs
lehAsR4F+stEBzzF7IrvwS9M0cOR58MVnwd98EkpJ9S7uL6DRNCwccncNYkLXUSSkDACWC+SPYiC
Y2VBvKZsssqP2q3DGJrPG4819wBDuSBrHvg6QGPmyqa6AZKtq7/FrYECr/FI5npCPURcWOugrUTW
up1zHRaheoQTqtfhXJtt53hmDTq38L7OZyeDDHy8iR206TS0H9etU0TfB7QWP6hyUM8SsoerwoTi
cSqBFk4CUpMHGlvAj0d93zzMfEkBUx4LO+HahxgOq8d7sPfwtWVV1pPoWvdqRJYlMwBfrittQJyI
OwBERoJFn6mGYmzL/fAqLGj56FZ4VLFCmjVvQYCd1JEMVnHpR18NsKKp5eQWNAcivYVGb3VV4GRl
SOXE9wVxx0zZlnkCjwcwU31QdWVKIqe5Inkc7NoO8RUoyIdbiU4BkF7O1dPcErIzOrBvR2eSe9nm
atuQEnyKdOKQznH9CTnCoLjhDrGuB5Qp0yYWzbrnUXE9B51OGY08BNzK2saQus5sHUcjtMaLasu8
sT5AZ9ODTo0vVzK3wbRlHOKuhkC32zZGi0olRQ1RTKQKYRAfZGKob7UvIUQEJvm2HQsgeXVwTfgk
VsHUkE3fDO2TW3byXnloVbSavvHQ1VcTL2ETmQ+jLK18R8nYcefeBKjR3Q3gH3W6e8BQh9uRjHhj
Re3cP3BvLD9HKPg+eDpGw16t3WrPyTy+1JC63FtMjmtLKe+pAU3CjQGiaCOrvryzLAl2ADfEr3SF
2lkkjo6F9N3UYhxUpQWzmo1VO9W0KlVMr4YBRU9LqC5Dr7L4YtW6y7x4Kj9LBMfHMXTJHuSz48vU
EXbHhrDbjLJiSWe7096XkbUJu2b42eDEZIqLYevY1HpceqOOrjPqNb4wXIrdRDsuCL0t4r65t6oZ
XxOkznuOI1hkssRQakCUUt4rdiVrcDeCJhMj5TkvP3uDZldiUNPRGFlIYLiAoAKlu/UJyEY35bmT
3xhm5gLsFyy+92KBRZu5B/QxMhFBQnsxHwkKGzctLXhWDRJcsWE11HHi1iDupKoKbglv/bQHdChM
PFWA3nOa2nrp/wxu+1mVG6EJROr9oR4eLVd7a78cu69jO8lt4Zj4QbuKZjNExG7zfnSPM0FfYhb5
Zb8HkU/gpk6HWY9QvbzuOJEoraO5GiyxD7M21iGXDlS2ZM93rpqApx4q18UOt1Sxm4FrhEgeo/o4
GUObFfh5omvRO9JO7MGt74CCmL+HfGbVzpfUWvnhNDx4wquf81zKbdlR/15WPsm0R+a9XxmI1uaq
6jN0NHI3GegsP2mfiGcTEZCWUUXcw6yLcgUsZ7vvPAN+5UAMa/TOw60xio4dPAQ3uAY0FLdEB3ZY
Udxbhdu6yHD3NmL5ISiRXJ+8exSGG1z4bbWmcwdg8aDx/U093KBpBnmu3PbbW7yF/dt6DGf8SXvG
B1FH3jE5jFfBWMrH0dNqg7wDlMeaqhaZFDq64VPtfMnbrs6qUkzfIbhnpW3bFz9mHyUQlNWx7SMy
ClCGiS6FxenGlz72Rx8F4MalJAccdhof+Jxbn5FvXpbcyJSElrruJDFgfrVp+1LXdpx2XiPXVdjP
V83ogBBn4PGWKkAiG+7N3+0B0EU3VuHWdBW9bfDgOaDPqcl4TovH0aAOBD4/kWkxy8SRbrXBbWvt
TFtGKfYqHExInLSwOnsPGnrQTDaMXOekortxsJyV6+T2DmKn9UPg1eFV6dBo7eqx2Q3zIDIXJb21
Fc/eF+jdsy0b5ZB0Y9escHmEV0LI6SpufANvV7oHr5/ZLp/Hr9HsAvrcKXsFAhF7YwGue6WqLliz
sSlXcRM4q1nP8dFXgc6IPUEsp8iHm6KXbUZbQPvXiKO7n35b+U3CeKDcBLTcZO+2Edl0qvf2reni
TZ63AoyWOW5vgHaD9ZT3bJNj0h5N7BfwVJ6Txp0CASsKmPAVLFCrjpvxhqDZMmMMWnyJ2/UkjfpY
30Q8pJsxJvNzVQUxqJZx4cUhAVTSFc3G0W6ZzmVYHZ15rPcO3ptJEzHzubSEvbUMoxvhxOQY2aLN
nJ7TW6fm6q6AWFgmLLvMimCygb6fvLRizXQ1ghq3RQN4EDxI2nvYeoM2u0IY8H1NlMvPhpdDpjqo
aIeg1113U0zTElxQO2oH5SafJN11rAdzctTyG6K53gVwUKu5D8GiHRS2fUuaXmxcXxcbEhbBsXTH
/K6yhNlGpY+NmUO3PTFdJPjGjcvh0diV+6gFgCuJVVbdnpdgFuZF7lwzyDSk+Sim9TBKGyIhYz/l
mzHsyzEZ3ZJdRdMMVSPVejvssPxQaUVuoq7oHoaZs7sRynAvXj7TlVflA6Doji4OLWMjB1Eu+EJX
ZFRNk/A8EtfMscHRLOGwiSriH9PoNRZaySXfhtRuaDJ4trNz6QQk4aRiJKFqYLTQvthP3+CqQM1c
TdWqmbRZA6Lm3BnItKS+jL2NDTm1Wc7j1ihu7swA3sQcscNxmvDSdWONSrzBFXFlCWf6ZSkS/yot
ZjaygUSDKq0pSlqHtZ98NICvMEbzBfJ+JV52wql3fkSbnxAd7H7kkg6IREcfd0fo8tS3vemxkq5c
T3bbP2vj8b0/875LZ8b85xYajyigeLz+Qpyw+WzD260gAmd/sri0NuhUMnOiI6G+y3Bg22GuxKat
x+DQ+bU8ShrIjYx4acPN9fMRwES2NZRbLd7viMbQqxW7XyB+CAXH0qu+lWVvf/KiUu5s5CrW4yz7
HS7y4mB5hF6DxG88BsbLn2M1kzs1zeXPhjhIsWmARMOckQmUkB1YzFvtXMdtNIxJAMV1sOnOOb0C
wIqkgZpCOyGOCtclQr1joRVqEfEoPrOZ0CzEazXLmT2nTAPiaubZ2dRuxKvEAgZ+Q3Jf73HlNRk4
6cxx7gordXtD1uhPbiHepqZDBY7baxrHzZWy3WbbIGOLkJrTtRGF/Fppb/wUV6I9VD3J4SkROWps
tEzKgG86AvykptaU2KSpXnLVTE+uK75wX+Ap647lo6p4fk16d0YYLACsEW7VotsbGPjRG6YwGfoh
Ajbfjn+A58f9PuLiCIHTn/lzOSm5boe839gYxLGpSusuop1/3Rjq3znUsX6NLW9uRNfNWyea7UPQ
43at2tI76KJJ5oJ/7pvogNhkTRtK8b17E99ox8mvDZXtNii0lU217a9pFJsEMBn7ERelfSOKHDVF
ZcnPtPbrNctHEEQhrY+Q0o/JKidzu9OV5dYrUukoC+u53EIm2zqSPlbXca7nu2AuRRZOgcwCt+xv
UM5qM4nFefC7yfqqAmoyF+f0lqhR/mrlRK5MMfdbE0fyixtM0XUFLbcjdkl+0+kxuAkRCScDvKZM
jLbDwxxLP6tnMj5O44z9ULn+TdPTbtvgitixkHprBUjWrpsavXfKCkCcgnTBCyltuXci0R9MZMCz
ryRfY/taa92V8raaKBbDDuVT7vF+7UARdDOLwTw1ioZr9HyGV0VuRUe/r9vrUA3U4FZuon2vovxo
d7W3J/k87OdgjO+bmkhMmMP8w4Bc72qaPHHQtizxf6ZdK6mmp4bk2PGW0P5RgeEHRfBeOtYK74j+
qXFZHq+IM+DvITRD6EvyQ6ubKJ2lxoOqqsLxF8Cj4x6PwkVhSeIZmHQ8rp+sRjrQ9YFm+nenKfBM
pJMVfnVnjtVXVvRkoM/trRqat0UWs7I+iDwsMjtgA05bbzZ97bVAbYMBvEJFTzmPoIP5RWk/0CRg
XnnHoSrwbWSoPXIEknvLoLOy0XX/o8oLubWCtkW/r2dBKM7v+2LLEYxmI4r8a9OX7WqcymCFjWR/
YYL1x6VgmkrX4p9i1YJT31Ie0tRzLnSdOLgX1/1ouRs0lYc3Fvhb0ykkEYQQoIvQG4sfLTVM+5o1
xdpEKFGEfYGuDzkWINXvFrJ6t7pR3fKnaje+C80COWZxt4vDtk6l3+gvyivsO50T+7rIo/wKr8/o
aNUoT40QyNqwvi7kQVkEJMbWALI0tw/szNe2sNKw66M8iVnFHsHVA7IGK7eLXR2M0Z0AbVSTeDwv
ITHTT+0NGB1x34mI5l/mqAbcIQ6UncWDLu+U6oOsE2W1RcgVfOMD6H5ADVkGmdPk+oo4LQQVJprj
AQGOzVs5R1gH3uruaAU6v2/rqoGUYlXVVwqDX4emR+iDs5BJd/Lz1OOsWVd5OHpJQXW/AlwMOLXQ
U16A7S/yBzWOEb667z4qTfy96libFkPrPuhm8rd2X8XoAyuw+KlpuuiqGl22d52ZbO1Aw6moUOmb
En4xAU2Kugn1HD7Gg1OvqgheM4HMGJB3pOiDdGK5/ILnl/MNLGm/8I5CBZ4mot/GkUF7OEFsCXp7
hNKk6Q4SLW8buy3Z56pupmsEogjUgzq0rlkpmyvujN3G5AGS8x1DiOKWA10L7chdW82/esvUO2kk
yLIgKoFHob/Vses+zjOkoJAOEtsYr/StcBx25zsD+zXlg9xXgQjWRrsg6anJXN9Q5MdvW8sfMle1
3aFpQmdnzwEccNVNu8qn/rHLR7nn+UTbNDCU7Q3zLUiXeI5JfMLjX5pHEAgJ8US5J52wU6xw86so
wDTb4DbOaD2IjUZvxs4hUCPGy8oR14a77S3pLX0fz9TfeFNssgIS6vHKL63yG2kQiDNlhABuVAw7
xzX83hks/QAwALknbQVoO9DRW1IySMoWzriZacyuVU/LYznaw+fCgXZLYRf6MBaiWNnok1w5aKFM
S/BrQ28sGrc+N2j5m4yT0bGzMgIWfcSjTZOJ2C4+RePAf0qd87tGhv0z+rLmvUUpLhOBsBsUjs5e
gC9hHUGgaFsDs4LI3OerOaDttpmb4n4CKtdAR68Mt24go+W4l/qJlab9PoRwJlIMKPkhjYnnJGFV
cwy8Pv6Sj86wb0SDZA1vw3gN7Gy8dgvlf+FujcxPJDX6PR1f3iNejzPw30KcwvLqNRVFmPiT5x5s
KGUgY5Kjoz7vuvtYe/Otiz23j7tI3s2Apl0BTtU1acsnkvijG38pFM3TqS5B5lw3/V3NLLVxg8G6
qryJf1UDkuVoQmXlL8T73k4HRt6MQwXC4gn1jmcTDvmnaeLDJswdbpIhtsgPPXpqhccHkp5RDvKX
uPDEvQG8G1XqzuYHiFM1W/DL2Ru/LqY0yAN6PeOZ81PVEr2lC9HGxpoQp+MimA65Y7tbVVfRtvA6
8nkEa/Qavh9BFm/q285j8jC1VfukbOjT9DPGbru5fpJQtc1KkkPbRdvDEcHALzqr+AFeUFdJFVp0
Q0zNP9VwvdcuRVpG4Pl4RPrShwutVdZO4ldMYgd3HA1WzJh+h9sjArDYs34pWge3NqPik2ZB9Qml
6Wk72cOUTibCxR0Bpl4ucV08ReHOUIj92EiZJbY/uchHurrdc4T0t/lYlAc7VD0y95xsNHedG4mH
yKfIlcMNGarpVxzmI9uA+kH9ZP+XvTNbjhvpkvQTRVlgBy4HQK5M7qQo6gYmiqrAvu9v088yLzZf
6lf3L7LUkqnvZmyuylQUFQkkEHGOux93r0gMpicG66YBbbsiYro9KNUmezdbynbrDZZ5luqPC0Hf
2AIQqmH3HsDNKptHAfiwtYTW8kzm2ZLTidXDx86UKmPg3slIeuncYeuUKpHbCcH0NqpjsQS9Wpke
jQvbyXjRAQGqnhmKg5CF/px2eX8wspZM8bbsF81vykGfOBfa/TQO4iJFXdX7rl13y9WiWdPwxFwB
/klZl4B4lXFqPAuXsy3g1J0f3L4DX4LiXaaglW18yyxPfFva4wLIVipSxly95Wdub64FW+5Yjftu
LRNj004t0ZktTjlhtczzS9pPYO0Orn/48tIDm2abrEHbCoCzNgbIK91zfHM5DPNLmVZ8ADFIQL2p
b+4p5/hzP8eru0fWhxg1otkmZqbGBsNO8KnTFoyTfbpUucfdeF451yTIngYALBnV0vzUc5MLxfiP
r9w2fvp2naVOqVfht3McCccid4aOVJEx0YuLUcvl/hsmOFIKhJ1XtPauKiYCls5AIS8Ll8WxRS7S
PG9UO4w3NIVO0I54jLgUgBxCg3GjMEw/AjWp0ncrDvmGWIHHybbGi3Iw0ksO2PnYKS/+YgrEe2kv
5a62SpMcojg7pdgEENI1t0cMw238s0z9b+peTGSjTqqX1qmncIhc+4McaKzHaYnuFSfsTujpsFl7
DvyuZU9iJ2aOMddpjbRpCNn6OMDSyCm2RZPTldcl4fBZrQUl/uGhMhoCrKLOOE3FInDWypvrcmy8
21LKdaO3axN4k6euJTKJ7aKKbNe2Ou7ELWdFoqLpWKfjwPD7qszQ6sz26ORL+rnLvDoo5w5sktrr
s2a188dCM5IP61xQOosxfqpAmKJN7s48JSiT8tGf7ZXsL9LAOE7mYY4OlbvoH8c1Lfy2U+egnKmJ
Pnj52nb7hoDMe0F6xw0a3eFqKGVFW5Iri8Air+WfTOyofVIQzja53TmNa5vVCP7KrrXmf0nY/j+7
+I1dhIz779nF/1V8rv/3f7wnF/mV7+Si6UEuEmZK1ISBdtm0Yea/k4sW5CKuceZ5cEVS8J5H47+T
i+ZfTP6YyP9t5vPP1B+E37/JRTztULGhE3IttImu+Ufk4lvy20L3f46MIMvaxGPQovB+S0T/m84H
hIy1wEyzgSSwZmFEfyiMUfq6p50r+9gkoM1IEjOsyX+7VmXDARb1XXm9NrUB0RPnQoOX6fth15XG
TIiwJSDHfri537nRH7lQgkDeUKHfPu+3D6zBwpOu903n9wNx3tYgyHOnrX5TieKOudHxRh9N93i2
SGSrm3JOEjNC4URclpSbfBiSE8OCxVM8c2wZet/oAU48ES8TBPyyideyufPGJDPuKlyAafZS7T4S
qIDo2kxDXSRG7Ym7yFvo+GGOhrNFVSIWj3kJyjflyrnaKq0y1k2aR7g5eIDyOflkNhjbKp1uAnBH
rbrVBrt6goMujSBFcnvfjnrzWo2FTuiW7r2abu00gYmCrwixj+rPJXoqmvKinaoq2s4YGZJs2OVm
tHWJebW3KkPgYTPpg2b9weu0Xj4XanZNUDOREAbrCReQx2/SrBtvJ23OdmLsiq01DPn2DIJfuXrn
MRoApukERafn3dkV292W6G03aWqy1Zp6oz4iX8FECBZ4OmaL1Q03ydJa06UaWt1grzLW7jiaFn6R
blNUdZB0DA76IByV3DTK4zAsqnHWg9JWlh2YC/kWgYZPJ1SpN+v4icxzGowklwwbbrd7M7W6OBaZ
0X3l649jvuZI+7hEOSAWhp5z7gugZbDkrsqovUTR+HLwPBCsTtOuxnjujgRn9xs2ybrZAj16fDDb
nHeq0c4T09Xwsa2QJLP1uo6v9VH8QXA83kWo8a/Ohp7Kz/Pau+fQJw0NB65M27hT1jVhE5VjH2oQ
kV9V5WjEua3nf1JTbbfTWi/rd5osJOS4iCkgTJNDKSxa9GeUg3UVbzQTFuKucr2k245WMl521ZJ8
HvtmjrcEVCyELiYGvLG79mO3WdtVqOPY2PZDsboTPUbluM0ODl6fn1vbKd0wNkDIQ7PUq9chtZIL
16YdXTMVHaPYrkTQAejDgmalMWyYlG9ea6/Pj9lKrGPa1d16CQuFphGYoxpOZoE0AEQ+ppNa9SpO
qSEJTNjBeepf137o96J1pD9H7rJbE3lZFJZzYSZMDw4rTbE76cWj27rm1Zov2qPg6P/AIWRLH3KP
XaDggR7w2hdz55+1Qk3v953jZCfVzuXegX4h5Wos2403R+t2tLtso8o6JZxHDPELP4+oSKV4WLM+
Bw51sx3TQdU2iRNYEhD2Y7eo+aYcJ/elqGwv3kyRzLdjbHEnU23xgtYqs21vFuJhNqc2dIBdP7sE
Tm8Lr1quaAsAV1djqnZO16u7GJ51L6EjQyiyBffxYqr32mzUMe5qdIpFVakrcIXqYcmLftcAPZJB
2K0XRPM4FG/1sLHGMj2JPEYKodlLCFzfgYrwZp/KydAuEc5X4TotGp22GDYMXLX7WhurJ82p69t2
raDEYSTmQCcs4DgUS8oYAg5YX7TM6Du/600ZDlKY+6iqx6OHYd6hjyvn6NL6bVxIxAO8fv84T3q6
s5k5fpWFK4/Z6Mamz4ben1S/6gnAWtled2463su8tT6WtSjW/aR11oO0UvOp1hZ5FF0cbTEkXfcN
qoQAXyU9gAFLgswoY2jkrNzBG3IT19S5HJO4uAIdFEOArEq3N0sP9Bm7bn6kTOoPGZl0F2CrJjwZ
iCrRfNTdaSk+tbOlbh1EMQEFuDwUIO6bKXZfSr1F16CN+qU3tN5lTjL9JVHrlP2ecF4UBMjRUN38
YMvWOBSxJ27YaaawbbRsC81RXehqSHf5nGs7Xi8e6MU2tq0YeAmVa33R7TrZ4RaRhLEu2xPuyMtx
LGC+0XOuMohpSl5k/A02sm2GnA0uZjXlxbqUxY0WqZg3OINuQkxLy+HWEyJrsZzizIyP7KHxl6ww
k8s8GjFgK4tptyrbObRLP/wNVlftlhhUFLB9DCd6pGDuEsAxrdMvnFy223RK4ExG2Rd+sUTocHKl
mq+ltUhOoqo65lVdhnOMsse30rKj+RzlyYMooiLmmIkYPL8upkkGS2GyNUxm8lhVufaq2KNxNiOy
Bylzp+lBbXvLwSZ4a89nLK41zPZuOq32eLkbc1urqkDUIKzYX5xkOrY8k89oK/PPSscrfeiW+XpN
csQXdkv8nmZM4ZqMw12WqYVMRwIwjiYoAmmewspOU2REr6IalcI+qxf7QmnN6i9DTlTU1EwYMyJO
mnk6n7wz/pcUZrPRatOCGtCmCwY7TSxQBpIiYXMRplbmF4659LGXvXfTDVI9jWmc7KqmU7dDn6XH
Oc/7oOsWA50nhb+opoXzRsrQWGt9n7Rmu6tw7d23c4pcwDZx1VoXMjLWhr8cRytORelymY0GHO1q
uKFOqX5beYOOTXgNmRk4pYUP1pq5xjVgnXwhxGRwd049J1eOWKqjlSWjny/TDClvJuq+kELf5hMO
OpNbkNvCU3lm6VZJv2pNzSHmBbvNCArI/cFUalvpMIP0EraJtKqyXvLVmp5kPVebsjXdR2RcYIxr
bLy4hppfo9E17sBco9ua8vJ6HYR+rRvluPV4dAYd5ZNPdHt+LQBbPveL3u+dOcPnLjXiZMv88ngg
o8y6z+e6vKlSrXxOIJn2uhz7Z41zPhgSXX5YGlO/LJc8uxrmqbt3xyjbaV2tQjsxSc+dmyhIdLsA
nukoS+iijZjQorK+FvMwHjF+0deg5v0P22Eob8yxWi8hYlBg1kAVvqg9MmHhub9ApXZfZdG0AUYN
ebB6JXxqB8Wdl+Z6g0ZDHCLsY/Z9X+sHOwfXa+aKKE+CkvZVZMUbG2pwOxraDCcU65tl7VfOTa2n
X4Iv97PGMY7O7DT7sWMYu21aRaqxFl0I2YpXVK42tlWYR6ssngN31ubNTMAap2kALP4lyb1qjx3L
9Jkqo7gg6ocQuVFjA+3IlY2HRj0vCxxeF7fFFsj2NOKjdgbcNnrdARO6GcKqqOETFIkXGoPm3q1Z
FAdqVdVtOvTJtblW187Su4eVwwhLoDI9Eq7u7ItoTYK0duVLaVE11qmnAhfT+GbmBfVpBcWHQrBR
2qJJgW0540r8NtryBHu63k2Fvl54aoW7VpMur3PNWT8PlPL7LBp6bObWLL4XdlSYmzZLVIoX2tQd
HOJhDf6VrP9qnINemMfVxZPuZKELk4HPqaOhbRvNuX3KVplhEVubYut2o3GH+qa5wqimRcJ1pj0e
HHsqMciZlqKgT5V2HDRDKg6WEfVXWWoREqk1QNiAM555IClSXHESLUNA7KaZB3xKcH85dtmNcs3u
w0jtGwxR2d9lnspvyAsmX4xRd2uibbHYZ6jrGmtjqsW7lpiXPpuC++nrJnCLj5ktzyk6wHLaCMro
LsSMybyePKN+jbC6ALXF7+IidpcZDSVUa3XSENLxj67l8prKxrxWniDeXLTNivxNL+ATBV8lDI31
pdNxWQjcvIaxH/SS+OvaauOTKuL11Rktij459/ot/ZZ2IYxa8/zOVNVeq+VsBcY6pZ+jEdnf2aCt
WkiwisfHzujxp1qwaP07FWktQ6SPjb1NS83cURXU0i+kIy8mVfcXuoWMZkMeGT7XY15TTo+D4TxL
0VoPCO7m06qrcsW/TJgfeq1NLqLIyx+WCeOYpp+TpzZxK9Of4FmbzdIly4OAXvjqgCl/rvXWODVe
+21Xm0diPfM5vXVSMth5XkoDJ1VPHSMxzHtd8VL8phF8K6v/1gZaOAEwT4JZOFFv7xSx/0NZ/btJ
0H8tw1t+Hg/AZwent7fd8b9l2qoR2c6rZkSmVjXdGJHVfVr6jjihZJV/gybBlxeNORaBdEcSAfqx
7T9Ces1ZEFn/mRP4R4DL/21C7W+TMr8AUr60TAb8S/J91nV/++vfQRTb/gucwkM7pjGUjdMRoMB3
EMUx/vJcxlrBS5yzdvuMr3wHUYTzFyaCEhk2neIZXjlPJP8XiqL9xSQP09cMyDv2OZHnT1AUJmPe
wBJ4chEdYxnoyEn3Oc/yvntQMC4nMm9S0MrwxPnnThPLoUbwkQaVV9nCr9ZZHd1h5LgFxbyLC1mc
GjKr9gsE2IOCEGt9USXOdawa52kqirrwy47GobGBNIIKPpdXDM3MkUTubDOiiKJhVEa7bQwRxfum
zBLgYa3uNh12yScUI9rOi2bnVOls4oHppR2SKs+6lFa8nOYidYJMb/RQAjSeXAi3r6u7eDc5D/qX
OUUwU8sFbLNHokEDZWxwVXI2vcPZS7aidlOMXneI6VQD2IjCNxwEMcHYuk0YLRoast7sYbQWuzhW
Jld9ktmon6Z0aG9TIJTnuc7yz7RIYxIAZnjXdtugk1aFfuOZhX6XLsI85KJRB0ubHkHWZOebRhE9
6ciqTu1gq2NajNY1Bk9yO6J8in2qGHGfV466kvXYHukm6ATyzjpyZ9pLOJMcHUmfHhxzXTlEZ/06
qeb+qkm0YjtLQ32AxIySwPPw8liqJLsw6pRc2LaP8O8Xs74Bqo4Cpy30g64Xxb3FyMhGRrE6GnM+
XimyWQssn2pKA9tcdrHSk3DkWhBMx8tlbZfrBuIiPRvfroeh5Dg3eY430To4KEuLT1LUN/OigyWU
PeEEJoq3hjFwgqwJyGCgNd1hKmWEtRyI1wZun0MnN3W/KJwCsKNet7IZc25Nm93hdyfDmFhgPsCy
bPoebVJpuGoLWWsHkDjpMSeH6MuazBTzXlUzh0vYY1CIc4th182H1Y1QrjRGdJ21SeXjFnSJFYJG
A59loW4vA9SwLEIEiSQa9lMVLExB3A2eqe+L+pwIBmEXUO+NN8DUIEAl5Lk0hLwh+FzdsGQPH0YV
jDbJ2Mz0M0+jtU79bZx1dXOtaRNMwMFp0ir5VFi915kbQdndOs+Fp+ymISuvFcm4EQiD6iZIdS0e
RWgifKi0y1oTIp+JXSuN1kbMWOa8NXdLAoGTXNjZgBbnhjLT2Y9YmoSpJeMDsU/VgyixNTFVZnJy
pRqqEae+HTBYe3CzmdckW5aDayf9U4mwBG8QTqeb0YLPzdrF+EIAqPbcxFhuuzEpExOitUPepQhg
3aiFec3K9mJsDecUmRae8FSfVGhTOx7XrEO3mpvrlTV5+g0K++yZ0bx+l9QVw/PTWMugs03jZm0g
0AJLp9K2iAG4KqnaI9+qM8QPUDftdYquvznW04r8uVyJnqj6jGzyHknnpzHPxpsIhcZxzVf4UwcN
j4Nli+AhsqftnI0p7fli7ztHLbftgDRA5wp3ndnkpyrrSvzl03J9hZWiIe2N9pDporqfWtnBOpvE
rdeL/qlp5fhoiSg1fEfvssustKoDAmd9RyKr+2D1a33tKau4cgaJ0jpJjRskct5TjRstXJQt2g9T
6xlqr2WJU4LDxfSMiyibr4ikxWNZaMntnDYoJyyZtS89PqjPU6INOQbxXX3voDELmYyaFc1Ykb6W
43m+SqKhXvwZkolOa3bGncxThIBtJMGJLVTH35hVsamk6K5iJ45vcqZwbz13yUIaCtxNmEeo6P/K
/FZHrYigVXPjCs1hZp9lNlO17Y0+ezHKNjrUEgYzFsAikUzyx8pUcOmlYe5jNaO/KXMwBJX25sNc
u/axs6Lm6qy+wZ5dF+29jBbrXlstFJqLY32GsJLHNWbiDfiz/pQba2MEqELj0W/Tju4PW8GDkWQ2
DKEFoStAgm6UZZTbpBy8q0al3QfDQfjfNmcZypBm3m5CQPqlEpZ2mM7pSGPSqBNefWLfzHW0hcco
rtdMxGFVd84+cevoC7Vlu2M+iHTWhG8w4OPb1OVDQoZk3cjkmJCSHBZComKg+tsRuU03bOEGciBS
eYUkt8y9MTUI8mxOd78Z8mQzuLLbA38KP1sc99JzOvNrnAI98ivNtUxUjVh5jJYr5qvERWMty61S
k/d5GGX0OFRFjT8qwVJX07LEnGWZNwZtP8jXCn39fu7i5VmTYB+p4QgtqCflnp/F8rKH39/27EEY
j7YEWaReYTzkUd8/FlDsClXfgL4X5ctTXowAiwMIl78Kfdgluj7ek1M7ofc32y3AuHZpYV66z4va
vOyQV25jzwokDWonwl4fUw8DS6wWDvxsfB6Q2ARlHMkrptUFsHmJVpIxAHNrdALL4Fp3orAXnfkZ
8n3YFXlahyhEcrZPU1zYLRGBZA3bXIttdrQeuh09Oqswd7bbCitYZAdg242WtTUmLViylCSiftTl
g9Xl9SO2aSAQhUYMbyiVSi+EoEmZK8fanKUPL3KR3oc0UkVgArvlJDUP0a7PMvsxyRs0FKic90xd
aS+oqbKwLqMBuUTDkVzp2nRVl0kUes04hIlYiYSXSXTJICWRbXlXQwL1yxGsodwpA93WUtZOEFEm
I8BVk9y5C/E4onaTfSMLuBaXQSp0L8OTBcEfaIrKWXEjGODq64s8LboLexXzNk4nF6lMIw61Du6W
UwftGMt2AgczsMsp05brLC/QqLZy3SdGrl8C4sg9I0C0c2uWh5aXc9JmcUrCts0urKXxRvY8gLJu
myu8zpIr4O9xxzNIlt7c1KpgJjkn3Lxqe+o4hRlHzkBHtbFrO2JOjBEdkHzrVTLmG5pEzcR+AqRw
zcjGXG51wRBG7TuVkJM4mZGZaeio42gGp9QRBRT5V+Kp4U0MEpcM38qd8b6qQFrDzOlPqWomb1Ot
sX2W8BvaC6y2OoDjyyDtlHPQBmQEw0RH5mdrkfkagwtV1UbhRCUQuobmPk9dAwfNSQAtPp1Fh8sW
9RVGq2zugdX03raNbX2DHJz9a3QBZvqmv8wS1APxUMwnR8/kKVLpEFDdFU+RIacvNsrazYiLeIA2
Um61zHbvF80db/ramS8Ro6S3YuooWaLCCleXOtevKZrI8+vEVZutapslhrqxVx48O5KI3+NY9+7q
skdRmtfZ3prsFordnoFo7DjUCRQI7XaIZz9t8/Iy15vsxRHKDZPSVMccmceeeFDHJ5XZu2HkukIJ
oNmnVnnnjBw5BlU915umwxrUxIbkonezLmx4gTkCjPJZW3HKQnCWXuigzCETJNZlWhLsPXIB21jo
JupHrw/zRhsOWB7UuyQGhsHyr9o3ANQ7t2ZwLJ+JUlhtoB3804ZdXXfymbSA6ivDpBbm4J3Q9qgr
l3Aw1jwchggj2iIlMMOq/y6SdDxG1ZLvDFE620jO3sEFrjoh5Z2ZbtESJm0YcXSY+Du0Ku+BhQuU
D/M0bCYO9QBZkQrSSTghQCay2aaLcEnSjCBnxiuIXNf2XSez/TinwM/WfNrx/8vNVGRqY5VMPZdY
k+wEp9xltQxML8GFHddOOA+mPuMg0iUeVo4Mdrq529zzV7yDRvG0r9FcBkgQoEq0Yg0itE+hssG6
zI4IZ8+AG9SzB7uq2BsHs7zgt6uNYYjC7y2eA3MlQXKyk/tojV3mLdxpm6xlSMHdXcwc0kf4EMm4
4coIQtx429Ez7UPFbMRmdBNAqm6q2N9msBuBSPdWgGbfm5GrH76Rz3/Udf+/OUR9jtekY/3vu/Ob
z+1blcP33/hPlYP9l8TeX5IaSEwrwUD/btDP09Xn/00g7X9JGb436Dpj0mA4nudaMNVYLf0wQo1s
4jxWzVC2xX//sD1/O2x/RnFQOEjNRQ5tYYD23qBbAzFvl8qp/FZ6D44Yc4Y6EVNFyvn4w035iTzh
rUvHt4WwXyAZxGY1yzDfiSn0JSMWuYJ1x+FoCvKivM2rlXSVtN12fXZRJ9pvHGpAMH4YDP+24Dn5
UhrIqFxJB/gWnyrKRqIwHChHq0KF8MKvdIYnV6p71dWC0Ysi1GIV/voqf7Lo2YdHp8LSKX69s6Tk
RwkGxGcNTlwxyAxa6Td08OFSjCjgY6c4VHIZtkVnVNftsKa7Xy/99pvkGXEZtLck6kpPt4FtzrDg
D0uzNVpDISjlUW9+lIgOnPW5c+TzH6+CcbOOFRt4EsodMKUfV3GZpVrRr4Jp16/TrIIs/2SI39lv
/vNSSIHFkc8lSRf/3fd2eRD+ltmPyPfH3jk46WWNRy1DZNs/vZTzKmdCVAcgI+Dz7aWkfd6Nirlp
f2qn7eJpvjLvCHb5zSpvRUTnr+W8CgMWxAvhHPbeSgXUybaMya78njmlorti/haJ83WxfPn11bxF
fb+vgzUjrzP6H5wQ3l1NFM9FHUF0lIbHOJazRxD3O4nRO8z3+yJnvRYWDtDw74MnZitVHcbtjEfN
1smM8wC78cA0u8vKNMgSBejb2FRwrwTxwXZ2Hd1vFD+sSl8wwmz+MCvzDClixkM5IR3d4S0/66F+
eOK9SU/sJsMhsowTHpAyXX3O9s2syt9lof3z5rKSbeEPeLbJB8Z8u5JoIz3NFdgGs9fLSQmkroQp
pb/ZsX62Cu5WBGxprIEJ6ttVEhSLehQzLsP84ODPVvwxnn9ndvizNYyzCeWZG9Dx9Hi7hsB4wFuY
Ffb1iQmdWh5Ls7v79ZP4dg88PyTcKJ55nUuxz5j02yUahtCnQmOnN5SqD603wzr2M1rnvGw/L0xY
gAulzK+SctOHv176Z1dnSpdrOxvME6f7dmkvo2/QzsrholgowD0x7/Oukw+/XuV9UtH5CsnoPSe9
mBi9y/cpgyOtRWKd3zXLhxLfn9Wn5eUyURITNEijtNVPVPQ2aq4hbLEoT7bTy++MMf+5r/AZdMmr
qDsoHd9f6tpPuVE51KUTlKIXSm/A08tp2hhwnPlcVFG1tbq/ub8/+WqxluQ0JaLJkN57P3FbZ46z
LtiYY6F96Zk+5QZ9qFUTmov25LH/+PNaB7++29gQ8q39aPHC7bbxgcVzlPgtTDPfneTTnNpR2vJA
ddZFMm8ic7cIkmnrAISKPzP+XRVPZf2xMBqGpl6jOjkLhUOher9xQtMLBqTDYl2CPLvOGT0RLT4x
RTi6xzyf/I6j0iDQDiH5uvZhgihNfcK5AY0h1Klqtll+N6w3biW37TyGssw2kbupnE1ubqz6YKwj
cCLT8eO1XjbM3mjbqdvKZJ/NUVDYV702byMUQW1nnYiO3ijvBDBveJ9H1wrLuA0me8avpggXFUOw
B9l6dLH+gmmH02w2yB39fI57P3Lz0zSkzbGI52cBBqjEJ9c75PCmWpQCG31Sleu30bxHDblXgwVO
8Dj1WycGTaLTDTS04lpzyvrDol2fp4JyfEpWLJxsxjKqpPfxgDeXhwhVe/oYa/uYDOXF+qAN00YV
j+Zo+3a/74rbaX7I5TbFCqLW74ahDgznOGVjMDWMM67XtryOhtJnPC6r/jYruN2ZaTm2yxZ5vELI
qIfYdoSxp7Zu9GWF/DXsv1t3txpXmdyvrb6Nh5oJ6CTAen+tv1gz01D952y4s92NB65bMJkwWnHQ
yzOO/tR7zRFDiHDNsusmAfB1BzDOy7HOEOluS3ejD8GIbHPECWS2jpkRTt5zZ7k+X+1hLjHw6QTT
BdhGMOVmRMdBoNTdZoMWuOmpIRW53MbRFSL4qznfTVPsQ5lMTSjTzDeqLKzUIxNeeXStrdeTvJ8a
5PpgXS9VdUl8hg6rgdznGGcVoNOFXt+qfj+MY6BVd7PpBjbQ87hTXr/BEgeU68YcGH6PYavEs75u
V+8DMGsgs/tk+jzbGxE9y3yvObti+qrWx6o/6V64YgM+72C/7OxOpRsLLBaJCL1+neCsllTbrvk0
x1XQpi84ADJyZwfIADYWI+kzMx7OoWgxYeiQ5V6U3RomeR6kI5K9A1hvEFt9iCUPW4odpC3CqP4T
o8DZ5APRMOHIbDp+j97XCgQwuc+ZgcqQdxD4pUXXbv6JgbANGNiRAZPAsoCpy2ojMAppLXrlbD4y
DLWvjU3e236UYh4xIGGxj6N3GzfcgjHaiq5CkmMGK74ipHvvE1lsetPatLiP5A06U/smk8gpCvdy
rlN+1ARxaW7PkHlrb7zomuiGSvhyPU9ivujRfNMM40Zr9yWTWTBjdiq2v96tfrZX4WtHji7EKkGw
74pKEwHROqqcgt+SUxqiQBqQoY3xIUKzbVxFWbtqH8CsrMdfr/vPkhm3X3QkTMjR6tD2vD356n5x
YSr5pvAliA7xxJnhx25afxg7i4jY/8FiuoPZloUVIBXRu8XMFguCmiJicOx+4M3Hex4tmN2nAVWN
/ZssuZ8c6iRl4P5M/0i3+76RE5nL9F+ucJhOLsHrFki+X1/OP78z4HW+MEJxqM/hvt9ejofbSWEu
JEfWXTXycqBYQYy+bZwmrPVkm8i++82Z9q23eHukYQNNke5wRYS4vY+KsRi+k9W5jTLn6LVM5y/M
HGEYgz7NE+LemldmfYpLRgUsP4+1x7Uqr0y7/Y298j+fGXQDtCaw8qaLjaDx9rplixy8oClnYOcl
NV60FpOv9s/yLyiVWAN1AqaZuk6Z/u65ZIh+cntMxHwnrwOXaWrKtsMsx998he+Tlr6tQ0fCPdXI
DmBA5O21gNVBC9NZ+53NXjcijmF/ZrRjj9WgfsCSL0F6NmPooRn9Liti7PGRb8dxMAy/9XX9Z2nG
+mfzO1enVDLfB8hUIgPRqKknRic7MMT+GLtq9evcPuh9/frrZ/cn36GF379OfKSB1d57Q9JEJLiT
4EjkL6Dl2zzv5nCNF8hbB4+PXy/1z/fQs+i2LOANmxL/fUaYSgDcedFp/uLBPiR2RbaI5Cj/H6yC
NoUoUBMY5X1trY09b2J2fijZ7BjRncrA5HD79SI/uWu8wSRhnS+FUMx3bzxC6ynNCrYUCbGAW1wo
ujnI85dfr/KTG+Y4Z2RNo3Y9V8xvn0nTEimqPFYx+niDNpET9Hdb10+W4BK+SXkMz0LH83aJRUG8
6ed0jkVakLaZe2nLZPeHl+HxEHO32O8ZcqG1e7vGlOqzNc08YhwG+1oRm2WVw+9MfP9xISyCiSQ2
wLy/dMDvv5FlLDSZ0FIVI9q7uEwYH/FG90+PElZxzsmHCHUlO975U/yAGCRO0q3eQv+yQtj/H8rO
Y1lWZNm2X4QZEMguKvXScnewJdFaBPD1d+RtvbPr2C17/aq9MhMiwsN9zjHFff//vdvx7zvX3ptO
QNXVivaf/z66cAwiNu0/hE4FML8RmQIpDBEmGfEvhcY/XmE+PeB9/gZ/iov8XxuryxBv0Ub6SpvJ
borj8baaqvdaUYL/++n/t79Dw5a+LWEFV+L/X19JGPOsNg0R5rGkOjZjZd9WdRZU8VD+y5/6L++A
cd3H0Gwwd/3Hi2Y2sBrMEg3IiFJpa8FNFP9y7v63L6PzVaCZXs/7v0+JfsrX2d3YwgDeBHP+KnC6
WPq//JHrQ/6Psx2BEJ1fjRMAWaTj/NWE6NNhWmyVNenYXCknPUzTBr4Bu6V8U5TuX/7aP7+SJixa
i7SMTPaZv6uj3pBJnNm80o6d4WbV9nA5j6mT/suz+WfFwm2fc5XF+b8lw9/t5Wu4JsGh/HSkFq6r
1wzTpwFXOQAew6KlQduYRFAT6UJVjTj4Kbd7FPGzyeRN27qn//ul/McJ62qIiAy6foIcQVSo//lS
LiCo7LygyjYT7RUSKZFayWx6JpqFInf/5av/3fRw2SocQSeDxgdPVfy1qBUJX4AfmRKmp8+C1Ntz
xHozW9YB3Nl5HrcQ3eG/bFQ8Of26d/8/7xG7lEpXU+M9Fde6/u9DSps1dxgELYFmdrh3YtgXdWC1
s6KEbVq20Aiq1MZoDx5/HC5GkZjbC/BPs4KcHBfYaj1ZD222N5E/Yx3qhmnQuRqTdhKAcpqrl8mK
GfoKIAlgFGVrOn1+5cZqGZ6Zdpkmjl8mUNqecYlSHjLsXfqDtpL8/QRQZ6ghaVrz9pnjixvD1llp
K3qIL53N9irTSvIXHELL4DPdj6e9oDmcvJWDViy7zRVte6HsbsnOwpGOPRB3FSiXfE0sLKlFYuOg
b8EFvFRQphUIh0PcH6eiuN71Z1W5SWY3S44T9gQTkI0Uk+86HdoqgTJL85VRRWnQ6fly58KKitbG
AugYM74+IjtRDa/JTA3NDQoOzOmWYGaiTzYcTqFg/ZsT134gcRUh/W4zruJ4gZgItQPKrlHHtYdD
KH/t3M2eHFJc3IWjKnN0LL8b0hUcAa5TBn1cZrhN+QxBYa7DfADiSg9GAbV2ZaCC5vA61SF6FPFA
Cg5t1bQj+n1wYjosVq+sh6H0DaUdg9RaOh+daxxkxPrGCA775eBmRv/oTOkFuRhkoZuFUf2uHSX+
nx7hPB89i5I1RSFSmgVGvRmnQ2aqN4OjbEE18nd5gOkBG0a3V7TE3MWjMDCI5HZoKKoBykRzGLtg
bogmx00Dp7QlCDjFPWE0sgKV+6tn6nN1MYtGvSydwkrUkMyp8NxDPYnhXNYCrqmIwSWMagnPBm5l
ZbGhAxJKQ4N++m2D9+WAySWLoOQh/CzH+mV1AVoC4cgiJYOCkiDtO2hUtbcw6vvjCvgwWIemusMP
qABOw94Do1ML8zQfos6M5+DaAD6RXLpAUKGXZEt33ZWkZV9amH5IxPKKwCoNEp809d9hNfTHDCfF
Y2GCAAXt4nol/F8fCqvpO9NC7ZkIJeL22J540q2OGcv9HNxuPA6zKnghbJgHIF58MSNNNcWkniqt
WSKtAck2p3NzmAqkqW4+bbctiyNY6nT1iy7bnl29MwGab9rjsubjuRdjearsVvP0rAB+h5uAX/LK
R+xa+8YgDgsu0aYcZTWql6Rb7MCsQNkrQz2capWeiJ2O5W2pbNMu36oZDG+u3iVJ6Z7z1hiPKPsc
pAbIjc0E+UOf1jOAHlfF+la6h8Ex5Z6XihgdKvxdAWvhNKluerbj/tOQIt7NzlLdsEvyy/VDio1y
1n1SJLdL0Q30vnPDeuDfqI85eGzusIb6sFXGAPazkpHOzvCpk7t+oEmRQ2eWOcq01trNIwsz6XLl
Zq4691jaHPqb1Q83jpN2H1W7KSeTXLOHtdaGmw0AYgCjSd8P1NUh3X9xUdZ6AERmZUe9WKoQ7Q1W
1bYg77ddsZ0g9H5fp4rmnxT2bltWiFwm8Z4ewl5CNwGr7daiWN8xsWZQIXvrpFQgx5SFmEqpmpKM
n9p8aRdDu9eJD/uJ7ZUknq2ZjyUJbwhEZ7y4VwYHY3ocbHY3nHPwFbuZPQmNq3QO2pgo7HRWSuMx
Fzv0Ie1pRr29M5PC5o5vSD9fpdxjJZofht5Y96kLx6Xvc3IEZZv5zMUrcMFWejabZAmzbmq/XZMN
xFMrNDGR0Gf3TquQjLuphYmFH1g7zlvXnwwc79Kf7ML5KM15uOnR193xiHpgtiNKNrCjn2DazEOO
MDbz6wZ7nyysFnfY2L/bZt4HrdE7pwxdTYKaUym/ljZJf81tVjXOf+HeNIOdBw1r6lW7nh7ewF0b
D+gAwMN0mJYtbSs0D4pq8qqw16peos4Fkq7KSE6K3au2J7oO3g1tEvspEymSQMCodcg5zgajAWd5
qpcsv4Hs+DoP7hRJ3EMYOHWazlpnfG12tkmvm7v1REyCDUptGh7oSKQvgKomfm1Fv7fMpHtVxWR/
0MfRTS/uV6BfbqtlfpYW7OCrVv3JN8RSuIUyHeEnDFMBHKhc/LjR8jOcU/nYZ64IHZrg4MKrEdKY
JrGgyq8F4HRE1wP3EKN3H5jlr1GVb6yns7Yl6W7IizvNzt4U0N8Ka5UGS/KuL8O3ebWpt4r1pjix
Ec4WG9Zi0YKi2nH45kl/6Do0TV0Be2Cr7Let6ida3vwX0iQFx+1Juh9ybY7qddZOG3nnB0VZ7xet
DdVSvoGyJII3V68Iznukl7EPfmz6g8V+CNp++JiWAyZKLdCIgPaMCaU5RGlfGxfuE+Bg6CK2KKMa
94Sha/YnhhHUc1HXIS1sI9xtp1n/0rCV0WPsxL4EDuZjnDrR7YIgLZWocVO/n4xH4IgBHt0bYDB7
mfdPlAGhWG1PrZOjhll0Xtb7TZiPS3kFuhYHm0aJknURCrArIu28SlAEZiZ+ZhCFopS3U4y9btGX
KLe+hNrbATps9Ifm5Pr66pZ8ioSyE/YZExp0i1gLeB2vHS5U8CDC+ED56JEHb/kKqGm0EuDDNL3C
zsrzmJBzB21b741uCVtd+VnEDLViSYLFgorZVwhMs3r4MbHOwd3T33Vt+p2H+MEd8dvSUx438xa7
6UWhtEKkDWhAQfGrZEPua/X8httE82B/vFoYGUBtVe8ZXPxVKx9bXFue1Zhea89XUi3L84c1EA05
h3OWGMdiIdGmYpcRiv2K1oMjuug+h2YMJfVHGceYqeasCqXSnM3YyZnQO6Fc3LCdi8OSdjuiBj4r
VOAomj3Z5bgAISvTt/OxZyALbENbMDzIGITgBC08HKvP2AuSfdxfFf5oWdQ2x2SLzR/b//lqpQer
CqFpSL2+4CFL/YJ+7WA4xb2eMjnICqQ3cVecRqXm2DSYhorOWD2xOh+d44LVnk+Fa7d+1wEFVNMK
AX5dT16awW2T5iMumget7WYvSc344PaNcue6uevFIDfWni9JcF4jqQqF7sVqF6zut+wdX1F5jQvt
j2Kjx7PZ2P3UbR8Wffyq+4ZRWSJtH//Lm7NYj1UrVbLWzJDwvyg1JFzUWt4S2r5zJyzN28bTkrP9
bXTzc7PFL5U2fKE3v+Kwh6M+ffViXum5pDjXEa72yN9nRjccR0CZdPlb1+/Ktm1syY/16lxqt9hV
m3kS8rGy1QXsXeLPGQ1n24V0sDoPbLtwz4r2zlLlHzibL1u7tgEHlNiZ2XKlp6hveaHdoi294B39
TaGvwiF3sFHH5lPrtF8LmlUE0/roc2s/oXj0qzQ9VVINudnv2ZFPU974XS9xBYwiSmv9pVTbn7xb
OZ5uzAYhtnsytvGtRjkM8PYbmstNzY8MieRoAT1Y2srf+uIASu5s2orXbtllSNQ7OyHdXgFRS7dO
yNLbnCEQycwLWPrwfQN1e4Y35XG13BnIXBXltKa3sD8CjStVTlXIYM9vY4ZBuE4NzU902xfDEOVN
x0e/KZP6dhVcMTHNVLXfbCVcPeFthHgM/ebLdD5IGh/JoNDzpe2qsWVtXairJfSX8ig5OLW6Bh+J
hydV/XrAMLqMvJD9yITXuFcVhOPX4nu4k8nHrPZkPjzrlBtAelnn5kM3A7fUCXCW6ou65MdNd6Nc
qXaFNaZYJ5LzlH2Y+UMSs6y6LcJLTkC6gn0c3mDs7BqzvhibgVHoe8yQnTEVLaEMrELxXCa5vf2S
czhaZvZYJ9/O5oLgkuAzrI+u/3IQmnp1B3MolhZebDuCmcmFYwyLWv9sTTD8Cx1tEirAgIEgDiZX
gjN+rvLxae6vFF4o1Iq9LzLTz4vCt9wYPjHve735map/0CvxpvLER0tRycpyxUUHEXq+1HUbrekH
5XZkMg1ZhLFLmjnYBrzUIzDdOvWu/IHYdg9LPHhXfKRDUQgHG/NDdVSoKcqeY6zMiE/ZPPblZyqf
AyrUoJdxODnnfC2v0mgfvAOdZP74RLtsHUAyNHjvUr+tP2sKCjP5zfSZcT6oDSkDx0l2QCqOuvpu
gkFeN/D6+A4yYXhieFcEZDObxz8zQHxaQQXNbIZtj0VsO6DKDSpb2022ExQ9uzOjJGzNuw4kUu8C
m27whnM/c2JiytMz9dgEGfa7Wzn2OFZaiDqNMjP12g3roz6dS/lYy72KFc2FwT0d8qULTEX6so49
ruzXoccup0Zski9GBV4Rx765PSi82KpS+L0Wh4V1BG594xh1hAAfpHXyB4UisEXxazBy5cJD0odW
+5M+BcmU7MdSezIrjIdqz7UsR2CuTfO3wb6ZkJGqzmXIiIR9fVwBujGiXvQtA5CWU9zHDOxle5wT
+8w05Y42QeKRF+vDyOn79XZYLoppENQQn3RLIdxVIXsh8TOBmGLtdwNnryEf7fjEpMhhdCp1tNr0
g6URFoYWSosroBh9q6KKlNB4uO2yp/s4PMGkchu7iqzbiWB3M0p6J9SY9+pbS3X1MRrSK5Le6xXQ
+kzyG3oaVWIDNf/A38bg2D1IeZ+NLybg/Ky4TQusSy6JMF2ksYqcoToPiMSNmwTRzdDNKV/fvi+o
1UR7O3bHWX3SWYtaFmC6Z8Px1+QjT3ouvq99cyDBO8jkvaS8SO6W4bkubkZDDw34oKbyBZ8KZT5l
tQYClZ3FMUJtxFVhviCvQ1ftmYywQQDwbrieyh0yQ1ix2PgijWqX4uWDTQd4iO9qtUG1qlTto0fD
LtBFyXL5MmYkHIXi9SUrJMUiNJEkXgNitc8E5zHRKTYM/+nn1r+2Fg9504I44Ymk/Lr56rcFaFux
g3zJ9cwTtQO6PoJS6lPTquWp7M7t+lFDOWlpymzJr/Mnbm1Ok5s6M/AX+ahtPI1DcNtuNKIwTRhV
FtTsP5l6muLbZQ4tZP8WrdIGWONO9jsj5r52sWk7oyvhihDlSAqsbuR/hdD9NJRP+BJmLvzWoOBh
YMsfuHD+GHSeyBz00RfMistag7C1hWOyHGnzeYrRHfSiPpKNEYyVyw0fy4q1hL1bnXrBBXadj7lO
3IOwvntZIOVJwg5Yr0L92boQtVjZOtP+bwtZyFbc6K7YLY4CGEPbORvFh4kQ4mqb2qqz4R5Yc4tb
elf9COYvn9bbKyj5k6oX+7iDkQUjAe3WT5Mr/tj0PzCJL4l+te4v3Xg3D5vhza14sNzNb0ROMhEU
gihvN/lpJGWxbzYSW9VtiSDXYynMueenuPLs/K7urSNwXN/Nk0sGWLbBaBmDHawwsFL20aGJEJKS
kLRP1/sxlodGPBnts8ProAER2PTHso5PvZqHnYUtzrJDysxjitFe7cc7m0oyTS1uXhQF+GLRRB4q
9dbh0qU9jeZdMl8svrU+OHtl09mH/iwgHQk3uRTN+6xdukTxMKxElZm9DuSJVC1xOlZ7MudHJVdC
JIsB45tgzOyjRfitvQQDHiZpvqn2GmBe08hxqmyJyzA0mn1lveGatWMUohhscWvWoGqV18HAgpNB
oFRwy3UOP0sbJN19o15XGedF8timL6b6plqnPr6ZJY1IGzDphHQonNp7XQ+uGHltPVKvWrbECLfT
jK+iXA9mhxqIph64I2y2viGKwzC7kV6wdusMPSAZNCPMceNp2naGC9AOrEiMBT1pDmCQTjP4qA7t
VHNj5L5u76AEX9ztXbb1ThSccs1C/43fK0V+tvm1eXMNDsmebbys2qPTvAl2fgvKOChUy9nn8aPF
C2jmh02LzPrTMHaGCBztTZXwOncuc+otP3Lb8Cxb+MDC5+XWwP8unzP3xkpvV/i8LqEvyxRtW2hy
zXdqT6RpmMEqGiGy8W1MbrElZnY6v+Fg1QSSsPjVMJY2XS8WPgeqPRfXs5p2osv4udvnuhlB7Hlw
GyBBbgHeHSw+NNLEectG0sVEwfqBMhNnNDy2uA6X2n3exEzmUBVqNNhjhQi1vjh2stqN7W2DyUuv
Hlc9PZbWBqraCtJG9RdsW0ZJE3RpsdPQMS3cP5XMP20qYCWxA/zDCAYvm/o2iQPgItR9mA4tL+sj
c0RjO0Sif+lsDDiHYaDgVO6kcU66JzncLtWbQixYWUfEX31lKS+qMjanBaGnhntLDtSNah3EpdjR
Av+zSgurogN7BjFW7bRPNlxdWC37Lsc5VBW/DllHg0nApQTmpSZBj2KTY97HvQ3vabzaxDhZz30r
j/Mw14FCV1N3uDJj+iwA9c3d4vPvHEYVSqEaqJl1uPrc9Xb93oT6gIsfwziylWHbWcpAvFzHrtuI
z8SGZSPBJFU42GH+8jqAD18mWC3sL/awQb8hEQG0mUcgIckBd9MK6onf530ZvNlyicFGlTIybYHd
cig78CrPcUu9tAbj2t2KZfHr7P56WW6g8GLbDpursWrZb5X8yBWKfxS4yVCHij0fC7poyVi9OuqK
Pztyi30+zGyvEKfq6W7IKypywMqqm5VordSbHAj0ENdcPua3KzVZEeZuUvsgNX7m9rRRZdvVZdv0
nVXhb1rPCl2JuSMK50BvIMDe5q0W3yJn9q4ON+VyXchhrB/djESzqOFSWKzijPV7L9tbq1TZUTCv
j3XhbaAdMlM+zhsnSbqFHUjNslDvNEvSTQSirNlnc7gxtSEcpf3cJc/kI/iSK65OMo0plHuIlS/G
pO5yCrJYT/cAEc1a3hG8+20o7h0+OErECjknHUH8DcIGrbPysurdmYppR1kKkDagOH7QOMp1Uogm
M92JrA2M3jgQVQ9kogdH8TtNVpQObyoVxMJE2Bwf4LEZyhv8br9XvuRSH3T1GzGLX8rcV+hI9C2y
xZcGTJFpUuYbMdly1lm/ikcdbbfKHvbXjK+LPVO+MiH3XVuPSCULrLoEQpH56ZbT2V2jjghEFy5h
tUAu6NNDmfRPuRE/ZONlAoegJ9/sQL6tPXEdDtts41ZlUXmXnDPKGb3XoSr7aJrvRw4J9bHu7QNr
X3W+VIrBanwb+pfG5NmVh6J/hktAT2QCIqyeqy55iouBzaDxS8xzhSkRZE6/cAFQdBIXZBPrRXWr
4r8jkLUvjWBCpse93KKntZATVrZW0AnDH+W7judcP/aJxlGkALVG4ZcE+A98o31d0xdocVQ03EUY
n1wHAldovhRYGCsASTM5E7em2EBfOEeCFrkd2EEm8DoWD810fTxlGJssx5lfSi7xrVCaJ819WMxg
hZemH+aalqK8B6Ef5JqyS0iN6ts/tjJeqpScwIqruyleY35q/P91/enY9w5TqA61d93cLi0T5vJl
6N4HfQsGizd7eZP5cSBVqV2cwOo7Ps36s6LxxH3NDmLvr2euk1/ZXPP1zkXVgmmL46wPVgJ/TTCX
tA7hFxEU6NIlp0OdrUPU0sbHun1aNCMoREoA+HajZqAmuHXFShPhdg656nOVIsDJaU4F1swWenU8
UZoJ9TJv1hOnhF+mSoBC+kxj+SBpBxZF7E8d3RYEyrWDjZRWQ+7UAffQsM0ZO5n3WctNFlilYy57
WG1hww4Er53tWg+LxTjihKL9j4feiQ9qTNnFOK8pqscMYB7TcyCakJRWdIM0Tgp3CtOqDNMeMafr
hFk5h3Dxdq0+hLVFXBnLvpm/Sd/zOFyqcBnig54lwTi47/k2UEJre7eYD+AJ6Xb+MfPsNt3i20Qi
VjAtEqgocQWOA0741ai4e6pwKlUy4Qxf5NmhUONoigHKJM5jbrM3ZkpYxPnORgJc6s7BUkvdB/9A
WmBs7QytfqLBIYCN52+zZdPisLktdKtg1RFP4I1OCXy2LH66Rnr1JINmzi6FvjxvMGEKu/aVokOZ
6nqkqexovn4oEBms+qU3t6ey/OnrJFpt+QqgkvNI3CRXBpjIT2qa3EpoYyPhFcnivl4D7nogVx3X
ni2/m905TIqHoWK7NNVvaU0/IyhWrPEhwPZdvbZHDapH13Y+FY2fJC91o+1K99oddSjaYGjQidh2
fQGhs0wCx6hO8zzdNGP30q89badzYYALLIHmQygjmgwDjKLM+y0hLIu+UtqsjymdNGFoOzr69xPW
XbiC3qDO9H3FgzEou2LpDq711lZ3s/Unc90jGzaRmasWrnESWVKGxjIf2U8+i4zPyMarts1PN463
RWrQmSyZxvKm03vI+RwOJUpJhtTkGBd47UGxXDQJ8KBIdGrk5bdRPtONDq6T2+9bU5xH/YMKqLSY
OFTfq7QZ9inQYMrnkc0k1fL3MqZjoi1VpCaw3lziZvgnc/21Z8ktxc9owm6zSy6SAIVg9h6n7SVD
cXe98KwL/AqtQCkeApn7Sfjp5QSVhEMMhzHB69TWDFV2fTXuG8sMGvgwefU1l1BXuTJZjBGYYMnY
OgxteyDLLcLncllWvIJNCZDZuiN7KFCaHtPxENiLsRMyCctlfJkVcOpqfCO3NtSuASuKfm61LrB7
+mtteqfT0nAq5YdW5otZPOfud9Y950p5Y8cm87qMjy2pdQcoMbdrawqIas11BQeG+tEKzrNC1xjv
QmJntW+lfjJpH9RDEtlrHzR2jVA2349uvucECeQmI7Iez1mmY68mcVXeL1N+MNJn5ld+zbRETTLq
M4xiSXabldlpm+pbvX/LVNLPpuWlSXGVZ9fmT3Im3SnsCvfKg75Pim6v05onOtKLZ25Gq+ENytcM
ElkSGRlPuMoziP1lCoTA5UZNhWZkw4MQlAJc+nt6LxplU+1EFiedgmZeDMUvjFoWWRuWpZXRkGDi
shyLyQ5AFwRAsEMzidk3FuMyleZR1YrQbck5BRi0cU2aTK936NmaJLJX93S+CJ0dT+lkP1mI33P+
QYwnWYcWAdiSSV9Pdy3mh2AfY4cYV+QSC/A4ZeSWn5OuU/ARRsVgUD5p96pZHtVp+im24XPK58/C
XQmKLCt7ly7Y8peKOVEhMKzP0/qF5ePeXaYbyackt7FEsO9wEyFJhIJe2RZ6g8ATARNHvY2KP6uL
8gmk/3Bbk0hzm3bNs2N0UaVhngPZSZOieySkQvqDPv6ZsBlxbmJdMep4Ja9LPK1p8q20yws45x+r
aV9oQ/wQBE7tjb4v6iDxI6sgI9DuqF/zVvuU08K14KrJRZ4OcrmTc6SA49nXY2Hu5JSCiTCDmEfd
kkUVpWbfcnNvyh3jsLObLbcWA/6gM5RvIYo7qy8zSMtLWLfxQ8XtJUCSYfnSQKXmuMmyqwvjWZds
vqtsrq91B+9rtWmrAmT2ibUq0ch2zYNMBO0Pd3L/d4PoBv23LeDFJqVgRD/LG3uAs0h0C5N81SKB
uSHWUvbto0rH+toVukM1woYImjHoTPM9ydadU8R3E3lHyUY4ZK/uU53dt9afHEpKrRY78ptvwJPZ
gaYtd4lVBPFsPPSC9n3NUWjI7rdR7cck0V8SJ3trgWh5g9uy26rKMe3rp4Gi16tE+ZspyrOQwE5z
/BRcKp6Fmj1XvUEQymRxlDfvdkY2QqFNp2bKnpHoICK3CVSu4NHbya3pIFjBkXCc4iVCrHCokRPQ
FLcfrKmAxkkW2SrPFhgmBjZ7xLLNLq+2VyJdaHiP6ZOe2sGccIuclQib3YMkm0eLQb205ocjuztF
G0ORu3fqQtNoqakOumNcLO/w0s5tM9CB0U9wVXyR2gekPi+OnV7Ksb83NS6kraYjz1bts75sDB31
aMEh00uSRdji6Ic84zw+Z0b50BhYRyZV23e9tZcG0wZ6FJxnSCYCbaoenSS5J6OlCXrdOTVD+Zlm
NI4ZwyLjeGjS7ZdZyB+jW/dgc4NRtLC2RhLHBL20wnwEXP+4QlXyrK2MPcUqzkrMjiPQblhCo/6K
X12p3QsNf5VT3BI79jKX6UWOyQcAK8RIy7mn/RkvyiFptjYS0xTFOq2AbjrIWoWjO/ki025aPfml
7wpYZDkgTzoM9soteLsilHDVDiMlRUWhk07k0xByV2iYmjLUSmTKxkl7XxCWqrWcsVq263uHLE1M
UsoCWkbfI0YMMJUKLxmpU5kkKLpzVpTpPSut585hAKHj2KFdSCeNixyuydsVCn2xQn6e5yhdG5KT
LUa11wxU7ZjS+oFZvl/ILoRRj4pgo8c3qcUDsedR3aZUyl9dJgjt2Y9zEsKy45pgsHGnxNmUkO4v
c0/9uyUBPYyLMo+7qsIX7+i3ljk+1WlzWObqPi/oplBpJji4Jk0h9PAnw1sEU4zNFsD50phhGtf3
IHJu2Z32EPLR/Ii3npGM0tgvU6Hs++bR3t5MUt3U6UlVlaht4z+OAjPYtB+kfocC9SYR68Wc85Nk
2idz2E1cCxDT+dtq33eiCFOrOhBBfmysFnDWwuDYaY/2uu7LsfFd91wnzOrFFkCKDkbb8WNqwdrN
djBtKA7FMe8mzngjGAvrnGSf5Nj6KiAyYTHk1p4G9xNO8E4fkX8wgEhTEdorRRYLsiY9JneZm7l8
HhomxsM1QmViute4ryoj4p6+AY1o3ukVf4pxHOP4UjvCA3kfDJykk9XuVJ3IuPinmtxoKY0IGOKu
mqhGujqsbctHfk/jaEajQy+8oHt3vR81nJTU/Dy0X9GST6+g7JpW59jbF9X+YJrouyOD6K3YI/Ki
u7ayuNtf6sdDrz3rVb0nYBkLxkMBNOgqge4rYOfFR1G/tAPCvNV4F8t5nXi0HbMGpJpEVoMsYvAI
j3/taEYij+J4iVZ8mrJ8Al9DBS3oE9gExzFdGwYqduHFjeAueHV1ZkS+o7UFS/OgjxxdRK0i3TiS
SREWxD1pSsXN7Zq3RkzuhqhLnJ3q3aGrPsBEMjfEJgTvlffaRrg3VzsBLgUsXQaKn15JQ50GSqZp
OOCpdOtBj3itvV6yieMxW+FOjl/W/Kxd+73W47XdNDkgvtQpImCQQFF1L1TF39z01FP7E2sbJTWb
/vTVaaeCRNWh5L/evkDNEWasfesTfkjCiw4bE7YuZroMvncApobI6BMm0wMZTWGd5eds6y7VloYm
LNwKuhrJU6GT9Axbf4mgzmV7b839l0LodyNdKoKccW7i2bSnEI6eCJln5YIrLIDotGKH9j5Y7Eej
5zlwdjuZHakDttVZAsSvDkaOkI5VbBclF/WPKX2tHPLn6LFoMTFALQrDa+Wyck4OtMJnylQgxBXa
R5QA5GOoxyTVQYyzta7rH7axgFP8DIX8rDKmRhmXiDeUaIp8ne2ccV8emGoSLYP90uXLR23ZKXXs
eFzFC+l3v+yQR5K1oYmqF1nl0cjUSq/uNflroVlJuM4s+amr/au+ATijWzD9Xh9x9xMiyGNtmn0N
wxxaQliaT0R3+fKhUxLCAS/XjCOLxTW26+pnIDY9dPfPi1K/xL36qY1dlDXENqwNctl5IsFT1V5r
oGBycp91mx9rUkCs6f2vVPSvcjyt+cJ4KqWhSmgCmwWdtbyAib4dB6Ir6cmUyq3t0NCK5VlCYgdY
EqCxRs0huOgPD9tQ7rftOvVZTnXLwxWaXzIdH112IlHh072eiBOtNaL4qj4oLEqwQZufp5qMCtI5
c8MNK6s7OsxDeNNHXsGqcV+mBol9986rDugI1xuPNmPQDYju0RrES7ysLEs63KSwe3W8Szhfyqzc
zTOpkcbzUD7Uhi8lhnf+Ol2GU5vsM1BcGKxxzm3uvuCmQwozhq9uhd1xTrGljuqe9uUwHjisgWKq
t9bsEamnd8/W9lbNKi8aEyoDD/ePyXjEOVrmnd1oIR0T9q+s9Ef6oUSwSnE3Ll+bEnZuuOgf2npJ
rWhmqMLYlgHweqdxupOtyYD9zE1wQlVDSTdIABRL1LMrwnv3zc9qfSvpoEBQd8ii3dEL0O6K6Sxm
8rdD1lJZHv6Ho/NYityKwvATqUo5bFuhc6Yb6I0KBlDOWU/vT1647LLHM9BI957zx7j5p6o28kWE
5quJvVCfHjKBdIV+n7W7IHVkS+599dVkzJvrDMYuosN6CJ4jIToS0tzCDjS3E++m8j3GqBwwtJyE
gUo044XaQexp4GtWmdVtA3lGvpl+mPmj5cIU8t6NzLPGUqkVG5l+loCS8HUn7ADQCSF1CyLw4mqt
9iL9fdO5Td6Yvmw1pChbQB8Dzf0S6qse/RXjtdLWVbGO9IeWnBZTbbaqKD7ByNv8CApVhO96tjbE
I6NhNv8z08oecXSb46rt1ym1XzngZfmmIf/KrqgEYrorpOE5lEjF3Fz7iSL2IpohWCmEfJU0yTp6
r3zkm8T8LJKhaq/5j1rbdgJlXo7ae3L1yQYrEpTgL7WFjWdFs1sXz5R2keJm0KeMOCynjrJwGthg
CqoRqdHriWffzf3HPP5RPjReSvYqozqltNpK9xyBIyorg1LeGg74I6UlWhxcuUC7fE7lZzuuhfrR
JXQhAiGYx3k45tK+zL7ERnWqyY1g+eXwXetJgGFRyLk138donUbmMeuDrS5c+swrqIRDh0UIcM1d
Y/tvAf58xUmtS0dJT+dvuDyh2pWIyWqd669RHdYFfUttsQtBKggAt1vwIQFSJ2411HiBPSC7Tq7S
+IFAqG22XXinBJlXK5iO9Xc+4E85aP26I8XFlzwihCmT14tHLa+5LovBbYuEX+pl4TYTNjFvTwts
/1G+58nd1zhZ/7HobHXoMxQmPgo8ZeMLJHaCvLyRDs+TYmAqsJQzwDNhrHxdWux7KcuOxtw2eAHx
BXFxNGpAdDTd9V7M3mW+uiS8JsUvtVcABapw0UqqgZCyhJkXytt42LYNCQHUf0Q78nUrdQ2Z0nOJ
h73jGz9z40XUG2LTR0MPDn1Iiuht7m2ZqENtHPYKP3SLBSBpaF3AZQ+sHtH7bmeJqxEbKPJZxXuJ
++NfxyVDvnDO1XsazYdAEUrmoDIKzwIqMHJtHV6cMmU1cun4IUx6EHD15sdmuiogYDinkK3Nz1Fw
/eVYGwAcsmMPTU2+rDYcWqtz+q9g/slxCIR/0Cconl0xQl0DAklgw8cwX6ZmQ9zmalT3y5OFYgAF
6dI+/yQymIOLuRCJOUGF4YTADd0IUdZk2sM8vGlE3k4vhbJM1DSF+qvMW+QcdeTlhptjqJ5Mx2QK
o8acPD0FhQWKwJCPgwckMS9SsJeKe9aRgaCfoulfnB9qmbZUUg3Ho6hCJv+bQNwNXujwng5ELK74
00P9bFrPgIar0NGBSoc/wh4bZZd3d6tbC+JGl25ad8iQRDFoWXjVQ/Kjhl1LEuCE0C1hVGpX1nSc
jGc0bJiVCt3L+3vUHQZ1R/F72nwaJdUx5yT+1BQqf1m6Xc24TyhmZLfOviaeTHXNfypmR0/8q59s
LXOLLD/tMydRd3F46HtedXUzIlmYpY+hONJVYKuES5vOZG4LNNcYHvjLFuXJE9BMVhRC0VYBopPP
z9wMuSP+idOn0ewn7UidRKOfp+lnCL9bkQxPiZoEp7DWk2wjPgsRX2dOJh562uVz8QUmrqe2YhIr
sVpQEM4/7WzGlYNJh8X/3kf7qtuQjqbGbEVAGSBWPTWWHH9zegHW6udDp2JBgFb+F7fEwhr2/Il9
YxHuMDH3dqa4wFaG6Bb6v/+reJAHdsI5C55Z+VGGYMswNn02n+LCq5p21YEbckBbwSuUvwloy9OT
9v9ttE/gSq2HpbzNqhdQSgY/LITbmaKSNLvV80cAMUWc20GOQieIrzRtryIMu1n/3bCaEZ6Zbqf4
qAcbM11nRe713cfEcz36n6n5O4g/kfKVkdyasak1wXtbfhqQMtaVAOE0B91F+0PO0lZu1mNA2Ni7
IJPyIIu2oG947BCoO6PySJBy1irfBdXNRfEW/kCSN7eYZG2zzz2u5KY/ZMU3I5CjaV9z8qFCriIw
yv7F2IqBS1bgvnXA6Vxs5irDzmQ5vnYeddmDTURizx0ctm+kSnvSiFRz+gz6T63v3XEenZZE0hhB
PJ0QZE3MZNUe2vkt5+CaQPsYAFPJi60KBRb84PC0AoMBQnYDUyFONDgYLFF1jkaRstjyVIb7Ge1K
WmyGW6rLZ6iLQjjnmidQliopD538KUM9wlooH4b4L+Y5THWAVOVlwpf0ND3hAXdbqCpE9wYyIBLh
5PhNzzZNgvHlYsUP1T/r7R11BhHkivTQG8ds9xWyFmihnuOSQxGOn76iwA04eSMqQWvNyy0iWHA/
KX8SPxpAHTtI93JzF5E75tq9TW00t+t5tFbVMKqrVvvjwwvjs4ouX9XJPyc2Uvnkz40OnQDvWNqW
f/Kzq289ROXaalua4wb9Upfv2eBQRBZkH+p8rKlykN1odkbKPrAiJPTvzSzoZXEQAthKxZZJMBW5
nDfky5TGIy8/JYbOwKI8OF+KY8400jZy6XRIUVruYAkxWmjseqr3ynobt39C/zUGVxK+EVg5KRaL
JupsFaW85qL4SQaTH+oqiWGKRWciuCZyResQae9qR8ltF3oRo9LcSGjT/hoI4d688jihwSL1Na23
ApM05oVTMgHoygivbayNq7x/iMIVDsjKz4vQ1QfaXkiHa96ObKDakcKEDZ1mIhYbiRHsV0TAl746
I2SYByAgfPbLgv0ONWWtt3uzfNeBUEQ3D5zKdAUWMAZCrLNAMCrtcvGYOIOwzqW3qfi0AOmjGvF1
fCYk3OmgoanQwjChrkNuDbJgonsbfsjvaeOpRGWHCTewvB56J07eygZevv2ds3s/fVFkVyOPA+8J
KYSJrZNSXmbtZ4rJiDma+vfie2ouw/QNqW6H04c6bU26Vi3GUO4JaFRhekZkKIQsnPaAX1UFVjLt
RQiBik7eduNeRKUfK3uUCNb4l7eQoQKbbOVCpfmCeCS+3AatRkhGKzPFasgYbUndVGD/pCulEtp7
NJlBfSLk1JpER64nu1OeKMqicEO2/GoEoy4SaNqF56lxO0ihzbE1SZ6vPwLpM2N/RUfRocEZkr+s
/iaH1ZGM75gzSoboBUvuBAKNepCmo1peJGKeQp1pgceC0qrWaeWfkZQwjQ6COH4N4CqVvK44nWiI
0RR3iDdx9WZ2LU/MXiq5NQcmGBJxOJ+Gd1wEk+qKM0HC2hqUnmcP2jNXriGIXUU3wEufT4IF1rvK
hU9iPeRx+adqFSebNiYUnBcjBywq13X1lcRnKTpN5OcOw7brP/EoIFbCTBS7VgsmwEKHNywsQbdH
u9KWublbtflRlH8KtPpdfOhAQGsPocZq4jFodOiv5FT4fzFzn5SknqF6RnlR0EbV4xfHhs7/rLlD
wNlOAE/hgHvN72286YpHRMVTh6RWeZr5p8xSi2QvrN4M6U8uL411iqDBWkv3ispmbW2QksvvPngH
VgRYvpTh8kqrR2rxT5C6Ob9NeRqSX4zSDh2QUNOFxBlKx9BBjQoH+jISO1yB0qrksEwjAroMMBmw
JGOTm08ym8ELdT76qH4o478svBnGN5qCleVfzU+MRHrgVempnn+Dikmghni1o/yVImot22cQcn3z
VbD0W/PA/Bg4Alc4oZ/3pgffOIya199KnoDaqRCBdJpdFbtAQ8oQObPm6M2f2nhpt5Xkj2bmErFQ
ETan3HBGCgkae1FwSoRrzY4WcNU3/DC0/cjR6LMiAFkE2T6aOBeHH2nezkRMTIc4OdVsOCmdSqY9
RL9xyCP7V+T/SmQsxixtE/XXnF/hPw2FhCxsU+UVWvSSZvFBbdc40tx6eazfkXyawk0oHZltyURQ
mbX3uH/1CIpUC4XXWjKP03SORkfXPW0iCtQna9gTkTtHw5pjRRL/oE9S4egLu0qwx/7OGtLDVNfz
qYtrdkSirxpsNeGmq8q1FdOL6U+2jreD7UCSfvXgaPBrWqjQTkG5e9b1akVPCRWYevDe+U8FEDo3
VFfnuOeP4hxVE8+aXymNGnX5Q+N9L5Fn5jsiU0mUOlEP7RX2x7DciHxDSbJPDNeaj4r+1g17q7yI
wd6H0PCf2g31XDt86AJ42yNtKuhjLw9ZumBqv1RUUXQ2rvRRAXa9Vz9txxP+CvufQrFJNyPvzT8G
iFwlNNVP9pFuSWDbmD64KM1lDEjgeqgMxJek/8YlizA0ja31T6P8qbU3Jd52dWDrHfUvDN3r3L9r
8ylsN1YMwnuUoAV8lTFk+REr3L13o/+Ko68CYVxP0lnvaYWH7Ez2qQXxIJKN8UltjFZvxZBj3ZVM
mwDSAV/tYgdbNQB92pZLfKbGjjfORAyYcJjydEzFln2VMo/JcjC9aSam7/E1cz/x6Ykc1MmRdLIG
hWwCIavfWfF6/y8BWJd7YLWd77eeilOc58kKvaS8Ik4F0dWz/RydfOE9LD6F3gNJU5N7mGGUymnK
gIK4iyJax7WGF2/kXKkdSut99UK7aS+55H1G6bWZbtBifdTxWv0mCOz6AgBl8TZxQMZ95PnNhklc
k09Jc5jaX4k885rbvealmTtgqa/lACSjxykiAL3qWRT8VkCYSrWAniy22csIv0sp2enltwnESnGf
2UNB2IVxyVleMIKtygpWnQsKOUbtCeah6sD7NhkhjZ1XIt3lUYL5Rdked1+Cj6Km3cbZ7/9D20My
38KlYRD4mqxzAG3OXOKYOW/+zGlJtEtQRLOrx09Vwcx06kAFCawzw/DEXh1CGEv/SDhGWXTE3axk
G6u4NMK555gW9gQVgIsd5IaZAsWvxnGPLX0/+rtIoyzWGX5kY9WVvzNVb2lLhRyq9wHwnNVSRwWc
PGkO2oY/8/RDJajTMUxm1UFWEKWOG4QeOJQhU3lleSrXTXEx2DBj7WepmxRjyRafU3JJmvuQbxoJ
SeTGV665hRLCugaFshJijWuEAQutK52kaIAKpx9Rmy4ZI4gbsJvVf4r+2wUf2nzXArLFoY4o7ll1
oBrCkgfRiIScB0eS6yPgd5xg1twfpSfsUsLL1+0CflqoWNh8euwCqHYhFfLMU38XvkIxI0y3mDZm
9ECUTrwluitbtprsIRIGDZqfSKAPrTnOxjWct0lwLM1nSucO4yMB6iFFM0jURlJHlZV4wf3Fc2Fe
4CqpdZXT9eSPK6U79cKfoZyiJ30sq6WctEYaAx0aq0sZ5Qw2xl1zipEOj4OLA43Fymy47lYUPUEg
bODjircGsLyNaXqV4HKWDc+6QvBjKKKmgRHMrDeQqTaiXDz7/IJGfpbZvRAXZx8OB7cVPsl9jPt1
SGhjjtN04qGZCS245ggMuCf18CgEiLd/SSAIxn2A6Zq+BO4ZV6I5FlaxvPuJiQsJD/6XqtzLcT3B
E2AMVAGusSyhnkIpKA77oOC9QJm0mo6x+dZBlvjY5ZjrqgcKHkVndHsV2KLonGz8PzHx5pQNZNMQ
tW+h7KbYUDl1rKyngJrg/tq3UDLCkcIczPh1foOnE0ZtI1isIfDSEs3DW/IpViFVr8YrVr5C9b2Z
/43CzRq+5XIDjovnfwWzaXVkpaqYgJll+/olyfew9QGYbGgAAD/Et15T7YkGxYlhW91ZhSXTol1e
rXzMPlpCEEfL3SbfLTjwqNwCYPTdaBsa/+If4xUJGGmLbnktYHmKduKs3IndJgiTMbGtV5hsVrK0
z0LPT38K2VNFoidtCf34zrgbiH+GxY79T+yPVXsqYAD96lehKLMHIGUJF2GQ8cjS3qE+iaVkbM3U
Hz6udcfrpJv/SsGNZ6oxhxL1+JVLBIvvLO2H7kFHILZjoFYGDxDCz+YrqS9RdhqTcz5/qwgcFJgu
aoggXAFXjL1WXZd86onbmMplFbVLv2/QqQB9KNgML6V6M01Gs3ojaztqzvyJrE7Y3H4TlJc+/O6T
gLut543u6bee12aATGD40ZINzo3ePJhoN2M0WX4wrQaIxpCWgTx6axWm9exPHfeVeAhTPi3rs5oI
UzPR1FNEfhbLj6Yo3Ww4oaIXTW6MbcQ7VwybxpQPxnBJ4jXFCG4qYcb3nzlfgpWehOi4bD7q1uy3
YGZpepskDDTaWf2JpQIF51XssbDTMJztM91Y+fRLgxTCUNB9PFcMVia+pusgXdjnyuQS4eQCRrd1
Nij5pFACn7gGOZ9WO9iC9SbTstgdcv1fwRTOnTy7AkdiibmD1m0mprBSiMR4FpwySDOz6k8e8GO/
ZDbwiUO+axpX5O8tDqA4s0uVyLhxQzZpnfG9sSEETlSiC07eGZpEeFv//1ve5f3rFJg+ieuCW6xZ
0P8SmqzRrnR+tKK5D8evTA+AAjoU4Vw3KP0a1N2PfnyblMGzUhkFlp1QUqmik/B/xP5b094yA0s7
xxDy6wyuVK3fDf5rdYEi6ZFUQI/OTldzdFW7WY+ctCzXWQJQgd6i8QunDI94mjZJWP3To+zLp9c5
pdH2qAMz15x/TIuf6Fc09TdqJzg9z1T3KfNQswHt7kWX1Kw8+CMBk7EBR3QAfHb058ss86MkGAPc
w99L/Z/6Y0xU/noUpzQZHgY+lV/rV5tiW0+TdYzqeLoy/CmALeobwYZNwtO+1ntofArvNpIy4Jp2
25xGOf7qRi+IMfUh4y7qZGOVCU6i+g1dUhI5U6Q43Ihjqa3ihuuvjnDUcpZPdpx/tfF+GUTCjHl9
kFa5vBviV5wTkYEumXNM3U3qUwLzXtRuO768hrFNU7ciSrhtjoTXLAAED+NH2241xba0A/yQ33+b
6SUnQ5Wohiy+J+ZZKp+Qd4hlVX2JgeXwIPZXbPgR7K3sUvc3mc6n3lv6jFKCBPoLALdi7vmI/Yjg
jFuN8DXE/Dq3O0O8COKp59ZH/AN3Y4LWycm/QcJQgVoM9XhQHoegcvW4t8PurDenBJBdas5Rd5wi
jlKAhiz+Jy5n0gHsqG2XO3bVRmQVb3WTaQbBR45Nen7k2qeslYBuCZrOBkT8XYoTeMR/EJVoxj6D
eWuiicNSAXG4DzDBivvC9MTh2XZHPPerJoeE+SgLRISceqrGj/YqKBdSXBDwQVOoF72/EkkbMCXI
8l39qLTHPHzJ/kqu3J4dpriF6dtCzJKTyvmpBkTRuGHxHUn+JtdE2OX3anyG+W3wb7rMXMICuW2r
+0TUNOnIVke7D5ZkOscwN6zmnmUYklpAQYwKarj4ANq5O3cQmWgL0q0P+mpeExplp+NAKKz1aFRa
vLtzWzeAvwz9P7EJ7CJ5af6bisqx1cC9gP9RxB9iZXQsc3ClubRjXJa+yupsFuggCdllPKxUw5bJ
PJaIItjAC2N7orO95OxIL8ZwiyVnEi+Rei6lQ0f2b07ZUI293c0UJI2xbbZ2rHyijCY0h0wLp//N
TC8D9GWk6VCHq0A6JY++VL7TtkbG07YJDzmzdUh0Qd1EK9V/0zXXnGlVhvKMPixOHerBtPwHjzpp
JjNyN9hRVPVyeYb2r4oQcfkzKzzZXPvMSJzPDdfG4t455dI3GQ14L4PuUFfH/meWJrKW5p1aJh7A
e6Y++TebhiSEZuS7QTeRo5bA840H3gTJjj7Rp/D8a9w3/iO09iI/IG6LUF+18V+5HFG85XX8mxUv
PlR44Tx4tcBwSUf3FQw7aeJFdpB/pwJGlpsI/aiCtlOEbH4QMYbHHrYLigHnEsjDzuANU0HTKCDn
8OG4wg8lfPFkkjhlTPCrnlRtqGIUACxreV9Va5GXrsG3WsgbfHwJBsiYospkgUIPs//LIOIDeGiZ
rdBilKBrdFBjU02GGxRSnpCErq82ysD69DDKf0qjOxGnNPjGCBQxfPG2kWqhqH9wDlW2N3OkDog0
eFP3AFdWvE7bT3Qj7Gtj7OXgfsVuMnZU3ad40xIZtTbgKk15imeIN4NvJDZQK567DnCaoKOUm7B3
4R7kZ9i0e8t6SemjTkQAtthrKB2aTmF4Ltm3hYwIdOaN0OzcWjxHNDiN5W+HYEByFGMbF6jjUTKg
LEx7rsz5GevPeLzM/odVe3m2C5pnGzM+FtewBYRNdktQUFy+ROiJvAIWaNtDi+Uw1g61sSvLCFrp
XiclBncWFvFuwB3HTyV8w0ttipDsp0ZIHEM8lzP6qRvSAKvG9XrxNa9b9gz5Qls7E+9BjN5GjiZT
Z/8YXbWc1nCC9DVj2WVvqtHQju+R8ZRB4yYJlIjveXCN+F0MTha2m6r6ree9zycATuDvyRfg/9JN
Dh6NjCzmT0A4+jl9fxPFtxCfXNZ/GPAzPnIX/WmiVURGjJ2SC5ZwcTF5CcFVrk5q9TTHazJ5pbkd
TnF2ZIEhImSIvJn7qfjL0VIVyRY/IyjnkNGqds0IglQ7V8TBI0NJ7qC30mYjP9CdKfpm1tdtcVNH
N5NY9t1RgSpoAJ6RWhb9V4YiJcjvQgXNDBStn6GpgCp7KI5dPv5OqGrGK4kK8rhVu7ehe8k5Kpgv
UsH8dKOAXAfVY9AIPqJYnovC1dRmq6uXUX8TCYIQra8iwZhwSzKGidHVJuBrPC+2+mGx1Vn1H3nS
q9J8pOUpUZHNbJXxJ/M3izlFm3RHijbT+GvhvcsQhPIn4LfRaOD0WTgQGSU7Ga90EnyjvMgYI3QE
RmvGX8FC+D3clBTJe76Jcf8ozTYPv1HCRsYtWdabNYEFvnoaGaz5gOP4r+6/0VeRL77gnEF2HAkY
ATUKDa8c2b/xmOIX7dNzbr6Jw9Xns80Q8qvI8V20rLA7MDwEsQ0eHhg/ci3t2ELNxWDKtY0GzpZf
LatpiPWhz1tbIA4kTC8RSn+pWanFhynacuZOhKENaxT3XXwzgj3Wv6j8Fox/GiQ2gkGofpXjuonW
IfW9ka3GG1m9TzODY4t+4E2NsPx63WcZg6hfRnTELcoScbnZOhcHxBBcK8poMcopP0qCxwo1KwA4
+hEWxC69N+Gx7zhCCCL072AYqlGtzOKWoc4psX95WbTB7Tg2l76leTA/TRS6NekfWqh1M5SouBrC
4axNzXXZA/XPyc1cZOrNS138Ui+lWmBbqgHow5R9lTv8p+6epSmsVGJfI1ZZyJrVxACuMMAkTFEZ
X00rivf2NxoPee1lqGv6zyD5HBg5qugiGLCoI6H2k8z3h8mC0AHps75RKQn+1tzTGE3ywdB5Sdk5
ufzUzhPEQze+BKHYcAUwzIscKu2apZmUkdr/lUGRKG9VTvrM872pdTIpvOk7mjcy/Xf5/CJTRYC3
H8ZvVX+EhFVO/kuIsYsYZ0E4mOOzZo6d1ktLruYRSR3hFlHvc7EHI53UTcM3ovyLhn89kSUys2s6
7Af1M4u30vRB77DdqMdAcmIk0staY3cDtiCUY+azQEhZnRcjdvbXfFb5aNcowCCw5O6uoA4peQRZ
umj5nPWjqp8mZZcYH1kKsbBB041cQXmA0fr5uc0d3BsMsY4AmIyufOa9NDFMC88cltTgtp9Nd+Z5
1fOeohUT581WMDAXgAq8J/WbagDCfc0pERD+n5IdRG2vIkzAEt2jIgwf+MKU8Skr+zxlFuURiNxl
ma7rjRoeNV6MRPfM5cf5oxSHZsHjmj1OyjS8KVjBZAaXkQkngVicgttY3WkEZID9MrOzVKwX6X3D
zt3RGLrCAJwF+aoLdqPykgYDsbGjf4sIm8lZaadzjIGxSD/C/Du2rlqxUz+C1rbq96UBg/hIFTct
cICUoXdGZCjzeTJY1iNFDMIq0G9iu6XBEZ1WygXNZuzL+6EPd30PXMxZ2xW2hCBxUdcvnsU26JxO
3EyKJyQXv3gW6C0n9arhC4hR/cu5m+V7AYcWyQ2qLX/L8kZijaPfIUH+mwtn9sYMpbaAZ635V5Hf
CCObMxcg4oNqOFvdrRn2dXNqdSpUP8hgMl5teE1ncV0bVMKg4yJmaWidbsg8c+pJOCS86yD1P5Vw
K2I3kg98rCiwu2mN62NVfwkL/9GjnQX4A9rseBBMbGta5JjVv8x39YEJJ/gVRndQfwCPU9/TCHFQ
JHYuNpxQ+ldW1kpHctMBQKgfCS3cIbjCI+WKQH7uYSKQjmpOHthjUtDQlE9DeO+JWUiDm9lcsIoB
RGr9Wz0S9fNMDAOAkwWi24woG6SBpAaccIHlBPzOyASXM5CMQHwpypfR3HOKNIT02CdH4sEG3OOp
v1OqP1yduvhNmSb59x4uL7nzJMFyMO3xk/wZOxrIb33/7EuEqdbbyFgmyK9ILtd6ep0w27WockO+
FEUubIrloMsGu1zkivCYVoyjhzbXdUGInig/Wn+z5EMRbTl/TGCZDbrFjum1OOSjR5cCYuqzTK6M
sVHrHaH8nOB7I9mH6gneCB/fd5WUvGrQxJrp0O/OBqirx6I7DqEzZrukdATdDfD/inv8hmrxagAy
E/MRanez+yPYoTQuY3FHnshhUGUHruQ65jV2p5rx+dJV/D8wrST89JSxSIiCq00eHire8ybLnFC+
qWjL53hYLqIy3EztPW/v6NUdOT9U1balGsTmHCrVl5k+gpCtZpVKG5wMaEMy49aPV0B8c6Yw9ZbJ
R66o4VOXUe29E0NlV3coZigNKMyIO6ywcZaZc2UvlvN2g+hJlUAlb31xl15Zcmu73m7fKdgaRD7V
/Vx9SiZ3azeusdi7koWU3ZlR2UfRHQVRwfcLlAM/jr7XvGvsZksvaINQO8HRKqMuT0k+yi1lj/2O
B/tTP4jWOq/OHbL5KLj73daXnNzYp217IbbMiUCMosC4UKmzm1q8NatGhhheY9euVACp2Vt0+dOz
NgKk1jf8zGLK2OMlNTHMq7Jzo0dv9ve+4BUED5hh1+KTHG/JnvP7X7Ifmrp3ugjdYADDdxTmq9YR
MJbdxO46jtCvey39Tgg9ScffQqO0nTsaKKn2TAQ0LdFjblZDiPaXJPz0p48WCTsH0kcU/tYqIlPi
FCuvbJzZGp2qtNYCox9VL+rdXK5KbL6JS/4g6l+IHUZBPPUFEhsMsTDeWf8WECv5DCM0sapKSNkV
9RHLsYBkFn3YWNo6aptae5/I7uhR9lrW75jvZlgM0/8ZxA9ZntxAjR29+2RRnkoVjyHyEhKiQrQY
KiBUGnGuxjtBc/uHntkTXu5wh0sI0LZMHS73khQ7FL8SaL75XdM1PX8D12v9j4SiYnQB/NifEmmX
64eK8XDUHkOyn4TNyA9InkgHk2BACo2UzuesJdckBwanasfgqWaV2uLeex/oSm1bBlqDJKi7qhxL
6Kr6KsxHIo1slmqMJZyCeejpxLeQqSRUtKu4PZ/BIpZW3Zj+8oaAYZQX8IbAPoXxmzFmgSKQbtTo
XCHDd2Ocx/SkajXnLKV5wSZjGNPlr8kgBwX4vUUxlx3lpZmYAQI1LNKEas0DrsYnTdwG7P5aorOU
k6BQrcB8Gv0lPaL4H7puQXRjGq+DD6X+rOJfNSIg9NTAeAANyu2zrHZWTRnQm8yNjMG/3avjhR8y
qQqqdVrSTgb4esumVor4DiSeoMP1T6lsFD4UBCOaJ1sbklN9AbHgpicOi9xDce9rRxTPhJA6LWoo
TnvwhUVyge6f86XkPUhHpAf9E4sKtWT3RJ89vbecemwfsv6Nmc2bNRxJ5mkKbEG9qeig1aKlZr5z
phEpG782p+m3QEEsgJdHmY+ouvggydLOhe5SmaVdiNA6tKULI2y4uFble1Z/xEK91don/uw6+vRz
jTsLtalx7Y3PLsLFCSal9PcJPJagUrS00npGLiDFp675C+LZbRDVyQwGqATHYNoosYoWO7xU4g7Y
zBUsgMOQbb2xBYIqSoSJKuNZor2SbNsVl7o+BlgPoojbLs4fKfZ/CwNeJXmCf0nRPyqZS7QyABix
FEssrKyDKy3yZqAW9TnKoZ0uGjFC5UIfjK+VVyrZKl2/rUKvgncTk2uOjrQnDQlbmDf7f9NIIvGX
RSIcVCGMbXNo+8RJm3tWsY5xKpqaNwZeDGY7ROVqgG7E8UBmUuJo6FdMeOg51uGxIIYw/w1+iWIG
E0ywMTgQ+/k4j75r6qhWQDDiljOMHQdvk60O6CiAWZRR/7KqZD2pP5FOcReXV0h8lDp59QRVos84
X0BcHNyVOSyfOkWoFnH5Y50CQh3JUdDxwdLospHjBtAM6WxxxEbmxsi78vG9yNXNHN/GCF6ViyNB
/4PBAHE11jFZs2UJa36ySGK7N5ryzsjMdqpiIcBM0bc235JP5kHdJCvoijjeZuGwnSyvWYz5j2D6
7cwrBisclle/5hyEuSWfTM2vlvAp+F+ZeSBr0R6nR+9fU+lTrT5rgvPYDuZTnp/C+CXL15Js+IAX
rubWm0YoSMgVxhFSCsgFHgiancEMKznjyn3HN23H0puY3tX2NccfknVsoNEm8ymi1oHyjKG6tcq3
6enCEgJOLXM+htxbgY9ZSAdymWfzlI3VOgT1iprj4sEvRVRc9W8S0/y9qGTDeE/K8D+rZGYkozBn
qyYxYVVLZ7FGwXwd0m41DMsNRrQHEZ1Jew7Ncu/XKAA/YsTyVNqcZyG0w5Dfgdmgz+JNCmbY4xNr
/+PoPHYbR6Io+kUEirHIrRWoYEm2ZMthQ7RTMef89XM4wCwGmJ5ut0RWvXDvuRhWwCVDGTO2DvaL
0jaBiyxf6HAX+Pq9nnvGKDYj7Hj2CqsAvkftECpn0bdU1i5AANujP3HkN1HSXIKt4sQ2H4uhYnFb
/bWA5iRPBagyLmqLjWAEwqraVF29EwaXKkLFsaeoiQKkmTu7Pg2xVaHiuOn1dwzGOG2KdV2/Va3y
o/Lqage73Q3jIcjLSwQ9u+VbESynKpPmtZ82AfDgqP4slh99+TCabjN5DndBzi7c8VCsLm0V4BYw
yJ5xKA2bL6IFCtv2f5kZnxtb/9VQM4VQmhGorDpml5r7YjqXKpXgaLhgYIbYZovwdMRL3a1T1AhM
TR0PG92Way9scd+x+IgBRxnRD86Ih3KpmUL06XvLPhpsDpCkBtZzIN/d/tGKOW4H32rSY/VuUNvM
LJILjK+ttFcq+ZT9/2atXcLNGVGEcbIjIewbc12C2ZEJWGwqt0ELIX83qxk4APB/HohblnBB7DKm
aY7LvnCemShS/LHWfGz0pTd8tpynaCCQlAkYG/Zk8D00NH22yqzvoviZRYL7f4ZBuK3ZLDflF2rG
sxa/h6jPtQ+Xko76rHa3HRpf9J+RQljEUnSv1zxmx7IFCWQeRLvWbOMk1D/BvrpEpSJWDOmeStO+
kDhwz1nV0YhY+aFTnJfI8WY9Z23xaIcw6Rl6CjSBLrYdWXzLctp24x+YmQRzRI1AjXEMe33564Tm
WbP8XhxIBj4m5LxHxUDlbvJlL3QwwAHUZG4NsXK86s63WUAPYFgV7fG/NO0XMWGQO0dW9QfALSaj
w3G4xcaCYX1oTYZv9jpVO8XiLsT7s+YlaJ/n8FtOTxTIhvYWuxiJGIG4qGLS/rWsoD2I1yKJgY1R
a8HKJUxSMQEIssdsePGMBGMepTlCFGNd8DQ1fAl69F65XCfTIlhGKOtCC93G6RfiZ9Vd+/LZqoD3
8XdOVy5yACxyD63EDo9W22JjzjxybeobMkUH7x05QZyba5ONqK+CV1cDGmisBee35vbA/YeHmOEW
HJWQZQVH1sKzhkQV7hN9H9ok2tf3MUB8BqWTrRXrmB+LZ73Cj1DIZmtjkfx0JX/SFK8zJn9jcvMc
us+BT+uG+rXm36pgZ4knMR2z+jD+ZSD73ElbVchFll6WLZvePJX/ctQftuU9Fjka9Kd5RtLBXi1A
UnOmaYr7nY5hqGfwN0ZMDVoSBH8suwJGjHHgKA2Lt4Gf9rso2Usv3LKUinXY1gy1rGwEE7cGIYkZ
StryQWGeSsW8kW7vJzr1lB/OGZxB1JTNZipZn2APWEgivb1D/pYhDVSi2EvjNUK6T7r5evldMoYp
RYuPKb61UAKVX7WnqTtoLvOkffaaa2+d+lo8BvxTIegyN3VwyGBmNaBh5hct2iLlVOx+TB6BZ3w6
bnmVEdrJMQPsGTGoZ2YBVssEdGVg5ZiQIxWaeMbceQpQqxB+wA1DG0THm6vqPCfLQheeaTOJLWqo
bYjtPsV7MHnuv4kmoO27feulONWZNekMY8N0zzulTYgRMXU9qaLzEV2mPBrqNldHpriT5SculH5c
ostgPGovmJZCc5sbGxI8K0weyT4dN076lKaPUj3SQCgQZ6zRMYord4dygj3T0H2o1EWTyQxzXBMn
IVvAmi9d6cN8sRMfYhO2kYkFTLmbjK1BwKZx13C634zqUhirEm9PThxlECdwe25cod2MKuKLP6dv
4g/B9lWJ7ciihR0wvheUGV5JDW5+FbhIy/bidPs6v7VoAsbfhlq7rriMmreJlFS6xTJepzZzuPK7
Z8I+1jO3RbsK2+KUsshvOLCF/B8vOpkfs7g0DXsKwzeIYaWbZkJncVbMoW9Z0bqqZx+9Ou4Gc9RQ
yNwNWqAkfpviflvUzypli6T2ZSUoLvHmRbdMBP5oUzlclIFtf+AqGZnq4HVtr4K1s1V+aHyABh8Y
YZ8Nm/GMcfFr2f/NIG4bGOE43tc2pMNx09q3CpF/695dUVN+PyXqsY1OkjrQ0DwK7MfQvHjtky1Z
r4ijl99Hma4nOmmn/CBUy5/Fvgswt+KErArwiqnaLuCVMT1l5nNt/oWsJTT9XoaIs4eDh+XRzv5Z
XcYMLkfAfdJDP0AeYtKJ8Ssa40GVRDBc8YClLeXS2RXPabItsG9Hb0Wy61iwtClC3t0UlwemdHrw
VKCHSLFTafLH45CYaCbr5lZ3WxO0MA4QYOYobiCLgXAkIGjbNYoI3ORWkHyrP43RKZw/EA1E3jJR
b+36wQJYruSWMPr3bnpW9rmiCocjv53zHTwWzEymjUMPqeqi0AvwrWcvgf02M+PoePGYqeOlVgZY
jo3mtFvUmz0kgogpeJBTHOPdQmWmG0g+YFkbf4TbbOPBxb3p6+U+CtnOK3UQ0VM4fCeo/o2SMKch
9l2bDYL21nKQ61haHbV4OZECLAxqNh9dfBEphe8Wp9m+j85zcHXrm0yQqJAQzCOiFxcGZpCTUXjS
zrasuL+UtcyR4KYj8fiNjHU674PgzRlOfY50CEGQvcRWoVSPrav27nnO2lMfscPYg3fFInaayb1H
R4xtc1Wx8MvZUoS7TB4k5N1CN45KY4Ft01jwbsfPrv6SgGyApLNttXk7IQdNG8Bdtc4MGcgkAjzJ
YFY3a7+Ka1ZsPy6NEC79B4loge86afGg8oGT69JiZuBOQnO7AbbjoFF1PiwQPtG4D5xDFbyN49Gq
tF/257e8yVlFO/jsuUQKdyVEsVYcBY2b7Bw34HyBAFYgg9f4Sxv4tcU+TH706KNjhTbKad8Nh7we
aEL7rcyE3xvsJajlI3wXA4PBsiy2RQaVu8uaz1iLMD956zR6Kj0X4qAtkaYzodKdfuca3n55esvP
htnAqOdolUumY/OrcGm8BQnSIBFndsNG8q9DWFNi4clQwVg59QZSjDRA8VZ6v25/iseOLSEmNj1k
heNtEHf+ixjDBXr42JroyhQDvgD6b92f5nZCWQKUn4l4h7FC2c7KAk4TeNxU5tgcB+f/bnXflfRi
KnDWkn6w69qtlteI6/HRNGPjV+hPHAOfOjdvz56XsiuxmvccbhL+gHHvdiAedAssAY6OkR9jdh5S
q/bL+e4w56VcVi8zshjPHEDgwrqmRETeGDPHNw1ccDxpqdkcEMCsZeMQKg0TCbpd1Ur00sts5DWa
QXWHcqPsYGXg/zb6dS1u9hhuvNillb+PPP4G08G++5cIjjbnFwIDsI7olCcd/n22NVk+/NUzrWPa
BLcwyNbl6JDXlGI/kdNWOeanjaOVyPjSvWkFM1kymLGaZhweCYr7QMHHxOnTjswfQRybCP4jl1db
7mnHqM5Zu2JcCfiYMcOtZMtR1NTvGpq0Gmt4Fxxk98W9pRC/FBgY0jxee1LcI/ZfgNFwVcjNHCDy
0m5Bwy7GKp/z2VxlevWGszab2u/Kge4/FtAMCuxJ2WpAFJlEwVpr/00C0IZlPireztxd1MNqn3LQ
FHZGZ4jpgUe2qgiZaZnPs6uIuc57HpqixiOu9i0z9KH9l3VPiZVfullbxVx+EtO3h8zKrqdz7twX
yILwHlN0BMMcYNrtVm6K0K1N4D15BExYSD2UF54dthuy+uYXPneFuRfzZ19g6GQ+VWfblmAxr5he
MRqw1skXmvGGtBR0vIwscSIntXd0s6MAYeZUnt+l0aXqmbVlRJDXk/HQA62V/0LWowovZsYAKzZX
JthagnqIjSq2CaZ0r985+WOPomLM9mbcrV1eZTHvFLrtqThpSEc8hncGKOd8+C7p3Cc0NnqP0xtA
OJc5f3dr0xkX+HvbucbgSxKDhPhcp+Cvi1sL6z1YPt6RPyJBmW4TnRZMHfLxc4kgPdemB7KdDrHI
1hZFZm5kh3RmuoJWFP1U0b3yMewbpoYLTt1DXWDqyteyx4RtryZgmZfVjCVmoXJ2xGTrj1UdXojb
oh5EAAyp0yEgXR+Y/trkr/b1U0oXbSx2XiO9ZnLclRhELESNBYtbo706XI+eTrPb091XIWGkg7ZS
3V82pdND3fUX8mk2Mxw5T3i0cD7corXXZGs6C18zqZLoRAP2RdRWfcd6LKSStF8DrIVBwykauf1a
r8xH+v+XJGRa70J2OHXQqSmi1h7ih7wjR4c2VcNSkJk5XBbotXDdSETDreauNRNuO4YrwEsdjGvT
1PYanW/HAXI3B78zvK+BJjXgWY4t/W9mN8bdwbbVWrmGvWZnjvlmJbBwFybtgZm8x3Z5D2kydRa7
bWYws+i3LVYclJcPff8rYfjNFYVzWEGLYK6vnItOivaI7DtFqAPFebs4s5njbU01sPukftD9Njt0
hbOx4xfJWF9rqAinHzuCzmt+TxW6j3+2C46mg3ptxicPVbMm09fRGT8m7YSwbzTQPrrpximgSPZ+
Lso7qSLI2ocBJ6OlvospORILt+hj13lZvjjypS1syDgNcOxCQcKA8dM+e/WrdE/SLJBvfXp19lCO
eA4VrO7WfS7b4dlG7B1wZTfcwyZau+7eoLEiECWBd529DlIeI+XtMrNBFsCplk2XUPN+piqCnoc0
eUQSU5MH2Nw6D7MmIUsIYYPqQZBrpEXGYqW6FT2xTtI+RK3cDXHAJh1lQwU+jqQHzLso81ucehFt
j/UDr3VVxLSui6iB6xEWtbUENmbvhvmeMJ0ykq9OMmqP7d8+p8QadcA2LDsVpr6o2SVT+BC24QpW
E/3DRee57zrgC7g7CvVvRswbqG5iQ1PjLweNFJZXI8dyo9lrFCP4+fP8m1n5WHlofX9qz/0mgwwJ
F6Et+rC2WCayKmBf620KhmsENVHbo6jGgeZ0GkEjl07WfNc7DbWvyctjMqYohvyakpxjBJRr+mrq
h3vJUVn1nMEX1piC9Vto3sDKV95jaVO51K8e7qCY7iU8mh3CGAIBCov580eMPdxUAREk9MFsv6NO
sQ47eXLZai/6ogHV8+9UfdUWWFX1lCWIgQeswJzXSzRGMYGq7sCDEAakM6kb5RbWPe1+TOcLRKOK
3M1gmDcNPsaMgApO97pnW5vhV3O4l4MMrGcQ7Wa22eGy/OXBaPjOarB+IhKvAaaAzhCQ1QeEvdYu
zsFjV/JxjuIDzML1gKRLm2z22m5xyRrCP4iJwtB+dCwce8oDc8ZV4ql+qy8SW0Q57NnN38bsHnCM
Vl69mQv3oydajXGW9Kn8VgNIcSQDvTP7hQNrGo2qZz+PRA3WDH5niSqIh9HAKDuG14btOv8jz+WX
N+r7qIUFznPNRBbD/MGFQFS3QM7Fu0Vf2BjrAbW3Xb2HfQ4751aTRdJgNSwxIlVtD/tSPpT512zj
amW8SwAZbjdtE5bN1sG7IDMI++4hxoGosx4as2pb44kWWb2f7JiWNdpoLLZL45hOz4Fqj42ls1oR
JxN7hlWkq8w+BWm2i3L2+fr4afbtIXNNIBjdOsDGSijYZF9LYbAKRJfKgIYAxD+NrWIiNG4eiOhZ
v3GHY8N7VtmIvJAjGThiBsaOUWLtBpXv6x79vDn5GZJJcmM2CfWeg6TRcCO/bCBr1dXn1Mu31JkQ
aX0XTCB14LUyIG2v/cgK8xTbrJ85rFKvvca9tTbZenckHXrMuAG6PUQMKCoBC2EozosqPgGyVzBw
AFl3hfhBEM6La9Mkt2wTW33NZboaXPNouN12qo918TQa3ZI78hMb+m6knq3FdYy7J52aJ58lRV3r
156zr6B4W2n12oYDfcUb3j3wq+lGUrUUVbXRrX4/UZx4bQA57b5IzTSqQtJVHwyqux7bWlKq/eBM
R0u4PtmIfrV0PTDrKOdJiSFDwOXtYEceqWMMZj1PxDvdFqoUsY0RFooheonUXWX6xfaQATPTaydS
lp5TtAAV9WE2XQNBVA4eKnyue08Dd8bZNXGgxbj+8sC4G9hs2U9EXbWP2ZcZFl7RYN7mSbEN/meG
2huKXl703rdKFBZB8eTNxSVmsGXVG5dXrNT+ddmT5cSAo9lSucZ5iACD4AycxLlqGAfW2d+YzNuS
ZqnVg6MXRr6b5pehzg8VcAaSQzlOkdiBOcrrdxSndAPtlQ8/RiNlIZrru/lqFY+9RQniRuyuKao0
KGRuQ62Ye+dWBadAJpcljzQd6ds0eJSYXdn2xEntj0RPx8Hsp0a8tRCteonYGro8qAiMGm2wYCCg
c5NggpfCOAGcLZoXi0LCe40j7KOBg4SILIeSpqfmx/xhmeMa0WrAh98g22KFuBqr4jLg1FQAefKA
xAa2hoHFaoCiWLLd2DssD8pyRCuIf592XUhBZEnh583BRc+aYrIqYWbZuN2BfEA69gO4NI6Ex5K/
hTSoUZ1w1TMq4n7Ky+Tokkwla3WikERRF5wjzC5Wn2/CiH2Vpnb6JHdNW25K6nJg+8h1m2sbaK81
7tuWrcCIAXpmVDJlnMVBt2HRP/TMQkQIZ07fBPBTRD7wDrOV3Zj8F2LBVtJMd6HFXIUk7JK8I8eB
1MQP5VhYye5OS4YD0k8+g0TnHcF3V6IjdzGjWt9B9dm3H0H8pjNxyJVYe6AYcuBSXrGjMvKjYH7z
HPKtwoG7M1srrN62+VUDCgvZ5g/iJcvXiUDnB5+wt4iEnSkOA+dptjVGBETT2MB/UHAsWhE5MeTK
wXGZwIi9YdsxeA169dE2aH4zdI1ZzauA1Bk2RAD8o0ZYgdxgZ80I2VNKMfw6Vpwebcf7Ma2vpKCq
VtqNyM3ToI/+YI6Y0/XNROk/htqL5hFM0banNvjrpp8sWrdcjrFa6iP9KD2CS8PPxn6NZ2+jxO/g
/BKDexX0F8u8vqn+TGdYKWQSYyqYx5qHyqXPSesNCL61idNEMCfI+Ksa5rOxRBVmbI5pJxOOCGy8
GjtcqG5A9jp0cQ0EYvZ9WH+sCrAm0qR63tEMvTihhyEM6y5T4sZL6eSDddIArXCH+V0id+oxjXZ6
dJpwwpTh6Icag83KOuhmuy/T8GizVx3rV6s5dyObH8EYMCC6sSa1yMbu4EAawmN1xoG304WGdMN7
hhUIZxtzJaU4ioZdZvWPit2xm+BZiDDOGi5moiUUMthLtB66QDLa5fxPabOp0/rfPI17yWTF7Svf
mdGkyY7rgk97IlsBEAJA9Mepr+7STQ+xOz8rgxmajPYWNvACCnMvmFfO0bFHNy2meW04IBmcxIfF
7I/jm3KnF4o+JqRik3gQa02kEFYBByKyc/QLKQ509+DBmhGY3xUWzC4gP6OowSyODIIUqlSWswiS
jUQHfN9cJ+fc0TOnPa9PkP81kNMfith8Viz5OsJLGiad6Vz5eSmeEiQOnWesxuQ7Uq9syX2pYZeA
7NhUNerfZfcAa6Z3oMmZx5pfrTVYR8GJseY8tqxcLM6IAZHvMEJZCXUk5cm5KaMXXvrzNIdvrp1w
TxhOvhr1u85U3qjuDJt2sgC+iiCqZEeVIdbSqp+C0B+X/g147+9U+jC4tyEiv7D9oBOkelUPFPoY
i5CZXoaQUtt0UMTkoIzw1OIySiHex/JY6N+V2tfcjTxzR3tyX/RM7WoA0dnIJ7DEGdIlBPN87L3x
p00Y2GNvS8hnCcml1BWnJAjfibrFtT/bMvILNsNTgbN1ZLGkPyyROI3kNkLPF8bVTz6OG+XQdKVN
up3wHQiG1H1IPcLx4wKT052/gfGRNqlTABehhnRApOxN6AvFk5YaaJxt3ZDl4ilNVgao+bajO0VL
YKMPjsWPjeBLCYHVssLaAX/VMp9GUfvLFDY3nM43KdFwY4GtU7AvXsaWtNVzFMEDCqaDXlHvCi77
EnYLm83HkDe1quw76SCviDifgxZvjpMth3YETY/076J7kjEsPBZ/rbmWFKoawT2syB50wdzKYGSQ
M9wMQtMXmn4aOY+jCUzkIP+IcuZQ5jezsUBYrJ2BZXwoZgIjwj7i6C104v2kbcesuFYe86Vw2ses
Xz1MvFmcH5TFZq6t2TVnq5Z4MFKEUWhV+0wnnQ+P6TTQW4fy28iHe81xk2kGBRcZvqkp72mFwJH6
ukjUwnphAVYdTXXN4Zzkqn9KZ2vjNuG7AuroFumR7Phrz8ZATOleq3nalgyICr2Mmbzy29wa+a+a
x1NYE8bKwhXI/qYYeFVbsSrg8RnjtBnY/huLQUi6b1ZI4zqWhxxQRJUiTzG93za1IzSrHbAdeSWG
MMLTpgfZvea4IY4AQXk0P1oJWD8+w0IJwr/yTTl4pw6vmJj7l5DCe57wTSXgf0ogecWWV2YvR4Vv
oZ39JCsp2Jl+647YCvPeWlRwusJ/kPJAOA16OaMWb3H9jNHMS5x9ORTo1SkJUz29kOTwZA1fZXof
+vlYWZyPlf3omYK752sJdLGB8pXWWh+x/IF2Fq13nMdpL8sKmJynb4aWsVKIZV/1HnkB6BRFC5Uo
O7dQFrzUw/ZA2VxVNyNH0JJHviBmr0mQRrjMT9vuaEqHK0SRZtJRqNE02ChWnTh+qSdn5wgEvw4A
ImK6w+wuAqQoS5IIcQid9G4FuKRqmPAQLIu+GgsiEykUXMq0t4lxGmbnrup215jmuY9c32TnaOfh
ShfloZLj1qrbY9YWyICQmDGy/KuC7DhUPIfLJTg0eIfTrUWwlTmxEJHOdijr+5D8U9nX3AI3qYot
kG+OIbZMeb81Z3XIxLCPkvkpKMuNh+6ZLRCT72Rlzdi+cDab86PJDCzo5IaLGX1TBtuIqEv9s/W2
HgoCFzppJeTZaNiTJGLXIVfJ0lMUcJmongzfHx4KDD0k6EExHmdaKOiMaSq5g+2zisFUQnPvlb0f
PFiKLGEKiCGVLtHmMDacEoMzdri67PwH8lnCKPIN8pYwS1hy6RoWl6tzIAELCDgrERaAIYm2ohhw
l3knkDRtXzwHiAe5a29T062HHDuBrdiNUPrWAINm7SujKzWQYVqqekxD149j51sNaDZEs9OtmQNx
48a3pQeJRfNOv8UaIWXZ1qEk+SxRxo2IvWcxHMqoRmL8q1oU+RKv5iJFaNG+6GV/yQT2FF1cTOn6
dl3i5BoPow12PwlJg2D7rUn9VHvBPjDlxu6bq6Y7GOcgdzBRlZPCkHZ2tLOYXb/Twdp95Hq/SUsO
U5SKKRPDXsdSW+xUgxKWktuu6q9s+KyRSOfeP5vRdlfML97MelsWPgFyGR93+plwI4fRhClnDI/h
wIA2br8cJ7yVrN/XqdNh8QlYwFv6sNiQEgzQwr7L/uKW+Ul5yWrMbnKx1GNKdKNHUaWHDIdwzwYI
CAITNt61YeB8dG4L6SSH85fEu6J6T+f4KNtnC4JMlEwnzB5+hafBc8ZLGs9YOnECIBo3rQHTd7OK
R8q/BSwwuB8lkgGzG16mKTvKwbgZRG0JVd6tkBnZ6Gxa9EAPk4AnCNTVGVBDUlgGdrY4/udrGM7A
NLKrLiu0jOWvVgUs+wbmRPG33hSUfwMPXdfZYHPi8R2VHYlIirlQE7kMO6w6IIoq8OOIMCUSLSXw
iqJMfIEWZa7O1ZQ/mzo5V6hP8jh78gw4BPKUqAh8VZMRgZdoFCPWYxn9qFzSzSLqC9nSVHa6ZYJ3
GHFI9gUgl0p/CzOmmFOzqI2BYEC8tZKMIAyk/ONPZzFNh1a3EUF3EJPD9Kf0k0lhiAcE3hqnqsEv
5BXrYFAGOhqqtNk7hXl/tZAAxxxtmmjPynWeyyQ6SzFtjcTeDXnH/dnhsJBE2Fzs4nUOnrSJcmaU
l9bVsf7jIsjK57gwj1PY7F3cWzMa48bQnjRXYpVkMEzcpdl3lwTidB3C5fdmbz8pZI0mYOtl5kz+
QqJhwaSb0urupCArRwstEEgexGgu6uyYjGJV9+9e2vrK5oqEHjfIetWSjBhxDPHnsWRCxB2mx8WI
XpUCsq/hU58viG+do0v5SZftbc0+a1zWg1I89Y6vgZGKMoCS5ATZI53holfnko9N9LyCwSRaiXGm
wAvtVZMtWnK0c2bMeLHFzM4Brqt9JX4mgiMM9mppLPYeFJQEYDH8GRK8zX1nTLtK47fMDEwW6M9s
+BeBBNg7haC/BrC4Rfg8T/UfIrxdE9mvYRU1TBfoxTDlok8dUDhC7e2M4u4u0d4xYs0OGVW89MG4
l1pvuFD5obXAXGZ7nF18rP9S+rRmcbto7DVS3fo0tPaxD4IXrWh+OUouU22fp7j4sySqoBxtpqBX
dGYIUgl708JxN73rGQx6DIaVHX1jxg0BShW0rZy5t93I5IXuvopFgN1k2B+NwDl2SQlg18W5GFbh
K4PktSoU3ixgwQ/caQ9diXEo+uz193q6VeXs90HCno6w1KHYL/FN9JQPphlupZx+W1Vz6lGqVnVF
rCdUdD2nOuY+6SGhQyJHA9PQA86kGSRxttfL9KWWb4bJE1NTPJiWBKgMHymAyiSRiIwNKbUDnavm
sg2PaveaaIDyjPjQc1ZNsB3koI5Wap4zQnfANFmo2fnJI0B8vao+ptK4Wx6R2LT7Wib3aWuBIIFd
Gei2n7najgHmihp7Z0Olil3haxTCjPe2gzG8xLmxrPdwMGDo4sTV0uYQxRMLDIdhU75uFfvMtL01
LPi2IW9+PgzbiaNUIT2YGuvcAMRvZfGva4eD7tBqZ/Z6TstTBjfPZPmba39B8ZIQh8d4Fp82Jh0j
J+p3RuBD9BHNFwND3PwWak+tBduImzOPcXSW8UtHlo9dFAS25ockHHZu9TVQ53fNvOr7m0NtQ7eC
sxzhW5tcS/xbeFIB0dzdYnwvZrRAA7Hn9o2u96PA0xfphm9iTdbSkmlPA/cYd4+CK8l9rS1ABTqs
PnpULVKyeBF+rAdAnYFFJpjTPjaqvCbxcHNy/arlUIdnEygJuEfhvIzp8M9W3a6cdi72yKrW1mVH
DWiTwKEFH2XjrGZ2sy4DBzFg9mRMFU86soSJb7rVmTakP5HmEo20+ARE9EMY+bWf8J93uvs6lP1n
A7fsIWwWQLp+hMVJq6TgGs25eUU4e5UxknhtxNFnU6Lo6NVK0wFf5eLeEp8VDumUDzDDD1voI8y3
GQ9OVT41TnLQSTgyZPANAf6RRTzcX3X1MId0Ft9mPjxXpnyqTCJXyDUyEFWjEHnmYhiZZDHR0lC+
Rtkls4urzlwvnhqNSXngW3VxtHMSP0vawwJpNDITW/M+axNttRAvWqufXBMH26BaQo4i30QTM5vW
2cpdX4Wx33hIiZDr2AOVVmy8APGHZASbjInNeRRMNnOHw6EL2X2IiBoC5o3R1Le4sra6cF+Lisam
TcZt3SlqRAtVGXkrmf3poQjA2/UbUZ4QQfLsdKGDiXbC/QxzPYt1m1oBCYvSCHwPAFSrJXuoi8SS
vg1thNqI9q9oX/VGPVlefxtoQhlogl40AMONBTJ2yGl89n4DpKllcEcvfMkQgogkZIrZPHp81aWW
zQ+jRyieqwq6w9TX23bjUNM2sfbM1IKYwB62MFbAaXgrGnpmjOE9DX5k9ECWKPsSm0OxjUN6luGN
XvOXDhWfEAqzqmQ4VkHMRyHP5JEZvbTuFeuKFN9lOjY/Rs/u0yBHpZpXY4qSXI2PBrtODX4xHw7N
crafwnHr5N5GWDYeQ7kJPZdwamAVUGZ12hVE0usZAoDWGWsH74+E8mohVXEYd3WRvA192q8zd4kG
Q6tSeu+FCS6QssNpGvZP9T9uWGeVhe6+0yv6C5zi0ejF+NcXJDVt8QLSbpS49Sma3dI548QjADfA
T1YAxvhrOhhZ+XvelpRs5mNtTcemdI5lM5/LLH3O+sQPMrhjRm3tI/MlhAVktghhHQYXSNAttrGr
qTYQKEjD2TEZeWpCc1Usc0avPLHw/k1LMLgS7FYRkQ6Xzd0JJSca+yw+VyEI9ZwAgFRz2VMhfC04
OzdzY90k52wYFMgqSzyjWJIx3GUxhKoCNXQs66NWt8990ZwJu9uWlBJAo8z3MkUuUcYdG3otWRW1
ix/Xga9hbIq+ok8185szMG0dygtTsTN+F4wC+r02OoEmi2NddvRORezQS2b/WtMpybhw2deK6mBr
/Vsx5V9ePKzn3Dm2ZnRlxM1MCTwLKZPAfdUW9/t377G2bysCGRteQ8za/IuEiGDL4t0o54Pqkt9c
ZQSaaccEbbpdOjwK0bPVI/3nP7K8YCLVNsFWl4yKMnW0KYliF1lipbGACBm+N/gSOSCJGTGgus3k
BTcJCyeBJU2FlLQupViBK1uvgq8uyx/R9+9qcgyUiRzWCH9FMjyVBuDfQpt9PUHB7E3WS+ga/3ob
fGaMnGuiTAt7iUqRShrU+FQzjyFLSs6O9zB2TDpzWDG53cVrV8z7wRyIocZUZjcsGjz4xPh5Aqxq
VZufjaA8OWP2l8ievG/wsYUqN4nREu5nV9t8IGJMiw8Z0cRcN8WBOhVXA9IP3d3n9DRO/ZGiDWxm
dakFfGsJCYv5lp6SXJ96K0vGL1UifMJ+KfChPVskdldN/cLqcGPA8CZgCVdSKJ4ydomz1a01HXmQ
7pwNQX1ZTFhKjGrPh4eITNsMizMq6Zot46XjMBvnIEIuQ8Fa5/3JEOatiDjws/wUJt42y8VfoqHr
qVADuQ5B60ajcIWXWw+aIZIbvKI6uzVqlMFFRyTRqDLNMhCxpc82wjLyAUNEICzamOYhQMR7P88v
o4Qc2Kj/SDuv3diVbMv+ykU9N9FkkEFGXHT3g5RWJuXN1guh7ei959f34GmgSzsrIaFOPZ66FztE
ZjDMWnOOaWDEN9Vm5nQ9IpSy4ujS82hHJXT+TKtCUDw+RHV7iPWDJdJ9YPaXUeT8IDNsXbjxZWmy
IVfmtWhpfduEWXno44BTBqV/PqryW6jDxyqYUKXJq0TTp59oqBN9i+YEQAHicCd/zbz5cXlVxQD8
zSw2fAbYY7H20LZKKF0GwYjRNvhd+4AWSqO46Yz+JsRkaWi2iNi+llCc437exqHmBiMwvYS/+wLc
tnBsG4PfyJkNLU5YHEZDPjb0sYyOZonAWTgqyCNoKM6KNKXWrbgn9QI9Agct0GvicrLMrd2hGJoI
gXPYScJW3nVTwjYFLGU07wnqPct7uaJvvnNTkto4J5/lxHXmVgcwnVMMCvK+s158jUCffjIx1Rqv
HW4lSMOZWx9MSWGjwOzmS+63I+d0TNfEKbZyFZaYUaYou2pMjNCtRJ3X9hgh80UA24QXs/KesphQ
Oyyai8cJkcq+weFTm9ZrZY2PnbsoVwp/a+p53Q/9m+cajB1uPS88pPB20S1aqxpXF7yee6Oj+d64
zkPuV7t2hr9lBRdu19zNvPdCokrJgEGHTohE44eSoK+i6UHainOXyGnspU9dScnV1RzZhptUN6yA
+V3HXc0FDGf7+UMXxI+mG15M3fyUzQaNKPw3ZfKQgU0oHOAXtK7pwlBSBltnArwncg47JwAGrCND
sCeckAsuLBn0Wf29xO7PrWujgoXqXuxULNf2kF5LgqOFBppndvpNcQcxWOTDTmoIcKg0x+FHo15Y
M14tv3uwFAViAkKk9eDM7nlUcAsfjPsOKNLE0VS69Z3CweTm4tWd9G1IyS0jGLziloICYC/qOzCz
2Cfqte08JeBT2HrgVNEuQhsoJuMwj4gpemZMmXlPEc0jF2uK61S/kGi9hF6Mb/NJDuIOl84vm5W4
iB7oVh+qWO7lCNc/+iZTvk/kIIVk560gBzvDlZWhf4ny5tKyx2uCDHGXPjlWSoczQl+WuN1V7C0x
L6jEg4g8AdLLtEmx3UEEWkzfK58OEN5WG1qLgSmQDvDtODGpPPd8LJ4N2eC6S7lLg4urxL4X/j4w
fhbwAdu22E0uUHTRNRxWoUDMDb9uC6utV09V8TomvKJgeo561NFUSS1ALEVKijLm0tGhsFWE5IwQ
3DSxi3czjjqdQSeCF5LkgDBARS+9hvlbFCP38N1f0mKtzAFYJaACCRUEjK4c3GDme81teMDjngwT
0dPdVZGAGm/1NYbHgz+4bzbbQjmIV1XlZzUch0HFT5PlkNj+Y6iLJy8AcD20sDKRA9MrsvJ+ayw+
p+ZqknTEBFYyW6OASNKCmml6UVgGJSq90MXWJcFYKiUQxCUcZoyvYxNkhFGbO8PtQC3SyogICx19
SFAzJ1W41DdxjRpNquhuCJqDDJCQWp0kIbkjnpMePD0YVC1bETWXEe5az/kxL80W173Bt8H57Hs1
uj8T1d7MxVKmRmGQhlJzI8LrVFFPGYYfE+Lm2SPmPDKcu1LVdNOnlQ8ZwqZNAmO6ofdq4w1qq+hn
U+ZIJfnJdTcdSN3YjMjVqPbvJ6TXbURyAlPEbNULqPhXoyYXC19Ygbwzk3pJXjTO8ob9Ipvcq7lH
a9vm9BUpFyQUjFdhDAHO6UoiAAYi/soRxHSSRayFObgbuO2G8T0NJmSH2t95U7czo/ZSmyzKwiA9
OpvHG2NMQR01nNKyH4Zyzau8pFvmDhiBixytaBLwD/e6IW+wxLZhNvNra9r3ddrsyw73rOBwWze/
MWzchyUtVurthDxpdDxp3RPBUGikLP0WOyh+qVT8cibMapNnvNWo4Tn+udnZMjEUdxzUDkgWRkAi
eU9h07KpHbBE3s95Q2Sgd4WgBO9BGN3UC07Mquh+mcPB6ct7u6PMTkkArEN7OYxQQ4ZMXLDTcEeZ
EFAPLj2GQSQHgGMe8Aiw7XM2fzeK8kbk6r6MKcpXFX8zyr+7OCuvRJDvnJJwa6+5c2R4YZClLtvk
uQHHMGAjyohZQxagv0kqYTXH9WYwgH1F3JGVAxU4dV1sZrjuyfVbYhoseG92y3uPK8gAk1nu5xQB
uuEVSPLt68jMHnRQvWsU8oNnYoiw8dOB4HKBdxGl5dpkB6cRFwwr/QmCeDUnv1XDT2qoC+Bk9+OQ
v1M5uCUEYhenbMx9/AMekr3pPAepGVA/+keUtdlLNE2KKJX7mI37bNDvDoBmCaWgxqDlyfKn61iv
XTJfUIW8k2O5DdrwsVTzRouRRFWDWlfQK6xpwUWSmpyGDFzq4KkIEjn34/ZRVs2DLbObqgBAyUkV
RQqhxajG4pkodgwBI1oPzdaZCOct7oNVlcqHuEb1PHFKmEBCxcmAqg5V6miRm6fIPbSwhypRPYpI
P6UCMrUq9aNj2k/EO/waKHOMjYKaCinCC/cAPK7cqYdhprqLWpr7kQ8/SLOroKyvaUutlYnH1TMO
g6/OlYXz3Gx3fgTzLmbt5lCNHZUrtOu8pg6gk3bC4joNKz/iItdLTNzo7Sw3goYXY5m2oR/6JXns
hr9LivBSmMnNJKyXJCcarrE2RB9Ao1pQiCBcbY8KsIvEoOzrg+4wqYIOjKx4NXg3FizEkdqPFEsI
g1nfdbrYst1vwtHd1/bFIKUFZCR1rl0LWlse3hIdPZ335FS1ebcRY0qeFhVNVKnWhP5Mor4dxpo8
iSneTLYkfKZZj2l1ZSe0vHlMElrD2y6FY+nb5hrjZ0J8F3xLMS63hpw2Qml0y+0rBYDV3cwDCJhF
HZDX3YtbyfdpaF9s1D2TFV/VDchi7YYIj0xOTWQjS25/KzFB7kuM+aKvrXsZz/vcInVnslDaNElN
RKb80Xfq0Nbd42iBX21y89uU+xKSHjCiAUWpW+D10k3CUlqi9B6jYtfk86YuaNSKKNtxD6NuV7vz
KgvDp1YJXG4s7QI2gz8+xVP6ZDdkiNCfZ/FRxkKYYXWyGsR8Q8wlDMbvTcQxfGMNejOz+riGw7YP
wolCRLEuMBScNVbyvQjcH3+V9cX8GtkExQaz8TvQ7mNp6mZdGHhJyb3cq3S8JJfvOonmd2X6qFpm
9aQyzOltHV4QqLodJ+eZrQ7X0wjWrAi9l05Nb+Uc3FHUw/+H6DPkZoaMsnuAa+QDLfVXXZ6PkOch
HJlYlAu7vHfc7MnIegvtYf9G7TbbLdnyboWsMahZOge13KJjRBztSPUKRjE9Foq2WZJhRzRL1HEL
py6fz0vhr1tneCyyGJt4DBWib+kwOTnWwTCz7zn9Loly5UPmSjq0CJca+zIa1Es/YWb0k2RYQtRY
yVrroW5afrIQalgZ5Nduog5OOshzjg6EcowDbYkJRwwQzayqwDQxLPVXCtuVbd2HOq+vBgVOnJF/
DDZd3Eq5z25PJ9IaOKm23OnPDF08Z9Am9AA7oBl5AaZh1BuLHFadpEQfD+1PI8N4PeB1AcUDskZ1
1Xf0II+ROTkroxrhNYp7ox/e8rhE7WVxs3aCcBcMCWWj/LIOEVhE6Nln0gizm86vfjgOh5VE4PHW
xXDdWPIbU/M759mGFk8FBIk/jcsDv+eoJrwGEpxgGVHng3nwGDmdd5CI3nFKpQYbfQr4zIt99GMR
+CaRerCaO7M3h5vMCjmlj35Il5CCeZQBRsnzbU5dN4qS3z1QOYPkroyvMvdICAKJaZa0kjzYzork
7eugeCbjcS2Vvmj67zV1Cp8SLcbZyOekF7+Bq6evFNOOfAMmcxeQwq1zbqozC63BPb3rGto1OdMk
CDZ5iVk5La7Nbnr3yDpLvBKUfEdH7kZb5mFsho3ZFTdGjE8FpVHAD8a/86Cb9tas5BlM/LKZzpve
upum/tL1BnjS7zCyVuYi0qBdPQvv3QmyK4KCtyX2954UgQGJ7UqSK3HRhFa2rVDNkS/afq+b6hfH
X7x8NukrPc6xdRdBpWzCJr8YK5dGKOglpbvqcsS3edtbSEmcBhAZ1SOkDmDE69KdLrw2je8rtyqx
Cheor1KSSoPbZAaEC7i/LanLEj/gEhPbLZiOkWWlxZ/icrUMTX1v5j5u30L8zma6WwkUjxoGCjgr
3EXTvY24DE0WTVRe6dXIvUUdykVc/8aaY2bbDLRM/eoOq646tPPBahehCdcFuYuJOU/QI50D0Ovj
rZcaa5il53H/ALw/pGcu6JtUT7O3l82rrfZVQcBCVqxVna/84r0ATB8bGwEqeyTzyQt2YCVXVpKt
/QYSgF4hER4w/ZLl03m3inYWeoTmDf8lXRH6O2fl8Iz9lFJj1G4goZXdNfAquwDmvptpvC0hGQvl
nzmEtHUncAPQJA3zB3uiVYoedclDOGT9lus57t4E/UcevARwr30X5fX92KxVB/EMSs8MUgFyT5Hi
jkWwGR04Hqbc7G15PZXvES6q0NdcLH8bYCaJDqDw8yvANdT32XmMks61oxuKmHyy3O9ZRj06eprp
awfxeVzTEDfYGFq+XaM9pAj8XLyFEWNGGAKAn6Bbo7wLYPO9p4tFDmF7ZddwiYt9pXkfcKbfQvui
NV7oyRP+ZfiX9h0W0RV9airtpKzSpD8X3jaDbeqE8H+x/wX7Ang5tJvoZXLd3VgjOTsTb/w8VkXU
sVoXSCu5rKF6vxypgTtsmTTzuFMV0c3S5q+q55KMgJAeNP3EgnDegtMgsRgg3emq7dN8HTnokDid
cMXGx8Ju0y8l5vMcPa+ZPUNvtvgWCCdT9bcwvGAad+2WGgkZZ7K/GPsN6p6zml5ZeGZwMsrLX8u7
bS7L/EpaCzarKL/l8d5ubxt4IB1GjYha1nk10ggpz738uk9vQ2s8R21l/aop3QI5EPYNcRZm932c
UXccmuEusTeO2MrAJItsy5XizPrpcV13Kf9a3q6oNz2KnXjp5yBGTg5efo+jTYMO5PIaQnjNibZo
+KdfEpQLbXSxdOSxqSKUzeVz1d5P1a8ywTYy/irJN1BcIzSVHULEan7CpNy38YE7WI0BwddIDIDm
A7nM8zOHSgu3GwQm2WU8DfcWxMUiMi5crgB4YdgGsSFcKv6i+aFKL3ONaJQLApigiueARODhDHZf
sM3Pzn2toBk8NxgejXWp90a3r9sfXXozN/ezfYnRAyEoX0XAWe0erBPBCRnVNaNaWRNrsA9ldIaO
mD4KoiaAetAqpE6ExccDY/GOjaEJnzn/LhXveTc46yhYjQXS7t3cbseA80uPDvtsKM0z7CjcR1G2
bxcJFv2N1GVvYPblERVkhIpiJRqq9vfQHmw45f27Hz+43mVmCZyJzi5f4BhOjt+lWyt6lM2hj78Z
abqdF/y+1Z0RyYEqRjR/GViXAF7u2ZlxXUJ8qvR1vUw/Kifuyip+2+ZdVNyb4zfckBneVDQHYNe2
LOrEeSThe1LtKvuJCqBkIRkd5hIwgOSW/1q5Hk6XAkkj1zVMHMm1GcGCra8yn6T1lUkDqeRO7PZq
oxt0J2sLLanxLnv/IRPbTvIPYOabHFDWnDrw19FiOoumw0T7iUvXugmRy/WA0csHnLWrysRr4dAu
ikiV8khr3MrxG8yRDWiAc4XPLZAcYFxujre1vCuidaC3MbiFWdzZ476nvjEvmWzNk48etp1r9s+d
ayztjW9svGHyHqpNNUISLJ8b57lAymU8ZsnCjcDNcJ6p8qwKXC693+GeRf0mBvHptpcue8zCLiNA
FmWDvYPlQVKNMNYCEpgAB8FNcYoAqkDiV7u2OETiJaJyIKDIJOmBBhhakgtjhlpq3nRsyGNHppWz
6tsfgEGd9nIMr2lVJwV6pHU3IHWPaMOct8zQ7C5EYc32KPTPerwKp5+N/Q4ctUKFW1BTScartLgf
BoGGdhcvntfxoprA6oWHsavvgvKqHOZzstu2SQw2H+qif91GL0H4U+NeGONvAZ8Vy1YPVsIsrzqx
BSvQh08od5ybWN6SZ6N5cnA/uthYOAkD3k9tv9jWb5OTzLzS9isXVgc+trg0xxsYkqgLsnEzpbhh
bge0fwPLEZ8YIZZT8iICCoNkvI23Xs6ZljeS7CsuUeSHpA2smpd62TCo8VIFPUuY34W/4Yy3l4QK
hbsSMc50qIYni8K7/G5gxQo7EkofYN2f2fWCKUhBM5T6Lmhu82kju13og6iDFGy/NgQ10QqvBZpO
5OLyAj9LVl/VaP0MUH9gR7t2l2JCzmbNsn4RWpet/FEbb56x7wm+iEmykw49lrX11uCBMdExNnsr
+mkBjOmyO6N5ng0bnxOIGsnmga+FLmvOV+EQkRm2+4YkWMPQL8lErAZYzHjeeS6AaMqxHJ3DYGU5
z3EBceCiVs16sJ9TQyAj2+fua9vclqSSmK85Yhqfy3hNzBrqs57QnGkhP1yNyB3xxeeCrJZ7GSUr
G46l618YfLxQgbiarWw2mLQ7+AL1E2UtlpZsI3S9bfJHF5FqH90vIgqmpwhsLAi7hRrVQWyk4IcR
vRwQL+NqAGmcXVTcwEX4jSC1Ir3wQG/G8X2sn0oLvZb5JPqlQEWdNtSEq9yZwBxomEMq2NExYuF9
k2YKNstGr39dR49j9urp566mAbSzab8pFjI5sO8Ob5KaeQZkHxMHt52SQ+W1m5ZIjboV8W+bVtXn
yA5ZGeBXTlfd1NN3KbdtQt9zY+pg39jTZqJG63Ned7vXgnlYjzvg7Nu5ybZDfnAcbML2QeVy1xjg
vu1d6yDRASsf7xzvdSHrx3DqUIrV3quVRGuEiucNuld8tzOxiaqgO9n9sNRBYnZBiE55CX08Zl72
P7xQNXgDgGedejCC91bgzcJyqSNYGyNe3xoUIR7rRfbkDs8exKYh9HaiqO4LK3zzycZRlWDyLJYy
VEwoBizE4UoRd0TX1y8KnPDirOn0Nf1MgizGC6MyHtqekrjGt5EuzozIjfYQLrYhGXNWhIYYHArs
3W9oc7n6ZZBAzRyQbeFL1m65knQxTALfQ7aedEjXtbvYzwi5Gl2zvC7qQsCh9FGu6OQRJQjIXbBP
mSnOI0/v2kVIlIfhA+pkOqSoOuwIr6v2thNEBhzmzaUpwc+NC+HAoDV8Xvn2VvreNlU+0WV+/Cv0
KPcVTCDVpsG+k9XjVCFq09R/bzvZ+HsRQgCeAk10fTlmKyPqype4rbBmTXDYkbFOnLV0F30fNcYS
JFOgWCZ9NWhvP9rlQjqcsVJLvgDb4YsuSYpo5BzCfe/kPsiNW88Lkp2fddVF5yFPm5ocyag0r4vK
fVGWNQInYsoNWUlBLXAtVnFI5bAFmoPizz1LBveFUGTaid7gbNxR+s8IGmgh2C2w1JHuK6xDqjXe
xZzB70cRyXluHg/awJqTlTa3b1PcDoXTXZpGUJ17DkFT3oBh3hXWgZIu96n5OsXVoO2a08YwXUYc
9NJMYItRN7ambBhytDoXNc5pWoi7EtNwG5vvto1fsmP/QCLADbU8N2vhrrKKlkxBnyNz+GRF1A2U
7OGIQGwbXWJSAAokxXSRK4Cck/yhDBTpYDHZZltc4U1lb0ch7V0d1LsxWkKI4gspPZBDesRE4fA8
VdYfRjt5iSic4OpV+5nLzoQUf7IqunV4wKaFb8hW29ALLxSIybpbUgsS2lElPEbTdUmsIIEAK5TC
njKBh/fD+De6W/J/yWvt5L0gc9OIYS5HLbCynDy1Cem47CieFN8iR933qPxCzAarpu+3ben9yufk
R1DRCeFvo3czwjlpjPcxxMjn0A7IW/O9bRcjuPFTxMGv0DaeCgn4RHO0t43rlISvDlVAI2rQdsV1
7ET7NuQXN7JDpkIgGiG5k6xxs71vOdinjnpGpoPIUefXdLIEvXS8O222x1u46T2u5SrYxYCAoxjn
NBlsjttg32wubK/Z2qb5nA2oIhH6IDOLVnENwrHFKjG7uEjc/MDlGPabG99lNVnlSfsYNdyXGg1N
Bbag0XCBEW+pb7RAUCx8563v2WQDu7GaNKFY9ITq335HRfx+llTqaejEAUuZNYwWgWAKyvjYn5Ua
VBrCt9EboQQmtfo5ZVY97RNpJs6rKwe/vVJW5JkPQZmJeV1lJqTkyqWmAMQVYQuoJETHqn7rx5Ar
Ip2A0L4PZu3Cvtaln3CACmYwTWVKJ9RPul7waRlzsukotHFPCbla0NssIgcwhs8XdDbKOgeCOOme
NFNVwG83kkoDffCY7htSkWuUSvlAeJJokARwV5kXqkEdj9Vlpzruam0dDXRepEzra6+IM8Qgxkh8
XyqEg/8uATi4+Oa45nVjmbhPOmf/JB7QGlVTMUuRFrxTeVfk43n8F/PIGaiLn+VAVfhMymmSat9m
5mhTgY9FQnoA/8sFV98q3Xc0bJjhRosgIu+KhuBmGuoGlYyF2EA7KmwRo6oAhVg7zeYvfAtxOSA9
xxa8S0tdUZ9t5iJdIi4wEiWwUS0R/i6kV0LvC/spOKiJVY60LRzsA3dEHxfUHXxfsjaNaJIA+qLJ
Jcgri1M6cyic/Y4DE6LyFk0WvfrhMvRdRBuUAb2wuuG238NMFYU5MXUT36wvlZvGGqV4m6Q27OM4
Uia2A9OQ5aHqOFu9Kpei5zZo2im7hbLKnaqR6Wwf8syaI0h1s0XNrGnQKb2oVCgDgvAQJUKcFT3N
28shyfo8XTVTW0zP1C8zAqWGgbwy+Mp8jZG0hXGVKRSzvyhIc+VB+2KX540buLt5CLVzkfOPQvJu
WdujH00x2V4P3zFxuSN7qJNg/qSwr+dzGz9++Io8u8uv0s602c4g8OJ0yAzFvVBpOuXvYU4L5A7v
t9W+5b2l70cfo1u5cRvEcaaDmoTPIUCUVk6BI7hChibLq2PSpr3Pa99rfzpeW+TfuroI1I1lFFOz
CYqho7tri55Eq8FzJLrJuhR3pQl3E5yHHQ96G1XtQNq10eSALisaD6Q7TJkj8M5UsrvoXWxgA5cz
UXYADX0ZeIK7JWxLXfGuwLPPuJdl5JXRa+cWC/3U7rQvf+eNZYY3eSA6DTDKSOP+qohQ+VBTrhb1
cekVI+EdlRvG7OL0r3L/e9CMLWKeiR+wuBfS61k/gbOVtLQSlBcEuA4+10jO553Bpix8r6QqEsaR
/VJXJcrMsQmcp0ZmecdekaXUDLkjdH4ST+VmHPyp85BDqp6r9Oof//U//8//+jH+d/CruC3SKSjy
/8q77BaRW9v873+4//iv8v/9r/uf/JfCV21arqs0Mm6pWAb4v/94v4/ygP9n6390fmSLruOD8LOt
BZesKp4alqUoNa4+H0ieGMi2LSWEK7XWtvfnQOkQzWkQAg0thlJtOCUP51PZwRtq3Mv/bCT150ih
xCptsy4AlPrr6lQo5A+A7ERi+uefD2WdfirlcuIyPdc9fn0qktGEDJewVn1WXxUHnCSr6FewJQxy
S1L1rr8zd2r9+aCnfjLb1a6lbE9YWi1/04efLIgiNdo1EqCmMw5Rq7ZZT4N2in9yTLv9fKjlVR3P
DsdyBJ10W/CA+s+hOOkWCSV+ahyTPCiXah4lQLQ8Pg6GpIsvqrrg9jPsPh/1xANaDnYby5TCFvbx
AybIYtAP0TCf2Nh65wrjGeVe57xTxtnnIzn/+nyWY3lSm7YWjhDHr9LI6twyKW2b1U/6j1jEoy9G
sKxTQwgLT6/tukLqow9skpnlWQFDYInbeOoMZf/VtOG4IM6NVfzFfDwxHS3pWEJJR5rSOZ6OdjTl
5ijILvIjYEO2LSmrRNDwzTQpv5iFy09/NDUYymEGOujllLM894dZ2LS5J6IQGSEHgp2czR+mWGpt
9k4bGdx8jt0Ca19jOl+sI6cmh+TA4NJY0Z5tHb1PbUs/LwJoK6NwnmVb0JGZ1pPo70llPXw+O07M
fuvjUMvs+fCIVW/haWsZqhe3gmzIUmjCJx/mLr12EqKg1N3n4516NNd2TOl6Dl+defS1mbUTej4O
VjQyKG3Dzhke5th2OQp3FArQK23+xnjScT0hFT0962hJVlGpEaw2LCToAQ20sAZn32qs9h5Nr8+H
OjUxPVO7jrJcJZmbf77K0U55iEV0mg3kazUEG/lkic199/vzcZY/+WhWIoR1TVe6yuZ0cTSO3Q4e
CHgeqTS4reqFTGvGdHjirH3SJR1mLZ3xi9d4YhERDGV7jOtICBR/PpuK/GacIfee0YytC5bKUV+h
XdDuF+/wxPRgHKpfiF6U/S87qKHYvyO75oub2naTufm0NUE7x4snrnCg0n3+Kk/8ZIK7pFaar1x6
3tHsEHzDdW93MDNg/qwJG4rvLF/F1Gj8+Is3ePLJEAoJ6bCcWM7Rr6bbhJO7xvGxlOPlkmjanqfz
Y4bi9vNnOvlTeZ5g4aDSTmnoz58K3R2qOYefqqKjVrvgL52bz0c4NQExqAhhWbbtWsfLve0KR3LT
QWybWVdzmKLnCINyhjJNDRFjW35VkCjyxWOden8Wfm0T+5zDknj0U2UZRusmpk3qwME06WwZ1AHa
iAMImLDPn+/kUMpWVL+kMoU6muzS0nrUAYoolR96EPpVovZhf+OQJvH5QKd+Kkuzl5mOpyXT/c+f
SuSWl+COxoreB08dV1KO7RefD2GJE6vFxzGWv+HDAm8XrqBwRfBXC+xJK3EXDr0LQNe99BYkCYHF
Opm/z1Xlr2VBgx8Uc0WZ7PO/4uQb/fCgR5PfVVS5snD5IxJiSn25jZLvY+1TGkvWn4906ov++LjL
X/LhcZNw6sIaluBZQ0+6RQZjzi8CUNXno5x+Ho+F0JE2+smjb6znHBn7JirOGBZcjGCHG+pKwWDO
vlrs/9qgjld7DgH/f6jl9/3wQLOssyEPmCNFPQUXMLPm/ejl+JRHIpdRtui1TJtmS+5Ijd3YwRVv
+sm9JU3A07MOYCW7DmclyVYx9yUulwnluYu/dfP5Kzn94v/5dx7NZXvmtE5lYzmzXCVCrSoj3WTj
788HOf3B/HOQo8k8znFoIw5jEQiuBeqMmEr/5yOcWNtc5dmaLdyRwj0+n2D0BqDhsszkdoG+aB5H
89tgKefJVCMquTEoMJZndRiaX0ypE+/PVcr0lPK00Pbx/uDPrV9zvOOQ0kUv0VAlq17lu7BBu//5
E3410NEX0tGqwDzJQP3kIi5qMKphN6Zl+p8Nc7Re+02fNG7EMLxktADvE50p5Ox/YxDNNyh4d0Id
n+449c1ml/NrDaJ8jJT9MzDREHo4c/6zcY6u25ZhlM4Y2mR70cRMvceCHLpcf3HqP/nDfHiYo22H
0lHVhsvUwxnTuOEur8qV7r+6Pp2a4PgdFEplUzPVjpauUEZlzS/OddC8The3bfh7dh/xvG7r4fHz
t3bia+UE8s+hxJ9LF0f9JErQvdJrrtdxcxvH0Rdf68kRLGk5eG4s2zy+21Jv1bAneGVStw8D70x2
9vPfeIgPQxx9LgVtrFxby0/fez/nJtypDiT752Oc+uU1qw43dGUpTx6tnXiF/LJKKH8ZBHsZUf5W
0bO0aueLotGJt+WZsE6A0XE+/JdKgJQJRqiE32NUYb6zIAjjcQWP/fnDLC/kaMNiFE9TtRFEBBzv
jZl2kzx0GIVWLgmT0TmI5PaMfYz8PeSznw924vpKKA1qP27oNieoo18HQ4IduwF2ZxuZ+7bOxvBQ
+fjP/VLbxItDewHT4e385ssjwFcjH61vfRHprmkZmT5B+xSmobjuJRVqz0c6AV5u2AQdRr0GtMMX
z3ziZ1SYBLRU0jUxCByNnMFnaPO/QOtD+xzH86Ztyi9+wxMTcpmG9rIa2VofX2Up6zahsujI2w1+
3zgBSjb1zXsOuWj1+Q94YjnSlmV6tlR8wNbxDczAeI5PwK7O+saC6V7Ozm02Ak8G2z5eVl5j0UcL
6VR/PuqJ52NUqmKWp7irH2+2eYZSvKAbgxi7AMfwpBWR8tAqPh/lxA+lLcHNEni9YpIeLbWN5PBg
JoziwrVUKIt8+FGfD3HiY9MC3hHVbeiCGL3/XGJHUGiNFBxE+4UGYsjCRJ8O0xjMFLU3Q/z78+KP
4ZYn/nAYjWJLqT7ikNcTbA9lGodphBFk9zceitdmL0chV4qjjXCmaIqqgVG4BbZYygjyzN0XTrDr
ZFDPn49lnXqDfDGsuyxa3r9UNvDp9DooOCI3awvoBxKkc/c93bgrzDnn8zNNOeL1VHMerL66RJya
Hh9G9sw/X6bTuo2BKIzlGM/2YCo6r9b286c7Nc8/DnE0A3tX6N7KlyEqJDkNGEq/RqscfPGDffUk
Rxu9TTEb+AV7pMjmn4nPePHU//t7JHVPhy6OltKxj5ekXnbGYARsK2WSHwzrttbzFRa8L9bWky/s
wyjLbPkwwbshb+upZJRg9JBUPzdTvk6D35//Kidf14dBjhbwvPG51KUMYkGtAsMTX4mk+/f3+j9e
17J9fXiQxOqaIlx+CYiyC2Civora6eFvPAfbhCk9zW3JOlp8vMHmKDnxHFH9W/nvfXH/n/37R6sN
nJIoQ25FWrHdPemWlLpF8fr5GCe2caqM/3yGZUJ8fE9Txcrg8wywkskRaa0bE97jZIG4s4m/Y+8D
lY2a+vNRT00zV7MBcWSxHOp0f45qta6G7M+oPgYTKyFGw8SC0X41zKmJ9mGY4xVG+W2dOSUvsJje
LXKXTP+LWfbFc3hH64sRDpnh0vXHuwkYyrmUoKj66v3zl/XVUxytLkWE8wStBuVG9V554YoD+ReT
4OQmQH9TMYfZb7zjIxW3h9wtl8WF6rl/Z67NXziW6C4Z58h3F5DB2XQFCfscFIupV58/3qkTEP1p
T9A5Fvpf+lmixzqXRkt3YsmMjOAz198V0eBz8BjFX1RuT71Kj3IjI9mOQ8H7z3kXds3YJWOAn5GT
OG1BXODZF49zakrQbGEr5WkUtfw/h+iqqYyNULMX1OVlM5sbfwKy33dfnERObdsfhpHHm6c1IxzN
GCYI/T12Tl4XCQ3ZtDeS6G9McoggFmlxLiWG4+OIN2vfcSp+IFV7j42dk8EKvrf/G+0j/WEY++iJ
uta12ylmmKiN1qhMNpav12NnfnEk+GtVPrqf/THO0TfbGt0kimW+hc26+l1fEWR2TljKeS8v9RZF
1Tb8v9Sd147kRrauX2Wge+rQG2DvDRwm05V3XaZviOpSN733fPrzsaRRZzFzF6d1dwRhAE2bVRGM
WBGx1m8WIp5cdDDQNF5qMh2QWUAvhb8BjREIs/BQdhMVMVl/voWmNXU0pIMIswwRjrlu5Q0RDC35
0jfJJUJHT02BMUoJtVgTjJeiy4xJDXlhP51ahdSdeEGwnWi2zBa750VmmKU+Om4j7p6lGJ3JjbSL
kwLhAQxNPh/lcTCTtzsIBFqLOt2d2QLJ5THS9QBdN5KY+LVWUHMrg0nOkL0QpmBeJ77e5yGPNzMh
NVpkiDyLNOVm+aJz4R5zj0D41PBuTQNrBH0cnRSc3UKg4zViUsShE22wBegKzwKpljfULmRBG3Dq
de9bP5CU0hZiSEtBZneiLA4HKwvbgqu+ChhvF0BMWSPWdd/gioE4CS6KDjS+hYvrCXTENDYe7HRP
wRHM+7V6J2Si30AS4iQ2eFVAdlBsIXHFGxULrDutlOpvWS6FIaJfqOJAxUsjtKvQ2bADzQqX6r+n
lhEtLKolABv0o0YkYC4v8lKmOlOsPSZntgTHq/NFBGWWgFenJvww1PSjHFyu/DGP1TYmVIc5IGAJ
5QltuYXsIh1vftaNrFPOUmWadfN+p1ZCLUVAA7nDbXij9raKeBbKqh4+qZF1kWxVp19JK8yX2+tu
vKi02u4wlveceOE7n9orE6qBWpRIopsvYeBsRmWg1wrV25QBExfNqs+9C2HxWnwy0NQHnbYkuLbp
1w9mFbeLsQKex+3EdZEuA6GP9AhaHXRr04UxTdvuY2JlbumDUjQk0hE2CvympiadxrbstDPuxLpd
+/FNWHl3wGIwFI8X7sXHt/EpHjgD8hvyCcpsh5rAEYWgQEmpHl3x3JzYFG55ZQqQm0hRzXVf4a+Y
KEa8/jzPnR7nz7izPN7AOwz4amSGoIbyVfQiDTWwFYNXb0Vo35UT9jWSuf8gqqWCPTCpEMnzg3Ec
JAE3WiDxgmd9bSPjusTxb+AG4jRZcAWIZvd5vBO9YKApJFlwfBP2bH43g/shhJlRF3YcGfIVSCoP
oljhnyEWgdBi7mfrTouDr0rSDqup5bICEM59tDcqDL7qdGHST63jg59mfoVLRiVCcpSfRox2ofWC
oANK2gtTfOK282HI8xqcVFdoOUqgtmtom3aDePRKE22QqbLk+MgGrgCgI6e3VKM9mfQPByd/3KTY
7WmhbxAXwb43dY1c+HP5WK+iDTKMC5/1VJY9DDV7hoNJ83xJJ5SUI7KMksY6pS22MJGnTg2qRRPe
aKqzy7PxaEJFsSok6TRIrUBzHdtV2OA1Fld3XhktdWFPLg2gJQbaMApAp1keSMY2yb0pl+qliemg
UJx3PtrxANalf5DhSDd/R5rt/BJqfBkU1GhjK+oc0S3idV2IvQMe3w57+cFr9ML5fBue/F60KiZ4
Cf2xedOKRtboIb5DcT1jPrvBvCzG8eXzGCcnkCvHhCwBtzh/s5RinPpNORGTmwm4Hr+KSH+lWb1w
/z0aCocujZcpY6tAded1DKPxGor1FLFKVxW8dRPr4V0Tp228cMifjKOIaH+AxtE4Xz/uJm5IBghz
RGxBn7noVygYNMJcz5vi8vN5k6ZL9IcTjxEZ3I7IjxYl4XlH2fMyydQ7ygDoeFWbashKlGnb6C3T
lfA80qGENloAcXgYEE7WYch3KTTIhR9iehEd/RCyPN2FAfkdgYMt3PSABTOthYQZcZNiShiUKcT7
sVd3dH4munQLH6aSvFttnGT29FZDQEeQl7bH6fmYehd4W4vgsGc7URIluTLTBC+sWleQhh8FPEp8
LGdrX1lnLY4r6LSg/YiRDto/ivqYoHy88PWPFrOscctR6G5MaDMuIx+/ftwqAaAybiFVC1NcMruz
Skv3qmYuYcymwczm/UOgWZLrIquKZYtAIAi8lZoqVwXiWLrewZMKMKwJzAdYNuZCaj09PBqyjE87
7kC4uQo1VFcKW24jTBBCHld67E2KNUaw/nxlLYSaFwRTX/DCWCVUiThMnjRbONhn2PYsZLjjU/f9
i/09pHldsMibZnQn3SwXuz+t6MOLCg27u/K8yYcOH26Ho19eGZFcrnMWLSBWEc9Ef0hQES68h38w
aETSWKqmctw5GGtEgDyDS6XQil86rV9pXbQeGuX2H4QB/2sA56ejOb/NuVYFyyQ1eeZBuK+1Lc4D
ToQV2edRTmRCKBgqT+QJJ3uEn8bsVcmjVke7BHu2WOLiMob1989jnNr0U0OR7qiEjwbwio8bjuQi
VEY+BUEbA1thpbuL0vaLGo7+HehB88aD6IThKs58t9TMkGOQepSyFu41Rw+7aRHRWOBmD4PHMmdJ
f+irFuFHjuay1L1tIW0T4TE6T1lVZWPlV15tDTaCmMLXz0d/co8chJ3eCgfPq1zJ4LOJhM1AEOYT
+R+lxUmj8vMw0pRMjpLNQZxZZlVrF1buRIg1xZyraIo+xXipZdZV7EZr9PLQZ4kxCe7lTYcAm9SI
+zgvF0qbp6aY2jMoDbpq08Xu41jVNErDWuMWUkkPKGcV59yFENbkH/S6UsSWTEQ8ZB/9EVD0S+yK
oysl39cQARjIhKcWMcu2cuLFbVXzOcdEeqoVScUhJ71r8JlcWX26BEE9tXEoGFPk5z2rArH7ONRE
docqmbJsUSYXllnfj3my1D08pkpNQ1LwG4VHdOJp7ibmOARw8xC7LEOY4bqWXw6SiFyFGmUXHYiY
Vx0O87PgZ/0lAl3inTpU+XWjI9MShfDLDZcTXm4S67KIrfTu8yV3amUf/nSzDZV0aubXAT/d0CEj
09egKMsvvmct3KFOfteDSZhtIM3ToMqY5NtuUgWiFEttXnOANQLT63vnH4xJ52JINgQENkdy+HgJ
BM1A1m1EA02/ch0gaQCW6p+EMaiD6ixUBbTRbPVklliA1kZGCxGidOg3KWqjofHL2Klp/RyEmb7g
Ye7pgnTEAgg0TDRVsztcoQbQZ2DPsu+9oCyVJk/uCUoBGiAVXRbnpTNDknS5HqzCDiL/SmyHdRwG
/kKeO7nogMFMp+L0cJxd3vDUQvlN8EsbjeryJjOR9RllN3b0Rl66J55ceJMuxPRKkI9w+wFU60JQ
BYbD2Wv7kv8ktNFjqGhf619/xNHiAtQjW9M7gQr5bFh+MRaJNYbYarSoPBkYV9RSU6w/X9wnvg8X
ChIJHTvwdPO2pDQ2OeA2nj1mPzZnUY3WFroq+QLudCnK7CAK4b64SRqXyDdWN2PWk4nCXx8IuA1u
E3QFTR7bs5QQNglO7L5Z2gPiJrrr0Xs0fv1ixLegM6KQ3NUjSJebp8LYde6kh/ymGA+uvNSiOLGQ
CQAablphMpDPj3tTELtG9EvGkIZ3cYS6m4twmuA7v/rJdRqNVFkot4JpnZ/I3IYLjsMI86zgrgjf
VC3+5f3IY07U2R3MFpXH2ak7AKHXfGXAKDIwlKtGEFRHHUR1HXp9vfl8LMczpvN4pfhuUNvUqIx/
nDGMpugqKXQ0MJqxtGsNdV4ZtfHPgxxveoSbp8yiQd+Vqad8DNKIQSXWhsXqLRV0JMA941EVDiV+
EKGWwmbpR9//1TK1TMwpAfAYhG9gTTvqIE0LSThmuclS8BGwsa1SwflBMiMb1tBWkqpoOiHuxkVI
/fFG5XXKK8ZCQwVUynyo+EtLuaeyxJs2Dp9jn+Z62vjWwlc7FUWnmUnViAV4dNT18NN00yPK0Oc3
bhA9oF66RA6Y9vvHu+90s9dgk4PnIh3M8kEUeqgY6yFuXzhZ+TFGW9azlSYX4/AyCn98vkBOxCJT
mwCUGNMxRyCXQ4xOpYQ2qZ40FxrO6oiiZLgtUT7BfYz+aRSEtfN50BOTSObmZFBM1gkJ6eMKkdOm
EsoSaTEh7lCGUkYJmKSW7D+PMntDmAoqA6Q89jHvWjjR83nE0qngfAgqOzOafW0gQONTnsBK4Ba0
uh0i9dujbBgM474UxI2JW89f0L//80FcoXoXW3jL8qEMcLiZ/ef/XAZvZVZlP+r/mv7Y37/t4x/6
n+v8e3pfl9+/15ev+fx3fviD/P1/xXde69cP/7FOEeAfbpvv5XD3vWri+t8yENPv/E9/8V/f3/+W
hyH//t+/vWKNnjrIwJfBW/3bX7806UbQ8uIk/FtnYgrw169evSb8wf8bv3rZa3X8R76/VvV//yYo
2u+SRrP+t3913//8P8zfuTpyvaNtx8sWAsZv/0qzsvb5zebvwJ+nnU1znxcKy/S3f1VZ8/5rkvg7
lVydDCdRV4AVa/7271Hf/Lmp/vwgp8Uw3q+qB3tPteAZKtRSUcNQWTf6LGEmrhWZhdtjt/7c/Ohe
0f9Ym/tgHz91G+MseM637vpgWv76CQ7lN2bHwFHA2TFQ+2gkRzEBW6U4b4MSqG2k70oLdYBfCsQt
ifQPOMLi6GTC5rVbjudG6ccgQeu/2qSG8dWq6xu1XEK7ckZ9TF8E4iNyAnA3o+x9tO1KT1Ail1Ix
N3RN828EseHurCNwfZcIqIehpO+H40VuJlK8UpBNEZC3wlRPk9pQR+sZ/ARAr2AskGmrsui6SbVB
wW0ToWFJQ+EpiMdk43EfR/BvkFd+0H/hD2H6pWuj8tAEvmoDXx+cGE+YHV2S8E5za9Y4Nrhbjc+x
qfygRnG2CgynT9X+zu0qfZNjYQHBtMBvLRTECo3uAa1MZHaqvYX61qOEY66j1lZ/Fxo+lh5FLfuY
E9CoRanekK5pAQeOqmYu9oNjED+0fe+dm1WvP+ODhZ23Yvb5/SQBdN6WlbovsxaZd7MP/TV3Ea89
o0Uw/tDE0ogxAUUROe6LBkyfMphnciC1rx6vXuzskL1p7TTmWuGEYp/uFPRzrobcCP4QMIb9ZplK
ssvR4PmK2DhurBz3wkWnmylO7b5Y/6gCdNJcr9C+G1EUXhZI+sBLDpI3a2wxXqqkNH4xDSyaEKpW
9mJqlDu1xuO2KUQT+8MSg51eafQrDGXldak3JjyWiFPXrtxOTuwulvudPPK5gFZUZ31YFPsmMGsn
CT20jlNNf1DErr6LcyPZphGS++1Y4eHky92La4hhRK9XGhycf+MLD2Hh66K3yisv71PAHhFdfQRd
I5p3QiOZly2V/e+CVPoe1s9Dka5Nv60w0InbS80rB2ckK9+HSmTdC8zrpNCn5C95jblWRMsAFXdA
KXYO0MRHJqbwzjQ1z/eNgrsCq1RH+7DM1E0wKoEzZMjYojsnbXDNNrFdlZsWOoubXWVcubpNiXGA
Iw84DfUmPjlD1GN0gLTNqjRRjqdCRPM69ArlzMSG9Rl1KlwSrS5+wZy1ljaBPDQ0JakvGXaulhW+
GdGD3ErFNYJB5r0uDZNzpKzEO6xUpBstScYL0pf0ZCKggGo4+jP3UderINXyQtn3yeBuRt+jXZd1
1ksVtb2+QjR7vEduNv2iqjHMcIxLknM086TbrG7bFG8ITUpWRmyZu94K8i8GGwOxPPgMt96YFM16
jBWUXFO1a3HcxHxpi8of/ocQjIJHQ3I7R+2L9KU08J4OKt06GzJlfFPVXPneu2WEy4ws+041tihq
m2W25u/5UblZjACv7K2r0dIc3YtE5GxF9RXX+wKdalUKbjwj624NLG7RkIyVzEngFQVASDSUTDWt
T+/S1rXO0T/Qdr2MGSfwIazuYZQYqE/7JZ5PJEX3ptJ8tcRAO8f7iQKxjhncVDTMuzxCUbIMbz03
dCerP4HruGWG6rc+gLzfJBVHbeznj7ligXjvJLHSNm7T5GceWjF7AWGzZxQS2qdWLNy3sOrMjenp
/nOC/tVNJPWpgUqnnmBdVOb5+YBgFPXCNkDvu9S67pndghZGJGEX1BV5sWGB9sak+Nb1thcNvNHQ
/sPjLNGFGq9Z30zHMzNt++pM9inYQbdVhacILlDlWG7PZw3EscQOzPOVqw6uwAY6cNWuBtUNW9A+
lnzO5ok7JxcDDcFRhNy+BegD/AHvNnNMJVTvQrGL7vFpx4NIUfBqt8W+9K+wVPRjyLBjjuKdooeY
yqlRuou4O17h0e5fYC7s/eiE2hOdSolaE8txtUY83wo2gtRx4++x1EFHOBq0Dk8DVH3bGg1DUolt
Zvs88S/dyqzewHxHT7UeSBjQqHq5KStk7WFiNqXxa7f46YhSjEnTQua9atIx+HgBbbJWG9x2jPGj
mgbZDl/LfgmDO7vk/hmDxyRQJDjTdJo/xijcXPK7ghgGhtS1L9vGuP38RJ/d3Y8izEoTRZw1PWVx
FP7SlzaULxSEtRsgKSKGPp5vLtwflsYzKxEPstbK/hStVi6M4knSnz4fzfTTHty85qOZA17arDBb
Da9Wdq+LzJznPWV+u5bG9qlsERNXPGDmabkQdGFQcwAMhzp6lOX0kYwGGyq9uS6qYOEdMrvhHQ1s
VlPwUYkbYpEYmhJu1PwCTX6nDsuFz7MUZbqVHby6Mf8oMx9HZlusq0u81ezISrA2+LU23tFYZhvH
7IaqwHwIe2w4Rspe8S+jeKFALi0thNmNGH3CURSFIbb9C/lMXBe3gYe+qt3bwYpW+qpzsG785ve2
+W0Zpri0HqZ6ysEsupmYteC7WH/5iGqoiXSsslCSWfpQ064+CCGruMPkMVOo4vnR+fd5g4wp7qOf
76Y5aePoS82SQx6pYjKqjASNc85ku95LdoHQv63ajRMjSL0BHXnmOUtp4v0d8dk+nuWJMFfKHv2b
2K7Oaie8aWW7uPKfu6ti5Z2pD/gpQGS9ck2MBRzt5vNBL0zt/PFWxsiGelPooGr1P1CQ9PaWxHUK
gxgsRf5JLAQpqHCj/HRUXMAYSIgNYiGBbJcd2q0aFo7KAoTo5IioeSK4ARbqCI6s4COOHTGO0JV/
2/Y4GWKvrC4NZVrUR1/sIMh80Rej3+gKlvRaG9ZXk9RrHWY7CrHIuVfSguTO6RFx9iIpSG9lXij2
aqGVdItgwNjOg3CbJ+pKMtSF5X8yh9CN+neUWZ4Cw4wXbs+8SV6CzCa+emJj4keCkVWQrkUruCyj
Yfv5inhv1hzP48+g09APdjYmgJkqNAQVt8APUGS8sDbxxuvtcNN9EdaFk796DyFU0xX0olXg+N1+
SWNz3mP9c9sfDHz2LX3Sc12U/Aztxr/pflhv2R1Uf0e+Me/DK7b98IAvwsLA53DOo6CzlFaUVoZ5
4jTbAPL3flOL2GbUJoYIea5BwCjyyy6V9XWui96ewgFeDjKmYabYt7vPv8Gp1WUiFoE0FcRBrMA/
foICq0jLT8h6YcOD0E1WeJFtY/xWPg9zascchpnNssFjutBhQNq0PWyFR3wbY33jfsH4dyHNnEyn
h6Fmc5tKrdS7GSOqscS24xsKspicrqTzZGWth2dL22Q34dpy6IPJd5+PcmkyZ0eI0kH9zApCI4pC
WEnZ5GWrYXu3BDA/deoejnF2ZKhmgOAxloCInetfB0G+kcx4IZEuhJhjuwwpNlD3mI5Dy0BAqNv7
ffjlfbp+qdj7/1sZl466yYr63+u4N9/L9DX51rxlh6Xcv/7YX7Vc2fodgpdJuwdxUyo7hvx3VVeV
fke7AhEwVYRTCZX476Ku+DutDYA1PDtBcRqoC7CJ/l3UtX5XQTbza/xBDOMRjfylou4MtqrSaYBR
RiPARDEUNM3sNEDCDdKQbzwLrp6sRm6Xq0gqG9vosRDDUnFf5eLjYCl2MfJENpcqvPOrGDVFUZSN
9yzJCU6P9GNSalxwfWMg3Xarbt3ptr8qVvU5oi8rdVNdYKZr56v4ckk/YZ6UZ1HVOaQHAir1oM54
VrcRR4C+Z+lv1I288zZLokny0fzC8LPkieZOz28i330cYJiWQ6r50m140awNB8OEC2/no4NsOrGT
XOo3wd46667x41xBIFsfLMcT9fPZxlaR6/wQe/Zt1VKv6roxnjMppVZQBk8p5YTPQ8wBm0Ds6OJN
CtnIOk7a1bMYUqMIKTTrW/dS2iS7YpWsahvSyx3y5ra3KOH7/mUO7xHv4WiLockK60+cy5YIMm1L
kXDF2tzK6+pV2/mOcdVss0vrDnuWTWu3q+RS2mpn+P996bfJNQXxDc7Ym3Ar7pbAPfOWCOsWIT96
7roBwHnSvPn4dYexa9Dxx2gh+VG9CsmmuY035k1O4xqjxxftcfxaFra4xE2ZzrXDSZii0oqZNN9g
StNt/RgV5UdQjxW6fFEDs6k0O4wi8NLq0vtYGq+leun2NltHjJLGMawxeLiySmKajTKDcDPZWAYI
yefiHZLJt1Vt+i8LK+n44kAUS5cnVQhgRXMYbGa5kqfoRCmdjbgaBfdlYr9glt7zrg0H+a4X7rWV
v8bzdgmhcXKAB6FJ0oe307YO6Ie60wCtdlyLbZGvYVEuVdbmaed9HjWTuz2lL+B0UxvvMEwt67gR
CZSs0wvzzMSAbxdt25W1lakcny3ePKcf+uMqYUEeRJvdjvJGK4zCIhoGd05/AWx6iqds/V3iOf/B
XpiAS0fxABezLfG20ZTZqkR52jN9g3jhPtj1995aWFUOJut3/+hWzdgOYs1msk2iwuN3IPG093al
xCvCdOo1hi2NjUnVwsX51MKE6UPCMcCC0wH9+NkiPTE1fEl8OzAE16nKzMJKuch3Nf9s0ybMF7C1
cxT1+zohrSAOCYgC7vvschmYjThaBQEFRb6ltfNSZvXkGO1fZMKIHl5t8EJ0160U7CieLmX04+xC
h+SdlDNldYgFH4crGEWP60vtQ0ADtmRr2p1Et8m913iwRdtuk2g6CsFYCvt4SdpY7u6WJvzExf7j
jzCbANwcs7Dv+RHkbRXtjPHKHdb0/Ta+89a9FQ9qdp1n5+M6cYLlGs20TGfLmOGj5cEjfNo9sxtJ
iTRN53sAImqnW5v9FyzEtsaqXfePkDnHVYpdrp1vl06S95z9Sdh5ibfEQndsLRy/prBUMyzRbtX+
VXHGneoA10nUJ2yPkr26yfbpOr9KNtHN+JhKuyBwvtTbZmHNH53r5HymgeI8+Be0F5RZzlfVCusa
CbtF/VJ7RuWdEtW6tbNn802+UHfBplha9CfS1YeAs4vEOERRUTSTv6OT79M/mm2yRaYWUycbMP1q
aYmd/so/hzdLVi2QP4DGTHfm93jopOGN60mXcYl/2MKxNk3U8Yf9GWmWqrJOdU29ZVw0Ph1xPXlg
+Pf0Jm0+6lp8qpbm8UQa/jCPs+1rWqMUpzUji/fJXbppd284g1+12+XL2P+yTX8ObbZNkxLodEnL
c8oUP+qLYGfsgjPMWfd4nK7iq3BX3Cf36WoJfDz9tUczqlHxm/TyeVfN83GBa3GSsUNHXZE2rhs9
9H7yJiT+vnIxBq2j0lqNsXnz+Yc8uWIOok7zflDBamQ5S8MUu7wOZAIW9HKl42kDnmTlwb5yPg+m
nPyKB9FmNxKc2iMNzarp8JY2I0qNri1ptEjW/W5aO/GrsrZ+hDt50/ev2V5Zx3fixsI7xzZ33UXw
Qq9mX2zAzdeLp+GpW4zGo/Gd1o8ryPud+GAiYBcMZeKSnMN9uU/W7a5w2rW3Sjbp6lcfatNJ+CHW
bJtSXg5a+Kg+ZmZ7d5tv/E2A0clW3EyE6CXrGPnkyXcwstlW7cZa0mG5Y5W0pi+vRk9Sg0X4S5Xf
WOXOUFbRlYXvSqHbwftZZPHU0W0ZM6OUzIhPYx4iB0JT2al5zC2dECfXnwGaC9ljmATvP/zBtOuF
lPqZ6D5bwZ2lXmfx13hJdffkvjqIMNvOisC9ziNCHdPLdjfY96xT8aE2NLsIHrTyy+dLfGk8s3NW
6TNFj3rhWTDrddMARqCMNvz4PMb0dxxlip8jmt/cqsrF/FFzn1k8Z9X2z8vv8m30xP1Q48H17y/z
vpcPvkydxXrmN8JzhJGYUU9kK1s1Xe5HC+2B0zvvINAsKSRSOpad6L00/pA+GXlcbLU6F5F/w5UO
9XTJvFNwQ3YqGiOaPealha3hmGOcm+vtAvT/9P3g758FHPXHdGikXWV1UekjnpJQPHdw4trhFAto
eoXz1qSGs/78W84gqyDnp1xwEHG2OwMrTtC5LKaU2K3RY0jIhfnaveaJMXLrX9pvn39VXtQfB2hC
Ki1igwECZ3nuW2ltURHDEVPDG/jzkaknrz4HI5tvvLJuMnUgVO2YW0O47uu9Yr6ZyZNH3Xc07gzD
X8HnsKOEArfrBKthk1/Fu1a+xETI3FG4iwKHdttw37ff8tHmhgqkxNAhTfDvjdQ72o/gWagoU9y0
t6rKBW5ZlHRhdarvcjsH2yBs3HqAhDutiPgmWbv7ZtM5rp2e4UC5dKk6mal/zth71e0gFjjUqvFD
ZmzSXmVP3KmP08wYq+qiVl+MeJfo6qaV9iHNpOWhnigXgO9CXoKiDy95cbYPG6sQqiSwnvMRi0rr
i5gs+YicqCux1g8izG7fE0ewyBL3WTyrrrLbYN1xKf4xzWa56nbZJt3iefT5Ijy9vQ5Czu7ffhwW
Qhe7z/EFxRc2l7e2rqyv8qbm5pg9fR7sZO4/iDVLHplgVJmQus9YW9ueu1Ovm2L3eYS5uNOf2eIg
xCxbCIPFRo3M5/BCPfNX8YYtsUcZz6ne3xXt2j8Hf/kwXmIPu7Q4T27nn6HnJVEsglEGLt8TlYTH
6/2/U2NFW0o5Wz5/3nPt0TF3EHA2naUVDpU3BZS33WPsfRvD5hwibrrhG676VanbXqNhCP+fvBMX
PuVcR33o6lELemKXvFtzK7R9pbRBzu7es1TyJCm3eCvH0q7eLla4FvbhXDgrGHUYICOxpzezoD5O
T3Xuhw6gP+VHfadgP78c9OQt6WCyZ8k6pS5YZ+H7gOuLXkXQQ5ncgNfma7WlCGWndnyXx3sdC2C5
31bXy++ukycT/dvJTwu6zRzKoSGLkIaj8ZxKmdMb2aqsXTyO4S0KS4XmpUizN4+bjq4+GMazppQ7
U7gCfb12O98ZZWVhzywFmmVUpNy7sfXMZ8C3XKh3WKbYon6neEsDOr1af07dLK9K8SApVWU9R8UP
Xb1JtQczul1IPLOGz1+J5+8Q82J5GBeZ4fn5nxejqYrRbNIrUvbqnx2CP9fBPM9kYtzoromBYbvJ
rlKOXDow1grPgj1G7Zs0dTIHSOkPdRnUcDrD/RzjLOGIRVGnqUDkcN+8Tvew6SGk/QjtyPGcpeL8
6fRGvwNNJzSPzHdSxcFhr1XIrJe++Tzd++RVtWpU5HWniJjSUgOM7t314tyeXCg/Yyqz1wlu6kgG
ZnzFfuNuvw7l49SLwKR8gwE3/6ogxATnn1w5J/GeyQcNORB9dmaVtVkHBogjuwEN/2T2UumMRa+d
ceFQ1+ZY/SK59n2p0nKF/E5vGmuPWbxuzNKyGt1nQ11XEO7dcQlpdypBHwaY3aEVQQ/DUnaftUi1
e/1FEEr789126h74MwB80Y+X9LEDIK5aUM/j8GI0pXUnXEvZRSjeDqO1kKJO3m8PY80Sv6aHquK6
xFLih7yXHC15yCRpFbTNPTbD51pn3OhpvVKVR81YklOEZ3uUIqnF42tLdwz+lYH2xcehpk2c5WUt
IZMdylq0aRHYk1cy8FlOV8HMvyG1VLxlll+HuM81xqtcAT3HrF7PX/oSjVmjlcMvDf9LK9gDTOKU
eMekDp2N6lGFuPIwFE0vrWs3kBWUdsfoVjDK3HB8V/TO6wr8G145dEAdHfmRGzmU4U4ENbQjDnel
5uadN6p6XgR5+EeRuWg3+JrRPfhF2m/1cJTlVWzhX42/RMClL6fFsPNiLwlWWdzqzyaI+x8jxtbp
OsnLZDdIvditSxd9unWEmkF2FiiK/2XEXvxhMPrxIbA6reKrDy1mwnKlcc0Piw52iwo1meeBh9as
Eb6OipklKyGSZCz/xCq9FoWmf1QqJckuFU0ZYqdOPAgvKb6YziCL/QXsUm8rJHIZrNVeM4WVH/ft
rTkxCeyUSXcdIfVEBQHdUY1XfaI051KrdNcDVOgQlzp8AJxGHAZz3fVyeTOGbfUMl6/pbHSNjH2W
a8N9qGV149CdS686sYPagx6Z+IdSt7K4apCRlEAVSVGxxrbSe/RUM7rzvDDH16tShPPRoxkLPgNL
daHupDNR17qH3AeZGKAoAD3JMIo7P2+Ca03IM+sGIc7BWAlJkz+6mtF8l5RWgsw6qN/wDiy5gg8s
WmNievilX8CrKCPWRibqPwRZgxQSNZgOXFdRLtwEE2skEkTxD5SLgSlaYz72djRRTEY9dc/1iXaS
jbHR7OJ3Nko7EVP0d46KoENXwegvuInfOSxqlKiv2kRsSU1WmSkIplMZcvyiwH9xW0E7T9FWd2ol
EIqVMrFl9CoR3/yJQZPmobVVJlaNIIQ8bhXfvG8H7ExAMOrWY2woFTfe1EMx0W3hGo0SX0kYJrIO
fS/zVqvq5AXonXmlNEL+rU0lHtEmLK1V+k756b1eukWTNTnvCk1j5SAv8yWfeELlO2XIjALrRSig
ixRGpu9o4NW78J1mpEyMIyx8BMO2oj64heAyXmi1Id2wq9ANjkKd7F761n2TeOV1Ap2pLvB0T94p
TkEtt8K6eqc+KRMLqpz4UMbEjGr1QTmTJrZUmmsQp0KvYVwTm2qYeFVyomQ7JVctB16vAO0KSRi8
LtT20hA7Wkn6xNAaNL1d+RNrS49aTjDLB1vaTqwu2Ej0XHpN31Qydu92PvG/kMKYPEwSVNkaIy6Q
2ZyoYsHEGlNasbq3ym5wBrVtL6tRrS5yIaD2aZKQI1v1ZW3nZYridBMTzWvhpMkt4i7QFEyoaqoa
ZAlJYGKwJXQXK7WLL8pKHxzXiKMIRG/UvzQT/43/5ISfOHGJqkU3SI26L11iqJvI7I1tN7Hoks6t
zqSJWddOHLuqFKTEVt+pdyCbLGTRJ0ZenGn6lTGx9BotskjiE3dvnFh8ZiUqe+ud2TdI8QtY5SBf
ZSb2fV4UtGtFqMNLa+IFRrJrPviYenm24CctxMWJQli+swmziVjo6qYwOChV509e1pWO0dRyAKmn
V14GagmtDVSkuuy9sbjqKkW6qzNzuIzk1vRsS0q9vZkE6hcrEOUt4qa65MRSjsqTMjHwVN9T1qZY
aqbTmDH65D4Vgm94xYekri957+HSWX1PIvm8rMti3RjVHygkOQpK8OhbXOoC1o1i+M1LM+S+A1tp
y6sQr0VL776MQ3yVtJsCLInl8XxCzNUc14JlOCL5UW3HwdZ95Yeg4XCQw2rMSq9c1ViAwQQM7ULI
Olurq3st+tp5xZmiIpKE/FzsWd+FmCcoK0ky/hAQ3V/lvnIeQ6WPpQc1opJRSo8GLyi2ky36QKOk
MLYbay2m5plfdNdWmq9HlV53w0YezVvW70XsKU95VZ6BVtnXfr3HQemCg29be3CoRP827wLbSN1V
Exer0Pducu1KipOdYPob1fyqBsJlAs9dr67KusOS2N94eXgdK91D5T6JKFqITfBV6p6Q00ZQTnQS
4UXXw9VAkWIIvk+OIrqAeaT/qHXDShaTlZ+/xLKENlO0CTTAy/JVrV8bxnmb7PU62hSKjwquZ4fF
W4wKsNqHj03W6GuhF5wMZwrH09VvzRhu/x97Z9YcN3Jt6/9y3+HAPDxeADWySIqUSEl8QUiUhHme
8evvB3b7qgiWiaM+bydOOMLhsN3clYmdmXtaa+lWsMnL0vUswe0TKK91/1cRo/nbaEwoK17neJVH
W6vp7tGv0VwDiPCmjdofeRoG29SgVF9V+6lO3Urw3Y6MsEKbFTG4JBD2iaRurOlDYz1WzO8AVbRV
q934svcj6sTUppJ8sibh2WyKm1COHqkkhBsAzBsGPSBa6E0ldCIRurQaMC03sm+bZix+GIywciW9
h2QmpEMVJeaDWBh3FfmbFFbOUAdul4gbCFdOKURWnlVcabDd9Fl+p4WfOk3ZmVa0jZX0vghUt518
u679qzZLnTKqHRlqWIgjGcmZglsFJKTptbswmEkB1dMImpA3FSUCPTsik+IacnbIPGPnZeOhELQf
2iCCGEUSjCKhrVTSVg3Tbd6Pt9LY7uMO3xn62Mlr6WcdBruxGw56UfySqvRO1OpDVMoCu6LsWzSy
AIh60T6ukvIm8bMfYzTGuygyXdkvtGOfqB8JAA9F16aukJb1l2mcJDCcwRPPdm8nvVJ8M2rxQ1hb
H3xmGeI622pRx7IKcdiUQutOPikGIaUptJpboOuz16xK2iHVKl5Nk6c+9kZwpYfVlZEP9lg0W4R5
j74sTW4oFvVWihrVjuTRfBjTLngeGx7fbJBCx+qln1UYUhSVkYPMDIVSm6gAKO9Cw5k0NSD0C1ir
XyhXQpLHvCGk9VlZmg9eWKtbjREteKVlsM1Q/W0zy3IyI0bSpK/Tvdy14TEfoRXKszBx+ilu7FTT
eEN0w0m8KOXF8Y7o/PS2UQYHxQfPPiTN97RN921hnYymmMMXbihVgHap45XehZqnOjx+2ofBa4St
qJg/xKK3TiZkhSd1DDOguX0e2fDuDt/F1DJvWE5AgGJOyRGA9CaXqIpGSsIYaWOop3LUvW+5Ok17
U8yUDwrp1N7rTYF+yDhEn9hp+atZtnuja7eppIzbPGs3ba+JR5QbibM0LbtNEVk59KU5gKvy0mk7
qHG3M4dQfoqkgkIIjAxIrxRd8x0G7qTeDUUob8Ihzg40E5PDINWNA9sTCNVRm/ZdLunfx0YId4En
dc7QhuMpqcsAVZW6Eu8o26mFq0VjBGOomKsP8DYFVM9y6xS3Jf/WJLQ+ff67uhWZ38/lIMjg6U1q
BMhzc5crNTND/eDJX3ut4D/6WZEdxbYoNrD1m7vOk7Mbua/rfWX48jZXEahhkkqxEZsLvipDILmQ
lYnpFfTT0r71A/Ugsl2ZO1RG9RCLffk1qNokdfVEkERbkoNq75doNepSHn6Hcr027QYmiiP4eXPX
dh795ywbiy2zzP7dALZ3L4RNshn4di3g7Ml8kI20ue+SPrshIpf2aSkzJeuHQI2hswDea6bTGECS
NbYaUZg4fOnzILzp0tyvt3qR+cegGPJfcuE1V54w6qGtitPwCdVq/UfTTPAZxDLnDT2U5uCPTOdC
H+XDmpf70mMuCvrPCh6G3CY3bgG9K6L/s0Oa8ro1hfg0hbFwCKhGfOzLvGzRl0innRC1wlVWdMrJ
b2vrMezqEgR1rsD1boXfZH1QH3Uj9x7rOKm+JzD5gU6SQ/DIRN0wUOaSd9VaQnWoQ9EgMFDTdmMR
2Rm24gfTsQmj9muWqNZXvIu2fyVA6Vd64k6NChQ0mrQdUxpsTXEfGBl11cnzb2sxEbbw3OfXZPMl
IXTJ/1Osm+k6640rCoXpVSpVZCOFIjvwMU94TCFGGqoVg4VkS8HlWPcK5UNNnYkM0qYLTJQN40K7
5Ufpblda3kMWV+VBNuApQ4qi5dXvG2bEYYQiNsuSPdOZ0b1VF/UJEOTwkAS5dtUJqs+fAyWVOVoS
TQcIApJjMxjtcxWERrzzckX8Ts1BvhrqJgztpJDma0vOxitexJ5vVbbhl1Asp+Os80hioyaxO8Z5
+6M0YA4V4rH3NyFM0vfjQPa5ZyRQc+CmlR9SpNieS3hv6MSKZQvjp1IfuZayu1KQsZc0z/zZ7MkT
vfGTWfvZNz+SDOTLIyN0BlIXp6GOR9BR6Kcqr0TTbsXYoozeTN2D0Frp7YwvR7LFSLciN6MdSWqj
b2Fgir6oUqDv67whMUbRPtfIjzr9u9n4womZI/MgCJOmoIYQy26NIp2r6rl5EptcPcaDTr+v1cuU
spbcJXcdUt1bmgnxXZmP3m0/Vv5z1VfNTurT8LMA1dh9lJJpToUn3PSepd5oY23d65Xifc5amV8Q
ia3FVAxVC0cQx/YIy0j0M85jbTvWavsQ6nCvWkXgXyswTpKFaLkzDFN9VRZwUR6TQTLggvAmu+Ai
vtL0gK621Wc/LGGiHRnWY/+lIdP4WEHkcaralgL0WKnyF/LUdJenevZBz7uCoE02SaGb5MEqrf6U
alJwhTBH/M008mKTN5m5Mfu83wJNS+4F5DX3NU9bSONiHsTF7CYI+/pXN5X1j7Yov9ahiehIKtQP
ojbIH7OpEcBXCaEUEOTKhDddkUIkYKkzT4AIfIZYM9ARyaqsMTvRup4RSYLhP4t+0287S82pA/dp
6cqDkRowLyl+ZHuRJXz3Oy5qkP6FKDHmUyf3tTyqD7UW0+aHbKVxCvy73/hSlh3zZhCumIwNr8TJ
CAc3V7OWCqyaINKIKM2koM8ShLqbab7+uReYV7IzWhjWTpJHT70K/Ljyt3EdjePBqJPoFjKt7llW
xxwazFoOPhn12GT2oKlZAU3YJGaHeRQe0Jw3wIjcCHl7bQlK+XFIEvOXxvP/YYgG+MWQ+0FEtBtM
+Rj0XSHZjRflkD0EWs35ZB8sSHg142j4nvCYimbob0bBM2GsbGA1If/vEu2YdUWIxCXS9eUpIeqx
gKIn4dXUWHpkG3Rgb1G8YBA/6dSD0JlTaHcwDxJSGvVVW0XyfT12XBmmWmS3yX4fqTIl3JbID/YK
aDxgyM67D8SY4wfNSvpfUMuaT1Oq6MeenPkhD9vwlIVEXnncTTeNr4LbUDrlQ6WJxQPxlLr1g1Dc
9WoMz39AOepgZXWxKcNBu5mESYZbYyqC3kYXsCWi70ruQqjARxvm8eiuMpQC1pshKojYZC13ScnV
p6GKhb3l692hKxTjc14n+ZfKE3uSQ9nPv9SRVB1TOUPhluDduAmZHX7SpTZ+StswvvI91bNTVGd2
qqRG/McChnInUsqGl6ymQMRfqdJ7OYvK/eCpXJ9AH7aFOhbHqIrqB4yLuygmpYIDRmuuIaDtdkmJ
xJddGbEAVidSOCJRZYRQI+GZ2TApbuPD6m4PE6AEnCYkuIdERPk6eY11Yrr/OexFGRRr3hOa55w1
ebJim/8OyhgO80+46fpPqdq1bl3SpLVLzgPMQiRP6KqqdiWNMkGXYt6gPKc4tek3B+hKvNvIrJIn
lTvyR962/EUPUpC7hkT5KQNseLQMs/lZePL0nLdqT83LqkenRR1qjQNx0cRGLclA+gWKLBSKYAh8
IwArGV7TmQONiXkuwAuv2af4KGyqDX3s8Mt/ofX6ek7vjcHlhJE66AkArheD3i5R3HbX7YnsNlG+
WR+9W4CJ3lpb9OPkDoCtZ2V/NTwt2Q1MWpxRv0k+GTS4Ca823h5eCMd6zKbkmnoW8+l/2nd6+ysW
legpbQeF4cf5V3QuyNZ+boYyNqDTcR6YBhS3YtHZ8vTxLwzQ33JJf4Ql/B9KHPcyNPOfAYf/N/1G
ELdgjnv5Z/5GG2r6v5BaQI6Y5tSsHDYjB/7mkDOUf80gNFR86KPR8pmPzt8ccvK/+L+DTgN+A5JJ
ekEG/0Ybmi8MySqSURwu/Y/AhqCOaFKcTSrAaQjzLX1r9BzQK3iDLVD70CpH0BSunmXFSFeUHF3+
GiuaTF44EERLcG5V1VA4ndekIciVsVSa72IW9/1GNZtA2uVeHHhuGxnx+EzI34TfdCNC1wl2ul6+
Mjyzaz3E5krLh7lELYxsPxlVNjl6UyVzoV9sm70SqFYON9aQxporl2Itf8lMURDug5D63qZQKb+T
qucUcqJcD6GzRyLv3q+h7f3Z1X5kfs6GtG1OydRp6a3kRbXm2Z4Wo8h7bfRqFyD/2uh9f6qAOZkG
KapcjDuhaCT1hnjSkH92U5T4cI5OuXIwpsGAYFFWBKi9KKBCs+YblNKCrBSUY9aare8iKaHR5k1h
tL+bgC/MD2wIfpUcJ4bbJvqqEOr1pyFOPe/aUgitTwQGonSdpppZRXCSyI38TWCKzPtmsqJx01e8
YDntqsCYnmlVQAfayp2SPBqjXneBkxY55Cx2GgxVe0f9zEs+SL3f5gpnvcvEdGYuovEEjKnwvcCb
04PO0oyvNBSagLn60FK7LbWLFvhbSGgrP06ZrsaxQ8jQqE8WH5lEQoqqQr7zM8VPrpEKUgkba1/y
tk3cheOHQFArb89rMYvgWXEX13d9GAr6XVGqY/Ck+IpXMCDtGZNTkq9p6RYVqvpbFEei8NVTBLO6
p0htNF+NQOloigemMDz2cl4ajMJpfphcQ/yeJp81k4Gd0YnNoCA0lNsocXA5GCuanOSsc0iD4w6d
1RAlR/8bqbmVVo6XjKKvMWZHzInEp1mn8sd+Qn78WKuj1txzQFsKhmOmNv1OKiOj+pAlRegfNL1o
wlkHVC/4KzBh5Q7nRUW9IxD0jLCBgAYpaYcEzlO+dZkphPTeOj9ooe/in1H3XVtI2U9zbONunFVt
FW+rx40pOkZVBwPj4WYh9pPTKYHXhRtjLJJ9PRE0uQjG+sXesHI0aQQLYBPfph1b+NNEyMG+wDPU
pjvfbOUJCrs8UcGMVRplI7sfI0v7LrZkB/u+T0zppHaCUl/FA4XIW7GAa+57HlfzPx1EBLymOiTU
K1NojxPN0YehKloY5QDAzYUYyftkWsLYPVOTHqPODvIUHQjbr1CX3U9dM7SPYaUJw7XYGaMCa58J
7G9KIgbBO9+XjKMPQomiz2RlOmQxklAgwazi9cPB4AQxCm9oT3HbNzD6Na1vJI6RQq+IUHoadcVt
qgq6MdjJpAbJlSqj3fTBSgU5PmaBleo3U9O3HtJKqdB/GwmfzBuhUszw2oT+TzxEIWnSLRw4Q3v0
8ok5NgLltvjcCeaouImnqHs9SqbwOTb8NvjcUcnWD34Hu9hObdp+eAx7o6bg3Ps6aZOtNui7PdDI
1MxD00VhTJkLJfHwR2iYkWE69RDF7bOeBD2cMKNcN4de42q7Hid57BmZrikWGnZW+1oYb4ygbqHO
EPQUwiYjMYFmsMu66SOQZo3To5n6IzImhTKmoczcqGaOD7kQQ62smKliCXYM/1l3FQV5Yj0ZspAj
ZZfBfhjurFYwsnuNMrB/bGWS8Ls+p7I092wlFC/qoPPrQ5J6Q3BPhwkoqV1xq0rCFsGNfHjU8AY4
YCI1ivVm00GFoX6q9TAa7mNopnrBlRpPjm7kcZjIgg4iDSfpTvLDLPnc9VYhfC6hzczvCmvSkwd6
pkN/qMdaik6dXkikh3VbmZRKJogEkRsSlCtNGhI4ByPfK0JXCjwD4v1S1bOtrKZh8r0fFS/+ICXU
FX60AOQTR2hEvb2OadrJrqlFoUXDJBHiGNHSPjOG1o6nDA7ALQqY2fDcFVGUHZum6vzTUPUZGdas
/zs+ptzcVX7wGd1KdoTXiYnmmdeI1SlQGwlB487I+N0QHBVRTt1ar2n2w3yn9hDqi5tYbgxlFF1T
SkteENtqpSZ6kiNNiNO/gEL/G0b9H7Q6mOv6z2GU/S0Iv72mbJj/gX+z7xrQMkCoa8lM9wIAPGds
0P9F845qIDHUzOQ6T/r/5uGd9UjOo6/flA2SCQkELVO0Q6BEgv1b+RPKhsUAIjS1BowFkioiGKLz
ExejSZmgZNR/4DpltD+8bj3feLTASl7zAowfKlWIdklcqx9MFRjU2TZ9+CtOe4ePd7YM0h1yb540
Jg+XI/FCHSsoWYE1kKenwfuqw+7EDIH9vpHluNcbK4v1GWqMnK8+E4BVdnxDF2GbuJFrbRTSX6c8
QM61s9w1iPtFqzOlgGzOkTDgptfjNb03980LrI53nTu5/Y5bLXI7u3SHX8ox2Cebca/9eH+p8iIc
flnqudHF+BLlDkA3Ao3hcddutC1oPVCfteMpdvhkvaCnc3fatCfh2NyJ++i6TW2odN33f8VisGj5
I+RFUjlS7S4CnR/R+wmRcQ/TDAoi9XcIFFcsXd5kDXJrRPLQNDYXpqjvmF0xKphyvDvzOBzCY/e5
AcVh3nrAPKvraLD/EOn51/LObHLSz3F7vka1Lo19nLYbpyfL84wDlb0axUZaO+/v5GJo8G9TpF2M
aIGgXiIgDL2YRDHFh2LxSdBu6+GzSHr8vo0XRzxLof4yQhfChBWGzpu12EPF9xI9aflcM1gEhs7a
iTfpQ70VLZsiurYzjua2vyqe09W59nmnlpahMUGPA0kWJMQWA3BSPOY5gdP89frNBH/JzGJibHil
dsnG367xdV3wS3hIIbqZ80VJWU53D4mhd0bJQisVqKc62QGZVCB+QtxuzS8XM7vznp6ZQpfytY+k
vYKLUBa04dF0OrzS32k7ZVOsKtq/HKZXe2gaCpARqHtUcVa2WOyhXwUBEweQXkcnCYmjZ5nxWWmf
X8fX+g/j6aQc29N4Gg/dg/w52fUcyRX3WTweZP+Q22poXqM0p8hUA16vlK6zJythq6MR2G29aado
3xlrtM2RSqtZOZ2+hhObb+uzBf9t0NKBVQIUflORq43c6kpYxG05/1gyuZu03SFPGPsz0CuHyJ1k
2iaI32Vmd5z6bmfV1pbyvh0zXxYW6iGtPxvDN5oMlKqzFeKrl+/6zo9bVu90ryaOz/lxLWOI9gTt
SHmsH743nZ1uArhk5NvuFwMEyeOwyd3kLv8g74PrcY2e9OI30dGplETKIrK+eAUQewgqWSHai+qD
h+IJx5uq++iYteDAWGrLDBKsXCLqpa9yZnLhhnJutlmYYlK9pkwiku3fWFuTsBSlLQmWg/ogu0ls
GysX5OJI/+UMZ2YXT7s/mUbfQ6hoJ9DYduFXy1DdXP4++cbKApdzwbg5hP4mF6SigpddsimUCJ0P
Xc6fhXLTv+9Q4maoJHI1UgrbSJLoYzToK9IuF7bUwpaC9I6K5Jy8mIkPSbTysKcgS5/gLoxumkF/
fP+rXbKgEX+JcBhyJ75AMs/m4GsjCNShZ7yhTXtnslKS7JXvs3jA+D4IUsmElTzOYMyW2lQGs6KG
XpYIBhTmNWU12NDhisla2OjfX8pbl8cQJqgoahbaFIvNoojtc+Ujowf7PYzWkbZnXOBrrlM70buH
UDb3YOr379t86xOvbc7OebZ9HSIPhQ/nuF1r8kNU6kcjCK8RNDiGZnkjmvGP9829/VoaCEGA8hRU
X1iTXpvzGR7OmNqFE9CTH3I1PijKmgjjRRMo2CGlMIt7LLnFYr2rZpygZvNBezQDgSYEyfP7y3h7
ZFnGmY35N5zt2ovAVyEnmm0GUJiHCgQ4oX5SDcIAaxLXAP+XrPEw8S9cnLbT4oIwg6oe6byPyA5M
kwNK8DjA+l9JA2Auq3D+cGm8+y96XHM+B3Zg8er74Dt7RuhkWy/7m9bL6ZFr+U7o+nIjNIqwciUp
8vLOBb0sS1TTGZOH3m95uMJeUSCZmmdgj/quOKiOsk+dEMK0cJNtsw/ZNr6zbvIj40on5c4E3FLd
jVvkImz5KnuQb3w3FJxqFc/2xocWv2r+1WffVwl9IR+Ggpnc0rd9IkhBWgsc39wqM5TVRGFljhyB
CCzet6SJmwAGVKocvXabie1DlNZQrSgf3/+ci+YfnQtNM2aZTu5HlXtySa9Vj0otoRfX2+XYtydG
9o0GDn2vdstJ1+5lL8/skprYhjGpckuXUNow95PdhLMy42SGa9mA9HZryZdFU9N41iUEwRfrzhhx
J0sgXdbszkVbTAe75B2KTc/E0Rbuoq11+GNI5LwH5zYXD7tiBPlU9ticRcWemY3ftjv/aGzgltZ2
/odoHxzzP71XZ5MkOxBVUdKmLvDagxKp71U0TBiH1kY70X52HpCM7os1RPCtV5v3P/L8x15FbK+N
LR/2rpGbNPIwRqfp6CUZA+PxJyGlSx0Zv0yhudMSyM4ChDDft3vxW/5epLaIm6u2TAqznksfVrwd
NNEZV0UE1pa2OInqJLToibC0rFYZYWyH46BZpj0IxaluC6JhlfkD1YfsLFl7Gt+wOby4DYGLLDOR
QE65eBvrshGkUGHu8K/ULt1EruCohwEcYb4VDmux0tsbYXaZ3+YWJ2Ns06Cm/MuY4wAVceS5uoaz
ZMGKs6wua3kawpHxRhrkdrPtNwp1pOEqvDY2qg1qYJs9rGWsl53k97IWJ6EMWXKXYi6aPsfKfS19
/ydO+P///pL1IEsZnKDwDNeHH19NQfMki0x7vG/j8q31+9ssy0GMJNKA0TDSbbNDeK9CBMCLoG3E
3PYdBqmg99wrh/+m0YXvl1Yb1aOBQ1SueYciFmRjzVVxVbo5iUjljHtphc1pdZmLx9/LTS4onWXC
bkMG5EhueGRCHzSbLTn1J/lKcP+wEvXyPtFep6wso+72otR2/tR2eRIZWcEiGcLbjuFdDe23lq28
gm+i3PmCVAkI50CeUGM+emfvudilYZiBabMjT0fBwEs24HR2mlJ8VRIDnGQBaeL7H++i159ZXNwd
RaXHBu2hjgk8HcaNdjBPTHMZn963cvHKOLOyuDJSFHdMrWJdSnFn+CLTqrktSs//wIhGXYQZilmb
ZnHLl7C1x+pcnwylA8Ga4zOKGo7Of8/IwvP83uvRmvNgqvXTknpI2jldp+obpsz7lQvw4qadrWf+
dGfOEKu1Bo4QU7nCnYcyp0/JfmIs9/0VXXy5zswsfM6r0kg3a8wUGnUe4sgADi1df4Zhz47673nx
USjWwunLB5gREro9MnDpF7zs2dpK0U9o+5nwvp+qrX+jHzPYwfQfnQM75UE8rROcXvTzM4MLD4y0
IhZLCtj2CFZgquOTBaTy/Y28+L3OTCzeK32quqKeMFEPxo0WmcfYBGSrr8kdLuvwf91ECKlyG8F6
qyoLF+ykDjW1FDvlr1lGJtuSlVibdmvsarjk8m3sWu4qI8vl/fttdOGMXVjCNE6Zj9m86iA+TPvc
CXf+iXz8UN3NFhlveH87V9e5cExR7rsUkN3sI9IXmZsdBpbttNfd6YikERmmeOp2xW6NSO4/+Obv
pS6uRJCLBdOjL0tVtoor7ediYglD7cyLDaP5rr97f6UXHMdUdTqCksmBeMOdrAQjcxIlc7RmG+x0
XdgXibrPVf/X+2YuLcwim6EsD188EuYLx5FHhpfKuUuWnQa48bbK3gRaZAMoQrfDd0pmIVaJuC68
aK9sLvwmmsIJdDYZamSZfoaSX+iB7RMHrTiEamI9TGlfWqBmG8Vc85/5vC2yDQuqffjpyW44Kwv/
aYd8DKSM5bZO4wIic2TGkACZcGLynXnotyNtl52+jbfJdb+WNr8hHCAof2V94UVTqqeDIccjIB0r
ATw8MYsFQ7U2SruOlp3vUF8DbtQPliI4ky6BJa77prgaSsNvbClMQ/3Pny6qdagE0BtHv3rJmy+E
gtbrfkMmXydOJT0nYuUo0VoSe8GZEUmn+oIa6zzKuLhoPXAtQI8pAhntaDrommsbxqKFDbTw0/Z9
h77kW5QgYXBXEREylw1JPrzG2DulCRHoOwZE8UuO4s/ORNXPBpBWo53Y6bv3jV64CCkKkmpx05vw
DC/WV6iiYIqzUX2IjrGOrOEgrXmufMFzz20sXhKNnpllxQy4G0LsZnLwU2vjo1dXDyQpR2BG12EZ
fe6KEp4do0NnMchmGsFyZaWzhy7Pz/mvWCREocGoV1akbO8w7hjOcQY/PfgiQpLil3+wp8gCUO4H
8osi9utIJ41TxtkSsiG9es7L1AaKtbKlF72SGVmR5hmK9MvYMEySIRcldrT0Pkf5NQg6uwEW9ufL
oL4/j5gY8xDKwjVqHcFus8c1Ji8F6J26fbFCInlpGecWFo6RgJ+ZxNmCxxh5aFp2UP0I+5V3Yv6Z
y+/OhLEBgQ6tftKQ119DlMs2MwqFETsAipJ0AyODXQs/jKnl0bU27+/ZpRUpGvIalHNFSVomrPBT
MHkn4GST5tuG/CAAbtHF7+8buXRmz43M5+0s2hxBoMSJNj9CIxPAui01zcpVdNGCTizGV5fwscWe
tVYSyFYginbbTs5QPqbmmrreRQsW8cE8OARB/8K5mgIR6D7mYEihd5TMZpuJa32dS9+CIpJBAVbW
TcZpXm9TM/lVJFawdylBfGuG4zH3fLg49F533/8ebw3R1aOYrDBcixDG0hBjyEYkKrjxENSOBs6v
UdsDs7x/fB4xA54EjAvDW9bSt4pQjHXAiJihKHJrFU16xdxnv3JNXlzMmZWFc5mT79UeE6qgApMj
Ur370iSmSJOVXvzb789i6OpRjtfpjC6bK6MfdEPRsGcF0Gib2dcJKV39j++XV0aW5NxGqCMgYLGW
qqx+MBO3YXz9To+Mldb9xS0jg+HjM+3O2X/taBmlGw0xZN5QjRJporneFGy8dqVK9Db+YzFM/CkS
Jwb05uL9CsSy08X5/aqb4EtoRI+6Evzw23KrxczpKhYZk7rW1Lu4MuK+GR8hYXVxSg2oBFqYMUQ7
5zWL4+ReSn/g/9/ePz8XSqM4Nd0oCecmB1xuIPlr0wmD0pON5ZOjbcPjTBWpP7cneK5dwV172ZZz
S1ibDXL7zOOZiHcsUgcTAiUIPWQKOHRDmpPkZjCzwNna2M0G2CuxwQ0kTtu1tPOC078yO//vZxc3
mpe+UPqYlSvQHyOctIy5vL+Xb6OceWUMGzBYQ0y8jAzGoe8AXqq9LY5PmfkzbMxdId0GobVSJb24
FAjXZRXkMtM7C2/sZJCjTcQn80L/1Haj4w9rCqUXl/LbxHIgRmthrwCpSjMZ7h3Nqm2t/OijeW9l
vvv+pr0NEdg0VacRCgrIIt5//V3EASzFqCEAKY/NTh60+yTVwGtW21qCqyyLV17XN8q5L+53Zm/h
B0U1AkXwSaDGEgYfMro+lBQ3TEC7X2upNqboCrXtSaSdfsfIeUYRupsezNZz4rz6rur1oxUDCrej
YIg/Q4lS1C58E3nkhFIvfosTITP/yec++8XLK670Mz2EBMFWzdxW2gbGhBWpl5fn63Wc9vojzO5w
fjhiLcsjGRPDs/CMLLwE32F2PcROr7lU4BEaAEt4jCAU2UBxBRUIgAXxqvwsrIlWXHTts7UuLr3E
GI2snNdabwZEMtCRuIt3swwclDpX8pV1WIuFLl9HKodVZmKHLGzhf7CJw6DUYlFp7XmasXbKBwhW
ZvRmeWq+RbAsV9fJbq1ZeuF2x+1/m124YclIo1eMmNW9wk7KEsQOQPVi9ba9fLx+21k4z1AIPpiS
vzdUsIutbm6C1p45LKGc2YyH4ZohOyBo61I2F/rweBUPpg6ymVtx2RCuQ1VXxpFR3hfhqUNMMxEY
rpPOM2V3a0I186X3xoURZhJNUVVFSvcLF07LyRMhS6Nd1Rxmjv9ZyW99TOLyos7sLGK0zBtAaVvY
mTukUHO5zXeDB5NG/hb0ytf3L8cLdTa28Mzawjshs4MGscbazGxsfYm+Vl9D9LTabbcRdmLtVus1
y3mj3mwkNRB2UTLmHvDrjRRVL0/NBJPqLtyP1zB7OP022Gd3/wUE8ZqtxWYOqs+bmXvz8kSn+KEA
XGa6/766W2fjvnjgzpa12Ml6EDSQRfNOms/a9Ny1sNPpTyuf65IR4kOiAAZcmCVanOrGzESDeu9f
zqHRw/ylohTl0o9wzVu9utMIqaKH1UN+6dY8N7s45FnWdVGfY9a8Tj4BhJsYZXKmPewlm9g6SBvR
RvbQWVnrpRCBMgTeyaPNBPHi2/kJ3Bp6aRDH3Zo7ZUu3B0Ejorjocars4UWTK9plD8Fuxe78d5f+
eW538SFhSKSUBF8PB1B0ZCdgoQJPlLGTEbPTVt7ei8/DubXFF1WTJknVGmvetQndlx18lTfKPt95
n/TTuJV4DskJZsnOte29dDSYpiFANpnjQfn39THURkPth1jo7fY4bY1tufNOwc0ckq+rKFx0nzNT
89V69vpbJoyWUcQp9BV/A2EoM9DZZuWrXcigGDL/93Kon762MYhlAvfpy0XmDm70lcmSj1G4VVIm
+e1RQttx2ChAa3z4Yq3H1d2cneKN05yZX1xqeSV1HggbqP4OGhVrHgjPlW7kWw2B0MYRr/68xa+/
Wu7icChmbAiZNNsLPKfxAWmEut31a5TYl173811dnIVYlYusDDADq58wPCdqAF452+XmMWF2feUT
vu+RoDFef0ItNYTU63CTWrMLBJ/ynXQfPM4STGTca/6yQGLw6r3ewMWVVsj/9pfo0B2Sj6nzrNFf
KR7WqLYvvufnW7gIfUMpjymDsKpR3RaHAqkEkOnjfnByLs5xn631q+cf/p4nLiJcdSpaOFPm5zUt
PulF/g1WnrusDFcD2zVDiwsEPr1R9TwWNnQfdTRy0UU5cNym+/JZh7MLhIs76yaubej7lwn1i9de
kshNrIQSZgtzsjvrM8RI7vuOePHh+X2WX1Qzz66rYBBK+NSwUInME0hujx5j65mbZvD/dJT/xQnp
CCHPPQMyFk5YqkPeJiG5oqx90SUg0OqKgctLQfubQROKBsv+uzfSqogiovNKSO0uz23Q+U6fQCfq
/6OHjPnbf5tanF4L/oVikrkqzKeQltaNYCcuvctPlvNcfhm31i6HQH/t+bzsDL+NLjZQCVJRbRDR
tPXR2xZ5szHSbsUbLvT255vit43FAZaqUe6k2c//H2nXtRw3kmy/CBHwQN1H+PbNboruBUFSVMF7
FMzX3wPOxqoJYYkN7USMC80oWYWs9HkO9pjceFedhB3zKPhteUe01J3odY9kpYD6H4zGb5mzRxxy
MtcQDZdZ2wOSgMgC+BW/YTZIWbflY76WFS+b+d/iZk95iMU26QjECSeU1DOA3R2nZVj6osF9Nkb5
VANPHZVcmOJ1vrmF9vPXC5696KLVKAtGSJ9Mceb8TuLy05rbXA63fn9MeRYmlFyj5EMIhWHOiF77
BrSmPwDDDiRocAvySHeoA3DRw1/GB/++4TnndKZGqR9MVagpq+NfcwYKceCQI0MGzgmfGdw6O9DK
R/0kA7sxY7Tu8CInHSokU93WIFYF1jB3oR/gIxmM4ckHcXqwlSJrRFztfm9CF9+liJqbhhYpdnDn
4RAjaQxIbMTQ3YVGb4StrVSsCZjFPyQnWqAEyEg4giEBgTNjWqzEI5Pa/eFIb84wi316TudIwiCC
OVM8x7zO4dz/IuFf9KM3cqaj3nwnvidcoU053cTbOtWHwthITro1EbeKxo8JvW89Kll0DDdCZ4Yz
Kfo6RVsNzpsYFWrkwXuIRURiSm4NjlUQxg67+q322rWsY+27zYzpyEqaZinkTixOGniG7Yl9t7W6
feRNHGqJuZa8Lj6Dm5NOv35zvQxroRSgJHgGJRYFJELf8wR4hEKqulzNPAUgwd/r/mJNRb2ROLOm
jaZSWZg+KL8VTdUUPHIEHkjt9PaUngOEt4JvfFoROin8d9o6M6JZIXCAloFQ2e0x+oWxIYDiYM2X
mv3hv8geVx7HPEbCOiTB7Pb0wGHPCH/MAAG/H73YLGw+2vvxvndDKzEnnjAfeDvrxHyL8fvvS/50
KjefFRBZtCwnCxNsmMUZqOwcJZdsU2dtlXSxgXXzOT999Y2kKhTHPolws1y9nahhVax3XtR9Hhrd
vnkBJB23frqV5zlvWqhqWo3SpEKlnWwqjNVeajM3sSlhDO/gpjiKVuwAePyvdOhzeRH7alh0+/pU
GhGw1wAvglFwJCcwsyu1gXZ0BYKzU/PGWiD/H97Jv8VpM1/cc3XDc9Mhp9pj9qztks/kqHMU3eSt
qTcI6Pzvjygu25/fMmeOSQCAbVSEkMlwxPoOLA4IsPga+uN/1iGbB+mXgu0Dgm8quq2nn9pNdQhW
+iHLIQ86lFhNnW56gn65NUpxxfoOCCdAAd1Qr7r2Bnqi23YTbclmNfRYtgy/Zc38WDwmWZdPsjoT
VAKoZyVO6oJmGLgD8WnN8S87s9/CZs6sGYDuVEyVQl/dlUCVCuvnKPz5/UdcfhzYAgM7ESAIJ+zB
28sTuIntZZii1UCydMmi6UHQ7CJe21BZkoPio4zOvgiclnkQw5VVzck5WFhH0Lyk8h36OI7PMA3J
Xb4/0JJSAuRGRFECgBdYqvh6oFaOGk0M0cfINE9KR6uS19qti3HvjYj5OhuNejkErG3/+dYEqzQD
3QD3wNg6yQ6TcpPG401EmG4w2FpFYuV485U2P2EKMAohG0i5LsaVraD9m9qRyOvYp0CHbQI4mOld
RcJKBlDYlEOEHoPhQkS4kR3/cb3Qv5ScQRbeLXbvQZU1HwlSWk0qi3acHm/ohVMkr1pIkARs0HYc
WGDJ/ffqsdRS/iJwZi3GLNJKSRumFaIWxHSBKQfb8E4HqCHSszfBlR3R0wEn3VixaKerSdPCOxAF
7EjzE9KMAq74r+oZypEeYZQM52X0XdF9oDZfgH/7M2fpml1cFkVUrJZiwgEzsV9F5RFA3ysJQxSM
lVbFaxeSYSiFZ4LBS/EmEzEGTsBWBPYckIYD/i66T+LkqY6xRYhh2laXjwDF/Pj++hfUF9vUgDEB
nijo0uYDLEHrC1XZ4vjF0Dtd57/4Rfn+vYilGAPjFgBMwbgKBhnn45h9UIIvLIRKfeb7ewEdBw18
21Nf2hZ3vG/+xSIcYhoJEFQC8J5F2LivNz3yAZGYXv+zMzzufQq3QGzlLrwfH8T9xPzbryVUSw4f
MuHtNH2C95knwRFgFUNtgMzOzDbVpjmHiC8KO91IOKbqrefAi5/uRuDs4bRKMKbFCIETcKbW/RCx
mvH9l1vwd6Kg8Fjq12C7Me/49RoFAuIdolT4cOw17rTHKi+syu+976UsRNsThA4kqYAPwh9fpZSA
hsTTnMB8YHGUXePFQCcTd2vz8MtqeCNn5lkDEZRBAYDIDfUwOiLwgsAnYlb2aEomWGdWw9zF134j
bub3VHB0FJEKfqtW4S3WoYufxeB8fQrWHOwfJM24uNsL1GehJuDkSDoWkMSeUH6xW/QTA8AhxO6E
LaXed460HSzRqEV7vQm9qCK/Tzl3FySOuXHoIbso8xMjdWmoBdbGfQa2o+/VZNEz3eiJPtN3vS5b
sUQbDEkgDigYgaP/LGwgt2LO1yAWKMpWBE7qPcs6v9zrTP35kaYyLXG2CQY9MGsXvvCsWqBTQyYW
gC9o5YSLD/rmLqdfv8nFIiHxm6DDAfvxDAIS7KyvrRiufa2ZXeT5JNC0FieKivqU8ODzjsSfCRGd
lZtbKEt8ubnpbdycBGCKGF5tIEcBbTxykNBLLDSaMb7C8MG6FsOKKPba3dvfpF1fJM+MSSCVforh
z8kKTwTsgpFcJzpp3jFUD0BkKy59afTri7iZTelZoQsD8Gghrtpze9HF0CJqvNoxxk5qYwCSDyOZ
lYk1yi1ILDxhU65Ut5d1Bh5OwO6Nig7x15vuJWGQalgXI+4B7iXk6qWsqvvvP+efAF+fBgZNFmzy
YGzyM4S7+ZxSW/pxx3Cp4wmW00wBd2wzjwN50a7HnASgQfaFoZjRtt1JH9VBMfn/pmywrFS/f4qZ
QeU7DQwtOCueo++mW7rrXlrZKLzUBbS0kz4P+/4htwZvCNbUedkQ/FvyHDFA63xejSZDEGxGR3Fq
NzUHBQEM8CW82PEBJ7ly48vv9LfAWVDaDvxYK5NVBT+JGTc/wWjsAv/o+8/6HxzibykzgyoD2Bhs
XJBSYbfJaI+o5ZnAsnNHEyb1GNirj3P6Df80qL8FzgxqLYcd1+f/+oIZoAJAMzLVRwW7cjUQvq4Y
8EWFwSYnwgpgcWDv5Ovb0HOAPGSDhMmMnD8mRenUuXhq/UyxqqFxYi53Vy50TeDsMQLXO8wDDgJF
IO+j2h08gfq6vcNQuI1p3DtQj9rNnUTRZlrblV00A0DOxlapCnSxeRbTpiEoD6b57AzrQlQVjDxb
W7gXFmVMoK4gB1EJ0Be+XmcxRlwOuKl//C9IskaveZy+Hm9JH8CWnBZy13p3i/YVEAxYlcUMvy7M
U4dYiqTQl5A6MEd4B/zIjnfFbehNs1J0P+58azjFslVhnA+zfKkRvawiXCyUYsXbn2Bm4eVeV/pK
QXrKb0HttM3hwyQ38NLTany6dL+3kmb2TUhrWcujzzTp5R9kUBzSUI61NSGDJh9r4cbiB/0tUJxP
FakDaAKpjqNN8Q2g+DOUzqasrMZy+QZTb9bwuGoClkwpembYlkdtC3+b2ZyI6yLGd58yewvbCyjl
p65uJYayZW54XXPQi0EjhKlYOgVkJ0ZVviptR3J0ZLjJPyZGcT/VhsKXnmJgakIjZqAM2KzYgOkV
zG2ciGldwJNOq93zhDpinJaCEBd4q45y1e+0J9lEPcoBwCuQ+yvc7jRXS63++Xu5i8pzI3b2OOVA
BsVsgnstM7HexJ+kH9isWdkXWhoXQA0PsIYoFshEn5cwokQdiU+BUjKR1uQXoF3mpgriRRtBFiK7
WkCRyPovPMeS2tzKnb1CsHo2VdZAbjcqtSOCZsLuxkB1A5mnTkqCFHsG1D+XeQ+qVRBGWCg4NK2R
gYLAa/MqM4kKytDvr3z5MjSYJdRpUZqbG8QsCAgnBEGHhLJ8oF53aFUzuvaYRcEiv2L2H9rH8Kb9
/F7qUmgg3QidfNBtLEZyFfxrECrSe06IwTEoAgM0WnGdS+p0K2V230rccjHNIUXmChhZ8I8dWJjR
y/dnWZYio0ADSFtAWM7iAfDxKnreUgQgfbbTwcMJeNtk7SiLYY6kgyoAJXUw98x9iNTwwUDrFGHA
K/dOKaCeqV3tmJkZ+aZm/wUY4JIJuBU4u7xcb0RZYBDIIsy3kBdWPzTgXGTFyvUtqgIg7CfsFgF4
2bPrS9oo1ssgAjksdTUVS9vlvSYof6MJwKn4BG5Q9XmfQKg7AQxy0IS4CFxQBO7BWXX9Xg2Wz/Fb
hPhVpWsFoDcgwkIPEuz1XFd5Qq9xRt1K4spZFj/MzVlmF5Z2jVrDWEAQ2D3Fpt+U/TZB3SDx25W0
bFnpbkRNqn/zTBFlFpLKIKq2qZdZAA+86ABpGZx2E2yVDbiEvr/DpaPJEtaSUcPGH/os9GyrlItk
rUfG3UpWLPNWEvp7rX0r4XO+l7T0tTC2jk4EfDhW6GbVpqFl4NzxEaaoHcjnC4CMxbnjl+qadV0K
pqF0CEtQlweAxcxzg2Ukp1WswDg8pQ8JcLFCMFsb5V1oq1b3XlbWhD3zQB5ihzprcedi2DAV1bDh
rU6QFrNYDNR4Yyv0WEakR/nXBHYTYo2Dq5Dkxha1FOv7K13sgdyIm6/7jgJXT6jfMLd3Mbbin9Qt
mv5WiT0c1Wq23F1yie+TS2Jn7t/UD24lz26ZySFt8ggHlQtqjFVs5NFKzLBk5G8lzF53AWIYRS8h
IRXTDdCDDz0bVsowayJm73oIMrCDihAhZaVRgnlHWHvO0zXMo7rbQ8yeM6VqChM+SUCTarDBGLSV
z9NMNcgWVrLIpfd1K2r2ksu2CYuIQBfoUHpqX3shBk5AWfi/HmmyKDcWKvGrNu6nI1VYKZCxZ/MP
Xr/uBHerUf/iW/79nOYuOEO/sehLJMZTmWzgPcE3igY9GdCqY44negXhuKfWbnNsDmubbWu6MXPG
iVbWJJjWfYNaBVvpg8DyvzCItx9sZivKMCwyNYUEbNMbviyZOQ60Blq5pBUYBsBCy4QH8ke7Hlla
NgQ17LtaS0bGiaYc8qYfryHeLIoBVIOEsAIgtPMmlq7EIOlSkS71XXkAqaorceVTTkV7xeAtuasJ
Fgig5Vib/wPUN4/Dvh4J2o6yW22Io+za0tCtAs2YDJP1vTvsgAyw3pNZPN6N2JkyqH2QEvRb8Yyl
cpPJmqVyzKbx2iDuYtni9ngzlajSQo557vN4KTjZzTg1UkBSM08DieqEl5YdKYrCnRdb7Vndre+X
LWk9RgUI8L9RklHmZeEAe1Ej2OAQGsr6D1UqrqJSrDjo5bskki5NaDp/rJ43KYZjWQo7xSmJoyjR
kTVsQxthbeBwMt5z0wuuzX/LmZnejIFGT5zucuoedy8gb57QDlpLdPRdhWLX6m7e2sGmX78xjLyP
gdW+x8EUiQJGBvGFClhTmKyVN7D8jX4fbGaAh6pqpFCcLtDz74LnAltqAQiaumcURM2xxvhy+vi9
yE/gge/ucrLTN0eThbRgcgeRzEnuw6tvFhYCnG2/7/dT8aewtchUNwB/fK+tHqB0mplDVSuzAKQE
vkCEBqJ8+f5nWoyUb7/v7E2yNi2EdLpuVGjiVwTLjroJNwHAYlAqkXed9y/Ktvf+/+hHfv7nuLf8
W6sSZ68zbpu4RF0MRu5J3E6N4Go3uoDcxMpzZKN8seLQF4PJmxPO2wdcqI28XEJeZ/aWCPhypTEm
zHreAUpktkoPsljXu5U3i+lEFRhbwvQylRMaJZf2ggIUFKuxU9+Q7ImCa83BrzyZT4auG73KlCyW
+AwSG/o2iggiUx1LdasN2SlU/EZ9P/tUN2JKPcV01CQGlKi2v1V2gYOOItANmsv66PpSzHJ7izO7
04rET7hpWoc0ZewqaRYZYZ4AFhLMsulnkiX+XHkKKxZhXjsc/KzuskkxRdc/+G6zaS+1S5HvjNvm
NS2M2Fn7cJ/Z2ndXOjNCmk6aLmUQyW9rkCgB2WCfb9gdt7rZtpjj3N7nzPawHoa8LSCJ86YmYrxj
mZH2ZnTKJosemsRVHpCDYB8Yfv+g1yvmdvFuNcBFo4EBLKL5oIIOZhQuCmDEKCUGjUChtA6mu+iq
bmRM+nujn6PMyyLJIWPSz+KMkNpOD2hQbrqN/Ja5fzP8Kn6e5V9nmuU9QpKCo3iSJ5yk92rTuoHj
O0BXAd6AvV6EXXzkN6ebPQiW8n3Fd5AmY6Wn786YpbZGeS0Cncz9Hwp5I2XufVU9LpUBXSYp5N0h
PVdCY+T6hkXUyLLaUFPyPyrG7AUUWdS2GbggjaQqDJCMGrLkff+up9/huyPNNL+kVFQaCgm9iJ0Q
MTPQqLPAv+1RkDr/b6JmzlSuUWxNp7hv7B5bIIwK5FHhXFksze/lLNa+QZ0HlFygDoGJcOZDRR6s
mTy4c6Hqzb4B7SDGjgSvB+6LfiK/2LE8gWlxxZEuK+C/Zc7HfIkiN1ElIwfKylQ25Lyv7otQ041M
l9baKcs++/f55mO9WRFxfSvhfJUz7QvENlZMq107bXo63dtfbHpiAlUDYggm5pERzTy2H2UthjAL
SMOMrdoWRi7+WPlgS7YJnQqMiABcC9SDsw82xqke50qF14vmIpBXTjxnCNRIn1Ag1NzS6Ty9Wwvd
F6om4I/hkUv+w3U6e8ttx6WjLqMXNlG3gATbqH9Mo/ngIvix1gBf+GC4PgUEMTpiABF/+Wp7uSAW
67wCJBUWWe80Z9yBE23fYThsWrVYa53+6UwgDDxfaFpgZJHMd0k0verAUw5hDRcdKIcoS1sjvvpT
2ScRcFcYYBCRxs3Oo4pjJBOGaUUgrvjFS1bsErlcsRaLMgCTCShqok4N2a93lveF0lY1vk/caEe/
Km2A6gYAKFhjhvzTpuMsN3JmnqMnXRHJI+Rko2DJXWgDGNbRR+AAnmJhD2LvFV2f/OxXg/tV3uzu
wq5vh346FziitoXjbyi2i6cJ9sCm1hpUwPRwvhM28x9l3ZXUryAswraL5E3QSYBi/wuGqelMKITz
UAbhj8oMayMuBq0c6uA0fGAC/5PzhR/f39uiVmu6MjE/gQhtDj4gdcje1QHtOL/+GeiFmcdP/5OA
eesAcPyBOmoQkImKxSGKKLL37yUsarQOUFYwuQGRWp59DC4UC772IUFuQnP0naoCBWVUWN9L+TPD
whg7kHkB8vRPPW7m0XufI7mshwQZXbbRFLs2Iwvc9ZWRPQAHY9uCo/2whu6Gft4fH+ir2LkD1EbW
p36RQWyba/KT2vV8poNSrmi0tyxWGmHH+cC/9YZeVJvXLtDq6jCOmdi+8jHf0zdB6cF8Ywx6w43n
pmAZGhq0yXwr6EE/BQwPLfb8oQRzgTiWiiGLIcc8QGsrqlExED66LWnZa1Xzg2AxpmfPWdc1e75v
ynOFJuEBU4r9zzoE7J/RFFzdmthPlaxIjEF/CK56UTM4oChUh6qtdf+FkkiwpKaSL0WeQrHFrmsD
D4ir/EZterHfFX5cFwddTpPYVniejs88eA7PKs399LlIOjlwBxp1/AYNekxy1HLjDSSM71Rh0oBK
kVrmxmPQo5KopVUTGiGVw8gkWogFvF5Qcsv3ybj1ORCm9nQs4XrTqC2vPSiq7F6qCwNUEqCSJmJ7
l7KuhQjCebEkcTu5ZsFzmmsx0H4K9aApbX7k5BExKkDArYG1zQ9Wd9g3agolNCosYDxjDCXdj0AU
d2ndsOc675ML4VTJ6TGfcpYDDbxqvRJ7Mh22FfHPMRUbUxgyrNFzTLCVjiOmoqTnMSsUs8vohku5
97RNPZpTYSuMkmTSMo3s0k/uhSo6l0HxrDcDMUaOVkc/SY89rxyTutoJqczMMBmoAZzGuxiuRfax
O6CUdNOzYM+r8aXkWb2rpCK0iwKw+IQfQ7sSa2HXMpWYiAiFnepr/B5YjqqjpJLoKaSJgReu5A4r
RPDtScmbz1hh9XEhmkynKAigu3xQfZ3eB6WGbjXfbwYlwAqxQl/HMLvojDKL73iEB21Wm3I2RmYb
D6GR1InD6KhaKa+1zhjwKeq3SBATWahMmQXhHvCyxKT4cyT6i1zphRPnhQveY9SURzDUBX0BaoxB
iM+APrfDLNZOAFR/DWkEn1ckvjH23UlshndZCMh9zNr+QDQWnnNZBqhIFn4IfFeYmsSexUS8ZPqw
z0c1N0tGzKRHW441GEdv8OELZVcmcWoraJyamlx9oKEuWg1JnHCMNu0gXmiuP7cZoGRKSVKAgCuS
Q03lyEqEQjVoD75erhX3StfZzYivNMhXKoiGBr6EujnW1AnG4BGUldhuY53HMs4cpH0wlBep4x2u
lLwAhLNRVzh9k7s8wxSyj8eoj14BQFDMxJz0erDa4ZrwGPoixbGQQqsgoSVKKBKV7wDktP2ktEvN
icEZHUjAjlDSdxL0T3EW7imTfnJp4mg13ZVRd9bqnjeRFnoZLqrgFWB4VAzHYBiQTcrYaLowNwDE
9VSWZC/2/kOexcdRSrxcDHYKVc+kle9rP9x243hSx+RnJA4O1xf3begfqapdW+BFBzqavGVs9ipn
d1Q78b5qCUltNeWwL5N6l7D0g48RypbHuHHCwuyHj5Y8sEQwRNlA9X0kRvoW63djZoIiuUocfTBS
JOfSEy2dKHzWU0DItOZ4LvSz+Cace9A3+iAvcKR3IfihBNZIXqo3YYSBtFIVLIcZ+Ouegnv5AuRH
pAjZa00fZGGEw7lIoJjjA6sbzlS0SGoRyaFQr9TAbJCgHeIf/qmUJ4K/RziJENGWrntcvB2oxYCl
hWbAVXiAPTJYkoB04EEKNnlz32JUVeISW1KR2aejwYUYX+A4oxvwjUgS/cAc7yHjslfQiliw3Fho
bi5iXzwCQ8vk2LVuIrBA2D3v3+VAXNeGzOhq7Y5joRGU7JQB0hJkSjYNBJOXAWZZWNyrlGFKTgYy
s5tgXOFRQkWvJnZYON1Txi5CvkODKIhMusOYVcJtheouocchwLQyagOHkZh5mBpEt9vaTDhAAIHR
6AEAaUwx6wi0OIJmSRCplgeWACbB75yWsKtQPQU++tBBcADEhpVFr5lWu1zwJItYBlQeOS02YASQ
QNdviXYQx/tAKU2eP4lh5XJA4Y+MMrX90MuYh4bckG8kza4jUwYUFexwLpW2HvZoiphdLpqV5Bua
loPo0GX+D7V8h4bz7c+YPueEM+AAwyIErdljMBJr8K+tgpkuYbToiG0rJ+hgiTBxz1+kcjuqG3xQ
YSc3JkmsunU1xcnSxxHrtWrrNorTiDn2AT5S5gWKW8B8xK7UXDssSKMMzN+X46YsjgEK770VKF5G
7gUG+xYfws5THoPMUZLEqupwI8QwiXaTZaC0tmIE7vpHFR742qOtiVE3LPNjZNwVgDdbPLWxVQ61
2SOlFDVb6N9IYJL0MUfvlRxL5o6YRPSPUMPkQ4n3nWKkhY3LDxuzic5YqVFDLBXskm6fqVsfEc2F
x4xtaCipSzQLWWORbbrYrpD7D9h2kxqDVGZLjMF/CXgr8HdA+uAaL5W2uWZ11UUMzOLaaXZTuYT1
hn+sO5e21wSVstwZ3gLOrsjZp1aJLfHA9TVD6LZjbGSHKgLpJ2+mhRU/B8I2uhQAuIH/OeiCGyXO
NBQoOnQXoEkDMtDmwODyNA/l2ogzA+a0sVui7RyYerxXAehAzeaeb/ZK7BAk8+SY0WPJ21JuQHmZ
ePR5WwAvdGvJbWP6eNQiZ+rtdXjE0p+RpnafH1JAYNNjGh3kYMNVsENW6GtmLXstZyndqa9jq2bb
hiI4UG2K7DPFZDKq4UX8UCregJsvjmWzrRIMh8NUNGbdXDEf1nR3nXY/iJuocUHPVmIpTd/kOfAu
ArcsAmMkJw4RAb/LkwNNXU4/+eQY9j9IdUglt1I2CtQiSJ58+qMVnCiAGbZE8J7zGxK1Fop1oGOL
VNHNBCNjRx30HhTm8RCpT0xxcDm+9rMO7EwBnL0louLdnyVoW+CNyVNY82bL/QwRnkU/e9R4OBvj
MaaQvIjxJvxFr2L/i0gGHU1QlerJQ1vuQF86qKYYuU3rgH6ruA8Cm9UDNOQRqHCcYuI5j9fp2vVd
HXo5xuIJ9It6anCOP+rc5gDoVVyz0GGRW/1Q8W9IHKGfUbiTIjvUMQq699WXMXaFcCvSY3wPDoMa
WBLU09lj0aLe0FnaR9CcMt0WZCPl7qrqdQhtLTDxX2aFpbAjqjoNnM8j9mY4YF74+kZQjXgIMFLn
9ex+oJJVZ5tAuWrlJRldECeBETYOTSF7yYZdJO0r5R0Hb7qNjsJ1lliE+h5rL4OaWrJiizCatdmy
CKNtG4l5mA4wtMEtseZc7kRwCIqty+VHES8ZhOQSgYLWWFs/9cGvHtE2GHv6x7aTHTZ6GnZvwGMq
q6LhS4Gp+LgC1w+OQwx+QsBYydRqVCNrHjAhaxTpsatLU9Iede1S6LBwB9CfISzTMpvCK0nwZJx+
7cK97m8wnGOEmhdllij09lC5KYZolSTzEIBaGv3Vh9eEu1Z8aEsl7gXhbHHg4w2YhfTXkfwK4trS
SGarFWqbiQmzSeldnEqgeLrAqPgA3glCrAfuq8gNAO2hHTNm4h/SfKtnu7B1aPOeNO9l6LJoE1U7
hbP57igJLj4kLyGjeVbbQwf8FXR+dd5SinNKXiXdyvtTlCJu6ntD70+DpiM8dJOW2ImemWGUnolU
WyH2sML6mumlpQ+JV0f3UZu4evLRST9BcAN0qoQ6GfdW8vdR/iB0b2MResE4wMTiYxDuyAvKuenA
cs6iCwaYTCUrVaOX0OOSivbg89QueWFXjKkn+4Ih9b+kCG5vVCwA+NmlILw0Uu+Eg2SzEo4wKYws
weqzgCykG66KdF8PW4HyTpm/ZfAK6qWDBa9Gq+BOYn9UFCdurxQAXiIiq2QbVXYQnthok/gM5RBb
mwzHIMcXPA5A/embbUa8JrUrdaPym46kztA8x6PNYxId3y2LCILIjd87RWXnSmTJWgBuS8mQ4x8E
Kyt1u03xmuQnOeK8QLQHFiOMc2JJtHVOtUPipOlJKV3wBUd46or4GEmnAHaAp62Fyiw+75ZDV0cq
QIGAIXua+iaSEc632+5OR8pGX2X5RfDvQ1+BJgoGq65T+IEZ8gGcMDxGgtJYMNOcMyqgw0794PpD
40vQSiOukJyqdfJm3/NWX2EMC4loMOKqsbEAN5uN+0zbxcwuxhMpr0lUYfrWq3jAnPQvgmw2Y25G
MVJ0m4iY5Ws2sWRG2V0T3le9DcQBFdmAbOr9z7x3c9lsc7uLH/iGubywL/EjJCO18uJEol0JS9ns
GtBABtWBQ2dOeMh6M8krK8dVttg+yzS0esXJiOr7Xg+hQ5FT6bwTN7oHtAG83RL7OXvSOEOBwZBh
24/PoXzkex4rn6bEWQlN0EL1cErEyRYfm3Tci/H9KDgS7yTwhogNQ2vK+HpuI+QHqm5JaRVCdIhy
rLpPweiO+RfWvPAQwkWtR8bXGl4kfe/ZRh170x8rqyxwl7mhI/3JwGRS5P59wA1GrHYWV7Jjr+Vb
opammOP3ogYHRIYelpvpPFK/K/AojEot7kagRRgjJkEswp84gZj6oF3FJjdyClug22n4UY8umJIQ
aNshmjgtEM1eqfbY0z1rz9rwzuqrqlhl+BSris34Y57vtHpLyKnLzknxEpa95RNT5fatbma6p3OF
wTEXrhfPO1M/0jHBviy2PWM7LfZlQI2JM+dXTe6r8KPPL0Ozk8QnrjvI2SFW9iWiN/lNhbBNmBnN
Q6BaNDM7cDToV1Q/hOia12Aws9oG2+Elt6VD7bZhekdqzhWB3i/laMOepfa1QTW28UMDab7Ngvcu
AcmUXaZPxPc4pMnanY6E3lczaImCGOIpUswS7pqY/EXwH6Le5s883ZLcLh7awFCyfUuwVKkg5DDx
PyOwSJyxd6ipjJu4NThQJtyJ7KFiO62dRmGL5zQAtPGEinFN1c34jOilCTz5mB5jRKAxYtwNPH+d
AuUsQX6FCbscyNb7Ttx2otUrjqbsSOJC56n0Az9AMlgIqwL1jBiqVLYpSjg1fy/GwIGP4ZKqJ6FD
omXI4BX4SGJT6980EAvkRtlOEcZFvaioQTQeESz6iwcYJiAe0n39pqhmuWskOHvOrHroqw6q1tjk
P+DiE0d+ntCf1B3DTn53GiOnnzos4hbAjIpi+7HFi1u1PJNHuEMeyd1D8I4hvgYGtjBRtHrOHzre
1dG/UIAkDfgz5YHgCfmwJmD3NmLFlh5bOKrexNR/stF8h7yPodXBJXSbQnf4Tfg8usQ3iLzhRE/j
jUpvjQr0V4DgRi5jBMN91nuFNyHwIUt3M2jgLsi9qne5xi3uxRQw6IgzNQPnDZBUXLu3DutMgJnx
L2J1VYeL9BS1GCKu46cIOMmAJ5LNKrSUXdpiMRoX1XwMqSN3xzJ0+EuoWVDyARlKm9rae/IT3XLw
Xp4wbE3944iAHFGc5mFIR6EuckDV1hGy+/thl2PXRfh/jq5rSVJciX4REXjzWkBR3rXvF6K7ZwYj
ZEBCSHz9nt6XvRsbd6a7SqDMY/LkMfA2nX/onS3lhdO99v5Ri6ZIujy5pS/d1Z03Gd0rNzfBbuw3
zQ2L19I5p/PO3dfqmnx3VW+KBK/C+9ht/JPg+dJvcQW/uCaf3pxuR/mVf0TRZvlDFLKu8cf9AncD
9ncM48b89e70JrC2ft5Isp9A3PBTeAbuCqsIdrftql8TfhRpHjYHVvBhM13XdBs/r7Sg8k5+KMwc
4Az8yjG/P3hVWEeP8ekVEWhn0LkJKURy4+pIsufEfW+RwVuDX9uu/V/u5H2cg6GLODDFmzD3cT//
qAvN7rPOl7faBS4tOxKWAZp3iP/tWQe5c1IGs4MB/E2ouF+W5C3PGWb7kOn2JlDTNKa5g38SWsX0
l5z5STf/e8B/bfwRLuW08OLSO6an6DD/6c4teK71OHil41VJuDMyd4Pr9I7nU//lXr4sSG9zDzXZ
11mfL/Wlbat+vYj40a3XYHy2aZFFD7/u8/GQAAPTEhUyNZU0O+SXeN626z6mDNsunhdId+H8AIhR
NfaFrthyXzYB/hCq6lwNAwZb2CFRT278lPRmyyVyi9m7hdU3dR7Cy0OxgRiEU/uZOJL1a1U23a0O
f9rkmXQb9TWrfeDuV4vW/SVqzgaR2N6tXUs/w81bjPCfCkxfNXndCEx8HW2zByuX5ib5UBNy5LC1
DAABGPk04Yqw+QDoVIRo7Tczruqb+y+E74zlKUxet3TceDLX7/oEqsb/p3ETPuycL7duuc8mB3mg
TIUdncshA47eApVi6KBuC5x26mHh827ogA13C6Zt8Qj0Y9E+BfgF7NZ9bQT4uas5IpoQAVcn/Ebo
2/0Z+2a2HKgL6ueRPbNr7ew57p+QndZDexSkXH4dWXrI5bc5YxWswkFje/uUp3pP38FpeG/1M/U3
2PIo9k5STc/Uor5tkuPo/Gtfpxi7+aoYNdpewhsiUcWO+IXj3QEQ5Xb1X116BBIebgti0V7wdq2l
uHZ4dGrvOJ1Y8LS+23NKfpLmtPCS6xPIJmz/87F0pHtENqfdBclWY49DGCuOvD6Dy7wcWWW9QxCf
6nP7jrOevA0g/W9ThVAAE+4FUGGGngJyBa6yrKQEy4H2sq8ibC+5xZ99WqJvZ4DyS4mOuY537VO7
INe9iyvzCe5iFfl0weYuK3aw2IN9jFQ1ifsy/2ujgt1rfzOkSNPzC7zodfYc1ujgwB5U/Gdt8xoV
FegeG+x+TP0HvMwgPzGSZ7FrEHcxvqePZoft8YNTLW8KZ71cVIR9STuCOrA4R42eC0VvIsfY/cFm
v5WjXS5ItG6mZ8gfY3DRIAn0bcWqjbU0XdE6hQU9geBpr5R/DC4GsQdY9Ho0euDY/yQ+aLv44B4A
Y9nP8i1RUVml78xA8wp2U66Gjfq7YDu62MzT71O7Xul8g3ae3g0+ZQyOJsbqmShHsgvowrlI6Cu9
On8YvvsP0qIZYUeRnd34ORnANojrovdjxabS+w4uCnu2URyxKMf3ttDyVHMU1/iUoXEB4n/gvGM4
Nsb9WgRpxQBBr1lBZAV1QnpolA9qP4iifh0cRGExb1enW/xiYb9zwhIYKE7xjpZRUuqP35YwewlO
qG70a4Vm4G7qtYgMyNqNfbh1SZ1b75zBA6CFC+TWY8eE3TqaD4f2HIzvSfrlTtuQ45gaPH4SdFhO
eowJv83g9+U+vrKnetj5L0NUNcjcJU81Vvt+I4cUHJxPixjFuKE7iS5BOLjUbI8vNkdflYG7z1Bm
ms7LeX3BxScWMHAb5SaFDT5scKDRhwtECel+fQ3scKDtuLPrp2ux4wqH5ToF0rW20QowzsYSqWvg
M8HydQ9n+IsQms3s8mptQAyFXV7HE0KLsHJSzmBjy3gFbu3M1lq/rLMEB7wLuwPTX45Jr2nc7xeY
0Abe31LHHgLrFIGDbcletOGJf0rH9259NaBza3A6yltfZvqdhKDPQ0SSNo+4azcZqjyGHTa15ZVO
9d0X76r3c5v5z5AuwNgNjzX9tliz/P96LMw7woCeB+uUG/fT03ugOorJtOC1Dm7cvLHu0I5PpKuG
7Hnm+J/mwxE3dz2Q5ATsVXgawWz9vWm2jWNztqDenBzGsWEr3EzoETBwQ6dbL85e7IALfMrqj6i/
W7lL5dUfLkvzsLbM5kuKTUpyQAzn2JylQ8sQ3mrBPgL2NLvfDGP3ATY/1IfUfavR2E7jLZLhRlE/
58unqMezUW8GHexCWOE6LPfw4miylIHzmairGvYm2flp+qbdfjviQffGbEM8MHMPD5OL/nLM7BvL
ol0yP6kMSKctRLTvQzyu/wjOxLsO7IUhpzjYN1ofOO58RYciqdGYoJqGBoZCF5UdX2z3YZKfUTRv
KW6aOvjIBmA+l+2wDCgfJuTTUrNrUA2aEAudKCsFMM+apPswU7uWpJsavbLC9ysR1MlaeAj85yZL
nge0WmNQb8Ph4kzXOTya6X3unhdrSuZe6jpCoP47R6AFl+olsX1poAn1BOCI9rk7n/sMtlggHIv5
jc6+DBz2XPOY2HaJ/S2bh32oseBcgxpBHpyg+tqjuGDh77bBld2FdtvVH1k0HCIPcEUipx1YCCHH
eHFBGOgeF36jPiaYy7Bf6ZAtDDQNwMYQ0IMAHayQWh+iPLpOmCObbsM6JH92/ELIi/X+RJY+sGKk
IOOR8tM6/EtbixeLbASQbBw5+8hxtt4gqqkJz76QeFDwYaZXvz/PuGWG2tvKhG+HINmEAz+s3nJK
43sb4y/H7JLq6a+gso3tkgfzzl9EgTndIoqxBNh+hQFeU6heFmRjRpCUBu6EuMd2Bl6izpN0/oEd
Jb/tcmO3ofsvoHLDCd0GNdlZrzvGvd2zGZe+BeMEXkP2+GV4t/PaOfeg9lryTYchH5IkVwjf0Bge
NP5pmFWfB8MVzE4DQNmN+lPVEnqo2a/9oRNYxQ4uq5t1V0ZZs8Vy3LJN5tys4MpjnAV3gARrzMJi
Uk+IPU8x1z+6EyobPbFfspZD+nDaFo/wM9Tg3QLn39LAQuZnlQHo82vs2oTXUGRboVH62GfXHS3B
Use42YQL1uaNDz99ZSOEX/UatbSaRbxLFkhawfsSy8tC4BzPfmfAHV5CxrL8HswnL9rR7sGBdXD+
Y3jMmnNnd05z7bOpkIM8MUBHT6oSh1cHUT6AhtS03bnkVXXBjib8i0vvEANwmB6P7kh+XNudJqNK
P+k/3HkupfRuwxzcF19eYuU+zVlSZsm56/2i6wPYarFrOSSgIfwVHR/1hpPp4oPueREpNe/UrH5U
K0Xu8eEfTuERKQ485oavrrfsfQpJKmqwXtJptlI5IINxM0n34VP3ITNzDgR2jPAecgdmFuxSzMk/
lYhnTdocUxoXpXAF9SLd0OQk2vXgdpgpn4Mln21URBAe0JpybErsuV81TY+WA1oX8/4I5m+Hsc8d
kCsa/gcD0a+NkGdPo2OEGmC9dy3lZYwlWKWhFEwVQQOFBKulU2s2RANTddCrRig4K8rsPJRkwW1c
T7u0GY4ZXqVUyHxKmrJlyGILqtE8L2j7E2iDa3j1NPJ90MoKiz8YXTx24r7AWo6l7LGaXrMxj5x1
g83ZG7p8KHkHa2hCktcgViEkQKwd/e1K3tzm3tYFpYXGTo9uB+2utcch+xxXEGu5BxISApUeXvxg
m7FinvIEljysRzXlAEKS5kFUdf3Zd/bJuG/lM2vwJW4VSofc926xePvGnFdE9jSAGwAZ6ZsM7g69
My5zslzRD6UIZ4kgLro74fcbsn5ighepq19Z/NOmr+Ev5g7vzfS1mGpE3y/7CIUcWB5RSsElmQ5j
8BHHJu/A8Yp/vlSF39xTW8XsJUMTv44Dho0LsGUBkB57XsAUtz4KuwArX6TNIXY+dfoNgpCZk79e
F7CY9s1h+xTKYg+30Ww20XRUyO9WxxZnyYFRneFK4s8MnfvwGWXnxa+iuQwzmccI7HL/1PbkZf8k
pJoQ7mPifa7JtWXvBlRcAGzyunp//PEHeqASqkzT3CdNWSN/p2EQLIH02+jIXbxJ/CuYrpBAk+5z
VicZHGu2BUwR/R8BnSypX+Ns2HmgigTY+DUEdgbTN+B6PbfBTnnfHJ2FkU+kz9MQYGMqEuykATz2
03sPLWRKXht0Rp17VjDXj9sw+HBSSHngmgOnNJ5/nDo0s8jVbrGo9j4BriNROEhfNZ5yTkAamucw
hWSSZfBMlRggLy1/4AlJoetFDLsjphn6IDrsFMxdsu1hF2qmFpChyxW0utbqElr/6xzSQiag/A3Z
NAmGOtGUUzcoHJyyURBK8K1bfC3pOJypFxcMvauKo71AKNTYubdW/9EoWxF2gzuQ4VshSq/mG9rL
DSIoAn2z+gh7xyYZ/s3+05reu7UaxyPCSso0OTXJPs1uNL1P9hbDErT2J+JAYQSLlv02cS/ZfKC4
butE7DhL8jYOL0Y2V2+Zm1wv6akf4Nx39Kf2xm0jnOdkRHYdoGJHps/YhZ4JviNM75IjyT+0FUJB
TswNKwG62DLvkHgpZGxepmB3xxa71eDoTan9Gdq2mGLUE0v3dZS9w6NWTR2pi7W9IdmkYE6zSfUM
MULuE41eOQiLAIf7+2tkcC1kzM0VVGXXJGUQcbQDM6Ty72WSRf+LgCTOyfG3U/w3BKnT+chp6P4u
fvAwDM9PPYPQ/0X9za7x5pcR1M/sBHvmDZfBROesDSqzgt4fl8tCL9HobFunO2gHZO3UBNjh5OeM
YVRSmL0LbUlGXj7FHSg+vCrU8E0EWQQ7pvd2xA65Tpxc9fH7S7YaEtX8E2YfXPOzX4M/tujoI2ar
2fbXFs+4cZE5C71Hz7ivYrEzKdvOMFg0HkoCSYt0xl0KNmyEqACP/s6FsqT7aavdeOPq4e9Uy8rj
SFtJuzdnGXJDYwjTbTXEMyxNcCdlSZXx6Sadb778dSWsDS1UMac9J0ObU60uXgdZZHlr+bBrpgaR
dvxTrd3b7/MmaDcV3sKrCQ4HH4aGAZtbe+jxsdg0WGhrs7OFi0F7dC8drCCZ58MQ8nOC/kPDbBEu
waHWiC5mc1Gb9GWV3bPq2aGDLtSTtlSeLgl3fjHIc5O+WflpbQo2VLoVWrwisqS0q7MPe9lt/QXU
6zpCUnEmPMh9q4+hRgsrQr7HcP0B2zzenPnD7yDEKnqPu/4tBm/RzkAEnb/AZBIieQzcjplgPCLx
i7uGp6hvz9wGoBvxrK/pazeZS+L9ukMgb7oSl/K4rSdz1F7623B9dEFyh7vwFKUC7KGovGYqQtf/
VKJ7c+Hkk1mdDxYHGbFi1BS6wgjWnu/7AJIlX9Ul9afr4NdFPa8vxIG9ROn6MIzYyocaUHiO+1wL
VRg3PWEvybGd2G1tybZl/GTxWekMsDKH4MPHfbp8th1okAh4ig9dLsEHB/P0k9HuYHBtOBCvBpPu
s+XP4Ix7FQFUpyL+K5hMysblsOVNDfQb9mEI2coFWvnkDq8WEAMfQuMnChNVfBR5hAK4DPRB5Jpb
s49sW+j1SehLyP+Jet60mS5xIlxfJv1skCoCzylH7+UElwikJdgX7G6X46uHlXlBmtemzz0IdEgV
2yRCwIxwUOaJNKTETbJ2es8Bj3SaYcq7AYtVEQJe5wl7BPLF2yHEOecGlU/rwnhp3gbzRUYwqIXq
RMaHk33M/rSr64rT8zgdOz+E90fBKucWov8YQZLXy72Jnxga2Y5+hyvcHEfebEOoNUBtGp5JxyIm
FvZLgmKs7xpku8NneCXPfvueNXgGYgGNLNfO1p9+ePjBoh2ZcOe5fh79TnBPL8a76DUsawMbGRoj
ANCoT7at0tts2kdrQRTPMy4LKr47kBAM4L2CvKPAyRosMlzwtMdin/pfvs1VVk7g8YPuT1Mfh/nd
YMYYFIOUR9qovK/jTQa+0JwjcBwUAXuIvptn1J/0kbg41RW44hnFfNXNMVye/SYGnsMO6CbI0Rqn
/W1yTTEynrvogTKwBHHs3Lz0LiA8eoB16tfCQKJK6xW7HeFMLPsASYkhnIYQbRUGOeF17MZCOS8L
Pw8d7vexygA59HL3YKshoKSSocRQRqFhErTyYesADPe4XV0I7PaE6KgKb9vGA/c80D3N+kMbwdUC
v6UlAGO32mA/Jh4Vwk5UtaVjg6Jerg4eIrfri8w8m3kPHLSxBg0e7CZrRK791O0ZQdBvP1wMH5CV
dQbdLhTi8qw6DA3ZcxhJ8chBogSJyu992gHXgDaZcdeeAYRhlkT2RF8BBJbuiGMIKhJ86QxrJkEh
Y9HfiCBjl5CcNW6uZ9iNGCtEB8em/heteLcGuoM5/eyH8u5DCwg8zLPEKNBYGW+NRR8AN5xgd+Tc
H7mUn+ualjbLNjDbbBRIeCcq+/7HG/cJPGfY+pIL6Mg6UBejsD0UiU2RXLdThr0axD8KHsAVi+Fd
aSH8qS0+9n70YQpcsC4lQ9KzhBcqw36xFUbp3+ptXWQkwqLfO29RqwoYLnJ3ACDDl5oSKAEgMAUx
rxE2ebf45nW3myHvqiaAuRWSYPyVuaZSA0hruGdmPyzSX3fYDIsTSBcVw8c3gplvoG0nRQ2vQGYh
saIkY9nSyW2mirXfJliOZAEBXLuIvHbJboQBsYbxboqDXNIIa6sQEKd07i8JCFyQasO9xnCao9f8
FzTOSwtccDcrXCMUrmR2qumQJwk5BTIp+gSBAu53GoEKKYOsWA2MPwodssQ6KWcrGltwJ7yuznju
03jbm2AT44uNAOm19d9abfMUfzPER4f1sB0mJQcX66r3KRiKYEVIKAQ1u0JdvrTBmo+wPzWghT1g
omGodwmP4MNrvXI23kbx6IgkU1g9l52FUw+xSNhsaI4RykUAwWUCT0V4ifoJzTuBrpDiZ8M9i32E
v5dpEP2dsLisuWM+72EUbJwqOU8wBybtWIY4DjmqHYhWE2xxh0yDyEXi/6UDHXfNwB7ZStxtFjeV
R8EzY672q8mch1r0lw7xWFBs9y45cpMuA3XYzll9VcYg/SRFO6Z7gW7J30sPhSpL9Rb296GwgNHE
c+BmTyz6e2w/37Qdqoec8ElmGmVFPPkcRs95yBnsRfXkPGo+owsY/T9UuUDF8/QvnMNvO0NnsM70
mboCqG5tTv7gofxPsQtzBUxoWbPeTOtd06S9EO6+qynbjVI+LSEoWw2yzgwcmiLE+kikvza8rEp8
gWk1yf54HKQQ0guAsuvZL5GafeVS+3mDc8h1xw+IvgBKWyZnoxK4Am3cHRF5cOp9c4jGBG54LO3I
rY7OmBX5Nc4BPfqNaiq8nl2hvKTO/YjaTWIgt8ecXUe6+JsmXS+qj78hT1mAff80KmifrWKPaBFT
4Qb4IaMHSz5dv0Tmv6dru+O0rTfSEQ+m6QuYMgi4ItukjO9YvXy7Wf2TjLxkmQ+5G9agrMME6MKe
opid43EBGdpdl1o+jZ36GgFBRRO9T0t47XR0YRLOQ48+1xF/Vm106OM6LBVM530P1xf8ZudGjfDA
/tboqbF5G/Z4n4KpCiyIMsxrll4EUXnoh3urYZQauyRvWA+niPoKWxBkXkoqx4rjgm2rMD/Dc534
4fOYyl9rRZJtoqS9h5KWxMQ7f5IX4oQ7S4edWhzU1YWDn3KiGEKG90raZpcY768m0u7pvFDofc1v
lmKLOtqTp3im1zBOAEJrdOJjREC7N90XcwTWQoV9DAEiZDDqiQfigwaoz+sEp4+5iUWDM8Nyz1pe
JomeIp301bKwz3s6vJh5hmkVFuJ0nH7SeLiEmNbAMNODM3bDLAZwP9xCDIGG3oLHfRyTIozdlwVU
VLFOuOOGbsW7brxrSDp1IP1Qb43jjAAjy0moEH+xENXIVlLnoOkgeMkOaHKWp2HywPbS4eBGzX12
s9s843bw9fjPpXNYYK1nUE5h/LNgfw3cd6Z57Tsw7vm4pvGDNSB00lC8TNI0Tz2A3q1xXRaXiuu1
clkNwGjBWL6FWRKBTxghTviBq87rEvd8b3oHUCtRNduNiLQta2qTcuXY/NFYnOEi3LWwHH0ywBPy
UyLIATS1H27c+Xuvoelt7jL/5CwBXNpZStrCSVj2KqZsMm8JQdzQL0R3xAghpndhwsYtP9sYFui4
mbGzjE1RVrZtj/2MWJ0KPbpRWzX7DObUtB2+6djCJLamQf890o5CHFg7cZTDYPZIlcm2ocCNaGpw
qEvA4uuS1Ro6jlTvDsnaamp7CBZe2m4dgK5CtrgQGo/SjzRO5uvScLHHo7Dms+8NB21tVIreZFWL
1J9dGk0rZkpsixuV27wfUzRLMLDYo5giXYhZIjkpwb75Hcx9ZJeBoivFNCAsOv4l3VLq7rJsTFHZ
/LGyQSi27uqaB54FMP9JpneiXsFl9aYto6BN7xriAd4hsNtZP4Slb+Madlj1Gs4DaELbtQXGTwAO
sNwgxzTRfox5XQzxT9S024gCJAxRYUyD/x5VM0SaHBM0XwFHxKMRQI4IjsNyYmCkxXkQ2PNQ4AvG
f+EqvMRDsPw0dXhTXn8PqfuU1itCqRi2LVJGXBjd54ODsAn0zSRGdCiYYTqjEVYjQycZRjBr4ncc
Y/atveZv1sQfTJp/HsnmvI80Ao0wseJtYhLg5yKNNOnfDeZkIXnLJRJ3LMKYGPD1rOjejGn97MRN
Ox/U6pK/Kl04JIdVrM1+XdtgKYhlNcLjMY/mQjXkUBy1/O06jUvUdACfjT53XuAAM4JHyTHsRkcU
VKfiPBEa0W3Xd46DdzNJ3FKyGHyLV7ciwTYIFZMjZv7sk9eoGep+yAh6Whbodc8aQeDpjzn8omvg
xTDdcKcFdOSjge23jmuoOJRlM7wSYYaKlUagPNOlcegMmqoVWUWwQ9tiktDDjEPtC2j+WavhfvET
Hv9dFzTY1SDHNN5FYv4td8p3JDQYpgdYV/igi8V2MHPj/w3dqm4kR1vAqdEVbZul3pOWLGPOHR43
R3+d6bmLU9aes9Su3lPQhImPYZwaPRdHWCLEni4kbO9GvF7gGRJwWHWeXpey03aoT4EfaqyU0M66
PFISgknsowl37DiogG8DSUS4X/Ah0PgFTRc92kR5UHF669mqm6cl+cfbEbxnj3kuTGkw5c17HiDv
NO+DTProy8HWbmUjYnqyPZ2QDt7bYCixdkhnWy2ZhxY7XmJRNgpsGTpzJ5jeu2hh09EP6gFTOMRp
2hq2cAlLAS6UwWyZG9RjjpjWGdIT2KhwJ4Mpk2UYjiQ5BIZN9MhpgPk1hlI9G1dyvJuZXk7hGOP6
kXgOPfhbUpCJay1DxCtRzQSMLwT2gTWiIQYZaWfromlbrGPfBLXXRzsRL9N6w9tuOuDH37zRZIzB
2q8Bjb2yTgLMJ1giI+CmwPHSykNL5uYNJ9mfGXQ8KMYW6tZG4SIzOwKyYIKLu20i6EIyI4WVvZFF
S9gv4ye85TVFV79pXDGFJZnm5btOQuG76Pdlyp/cBuN1j7nPXPVcSySU370pAEeFjVLj+CfVygCR
oeaJXSsxq7TXdIaTgVjAoCIZBKN46blRRbu0MMCbFZcrfCEZAatce9bG+yWZ1ALDZit+LckME4zI
Q5CI7UE4jHv3DTMwrHNf4nP6HuDySsd1gBIc8mSrKGiz4xQNoShCX+Prx68WkZeRpfRZSt5idNRY
f9zxSPRyr7To01O3OrhXY0ik7Ilp34H+REML6itrfWfXMJBsVcpC2ZckzTik9sUL51vNU5EcuQhB
WTSE4p+G+x12QaBxwL8nSLA5Uzpi93HSQty9LcC11gO4X4k8RHA/4nMxFgYwXJpSUL/vN5lpXVjG
+Lx4xeSnY6SKkSBiGkZmvx/PDpswh+pgTvOZKbWEmJiI0DGwhtS66lUTNrhbhjnEeN2cBne0NGN7
xI4kHVSxL2Bn7tZAWzyyPW1zDIg3fsFISrvSiwVDqtfomGMrRvXX8Zj44MZ1//YIVeu3PW3GB4dG
hHk14ULqisNoxqJj5PzbRzMJBzRcxOAIySInWLeYxxTwyiz4q/OBKMwdoIpKtSGzC3cHM3H34bEx
dSuC8UC28TC9N5Q+q6Vbjksf9OCYFJwrDI3wV1275DPNWhhmna6PjwiUmZwKM0mJKHuLwz6lxvWe
ifMr1jg+QGHecwFwOuEW0EXtCrCzdZB8gCvsseZongymL8Mw3oxur8nzqKjELTIIP5oeY4KB3u3K
a0+cxMLgeSI6BDccSN94gBlL+BY7Ck19SEeMNaaBRZ+mI9ydaNXh0keMBEvZrR5xiVVjEAdjEWUQ
WdG/Ym4SzTomQTdZxjzyEi4TfEAj7zFA6VI+wTyCt4iUhuqsLvFuZuYYgtqDk6r23GHnDKL2ISpE
UHwcVfuYMaoxHKPlkP04g3WgRa+ujnMslTLByTFtP2ICd0qBfojEezwunIDcjpMuhh14AtKa0Cvr
gqoIg6mLr+FBQdhhlGxQ3n79X4R0Q5UEKnAgRQ5BhqsoxfAEwdQo+JKaI0+rjvqm383eNGAIv8dp
7dDgHUfpLJXo2bJrYM9XVUN66WydcOLI8q+9uAGP1YAPBkklSXfAuFzf7iKDU4OngEGckyaUEl0W
mr0q86VrdtSTQMweC7rpEXb4Ibg8ph5MlUeW9qXTPMJUm6cdTUpWrzWiDJMAjOos0acfk9ZgGjlN
VmfYTSuBC67V1JnxvdrJOTAWNCmcEzTEdorOdN1L3U9UFhEUHvCxi24h4TAbQTdsPfFpOarimeLd
+SO1bLIS06PjeVUtf5etC0NC36j02fC0SUrb43AwmJliahe2jwX4tEdmHz3A9QI7oItQ5+4Mzply
lbvZ7zyJGkECv6wZAX/tdzQiUDWjacLYyAKsi0RA1HVXCxhJ4tUP4BFfhPVeZi0wj62l8dOCKeHV
e9ZNkVNg0x3xxgte25ZOG49467JXcmxtBYdAovbKIlK46COzxODbUh0eMnyfUFiAcNuDHDGFDHhT
o2huJs7GF7CZaXyKnD714cKmtqlISGpxN2mjoxIPOP+r2gEiVMtXjkm9kdRYwPYfe+eVJEeSZdmt
tOS/odVUjYp01YdzD84jgB+TYDBOVY3uZvYwO+iNzXFkVksmiuTU54jMTyKBcA8nRvTpffeex+6P
CjoxNOvpuu2dWJd77D4QZbow7HBITGpobxEI6e0p4F/t2li5yHdeuIiUBv+QZTvwgPGH8GdHngdx
Jtic9kCxC0toRv3Qw9V3k1QScF6tUn83jy4v7y69Tm6ayaGdFTtquqf3ora6XMQ5yN1qoxK2pfCx
aRG3psGe5YnYfnL8dlFkTcIgJV1hsCEOd05WFCcbT4TJyyHHrO5YuZLhRaRyYu8mbIO5uHIzbzW2
2pv3fltkL1VUjBW8hcT2LhiTGeeP/uDbxDbz3H7V1hxHe7/x8EhzCOfpvpydLtmUqq7IQaQ5LTHH
iqr6RhUpvQ3O0YoeY18mSWGozr3lT8C0f0dL8qhl7VDZsIUEm9qfoCShDphjH/b+KiO9bOFure0O
uyl97KcfFIf//AMIUP/1v/j7e93QVYwT89Nf/3rdfFb3pvv8NJevzX+dnvo/D/3rH//KM3/7zZtX
8/qHv2wrk5r5tv/s5rtP3Rfmx2sCIzw98v/2h//x+eO3PMzN519+ef0oUwLI2nTpu/nltx8dP/7y
C+hXTh6+kv/8/Wv89oCr15Lnrj9fu//+X//wSZ+v2vzlF0v5X6QrHeAyoHkUwz5BmoyfP37k2F8c
Ts/wNM9ABIK5Br/8R1V3JuFp8osfAAYRQoIUDYTrceR03f/4mf+FWRBhcHqeOGXbw/CXv73Bm19h
Kb9+8/+E0PjTOeCE7McFI19cJwg4EdRPfI3Bqcdk9sl0FxcYjvOjeVCb6j59bA6E92wu1HQ1PwyP
Fu7L331Vv72T37Mh3b/jCEnmW0D2gH2rwLe7PxNEkjCcA6gSJwOdReoiTyJ5X7LDfgy6zN73jv7a
L63+iNNRf3eHON1qr20QI8vpIfez8CpuCvzI01Tc6WIYd5UhfahVz0Okl7+WTpScIwaqy5mB7f3K
rSv3pSm96iaHMMj8WEe+VDJCgGztNrqYSru5JzUzvSRxwPAwxzX3ypTpvrfs+jBkrnPVpCPOMjOj
pq0zZvERu0Kfy2n1DXCqpZGPns7mHa3UU/6/kxcm9gOx5QQZHhpT24+O49M9oAt4VWLZ2bnt3O+j
Fhnz9Cvkjq4KdhsL6gDELy74WTBrY277Xd/CxCB31bsPypqKnciyZTvEWETIzuBUTeeRdFGS1vKq
hsRwbXx243NH82crvTa97FgZTialjDAPUf/b2RLFMUEGZwMfS0quBj9yVXVmp+1Y4y7o7O3U1/KB
lw3u+ilfGBwaWgs9jKE8n7HQbX2DkLuGfDk9NuSCPkAmN+iyHYJ1tFTu3u51emuBB9poIWeaPr1d
cUgKf9pmkjOrL+l1+KGLyJn6QyjWbrAs5DJTHBxRwk6oklgXF/rutBc9OgKOrNYNFTJl+PQcGiwB
AkvzbRZm81lTt/ieoi5DyWpTxFA/OmrHjl5kEYU3lDH6m2xbCHCUD/1JnXPOhYzkha4yd29F7nLW
a61vXMuh54gJ0EHWq8V6jiK7XoVt1TzqfFGH0CkJMIlwLF59JxvpO/sYISvWg0uROWoDQ6o8VxPZ
HMd03qVtQxrDK1MhgOuxSyasGeOY0ibuh8OAt09tKEjbcl2G9EAJPHd4nLJRkEirKMC/8kbcY8Ei
MNMqcYXe2I49n7FjIBFcOe1twjzRC12L6V6hu7312qsePL9JW0AM+fQ8eYaGixSerTedL4v7MU6R
JAIG7+aHoi7xJrhu034LCk9eKOO30S5m3lXE+4u7B6US98KbbQeLvkCGW6M8LRiXc6+2k+2onJSs
fU9MpssiUk4mq5W9M4PHJdwvFv5nyUMwmCkdfZ0AjVQ7MEd2+0nd48MjKNP2brA4X7vxc0x9tZnz
IrxUhqJkXU221X9jygZddPyNBZ7NxtPPiRgNW7duyfD8cbaV/mFa/GZZD16PV4dpJtV8wz2zdi9K
K++2KfP68Prmw04q1eww2eKxihLy8GHUYc+3ojhi5vLgW+6O/6+8XTz59KIdtyFdwbBz2MeqtQm7
t1a4UdFUAM+uRucskT7+JJwB8Se7H9xzmAeKS1tq9c1Ge6pvlmg5GW3zaWY31ZBaclSMs6U18uSC
GP0TUibBetWblno+lv5HYSdkngrR02OexzwjLxpF/fclEtO7g9p4GGvbfql0F9JOk2CHpiIZnWPY
BcH5ksX6LK47RibktmuVZADmZbzxwhkRMYqq4CqZ4uKqKoV7N9WtfAnTtHghutxFa50PydMwdWbv
xW2xK9DySGPqOUdy1y3FesGdGZG1r1GYadAFV+zuakS7SJz7wq6DvUObggFdOU3mTAfqpatz7NaW
9v3Pxg76Hbu59tbNnPxOAcX7luQFWxCLfBru7CFXW2uIwo0z+PqgR0fiUO+Ql3f1HJWng9wx2jST
TvfaTDnm+Zot2teCBlCObDuxsfGldtfePKTjOoM/RWAA9p6hyDZVgfCTGmwWrn0xS1qN2knSfZiL
cgOOP9gv3YTQzo6gPDdTQfplHOVpDDaqxkXqDNnFacHCFpVN9k3u192DSIZ8x1B6tUnrSX6NWUq5
VQ0Def0yER2zyjhxz4wXdctKxLqCK1Itj0ES4lxuS1B8SdufMX83NWidskIkEFyqJwVo3IZpVLyP
jV9/nfjyaXJNeb3uC2FdpD4zYPBS55uCdg3EmKiKb0ulDK4t5s3zr754FFZq9i6Jd3auc08OqKyW
8lGlRZGBtlmKy64dl/kQpg2BFIPav6n9NDgb6gZXYz61zYJ9yG4SepjCOu+l9G77Ys6wsDr9fswL
Z8MG12r2JkEavc0ao/O1nuvl06/m8FNMjf3Mbbi9zFufdSbyZIhNt6KmbGkL3IQtV1gYecMV886X
dmNN3YmoNIz7qo+LYyRKNPQqbN5jOQUf3iwaVF9nYKYTY57vB9403gtmT+W5sQ9uVZ7ABDBK97mI
FuyToXiI+zi9rGp6W5TW+RsorfZ5nAJ8703oqzNtI8suVTw9DL1vkKA8r/JWqJjZeZy2yXGwwUiM
ij30esra7JGtW/pSVyOxDVWNGM5L9xs2G3XrTHF41qkMRExky495ipOPICjYzsCAnl588NoAFmJU
9BGW6lPKFsxstKUQIEpHPGV2TH7RTmKrXonSF28l/Z3rBoJ9SXs1sLGE+sP4mCeh+TrQSXysFiHF
bUEp+OC2xp3WuSWydNUHaFk4Y+Pq1jIGKUzWC322JmIXyebfxXCobXlXOgltZCy5ctosfmk7V0qT
sceWN2XfxpzccRfFAHOd1Ju2WgTFg3Qw+CY1/clVULfEuG1JKCg6tZMDP65fOFmtdVUP81WVzfNM
vgaIlsW4amjGqQHdXhtRfnTz1N83ySDxVPbYktaeZvAM17ftZ6vRr5qzjDJpPnKouphbahW7510Z
+iBCUF+AbzS991wVScppOlvsywanAMZSOVVfb8rMs97iSU7vU4nOuG55z/ZmssLFrHk35tjJ2Xm0
es0cFz3goLUYuz5gt9DxexO0y50eRwxaI0Xxam50jawyNdPbEptxN0dt8u5VY0FJGM7VxThMvO7S
4/WhzzQDIuib8rSj5cCWmCYnF65HF1sArGrzJ9y7n/lz3D38wPZZmiANBvbPDNExmks7DSnLO7aQ
znVh/gRA+PfFt8Ok75CJVqF0fU/6pzfwO4Byy3dvZkNn8TSTJMD6czAHMoRrl0DWPjz+2YBQ+2dc
oHRsCSv01+2GG9o/7TMSPYtMJz3t/h0hGAN7fjhgv12bK8FUtX132V//+WyGHzMHf0+M/PlVf4L0
NnPviNnjU2bH8g5/8JolYjVumjv5p8jcH+T1f/VaP2FfB1VFjR3yWqehuYSUFMsn3y04sdAcbRD/
gP63hoDANnpXa5rTmJHTdb77M3bvD7bjv3gj8qexUSmNMct1eSMOEz9cRmGovc2c2T//yPbfnaWn
gxoqP3SYhSU97ycBgV2vn5mIg3r6yOSM94Se9UZfmLvT7KZ6u7yQK/rX28Z/eEiVzf7Y833Jy//0
6abZijx6V6dPV161Z3CuVlhuVu2D2f/phMl/dNLSkcJM7DMQFXDrHy+SmnV9YgAgzovb07h3eHZb
1qr1cCZ2YkOU+tra/NmF8tN+nCvRlUJKSauGWVw/BIjfX5diyhadwWlbqQU6Bc05e8sE9PzXb/Hf
EmQuU0LHuv5u/qi+/FHF+X9PtrEVjNp/rtn8KvWY+j92nx+f3WvxB/Xmx3N/k24c/wuCDT05mJun
m7DLkfqbdBN8kYgwAaoFcw49EXJd/E26sd0vADIlqprjCiYInRSkv0k3tvdFuIg2YUjdw+A4nvdv
SDcUIH/k4ToCHYgl4kRf/XEh/nQpOHO3BLpkdZ46G5ZCbnujBDsis+R8HIaxJWzDunplU322WXsB
Q3G7uEAibBukYKFXI7ifzFBYIzSfCwd6VZNBBZ1wf6d3dgvtMGoxU2piMd7OywxG1pSAu6D4sPvP
gjbTPIzbJHeP9CJJxUzfC484cOVEPfa1aD/WDJqqxHNXBIjPyVO6tPuhbr9OYOAm1tk1/Tk0heza
z7obnRDccmIYUR5mzyS7HUR03bjVvjAkbgqyrpPEJ1/Hwz291WOUuSctINm7Qf7VqZzD6HVnhfbf
TJ/cxU68pby+lvC8xrI+ZCo6AGCmZ02ArLT3cRMeExa9sqkxwxbATEf3zltwJY31fCZACDQN+NEh
cWFx4WGOymCPZAwpBDqUsG4HsmULBtJSDrssLJ+oLB6qAmh5BRJDY6aNumBDg+Mqiftv9NfOhi7P
V7ZNAjXPmscfTo/MbAs6oXqALyHw/AbI1JP/NKru3Bug5MxkBABOKZ08ta37MvtiTzft2A96m4Em
qkeQEFm+9UARpVVFhAvqTXZmFSf6W6DDQ+8EuyEAEzRK8AZ8pR4Riclv13Ha3ImSA7oQRQvwsuGV
K6wM+mx7IXjiGAe7KNNXWaCx8Gb+tnXjG/ZCHyIJ36c23AqbEC32R5aZd4+GaWOiJ2P5m6WJrwzJ
UZ3P52GeHzDo3KU6+RYywZ2B1gTq5wc27zsTNedUzfvS6m5ipyTHgXfWbfdRHuxSTbepqoadFyX3
XuYf/WXC+acWEF3zORO/t04l7gW91PRUoFY0R0AcF9u0lA8pAamuUc1qhAyRVuNFEZN+TboDa9gW
OjrJ6o5ofl6O+7Kub7TJjqFdnufAOxSUA2IlNJL1DsVsXZTyIIR5ikfvKnZC4o+MEYBZWMT99yoO
Yvg6TrANEvcFS/i7MthdXZ+kD8kNKqqQOfWcYlv6JGfKmH2uzQMS5LOKC/voGmzdwu/PWlnuRMse
07QLekJIzssf0Ftat5ErFwLqRqf6cZ7Gl85yz1Wb7co88dfCGp/ofWNdcvyMnbDurdbG3+7mAX8g
eJpvVsrAedqs9E3CLt/rsH0PB8Ma3cKWYg/XrnXLWaIMnjKFwZPwSWZhyEMck6SqVl5n3+dBhYEe
+GPToMNQ9BuwQ1MKcambn93FcY/RaIY7WsJPeW+/j/50EfXqJQ0A+vjlWzxQyfuQpCbxYA0JRBpM
JanCIx2se2a1igRrHyLbaaOxKxOz62v73I/x3YXa3rkOylkV2t/t02zXhJsX/q/grcvFRbmUAWOz
27WdYdrv1LqrU9In6XkL6HEqIugjjAa2JzgTS3hfDOqCJtF9UgKnnOsLt0t2TIB8o3HD1KdivkN4
+cpo3I3n1Btvni5S4x5oXO41AX8Q2p9Go0ouXHvS82mItd5GEYcvonpvjxmW1Xrd5fpI8oULs7qp
NEZm3bbXQw8ICNq6g88sdLOtV0XPWTzs4tG0q0wEIDuzy3QpLtJswEpbFjdp6FzWAVWhZ+89lz8R
ekHD0SjvlvGqpr82dJKGV/A2lt6zN/XYJKubsif3qpoWb77vbMNCedvasS8wFoGb4xBP3qlz1EAA
wCyFUxj9I7zEF7eoTQdpzvfLS3dpfqvR/n91QVPo1LFhHf7nBQaWzY///t9V+vqHyuJvz/utuHDD
L1QGVLCBPGHN/RN//LfiwvO+0NgJaPy4nu0ik/6uuPC/MABBUnRQi3q/tZP+p7hQX067Kz8MXdvB
YsYcjX+juLDtn6cIMcKZooedpxAhVant/FRdBGboqgX83kZ64bB2CsIcphmXtZc2/XFMVdaBiUzn
r9Il3hbnIcYFqbblKcTkYXB8ngc1Xg5BWpy7KjPvdt7ND36M1tA1tcG61RWkjVqS+50F2deVhqVT
0TlPvGZY40IcYoseCT9cB1nm7Tt/0Hd96XcOCRJieevG9sxtV9biaCzLf/XHmBVUArpIRUkDwoNv
V3lVsdNuER8JpnMvGnzQjWXnr1Nm2F/IvkZvjVw5XzpBbrC8uhhtSsSKSxyJPt2vwSUVH4NfC3v3
oBRljIWQE6wBklQPcTL6r1FbEaCU8Zh9C0zB4Now189x7UUjcQK23xAuA+cNPgCq3ITZdtdEEai+
xPTgpJOZnklp2/MhKb0US14cvy1SNFs1Ge+dOZf43Y1raWI8UXHl62C4ypQ7PzaqnOd1m2VQZwo8
M291psseU2Dlv2SR4CZqmq69p5URQGrCA+fjPzbAs9rhTGJ9cN9yFzDHho8fXGKgwgdX1a7Hqu6Z
DJWDMQsYkVWLFT/ulie6C+1tq07Zw15AmIv6ct0RiL9a/L4+erHdXepUVcemwleHYZN4/mougvTa
T6v5Mmlyd4WQrtd1nBJRcbBoINMBaJNOsw514+/58D6mdeygYeIb7osgb4NJ+3sb7eug2ypcl4Qo
1hWCxXHK2VtHxj8J+ZLKwuMI3eFkGl/6luYRvgfnwOYRUnBGFkNNEMpyr+kfjQbmXjsem2K7SHaz
JsjBd21vhYfXwk+otaYkgMiLV38di46MeNck1r4udMLbKWJQU+XS7gq/VqwIEV19T5r2ezUjjAOU
SZgzp0ZFHKZn+K5dzBd4xt1DlxERnEuV7vNZ8h8ZlreWa1tHjAj5tlADKr1BrOxwJoX9ZepkwaWS
Q41QAnDxGXdfSrgFiiolJfG7Ip6uHUSns3x2nYe4xP6A0opRNI3GyzQacM42RXuUnVPhYBnCeuen
ywKF1UCljO0Qk14RJNfMN3XIGmZt8UqWwzuIVnXfF0Cmz8j00WVqdbrAS9niRrIkInI9jGTuSJTh
M6/0NmC00oOay3CLO0Od50zLPut7OzxrTaAffTUut6zAcMRsNz/vbCfp21030aBxdgGCH8kuWexF
0JBZw1dWkXfHMsFlDTnCj07YaK1geNVYdgFqoszpOMnOHWkqFtUugKFFuivDC7djzlgIU/P0uLoL
9jpBfgWKWlObWW72KqKI2ATWx/ZedLSIczklt5p90EUwhN2L7jMeno+n9xGEfXiRNzZGvzhr1Nc8
wC2iC9NgQPSSZwbejLvRBMU+JpyzF87EA4PI5jkZD6yz7tSFThg/nrfF3TgSxP7xZG/GFLzpCw+H
d0II57w35n3qOrGjmYECLkNuo22HSXI0FqbzWLnLRYrxEcpc4zDu05/76aAT0zyUo5pOjaDgucad
+2DmmNo3Y8937vbWCGYgC88TJhKtPTdduPFiLFu3Y1jT1FCY51xrKkE9lQkMrCqFZCYidS9mSL+t
iMJ2VepFPBJEcY9p68mziZvAs10I4mFqag+ZZXnfrMS434rU6SBqgDkhFe9Um9KBl77hCPs3llu7
Z7OuyA/mBWOP/Dq8DQIA72kyZ2C4XL5HaWevecl+KogKc/z1G60Nam3p8o0ydAJ+uej42jmNp+cu
yJxbzKrVuBM1peJ1Hmq8u2NQSCJJjF69iqXTExP05+g6Yodz61Uo+vky8st+HA+nG5Pn2knyfu2E
KdH76CQmc/iS59GeoutxVPIrzvnuxVms5WDRsOGEOQVoRoTkvA0XvNiVk577k+M8+plszooihbes
3LI9M3WS3I0FacFgadp79AKsdHlCBF90M7KxMw7RtTPQ0nf0yTwQt23yLEIgjyPxixLwLid2nP/w
eem5OotzxacRC9eIohd+EFmEzdTv6aD/eHua0qHZUhJ0LzmS+xHYSPyRe7xeMEMRyucpVVsRK75E
LZXmhlEL5zHouTbmhppiVaZ98FpnfXWmE9t5FGlHFDTOZbqsx7Jkjcw7A4yj0dPb2PrMuXC8udwK
wa06xnDwUI8AzOp84R+drgn4TzI9BMXAb/n1OsplcrqqW3LCgnXjXgxJRGvVzXDK1v5g8Wm5jIlH
QeXQEdUyWQV6F6VO+My2ZnhIReJpKMmvqnoE1FflGR39ObPWGGyY0R2UPIKOmoIqLxTDNDBdc5vr
lmjcSKab1DuzTNN7Ka0Oqb5XEqpE7ez96kSaH2uWm8ka1HPQ9v3aS6iLTvduwA3d1LIlSoGsp4MS
ISlna7nkzS33bsqccO5Oqr/yyFOsTfKDGIApa1eSe/u2tHF/5omFbVumfPLYTFMB+U+Uqli1ic3H
c5vFjVe2BbvGqlr/0RX1+OKJ0aJHZJh6a3vgsdJ6JEFdLL5/7JSVXvdY3rxt0yrzlTQBsMch0i4+
7DkiRztmFSg+FuC7NMXavGUkQX9bLr48toLMr5xGfVe1YQlrW4Wf+CLHt4pP8DElWMoVLiQAgrO4
jwdOyoKD8ZzSBQbHjANlTKSAjOhl0VvE1eWuwlSoc/K1/iN327jZzDSBWXcjJY+DG2dXTS4N95PZ
dh9H4nX39KuyizIy4ZXDrfXb2II5iU2AB2eCuLQv+7540h4O+FVE138dJ7jiSjpbMI+bDDdo05Nn
J4Q0XtaqYXwIppxHG8fs28K3C0xR+P6FZN4ZpIacUQZEwttEnkym+sweu/F6nlxxLCMeSiSveRpE
z2paSQC+4UTYDvdqDIAbW926Div3odd4VFeuGCloCNWe1YsDn3AA08ZMHGeTRRQx5dQBACxLwynU
RyACmO1UDutMi/osTlPx1NctMRg+2nhGtbHIjW+QESAoRLdOv/gnlFYMC6cu0cqVgnVYTPK7M4ft
h+dMzaU/oH34vcKWSKo+ejGeNXlUxiWc895KNac23uCUzEwRv4dBoV48bHh6w0rrfwQevW1CaBIv
UpOL+hIZz7v0yia6LjAQ31DF+LdlnrVno7Dn+z4IyZ73OEqPakyaZ5kt+QXqBcFNGQiodk3kBRZj
XYL+65TMhcGO0nn1Cnt4C12SeuGhrr3gLskF+BMFxeKyD9KSjqqt9Vs0ka+aC9tfDy28JDpx9Vuf
LNZXABhjsAMK3Kq3uQ26M6mwlcSNf7ILYG/Cx5AT0rG4KRJmujgpZm+WsFgNMMOvSP7Ud3gpgg+V
88UTy6xvItdxgT4M4VWELWo9zB0E2pY7Vd3UBGKD2t9rpyuvZIO3hgymL25aL0ZQaNum2w89dZwz
ksXzYS1LD2TZtDibNGiy+wwz1HkzAwaSqQn3SsUoFc0I1ryVuaAwKkecIxjL2xzovE1T/7ymrb12
hW3dMMWFAHniusCZCpiqzaiuy4J1mVtvumPeZnCUsS4OOU3ZLdEKkuZTaZ8vZSO+ciEROqgFKmic
6ENqwA4GdfHG6R7f4iFj4geSyHFEeFyN01zdDdRTzLtQWu8TJzJ32FKsW9z0yxNLR7sVM2Vh7TfJ
g6YViJc97m46l8xFbcblLoq8bC1TiG4B3t09xjSxqcs5uo1MMFxIWcBV6mA3+5nKr1QDyUkuDjOF
gOttfXZml5w/pLW1548f9uhVy6pIFTnGqDhhsCQjGnLAQMViVdshZ0BFEZXmyh1TjF1+tXy0XSf5
dJa360Y0JdeRJwoG+7B4gHKlbf2dQcfLp5XN+bGxKv8ZF0MH/0QfPe4T+NkmiAzBoN8bNcevgRMD
upky/44JQ8vBFRW8ligvu+McWdNFYyUtPO6AZn3PdX07LNgh9rg4ku82N4B8V9Pk+oaAXJRrX/rp
TS40J182h3m3MtpK3rIciIMjM4YSA6tjRVbNyOJuuQDCsVoMn4tZkuvcWbJ7M5feXU6ctGQtd5zp
bK4sdZimybkLZVZ/g2EHttDpvOZgF3GIQlaN71ZtWvZVU30RixhPf0T27CbvOYlWRp5AZ5EyzkOG
anRdFYujtvkw9RCQJ1Z8CxZ2wVRGRcJvcKZdR0uZJFLNbXZFuoi8X04UKNgWYWuHZJig2rMmIQkm
ZQEUycarTIXRtc2DXdfT5dC68kxnsqXLRlH7ZivyURumg7DTmNmBXmduE92yAc4uWfv8+q6dJyve
W3HcXMxjAQW6nst7Yyq0xRkhfs8y2D72aeXvDWOLXgIsgRHkh1Rd1dgF/ZUXhhKickSKpfcgZU5J
jyQ4BH24Sh0sSIRIIbCWFiGUEcDRIeNm4pIRVzrbxSK3jiMm+e+eN3vfZR7At1MqjM78KJQ3FEPi
zHUrfaiL1j2WVBHffFnHV+TOUyBpFa420vTzCnNHAuTP9M63HnnlrGtoL2zCJQ0vIgoC3I7aDpDN
BIJA3lXNNXCB6TazRGCvUEqiVxnUEIdnM3xM9HIAV8Ig4bYxh2y97NpSYPGtqH+n3AML2IcxM3Fi
HS0MQm+W4OtYYKJbLV6eXAbjYsN7qGNi152UO60cmwXXtv1hneuY6Vek9syn8Xr/nC8ZXu8ws5Fc
kVgzt+XYsDV2YFc9ab9LLgEXpxvfT+1zhlCJgxWWQLNL05UXsWzqr3JywIgXJriqgl4eG8LGN63h
jjvQNOiBj1Ym2Lh2LM/aRlTDqo2GBKx0K/07x6+n3Wx39dfKWvRjUyx4w6ZU9+jF7CVfcEf68Lm7
1L5KMxwZm37AlLnv6oR9XmVgqSPFWkcGtcb7tnf48GnYPMQsuKRVZ1VfwVCr7uJOtGbHXgjMF8Mm
073TV/WzIjq4nzEIkSwmk2IRvV07Hfx+zsz0kMlMXOZyINmWZlZCEhByRNg34Tcxecn1aGtm3bNP
fxhl7T6ErA6WTG4XMe9CEsuPlvKQ5bnnF++xdiXjRJLiIx0r8mlhZ/XXDh/6Ar9Oem1GAHOeIuHg
dk16b2ep90hwp7vq2qo/OA5Ji74sYoAYMnP2M3EhWL1FPZByrcLiIhOO2TL2NAJM78y0leDJmMBl
rA5z8YAllg50PfZ0oIO7WV+kic2gjkJmV24KkrMFvrTPpx6Etd+OwzZrLRDmaEuXjGRMj6NO582c
kV/Megcr1NgNZ2YkEq0guD4xlLKFZtS3AN1z6d23maheKfKY5gqD4Nwm6Mp0BhnscvCt2HUDdU6n
sb0mCDLuaJfjEbKSFJdZNBQXDhHIbRYDAa5tvcDBGs0RlxPDzRK3ZKGr0+OAdHfZg4KD+FR4Bxpv
0a0wwDxoO7XoJfMHFVNybGud3VWLXHYqyTSMuB5Wm50GL1YDXXjqlubSHaL5poWRidcnEUeyg+aR
dZNGZN+0T11jcmYVQSJbVV3MVCMEufk7k19Dhmx5Jr0ouVJ2vZmLi2q0g8uRJuUH5uTlgG/Nue9I
dB+iiTs/CX2mUyRZPW2VIJA1s3288TQurUYz8wyAIzHQTFr7ZcYGsdK1qe7r6BRYHGV4Oy9BfINE
YXZBWlkH3xY9YxkCprTUlZ3tK4uhIuU0Jp/KncDhTKbapWoO7mYHwcJuBSMPmgb22QJO8VvX0qgh
jFWdFTOcqwhx6YadS73pToIUuER/6/bcZYXd9efePEeoFzp/pwIPyawFIClEeAJCWczAUI0n8PMl
TE4TUQ1JtJgjupK87lOT5OmdcrvwMU0n4J1D6DyV0mYQmD1L7y2tOPxBE9FQJuKDw2XOd5UNlYny
KttKr6Io8PrxfF7i8Qh1hmtcqHojJsec+8ssbtk7MOvA0fP0ruq8Oxqliyccq9bBDUH6eYioL5Zu
1EfSpuyq08i+K6u4O12T2W2rZXCZOTiLo9Blks2g1LM0ofmo49LeRXacXDosytGaPIV1Z1UknrBu
5yE1Lrm7IBcJqPAex2XWlsllNOf/h73zSJIb27bsVJ5VH2nQogvhKsJDMRgUHRiTZEBrjdn8AdQo
/sRqgUzhAfp3t3yvVWXVyUaaMY7fi6uOWtt61/ly9PQj1P+PMh//tzW6SKKqXiyZ8Jryv/93HVEz
8e5L3haneY0//u0fWQ3Z/A2Nad0EcUBfCWKllFv9WTIh/WaStMB/UBSqFayleuqvkglaWiyJYgpu
eZIXVL39XTIhS78pkqyrlGEsnUp0cv+jrMZSZXZSGqVRU8MuNmgAoXBCkrRVFVojEotJJ9qcxe3w
2t0oD8Nh8Mbb5il1s+NAxDR1wifj5bqgurTSLv7F8qoSLeScVuZwjhzzPWoUnupUDvsO3cff4aAt
ceu7pTCNsKYngGJuiSg6J1moM/020lKsdGHs+iqfI9eZiiOvIcnjZF8mcNY2Xvb36iuCQgQykO6G
FX7F5KqYSaNmioCXSiWjKlEns5auN6AxqX1dNrZ/1D62zxJ9jC/FZ9qJ8WMciuEe05r9audb42d9
05t+s9PmomU2T8e6MqytxupbShn4LYa7/FUW3wfNF6lFbGOueZQ96urx8jhXdTjrYa4V7ANVUEIo
M8gItjMHjEYzE7SKA/Sd/tqMrnTef5oyqfhRFJ0iMXP5KSdlm0aS09Q/Ygoml4cyzaHfCUfh4P9+
XXn9R0nmehJ19iVYCUNVTWVV/QZE2RRMLmRbPeII9na9hwm4a74LdxQ5KJrdviDacojulQft+fKE
rrfp8vlOLZMCPR3lJEnxmKZYFvJ7Sdn7ZMEnWXFUQ0CO5arENMfL28ViipKqGFRTyctDWlzNqRgI
w1gvh8Iyp/6hceIN8Pcb7VAegk3x4fLQlp/+ZlJXxpYtc/IBJ22io37EGNgIx0d/K6YO6rKJda0t
YW8GpBk6BYSGIRk/ToITG6EVl4HeErihl8tb0m0q7RyUvvZ2505uQ+UICbrQJrF0zfLZqTyxvPpw
PhmkslpGNziDF5g3iOPuottpk/jb4COI3u2Vkf6yHVYjXX06I5y1QZyxF97OG21DsOQ52StOsbm+
HdYH+HpSVx+uYPHlWc2k+kRD3CnPun1EiQldVAOii9x87U6KAunep/LtWOZCv7k81l8OmbdDVZap
OPmoYEO6yTcQzCGAa+ksVgPNh/bK6rxmZPm+J0ZkVNjDVMJIhDQMuQhXMRoP+XX38ljObgKDS12F
KqVo2upkUeklzPoeM2r7MlKIGEXatYPyl6tnma4TE6uVOJMjqUwZE+OmeyEXGvuLTqe6R+/IpRPF
dJJPoG9DT4KufGUSr4xuXTU89pOWQbXCK5Vq5IDQPOg/XZ6/dfX+zx3+9+j01eiGgBK3XsTEss/g
dDrz7/oDXae36LveIOB72dxqVeiSLkqUwBKCMWVIXutmBHo1E3jAKCnK8DmptXJFIuATSIX/yIyy
urRhEBEVjzSEBMRjEL0q5Tdfocrmr1Kch5/n7Om7wHh7+v4ciWZS8Efd7q9XWiAJWpQvUc80erKA
35gyylb3SfKZvrQrk7ZagD9N0VyxVAnT3bw+hIcEiU6zYNJ6sCQ4Om1rED3o7FK5uzyms1/nxNBq
LfRtZfJ0JmXTNCiuWcaNPgz7MdeunD/XxrP8jJOjIU/1oPQnxqMjatgPQJ3VOytBfUi0vMsDWu2f
X2Zu+SUnlipBBZK9CHcmPlplcvYYhvWVpXbNxLJOTkzA6eqq2MBEBnNOjj+32pWPcm6hqZSTixoQ
gcXXeGvArBs6hSb0Uib49oZIkafxSAQD8s63oX24PF/nFsCprdWhLcYpTXBEFZwK3LsEPmoqTKei
6/iymR+/+eTp8uO7gCxgKXMKKFSuvR0TgdNklAoFJO62QbREg63niq8obLnZFtpl/Ro9WK/xneWM
h+hBdGGjutUVYoV0bhXy9mXzUvHOubRa7KHfz1ECEsjJbwkbuDxwvpCB+245QPFvhc+zhzTw9p8+
M36M/NTqauRDndDzH5KbnA7xg+qNO4os7ou9bCeu/nR5lq8NcLX4uzJAmUagMag3SbSjTw0DwaFY
HsX718uW1pfIz1FpIlMpm5zv6mqNTkKkoT6AOgvo062xQdx0SzRyCxzXuf58Orch6FL/y9hqkQ40
4GtGgYZBqNcU9aiuJMZotDzHqXzflte6aNbO7jI2WttZH3i0uslp8XatUnU5UU9CnyoihPMmuamO
FATb8ZfBRZR8S0DcvTyZZ/bgG3ur4fXUjgQppARH1Hlh198ltHN6oE2XrfzScLUelvJ2WAFpULOV
aDZmWKa01TbNNtkan8dX8RY9FLt8Yr3srtg8syLfDG215YbSFBRNxiYqhW7+rDrFZxRHYGAsTWW1
E+BFDM5043tX7J6dUh4bQElEVaMf8u1Y5ZGs7jAzpcVr5yFyJrnVlt4rZ6SCfDM7zX6JWVxtnls+
1OqQk0WDjh+Tc1vhifXWqiGb4zDVMoovR/kge9FB8+bDz5Hir135nueHSD2ECgSEZrbVi0emsbww
iEU6LcxiAPI1/cIUqtqXZ/LMZccU6kvHEaAfVVzthXQmuV8WhLY6UgozFQgId122cO5qoPSYsD9V
w8tjcbUuW6grAJF0lv8h2mV3fCon8FrbeDRugoP6PDqEyY+JS1/4zniINtfm8dwSVUVdFiVD13Hk
V+ZNuZBEOYXdn5GskgOA03HqZBX6WHrwb3wyOC0qd5BG16y12uh6T1hc0Kgdtcbhg1YiTx2IXyJF
vWLm7Ig0kZAosUoAW6tlGJVzJcWLGkE/ydtQe8nlLzA2D1bw/fKXO3tQwmGFQcRLFeTR8kNOXkK6
Nio1tQZkTO/Vw+yGDj3kT6pt3vPF3g83/845eWputakBl5hS38GUkCLl45zRliVPW2RTrxzHV4e1
mj/TjKNxarET78PnaDff9HbpAbfi+C821xuN5eXvrY8NIp0a9xshcKIvb6cxLnncAXFNnNLVt8IN
0sBbYO9b9ZGDa9wgfvBk3SQHEMi7/Iv/rj2QI41kO/Ntxcm9pVlWuzYD51bQ6S9afdisq2NKAxCQ
Vn1PRbNrp9yYe+Ozjzir04BdtkeOVC9/RJXiatx3FSv5cfue2l59ZRAWqaSAuefoRqaaMs/jj87r
5zq34cAPTmv3nv+RCgaCUHT2f77WuHvuxNMIOiu6qsiKqa7OgwbGXCpTmOsYTbRFBsfuqDy/vHHO
myCEQUyESOyPGNzJvmkyjm1jZIhh8BIot5X1ePnvr6OvP+eQPnnoWJqCE7laUco49FOn4EFQ0DR4
3PTOvEsO2s530YHajQ6t+i90iyUb88rRc+5SWhr0/zS8WjgaInKiWaN8LZSfRvOTLD/Uxu2VwZ1d
nCc2Vgskhmyb9xE28tt6L7mgFSJPoDU/kG3lIBzMGzIwTr3JrrgPZz/aidnVqaDQGR9RfYE6aie4
M4rs47i/PLKzK98y+XoKLA19HZ8HET02VWcunkLwg3EA6mTbbpsrA1mHeH+sjuWJy7PBAN6nr+50
7voyFWBDO+PH+Fn0kpuwZX0I3pJEEns7+zq+j66ujHPTp9N3DziCF5+lr5Zk1GnRZBRVgiJX43Vg
dszRvTx9Z9Ye73VcOwKDliGay/Se7Ko5mtowpuWBDtYX6rTtARHFur+SrjkzjFMj1urVVSt080Sh
HqEf+hLqN11/xfc/t3Uh21kSLVwK4L/1y3VqarkLWjiWUIh+eFZbebDlZxuE2YLYQPvZLu4jMEDu
tSSfvJxsq3tIobFcl5Zkqm4oq42VUNUqUCCL+7gJdtZN7GbOuAFH7uTvBMe8zY71jfE+/TIt9ALB
CY+wG7J3+pUJOPcVTTYAhCSDcME6oSIDcBFnWrGcRp9vuTO3XSi/ExD2/OeLxdR10lO6SgedtVqO
FNxLSi3TFRPT30i3uA01BR7u1Tk9t15O7awOxBx8LNlD7BiSLT6h+Yi08y58rh+qrbnP74stTaFb
5QVdDpo9j6iEOMiZH8urSc1fCCN4f8rpD1l9XG5cU0XNOOKtZt1SH+eNru5oiLk2TrhBVgWI3PO4
zeHH3WUuxOed+hi/v/bWPnf0vPkV60M0AMUYjywx4553BRKJJMxcBPbu5L2MtJCNurJqg4D959fS
G7OrowHfWk+iZfBEqGjwje2osdCUqq7c6+tE/XKyntiB5bA6gnTAAr0GeGzcUGF0C/P8bniaOcs5
XF0u3ddp0+1B3iOvczT/oxVNtfBb2/TygJgSGWNlvlPCjV89xPF4ZYBnrt4341s5MGYWIKlAKauT
gvaE44QW9qc4fEZw4Yqhy9tGE1ePsJJCjB7mcUQ4v7Or8ljWV14R548ZKkN1nVoOkklvZ0ue6VDl
MFzK7G8VihwLknHKUPxbw/jbyuqUMRWtrKqY22IsP+XR5NR14F4+x84F4vgkf5tYHTAwFChxSzGh
P8qOQK2rTd2pQ6mtOx/zx2Z32dz57/K3tdUpIqSjn6EuGTlZ8XsiPdTl+//s76/Oh1IRDXleJkzM
F8ofoW/h6bKFs0vYWCogtIWRs06tmNRIa8OI4LzUS1AMaHftvgrtp4CI4mVDy1T8cpueGFqtMKDs
MVXYTNVIrY7iwwTEXSteAyNFJLS8csCdXwYn1lYrjaJrcyDkAP56G+zK+/mG0N57mt1cnaQeYcXL
Yzu7e06srRYdsiC4aRbWFpFc9ElrECIfLpuQzy61ExurpQZIL+1rExvyttyLh+xJ9dJN4Ame5g3b
akvHrFN7RGsecIVDu9rQZLa5fm9e+xWrBakgf6FINb/CmOl162CTdunm8kjPPPshBf29IleXE4yc
UhMbTIw8u5aYLBzRTX09EXH2eWeK1KnQDUF9h/z2yItkWqMruhEd7b6/VVxoNF6yN210rklFoJV2
ZUmenbkTc6sjnNrvWet77sKpuJlJMc9fL0/b2Y188vcX+6fPfa2mxj0TGI4sL1oHXqgZntQg6hld
sXT2TQ799a+ZW22uqEAtr2uZOXUrbY5kLz3jBmhisB0Py4t8qWPSn2DR/DuH7YnZ1S5TB3xEi74f
VLlQYAgQkg/eXZ7Ds/vYhCUB8WEpC1u9V1JJoMk55huFk0YZ+70moy6pfr5s5PzTk6S5RJqIq3b9
1o6RVFUjn7zbUjwY344P8726FR1lg+iaFxzqXXugjYMYs/9O3WQbM7Cj+2vJv3OnMTQKk6eEqRkM
9u1q4dCnKRFtO0ejeGkI8K3IQ+gpVcG3wLCvHP3npvXU2OrDoa1Db+fy4Wjnon3+GRoDoOYr03p2
VZ5aWR2Q9EqPClKMRHQ+DofJmV3xMHn0Ft8I3vTQ0pPyglr2MbhKmTs7OnpbESvhNoYA+XYq9ZKz
rFWZSiO9pRkg7VHk+Xh5yZy9ziBcQDkjvUiMbHUm5s2QzubiBS+5qu2wDT5bTueClJdtEf/g2ll1
LjWsWJIpKiJZDiZ19XgeF5wllCfm8ut00A/dVrjLb7TP0yfyjZvcK4E+uZeHeH4W/7a4Oo1FhIn6
WGAW1QJZ4+k7ItF2GU5XVuKPLND6FXI6sNUp3AKpot2KB1XjtRz6+X19K3ri+2KbONJj/OTfoxnv
kPl/6N4h9+5dHuNyOV4yvjqip1atLWF5lGhhclMUEMetaqe0sVuGkJ4qnPwRee7LNn8hWC4+2OmI
l4k/uRf8QS17P8TodGj3yk7fL5dc4Ii4tJctnf2CKvoL5PwkQ1sqz08NoZAyBVW47PIIfRKgC0Gv
eohPOZfNnN8LS/c/2TdLVdbRYmjiSwaOh2SM5PDCwEIsiEunHd6DrqdGbH6aJ8rTjHh6DHVtk4Qi
LDF9fL38M85d51Qj/fUrVmdaKOeIGC4V4HECpOM+rZ7+s7+/OlVyYRyUaHkFBVb3xacrOu3MK2Hx
a0NYluvJyoja4A+frwGEHIjvyvhKZPWagdWppTUtMEJauxzgwIvqzZ4a7GvL++xFppGYoN9BoU9i
taF1NUaemLZup3Og9myzL+ZSdOwuyW3yQhVRhtlbslT/RmQfEgv+MmsQaOWP0MfJ5BXVJHUTn8gp
9VeF+iA9RYJNCK5E/87l3k7NrLPaCG7BMwEr7fi58pL4k9cK8yFQIf52IWrQkFAGob/JK+XJ4oaw
IUndZcDo6zBorxxeZ7f33wP+kbY+GXBfNoiqt4v/Vk9OH3zWIzrJwdldXvbnd/eJmdUp0swK5WQ6
Ax4O5nZ5lZc3S6qRMJV3PbG3bNJfDuQTY6vFw3fLTcqz2GTlazaKjhy/iAn3TjBd2QnXJm918vsN
8O56xlBPK7EG3FCbvqBm516evLNW6C2QaIkFa2atzoyqhswSzRQhyfrHNv+o0uVHW/AVI2fD4hA0
/7KyOjYkqbTaKGQh/Fkviz6HHruRV74LRngmNk9YyhW8biPhDKSG00ChRIdrjGwROc3n/2zMqzMm
05VSmltqodLkVix4hFGgb+S/XzZy/m3555gRGFo5BonkoyVDrZxjHqeXhnqMfGNCZ4Zc6iiLd0qR
l7Cxrr7DlmXxy/q0RIknOgkACiXentAyG+5nFW+sJXSnxqg9a1e29RpNt8RoVXFRDqKcBcdjXQVI
6qiFvs4EymVAKiqUKzhdKrIzDW0/ET3IKBHbXSPCj5sSEO6gcmDDqLM7ZtbkwD9iCpDMgaVpljtx
RDFC7VPpoRyq/h0iM+aVV8a59wyFaFQBEyHQlF86TGaraOck5VPIW39LH/t23lb72AbMtr/80c/s
pjeGVjd8NhhJb+TE5sVZH5bqerNL3YAn85UjT10UqFafmUY9ym0salR+ZIrffuYpChBtDMbMyUtZ
CpCNjSYEbEW6k22tVX1iOVMO67LtQZBy3wjiu1pu9E8TF9Ng9wYtxwjyzUisIhaKiAmCd49hnUw7
pPJQH5AV/2ONzCnicAAePpazn9xpLAXNzi3Ea/O4A3YUkWY1Yfo/jqo10y7bgyvSJTCqsAGGxwiW
nRMZWXXXIUVjS7GQv3IBmp09twFhVsPUDwUt/CgbLwCpcZydvEkFlIdVyR3MCijfjHYrwtUdqtE+
sBcCFS7QCWODFmkoEdYewYxIVaq0zlAgG6gipCfZxkyNC/jjJLo359akYjRLlBcZqaQNVfTZPoqy
6XMmVP0NaUJ89dTQg/fFYMFW68tWeurTTDmCaPlq0a7qCbVeuQ3SMVuli8anNo+Se8jh5PWCQqbp
mGK4eVD7nYRmti1paYfznw3Ij6t1P+3VXq2+ZmLP/5XGWqPWHSxdbYbTThIbHLMR8KxfN/KtbOaz
YOuTMYi7FoWVjwjFh98Gmqx3Yx3KTy1wt62Uqc39LNUifVlxXX3RqEQsvEqXQNV0czeijoy3YBuI
C0HlQ20+lMfRRdZFApQ86/eUJkfGXRSVIlEyv7bQLLGE6WEMphnR6yStlN6GDpe2hzquFOh/JZvp
u1FCo3JHiti0Ww0t2OE2Bm+V0l1EuamnhQA7j1JIo/kmRlCrAlQ05XKzMSshgIojzXNXwQQHakFb
i7HJIGYNdtyiN0pbd6Z87AWJzWjNsdtOi+KQb4jTXkzKCt2zVh4GpxMNbdsyfRBaEu1d3EXA5inO
3XWNEXhKEg9bzaAnHk8weZSjPH0Is0o/GrqZfozJxz7pVQfhbnkOZ1WvwqZOpYNP191G8zNplyda
+iDFVujRL9A9aJpQeVCGZTtsQIHBNor1fQuN1pOjyPyEGKGi03zX5IWHKqz6XI1DdBC0KUYPt0TI
SGui74buM4WyDpqmiYtwA5+o3CfxvPTxG0mNTnil7sVKUj3asq1voSDXMHu77i6lEmW0s16QdwAv
EEScodQaSO+4AzeAb5ObRMxyarhKyil5Voxe2ihDph470FYo7BBpCB2jVUYwQWgQ7dNMA56jJ/Jt
5Q/pDVWmqB7F2pzbhVGBsPPR8drOSTAYd2Xtd/fgxukAVxr5zuyRWzWLiVKhPE0dVKOqndaVMwRr
xWo/wwxEBhSd6cYzhJR+l87Mh5t4MuQvKvAAt0FL7kWsSqk/TNoYHsEyxOUC+GhviG3J8TYaw+JD
NhTBnm2UedFQVLuylBVm1tA+QDeMHvNQiB+WgpHHZhJoJjdEiZcBkB6wvEnX7GojUO7krrYeOAJ0
Gx3MYqMaQfzgiwPCUzDJqFzQrH0Wi/4xnGvhHQIR2R1n0XQrgMMCnKlHt6qYCTTio7nZQHB2Gg7C
V/g34O4GaRGTTYNtA6B16/dBdQTS0nqopodPfQA1MQpGcdcbU7pti0R3qw4VoKJWw22K1vNtGGmi
E8t04KtlOzBFpd/uzTaTHMPKmkOYqDWJ8z7cyHLdeV0fIfUjmfEhnlnM+aT4myGSCZu0cqbSiWFB
PfEVNMZsSW2a1yL2Z8Pu5dDYJDBDb/3cEJ4GQ++3qTVO76uuTEq71BIr3uBil/e1DxctokPYm0oZ
aWGu4G0kWKWbhm3K8wu931tTbIJjNETzU9YJ9YtIv1uACpKubFC0QvAuNtsD1IH8G5JG/Yc2yi23
KdPuAOMwRPs1oO12jFS4fh2i8lEgtCpcOVP3lElvHxq1Mj6JRUeOcFBjH4KKmj4HQGJRFVVi2RZK
Ghpyy5eelS5H1lpRuy9lGaWiU8iJ/l7Lw/FTLWSigzxSrOVOUhRWv0FyJgN205aJG6Fs/RTBgnKR
HIk3aTEpdBtL/aKtVUwPw/xpgHK3bcV4/KqKOezHKQsTO5tr6UNQl6kOeiry32smDqgTpqH2HKul
9MBpLm1T2CueJRJ5odLUv0sLJXW0zm/cXJul1hMylqBtDLK8D2I5PQhNV296iHAHvbHyzpGmkvAJ
DXfeLA2WV2p17un+ZN3W9A7B6SstbR9LvnDspwGgZRcVN8ZQi/tcaXPw1WmwEcRqvhvEHPWgXIvQ
cpviu45TkL7cMOt2ObS2+xKR9r02GOrB1zh1lFIznTZF665o43ErdK3xPJrcDDrcrTodLUoHhuYo
abm4q7RGsBU99SGBksQb0rrZACksj0mBMiFasMltDazXlnq523MKjJ+1etR2rRZoL30RJls9nM0v
lAPSmYHA3VYTa50jjN1XjKG/URHBOsxlr+81hJ33VmzC8g51YIB2MyQvJrgmO54RassBEILDBMma
pWx5YIrQrTKl9pS0Sz/5gZHczIn+Du1g+CBhthBoOTMC9nCMVJqWH6pAp4yN4iJPELVqpwsWIfE5
VSnVQPraVkHc7xQLYea88iOQ4bUMK1Fpqs1MxeT3HBFyuJ9mOn7R01A5UqFeHwXVzL7P7AUPtYLY
G0ZesKYiKBAHY+UfZ9RlCqWpI0Hp1iQysTwvT/zlUp2pHRr71FE1bTOGN7JQ7CLhnxcGLFYow6NC
iR6etYdg4lN2sRnAxppEexDv6Ku98jw945Fjgs5SytF/FGGtnJCgCOq8yMXUqV0ogftgOqYbyxs2
ErfGTXy4FkY8UxPz1t7iFJ1M3JSWfStNTJx2T6O8cjvbsUuZ3MagKcMDcABldvNHKfU/Yo38v6nh
wrpeUsl/NXYu4r5vhHefouJf2/pL/u37v74V/7pDNff7KZXkj3//pwav8hvtTQZiLJolwmFfClH+
oJIo5m+UCRNvNUlRLP1sfyJJ+Cfw5pDf1imthH++hMroGP4hwKv/ZtEbIiOeRbJh0d+V/wmSZBUL
JBor0agsU6tMi4aEXMXblZMTlDDzUf8cBjd6WmyRQYUTLDg+XbbSHzLM/yMVY4krnLjm2CJJbTIq
Yo/0FKyzPoh8JAUyoZ9VH9R3qDxOyrYSafyScB0MYIiov9qGea3g6JfNKP+grZCepKrTMmjbeztE
YeKikPvslRbBdFM+NNu8tVN7ot7Ak/GBr21GxVp298k4KcfWLUUiCAYug75lc+UFT1mqFmQYIrsR
LVCFUcDce8Jcmu22txAfUSCn3icRDFvUWf3JEaMBOGFdCOilc6bA+xOBOylzrn0mwlEd8wa9QeRg
2tkLpFA4SFFs4GfNxvhByAVpx5tk2vTJZLw3tRgYQYVX8C0bu+ZDE6E1CvNVgyzXp8XYuEXInWDr
wtTE7gjS29j2eQs9t6rFXnINgSyFrcpIz0Dvjigp7OM528Rp2ym2RK78U5EVfbc3c1H/WPqRkTuK
wIN38pHsxa+d6G4rjfIDfCXhRZiU+FM3iqiKM2OPQ10P5oskBj7k3LQM0ByB+gQOW0dMcsBr2oZI
DlOoGvnGvhGGbpFhbHrif/yQez3MxRvFanK3FooALtWcIgUkqIVl9wlxXAesHPR8YPuQaiuSKse2
rSUCh2rBxeqXib5Lhu6lCMJaQslnTD8IqZjdCXLO81I2+wmmamuQNwYYLL4Hg4i2nzUowgY9dNBd
s6D0Wx3pFZ65g38sqFBnw+RR5TVClX8Mp0R4lLJM/zpXfSPvBUWM7oYCmCNrgOcHXm7e3vUhgDZ7
HqZs28vBfBdpPmodeesmEdTtRKMd0gnrEhldy2+fK5xGHjBwPhEXVUJS95akd/gBCVGJOumP8ayo
d6MuwwZVqrasXLPL8IfraXrm9Sh/7Uw5epQCdXT7QqsJAdT5tkds8x1229ST/UxpXJRDR+Qg8R4p
45ijSHWrGjTuE8rM1lGXhjwlfJ6q2nZCN8ba1tFUwfQYmcqW9AIkPi3OwxuhDcqXRkPak+fLnM42
6q79h5gGyO8gfaEQ1nmWqF4zhM0xBAf3as16D9q8nfNbI6q+KmpefVBDNd6qeT8cs3mIGjQdee+A
GHlJ0D8onIKiKycz8n4fBmP8sZCK4THVktSJIoEcNXvKv6tAS96OURU/Z93Uq24Q5f0xHNvxrh8o
mKqjWptAyIP9Q1Uo0r6XcVi7Sqlk9hQY5qZuCeQkljjtoiJLX/k3BmXtetQO23DKfbX2kI6K8kco
+bQ+qHPabiWpD78OsI2RqAZMSlAj9o0v0Msb8udG+Tn5oXTcBHA8d7WZandtLGQPljrKzyyBktS6
UoUfk7qrcfbk4YM+KEArO6HNn5NSU9/NPQDbNBjEWx5OZY4T2U4HqzTnJSZhgZ1V51zHyUOwGeTw
LGxTSWs7Z1BZmw76tNOEOuUIbrY1ACbMo1nkbmnmOU2TajlPbjUNxTE22nbnL/LRoghLfAbPf+Ql
jaspqCXKc12U0v7VIe5bL0LU5awX7yuEclDcXoSqa0DmIF4WpltXhs0DEiKBXaZ5sK0XhWszkORb
HtEqMH+1vZNTfUYKe1HF7szJeqgXpewUDY5Dr5TVriFqbGtZ03mtugRTE1HXelDEJUCjWZ56lF+r
8nYWCmlXBun8DX0Myxngg34c9bp4HyiVAh8zKYsbKzKFVysEeGrTyKAhfjOMdy1tWcSIhtC/KycF
5Ja8wOlVVASfE9NEUBhS1jcwj9oh7wT9OS/0YYs6SeG73J/tZgxU+aHQjWpndJbsVkZc4ulO86OC
PPrRsAxQvuB93+FzCDdJh6JRm1mhLWit8LVCZmCbQWZJ7AJVW2fIogcYIZQqK1X6zuR8/lrPQvVU
oLPlQI+cD2m2hHimTLKB06nf1DjDSU4D/77JzB74fmEq7wB4448rEtnCEMWfOh0mJKJj+VtrhYqn
4yboTuv3/i6mgJn2DCEMt9nczCnaodBu7bmJOHlNvzikBmHTZK6KDxLKIHYQ+hTZlEnwLrMyXBIB
nhWgSqRKIrtArvBBHrTo9xJ4vGhjQNnzuqg2pkCIG5i/7O8aXVZuch/Rj0oySUrBA99lOikdh9OK
BIdfFsLOrMqFS6qiaAqzD9WVbKBETwMQ6tW+BS03a0rrBU9NzGwe3HSPInhErmSKzWnaTrVg3U5z
oXw0Y7M6ogANIxOuc5fY9IT6RIPGqTt0hjkclHoKX4epx/WysjR5pHeKQm4FjIjhLZeiBihDmV6p
tvQ/zm3UHrWWYCDh1BkxEmrr2qfGGvp9XHSik8dj9mFGH5kWcoWDzGnH3CwcHw/acqO69pWt1pvZ
50IdcgisfqAv1Mhul4Jfqty21WpSBUoc1ftCinriokRMURkTTFW4EQuRG8xQour15In68PP9ccoe
WcfmaZCVAYci3CMDyCMX8PYZhKRdhmi1+dprka37lq2Nn2MgiT+M/H+n4H9JyMcypf+zU7Atov/+
r+bUD/jjn/zhB6jab4DMFukk+lzBAiwFRH/4AZryG218qkQDhaiCBjzxBCT5N2XxU3Ej/5Jj+tMT
kKzfVLKK9PnwipfAYpj/xBOgE/vtuxV/gwI7loiC8BL+xS+ADZW4ipkEZEaMYliUuRMfvUKkWwog
GyDJ202tCuFXNZgF2F6GFH4T/aQut+RMuuBGCGqjdc1Rmaxt1tS94bUdRanuaAxF/6S1xsh2gUpS
TTc1vaFuLgAp36LtNOOJ+6ZUHhoIwaRU/MKisq8G4ewKecmNbAojCgrIMYywk+qi4nxvuC9chGfS
4R5AM2ItIlRUHQGfJJwA1yeESF1THoSvipERIqMvTiAl19Ok3pEQGTTQT/y3JyViSsUXTZ6bckOE
DjUCJVlUOlo5mTbKXI9IvlgUoRKBGo35/Zz3qGoU8oQUNFW99eAlTYbeBDLRiyKFgKSTK7QiotGF
VozP9BmiNjKpZe1ygSGKoc69X9vBpIPvntvl3a3OiepveMeOvxdTlHVuUlVpe4Oufb4lMNZ+VMWm
r+2IODE6On1bIGyht7NxZ5JHiKK+978L5ZAOpEQSfbgVRyK4jqDVcesK0WgOt7KfVpOLaLhPMDXz
yRCZTae+t4J0DPjFyfBsZlGVO3FMUGcjzpNmetU41aJLf59g3Hd14X/2yZzEcKBjQlZqas3zLVDP
6LE2xxp1+ojHjyGZdwjZPYDHfxhN8yEzfQWeJQTuCgE4c/xmCDyH7A6Kz7dw7lPZS3M9aZ94VRTj
HRIw/jejq5vmxrdQQnCEBMmqQ5vKlfyYawbh6pl9M3m8hCfxMMpNbw1PCPooJX/dykHzNjra76ZR
ydDH0Wk0SfIFzX2e8czfBHlU6s4QWJGBn5BFFsl1XwwPg9Boc3srhCrR4rpfooqxj6TNnTTwKOQp
LU/5vtFQfYDgrfW6p3eJ0RyJLdfpsUWNQfQgjqoFQwwGXdTsYfTlTyw2sd93E6UFt2Ze6TpLOo1H
N8iF4bkxSv6HStaFyQYS0trBACcUlFqDLkyBxGBwLEwTW0UwSnRvFpVP5JFXixY+aD7ynTxqjbqw
C4gKrHFT+yFvUqBW3uQSMBOlmxY5BmRB424vxrqfOXGB2sQHU+gEC8B3VCPCFOVZ/7noSM/veO1h
v2jyGIR1lWutE6SClHjoGcTlrm5GKofLoUhiO4zNEVpnlpH/oyltRLiVhI1yqzPeZUyiSFd3IEoP
nBjjQfJhrDmocoAhCRCDkClsU9DfwO2KH8y8DGOXXKow3pCFI0Hc6Il1RyJLeLGEMoldKSvq5Qip
etlVk35mx3Zlqb5rxK6q7bj8P+ydR5fcRrqm/8qcu4cOfAQWs0kk0pV3LIobHFKkAh4BFzC/fp4s
tW6z1XN7pve9kBaiipWVhYz4vte2FClQasHckLdrNh24iL1uv6pqpNDAW1f9VquVeXwOrLwlLcE2
vF46c8pHWs9mNxb97L9Pru1X+0CPYtp3c5NmeyuzPX1bEiNbJpZos+i1SOngsXZ16I/ygrHbVocs
XNLpzer6FviV6HdLJEXIjwWRB1Ow0y58y5Om8dP7PGxud+P3UlhUflliO41yapsbJnU6Y9vGTW0m
eJwQOzazRu1FWvf3XuaH1r6zlW9ilnZBROw6cz5Kn7DqZM0ygpmnRUTbUejB/lYKk1fngX9jXyYZ
vSIixYoanO4GrBXHQR1OLwRvj+1+rlqf9GmjZ0lXdsp/yUOxvVshsDnJ+X50IKZ1XWJUgQaHWxS0
9PQ0vn23+hyjl34yoxvbQ6u+q4oD7ThAo20nIJCoZ+YuLWoMbI+zzW5sXz37s9dWlwF++7acNYVa
YyOTeVi8fdtde7Ma9OgsQlA9Q2156aukn/270Ll49sY2KKHpupCPCXnOgqh6199EbLl+O/PY1ewi
oNmF/rpFfmuevBFa8CH1Ryh8AbrQ0o8083/ipZvql2gkJjw7Fmtl80RI4iaKG2/JG4+CXN5fyDOs
9KeI+HN6O5yq+ZVjajKHeryWXemFDyZ5i3x3FeC0+EoF+M3ghl1Acxatn+Z5pGNtjS3ZF+9R1Fb0
JfgZhTorLHJ1zD1rXb9qfyozkgxLKKUyGzcnNlsrnNucoB64gAjM6IGPfe/yIj16b8MCH/In29VI
RbLIVNHtnJtlO47ZaptElNbs3G7lvIxJQUenvCFuwK0J4G4YVv2iaa3DAK6fU/rVu2n3IDLHWo5b
uHT9b+1VnreblsCz97orPVLSewoc9nVh5RudqcS2v8BQ5QIyvOK2mRYtrzHmlOQxjYfWyAseCiei
HoMAjfokqt5ms7zOB0AU9DTi1rBUvkfJbzwy1jPHuzNzRN1OJb25SrLBVd5NJNvrO8VTNVQPvZBS
HzOnot2FWPdmdA6rq2laBFvx6Spwa40QSsFpP0AOz8XRzrkSdkHh8vSF40KefbWZkQaCgXonJneT
h7vW8+rf0MJQ8mDVDAkvLuvSiNFnyTTVczx94ESp6+4rsy31TUaGTXocwoUGFLsfq/RSGxQSD9MK
fnOqKzoR4rlf+/nJ68fanN0pW9NHbyGl/G6WBGPeDYHiSRkMC/lhXRZy/4cgn8IbiwKJiU1k3OhF
aLzZv5iGv/WJ2OKhSCRbO38zAvZfB6mYKOCCOd4hhQr3weTgjPf82ibxza6Vyh4bm86hJHDWrT7T
9Vanb42cnZhGLWtKGpm3lLC5lVd9sgPK1E5R0wvqsi23nPc5+5uTMLWEVHWt9BZkbGscqRobpj19
U+7qwY+PLJmnYNAU8A2c0d6jl6baund85Z2KIOqD27qohfeHcOg/e8N/MUxfQ3r+573hLm++Dv/r
SBl8/g/bw9++8E8WIYISoICQ8APHgbayAdf/3B6cX2w2CmgEEh8EwXioC/8kEhz/F9cjNtOGjiL9
DA3Y34kE1/0FfpC8JAh8Jn7cjP/O+kCa01/WBwpAPDg1XgbcGtXwfxE5mqWJ+pXPa+yKbCJbYK3H
7ACwI+STBEfiUR8DhyoNTtJyP+Zsu0kjpHWUg+VW2Kml9ciyPW97L9J5eeiNmYLbGeJW7ni8Jyux
zKhVIpqmAVp3vMFnyjbDcjtasrqWpLYdwbFWbuaTKyZV7FYBRV1T8T3S/LBZ06dCT/TthJoA5KeA
8gkaW4Ai6K5qA72c50qmQ5KHbbPemMWgbe302HX3yM9Um6xtU5YPXa/1g6FH4L4a7WF+8ZABbqhk
xEga2prB0MbWauekvKrZIzk6XIJ25zRWaMdRXdKcNldmWval7fUZ1V6DVz3RZTUs8YB8JoqdDhQN
pMVmaK1ty2r3hS5sElzrbGa8dL1mHOxTVRsFZu5GLlvLNjiIh/q6BOwGxsi93xCbTmMsLPD4pGxq
/UkuS1mDI1EScwqJpvJ3LnjSr6j1jLosICv5fWrBJOxt3xJmRyCa6g5jVNUOhVh9PbxFMvNBydFc
QGLqurdOjTWEhhFFOq9unS7lAdwaCUGdB847sT8IC8IiQlbVpfUQ7tN1ds2J+K5CHDjWRNDGZvJC
PNlVHg2PPox3BHGg8CQUKATCo3SnaDwxi5e07Ky0h+6ldgLvyWn8cQK6veo6LCEylRTglDIOWh2k
+7AMqNYUFOMRV7hJOrjHnAN9pxsuFm48161PljTz+lKJeRsQKZpSX71/lLg1nPDet8LZANqpK8ye
RF3pKclSP/ra9hV9oRXxsNM+LHyrua0BhslzGgajb6yl8+y7RU6kytvWpNZH/aEuWl1aRmnhTO1b
380DK2npFSzPvegtMpDSYo6OIWW8M121wfa9Z0r7PmIIefFDNw323Wb3VHQEpQTAnZfO2UVj7wW/
+cJd3hffWr+GXVWEydr3VrAvKWQaD37aW/SeTcpC1hS0hjJYa2u7Y6XGurxQkaaa14yOihQaKZry
5yBTdZjIwDIIjnmap/2i13V5AYbFz6bzMPCOWRPZ34AmqZulB0uVbxXdf/J2tumX3EtewmdoO7HC
jQTsCXBJYbbHJCqBs5p5Igg2TMXUYaisKU71XUXqR7CY5xkFACNCyuK8y8PR+ZTbaUPsV9U2TBx8
VBLfTPxGReTdFDPcEF+wvUdO0OkE00ybPS6RoYC1ab2cZ8olBRVvS1sOz2kz0HQU5OMaHWiVNePt
lmr1nRa8sjgwM2MIC9LZKFBthyESMYfv8ZI80z01rb/QiYAikWjroOEqto19zKN2oy8+oy6TKrgU
hSZFsPNhKV1K0Wt0Vz9WqUyQaGi44bLoRoaniUIr1EE1M/1Nvc7rqSVSlqDpUsjGO3nKnZwzdVap
OM5GGv9CfaIJj0HB69uHTO3jeaJAZD3qia9GqTXxYOxSOBSnuy8KUJi9mIMtPTNMu3I/TRQjn+dZ
r85b2BVue+MYvRK/0Q12tlPRtd6Twhdqhl3Kl1E7ZRIF6opsZ3gH4rk+t1FLyx87kaiWO0VlNKXF
oDr1ZeK5qmJjBan3qEzRIuI0VK3QYt+r7rVWAqyytTrrPrJ7NFIMWwV9r4DAxa2fOfpL3TbCfbBp
EYNkCtaqiRsqPjawmUaJl6WP8oIlIiIKCZA2qG9yU1vToWEEbuIsI/3/5FG8Xe/MEPnFTR4o4uSp
7EqXoxH2RncVyOuQJtu2uS79Dm0eJSEv2Yot0FvrmZFm9nYZiNVyWiJ416OLyEQ/ZAqJairlOQpX
DahdyuyT3Gp+O2glQIDQs4ZdfVlsqrC+ryORFYcCQiM4sDkM1iF3rhyeA+j+FIZ1b84m9YRzhBrL
9an0VxoeSR2g/uZKrFXBrQWM1154cSxflGkBvvqu6YabQUMGIW5b+PdQDimnqwkXrA72iHCY5sli
aQ9Ds0XhwYxly0ZHuxdKLDzR2aPSH8hAS9eUOjcfkIGaUQMf/KgDjFJDH4rd9gExeB9wg5RTEMb0
3cyvrpS5iSlftdI90mALR20nDU1DXg0dWoxtlf9muR3fvd4cK+xIXEpTmnb00ud3xYhk7aLzrQBf
z6raTibO+i6Jxm5bL3UZUb9cGr15l6IYIUTCD1xnKuB8d5lo/OKBw66HL01TRtnxigi1iwV2EFqh
+tFYV8qavUSDFkXi12JCPDMWd7MPg3fsRWYPt/TMftRLp8G10DwK3rWj6ukxmqvQ5bKx3TRBvepQ
4uSlloaivqJcH4DXoIX/1n7AYNSXUwzofMBjMmzD8XaWRTDtcRWMQdyHI0cHPx6zclC0ufkRpfLE
QN/bCSaz8irhzykk3vVOk70bx2sTrpDCvWllyTWhgP+++Uvkpgf7A+dTNZLjHR1ObMdgpmCBNpbw
nvopIMJWy/lVUW6OCILTsL1K5vkV2hRM0df5gTNKe+OxaesahNFv0fXRJZuuV6wInfbR/0AqfWcu
1oN/BTD7LaKN07JQEB7k1m3tV9/tePrKD+xz/sBBR0T03u9uF6X9oQUChbrgbwh3jUGAioqoBdM4
yHHmJIOU5FlwWbfcZFggwXaSBjbI/roO6AB0CqYWtynahJtpgK+moJNi8Ik+VfpV4KUuBgM8iWpd
Xpoj5XXjHhY7sm4o4CKM8WrBMuq51SUnA3TdJDicR9hmEMNB77UTlu1Nt/qlcxjR42NRq2U+o5UQ
49dm4Uo4rKsFYrBbF+0i+xwqZzoRkNeY29lMHIHbQCX3abi+M/vN3grrTous9496nrzxXgMXVInV
lXxeKkE7WOKacI6e0bgGfhVb1VZ6+8xGifNgtoAgDGKvZjoGm7n3H3qGsSyneDdV9Z0oAQteBk4v
ULemGbb21aecKvpM1twVEx6oHOYp13UT93NX9NB/fOqfCoCd6eBZwypvA2MjLu97e9r4zPuURcGd
Z0WFgJonF66taZ6lTHXz5Mk179+ACwJ1HklGpz9VNFdwzybE5/sImI0YoJGRoFJ+bTSKF5rs0rNK
Kbs6z82kl8d0qJrs1LQtVm8+kWXxWuCMAASIosk5OHZZRIkdlN722DRqSWNZhWbdOXYbYWOQ+frR
Gmy3v1N8t5afa1TZ1m7I2v1UOB0rZoiW4SuDeNcdjT/RxOY7Jb3O7rWkGuG8sh88rwuaYyGson0R
s6Wf/aEjdXRXhq21cE+tFhQzHFn3XgeYluIwj2hJtlqkMHepwk0R050eqH0d2iNd5YivY9E5Qb2f
55rRbO5A83YoXPm9C2Xb22VIPT5Gwqq96OJP/MjxlsOGHrxuQq6eiTrP91ZR5SMl7x7FmpkMM/cM
qpGdJ/RF4KoVVZDxyq+gjVEf+GpPUeGsDszZOkxS4S2kpvB0IsyoqCFdHApMLzaily9LXms3ztys
uOJ5EIHJiifMe0iVGey9hEDtyqn7zQopWQPvbQuqdaCHbwo2ePlrWeWDSw6MZecHQTU2RcCdVfqn
LBixubjulua4WCYaI/9D6I3r+fv//i84/6vb718s5l+pHKMOchjaq8zvZap+Jvf+9uV/W88Dm10a
oo4s5St9Fl3Z1T/Xc/mLEwrEf2hNPU67CGnhf6/ngj9jK8cMiwzPphjsp/Xc/4W24+Ca3s+C7lJA
9u+s50SP/mU9Z2EnMjGMCHt2EBxGf1nPqcvOVeo5Zk8eVl69auR+ZCObJvefRsyjEUA67Rfq3R1E
P77wNGfBpQIMgkv3pQ6Hy6raqb7U7bRUv/qWRgizK5VF+Z8svcF6tPU0ZN9Wdwj8r2w6bvBlMgDD
cR7YGvDXUpbtgtMVanQe/XJlxd9JxDHLlxZ7/5j8canJPBiChNNkKnYyY/YgUlnMLK8kE7WPU51O
83FVg8PlGJhqO2aeo6YYVj9sbxfa00m5rTi7XyUv0r1FB5c5expe3f4B9Xp27cMFaXTekRDMPXyg
3Zr0xowsmO+l2tZpP9O1Hu6rUOsqKWpPqovsc2DtofOVeLOCbPiiOg9MchhTjuM0gxqU1cz8NqNd
b2/BaykM1AWmmhyN1vIojJ+1MeNmt5zsOhymeKkRxhMOC+eA6o4/PqDUv0JyahznNjFRt0Ts837g
JE4BenHKP/C89gPbWyi4dA8luE7+KfwAATfgZE7pKk8pfBxUwZbBCMLLGvAUug9zI69ooqDDO0Ft
w/UgP2BHLgAgSL+p2D7kBzSplCopXK3LPDzVsqq2B9rTxvaclR3Lu0jtWt/7nOjvFKUQZcHKvjn7
ie/4rkq8QXHNjSvuensNup2D/2pNVCrNbzPpaTtf57+3ukZQVF1rmtHXzNFjpj2dJn1t6ywuRbdu
J4UbQb60eduHT/U4lKnZVzLCdZNN04aMxYma5dRzCZBPtrIFnmpcFuKkPNkvpzRwMAl4U7882oKh
+GwvphrfLJt54zAMBbI5weucL6BNI5W/TDc41FKxFr/pVXTWzg8npzvQ8Viu8bo6wj6AufUbQa1c
NZeh6XDjOmlRB/dc1DvIsXOA+QUsPKWPxPlhhDnNGmHMsRsK2celodQrnk3mm1cE52l0HriqHlWx
Lv55zZvstiu1+7bRobng2dhmxuNpbsMHu9HdGV9NgCMwaNxs5ypJcnEo+knGYr4WFoihzWDIDMHV
KcQ21ccz89iuQUmEMNRDep5EjMthXEQFn985X23aUtoh745pu5AejjIpzc5NpLv32Szigi/LX47R
ijQfqVyTXq0sAphOkcAkz1WZeRIfT2S5SejV/aPpZJsnm7bW7UfnF337ordIzsxzMgJc35p0uWe8
xdPYVTVslaeXnLWJVel5RIZFP2fYw+80IrJUjNjR649WjykKfSHXZgyizUQCn2IDBmwzVtJuneb6
cba6EZLBzss2UcxV3/pmYVvY4RMx+pPK02641TrQO8+y1sS3Uy82MAITg8tGJzcBjpVDaKPLXs/O
64WNuZHFWNJ12gjl70EgGS77Nu8QnE3KRS27CMTKn0YF7Uv6Sd4UP+YFUxauwiVjyrfqYN611N2P
ZLB09Liv7dbbyMdhbPaDZTcqLuwwLKhNp2g8rgNewMGrzCyOFfm/iLvcogseTSPpuVrVVIJXzkGH
TafJvOxW096Epq7Oon7fuDTpGmecrwRWDrQGheq3l7lLeSPdcIPSpJp6CncWW6baew4kbDLP2NOe
m6CLfq97dxanyMlMesSb6NLTFGkzvK1QotVFYGQSgKfjnCKqsuv2bOdcFrE/YD5aUh1VR/e6IyWQ
NI6/qwKo8xOoSyqTss9Caq5E73zuoamxk3NYok3ol6E+skv3YocxtQCAs5Ey7MLZTl/NNIcvDETb
qwldVRyDtmzak9Jumb4E2fjdYy2/m+YJ+9OYBV2A4goh68512nphbFqAUGfsldwRUyXqZCzrER9M
OtJyvvVVY92EfsMOXrmCgtq1JGA+jqxxQWeOO+4N+6JBYqWXTOw6355mRr5ILYdOjoO52yLAlsfB
DNK50TM65E9pHdER3Hhd59/YVu9u8TxEPYZMT89AWbzC8CljAMviNAVBwSS1rc1r24xK7V1pZeu+
T8cB8UKJPzWu53H2YgvdZvGW9XUzvnW9Q93mPJDrH8uc6uP7bJjW4lKNfKBv3CVYtttx9JZ3ZxEo
RokI8dVBiHV6bXp/AuSV5eJewJY2JkQZ5oS863C1Yz1lrZPQG5esgb6gnqHKvfY3Hixot2ncL5jE
ooNMp4bJugxyRHKBh+ZtQXWe3dlNh2R27nVrkt5EkwBftO3vnKMeheMEefiPbPBlhO7ZcdnJlkaU
x/8Mn38On9Au/5/D5z9OnR9f9/epk+AgZjqUZhCB/k9TZ+j8gtCPgZR0IUZM/vn71Cl+gQdykWeH
VDtgVv5p6HTkL7bvBIi/hBfS8+k7/87Q6Xt/HToZpyLEadd6Xap1Q3n985+MSd6i0FSjU41HM4x8
MlBqfAem7aa7IqjleJcbb2N+41AtjzLPV3N29FTMT9l1io1bLnbn5PRp2z+EY2bym4qmb/uYMXZY
u34YnfEVwcE0JYLK1fc5r9Cyp75H1yoTnrEQx9pIpVyEGL87AGhZ3CyjfCOkz3so+xlqpnQYSx+V
4/TDKUX2BrCh0qY5loEvJQZ6n1Qkbwox2ttTFky7bLFkc4ymBpHBDmm+bA8zkiv/YUuNFjXMf5d7
N+UH0R12rv+jqsvCvUdr5RePA23u4cHXYadji1uBBPNMapuZVBcYrKOAG2/nbXl/X/mmy/ZLrif/
OWLoIYPTBivfMygqxFF2Ua97QAsiQvDhA5Hk3Rhup6rEvEzvyFZsO/rUVbrvPvh9j4CTOVYK6e81
NmDIQyycka5o0QmgWC70x3fMpVFai7hE1wGaD90bflr6QpVH1WCmPjZLP4rLmk7A/mvQV8Enhrjo
uc4tUZx71QycBs6kmV7qxnZiO6uYiQE8gI26KBzGixepeYi1jY7ZdtmCEyJU65oKJhHu1zkcwl1g
OdW49zywFaYGzOFRNx7cTKJaboo003FUUBC/6+ZyDh9mEORHCe7Gu0HfedN4zlMY9el27jefvIEW
5t1Dq6S9EOkInOVXoDN7eSBew5LY4SdDAjl+hSWxbZO7JyFyGewn2dfRvtENvQejdMrqbjKtGn6U
U0XhPKjOGmDI34TYh3XoDQdV2nrb9YHd/ZpHiAhBzVGr7QMMDEscAfxVe7dKVXvJ1s7pLqJwNTDN
BtJSHtIo9YNXBF90tuuWRoQfVr2t/qXLSa07TfBU2t43dSOzpj3wXFEReHXVujIV+6mPNprGSi+D
VwQNnL44SjsTvb8Zf22Mvd3zEGv284pNA2XDvZvmmJRx4gfNbizzLbww9iEHqwv4gmek0pM6TJWi
+FkWVdmcWpGvfQLEk4odRou5fh5pxGWQYfeZ/NtoDFMdt85YYRLxw1pj28+bxX8cgJ6RcA45+nbh
6dFc4d9xESc9jlJjHqfJbI92ZkNubwln9XYCVXKOtEk71TfbVe12yhCqL48RVARoFUYMYMZSeeTF
WBPW/N4R9XaWabG5D1dAzWaSVynGyg291FtGLl9KBB7eBD0RYubkYHh7UMSwfshCS5RJ76B6/2Lg
RHAGpyPZG6VqgGPLnNM0MWlbPbsdHoRDiYdDk/YdWt+qEKF5UuZ+H+zR0/hfPB1BlBatyfDmlt1M
UmIz2VYS5rj6oJ2mdIx7tTIpjLhu3utt1Ii1gLP7OzRUjX1MUePpUxS2V3eVn5pin41e1P1ougYB
zQxXKd8hVxvvDF13BYHNhFbER+WeSE7UW4zwbfNECS9iLw/LepV/XlGadTsIBH98mjjgPxMnQV70
6A8M4N3S1dvBGZtAIoyZSlpRWtoTE2MWDpR0lF5zn7td3l3yjYSD/SiQwzF2Rc0YXPxO2e4pcILv
gy/H9qSdufLPypGV++Q6QHjnbPEFJVnbItbY4bMYfON/FAhGKpemCzV01ZSUYz98Y/obgxN6m/HV
bur5CQgva28xgxMzUVuOBV6IebvfR1NfQtw0pq0eRcMgk1ScZeVhM63nvCybB+E2tOFCQMoEAE+V
jDMfVFEU7U0P+utwaHtoEnu/KoIdQO6W3xoj8ABaInheooAxqlfbrJLILdXv5EyxNrNY+nchTbrO
jhkpRZtbyeqL6bb+R4an6FeX7z0kYZYudoIco5+OZVjbb6tx8+omJyKmok0IbhB1vVDpyyZS1jDO
ns1hRoaBx6k0b3XxhEK3gjqx0q2tzMUDZ0lTgHn2n3VnLOMOrSToQTkkArabx9YQloVzJpJgdEFm
mxHkcjQ6fEKi1tsKZZZTqEPNpWABsJec3swJU3osJq//PIOMUju7QLeBcCOehg60PrE26WsnbTFt
pNBSJVwfiRnlOCg8l1wWi5k4imXZVMVr79eg0zsM7lxaoY2B6rPjo8reZXWHCtx1FuWe3NldYj24
00Nbkbtz1B9LX/OxAPpzrtb74WMxhBAWw03ZqdW+aYtmLHa+UmNxYcLX7q9T19ZvbRB2IgEcJsRm
BvOGovPQTiM6rMYAgUMb5Tdu2fXF2YffunA16eZq+L9WXXzst/M0uv59/rH3ZiPy2zjFWskvwjPK
7FDdIYrLr667kwCBn25a3VVdUgJboE7/WLcLn94ITJlZd04HcmOC2kw4UxF0oRJF++u+dfSP3vqo
u7vzmkbzwrN13fKLj40/VOj4CBcSsjsCu8N56bpEGeGTPTeDVfhT8TCIEDBh/QAWZC4HkqE+AIes
gj+JkUb068HhBAblDWan+A1uHbAi/QO4+AAxbKstvJjYCsCNNdVD9FpRhNGf3TlPnYd8ayd3j1Iu
F3cN3ClQcpCCmugNCu8EYYHGE9IFToLxxIrMHmSPJ8oPqsV+lFQiR5fuA5dBONSlCWpSNyBSJnMv
pq/whmrotl3fsVANWd28rrRDw/Sg/Cz386Q2/6GrRegQnkFwA/kODi8maC33NUBHOT78Z0n4Y0nw
ri6Rf7UkvPzoVa5//Lwg/O1r/lSNhbhHKCuN0Dn+YR/5b1ga77nrY4jGlA0c7ItrwtafsHT0S4B9
mXBIGYV0ehCN93dY2nF+ufYKeZhOXGG7oN3/zobwYb7+ySvN66JMGkN7FJL4EDr2X1BpMm90WQeG
UfgybwRSrnH9XO1b8qoTqsNoEwricr80yUfVI4mUSIref3rL/i++qH9OR2OWB30nM9KVHq/jL/5w
jJ2DLCUileKMKdlPcMEn5GA6d//vgvrrT/PTT8uv4B+/1V/WoU5As/sI23c4/x8xaB8KNemYTKVL
1IpXNG43AwaGPzxZ/6Pt/p8M8HzXSEQOJV7QDFeF4D8uYarsQSWvP+AcO4cwzpO1uEFvlXgxM3AZ
LyL51+8o3MQ//5w/f8crrfHz2gcP5zTVUAy7eimd1zFjct0Gu927GhjEcEwkoijzI0ChFRdzkz3i
BCh/lc1sIT2vTNLVGmBiHJezteb6prOYKjHZ1OW3FOO3RkncTuoBKtecxdqlMblULmNMXpTPW7Xi
kwfu7qxbs0QdAqdmG7qdjVADk8caNd8Kaco4WCNzH9WOBS41TeaHi6kDRoDr44X7xaoPaqht52nj
1uh/rfvNQSSWemhodwBuTLc2o+X6QOTANTgN58grEq/OOVq51N6uw7oYxs5i3F8zrazPXUNTDaAK
/HjFXV+uwbxfQ1we7CbztSV2i/KDNHr8Onqlkdw11DqyvUnrRzpH2a0q8uok3BTbD5yInyBn1DQK
rkHGaNc4I2KiDLVJ42z+bxoWpN5xa7I62qLds3jM34kO6751dh5Up2qzq3kvbdu92fy0QAbiiYFa
U4xph0ll3n1hb8DNgZtGr3bVts+1cKY+XpVvvdfEqm2s65vpTjLjjb00CMIJNTW1WmL8+26Jd3kw
1xQv1IlxG5C15gd5d6icqrip3QUux+TF/Nkz+UjObBcyrMumLJpdkTvyrk8dH+pe8aU4RBBH63w/
iE4/DK2VYfhnz8cNor3L2IUNqXKOV3/2ZJU/9mkdnHFEr7zRYM2fUxT1eJpEdyuXcHnTRllPMyj9
ys501P4KNF6OXPm2seqzLp1xz1hTunG1jdGbs0oyBUHUgwP6xOohYMq4Gcai2TuqmFNymmzuPxMC
3GP8Vt9DX6uTXP2QwRC4hZ+FuKxlVyhffQqgiPD6Msi+DbbsnmrZr/eKjKbjxjaJk2Vd53ujUGDv
XF+VxBIJ7SZAAVY8bq6MbXsh7Fr0wyXvc/VsZTkptrM9lZ9WS9ZvXSrmuMs67yurIqh42WKvhV05
+oMed7ose7CR0L3hmG1+rE3kvrNHeo9hYekbg83lBbnL8KlZlXXfK46ynYdAE0B0wx1gdQEQaICJ
/rCsKP2dVJQvrP7d3p3y8T5zLWKf7N64L4xVJNxWrklfUXNtz14TRJ+9LVhfBV7cLxb+F9w/TXcu
p1p+ov58eVFgVooCPMd/09OEsx4z6rki7O12aWz7Xuqy+4QMYf2C6aL6TohZe/YaOd6PqFgf8gqJ
GZ8vh7TFHv/ZoWiH4ik1a3ZfYzL/Cv1X3ipA4wfFLPcFLVT/NJWy32Npqe6yHPBaLH1HxMmSxds6
6xOq/f5cl6U4jFjCDotW9pOtg3HegbLY4PcEB4h0s09C1syFc9uc6dRxKP7y56QSwXYIEL3wQNdM
VmQAshwT61pFZtpTj/5dlfgGWa39xJaceQQMgkX3I8rozqHMe+yKY1pcaTYLkD6YB/drkJo2dues
PnGGrecWm+FZh22fkDq1xVoEaF9rrzyFpk1PxKrg0K5y2/BAIl/OO9aqXRu19AV5QXYSQb+do6Ae
TpId4JT5/ZK4bVpd8mKoD12dm8NWaPvTv74H/L9eA9dYGXTgQeRFNnOEfw2E+Qn9S/8Pe2eyHDea
Zel36T3CMA9m3bUA4PPAwTmJGxglUpjnGe9UT1Ev1h+oiAzSpZRXZq3arBcZFkoF+TvgwD/ce853
hrIupa6DJd5VSz0rr3LZPIHonN10JFhlazWUv2Qj2/X2zk9Fm5NkKSKp8q91FR9Lb7heJ9tZdpII
GLQQ+1WeraX7IL5NjLUMuRwfOmrR57QXl1UVOKW58ubTm6Ghp8YeJihODvkkFk+hMazEQFhYylVT
c/itFUcPrs0cpUVquinYQWu8SSgD/P4O/MSi5g5AitXnjRQNQ5bhz3eAkEalHzWW3pqwtEhxG3Si
y3ylurpFpc8xVadYXUyuRmvwaZdxPujZeo/E2QPswqDDMrlDvDcjoUPW+25aYFj/b4Srs1X8zYA/
RW15aS7XZcz3rEw9FQ9hYwoPY9Dt0ci7/6Mbqp2jd7OEWgf6dsiubk9SReIG5QJT515yiKA5SSTB
Xdg9yfNe5eOebb6bPL+c6N93wudpguUAEEanusvuSbgC2WiPDv1aZy602pQulxYkBdURFrXLFKEs
xrVE+LRTrS5Fg5/ZK/B8fP4c85fw4WXC2I/KJOgLW+tPspLcRdq9bKnf/437+/Fqzx5YtU4w/wrv
Vzu4oaAt1QWNUy6TLcoS79ocFfxveH+uirfs1FRvb83hpfjfs23oW16MLGhB8x+f/1j/+LP/ls9Y
rk9/WGRwGcab9q0ab9/qNuFHf2yS5//yv/uXf4K+7sbi7f/8r5dXypbgWZsq/NZ8PGaxis9HlX8u
Hrp+qV7+6z+/vvzih/46m6l/wPrkxCFqVKg5AP3t6OFshiGHg5EMr4rmCV2Yf5zN9D8AvcBaJGGE
9g0//6F7Y/5B+AiEfZXmCKsPXqF/5Wx2nmhCuDjIYFXnYCSKnBreGcwfnrihqhJeipHq46LYRK/+
LgiO43PpCA6A56WJL5edn7RmTbz0ls9Hrk/vHMwzU9QMdkuWqPyU4JkM48gdY2TtinxeO952a5Xk
0vxaXl96rX46/sm4n1SdrFBL03XqGWfHP9a9KC4m6AB/ReayiV9hdl5cGmle7T5dFKdbANwmu27u
JVvTzy8wBwyUJZn2XV01m3TbrPtlsKbx8ONt+qenPWDkP40zn+p5NOYjvym/X/CHry0GDAYGmK2Z
D4ThTW5wVyAqKq5UyFX04mOU6Ru0aN5Dji78mep+uQx6ATSNHBmhjSan2fnFkH8HGOSDrUQdtRzy
IDy2qjg84RMCWCK0TaWyZJrmEgvLpMKnCfXKzkq5XVRBL60hEmTHVhqb26L1h9sUI6loU+Dzl42Z
pOuqbaxjZbb+qsRd/9biutkgTJC20HKxe+m1En4VCkU4BHVRrTX86DgyqjZJXXH0yi8caNs70uqK
HelT9WA3fkA92qilNSdhKaVljuxLo+dyqjBH2fRx4kXTyb2Dh0c8tp6cHcWkM1cTjvKFrwN5YF+a
uV0TzR588FGpW6HF5A4qLWXPuOqCG1GvzZWYitYeRCX/UPj/TDht9xIh5+w10kor3NySxZsY6wbr
U1iPe6vWO3Z3kb4qe7F+UepAXMsVnGl6H/Om0gu2cLXSDWo4eaGoSVavzMhrvgqZaM1OsjZwjSGU
n5Foo5uWmmmJ016LHPgWHUAMD5o7XrB1Bpl82UqIu4yYInfZVs0zyNzozupNIXNkVKi4r0blOlMn
MtukWrqfPL197n2RJN6qvVdKr15WWdVmR7NvyhPY1l5yk7TSv1lmaj2SATRu5CxpOS+NvImTyZ4i
Hca71ldCHN5l+Rr4FjquXPHrI0ci70qeDBkfythHjl+2mPJzVNtbC18cUF0eXcKvlajhoFiUEaj4
2pc3PYlXN3i15Z2RDeMph7DzQoMjf0jRA0Kd7pXxpk7y8ko1MCBj0Zn3bRPSKYWPavadE+st8pAo
L0GzwV5OIJctYwFmuW1ppdFjoUr13J2iwTc2OBa6LwBoyQlTKOw6vjKT4CKrSI94fdhII8oYXEpD
2ro3FOFFjMNesMOkrfc1zCyVYoCVWjbqeOBz4juIDs32DHyb+XQRLkXXmJl1QHm6q/QdZFcPBjVs
+tLKtpUjHFU9JNyViXDIswvd767KAE2yreWpJTvcp9Z8wJym081piFOeoOmpM1evnQl74g/Y3gzy
GspCXw9Cr8ZOgbjkmf5+Q0SsD62v0fRib8x1jH7m+I2SDhsMtfVwT2PNtOxSplfi9u8EQE3qMmuJ
rjQH2V9b3vPURbG48N7hgdU7SDCZmYLFTBeU8D2ivqHZ+JWCP5G0RilvUi+X7xGraNS8ubMUNPJ8
lUT5TORIQn89Nxh3BQe4r9SC1DXHNyng0BLjxAadbZ7McRqOCbbou74ZWVXkeLpqZ2BiFQRGs4r8
maMYI9UCuzHzkaR3VJIETkXYjbkp4Fl7xyk172ilQOlKbaXBKCndBNzFupw5TMU7kkmf6UyhFljK
Sm5NkqTqNGmpHPjsfhzMl3gSUEMmoV0Y1riXarXh4J1QgNDfoVBdXTcIGCBF4Rgavxfv+KioSlNj
YXkeWClvJkwZmEXfJM7EFIhmAlWWGy3okkQI4B+2UMDifGh7x0RudJhmhlVtQoisvKjt7bSP/V1U
mtarkND4sRHwzBBX2p0p4EfZelAo6ycI+xTptkfsUdqVaSV7mcjbTdeXOKbMMIH8OCO2SlWb40Te
yVsSJqR1NeO4pizsto0+I7pmWFesjyZdzFQul4QNKJtGMko8HVoJ4muGfXHAhvtlaHKFkMsS2xxN
pyrcBjMkTJxxYXFuZY9BqZbLcIaJoTLIVjkALBz3+SyTzAPDX8XvDDIG8NbQ5EKEVEETL61clF4r
TTGZB31z2+Kr2vcKAIkhjMxTIhcmCtJMsq4wl7WrcPLVV7mX4EOj+N1mMy2t06fyFulw/a2Fffbk
K82CyDLUh1YILSgMWmEFGad/lK3yCi9jvu7zUXD7QPd2qLqKE/sC9CS0jA/+DHMrK+TE5gx467uo
WlP6kq8xHqFGCOXMc6Ng6jEtjPpdN4PiSCYbXhPsUpsYCMFJmYFy5Tiz5QRPto4Btc3K1nlytmHR
qxvvnUgHK0z4Dno12PlZR0VT1UThvoT4cqdiD1rQNBxfM52VtJlxd6LeTZ0D0cbfennOF5MzRW21
yc+u0RFj2PC05s2qA2q6GXwSiYLnVVMUEux43b822eLYPUZRpsyyX5eREnDyFgvbgj6q26EGaJZW
rxWFrmwkyirEwE1JMkIcgdMlu80IjgS5qVLuEts6vElzX1ul9OdJNOUVx5U0Ja+J3A/3tYXZktp9
hnZ5MOgWxQUxTPw5dwq0Rm9YwAQCOvwKV4YYN8uoiiB7iA11FN9T/W9YoZON4uvGTaFG3QroEjkI
gEq6pVZGJV44yBd21hl8i5MlHYORFBU4cgpZKq3vDwcRksZCFoYEaEio3cUs4i126tRbJfEIKJUi
+QueO2olvYY9w651zDOJPFH57IXqrtZMQo3KEsEupZ5mkUidfjTQEbhajbNK1H0ZC06HtLRFdolc
cmKLinBhClCLeFAySHtQjy2s8LXapOGK+UW71ikx7mSATq84MbNXvCQektHe2oUF31w8SIZdoP8o
t41k1rukwxwN8R3+dVT5hwC63DpMk+7eDCptKWK8T205HU2X8vUQOwAiLErgBQpMCJPCozrW1m1H
vMNxLDzhKFi4bnkIpduBafxRYUO28nS1ffKaSDxhkIpvQPRXSyp3yY2mlo3v6CgBJUcwSm9HV3/a
Z4mpPY6p1ZxMppEbvJWKU49JsxFNT/+aZ1nBkpY3gIwUKdDXZh7HT0IutPpS4pFirgiyJVpNYet3
Vnqlpn5/z7bCwmZWBJKJi2XS9/y0v/TNXB0dnwYGQtw2exFEb7xDfNTdGMA5X7Syy27oJcPg96X2
OMIur+ykGotvSWjI94D3dUdP1bKF3Vm3t0OQ6qZrVmXiTlCHX/GE0YXtFKN0AmDyTBtG+CQ3Wm/Y
bAfHXVHXZAn2dRPOGRy1vIs7UEuI57O7LtEkHACD0X4Dvppu0RRMm4RNVOa0ggq4bygHbdfW01jC
1hoTFGHpcIpwna/h+/hu0TfokXR0bbZEVWaRxhXpO3Xv3fPDupuHWcYxB+d9hawFAAJZKTjdNHmw
4LUWIgKGKMoIregKRcYOkeCjJs5hnUg5aGGM3WR7pDsc6fF3k6ARFPiJsIwmz7+yclO+6dGe3GrD
MKRu7qn0sWU9qBdTyFSiWKHE0lxaX4JIar7IfjCxPuUqt6RUUwCcoYjUiJl/k+aStxuUNN5lk+Kf
JNlokHVVcFfiSi6/akbuPUj6oD7UeEteKi1XVjgAymtgMdZDJagKkEZRuTV5ASNkXIF6GsNY2KSt
HO8jrVYPZRYHbxJNKvRdWJv/DFH//3iRd7wIB8nfFCLCl/a//vNjGWL2J/Ejf5YhVPEPxaC6NZci
aEHJ8yn/T+eSOtcaOIiwRTXfPU0fyhDyHwblKCRRMnMY68P8Y//gEs5mKI7v+PgMnE2cRf+VMsTc
E/1wbObABr9EZSRyXFXpnWDyse416yXIZCKWIQ8G1OOI+y9Flf10MCcc1iQkGW0WY4nvcV8fDsxR
rehloPv4nAg+b1fNWpkrABcp/dyDz5eiy58Hks9g65xlBcrzqgpwhKSeDaiA9A6ZB1V6yxuTra9J
nD/jQVPvVeTni7bpZZhWBfMK8SHmHTzk8k4YPf2+UaAu2I1s1YtYBazq5M2gsqzQVGGnB7EAa1YW
NuvGmybYxm0/YHrUg+6L2sXD3SAg3Fubohd+DYicAPgGq01FJTQIe2RHFDRjtfUmJi5h+Npkvtqw
k0l1oBpqqbO/mzzRsNMxNGlB+r7xCqmFUFitBMBX0tSa43C04LaQZyenYI7MfsoEyWPF5Wqw5AYE
Tq4p9Bahk63AJlulbx3AD4uUwziHtciGFQkc2RTzif2X8EiRY7jOJSndp7AYYweqHZ5HawqbF/I1
8ucI19N2Bn0pzqiO1h10sfQ1ksPhmWZp7VCsoAGpp4OJHhDiwF0z07hXI8L8QySNwoINau5y/PM5
/M+KmqUnoUubJTzEY0x4OYiLT2cYn5bI7DSaXqUKLKrMx8zMRpcvoC9LzxCO2eaWshZGR92y+sex
bvyXLJSCow8QLLN7qZT3TTz0+6n3iq1Xqc0mx6f9TY4NEqUtr++fVYAXzqRATCOdJLkVojK5rUKj
X3F8l1coEk/4471VWPXmto88eYIFxn+cT2r60niN+oiHrJLcrDX43rOywC2O5LJ6UjjDokhM1ZWV
zGEtI96PrZ4qxlpsU87WKUdDVmgzYq2OOzSRGWt9JsSIEVsLHacjNzw6yCOrbAugxMQlMVVPSTOZ
J6Fouj3hdmgXwLxoIB6jbhsipL3Tk0z50k4hv8+fwGGqbI1JisTpuJdA1wD2MgWdNp5SRM+eQVuI
rfmQkYwSU1DR/JK+aWMk2m2uk9FSDaX/mscqv4Gt1ei5ISYOeP4yn6MaMKvABIzke4TZgDwSU9rA
SIaASENfq4npKrUBim9rrigVKe4oRZA+dHPkK0TQFb3gi8FiHQTdrVYr6bECwraWoCnch/WUHQVf
j1Ypdcqd2oVAHQSqQKbANh3p1KA6xMwaa/Z/HK3ZdNT7qPBpoNfFhBZwqgriK0l2y58qPTYftTwk
mKqqhXU11uqzJjdstUc0OjReR4wuguSFJz/yxM6ePNm4rzAKP1qAQb8AVg7AfMoIIDl4q/418SXx
jrJtabrw1kSSjyR12eecBaFSa4ci7IsDUtT0vgCfeJxC8hCzsEUIGcYRth9EJ1JRWsgocfvoVtJ/
j71yuiYZqbuOgvi5VdUnK8AIpmqyTWASFKKNVGY30SQelLQp14A/EVqTByDfAhZudn3cBl8A/lgQ
dAYFj9ugGMcsNcSrsbGQDodDG+7AO6sW6gTLYwMMgIa5UGRVWmsluTR4l6gUzLsktXPxo4zQeUZd
veGzYiRN6MR+7YK0viaPL59Q8Slite1qYdTdyZfE2yC0KKpgJahOmYkT7pClGqFjFl3iGJZTBNSm
s0YFB43XIdZtSU9aR2EjjsdBBbPW13no4qaXvphG0J0A4fGyh3mM8rsXE/O+t8jsADLU+986NjaO
RxbXTqN5/cU3ReUqFTP2WCNIy2+ikfL7Okyrg5upgZK4SS3Jt1HtaUzlo2jsJWHqqWC1Ta0j4PCz
GwEUlsapW0f4l02iaodM43f5JFJQFJUkOsYYaAMAOVn8RmqSpK3QyNAkbcnmvlLDvjolJnDG2dAQ
gTFIVfEhloUG6gmZbJw+zbyx8QgwC3TtKO0qasO42LqADVdUJ8prPCrRHl7hAEKrzpW7TMn6o9pD
0sACHz41mhzd831qmCjZnrqkiAWEG9GOFqVeoMuMOQKoA5SAO3HK/R3iMkrb9ZTC3i2t8hEGzvgk
C1Z+D+MxPJilJaIUkKcN22wfeBCSDzuJG5oJLUp0MCrxMWul4JSq3fBmjHTi5zQ/83UqaizyYhos
M48zkiTJwsYYIn/D9z2Vrufp3VHrVW1ZWYZ2XZgZTcm2EKxNUhosTxpImYM0FNKjTEjjQxZYHghK
MrhLqmiSJt7gxBOKVUzswirOFfmxm+tvBkepXTlJZbAQMbdNC2wTBtMAhpLdMNQJ71DZT+O66Kzk
UBGgGC2ybErvk7Gd0EPTG8esKZCOBg9EeMioDdAv9DL/RjKkio6hJGh2SBv9Cnm1xx2JTeTMYRLY
fVYUX7zQS74FlLx7CCNiyBqW1tmBWEhmtFSPcDuWna7ciiYPSRJVwUMtk/TiZgHRDo7Qd5zpZlDg
10xQg42ojsmDahWKa7bzoaaQqrumMKXruC8o/uuJFsGkrJT90MtSSn+9ZJ4MBHx18AXTXQm17WrQ
IwMTuRVs407WOSsYgQtq0nezKpL3karUR4Tm89zd6/g3I6E9KJ1ZFE9MXTAyhrDd8ThGVL7wijuE
MmJESatqTsEta/lLKMfdk9krQmFPQUX+b4H2BIwRAoP1SC47R9/WHE6FaAmATgEx1Kxm4YCnNchm
h24Q+6UDyrX65lGa723FzAckFqmnLNuhkp3QG+ujgSCnWWZtH4JjhmLEbD1kbw3EK7IRp2wpY5wS
3UFQJgRUOvw3d4zEMHWUui3uOHMrBLpqsZi48OH7ryTU688wP8P7CV/gyUiMeo+/mI2USv60I7eT
VEEwK5onyJTg1y1Q7dw4POqPhphS4ggqo1j2KiHwJsCng0dl677ti+K6SWpUyxO/jLk7Nna+WhQu
cizwRUbX4H4aoSYvu0JLvmIHThYj1nXLLmCcXKeTZn3nO2gdTMwD2WoDF1FiBOCW19M97YzuNiI1
zk0TXf0+ddhq8cEqIV2RcpgrTPwlNqJRNdxCruMbPWgGign+YLKjVFFy8LTIfmFLequ8EQLSn/qW
s2AdTdopTKWQlotvROmy44aHdjcApNIDSV0IcsPqmFnommkbUfN3VKUHB1vW1tjYOWoZFIK69Dak
atC5AdLm1xrKgO90GJ0f2KBBjTW1EGyTKDELa2Nh3hjxDHTCV1XVjoTo5i1RvfGFO4KSqq+EQ2xl
NZEApla8hWQJJCxQgRAuZaVNZjjxWG+9RCJCskRRc6MVUv0Nw8b42hPoeQ1/Dso0p38eQpxC4n0x
+DXwD/pesFnaVnuhYlTkizRoBMzXHiKdDa4DPXQ1iheZO5T4m51qNOqMNNdi+qImFLc98Mnrwuq8
2PHGCdgJ5yzpW+y1OkE0scUEVakY07O+eeySCBCwnJjV96SOhbtcS/goWq4WHZZfQimUqisXVVKP
O5HFmYgY/tt7uAVtioZNKUpHz4vw2mqs9JuAjRAntyxMdy27CihtqSUSRdqP/s3Y6E0I9Bfdn9Qb
zC6jP5CVN1L0R6M6hvWD10ZsVNGXqExaYX4zsYcm9oB98gk3LimRVFr4lZHmi3agNMMLxcpCd4eu
Fw/gBWAHUemlFAd7m1NKFz4mFTUHW22CCJkajUXSVioSU1hvPZoIrTi2h7yRqHkz8emU0fMBL0KO
mZ20TyI8EpopYjA4YxToyLOCYjhOgZE8dnrUnBLLqF88NSwOFPNCgj2G8gX2dHtXSpm3VSM6AOxs
YssODY1CBhrV8WEI6+AoUu89DbqhrjILgpHbAUEclsVE2uQCOxJsKZhFpS2OEsYcoNpTZReNWD6Y
fcsvV6Rq29MQWHL6aTa1NyOczGomD4ljEtxELW1EwEXNYxAI9RN+rfzaLDthCdq5BHbFwg4WPrrO
SqkGwW+EdBmnlOoaVbzywPGrPdJCGOfgw1izbEmIqR3RI8Mc0NebwhAFEIdtc0PQsZEstCEfvuiV
wek5qPR+m4r61C3kfhoo2EsF9rRkrJNXKSnBZeZmLx1ARergjAYjmB8eHHjuPAWUC0FsjIMyBeVB
BgKBss0j6BR570AxukxbbZ3BNn7xtVBd9WaPH7jIq/BOYwLVnAAIkWZrXShuqFe2R059JCuPpUCz
C8yiF7olva6rokQBsy7F4HtpTOKNEVYIpUVgZze0TKcNJm/pa19IxWssd8UbrZPwiqNEcm9JVYfn
WopxdIQlecpFtPXJurwShOmd00DsllfKO9GrDXD4TUrDwU9WQVSQZRy345K4qOmqMguoiXnlL6qR
99Uqcoi5Uc+bXzRsEioIlosSRcbKpGq3i0JsWTxxbP5KKdZPkBhI7OIBXNCoaA9dkYtrGh7FWsmb
AHx/55M+pCrpdVSYOEdpmQ8n2Qqbx6llftN9r7yRuzY6CJbU3dZNjoOkGsmBR5tYQ/qCKumyXZU2
fpJyqCgmpKWOWOr+2jLa/KTh8QOjOvb7oJxF12onHSzfkFcay/8C92yF9SuFhKmqpbgYKlVL7ULr
wRTHeT2S1eyHdwRwUY32tXwdTUQCSVAp1hzH1H1tqvlLQTcRbLFSrMyqI05SIf5hoeEXWQ8Jk49O
/+ExoZx8NAY1A14Bcpwg6GHYWfLYfqsI5b2uigh2X2SKrkU555n2/rhC7C1f0ZOWV5GndF9b7vSV
1Aqd7qqZ2EJFLXiykLk0RxXg5hrDTLFTjXGgCTZkTe+yd0ceoFX5A6yF3AFqJV/rnJgchaCmbZ4P
2U3bFAiFxaFCTFhKSMA9T1ZXABrp+vU9yhA3l8jS8cu+uet7cdwWPH3xIgPMyOLemkd1MMRFU/Qk
6HhdvwDaSg90rMrS1uhR3CdWQ/ysqZMpPeE4Q/gRv8YVOWVEkRmPSezzLgzWqRhvG6QK5EPRJ/tK
TsSYLfVwguOAnd4P5iJ9SkhSpmIPRfiS05qAKuUVRrfqKKSPdouvZxuAjnioeXgaGyZnLzKzJMaB
yJ5wg8UMPBWizgEdBjSPbSFEwaG3FJntrCntNb0hP1wIqbMRqBGJxH0N5iA7pRombwNEk2KppYg1
XZEkNbyugUIYRjxx0sXbwwys1k2RbCvUIidFroavFOU1aF+F6t03HEoMQuuqjNhodW7KZ2UO7guR
sHQlqJ4PfG4EFGnICGFZi/i2E8E8alTv0SMKY0B2a1yRjqOjITHAeu0reIZHml7WFUu4EC6iGiq8
IxHQTs1IK5S7Yoyr730jB4+a52MQQVW90IlZENaYtcdv1ZAT6FOZtXeSJYCNRUL1Kcz6m1IKFe+S
WuknZZ6hUR+liGrqooosa/77j/XDuE+9Eqi8PTyZKyxYSDyzK3KvnW6BZHzOGCRe44Is8SdTh3w2
6KwC+jCooI5jqCMYR5Y4uMMGIaRL9KstbXETr/TbDyXj6x/V1o/ZQT8FjJ6PdiYL1NmbVTQrEVKc
is18iYrbHtLVn5fIBOdevkTtJyHT2SWe6VjrWMILb3KJ1HymZbXxd+lCWlsKvu7NtHTzo4abRdn1
EAS8G4pi6/4gyRBGN/q2PWprLeXG8+/aUnFBfi4NRGuel7p0V1e5WxwST1i17rtw1BXEZ9XNNzji
7+9lGDIT0ZBMCm57SRB86VmZa9EfvrbJ6OVGIBnEjh/6Bdo2t1hKux/PCq2pyI7dxEkuPSs/yek+
30jjrO5MvZQ9hMKNBJHoTPvEBRi9zvfBmuye6wtPCp2Ej+V6/f1JYd1FwChrIB/OLrAeulikmcMF
Ik94UFzi5k7kHToEh2RuxLvQrn8/4hzN+rsRz69OsryukXKurnE7hLmMQtQAUc4HwjbW3poYIHS6
3WJ+L+hWvAugkd7AJVuFp4vKxUsf5kxNOGIPlpKey482+iq5tpbxdkB83S0mgN02lcCLM4F84Y4b
s4D5wyNljBUJlSXXH+ynpb+W8DJIy2lXrMu9vhTXGPsdAaPnEnCgi7MBCkO16nfeQl+8fxH/UpPt
/zkdL2qi3+p456hfYn63L9kb+82PbTT5x4/+3UZDP2qpBrHVM25lnsz+aqOpf0BBUQj+NeDnYJPn
r/5yWsoiSl8FewArCEYBOnB/t9Fk5Y+5rgmoRbQwCvAO/ytttLOJR0PlymZGpYXEKyrr80AfnxLP
E7Degx5h21hsxJowKMR2vQWz4vevo3T2OGoavx14jKwjTcb2cK7Qp6nljSX9DqdeUFbTluVqXpfS
vXCD3NWeH8ILA565TP4ckKRtFfUzEYtnzz+NfPyjEJ2d4Vt2B7M9o+QbOborPjUvwypvnODZXBar
YhsuL67CZ0vUPLbBnRVVjSBn2pTz339493qgtyOxi5UTydWi899IzFrq9ClbzpVAVGxiWWwviW3Y
MvT9B0zr2YpSxCItyUN8a5Xxwt0/6zCefx7tbPZFPIIbCtSvkwJAE/ojKS2FiHQAiaVHVAgl9t/f
/POn6uz69bOVBUFzXxISCzpVLQlS5xSvhVd+9ufU8k9Fze+d0Q9N4PfrIucO9yzWIPbQ8+f4cJ8h
BpX8LStkvw1DxzqZW8X1t9XV1/SAwOjUbZ1ociRHe4lukkP4+PuLPN/9/BhdIqWYEw2fwjzb/UDs
KyimCbw7W+tJfxkP4YIiCoL0ft/edQd9TYbnhTX7VzdWknBlMyyVTe3sdQX51CZxVWVOMRAW9ZCS
61P4p99f168e3g9j6GeX1UkmqqQ0mIEDW2OoiZN7EFJkTRT1/mcDnW3kGhKceSGYezyqkd0cwpPQ
ljWu8+ju9wNJv5gL5oRvXkmMZ7r5bub58JxAYUlRVnqVI67oL5IKkj4gJjGWiRsfAJLWC/Vbemcu
42W7uzQXzN/IT4/o30Mr87z4YWhoHBLHE41qG/omOqWttzTLWL0w210a5exFiOs2LFPfLB1L/1qi
r+o4Cv7+Hp7vp3487egsVAn/kMjKc3YhDT3wgUaJg138yfverkpO1p2tPpTOnZcvw9XgeHb5Cgd7
S06tS/oQF50v/ZP1euGTzLPHT7f0wyeRP38SRc2EqpVyznwbNvFr8/qH8QpR/C0socdwX+4VJ1kg
RAwOKPH6m9+Pf+6k+PNOwDmYlzQ8G2ez6RTWbQfBqmIpGxfGEnH+xl95m/nNF1bVynIJWn68uJ79
8tVX/jGqcXb/E4IXzJCCtqOdgrvoVcCTsZ7F1m77pXYhg/rLaNGu40uT3C9nA5WWkyLzT1E5W8py
sPXFNL860il+sb7N6lknuYKedqpMhwq+ChqT7TtFierfmes+jHw2PWRzT9cbrApInLowi9GdBM9p
8pfff5vzl/XTw4RtS2YHpOCPOpvtKlkqGzFlFHx0iwCcbFZZx7gJ3Ko0F0Ri2LFsLed62e+H/fXi
QWdY484aIvuwzw/x2EtSkcjsh2DO3Tbtrn+LD5ZjPeM97feQymvUyw5bhkt2o1/OFNq884QtbeIG
+zwuXNnGoCjP90lBxshR6fwAr/zTRfncOfXj9UAhLlsiABGWqc8j6DH60AL+k0NbdRMn/RbNjesN
41KLokVvlK+92CNqildA2i+8mr/eEHwY++yuUqNMByuPakdeTcuGggTbvzVhK/eWA4roRbabVbEy
3AqX6GWP1fmtBeWNXw/TmMn/YH6fzUtBVEv1KNN8wu8VbofRlzYxVNJ/8bU4H+VsQemllnsOvssZ
AvkE3Cy0ZYTU9ihVF96Mn2b885Hm6/2wdGXxOJpkykIt2gjL7im8LW/7BcELe71eqvfhTUN5KXfI
yd7PdfuaDgMkflteW9fmhWuWfnlrMTeymWY/D7nm80dBfKajbYnpbDkmFR3tcVhbTroBoYXztFtd
rsicT3vv1/73gNrZDjZSqwpGNhgM4oQ25MIvVSVGSqNszOZCaeQXI0HNkdnLIWRlHjobqUnUMkI6
3DpxfiyrY5GGdm/hRNj+fsI5Xz64INZsXbJMTJv43c4ezjEvJGBscutUmfJWK9JDphdbUMEXHppf
Xg3nU7g50oyVP5tehkQbxAo/ETkXdCy1re4dtfE5bS8tS+cnmvfL+TDO2SRTT81E2qrJu/ZMeZnN
nOSWK/jCEWD0VbpRFsPDdMBFIdn1o3d7qXR2XlzR3ofnQTQ1k3MT//L5eUQAwSITBrj4boyNcZXc
wSpf6FvzPtsAMrxna2S61jOdCIgDDgC3rLY5cG6N/e+/1F+9F8r8Qvz1Oc5utykmVTTnTDko7Kbc
PvjreuW5jR1QA7XVJT0tV9r8fsxzuepP135268sm8mCt8xVXS3M17PWXQ7suF2LpSG68kBdQG131
5K/oPZ5M23ewC4m2BBFkSemdzdGlDfZP27H370IjZUFBC2Wg1v38XQS0BhHIcA8y9l0L1Qme5v1g
4nqb+bCf0GFdEmjr5pcewV++URixqWrwPjH453FjDD4QY3hx0Qe5RHg4wtfcSTFBT0517PfdKnEu
Hf9+OsjM16qA2KKuoFo66uvPY+pBZgxQRVpn1iQ3V6BAw22zoyHoDAtzR5V4FboiBoWL5cT5Qfq4
TXofWNKQ8FNKUeBzfR64C4IUbUyJmdLvNjlJzwGfAARrD7Wy1w6/f8R+Khb9GA27p2Jwg03jbI0j
tbdSyDBunWw/uKCY3gL3m2pXD/oy5tqMuwvDzXPfzxf393BnCx0NIYIW5rtqnAC2LKU1tuENkU8u
1VH30kb+VzMkc73FTM++D+Hu5zvp61XDoj1WxA5kiAzuaL0qFril4d9YVz6Oc3ZRoz4oWKGpwaj/
l7Tvao4cV5r9RYygN690beXNSHphSJoZeu/5629C55wVG43b+Gb2bWM2QtUACsVCVVZmeAXJHBsD
hLuoea+kgPNlYZ4WElnUK0WCyT4blQ9DvRIxZPLllMA1OfPVtAW0FO/B8EXcmrzUmRX71/aoTxlC
TyfFOoR5OtewB/Bv3UEnDhPSNlQsXOtq9tPb5rpzKidOnT9Nn4lnrm1Tp4euP8ZdAHJ2QE3plQGS
XMCRL7sjI9dRNEzwgswBc+EAQZw6COD1FRS9kUYCc3MPEMNhjCf/sgnmd4OUzFQi/mLJdG8ygzSL
ltc6CnS7JvNnLz5IW8Ezge9zATx3qw0oju3LNtnL+jZJfzJ1RStDaQDZcwRi7uUtqgyOBVZAXi+K
2riszMRKVJH8lxjZLltgxzIIYb1cXgbPCB31pUkRox7LAJWaLy7gf1kMFxoVnLXIrIBLxHclUPQp
YHenAq4ZVjpRlWtwqZJbYze8qHuMeXmAf5rPWKFjvkqbeKPdqShm/YR8thd4yg5Mcl7m8WMWc9EY
DwIlo45PgEr9GIh3zZY1YGejOj0gjr52sg4m2ZkT95lrNhV84sBer+MCnHq+IIJWVIsA1ovIhD5I
bCcFsG/1pUtmG4BIzj2TJEbYx87CHvYZg0lUHCnKZRpqDM3hUSE67XW7STdQbrsW0bYuD5e9huX8
oLEEWw9EEhRJo8KGPo94iou4bw0qDJL6htljjsOwjghIA/IENSS8AKm9M8umS6xUw/XSfgY6HkWL
ALUS4d9ZoZ9FZgrBd/CYtKCN130herVQodDU3r28W2f0nyTKwt1QP4BEAEq2lL8FfRWVkM4b4PzN
rv9dPEpH1BudclO46bbyYy9wIQcKrcXCAwm67vDff0znMFVQs+ACqviyUftpYAhRk3oAS8A/4hu1
etMOwR4Kkyh2DZhODkLxMZCsH21ZeeOAfi4IIi5vAstlVj+A5msBDhCUiW3fQgJ0khDKmmdBbnaX
bbByEbQSFUPCjBt6kdQicxOnuUAa20mt6WbK9MazjAqohwTqmGAx5zgPc0/xLFRRG0JSh6M9vd+L
IlVamsF7NBv1F3BllU/hJrmGEMlW/YvdW5miX9XQza0mQNeg5lzdCsJLbrxd3rmzKhdx0bUBElxW
xZElTJMM9REYmIfK7VRz2IPwP9sAL9j7fTlG7/PQanaL2X9b1QnmEuDFy7/h3EMIaRCe7egTSyhf
UtupdPjnZUSWbKHsQrTO84qT2pG/cJoYf9ESId9H5DdASXW6SLnF8MUYSv95bpD4qGwkL/fb7eWF
MDJIMiQjoQJCXrJnHEhJI8ttLmMl6ia/dyHjjqqd/pDdA/jiB07FCS/nofLUGtnX1dHNc0b64Q2i
y1wV6MPGXhaOb3HBg6AwfOTUELV9SWoU86x9LSu7RT7nEXan8jHZR5wP59cs6ulBnVqikiu9BfUb
sALgvfck33wXMGHmL3iOR34DYoAnsLyD6E/2p9r/YwY6pI/ENlGOAWRBNTVqlU2Hf9UN2J6nxQ7B
YNhmT0vyfNlF2Gf2bYRaIFRItCJvuwFF5eIH5o43QtKYgO5HnA81o7JzuhoqiezGcSwVDatpsZOE
Fbnz8/fZixzJTm4mO3a+qP2AWHANR9v/Bw7GLWmQdIA+TgyDflXPZRR4qOBSdUakx5C8dowbCIO5
5cbwlo1uSw6KSJ6x49k7DyQAmuigM4RAoK7iVXp6IYSxiWujx+aWZfKJGuEGFKm8K07yYnpJFiol
YFQzCCaDyoDSULLmqoaNok6gECDNjXKY5x68iEkByq1CTDEKIzZeqcemu6DCvYVOboFZi8by8ZkG
oxOYiI49WGi9dMyCzoZsIWR9NLnF4OQ8QO3sssMxnkigzCMcfCgqyaDjoxL9WquWcQhAgdy8DL78
u9uBxvVHs4XSrQxpOSfxwhveOZw1hchVWtukIvooKmU5Q8wbz7LSRuHqirDqdXbv6i/E4/jFs/MA
f2KQTjIqSyyhwN3jVNDVcIZyFED9LUQQU5OzA1oKjatrpXRnYgbkHhwvwh9/wU7NU36eEpFbSyLr
XQ4RUL8F9BYvH+P5k+LUgnzq2nNVgrQL7zWnUMFxMUDmRn1bKkj1YrxAaV8vG2MFKbAboE2KhqII
5ppTY0SxY9TzCCDCXt0KseR1PcQaQf902Qzruq7NUGsqezUL+zweHSsWn5ACeOaiP1w2wej9YN+A
YcJsBZ4sYJs8XYoSdoqEScvRGfxOti1/2BV+vqm2+Ua7yh4sL/4FcT9Aa6Jth5qu9WiVfulX3HIL
I2U8+R10HmeBv2RSRfwOFaXmyh+26bHe5S6EX7glTvbtI707JP0icHVUGLTGOM6aEVFXvUN66hFU
ceTrbuu2u2YDRjz3z/E8Xxd+ZZL6rFWYdwzNJegddAztoBTsZXjvIBx++TQZDkMqCHi44+WJAi5l
xVLNEUxi2eBUkE7CyLVZcdyFtXVgwiVtZcjHgSSeSqn0OIHkpoAHG/lqdrFX4KTUwm+Qc4DfvQLM
9Hd2ZYqci8C43CdWqQMbKlPpugi7BznJTSRsIrCrB1niTv3nHPAiCQ2tJ3kOrOGVRC4GKtPUtQtN
I5nMskAPci/vDQAYm+1yl++gROEbu7/IUYGRVEQIM6NAZ9IPbQAlVakhG4oJSlcAUVuQIXbxqpmM
KhPWpBNsFFBRIDKm1qSKM9TtNDwAhQfJj5wK6YboZTfqq/nTeIqf1JsYCG3JC1+Kq+bK2JFi7rzX
XKgbX9ecDIHppIicoHdF8Qe4mtOI07bxlGKkfXBCsd+JIcRHY158/opaVBKC8sS3DSq5CxZrHEOQ
/qHi04Ec0lH8yscEaOLmjur2ruKIj5UNjVkZwSz2Ibt3+R4y2jfYbgBuiSepika/t7MFiqkL6CRw
TZC7YC40vG9bu3qAy4IhUnFGFwWv8BUTpzexixFrjnnmFpsiPEojKOWzONBi9tOcysEJrkiAS1FG
EVqb0NqQxpyy+6v4posri9SGL+kQKAa5M5luPY8lFFhlaEGMU8BZGnGOs4Nd2aGSNbUBIRq6knCe
Utqkws9ZwGx3uxuE33+1hbiYQJyiWa9RC1Lr2kLGBFyAvIFk+juUy/FZ7GzdjrbafroKMadx2SL7
zL4NUiurjTCNahkGI+3nnGW2jPHiyxZIlDzbO8ACgEBAbdKgdWDkEY876Iagl73UN+ncHIZJd4PI
evx3ZqiMIgzFxpJzmAmkV4xC2Fn4AjaMyzZYmyVB1gjxkkAc6NOZOrmdFlDSOOMUb6s2fZdBhHbZ
BGu31iao8xgwYm5ls4llYBBXb3JHXp7nduScOuv1AYzv90qo3ZoArholg6zE6Rp3eknfg42yjdzY
kTEU/Ng+dhseRTSjkW4BQg2SaJSQ8Rr8Grxa1UUwo5OlaoBeJBIQ5bPZQZLAwcg/urxQA7oD+aNA
3rs/wJjLDU3MXUXUB7IHMEOwjp0Gf7VSunDIBZRkcgC2k9nRJjAwdpl7+fCYHwDSTwYIBl89DAac
2gGXVCr0mN/FtgZ34RZ82x+ZG9+PmwUcYqDQsFEB3Qz3oAdpH4TE03j2yQuAvmtr+wplXy8m6Koj
dW9c0SnvpUN8paGk1t6EXFwEq5IBuI9oghpRJcTplK0oh2y8AQ4YJznq+wLMH7bgFFuIAJFvupE4
wXaAflbu9h/AzPj6PagrywNBx3H2nLVmUF8AoQFGWLR2qJCJ+RdJLnvEZnGf31f/DZcBHrSVwysk
stwI7oPR3y8W/K/v78qDmwSE5TIK5w6wsnYy+ioIwRaLA7phBRlUKiG9KqJiadEYfGE2xlSdYcTC
QAXmo20Ds9ecPWN9z9Y2yEJXC1HETIN8JWx0L9kuXLziZ+Qkrr6Ld8oeejXDb9EFLM/j4ezY+/e9
NCoHS/tFTLIWRwXJXNNX5HqvWvh4pyboLDkrJHGSvgnrFVJeMYG6Mgd5KwlwgxsuNlgLBjDxAHzR
HaIf7ae0l33VN33rubzhTSOS4HnJNhXDO8GErCoIaJzsC0DebckdTPbc7Jp3inQQX7pM1zMLldG9
4ot308vogT4dmMl08/VfPmCFrrIJb+NjdE/eESBq8tG/5Q4ksc4VhT2QGMro3+oKBZFKMVrfDjPJ
WgDjQYI7YhReLT+ypJg5t51niSqBJKqWRBPJsNsFPBx1VfzWyvk5N6CHfNmBWHu7XhIVyaFO2NTC
hFRaaxQnnq8wY+EO9W8j7DmfYpazrA1RYbQtOrD3SHhkZrvpSHog017YyFuTk7rwNo5EndWND+oY
DDY1LltXC9tkrj6GWYTAAq/FzgpeKHDgEwsoLQYYqG0r5BLqsRJcP4V4mzGA92jmhEdycenLtbZA
7dekYOqUsAU6RiJ6iQUx1ygC0ULlBcJsZ9Hvy27AfJWTyS+0bMgEGF0gmoZOLJUGx6NujBdwJO0y
e9kPXgOkd3HFw98xGtMW5ji/rVHuPcbDkMoKisKF9SX4I7z0mxCSlKOvHwVn3IR3GCsON6274Ib9
IkwIB/4rkun6qx9BnWGrV1JYaqRo9GB9ElCI8lEA7Sht1M8A08T1rnPEQ/1xeaOZjrMySh0rcCpo
uBS4bzoezHoCIfTh8bIF5g1YWaBugGF2YR2rKHnkoJTMeh3s9rrXTxz3ZLXKTo6Q/IzVRetARiRp
CYGSNyAgvVYxzwK9Z699KzeW13n5LegjAVeVofWBsVReiZ+3SHK2K+sVNtGaM+KuoJR2IKzcbHNj
MK51XeUNYTLfEGtnpT6xSal0TVXjyJIduhcby85egYp1B1AoubJv/GqeuF88Vq6Hn2qRHi7AgPTQ
vdyMQStZMBntwG8J9UQ/99onFWOZxY25qzz1RXTHm+43dObAaYDg8DcZzPoHUBdUBx/rAPZ4wNwT
5aVOi1dwzT8pxsDxIuYxGqYho0EEDOdXXW11jEUJjlKlQyVFB3+fQmo4ae4Fvcr59rCjG8R6QMSM
wiparKfu0pZlnskkBYuOFRpQmPjaDTi94Zlkz7wHIPOKfxuzqCxhymbA9010YyQ9Be/oQ9nV7uUr
zvyWrixQp1OIXTOYKdxjqe7S7q2sHvtpFxW3Vn07jQcl5iECmd+ilT0qUg4YRR9ApIxspDKhkFap
vqaGXhAbx3g23zIRBFj/boFUlER1K4xRPybAZfAKYiiw98ejvOUiC5ifgNXCqFhJeOx0VBIJQCq/
LkUHD9mDNDv6zegCvXlHmsTSTtjxcAZMt1+ZpWJn3eH1rkEW0kGpditr10Vb+UrOOzWeFSpGdmoM
mdtZQdEw1rZxE6j2oHeogPfK0+XT+qq3nuUqQCxAZc0ASIF+IoPudYpQDiCPkNEDt7Qv3MTbUP96
hqibYEP0/KZDuo9cEeOdYEIsfUhYPOW30XV1396MW16CwULCgHX1+xdRBxuC9DlC0CYV4rLYaBgu
FZzabUFlcyP7wDRf8Z7n7M3+NkgdaQwRjwFCW8g7i9d4VIEZvK/yz8v7zALCnKyKOtEFYKp0iEBM
WBzNfbknuYqwWa4K7oAEO4RBHA4zyoaCsUoqXkp9kg/QxXCE9A0csIvKqf7J7Iv3bYCKYFC0jNpC
xg2Q76QX0j4A/9A9pk384VA9pE/Sj+EQO8qm3o07SPkk2/4IdUQ/uE/eWg5ShbdUKrZByEkUYgi8
YuyltoXhTYi2l0+N7RnfS6ViWQJt2yiyYGBou9/5JIOtYyyuEDN5A6PMlSByEFYTCSUVylA0VXWx
gI0abYns0dzPv8qn1DGuoIV9lN5TjO6knFyW/VldWaRuWdc0U9JB6w2ZkblRvWkbHr+mFZwY44S8
lITZ9dFX1qgrlmSllggjeRE9lPab6qR70nsxX4nYervTnpL9A+Qz3cunx/zUroxSV64d8nmeBjiq
MCQvXapAMQgkK3ENNr8Sw5O65cop5HHlv/EaA4QrQPKpABNZVG1FhH42NFCQxUPf1hOLzC7GErSg
PEYTZrGaVHAxYgygBah1Tm+6GgVzJwpK75hX6t4A5+S2xufWam3tytjofnuT3RVP/SHaXN5WVkax
NkvdukGdzGaucSnUrtzoYeGo1s8EbPWChPlibuOe2VdHNRMcQmQOCsXT01VKInABmgZz4FotdqpX
X3WiHfwc9vInRIzdaB844Q2vE8t0WGCeFAyGAMxviJTVuTSiuoaAO67HcASaBbQSIB3dW54K2Wtv
diEU4C8ekQzmff9YMWdtmfIeUjfo6wFfo0q8zce7xDgYEidusi7G2gSVUkd6BynzaSS1sMKvZuNu
MHu3G2PPaH7JqeSKwrIRpafLbsNcF1C06LKB2OlsfnlMwGnYltrgKBL4EprWzZTwSRx4/S+2GVUB
xhoPE0yXnbrLOKZFUEGAw2lS0Ov37WfZhY3dolDGyXNZIRujlv8Yos5JWiBwHy9QsdQ6AxpNI/ZN
AtP75U1j++HKCnVUspnGdZpi1zrXzD39t7ElfIb6bjiQjqv80rzPD+0DnzuKs400fVHaVUreSmi+
1ZA3gCADpCV+c5MiZiT5Xhw9NReoiRZVGa62YXxM0C/DQ88GfcFmmnMvRwHi8l4yDwzcBJhVBj5N
omddFnRfQX8MHFzS1366NJ5p+ZctMAsriMX/mKA+49IErfOlURD5Gzt5rL3eI7I5gVscBAQOaC5C
B9uR3RQwKu4nloRdOpFf2ybLX73HI3xzMHxDqqfoq8kg+wN7Inqls6942R2vy/RVUzy3BpSxqIDh
C13aU2tdo6uQIoNfJrENAleIH3xan6JXuJGfOtpGf6gzp32RX/KfBLXJR6oxW3v4wP7zA6iPezyG
eTPW2OrsCCDHxrqRza/p68BVrpdr6S7e5YMd7uSXwiuugOt8+Vlt/uYtiIFrGfx0GEFQFGoTqhE0
o4IKZfe8h2yfXoEbdhMYHKdi3sSVEWqhFvBJehPCSKLlblDdj+3rZKqcu8EwghtBNJ4xCAaVbCqV
WMy+GgQoMzoKeIDz5qmcHwLt/fLtYNqA3gdK7lDAOvsALCBnKpcKNoJxcrroIOXag6WEf95EMCBV
9T8r9PMnNfMka0RYAauzY+aQ11QLiD38Vzft/0vxwviEnpihNqyP8zASFI2AMgnhALpZaNXxBwvI
4VLX7MQMufSrSy2r0BaCViIahLjYbfijkMD1PmUQWOSkBOzDIUNzwEfqCg387KW5ltARRKaTbIVy
h0kQ0JRKf+NlqBj+zwjtymEBsOeATTM0KJg+iu0u4dFBMD4p2LBvE9Tnv02Bho8krGPB/CT0vn9o
Y9+BFlzzUz1oHWWJPy57NeuEMKeASU0wEigYHjg9oSSUlhShYXS00RpuYlHKPMhG1U6sAC0iqk27
u2yPdVBre9QCwxaC1EGk4qDSbRk+6L1oZyJv+pBn5Cy3ycVEzmEE3OFe1kyuHmCqS+SM7LDOygDl
lGlJqJkBrnC6dRA7q8FhAiuQTL/SIEeugjk+6ZO9pfihyntik99MX6W1NWrjtAki6/MErbZxjy67
7BGGDA3oZsNR9g0yesyVXKMB7Y5b3qeZtZtIt9F3hmAgZimprGDSgMeIEwsRvKuvivRpGOfHMeNs
JuudRNjYUMYTVbwF6Xn2eLLyQh6xm2Hupdfoah4wROx3W1myQTk/gsph2MzbmhM3GEnViVXqDKO0
UzsJ0tFOpEjHSe2Ojcz7ALKaOCc2qJODfrK4dAHChn5V7MRnTCF9EXqHj+UudBoULHhPMO5eUv4v
5DVSyAG+Eu3QvnlPQR1sOa3bHNBZdTRHeUJ1mZPps8YNTlZJZfogbkwrqYfN8F16QVY1udktGMV9
kkO2G9lL0LcC03vktJ/gmopvk616gOwGFzTFSmLXP4RuYAUdEDAFETU0r5qj6kg7HTCxck+qeurn
4uHdcWNtNIcPk2LGAzDBiYTXRTtjZKgWXYjMIp0cKK+4ahd48dJDNvBXJFqbWqv9y4GU6bkra5Tn
GmhZBeoSTg4U0d7GYLiZFR4kl2eCclw1ErQiFgNMqRj1QW21rSzyqIjIrzyLaqtVUJ6aD5oxY/AA
CZXxsQS7Edq0ZWSXBqfoyzsayjm7btbiqMZmVVp36KTbSYLuSgdWuRQdYvVvXr2EKP1/nkC7oFLh
b2oxImbrhYIndx957KTbzLe8aoumOIAoIM+YXPlICjDyX2SQmOPEkAgSe7AwUDmXOBhth8Ig/D+P
7hdxepPa6lcRzhz/Y30V1maor0IDBv9AKBHVwik/lgLU2rLpzjRNTlxh+SAZ1sA4r4lyJN3R7BK5
jOKSJHbTB1QfHND4bv7wIqEEIpsgbgNREXaMJmsJVDXUofk4O5XyO8+vl56H/z7bKRjQRPx2lQyU
ySaVa0N9adRDFVymU6PZZXkokw20WJ3Lqzgfs6KsUMfeJpiisaCFCoW05UkLp5+DMd8nXXEHSdRX
cZJ9iLH4obX4lWJAH5I7HUrO++Qmwz4mUPAwIhSjZ9OhWa81YFGAfVAd9L8XyANMW3mntHb/grYX
+P14aPQzz6AMkv+/elsYagPpCgnhtlhqe6ygZ2r+MSPHlwnLVCD/I4Hzg5zsyoQZD7mamcXkiBgY
HYSbcYGoBC82sdwDfZN/jFCBPK2GMQDMEBun/jK0q9T4TGZO+OOZoAK5EcWRBuGkySll0c2Wzl1G
zO/yyrIsK5j8gZozwg5wFdSBRF1jogsEK0NyXKzPXktsAwzpHD8nfkz72doKdSZgIOpNPPfBDLyr
doQrvPtCfDcAo/A5RM6SbjgAkgmwO4LCHywm1OcJOpxaUqQ1XuLNpP/CAF7qgk5TOap5GSv2mCzz
TphECQwjqBddXihzN00Zw0aoZ0AogFpnLiSjGEP7B0qIop1kUMdWVDuaNI6Z80IUlgj+EDL9Dyyh
RGO7y2SeIdIMSabsqNiaLfkSBGBAhexhcBnKe662QQHuOngAExjgytkm7P4PUheMxYIFA+EDXHwE
KUPtcxOUULXUQbSaSc1WjCEaXefFj0StOa8oph0UCAh1LvQX6BH2iNA+hwHs1O1RMqDC/GAunBfF
WUYDuhmMdaCtBbTP+eB/bBV5lEMQCgxI4A3pIMRcdvlTG2WbRig4ny7mcgDUArcN0EUGfXZ6aoyt
rMNWAg5ZMBDHACwuf2EDXC+orQH6QhCnpzEQ6DQLrM3YsrQ3D5ZhwR/721pfvMvufp62Y9/WdigX
MJUBdJwjSmsZCAOB2thIHyaGV35kh/ooOZAju5oPxi1kq/nFWNaRrU1T2WFvdlEZDrjlzWK8h3l9
zKE11JkQrFbrf7ebNIx7qcO2CxSYGksof3XPTf+uhDUnRrLcYrUehUo4TDOR275D6CiswTPyu1zS
nda85xwYOXgqECNgYNYHaCg82OmywKKWXQX+rcnpNQITbHBokL/YfOaqO9/iI/B7PI43iWe99uHf
rE+B2IkIzKqGSe9Tl8wSPYDG6IxNxFR5Pr+M6q9p3F5eHisukqLHP0aoTTTQ66sNAf5Iphvq1m7Q
CNiSBWY3aIbclI8tqG02NiFuL110dO+hHAlWAt67mrj92S6vfgb5HK5SEOQ2kDlTcf2UKLf16Jeg
plttXEAWVNud9Q4V0D8t0JF7uDJI8ryVQQXjXZUG4IEjV8lDoy62VedvkjlxLgLzzq3MUMmCllhl
M4Qwo88QeA2y9rlA18yUYsfIIs6L6LwC87UmAJNRtUeHgKZZWnpgN/JcnJzwWbjR/PmqfOoO2WHa
WxvlGW+wVx7nPvNuKP8YpB+Asgjt2oicWt9Ch15c7HJ47MzR7aODHr5e9lRGHowD+7ZFOepcWpGs
4iI6iQCh5ejezO/+nQHKBTujFbsMyFKnywa/FxGzSl4SQv7EuZd/r4FyuijQzGwSjMlZMG1zr6CM
InhQr+/KYylHQfckh+H8ZpXmYE+5PH+YYBJ6SlrQ/u8gpjkmm77WMZaq5PVguV0eTpC4HSphP2ll
dxxrAc2H3Oqa7ZRX8hG+LURuqVrG3lKDkgMrPgcmffkaKC+AhsJ8MZ1iJOag972MsEikJcJDvQcs
4T7YCne1L/+weAIszFCvfFujrlFoSJCMnWEtHQ276H81/ccS/TEklloS+RGrkNBXUI7sSKQ36p2x
YIC0IeSp+zj5yCC9XmeJU7R/PIVEbCKLIpQGFsQXKa+GGGpdZtAZdXJtsKvo2sILLOg4ns0ODCsr
lGunUN+ZRB1Bft7Pv2doH0JOprbR6r7DeT3mAK4pvBM7hz19rQxddrQpkXPTJBSj3IRWPWJltWfc
mBuQSW7jq3gfb6J3CTqBkAA5NBse1PC8JExZpW6YOrVWaWXEUdBSfG9u5yswirUggMmuobxq54+F
BwKmgUe5wQyEKlj4RQVCFWfaHLq8GAUwjjBbLY4ePgKpapvyuyKCOGHghXnmZQCJMRqAOhgiaBKs
piyaqBGRDncvc2YPj4Rk1XK+UL/xTvTJpGzoBt5fRMeVUer5XgpavJQ1wu+01Dtxmq/6yeI835kR
HiguhHkFRJYGdcnTAoCNMCYe04WI8XE8yg+SKjR/80lemaGu+TRPlpGRj9ZYzfaUvgrlp2jcS9Gv
yxvGPCWCoEKhQBYx73UaTVKrGWd9hkt0BsaQxDdF2/epyPminKOwFbxV0NAEWovQodHZqVCMQTWZ
0ex0PjJt6IZuSkffaVdJZkMk1A99hZM3nUOdiEWirWSiVqmdMS02fauiAoLB98EfPcUvfPDXQCd8
Ez5Nh8pbHNGd8IKebOuVJ6JG3ifU1xNPWZlwcoLD+xwzpksLflg9f40SEIal3o9v+ewCDDc8MUO9
0FCrb0bDgplmSZ1Z/NVzUYuMpNBEgok9xFy2esabHeax2IIWfMa3s9jl9/I7GXb6jEjXajyWwB0F
12Dqcf/YH0+MUsuSY6XQZMi+OIGK/sD0FmbvecFxjnO8EZxjvTJyhKtP6BIVWYDHOvbOndx4W/j9
O1GwWcgs8WbI7fxFvonuFaf2S6DhpuTPg5SJzyjKsmhK4MVERf9gAvPRKE+zI/SJpza1W2ucFTJu
9YkFKkZVcS7LlUGOrvwZVbvCAAtP/+fVG9wv8t4E6A5oBerdV1YoUkwgEnTyDn1DSL2Nhpsn/mV3
YF2mtREq8TCMQmwqtZqBnI3RuIyBjIm2/wcKfJ4dKgwGoWwE1lLOjrVNdnkLfVflkIKaTX0cvOIe
xJiibYHlAVK+UDq3tZ+XV3k+BguHXC+T8oh5lDtxDrDMwU9u2x/K7j90Gq2T3sW1PYW2gE4pdJO3
cWWL29983kJWNAFfrA6uTuhvYG7g9EbociXosYT1K40FCS2pfE5D868c5tsGtUhE5LbKegXFCBXS
5DLSrAhVTlXkmGGFrfVSKN83Mk1WBIW4zHiIURbQlDdRfW5GDkSCdcVUCbo8YJWRIFlJcq1VDLFC
UeuDMsaMWJHmdo8vtV1UwVU5KPeXnYORtKHVRhJvRGJoo1DrAc4kl0od0bBpysyPOuGqXK7jUswx
cDuqmw60yZxqC9MZVhbJ0ldLiyHGaoRCBuUJcGWUT8o42JeXxDNAZWmZHi1BXuazA24vD4NMnsJr
TDAtAEtJjgbvMRrnL2PYP8vA/QniosWu6gbam5wQ+4XFor/z6soE9aUypXkq2wp+NoJQWd4UO+Oh
OZpODyxQBLn0aVcDyJcelf20r3fC2+LlUMfGFPSGp9/BXiueuKiOISOlE+0QVD+WtSATMA3R6ZKH
xXy5fFxMV8dE2/8MUMdVd7NUJylyqQBE7VKmbVtBvq1DlRPrmWZQ11agioO0g2aITxKzU5VOQJmm
vBVn1Z6T3Om4PBes3UIGAQVRQjqIXtKpcwdRpuH/pDOke5MnI6ueeivjPGQV1tcEnoFXJTDFpBFL
2VigNhRVC1iXLIx2aI+4wl7cXoNy3ElEzCrEvVsH4Nodul1femqb+8JwKwuibSbZtm6feiPylXrx
a1W56eRqO0N1U1tuquDXNMWIAx+oCR5KXbLz/tEcX+tRf4gwKwOOG9dqbqI+tefitkh/zE2PmtfD
0n3+uUNAGEQDOExFPDepPZSKIcWkEBKYPpZtodsa0O7Mkp9/bgS4bwWkNlDpRKXwdBOzrNVbvExm
J0b2Uuk/o+lTBfrlshGWN4C9j8gjmAwYsZhJfd2VMIJxVj9oi/vR4j32WW4N/g4UOwnxJEjDT9cR
GE2ajmI3OzUIEIzgtexexILzMWIVFMBC+G2E8rhFqPJlDGGEDN6mFmr/ycOwzWxI+t3NbrKFdpsn
/jH3ArIWHc9gcFEhbcAL4XRlmdxpczjBaFlf6+rtFF/JzZ/372BCw/lrGNYHc/SpCXMqGiELkMjm
tpCB36qubMM6cu4r2Rw6kkPqA/UQAEdxTFSS2XWj2TUdnGCGrFw8VE5pzHYMLGws3WpqsUnat7/w
OshxQHAezA5non51p/wX5GLmDxXcuuVRVbBWBOAHqkyKRPhjqW1Tx0rG2eFkAkGpMYxVbhsJSK5U
bPbBrNxUivzZNryvOsvR10YpHxRSs1XlHkanXnDHpLSt6ucibP9869ZGKJ8bqrYvFgNGUEa2c/Aq
xNDMvWyClUAa4CJDFqxDmo3OHUIrLOcOA2ZOWvxM9dKuMZFYhnZacwpJzP1a2aH2a85NoZAKEnuq
R3l6lapnRXq5vBRmXEChD3o8aA2CxY38hlUqZ6GkOmjq10t3cJMK0/jSdrCBYX9uCk+BChBoz/jy
RswdxJAlgNgm5ixpq4IsF7UJsRdnMT4K8Zc0QUiw8dq/2b+VFSotySwwUQQaXKGWH3vkqNL0ZBp/
ERqMlQ3qIhmQCpHCGTai6H3QWtuaflsY34zn2k6mO2V85JwXK3PAGJKCb4UCfjGVsqf3iaIuJeyp
m+FYuQtGy+zCTVwCGBYg7QLcNUhtG7v2+bOiLNAaBiq/jVMOCW4UXIhiQNpiQ4AR0OgQdfDyGG2z
Nx41Cqsxc2KLusemUGPgilQoSEOX0EKUvwa7Bo0OJqyeeEPGzPrjamX0HE9cS2Oc1lhZ62H2oLbz
1I6g6ok+roOJx8ieuaJ6X8Rf9EdlbZL6qATmWOpJhZNsveiWoCjE52hHRESWHTDnvgnz4LK/Np6C
G1GFkCfkxjm5DaufYpogoAWvLsQ8MYpzevmH2VqiscFPCK5CzHEfm0dSwSME7HlgR4fgwC/fsfIp
MkGOYjKk9s5exWKvjYVSYaPxQXfE7MOsKs6qWFFzbYFy0kBShFwrEZ3bHDCA5LEIHppwd/kasuLX
2gblnCiG5pWQiQChYvSyWTR3DDKnzsFdwssEOKuhJ2PFNCyaXsPbTdF+FdWPUr7OJk6Y5BwJnd1I
aRpWozLDC9qPpL1Wq+3lzSIbfubo30dOI5x7xWo7a8Hfl+rmqdDTw5RC0chc7rq0e+07eYe0+i+W
BPifBqk5FRUYlYr8eb9IMejNsWu5aVvdYi/QFbu8KmaNeG2DisSzqiphBag6iKnVveioz+n7sMPw
BMjNCB+dstcyO/ANzC4EHwWX5JXlF/jsQLcPWEPwcFNXtxqUSFVreKAY/CibJ6HHlJ7KOTieDeI4
q9yglcArWZBUqhoiP8ieJQljvsvoXt5I1l1ar4T8ipUVo5otYZwRESThTRFulPjRMF9G3nDE+VoI
0wmZNgXcD8P6VP2ybURtyUioE7LBHuW3Ghm82fPSakZXiZgBt5GoQ8nDpN9yiVolWi/I5PMc3wtg
WD220NbKbiLXcorf2bX0XPrRQdzy3pCMNjWUDoHmxswXhG51+h0UiRpesUq5wHAiu+W79dKCv1bw
gNjpHfmzehbdBDynvNml89hBqNIADCKadnisUG5o9PkUZjKaxaNiZL7eGZ2Ttw0nx2IaUQiBNPAF
KMlQN03I0lKaLXMBRvOqHB/17uGyBzL/Pp6QoF0nmnw04n8EMsQIUI4BhxHUpIHNLEUOzIRpwTBR
XyPlK+CDT31c67RWt8YalDdt8jF0YGUuZs4n6TzK4iSQbGJC3MRALX0SZmDNM1TiF2cZtEcdVEgj
HnZqH2/m4qk1INwbpJwIyEgfTk2SVa9ubhRmWRQ2ClQhkcmbguyFcrirkoi87ZwsajbNsjfz2yp4
LifxkCEEB3Fvlz3vbp9HEPwOiHehwIFuGVpmp79jQQTRi0xGz1YY7TnUnQwFoUTAQGLCw9acE2uh
cWsSRVbkTBDLpJtaipnHwRIvi1MtIAebNLeQUmeQftR5c4iE21TPbHP5f5x9yXLkOLblF8EM4Iwt
Rx/kcs1SaAOTQiGABGdwxNe/o1p0V2VVV1q/ZWZEyOUkhnvPPQNolOTrv6/Rn4riXy/Rf/3cv1SL
49RSd3DxrDsRHNBdZA6/4baNHXVqNMr/McpH/f+NrfzrZ/7lzGTRikEk6HBJJ5uU+c9OiLBudqzI
33lT/4ftgYcKXMX98QSAeuNfX+CuwfjrCb5cw5eYbq+u/zc7/D/Mz/BVvB9hCE4pOEj+pSCoIstC
MtQUA13QvD50mdS/wjMMviuYsw9jCveG7edoztbYjZ3T9ud/Q1v+l1/hrzf2tsgBJbFnE95U6chA
R6UQVjIOtcDnf18rzn+47P752/5VXu8M0V63ToAX9z3dwEU5FX4sLvB2zZpbjB5AdlgOETyCMSrt
RuRRxxaprhwmIf8L+9Wf/fJ/H/xf5VqBda0v7WYTE9Jj69KYdTpduvxvvvHPFfBv2+OfPubndPzn
o8hvHT5Wvk22fCtj7wHaiCu5bm/llv4YgDcFfYQF/wlc51zk0IdAHUHfmiaBV9xPvn3633+dv/tt
/tIeqJD4k9I4i2tfwKx+xfSPxHo7Nau64eTvio7//mn/xq/u6tHKCYHwSTA+7OES63kHDAFCCWbT
XfM32Nd/X1ruX+lAA/HWuUd8SSKHlw79qgBX0y//5mYBLf0/Hgn/54X+GwWChwpbpRkp0tz8J0ng
EuUMNLZqu9TNgCLDndy47s3TGGHs79aXwHW22GsQUen52/3ahDdzzQ6D6C/1AN7eaB43UR93x3ni
HJ53quKxnJaits0FYo3nTW6HVqlfg6f7ePSjc+dNTq625gCN4KXvVdqOLgYyO48VpWnZBzHGQ4Vw
6KfTjW8CIH6iHEhIOSWpnZY5pYNleUf6R2cUTmKZzt19KSy1ubHjYxjYOpPV2CK7k+aNWB83xu9N
gFCybm9P3ey/seinp1xwQLRQokCJ46RL2FzKFS0nLll4+6x1eIHFBb0S3zsad0XeXoPflHrda2PI
iUwNiaVV97RxT67S+BPwtWfmZD+zwL1Zb6TSfRIMCB9u2ibz2igfhvYUuO2JlM6aONtyhcPEGezo
92myVdo50efckntTsgcN0+F4m+dnz61+Tbo6znTKB9Wd4ZJz29J2SHrkiiPG/GF2IpGNnTg2tLyx
xFfJqEifeOvyzMzy1Sjna3LJ16z6B8HN/eZ0N2VLoEAc6WHl8sAmm++hXV6QOnnndL4Tt5bdDTpo
4kEJkvoUOr8yYrera0/gE77OgQCDy+gQkTdrl8K69Y2W9j3gw32l+jHTtAmyTpinfmsLS0CKVc5K
i6Zb7vYesmwWTm8W9G8hgtit4HLnrc8DKqmotrcRnXRsINXt3f4RMcEI7nH9e39xkOWBdM1ka3Yn
B2H0GbGmTQwcZMhQvn5RGv0B3/HiewjAlQHdYubw866Yia0er9Vqjp1ZJ4zlwmxHIETWiuV20cuR
r/IAQe0TwmbzgIwPtJ9yb1huiNAX5B0X02KfShfJ7ZW/Ft3oITqmHatESR7FGCoVprV1jMnMGKsy
eMAMKAO3KMJFu92VzZAjeDUVuJcOTWcf+367x+DwlUp56Fu/i4OphmKjNO9VGF2Re3Kee/ckVySB
L9beiJ6TJJT7o16GG8qmk+81N4MTqjha9LPatAQy7uP/IFWVKhNXkwOOiupz/LsXY/StV+/pUrfH
Nlqf1LbxfOOljFuY/MWTFl+dCu9rZ4wyVM83IJ/84puTttV+N5feO+/FY+i3sat6JJUuc+6J5qP1
oq+gV2FcjtHDYsNbvaEidFm7ZY03yiKsKhtvk18MurppXNh4trws41aV93ilOZ2RSV8GR+aHV2Pl
dSQEnOJmKiLPfnr6p3LHuN4G57kyeywb59X07S0aPmRCbrl0qxvjyzKWrv9mFPm9mPDLNsOvECYc
G15BLOieL115L2b/vChPIx1wLIiiWThUhyDqb2TUevHM4SrvkcNo68cR5nJxja0dR0MNko+2X7W3
3Xh8fV9aEiaLv3yRCLcqQrCRY2bN0dQdT9zB4TGXwXkKAuTsbHvu2CXljvzcq6rYPY4MWPswShxG
dAncWPDhQcvgT2U4jBX78avCct47eRxbjInZiqBEOJ6WzlHz5jj7XYJoi6PkTysLUOhPxIMlVXN1
gzZhtXdvenXgQ5eVJcvh0pgjPCpVlsYGIUYdqGBrD2A13FJLQviTzJe2fLdivQ4mSHyny/UYoLgl
CTPD1a+3uIvCYqi2w+BOicFDGy2Imvjr3ZIZP8RmmjMbHVzneVf9iybsxAaYWGz8yIQHKybc7+TX
viIZAGzPh9b9CLnG9TginMdzDhqvolXjs7ZQ+esrNd5veH0dJeRDQwcSqsR3HDju7m46LkN18QTG
VrKtfnGUD9VwDbl/VGZ6cibYvW9OVk/RQU3VQ1XCTrjvzwyxOEFYF46LM2CaYyPIc902eQlpame0
iZvwiUQmnaHcYdtFQ3w1DmsMvCfGgstlBCehpfdiS2GUtU/wqeCnZlcpzut8F2HRl/NFmfdZN8dq
bPJaI6NA6cS2N2a1BWHsJEIoGpR77EBLi2qYGtAgWQM/k+5TRz8qp30IF5ME4X5S6r1xTdFVMDWb
zLlxFWb2c0FNm2oGpoXp4w3WfHXfINqojwl7QAzE0dcIIiU0DeEt8ONDvzIv5cHmIA2oz3TDYxZd
W28Av0bki3SBUn30uM5BjTiGxom3IIvqDy+o0jl8Xngb9+wLPV62ySmtyss8d+/u8Arznrtg/IJV
ZQ6GGnAAJLrMIXg7BLPssw5IOrXA2aYS0u+gaGUJrcifQMqsQwCt7oe08Uy6sqmJq/B3Sd8cf8qo
DmJwM2JC7ypKDnt5AhMzm701F466HZsbzhEL6JxNKeuYVfC5I/AMwqVi1Vvvwg1pKZYyiHXV3zKD
rk/RG+Ntx7aMEN/THkj1OWIYHdH63ADNGs1zsCJWWoAeSJO+r/K6rVMX11OzPZu9+u6j9p7t+RTk
uvRTqTDCmcuYkMs2I9CzbfOtx50fbWXa8UdVXQNnT8NAxQGWS6RfnOV7G1Fo4gWNob6O/N0SJGKQ
k17OP4UH7pLEaVkS8SGhHNHP0Xs/VPHGodwcLmq+4SVmD3hakYOxaVQBNY3iWr/BkTIPt8M8Hxzz
utH7kquDduih2sPv1kDYxqZ0LYcrEuWz0X+N9J95DVIVFiPFZ77bxbmpw7CInDfTrjGo2CArsrdm
rQ/RrMc4dP8I/BSqXISQvTPopgXOIxpE8RLiXIq6dJhhQ4OQRjBZ/PB5ppmuysQFL1x0n1t514hH
JZ5QPtT4nTXi+rr9U7uXmk3xED567Lr7fkz6NSZiP5SIPTIzhkgRgo/ggeGOXqr0G8F6W6YqNtzN
PCpiau685knMJ+O0wDDGBNp7+C2dy7DLWuoXEEe82L5N4eqByRBb4mi6ibSbN3umO51E9LFaPvry
4E1urtbTgCRb5467pBg6Gm9ln7f1K86McnDvfz5WuN+LQaaIwQadnEfRO3FQmjRUfkZYdWmq5qyw
cXA7J2z8rkqNd/QUyjsyr3FltmL7eVsOwmX8IPG8NR6CpyX4vY0wJPRIoctXsbUniv20ku7FtuVx
iyY0CTYNQzCLtbqPmsMMDUFI/whcDSiZkoGrNCLbkc5NFnIRl72f2ZUXoWoKR6D+7Opk72b4U+uD
wfHEVy+Z9d1E7yv92thztG0Zdf/w4buZt5O35EN17IJT1BGE0hz6/kWNT37/21sz2VKctFlDCrfM
xNLHgI2QIZC2uCAIxC8M520fOfE6X2z57PNj56cWcwp8Z7V9R9tdxftkXPOm+8YvXMD/4TCJj5Gr
d7hFMglH8Ohg3UcdmmTEk9MGV1JGpoRs/YH0v9ztpbIIkBFgVT3sAUDSaTow1se8DQ4jYtOxOm+a
eoy9kt2HbXsr+ig1rDrJHj86GJN9mA+MsANtMCff2HXwyzNShU4reRfdw6bf0S0VzjTFFVWwJYBT
ciARyhNtqI3qVNZlhnNtxho3IaCJYE990hd1DzV/GKUBDK7ko3UeePup1XU2TYz6MYl6tLd7nW3V
Bel6RRk8OdGvqnrw+C+y++kO6366qXjlr2vVxkA242n6LRmQYQ6H/ep1VBLGp+dFHj0IYVzl4j6u
i03jxbJ1TBaDxFnDkSrcZGPV5V69FkRApkBQ7mmdDh3qeuwvujuppfo4u9VDPQLnntrCA3lkH/sk
an186vAQLX9IK7LNgIommnSS1Un4bob4+LO3zalxnGz+WV/oJdAfr80Uw43nYCrYAi51wsobI6NE
qI8uYolfPwgP9UbrJhGC4FZbxqCZHedpSuEIU2g8HaeDIosEiTO7txN1Psq1buKpXdKNjpmKdLHP
InOrQk3to+5r1KX8eYggUndoIdCRWT+48d3ovHUvUyVxrqKFH2BRPt851Zr5q8y8uU+k5WlT+5dl
HmGTW+V+BZEAnE3kDiqQrO9Vw4oAWP9805guHkEBBnnsyEiJd0LZxbTQY+ACGBmy8gxuvAYhylWd
blwkikHv6vRvPi5QqkUumjkz6BaanWZz0xYC47K6YQcZkXybcMSI+/7nlYBhvBuk6ZZVZgO34DZI
x20ptNely1Iir3xO++06uu6x0de5XvPZvPZsuC7e24hvsXVYbIYk3o/nfMCKvfZjbykLD8uoddx3
vgMpAp7hzMUS2Tff7ucJELPPt2IUW8bp3bRs6KIGoP/qzR9pHA5gurL5OOA3akWDe+dsKpZ7FSKb
ULbvjkwHWyfW6eMV41m+D6kMN2iky8vuXAa/u/CyPrd8iuUusz7EwS62q1uTYra3q/bj2dzIHYmw
q5/YDYMWt35RGlWz6pIqehZOc2OFuVJUh5S9ESQhVPLPvj4jdxU1x2kceLoFN7OwaEt+kontTTTA
y2IMPyecv8h7ShWeV9cmavgd+X8WumZdVRcKXdG6XBDUjqP2UwZXP4oOc/sFzPHWMD+ZHZwdxBuO
3PWKgPRwGfb7fNdQPiz1wbfdY28H/PzByxtFb5seh08k1H01jTmBJ7HoopPLyL0byuvqNRkN+cUa
dpWl/d3U6xnuStj/AcoPth58Lh9pQP4QcIxnvqTM637PEjqmGUmMciVYvNPkxRBu3/UjPTbC5oFf
ZaKbzxjb/KrrRcXNIAtYcZ7qqI7VRFPbNAVyAg9NpQ+AMFByoy/ren3oS/9rwJ1sW3EmoJ9G3XzH
d8QxKIGXPuAirKh73Nj6HE719CPxTb3eP3l2uuJOPdQG1e3gpYGc82rp8x84IawQcN+ZF1t7dw6m
0FhyqH93p8Sy2N9LxsAYnA9b0Mt42WXCh+V9cMDj4f5wDhdYI/H60ojwFfNxHjvV9u2J4S1oGli9
cPWKYMq4NeoPl0zfcF9D0IWI7wQHJ86dkZxmp77DlPgKfpjAh7YbUpIDmCII+Syr8KB67+c74Rt3
dEAlHTyKSd/7YXXUjnmpt2lMBg9dzeR1KhM0vG0i1iKnVRYI/f5lrYemaNKPYe0OsFIdOzy4MqPS
3rVk6WJjXBV7s26ThW51iqy1Q08MTxna0dpfeBw06GsJc99duReQ1h67UcTtsh5oK29Ui45wrcXb
EPpXYbtj6zXPZdXrkzst99Pivu8kulvd7l7PBmEAQRCmM+eHemwBfQX306rLuFxdmTl9MBdD5DcX
Z6YsDeU4wKFuEdlMqcxh4vscOkg/qv0naHngt+/cBt102sP+k5D+ZDb3FAX9bR1g9Y4B8mqbJkw8
Ur82Y/24SlAKRvZKdvWivO5Otetvt6R3JIBhaR055jKA+pr2bHxWmIclM2qReLCopf2wOwQc+FlJ
uj8qlENKOg3FyzhdYG6yFJixOSBf1jVHZWLv5+UHfeNqyBgaxJh2ML1EBZJOZQskwSNVsvKwi5Wy
TkqrcMuhwHvR3vyM8PM02jhCrGUbxn65/ZmWEP+1ut/tsM/pVksDS3JgU3oxGXoRZWO1q+jehO5y
cku+FGbbIQIyit9GU0db5IK00CBNK9yZ+Vo+9BwSwKztdmfOfM39i3GF/zq3A3naOtd8d3DRifsx
AiGiD7d7O4081V3v53Uf7pmZzP7gtY2bDatnD2MYtLcwMBqTgBIfl0rg3uvagT54IFXe9tt23zHU
9ioi5VmXcOfrgIq8S1ua77AuGcG+GLoPuorP2aVDrJZ9akG8C90C3PoBriB+vb5MgaUfS1tRwA0+
+aJcqSdsjzKnYV+mc4Xi3+tMhE9pbOrsfQ+7jQlNzhAFhWtgkZRsanRRe2rvtDQsgtFBTXJvbrXA
9Tei0fbdGsFkvYWyM9inA3xzWeGKHqahwnOPwq9qYJdliK6TNkdXBCyf94bjT31dYGvKnDhDeKP0
CEyjEXXaSj8omgkhw2hIIcZmpoFMu/XKVIkF2j3Kq4MAG/1Y+t49Ukim+7qcpiDDjV+uH8SR4/fA
vOpSjb3cUBxajc6on2p/fF5cz9fXYF6bc1DareA7AjCGzg8PYY/YgqkVKm+ZhzncGrpvOOhgI6m9
ppDlBEi3wkxykarMupWMiQOnizvPU8P9PgJIcqw/YrJWLtnWi/KrD9furuOMnCBzaPu4xqYqgrJ3
84jiBodaD7rDqCTjqbKNzQnd0Md7/XashkagLAmCjOwr2qKZlsfgRzq+t4TljmwM/HQt7tAOHd5U
MjhE9YNKXRc4C1md9YO6OnjBPTo+w001MLANGPFvnGh2vFzvRtySPZgOcg4UTWCgP96Wc9WjGlH1
bTMK/QuaEwmzBpDbf4X70KdVBNs6GurqUkMhvSAmiyMkKEapurlppCOCmmfsl5IdXFpC+EBWBn1C
5e3tu9hGrDHRLrx7CGH/IPMI1Wh01NiEfepGHRuzQfeVieE+OGOa51nuJqq2BCgSouPiuTbMopOp
3Bs0XO4pBLcpqccRG3/eRbZG0AksoaQXNUTzxZ9D8dk5ULzHi2HgobpmyFs4QR4XT1ZX0XYs8/jo
ZZ7k4WEHZzVGygvwJuQe6wRFJAUqtS1ZpR0AKhSD7T0c6MU4DblGjXBxbQULajsQkBbZv6Io3s/G
Emg++kG8OpgTxL4DY5O5fIAhtok7rNysk0isGGTZxgxXGMIr3DpE+wCDjFuzbAbiuJBkNWm6s/YW
dnACFeTMrYKDADOgkGRHt+4uy6ejZqiZLS6rcDT0QASNfhk+y5Mzdz7OnNA/ByYKYh7Y8LLRigP7
gMS7wmQlNUuIGnWtYGuPPYLMOIegfQrCJ/APKGaGE1rBbcbFjxIiD9bQO/EpwGR4tfoKCHQ/LMMC
QyZc0uYwb0ScyDaHpw3ah6tyG5XZ3Ta/y4aKYlZ8Pa/7ym+WsJO3rAegJubQL2MkMi+PEnNhjNm1
ly1LjU2NGBEU/fLVTj8Lh0V+Uotx+BSjgzxhuYw3tbOuebe64puVsrqfe83/BFFkD3Zc9msZTubW
IjYEdN1mreJlNVFBxc6LCuapua28TcTA4WEAulcRe5y5ap7BfPHjH/7BeRxr/7bmpr4LdsqKiBPm
JV0pZW6Uh5p/CmBZ4Mv5MkAif51D9LZiqvZCDgCqan9YUroE+tZ4VfcGqYp8DShYZLGAA/B9sBM4
3cKX8saCy5DVrB3ySGv0XJWr2ttml6SoibLPHlGi6JcIqTA4UbIJh1X5Q2WiByg3oX7AZXQ324kd
2YITfXCHAuWnOrmR2QzQirW8BiU6CjhE73cMT++jw1b8hRkuHMxXGaUc6z+Fdr47Cq8X1w3T+QzJ
JBQZp2voPxiXAd6FeulKBymSWVF1AvNRI8XTqi4mTdS/lgLVkdhskOyAWEDzxwCr75b1unXhY73B
jBVT2pW9+EpYBFGrcQ9OKzZkeV8JGhwwXBi6fC8lJbe7X+vy1LfUiQGGL9+V9XgHFK8UFGBc7f6R
q+yOmwSiFFeCN9fNiVApSa8jyY4w9jRqGftmulJo/vuK7rEJxv57CefoRfWhc2eWFkj/PP5gscSN
kp/K7M6BPT1AdX/yOPg07lIQWekMYs71RlnAGYpsvj6gVl6BH8KPGhOOki3nFYqoy6qjn0bG3ebv
frX8WLkLpH11aFYE82J5UQWHg9Da6MEDiPQAhHo5kW4nV1y8XVLW3fRBjMdhWEX49zDxIGbuqJLJ
RdxLbTrXP/QeGw4jpAknB0BC6jAi0SSuk0gVvIWOisA2km44CpFKM28vdq7YzR7t1YO1q/+1+gAg
rXFA9WVapB3rzXnixk0ntanUBroDOFv3gLNDmdGxq9BnaJ7Pjl8dFHUlwALs17xbKoNalWxNCjwx
iMUummLo6XiVfAtiMD7rBylnzH02AbDAulOYO0L3T2YFEBr7Gxzlm2jwMlcR8+y3EvjJHI5o4CL4
iE9W5gOdUaEua4fJh2/WKHV1O8TUevu1nlmYAQ+vspqOIC1MNtjjxtlc9OC7e7LRtnc/9aFIdGUD
XDel8a+BXNw3d/D7KunmdryB7/OaYKoLgA+ZpeqrZkJihuw5zplAzfjgByZFrPPBmdhFBfqhDrfn
lmxPQwNK3dC4ONkjk9O+e0TtloMgp5JZqo+oRTPEe/7F98imQTkc+yEAGunK31xuXVqS9XEiFF+8
wijTIeSBDEEA0d5yH2yLl3qG9ahhGtQUznqcrb8UTR+9Mb7Be39FY16OLU+DubQn2aDbXT1UpYTb
e3iFvEppvk0U/lkmPiUweC3U2lbJUnZXTFGDDJExidWgRoSbTbWY0K9b4GctVnhHnfNUo9Lk8++f
Wz9eZfVVk+6J2/kSTO1HH+17XLPSi7vSe55L97v3Nz+unOq9cfYxcU2AQ3t22gwmwDk1Wh7FMmAG
uugCThhf8ItHll2gMlWxx3rYM+aGOHvmKOOVzzOLgiS347bG/Wye2qG6i5ru4HQei5nprq3v3tlK
BmnJhM1mhkcwoRNgkf7sInHydyYxNMS10W36ext8WHnX5L2Gc0/SufIGEARcG/q6KzblB3Eroq/d
IC17hkOoNz66CuvHqRTcxrfwqZf8MCskBCgBmo5XDl+Ycd8OMIXA98cURAjyNKwusAHifPjae/MV
aF/GqgcPM6Js5bhVFzmxnNv+MC7r0TMlB9UnamK2yGKD3/juWQDvpf/Ntc9zvqlsAOITBCTMhwhj
Z6gsZGyIPKnagwhHqqdaT3/aZkKOsS8wiKmxiek65vDHPDSe+BzZ9BbV5HO0+0/ePL8PvQ7UopmC
3EP8KEW3+CLojN240LTdfiI+tSWpGqyK69Ii57YVqIJK2BBuQFi4CZsMBmICJZZ+RpCGzbgnw8I6
/nUPcK/ZyN6VDNjuRj43Tz5rDDvXEU2XQlBcXIayPWD3Y3W2ACyWurxz2/1X45Eb3EpAVYf1c53K
l6WOQFoonU+9L69s5U489fuHUt4dDWr8NSkfe0LDeGDTiIkE56mJ1GGJzAmWXU4K+AajXOsnqJaO
zYqWutG1wbiLnkY6Fujwb4XaPrpx+z2ht89U6NXZLIG5yx4dtLuIOGrmq6ghiNVUfWFVBZhoMxp3
bv846hZ4OZzJYhWiyYhgggTE4q5yotzzzOcOH4QGqEnl8qMoTTILffIjmbkdS/udXawCy6wVK8DT
qN/TqJovbgezEgR1LA2ATs9W78MyHLUrGxA6GqCZQue+WNOeDMU8OkU5NAfFf9USoAAbm/uKDC26
1F+WBJns+vM2Thlk8kdizGuF1ty4e+EN06u/R6hYsUC65sfewNTP0g9JKnccxj/Ho47m3PHEnaf4
uyte63C9pXuQRLK9NA1YnCxgQEjshiUNn16AnWgp7rYRG9JsmVRzHwf6B2PuyTVog2c7qtdqlnXq
Gzgis6wdwrgx0R/dRmPKNckR7cEBBvsfui/bmwqXqKD+r8Z/Cc3HpFcgjs7d7m91skB5w/BYdYjT
qRlfxDYk4FvHdFjiEVhsZ0ZYfDnhSzRPa4Fo71dt8RmsBUw1OV9rs/4Wwr8Ng71Mp1k81P34ToFA
xmQUwFqFB3vrlWbSFwiVpVYfHeu+EYIhbz2cFYg98PsOYSdWMzdx6/3T0Dqr+vIhnBc/RhZKCVhm
Pbrt+ofBmSWeZ4GVtNY4nMLvQIGCr0KACXMIklIQItTW229t1zxGJpL5aAdMM4xjUjQ6NwgD+K5Q
RIHtIN7QpJwXdEnIqevmlKOnTUJl/zijP+NHlx8TLnHGkC4F4rCDIh3r2DxXAviUP81OHEqwhoJa
rJiZkR3z1q4QaJfi3d0ucOrtMZ4F5Nit8rZyDTgxwrgxeDC3fS9PiL8FgGTvDKIp5RYWekV8nW8E
nG6U4NnOnXODcSIOOh88BPjhOb59qkrqZ5FwPjo7y9SG5UtToc9ZAwZcXJYYEHqzyUtvf5YjCsHe
eiKPXPNHhzVmiitb0l5icor+TBdzC6Uc31GL4v744+zscQSEkOKpAq+rdpbsdfQ1TfJT7m6dzDM/
6qklmLGN7BwsViSITfw7BdE/HFf/32xC9x+iyX9iE3ZeXZGNDz9sUQB3P3YNOJx/csXcGJBWsRzV
P7j1Q7qm/MTOCLV2b+SpPq9v3ZN97xNylFPS/g9557Edt9Wl7Vvx8hxu5NCrvx4UUIHFLFKU5AkW
JdHIOePq/we0P6sIogtt9fAfetHU5gk4Z5+932Cv8bUWcM6T8j3wVTrReEXOMMBS409a3gMwWf2z
Qt2IbG8jSzft6K3g7xZBfieBZsDfvkqbkLt9wuNCn5EvLDBPfbeC6l8bjfIWssnZLfpaA5KQrH0n
l89qCMJK/SNOvBU05tpoJqjhyWqOwqh0gwr2d2qOjclninMONoc/M2ew6dB806BgzFXfimDkghQB
hpNEvaRCQSNac/R4zZ5mEQd+EmYa7MlgJCNtlLwyJp5Hf4VX9VbZVxfyIdyfR7Au6OnKMvYPfw9n
BpjOcqlK3Z441oO5x5WUnsV3aRNso4/iA9dRfwCiAYw23bbFRt7FOMNUh/zjGpB2CQVqiaaFiu0k
mjmHbSu670U9uZKt6XVzQ8/VpMwypivo4YWdiKA6+t8QNFRFfYVTn8wp5dYxREcAnpOlYkTW1Iew
MG8UvyCh1/o/zs/sElMHARMRyCtMJEq0s32f5V6X5APcNGRhrjqAtAfFKf6SPsyfzG/jU49zkrAy
xoWPQNEm2gKMa0T/jWkOTsYomJ3UuxMjDvz9hVCnt62EBG0prRDvlIlrMTs638SZwMoncSzo5FRO
UTYpKZgXNmzWRxOPSMrvJWRlk14IR6f7HY8oPnzKBdeDU39Ij/Wlsk9vwCKRhiMcZznZ9vy0L46f
tX3lTcvIu7z9uwavFkZTAfeakQn42e/IvtOaW5O6Xtivkx4AjFpqSCJEnLdRtKDITMxkJqGIB1P5
XqYfzo9i7d+fHWUKKUPr4YdsV2537w7F76YBFOp8jOWZ+jGG6ecnK6iCJDcSnhH2EH3CrDpN/Y27
Zo+2QJ5ExedkombbMfGR+Q0o7dq8A/OrULUnR/d+E9kV0DBHv5XpJ9kTATq7kw+FtB0Oa0fLKxXv
3U5F8wDbbBMpB3U2zgFYsO9yM9jKbfeHf9cCAPz+eq8Tty035ufyEi251AFDu8KrXFzFk8izwQ+V
II19ACEWjvtXz00+DcYaod2YcoH3o8OaTcUwFZGPWQxDFQMj8AN4F3Un0acA9FY1anCkTC59zopC
PrZKqe1yoHTXYy6SWvG823iR6NnGoHVOFuXfUlf0XyjZ0dwblTuNRum+GtLGoeZOpqwBCfESqb5O
clBt7iCVB0ER8KmuTdg0lL4S2+In+6GM/Wt6fvFnNZLVA7WMHohKo30IsUcEytTz2vRL4TFBeMSO
hK44xJlufswTPdsBKYWd0Qh4D5uVcaEkCk56YyFdZmaekdLSFAyqLN9Jod9N7azGTrUIR1YJYWmh
oAnXoof0CeutfANop7pO+0zcN0ZYHvJSk65T3a+dgbY32HfV2up5OW5Fue+0TeVVAEZaTdsCzVZ3
Ulm412MqC0dfTLtj5cWF08i6svuJT0/9sWizw7NK8wQ5G6iwnnc7qpdjcO0Ha6q708Kf2xgzpozV
Ir8KFxbC3rVx223V51209Y6WbfyOHw/mhLDyD23onB/YWtAZISYb1agYM4I2Bf4vbropOrBG7pVr
fDkfaPlg+TGFrz8/Pb2Uzs+BBqPHcWGo29HfSg5Jy3V+Kd9m3yjWDltV3qgH9vvGegghPK2dKwts
HAUiKRrYXDYajMu3x6drZUYWUiqD5oWFHxVAqX7hIei4NKVXqT8L2eCbYLNbrewQ/nrVkBiOLXJy
3vVk/yIe1k6TxQML22WJVgcy3/NJldSgVJKO5cvyPyQ67zr16PPrthhB1yDAyZaJG99s1rqw7jtj
EoRpaMnLQ2T3w5r60OIePAkxm6swliOP5hBZnuzbnLo2T1lnaHHKW8mdX3OJd58YelGYueGrZM6p
uJLf9dQlZHSORsnca74PAMHvg4u0SCQ7Kxtpbwm6f0lKIjhUIcTbUJGKx7bV1es21Nbkhpen9sdf
M/385IvwIw2CjzzlJGq2GcZHvVr7uhczBrQFLXhcOunz7NiSiqQzukBBi2AclU2vlnvoR+YmEH8m
Uceq6u9As7PLzToxi2MC6WzCunWnovUu7QKwXdXm/IZcG9PsxJKTtLbCQENXbCx3JM/HWBIdPEZW
8mVp8Qs2EJgzp72PDNPb1amNRGyaijjVVoht81jfepfTa2AEt3jJZ2BLtqc4/Zb3l41h1k+UFHiC
GHQwDcjMiEC9DZ/HmHD0AzISo2rclol7r5nRru+Frc79d35GF9SD8L3g5YF1mgGBYf6Y6+jC+mOg
T0NtnvJdsh/33h08ga236iq6tOdPQ812pBbK9dgGDMsgFdHUz2O/ksIt6GYxGODqsJa5bdB7eDtx
WunpRjK9c3BtfaT9xeIFWEZOpqnhkwxY4CrGfStZYWQvXS6nUWfHZJNhWIowJjlrC7JUGPuLvBG+
Dslwo5X5rSkmK7KBS1/BabzZ9nAbSUezdvrgWiAIjT6la4jAr7khLh3NPEoRCdRp2b8zTzOivklI
Ycl7xsDaNH4EVjE++jm05WZ8OL8NF7fGSazpbzk5DjFm7vRBm6YwBuEUBxtrjTYvrYWY7b5B9N1O
zzj/4QA9d0/GbjxYdrfTv/kfsHzeec7aEf8/7MYfEzg7GOsEZKmaE1HdW4fiqX+MH/KDujE3xta8
re4m31JzJZFcG+TsgOzjXDfb1BqAC0ZXJaQR1apXTozl3Ye6mkTtBxGf2TfmCpUoRj67z21dx8yf
R6rXVZmupB6L35Rh4tyHSvmkEPB2Q8iVprauF4+2FFW2Wv+uN49BGNpGagESiXY/sftMZDo0zj/c
RGYfMAoqhVvnHPdRPW4jOboILX9F3npxPCchZt/sEFVDWUzqhHErgSIrnAhUTwPzRfN2uq/9xD0J
fubvASlvZ0/L3MAcW/JtAah5QQs8V66t9J/LpyinQaa9ePrNilYqtSkpTBdLwO1kxHHv/2/rMtsE
ni921eBznEObgUeGXMI/9w3lwjiZqNm5U8hu6mcG6WcjZ3svv04kxVHCb+eHsXiQ8q1oEsLFBgJE
byeqGiQ/bgrWXq8DKE3XhtJsY/3RXVNdXfwyLc0wufg4dcTZYHzwmHojsCA+3C6e+nurAqEs9tuf
Gc6PMLODVATZ0AaTBqDlq5sg/NyQuTfVfbB2zS1P2484s2nL1d4MrEnf1Y+Do8nTIJEeOj3fp5SD
//mIUDECC0muhSj8bJ+pptBqcjHtMx9iaP9RlJBSNMyNoq4cz4uX0Gmk2RIZhdRqScY9R+PuQsg2
ysF7QavhoroYLkobJsm2WTlIl26E04jz1WqMIq9EibHl4X2EGIXZrem6LZ1tcHJof0mWhdzv7EZI
fbPWe5MNgXQiUguaI1tPUfEodtYuWdsUS3v8NNbsqO6lVu+BIFEoSV7U4HMTkXBlX89vh8WL+zTI
7LBOgrFyY5PMR3uIbrobtAYuNNFGm0XZ4+ZwGTnIG1yYP1MMxz0b33s6EHCPZiulWoPgImTAg63E
oKivwh04XeCaUr37mfFJuCVTO5BU0ZxFktVSDIF9Tr4+8GGOcA4PwdF3tBtlP9rNhblLbrW78zEX
t+FJyNnH7Oaia4K5452fAYxs49pWI+nxfAx5+kfmT3zjJMgs+2kaiHK1QcLlPecX2XbSzml36rGH
1LTpPvpOYEvH9hIKzIO2H5DQjXbwzo4KUtsIzxyKlW20YDVAZebHnzPXF5MghwxRStGpdqBOlo4O
A+9eeFCPql3Y7kUJwORr/yF9slAjnDQ9myuwDDRgNvKG/7w4PzmLH87JHzP7cIp6nAgnLABohHQj
JvV9XVuYRmbB0/lAS29n1MXlVw1E+mmzRQgMX61QouB6aCK2cdZ/6FIVHEI4XhSai7aFDCcaghl4
rQ/nIy+WeE5Cz/VimzEoVEMhdHc094oTHAF7a1v3Fvb2zr1Zs39ZPPZ+DFSbzSi170JBXIaUTpYc
C5K0od3XQblpBwXW5drNsbi3T6LNziRUL/QE12xSuoO+R33ksnuKLpGkdaJr94Dw2XP8YbjSD/5W
/QlxIeV0VmfJZKrqYxt3ZMfi6H4vROkq7/Odh1jL+dVb3KAoFSM8rdNdnpczm7zJ8iFhgGJh3SZo
4sglqGtjrc2zfAUreGMZUy1YsmbL1mlmUqMFyavsHoXQbbV3nfao3RQOoPtjsjPuxpWjT148+04i
zpauSDW4GlNEjoCjcds8j9+GP7TPo0PXFVkWSBCbEqmYJ5AdOJR/7LfAUbFWg7a6kgssTvHJHzJb
yTIA/yn43DDAx2EsKI4etRtcjFZWcilxIwX9e4an+Th5GLieUDVRwYfR1sguIYBXGNYxLqWtu+bm
sjaz04BPIjWRK2kCRrt2EpabGo6annw+vyulaU7e3Skng5llbFWpusB+uVP6XfEk28N1e6lt9Q2o
0t2rteXKZln8zBWFJjUqF1QgZyNKAC9nJYQCO/HGbUpTrksOdettrLHaJla+NyFwnB/h/7A9f4Sc
jTCjCzRxWnieXANo/a5uvYOxy46TD06322fH+gD6dKtehQfIlXfJrr4Pdv/cDIerUjEm9X4SRCxr
3i5krgEAd1VO7sxydzU9QTnqV07Q5b3yI8Q08yd7pdBAr+tTp0Ef9ImBsRm0emUq10LMr77esLAD
A87BbXAwI/ESd6j9+dVarNfSJ1Zp/FDjxF3j7TA0q5ZAhxvkpret4x1Sp/1qfTT26K+/rMGNFofz
I9Q8f3G9FsvgwOTcUr8j3RQ05sp5tHwWn0SYncW9FPeJr3Hmd7b0WdppV+PBd7yr8Yjigt1/DHaa
c376Fk/AyULVNJg6XZwFFCCu5V7DCSgh0yFD/a8Q3hEhBJ4Ps5QDgQiEX079HpjU7EWUF6ISRhEP
CEjotfENTp8RfQ7bo6QgydN+rdf6x0vDOo03G1auqZ5ZtNODJQAp2ijxVZiEX4CbHs6Pa/FldBpo
dpVVaEsN4Ugu0NnoVwKvBzekX+Rb71Gy0Vy3hw0O7j9zbYHbwU9oqumjSfp2y5uDlA/ZGJIZjzmS
QveBnG+L4ftPDQ2qnIqnsKTPT94U6aChh6gH8qRv9rItb6UD+kob6RhcmbfmZ+Wp3K99Ycvr9iPm
7OjtEYjOwdeR1I3yMxyugyu3MM+itW2/CG8zxR+BZudrrEmuObSvH5poN/omO7oXAXUHwYbWj52C
sk1um69rC7f8GfyIOjtyNTPz5H4queN3h4nrv2GRa43wxbz/dHSzMzGsoRnXnYfeNWQhx3PBhQvl
AAsRQSPctcRtgQiNryXHAnGzXgiOsSL6G7npVyqiK8s5L43XTVOYecTXkUtIk9So5rz07eP5fboy
p3NfgMLzRlBEfAzhRX0xScaWW+O47lO7eDSfzOncH8CLkTQqkGfCYXsSqIX76LSfRuoD3hd547++
rc8PbOm2QcNZl0RV0kRxfmaqXuEr8jAdLbkLtaTfaPpKbrUcAfCVrkwg2nnZo2tT9BNNkoy6uo7D
z3n+M3VEjKH+DjDb777ZFP4gcP9XpbEphVuAq4gcfE3zlX22PBBLNSle82Kat/YR9hj1QqJ+A0TB
DiiBDT9TeTelHxFmI4kRjilChS9qbE1MV9zszi3F7fkFX3omnMaYfbVBr3UJJX7qu9UE6ofroKVZ
gw5aeBC7aKWlv5jlwlEAmIMW73Qnv71EAimpJAWOvu1fNVs0lRR/297Fju+oF4U9lYbCJ9iJHP+S
nW6nrr6/t5zxpTmsifMvn8WyZeAIYKp0VmdnsdBEspTl0xd8JUEc+yMFaOw67m74DA7FGY8odu0B
FazkptOKzd8xpop3GS9rTbf02VXjarofWzE0BbkPdoL6sZQQuxu+F753Hfu1XWuVc355lw4qasG4
LkxtD3EOYsjqGBgDhFMb3sY3sc1sD3meIvzWVpPSY4ykS4lG1x/ngy6dwKdBZy/cUcqwgGlY5QJR
of5bEDyLxuP5ENPyzCfyNMT0cZ68I8q4ACKUEUI2fWEjNcZdLlpPYq4/FpIXIsa25uu6PCZV5fpG
Yu8dzitDX0YIdHLUFkZR0Pt3oundyhAQz49r4XNke0hIIyH3Dptlti1r/MYsZcANwTDrSxE2Hrh8
J5KLnSr+BIyHUGRzYIYUOPqzvSiGcuEbRQ8MtkWDQYo2stLZCMSsZOGLI5J4UuLAYNBEnuWNtYqQ
Y16y5essuDDK7jKUfIRhvX2hhSsn8sIaqcydQnY6vS7mwJM8UVtNCBiRYZaPeePjrWBe6Vr59BNr
dBJmNiJv0FpPraCzWJln1yISyYgSt8pek7uV3bBwxTAgE1yQCXOGU+PtLgcynLRCiLaI4T2r3WOY
fjo/kuUJ+/Hvzw5/PXdHvQVrbHeqZiG3myRfglTo7BQXv/z/NBZp7kTRx24iCTE72zQ+R9Jlrz/8
xFhwsdF0rhfEIGarklEhrQ3BGG0dx7zC1Zyqup9QhOejLJynvJR/RJHfrkjTYe+cBtgHvMr2xYhr
qQkccytK7oQw/hRMqvKpaWxVKkbnIy/dWG9Cz07VQdYzxP8IPdmUCjz6vK2wNQWgTht1I9n5Tb0P
nDbcaitH7VJir2IeIsmTfYqGbd/bMQNzitxeiUQ7elKPE2Inst0DfGeMEf4XRnqLexJHHn0C56vS
nHsAzEmOYiucCIbho49S2Afdzm/9h/rYOIODtKj0c09Ahvgj6Ows1EJNLISyxiZF/SJ1T1qGVGzw
7fwCLm4dLn8s1GFVwNx6O40U+Cq99lAKTIR6Z3k3GlKjiE52JQL6+mPQWU4Z7c+HXDx7IW6RZ8vk
kfPbxAxHsRJdnI/GzLQ1pCdc8ckMMLqG93s+0uKqnUSa7ZGqq0Qw7PgEIb+1UWMZEdFsLw5rKNeF
a3/qlP49oNkcDlmhKBE0N0g+n2oUZke0oQP0TjVlJ7lr1iuLs2dhtAAoAQOWOVY5sFI5icOSZLVt
jm1YU+4QHKW/rxGnPD97i+f8SaTp5yfZTNioUlaUbA3EY+ymhkyY3J+PsPwRn4SYFvAkRF22FK+n
xCK9qq8UZzzkB+TAKRchAr5fy66XdgP4T5RvJB55eOnOgill3SPLSNaZ5Bdl9zmK2p0B7HllTEtf
1GmY2bT1XakhKd2SWjjd1gD1bKOJiQL7Jj2YtxxPpPHIy+wGvjMHsRn7fPilvShJGJrpEg9mhvp2
kFZbFBkDJdtIigi537DdyKLxXFjptamj9+E1wk/kN6cRZ5dPmsZRRVkeyqfvH/wYBcVe2VZesYKk
XV69HwObrR6CbBZ6mnxkYhsj2vcyJg+W9zMf1+lYZmuXN2IrCzFjydL9oHxKzEshuawQFT2/SEsV
FAqJPwYz2/cC9wnJJ4Opd+a9xtaAt7YR7PiPxlFs7Uk+VAiyOj8TVJZgz4k4wJGKvt0aFSod/pi8
XtXQzIYnRIFt79pDHxWu58bchVu0q1dWbfELB0nyd9DZESwKaQqwkms6vEgKW9tVe9MZ9/K39Eaz
czBN58e4cDiC0qL2IZFuGe+pur0q52ZDrp2hd90IzcWQ18Dc8m2PmtT5UNNWmL31uDPxvuJFRLdg
/qEpqdLkFgYm5NrlJmk/6e1KU2phwxMA4vHUflNpgL1dLrh/SaWUsOCL/FveHDIZdVNzpfSxPAhT
UyzSGhkBgbcxqHUGiVWYGOlp4XUfVJfpaK0cD0s7QIPEzH6frNgBWbyNMTRalao1lPD6s/K5vpAO
1la5V7+9+lTv1tpGiwMir8BVUTKkd7SkPkW1KZ+ywjZM0MVBxFBZ2dGLW8zCtIAznhbOu/s3tRCR
q/l0DURfS//GSyunlg6ZsXI3zuLA6sa1ZOI/Tz1P7d1WlipTHJo8rWwF+WT/oVE+BeVthVfW+W38
StQ62cfv4kwzenIFu0oGFDQhjvQQPbUO+sdbCeFaJzoiNvtlYvQijrnPUGP9IF/prtOtn0yznf7u
T5idhrVe5VIrhqifqU9meFNFH9Vmpb47742+izFN98kw8UHRhjwoKhtBl0ve/l+iqpA2kFAFBKcM
sbe13LvSheRmFKj/a0Kz8lCaI77e/QGz0zfoIl8b1b604wtx32OQnWFAZFvbbK87SH9OTc0P9bbj
/I+3wyW+RNAOQgQH1lOE13L5+yWHGMjTghRhfnTJ6CfE+bS1wgvzKB/VD+1u2DY30Va4Cex6G94i
JVtv5V2Ub1QedKtkn7lWxZ9zMXXSZJKxqczzdjHQGo61DulQ+BbllXHLc9Wu9uoX7TBsIXTjpJ1c
SVvtOHm9gX3dF7vuUO7O73tpunjeTQJca8vUwDnSQHz7N0SlJAvi6Fc8XEW7e5KccCfY0eUkmKE7
7Ta6U7YTBlAXN2udvdkZ9efopzNdpm5HzW42egudWNwNESo2evGjPIAO84o1F+pZGjiP8eqKebLd
UxPJET3Dz0s2uy3haGb7Nsp0SC6+KN6ft8h/fOv/03tBwzYevCyt/vu/+O9vAK3KwPPr2X/+93Xw
rcwq7An/a/q1v/+3t7/037f5S/pQly8v9fVzPv8/3/wi//5f8Z3n+vnNf2zTOqiH++alHD68VE1c
vwbhL53+z//tD395ef1XHof85V+/Pn9PgtQJqprnc/3rXz+6+P6vX7kSJ4Lff5xG+OvHN88Jv/kh
yH7Zl8/p95dfvme/PDTxwm+/PFf1v34VVOs3Y+ouUDXj7SGTgf36S/fy+iPN+E1Hz2SSTNG4IVEB
/fWXFFFWn1+Tjd9AvOn82sQ3hCHAdqrw/pl+pii/oc8FGIiWAazAqf3977/0zar9WMVf0ia5y4K0
rv7162zP0PqamOTc0dADoPzNQYtWR4EZ7YHeCV15U2FeomCjoUe/C8XHcf1xOZdzMGjoEUnjA5wU
eJBSfvsBWmVZ534XFdu8Nm6DypALRDnDEFM7JAEbTB12cFUm1pzZewbCj0KVtVayKRthaFHOKj0N
76QqalRzj/7qgA6MVaHB2/sFWgCbYIj05puph1EqbAIkeLCMMcQ8CRJHQL4Qf11KOgkOt3nsxeV9
Y5W1+VgBYhAxrELl1DQ2ipXUGQY8rldlFlrG8Rj6dubrGXI64ZCr+Cm0ee7+rnkAZbU0LrOjSpNe
dboIN7R9FyASGRdm1P/uFlVafYASYxa3dRGmt2NO5uBbLuYEsiKAeu7LRCs3gj5p+qHWYN0rhU7K
6qo1anZh2ZZfK/yAXzzFRCEd5GN+1QZ5fj95CL6UflOmjttmkrKxCl+IbFGsetPx0hptOiMyh3Hn
h1H5La3CaNxEAQRB+AsVtXslCbSjJaWRasudK91hOCP4e9dLxK85ANYWaXi/eByNHoKah4x6Z5Xd
t1EutKe6coNi0/As+67RnPVtUUuV+6xosyuv9rViVwlJKO9DCmpP/TBa7We9hyoNpJCCOCa4yLHZ
eiNSp05kDNk2VhN7v+c8va5SK23INqIERi1KXwZeW5Ifami6BeGz3CD8g8dMi3mVn7EiSC0WuYk6
fSZldiq4PHrTZAjQS25ay3RaoVZBMkeuKW1kIwDZwwtVHh/9akAXEq+6OmRJPVwVh2RMjU9WKTSD
o1heq25gffVX/djlxibtlCawe8uIt4bqV/umreqvRSs0V0o9omlm1HIQOqofhQPq2CY6gXFRFAjI
c7ZuGiuR8VKMi7J9UPVAqveuGaG2g6aG+c0NRLXniS5YAnp3SJHiw1w1smMZUarvEnQ8DVvJ6xCv
J/whQqfty1G2NW9AhljXK9wOsGLHwSobjRjNwwHC98b0VBMIU2kotE/KnDt8bH0tsutET2K2vzEg
3oLIB0YcSiHKNgLBcrRP9Ap7jqgO48yR/BzpQXxPBmtXKiIGbirbL7Az1aizjUX9P9vlSdN4+xAP
C9MWRDf+EgAzQklyrLH77Is67RGAzxAiszT+FFtXLTZMrFuuZaOXTldCVAeehEJZRp/YTXKzwxyv
LA/xYKBuEtSGVjtWBk3e5vMZfDuqYquxLdPtRgTYDYqFddFUsqM0eow/WJeEm0IOzd/lMkBqJCJH
f+ld0ZNtIza87/iFd7WteErvbUtRRwQ/4r1C7dGVazC1qA0bdiolCJ4LpegKtq/0rrF1q0L/ohlp
fGOJKJDthrbRyEW6ZMBEpjHMFsVGVWmZTQqsjoYM/OdCHPEu6fWm8XfZUBrfaqlFTqUOcMwKKh4P
OzwW8cjJI6k3sI/wlGiXiJWRb+VO9zRbVkNkyUc5RfkYo3M/tXsBTZSDHHZaOS0eTHoxz5QHRoF4
t1jrBb47ox74SG0qGCsJmqJiVGSYo3YQyk4YnKGJpn+46pCetJSoTg5pZWXCRRug/L1NkziD4CG3
gmsHvAWxIC2BvW0zwYzJUv0x9bZIMqdYN3CgZzyl+W63HbcF4AI/iAO7wj48cvRKB60cGmLabn2/
rB97ATuuLQYTCTVyXofCLtRc3bwK20nHl2Zbal34nlZ/H5H6Tq9Hw6M2MfoDZdMEX0EB/VBVggnr
996HNsISK08gaCLrqLuh03eRDtC2qFTrYxi30OZAE/Hxe6pGf9IwVaPBDchvuqMV14q61cRMlli/
WCw+xlad1ru6QDP9s2rw9rlthywNHEsVxBbPjD4pD6aAAwAd4hEFzzhItNQxh6rzfy+bxgyucAlU
g++xlzfartdkzbsp5VAw0c7FvbPeBNRtzWrTNrIY3WVCVsq3UuebMk6tVCguMN3wrBs9LBtO/oFv
ExUcMUJYtZZr9IvitGcHdZ0VcwdhQGIeLJh90VHuQMHZEAs4xdIcCVc3EjDxgUYSqztSD7TEOTlj
6ViUpvkwynr4cTBcNbbrshG/j1oj+MjH6lZ4IUehh2GBGTQxNhyNyKKWfvG1i7Oo3AaC2N26cq7i
TxYXH4rOEG/dQddwIKjG9CaTDfG7b6n4MSadDJ+hFEUFu6Cmp+qdFmURXY6lEKoPutKWT4oW1LnD
FPlIT6PEX+6DMoi3AsJAsCF6XdRsKgfDeNer2hBiTDcO/U4JK1ysWqRB8nscuAxla/lW7zqFxQeP
8KtUkJzQvsWApi1x5bETmCVQy7LUrw6BGbeYM7jugLOU2kB5CE1xbI6GGwoR91FZRTy94or6UFIm
Hxpk+hUnZIk0J9YQsL7N8VLq97mpxh+k0hr0D6pSc5/4g+k9y1BOy20b9yGKNK2qex+b0C8Ri04j
yZvUmLyKK6lJqwjbv0TNumDfVp2gYkVS6p8qi+vrNi/KMXXU3M+SG5QUra9jYAgxpt69lN8bLsrt
W430p9igxRwBkMfugx5aYKZYyfRp5F9oiKcLKHJm+IOMTZbKGhkBBqSbuI/wEo1LpXO3GBaJ/ieD
ajBQlVhNanxmBStvPnbc/Plz62FagJexlDXNvkTmWtopuSdNNzN6zJtBNP4sA/2Vo7/JNv9O/v8/
eSPQhaHm/T+/ER6e0/r5F5vHSRmkz28eCH/+6r8fCOZvUKMMDcVQPD2nd8e/nwfKbybAAV4IijG9
AyaU69/PA+23qXan0wWlF6+JUx/0388D2fpNgesLrl1SJeqhqvxPngfzhF3VJQqE9E54tfLWoLnw
NmEfJT0swrrFn3mv7IaX4CjbqZPZgo2f9T2GmXZ+He5FPBG3J7P11845fZfMSyfzwHOQr9frcV5z
tDnVFk1hZWftkGA8UDE3nfLRt4OjsFU3nSPss0cSJxhz8THd9tfZreCsdSHm1cx3f8us29H0itlL
csAk3NPd2QXHyMYf68azJ8mGtWbOrEbxLtisdGr5jSKZ4KMQQX1M22u8+KoQN0NsI11cBbF7Oz/R
87bEu3izFZZGz3TbaYXDCyxN6tvMTuhb6ZvwJnmEEunEqyjn6V88qcL8GREEzoRXFClHzapivAp7
cmchdQYlm7wBLMnuFWVlA82Lf/Mo8zJ32nl1pajTokFpTQ6hI0yL9mECq65xKefFtXex+FZPC41h
UHtDELBZh2O3HfE+Y4+0h2KfXCf+AT6Zbd0njzR5uq146WIPaWz0lcbBrHJMbkMt4E/GjCjCE5rt
mq5qEYx268Txk+bIVWQrWXGsydCUvFmZWc6k0+Wbh5ovn4uddhM2DSYqeMOgVFq6j5biyxdB7Y7f
z2/O2U55DUU7E8iWZklQR2c7RYuCWC2bOHE06zo3r2XjHyLP3gWYFQTDOLWKoUwSR+IJ1fSPlfE1
8n4/P4il+foxCCRH324OBetLq/HTxBkL8q+6syvhFrHjlZr+vLY5G4r2Cto5qf6ZGH25QYLt88Qu
rnjm42OJb6LTVrb1nEDiFvEAcyZwv7wxK1v8h532d/FnaxUbPugF2ISOIN1FwgdLOVrKw/mZlKeD
9uTkeI2hWcAgVPrc4HanqT4Z49AhK1CObe7Ie/+xv8L62ukP+UVzg3nmRY1Obb8lxRy3OBve4ii1
zw5r99Ks0f/6FwAfNCWkvRV4V7MCVpX2PEGGoOBU8Q7VKyVO3a0TQZY+55Mw81KuNmohhQGlcMwM
CFC2qePH0u+3g3m/MqNLm9OAYAvzX5cteltvZzTymiQMrSTlmvU+TDOa3acOpo+fpgYQ/oOdQ8q+
9Wz8Y5xiN4mmx9clXYpspcO2uH3BSlrcbSQv8HDf/iH4XmmoZPFueJXMxjrsOeRt7226YhPty+24
7cg8PJwENyLXkn9cO8PnoLbXlT35A17P+JO9JbhqwwuPmVBuE3piwUHaeL+jn32c2jPDTnZ4xiAg
cH7+p49ivqFRUkTSaIIQg/9+O2pfiVw9UrkKPexzBOurIX6kjI9K035wV2Z43vT7a4A/Ys0+HkWs
8S01g9JxrzE/33g33Ta4lHa6jaUzn5FFFwgZO9u8je6qOyidK0OdJxqv8acc1zAMOsN8xm/HqtSJ
APxBK14PqO5mEmAAvveADZSdoDDh2qssp6XNbQGUJo0mW9bnQExP7xWti6PpSOy2ZnSR7/qD+oiv
W+Igo9pv02PgIIjUr0HQ3l9bvGFNA3A9hEyy9Fm+mCljJNQ1N2RhyV+8cVJli8uL8ztnYb++DTKb
TlwXOr1Rq8RJP9POs/lyX9TkA9UY6ilbSjAPHk5peGbb3hqtdc76YyXfhJ5X8TvXkgqj40aLr5pj
3G5GOpvVvrrW7ziDUc26Gy7845qU2fsj8U1QYzapWmJZEayNxOnAAlEidUoL78+wtM22dc7P7cr6
zWXY/VSPhybNKyew8BBPxou+0A/nQ7zfmm9GM89OUSSVRcnDZwTjMjvp7nMcMo1IXhmIhHb8uxPm
baB5akptz0gyaXBUVRFsN8zkkJpegYqzIuPKS5mE6kTn5Z4tW9Rr5FSWoQ/hdVLkLkZefRdq26jr
FCocrZfastc+x9BpEXzOvCzERyFCq2ikGl+38fTjSNl2btTtXHyPD1GqCIk9Fm31xczH/A4L22qL
wBYW37Vb7QoNiKYVDuZnL0Af4DsCZlmOU6TqTZZ9TWsKAk7jZUppOMWNL7wrBA3buDozqLv60eQB
43t/VDxhqbSPxbU5yMWDHGEOH+u5dWUg0uz4LX+MVXrRVRPG6tdIDLGfssBFOYES+jtPKP4fZ+e1
3DbStesrQhVyOEVgEkklW7Z8gpJlGzlnXP1+4Dn4JIglbv9zMlM1nmkC6F69whswSC9iv/+W5uRn
GDPOeJFWTCqEQMVCaeok6XdS6d2u6gdgkVNNtyifpBtMm6zvDT1YzOqqInKSYsrxVVq8SaMy3tN0
Mm66WI8Ku9SF+KAmpnKAQ6cfczGwHFXGI0wruuxBS+Wuc+oWQCluTxnO2lEpPvQpPVZME6OjjxO3
m9IZPNe1VW3QtxbhE06mY1Y5411JKw5wUBR0nMTmmEZd5zF8z/E2xUEtLgt/X/VitglxLYMvi2qW
nsr1YZEh3I2ZIewbyzC8yK/zo9AG46bFxg6PLUu7MUczLfBSCszf+Mokm8JP5lvAN9kh6BRMHtWs
oDLvpedGEeOTBXngeaRBS0t3xLvXsISvs5FJA6i6Lh7cKFONc23V+fexMqQfcd6m6FzMsSeM7Dpr
NtE0UFMcbXwz6k9jKGGa1GjZ49Dr0U8hLcqdPkbjl7AuzY1s9Pgg9WXlJDoTAT0TzcfebHFDnQQU
Avs5zjOnnkzxh9oa9WEKFv3xmyRmyIDi+eJsNU1J/6IMKf5IFk5lWytv6WkOJaZP1aFexopFZ/5Q
pg53LgMHRTddWv11LRTbWTHrU9BY4r6X1OQ2y8rqSRtNzOHLOjpW6iTZJb61506UmKSGsPP/CKUY
P2GSESSs0bQ3cYoXuKsLGCzrApIOokAzMbXK2VaSFEf0MC7tstSZhUqj/ENpxPKk+129sRLfeJxS
5iqLoe6uFrFjH6ZQcNoQdXVmRDOqzFLXOnql0irB3foZyEHnmUZOyu9btStXRuh245idhHqWcHBS
yshRauxBzTA3vSEtG5S06ia8wemqfTAFLYk3lpVPw9ka6zpzOd/SOdBLk2moMjdhZw9mFZx6uZFf
m3myfggTuPiJ/uwG9svgZbNqwq1Tqv7g51qMR16X76O5nG+yotAZ7E5+dFMWgprabdbkLzER7iGU
jPkELCd6apg83Vmi0NwVTVB+UWYl/ZlnHQW2SezAOJwphgNLe0n75QBJwF4DFt2iGC2H8sHMw/ZR
0DJ1Q+d3Fh1gKabiZm1qeaBRgpeWae6NX+XKnyiL+cgG7bTSzhS/dsceZzZKJ6N4wLQw39IZ/6pg
heNGJnPKOiwVz0+K4YsijiqNYHVm+KL4StfZYlvmW2x1ewdRWtNLMyaHI+J73sxw4aeBPWtlw1Bq
N8SVztFDs/o5aVHNBKsbtloT2mOkB07KDNUtFuPnGc+sGwB7GiPhwRAyV9Uee79uTqUvZbaFcfmj
BclxW8wVxvaNYLihOA53M+rfR0uoOBShT7AOsNk1Nb99iMVwfE7zuL5LfDk8anhh7IAup9tGiGNU
903mqhaNJswlE9uYSvSwfCN32lERDrPfIMWqFanmlmNtHnJLid2Z0esux8+d4x2l7JBCc2MtbbZ6
zNiwCnRzq5fMAIQiULZKBiwFa19/M6eCWdgSfHc3jBZDAlkwN8SC4jREqbQbK2yqVJWrPUjiet9N
Ok7yAAu2Qmz4dtFomAMMtbhporHdaHEjeaLFfFL39dFGTk3bBeGIDXpeGu5oSVNqm3XXYBmfajdq
Uc4n3kp8F5e95hnFOP/JCZlEE3Yk1SWjvTKqd/LcDA9tbYy7XrHSnemP5s4o9fog5lX6iOQiytZR
/8eMhwjaRCFv6zAKTgzjy/OcluK9JlX+EYtZ3W3nsTkpbV3dMkymhsKai0lbU2yVOpofY+LkIcwZ
5WObGZbOPM7Z71wbs1sCm/SkKNH8guVwihtsqo7IkI/DRmYwsakSrKoLJclu4DarXydFK7keytoD
0GF9G/Nx/lIlvflrUEr/kbFRtVUtMX/uA19pHT+aE1SCw1LaZkVSvKjYS+4mpQz3BM74yBHNvxsl
PuAVoxd8sqagzO0pEVRHs6bErTl/TolZp2grUxM4komh4BAoBdjifjrXI7okACYG5EZLC6gFyfLX
RCqijS9HkTeDD3a6ScNwjnsbeM9QY66HVbRhDuhmKct/G1XljZYIGFUmoukmA1rfdmv6NTIFge7/
shh+3Bhy2L42Ruh7TINK1Z7i3nxNm6lIXSWT62ff6PBm7hJ9RqIbn+/nutYwNU8EQ8RXRqofmj6Y
byMpSbDaU9o/RVxFii0lffGtzOmoONhFTWjFNcJwDv1Ix1xWVL4pUtcBkBGpIsQWFUBJiLV7eDb1
PrUGi2OGwa0aj9UrzFNLxqg+RVgtnoLJcPq8jr/VPvG+HsvsaMLtc4pK7+1E69UfnVwrN5Y6Khmm
fikQF2Tob5LB0jlkg3jbhxWQ4FShVLQaC1v1MUKuqez+mEZkelWk11u/HNSThE/jrdHO00aUS+VW
ysTY0yUGjnVmTTdzrmM0OWrhLqX36xpVOD61IjaP4iQER+S4gl1Bn2WbhrLPBV8XezXwA09i0o8p
nprsjTYCYhCT3imTXByMKlH24Bd0fFXzCd/TRaSX53RaoSnvVbFAUSsp+52Uz3rrxrkS3+Iq3x5w
5K3dRG3QL9OzeFcQmsceuMHsG/ENQvUCxcvYzAe5Cdubts6rx8Iy2zO85XzTVlLFi8lnV9MLWLDk
XgqpnT7gNJdM/osklkoM1C5E2i7A877AhRjVEHdOzPEmaqLEGZQo+jpmVoeZaJ4Gx7gLq4eaEf99
2Gjxj4i29TZTDOFJWSz5En1IHvFiZstr1rmyHOmbFlSgYvlZ0dav9OmgmoWIU3UaO0zx+/us0Mme
hEJLd2NuGMxJqrh5GMs0+W7NE4ar+ODOp7CX2RpB3Jh4AIbaTs2LcINa3nQS43LYBIxZ6eLV2vBF
ltsW2/hmbF9aq2r2TZoKua1KJHD4L/7K/Hx+KCSzuZHyojkD+SkIqxVgniEYyHJaol9ma+yEb8mI
d3GgBkWyEaMSqAZT6LKxtTirvxZGC1q2zK0m39Rao3KkwxqAkQX9yMYIEAfOTMjNW6FikTpAFTk2
6/g3vr0F8IUM3DrgGuVWKES0oiRrwre4z18NMO242sq19TzUEzbDoyyPmwwGyU/msP226vhDo2ZY
P1ttiO8xnKHPW+SjsEMue3rG5Kx2wzyunkjyxVd/sMCVq3mAvanQxrsR5jBGo3lj4+WJwo4aAWDo
Fe0QYwiKuWuk7OrRkO15UkvXGOXaztM2QyN9jol3yR8cdAc3CCxzQ5KgP1HrhG7cj8O2lxgJGyEX
YgU9BMJE3nhD0apwQwCYCFbbP+o9aWue1/nJKhVeVglWuu/5FfNYJ8dWSLIzB3e4QbIm/NpGvCSh
wmGZn1fe19QLTlv6ojeXTMdFmdGOHw29OyNIZBvtOAIlqsjj1BgRv6a27uJxCPaAmBJX9RMAUVFQ
4OHQ4p+jCAhyJSPQCkCFWzy04pOfW8njrErxnqFw7OZCprsGdj9u10T6rTRJ/WY0hdYrYi126ziY
XxDcEu8BYaieaJT1SYrEwjXkmNQxbskNm0p9KA1zPMVxxU6vunLjVyMmuXNl1HZUSIOnqY0KKN5q
nisTRF+mhemPKNSJnbocfm0Ymz9RbuAjmGYIrSPt8wcDkelXKCg4j6mJIt03kAZ2Yq3xJLMvnAY1
sx6bETCKLvn+rqtLoLqTGToShsnbLJ7Atow+HBYpCH8rQwOKWlAiz8KBPsBtveLiogDTcKQv2s7O
I3Y7anTxIaSMDewQjJLbynh8SwKBtlwoC/aU5hAiq1Z86HyNUQ0F6fcwZrUK8L4TDfrPYR51BhKV
su9zPIThrDf3cmAKO8yzI68KJflMfky5lbQq0vhShEl5hgfTBniiIGAXT3zpQDfe+LPRHWOmA16V
9t0zbFPhhsgVnbCGLTs7QighdVK1yx9SWlwQeXEsCDM1+FOFobSVyr58mPqWeZJIQf+ox9rwS7DM
znf0QcHtr2LyYDedlnytkOR5HJOw3KQMPBq3EOF3BhM2xm1Rhl+6QsQ9CkEPIFBtrMqnoZPMH75A
2ZgGgrgh/2f3ggPZ+QbYA5ezB4ZbmBgvRPGERimGu+Z2bvVkC8W+3Y6A+wcn0Mbk3rJKzZUCP5bw
PgWRlY+tlTqVqtZPtQRIU02D4ZzkefViBllyZ0yFeU6aYLhtLC4PU2OI5/l+oe3q1jf3AGx532Wq
wn+cy6+9SDLudHE+e1IhxfeCrM5HNIYUAHPJdJsb/biRQHoBtaskaZ9hEtVTBzXjvgjaahOXonpE
67vaZyPu9X4H3AtZ0iG4FQMMxfssmv401K2aLY8qeS4H9i4wWoOmZe9jhJcP3bMhC/W2lXWKKWqw
wcvFMfuSaq3GTZxUwBXJBFPqBdIfcK4K+JBMsnbWqEayrVRxtekbaf6DPKJ/q2mY1U6iYkWYWcvy
jdpnTPGiCIFY8FVUhHNlulrHf++MSRA8SLyc3VQl1u/AlGgWSHXRHPK+Mm7HSm2PZWjMDwpgvGcB
Evk5EmKTUKllbpnUhTMBTT4rCAJvc1MqH5CvEL77Yz48SlEZ8iOtILDJ+JR7Q5xEtxcDJQCCo5Km
yVncOZmm+jO5/SxvxX5KFWCTiXIItKD90QRFivpFoPJ+x/K5MPLiXOWguUAXkothPIu2W6wOfwDD
gPMFPalt9D4SfqkTrsSmBYYSeGcdlE7ky4uVLW/81Goi7gzMxXeFX8vf9Ra2O725/NanwtmonVke
AQCpEtCpJNvpHV0JXeCMtLmkIUseAazJ4DvfxEqW7pIpFb5VRRoJlJ+TeD/21fBEnm+qdpPI08aK
Z4EkWNIdtZaKfadowX2CUdsdugHJSU5V4Y69O24SS9bv46wKn6haO+rvXtpHKYV53s36cVyAnuOo
SWeqK9ygJb+/KQo1uquqod8Vlqh4eeDTw1Lktv8pKyCRs7gN7zU/Ku9BILXHtBzNJ6EPytex79Tc
Efo4fUrNQdvFTUtekPVtYCudkHipwvsnVDXBcciH+NTgLunWXFgeuFrzt17q/UvBRfQ1yqruZ6G2
4msKGPnYW726YQZROhSjo9cMkfqjt0jYhgX0Wk5xuU+TFA9irgfP79JxL+EPdlfnzXhmf5O1+iSU
1TB2G0KdoVFkLUhay0/kXd802VImZOp+IOmr4bOP6rZkTH7QpQCuRRJ15yIYwVVLqpgdhUzLfguk
8pgNSsbBzKrWVYx4vMtTkcojAsCd27QZxp+xks93HYH5udBKHn6aKRd9U7u3enNw/S7CP1alA4em
F8pLU03HXzfngyX36TlAWOIhkXNl2yG4+bUf/D7GRs5vt+3Uyi9GN2vPlhkMz2rr+1slxYFd6mJr
mwZKa9nhODUu2gc0DDs9udO6mRMu1ONjzr34Xe5p5YILE7bga6U9x9W8m6cmPxhRJn+Bcafsldkf
HnBn0r5ncWHAg2+C3SgK47FW6mRvgpDDI1oJppM5+/ONlsW+lw+C9CdPinArjUJ8nGJA6lNStptU
kIZNwcI7oVTCp6iWxQOAaOvOGuTwDgyr6QDOHL9OuZrudcyu9qiR5XZdjjTAQpFT7AtJ7srNJOyt
SdPPLen3L/omuTdVQXkr51XrTUNS3uVqZEAikaroZHRh+WJVferOY9bdzwhsv9ZLea31crWt04JC
Hi3x2OZqzLay1MgvImH1EERDtu3bKZxsszItW5v1boMCdbRJpEzyEsWIbCWrfE8rM5KVBVFu1rNy
33ZBcEfx29yDQqXsCefEHgDg2+08UAt0lr8XxTZ9qmRpiZAT/IV2UjaKNahf8SfsX5tBme6ytkwe
cVHqN4EaZk+6MYUn2kjRtuisxFNHrAXNwEh/Stp89Oc4tbGTr0513PqHLo6jx8C3Oq8q45ZqIrbm
sxLQg52CuvIa0nRX7iY0AktNQgQgDQ9kWhZhEpB9J6j5NhVzcnGxnk+TUgW3YSYkblwlotfNtbmL
RjyOSQbCkxgWA3/Ol7gZ9Kg+V2Obb+e5wpZMirutGbaj6vSLBY8tKb15E6mltGkQcbIB+s5uJVjN
XpNCwU3iUthFYBlp0fXBgbswe+A9hjtVSAWs3kkYo7lIt6g//SlEkhP8DpIvkaz9yQdNsWV17Mjb
B9JeK0DgDYzrCUV/9aQZI+Qwk8xvT0u6svGjLB9kcMoOyQ3N5TobXGwkW4d2bbY3erG87+sYMlsT
G2Aw4WfIgywgHkbDHU1scafIvUGxnanHdij4J0D2bqZwLow+VF29MgLa7TTz1X7E5FyUym9lkGIl
xs90RD2CgpkbwIb7SC/svpAte6T3tynVULZz4goNfLG4sYBM7jWz77xmDvMnqdCe1WgW6Ij5Bkrd
PnfGoCUMuXVpSGz2puzMsmqQQmTjvaH61N6d0ZGyq41dablwwJcy2AXVVDg6pmZbPOIUYr+IqDws
lR9k577bWUZ1jCQDiG1WqZte9a0bur+0dsc63cxapl8Df3wYJ2kmIH+kbAD94bmwhiUMdT4OUhmV
jPHJjpF0nG20zDaJk2Ye3AC7fcjcZr6KVbuy7BqmgD1vGTDNyN08L+y4P2vJYzD9o12vAcrx7bP9
BXq9Gcy3c6NWxHeGIJNOB0gEvXyNm/9htrgsgWEF+gkLR28tiBL4nexzqcKlmC13skY77QJvSDQ7
ENMrn+rDPI4F6FPCA1yQnR8sno14ima/lAq3kFNqahQplXq8gupYQQiXN6ag6rLMaVFboYf0ftIe
tLGetINPcNfmX1Khxgwn8GcyjW9a05SOWMqvbS1eme9fejBEm1HnWdCn7MH3i2ZNGED/oGZMJm4x
7rOM3E25YnX2EUTAoy0USh3lFREt3WVHvtkMUTjHbWXGhVu7RL9Feuim2fYoUvfe/ALNy22uwCYu
bHEWBETAWipWUMvWebMgCr0gURk+4upHbyIrhpjyuNV3VF/R93+cCS/PxiJgiwx9ETR4v1SJCn6j
hWPhKsmxGO5T5TBrVyjRFz6StkCDiWC8P0h475dQZBqoAqNBV5PyzMZp81fgR1c2wkd4ALDkt4ss
P+LNKwM/X+VJzCIDAdYePMWlHe9Z3qv+2u3ptTjX8VIfcDTLkpR/KsReJEPX26KMuKfNQi9ds34Q
07te/1koNJfrX21/ZQdeOFusBa6aYRBVt7XagFh7VyKEP+C5+q8yhloWPAT5gUt+Y4qC23bp9vNN
sQYfL4f53YKrDSiOcHJQ5Cl4myJO7ZJdQc7XPHGjeNOuugJLWOO9/1sNEVFJ09DvkJQVyqKayyYp
DLZ761ZPk6cd4cvjBK/eKof0LLrqztobbuVdW1e+9AE5zgaRY8G9rfWhClRss6KEhda/Bi/K6+gC
8fb8/WI4DnVwwVsb3nyzGOUFd7O3gHj9c+I2j/K36y70F24DzdJlTGEN/o689fv9GyWm1lfc1Iyx
XvtZtluVHCl56aznzz/thdDybp3VYawSA5aIyjpTVG+NetuVGAA20pXjeGGVhYJMPGExFIKWDf3m
NIbJMI51NQJGkm/b/KmV92X4+vmDXIgqnAVAushELuICy8d9s0SsNUlqGkXlCiUTNB27J4aoV3bm
hQ3C3qB9iRowRCpj9bKYIAx52oGpipjdAFVx55BBrH6A/7ODQnvl1F16aZSdBuCHJZatDV/FUG8Z
EXPoYv9kSLFdkP1piXElF5AXUOM7+B9bTEJg82/apkrG6sUNxjwFZhmSm3n0hzYIcQe1PW6al3kf
eaEr3ynb5C73FpIBs/fb0RNdjF+32V3vLX5F+GJ/+fxLXtj6hoQIJ1DyxWj2QxzlTVi9FtAlzn/n
AggU82mRHeunayyHS1tGRrCHfFpa7qMVLMkXZEEqBY07QiJpTpvDUIy/Pn+WS7kCijD/W2N1jget
7KVCEKlVOzt7iXbat2Rrnbrn3jPuF9CudncNhX9p2yBvx1GT6J19EBVuEiUQ9GZMXXWONmX6LAyK
1ye/P3+uS5sG4gQqugCgP+IosXqdxULMS9fSQ8dcYLF64SgNtnFNZxfhS9cEJ1m/qnd36QCyMdAK
5ljgSrY6gILF6FTrcKpUqk68q6Ee/1CrvHyJ+yCGVgcQsevGwalGU92YUh95NE1HtynmktmXVh7M
cFAdswH2xHyCxmxrYloRwQc17DQ2YJ22VoQ5E/3YnS704dGvNO2opWP3Bf6rZjpdVIs/syHXzkTu
/iEHCcRgvSbvG0f5lMAuzpxJqoVN2MkJQ2p0MLIkmxbICpQgSfe9BtHjDb3p4I8JI/SoFFH7W2xD
cRdYmv+jb8PwrqWD4XU+hPxuFMAZaEl+CkKr8Np2yneq5MdnoS4z2OWDKj5K+SDd+Y0/bQdBnw8V
Zgt7vpp6IxdgUCxTzWBkDopTNb3p4Pep/ZTQEPgqTSojuYDW+62SDvrOYI77oNW69ELLGaXJgbbM
PJnWAXSTAr07gOAkMfohNsKoB6Dgfb6h1vbWy6VvoH+OKjNpIXnU6jDWUsu0ZalJmM9+QfdvlG0c
rL4lh8JJMARIX8AZkbYNrcdU9+s15PWlQ/N29dUxTU2rjgQBK4dUeRLaxg6l2yC+UhFdymsoh0B+
6CpqGqhQv7+ihBzOsp6HldtvkvMiOzhscap4ThwdeLv1J3D0HVxgd7pyj1zKhZfXaxGGJLIJdVUV
Qb9N1WquF1h7sPPHfYB9jr/pD8zInSSGP2dKNF+da7pvF7LUxdJEh3KB4gZX5vvHrQxBjFQGdYx6
rL0cKl+jdDiPYvwFj/PWAYA1kBz/O5lg2UfcG6ijIfGhK6tVE72KYtEcgOg6gH4Er/nTYbymvgwV
iWvlBLvu5D9bDuLLBy4xzIg1b072QD+g0V3TN18bNf23qd/8mFXePMx+iAAiQ//B0V7nv987dEf4
1nZzzL3EvEpZvBSXraUDA4NhIWOt9nEZh2TUyvTfp5Z2i1tSuCuvsuc+4vh5yxZqllAlFnfNtbZ0
UpbCwJ6i1qFPsZ9d3SlO8z7dyHfZdnHvMA7esAEZtc82w7f4Kqr+0tZ6u/wqWMRxASm+UuiVWKld
pXuVUWWgfVP8b2HzJ9D+lTy1PCyi03/rfdwTV7eOpmYATX3mtGb5JKl7v/xStP9e4b9bYklV3mSv
tJ1HNOit0vUz1dGz1xqjeAMDts+D7IWEx8TCy6K6J7E015j5PjbHKluUaOJWOpVT4Pb1tPl8iQuB
FIVTDjvdFw7hmh1lNDqDu5YwLpavotnbY6+7VXBF2u/iIvRDiGncFh86jcwSBwWtGDoIFeoQtVlv
ZwPGilwLVwrtSyGb/71GO5OaXkF55v136cLMnAwyOEJnvmhYcSW7GJzg11kc04dqU+x7uj4Fec/t
NeG2ix/LQqOWywJZrfVtgSxOq6oVUTsHhRRrh37KnH//VvR5gKYrgLyktdCjnkh9FQJ2c2WQx5N6
QHHDDvSv/4dFEHpUuNuRHFsLnYNakNOEPjyUvGPf3tcMnafky7+uwT6gWFC4bBharjfdlJjM64Sm
cpuyD2nDx7NdDFA147q+8sou3KUsBZKR4CpCdFj3CHop96N+pjjpN7KDUsXtUjP9pwEu3JcPMS6p
1+h+F26R92uuqudeTzQxRieDW4RsO9qlm8WaIzuKLg0YJz78o04ctxbr0egzZG5RutKr9RJRTiXg
05BrjfbJmCZy02uZ/MfNvSwBCUuVZZWCfR3AxWwWlRQKYyRNT76SPcWjsvs/bIo3S6yuQlJxKhcF
DBqOMsc8iL7MjXBTXm05f6xWqUUklQqS4TJFwIcnCXJGssRUHzmcuNWdOP8tM95qw3+P3vCPFYzb
WApy9YeA0GW5buUUPzKYmqKl7Sf/8y30foXVh6+AX4e1DIFb7eP9wOwcXB4FeJxHvz//Nhc+PymK
Ai8NrVQVxMz7sCoWGl9/mXUwsHQqRLwqwPefL3HppKLEygfB7o4RxLqDprYJMLIKWuO4sV6NDTJ8
Xn9T75oNDmPb2gZb8NX6dWXN5QW976Ugg7Q4WDNYQRRjPX8Q54wZZ0A3LT+Wx9FFN9/YJChtllg6
pw/tNjwv7MYaactryfalIGH8PUrc69yL63kL2i6lUiW80h5A3Yxgla6UGwAEbjPdGxbskwJnvNS3
k6HfGj4Ca422lbrymjHvhS9r/PddDR0z23Ubbk6qmAoP3gIzzy/wbL+H0TX3+I9NAEQH/26d/5ZY
7dLCqJoubEZs9yL02+LKfJElf5OPxS7ri+9tXeTu/+Gzvl1xlQWEyPmMEqBiV7OBRrqI/EH1jh+N
zI626mPvKQ7SWD9Rxam85Ofna3+kmxNUlOVSI1gSktc9R18L2x624TJsKp4WFWME/g4lNFIgCrfh
BuiwHfl2eKbJYKf35s11MZCLn/TNL1j+/ZvctE/RRkghszFY/1Xkz6P4/fNHvDBdeP+IS7r3ZoFy
phtvxAYLCP12Ds8q6liK7ObGzxFku58JgPseNV9zBKN/HMrd58tfOrNvX/AqFg1D0Ji4UzLbqBqU
0tAatYM2vRmG8XdQdDeRJD8x2L+SWP6do72LFDodR0RyaHTKMiXU6qWadWbWdWDkboZO35/0l7WZ
Ib7jYeIopw5FmWgLfM8etyi6OcWX/2LGtb314eriN8gKtz0lIVnuOrmV8e7G3DIr3KwELVIX2asU
B5JXV8M2UYfN56/5Q86+LLaYfZBGk9KKqwee0DBM6pkOXSMKcE78e4S4HqK2efx8mY8N19U6q80E
7Az4SkzavHjRmgdaLBvhQb+LnPIJZJTTVrbw6/Mll1++/pRvn2y1gZIBDtoIacYtGKFAXzuOZbD/
fInLL28xmyEOkJStAlBu+mVsMaxHDHTeGnLlSs34J+uB03++zofQurw8pJ7o7Mp/lZven0RfCsGm
oFXnisUrEu12C7rPKmu368+0AP85l16ttg7ks1Cjr1QuU8XBayGroRSinRdj59pWd82+ur0uAb28
qQ8f680Trt4ku1BnwE7+rm7rv/af3UbYyrtrKfRf1Mkn6+irnlulDCMqIXTh0/2iuS3t1H3r6Zvr
yfrHPOf9W1yn0kLaCVYa8hYbrxWQxrI20k6/029NezqGM9OabBNc9Sz+mG6sVl1l13A3ajUA9caq
I4xtD2isJ21HB01pR+cSuqbs8vGSWC2ovN+aZZslnSUHlYvY/6mY/JMIQBJSYNVV9jxPtlGl58hv
AbROOxGAZtl4n5+NS2eQ4SX2yXS9VOyD3v8As7divw4ExnGdZcfC1lRxBpuv+CJcXITshnYTaaS+
VhwrtaFW1JaRlKA8mSOKp83rLF27by8ELIoIWgoy9w89wtUZCOu+TOnSMCHa9kdVt9PNogePLIXb
ksqgVgos7grm48JzsSQ9FIQoUBVY1y5RIwvVaKAvkPjA97RzDZCya6/E/rWfpmHSahbJl1C3M9E4
Wr+9qC3kyJgplP0fUmFHO9UZJls8hF/+Ov06htO4nnybISqzn73YdjAIOzPE9z7fKJfO/rufsTob
JQL0fgl8kioAfR7MTurd0oYVr0eZi6/1zQOvDoVgDVIiKjzwkpgOaMknP/pda8O4IoVQvNSLNsW3
K0+3/PpVZHv3dKuLvA1Q+Q0hfrnitvMmL/NAR2zjb8WeFPXrNeTTxwbc6pMub+BNbpgJ7NUWVoAr
37ey3ZP/IuDbkuyqIEL6Q09MLbcM/E11a8WQsa5ciFfXX13u+lir1pQlNXEuekBVDQe2+/yncpM5
rwoUIEdzUMuuAyq6a2pEF7IzCmP+MkHAgJlY7uo3Tx5C+pq5QdhF0xnsuj3Xo6uNmOspwpUNe+FO
fLfS6h5WU9GvsQX+C9w84JOz17bLaLrZfb5zPg4Nlm/55olWcadVpzwRExiX3eQUO4Rz3YzaOIet
eCjOmZdRJi96jq0TI/jsRm7gXjNfWJ7kw9793y9Y6yvBnEbEXecXGEn4UxOR7C4Fbxz8l6bB8kK/
Cfwvnz/zxQMKDg2xMFQG6SK//4i4opYEdFTSqyQ9Tb72dWzMDdN59/NlLkb0N8usd2moIyFrFHgE
1iJgfmXfStqViuXaEqvtqMCK8guLKhAVejfSf81DcyUfvLjh3zzEahsWQe7TP2OFHn46VHk0dn92
aW730AQ+f10XN/yblVYbUdHqCdg022DxK5d2LeFZ8v4/ksDLT4TygSiaNKjXPZna78saSnfpigdc
gTTZ/oHIlqe7nRs/tC8TTCQqkuuCXpcvIKqEZQaqyrRx3++6rqylLl0E4tIjihNOctD3yjbcge66
cqQvbe9FLI2JrQ6SeJ179npYSFGU05KUkWSJikNYH+Ps4fOvdektUvZIJi13ACdrgFKodI2u91ON
3gNSyaHhDsNNqwh2Z+XXov1yX67jw9ulVlsQKQnw7cZAfEDCatPukwP4Dnv6DlAD8NP11sqFegsU
zf8ebbURc3Oc0aqIga2U57xOnCnCRNS8y6ra8UPt2tMtn/2Tp1t3J1MaZ4NUoFol3/eussH7bcMs
OqAdSongXiuLL5UIMvAgQIzy/2PvS7bcxpVtf+WuO+dbbEFySlCkpJSyT6fTE650Vpkd2Pf8nfsp
78feRtY5ZQniEm/Wmb5puexQgEAgELFjb1Rh0Ss534UYTdfAvQTms79Aoyjy+nzzQ37Q7/1pu5Yq
LG6TE3P8z0/uS1ntzFwBazrY1D4M/QDBCBpDd3AsVrv6/O12sY6/LYm7Hlgfk4x2z9+QZG9secY1
0w6t7rXjdVn8w40JrA4qyRgNQMrOg/KJTylGdjC5giVUH+TaKW5rT91rnr4pd8g9HOW13krHHJJ6
B140UjbBT/DKrlwti1v05CcIXxHt1zCrB9CfYjhxIyvbEKUiRQI9yfg+gUP2+lFfumRO/RW+YTmO
YH1vYAziy1vTqL6Pxioib3mf/L2mIjFe3APqk0KSANl57youppoGkDzQ5iX2G0jqGtQktP+T+YCn
XHdu8Xly4p14Hah2MeE5hn3Te5pHbFomXvGS/oAcFniBdSc7mlT2VFf9XgOTw8bn/oXfD9GPtQfK
yic1hF1lg6xu6jHF65qT+t5awxaIwZHKs3YXB/mO6E2xue75Uo0C+9jEqxnBwILe7/k+BqlcleZA
wrl14cyFA+8pfxeB5JkWO3zuz3vwbm3rLt1Op1Z5PDw5PSFYzcA2j+hals+zAfqd6JGZryuuLaWU
p0aEJ5g1YKJOmuED53fUQUxe7pQDPuldv40sPBA0oLqijfSHdL/m3vJn/L2owmcE/eCglxisc3Mo
yDhpY93JKShNDAuCHFK5a3Jld93X5dP5b4No6Z+vpyIZeWFm2L91/gx2Bija6O51C9e/GPRCzi2A
SGyUwgxnE9pIOzbk+0Szd3Fg/4NqxO9vBjbSczPGpE1AJICBs7ZRb88Ut25/WkG7khwtvh1PzQjR
TJ9JASQg1gsiMoqnuNUPDhQYaXzPNrPfuRiJwxgKbl7v+iouficoiHHVLmSd4qMjD0cQlbRo4zKQ
ouyGSs9u5Ryqdyvx7BKyyW+n33ZsIVtSwBliML4fOC8/hBt/SJBWMjeQuXgxAf9CJ8E378EhAYZM
vwRb3lpUWczWCNDVgK8jyyXiZ4ybNKxq5DMY+iyfO59zuVbfiTP+4tWdkq6BRBdvjhN7wvccLGgx
1R0OXDuC20S5q7rIrRJA5rsVIvXl1OnEEj/6p5FrNEAGiVqgaz7Ft4ZX+YGrO+Ne23Px0nC1uLr0
HtJOzAkfUh9JCzQmHGM7TijdbtEaxsdbK4ov7svfZkSiYXAKgb/Pwn5pNACNgjuFrZzr5XuGAPcJ
DAvYkcSD3VolJFoyRHzk72CKQjSOImgc91uTgqf1PbjhqxetvIwXg9aJUWFbJBjVneQGq8ehVIy9
JVnjpNFaJWrZCtqwHCN9qZ2ZYYp5xCQ8WOLlW7V/m6V7xV470Ss2PrflybZrJD0zQlJknJ/wEfne
xBmQtlLX/qM8z8Z8qEGgOoi+1vn+JhOw7yNDM1CPj2kPwVxU9K7HwKUGK5AYf5uweRJ/4kufdmCx
gGAWUmfFm930QcOTp6HjKxTRqLwrDm+qN4ALH6k7Zv89NO8nEKL9a6j3/6vP/Dea1rzAd0V95v/+
T/Ff9+8dK86VZz7/2r+VZ/T/g+gNHVYNU7vY1ryx+Vt7Bk9tGyeZE1ibCh8n/7f2jAJFS4ymomtv
E/DGaxqO3N/aMwa0Z0z8RQOjBGCTR6vhC9KUQsgHxzQH/soyiKDwTMcPOt9FmZI1oQpSHlrniZsW
qgOOB98KMMw8fJwszv1fz8dTsRkxW/iXKQ3IJxXNeN0UbjMQjELESQKrV7KbY1BEHQE0oWCwAu2A
p3r1I7DqId7pUEOJvzpDf2FbcDNOKjaqWFDaleD/GR6N6LUy1xBZS2sJrB26NBxwCmTB+VrOwzip
eYC1BB/fccjkW/x/37V++JHW1UobTayAfTp0aku40aKwycF1AnrIuG4f1IIdzYGAPg1MnSBCmkGb
kMUPSQ35sCHIPC3M365/zEVXIQjPKx+QSOL78zT4YI6lrmPOTgnsjNuCqHa2Qio3IL3AM+S6KeFS
/ctTDvnHikKjyRIeOaYxdFYNVCwk9MLXkRVvE1E2100I18K/TACEgyq2CaymuJh6QQByxO7o2+8k
+zl03+P07rqJhQUzVQwh4mkItJ5l8wzlJFprSRoSqIPKUGg0nQjClNP4kMxIG3v96+t1YukCj0zi
uNYYTjvEA3VXDUJQN68VskVafL5g6Kpy9XQQH6gIQ+fedOAiMbqQKZS3yPJn24NEyGv48pHtivtx
09L0znbtFUz80gpqgKpj9FUjCJfClmukGXwpoLeimA8bvXIqYrcxWujjjeno9mbHVuyJ2f+nkwjb
iIuI3qhQCa9Bs8wY6/muGPbZbY1CmwtB6caHMpePUWk33BMXJFweYLD2n+3LFxvKF9b5sTjZMHgo
5q054oRVJqfW+wDblgZin+u7cmHjY6D/t4tCSB5ZICtDQWQasiZ15Uh7arTqzZbk7XU7Imjpwhvh
4zFzlCTIzqKdiLSVQBwCKSuQfXdgdNuqeEDZuzU8xULYOHNNCMYK+HZl8EvJVOoCPwEIDWqq/+Hq
CWGjjhQ7RJ9fpU1rP8zy7Fsq6rFWl6/tRF49OqnH/rV66A0A1oNhaSjEne+F0ahTKdVGBZyDBYa5
fhaFsplUgDNN7Rayra4N3qMALGOljG5juZaYczeuWRfOQYbOxJhgD1EDmqaQWPfDHixhYwMaAVCQ
0niE5pdlPV/fMYunHb0dDSgODvcVCmpskHtkJNiZQRaBJC+nw1hRu/gVGGup+ieA/cQ/vKSQfmkY
E1EUzARg9vZ8detwLJMxSIFxtUNzAFvMDJqk2pbfqtzEeJ0mSY8S1K79rpPr75JCJAr9AlBMYvR2
CxQOCO3IMDNHl2v21LJ2orU+SJ5OumATkagF2yNYQdmslvhvqrGNo9B8BHY8fDKgn0vtUlaPetRW
xkaC2sJbkpTVTRs1+eDg2p3u2iY0rLsE5KjghEgON3nPjuAok8GsCQavmwGUbVD9lDCkj1mEyJO1
WrrT55A4KktQp6vBFqxkQ+UROQ3uVV1StpCRHbeFRsr93MTKykkXjt3nYqJWwXktUNMn4gBzkjTp
PMlYzMaSnaj8ozJWDFyWDvC5Ti0IgVGfVLWvcgasIzR2ggdICG2hRk3HydEoaLFWawerBoUgqWEU
WQs6uGTc5TsLKndgKoSMTxY4qpOih//1qf1zB4X9iExBKgiBPYikUwNMjupaJ+lSB4qvIVIRTedA
SDw+zre8moCquJwyYKFo746H0qsPtjP4kPnaVAcEaV+hybam9ttaVBYunL+2x4lhIZINIBwFES03
jEnD4LnJIELfrRRJFrfgiQ0hXula2UI0CDZaSKf09pM9rORyn2RYYsQ4XT5hC0qB2ox4eSNi7EF4
8DOj4Pq7JV7q2qs18AVb+EQoh0COjWA2RqxJh+DUBYHmqFF2CHyurRQfbB/zcptwfZr38uuc2xL8
SvpJTXVuq3UhcMKwI9C42Zh08CBQQDncathG/vVAv7AXNSR0eEPoUFZENinsxSmZWlmaep3qDzKV
N5riktpJHyXMINiPJHIAV0+jjULLR5zu3SraS7jdsCNhHvNuBp9mUS6wgrpWtdbYw3z/MWwUV9+j
jLJNnvg3RaF1AyEKBWGFvIautrvu+adn59vozLQ4YwwNaKMbO27aGzYdhYbIPnnDfBWaZTGNnWdp
U29K/IYxpvl+2q5phS19bVQYMPYLpjScCCFDkkyA2W2MuFB7YMb3sMpsR5Lrjsb5ED3+E1cx6gnW
CNTTdbGSDRECEmtk1um0BzVkRT/TaQ6qTY8Q9d6l6A4mtyYYx73AyTyQ0q9GVSGh+PzOGJUyQCkL
IpQLTjNdx5BmW3Y6DZsYKHMQmZdP+N+cAAw3151dWFdgMzH4B2AbQElid4LEALLJ4PGlenDQ0h8R
pmjCcaL/mRHhkoAuiirniBk005/r6rVpdlzc57qNS0gyOkenngg7ZAwauc5aeAI2YQ8sUa70CHmI
je23fuitwQHF+hD/QmfW+Ek9efGYLM5nGXo/VPdN9DpoummKT2yp9CK9g+BZ9QDcxWH8U1+ft1/Y
HWe2hec5CKTnlEywPSogwC9vJoAwoxDqD1XpXl/Uy9uJe4kaEc4B0lqxRz4WkTYZ/CSAf87OQU5R
vHzdgIosFoU9zsojlp6BlpfkaYIBfco2dQDkZvn9uoWlDX5qQfhQ1tiokMSBhXF4StEdig+ztTKo
ufA9QM6Hi8/ASx8NdeF7NDIID6AQYlAreYq6bdo1VDFvFHyVL7sCpixZByslGpkXQ4UKNOARIVW8
sLXGUcLKhyIJuG2++M7mWxtXG0ygvWHhrhPcqfXcjJPEMGjZ7Uk4+SzbRtEa9nMhUYUVgD8BVcMs
ASrE5weo5d2nIBoNSo7mXWe6gd+BtTE+yPqmwSz1er9rYSOcGEQVWTQYNkrbYCSYjNkhtAB9sNtH
lT1/+RudWRESBIP0UQn9FIP2hf1DqbrXPMppYKgrEXXhYGKaFomWCoo8TiJx7swUMg0jzbVBs7Fz
AlWjUvzruiP8XxDu+1MLIh2BGjQTIQF4dXWf4/VT/y/M4ioMmSe4F3ZQgZaJBV+IWJxtQKw2y6wx
6PiheOjMf7RgOYN2ZfcnZhNMkJdIACJH75XqgOnMRcDzhi2IrlaqFgu8a9iOJz9DuD2gDU5AZQV3
42+JDy1hlAr7g7SdPnXm41v7O1Rgt9Im8GSUkB39DkL3YI1pb/tNgOkoyMH9gw8MTg3QA3FuInRl
zj9wNWvjNOeYsqxA1hASoGayn9c/8ELUwiP7twW+xU5usLJv0xBFbIOyunG7sH00W+0BBEEFbfQi
XQldYk3tM6icWuOn88RagQZ6HINui6p+s7fvkvtsy9zABbS8xnAElt1bA+Rc9hwRx5BCEQu5OsCq
4t2iG/MQoUSFCPNQvUfP02bwofd1A5T7EQIDFJOI9GP4zm6L++EuMilkpVa5Gy4hg/w3gIuMoCxm
gP1NCAed3tpaOcLt1ptoL+3lDUNFNrgPnsEpzhm0sqeWvqr3DIm7vc886U1/vP6Zl8Le6S9Qzxd+
7sHFEvWSQTXMFtUtcaQOKOfq6etWUF838epD3opZ2nMrIJAdUjWAn3mQ+moD8qbmAUpo140sBT10
GHWU2cAPiGzh3IiZyzEeRiGhmv2uWn+m/cpbXOxTfW5SgkamgmMHzj5dWKsylbNeqyOCxJ/swUy1
+5ghXatuvwxdwa44tSOsVgqVRDViKRwJG8okEMP1+k5FFCex/e36mvE1EcOryTn6VKwbSAgFU6wK
tLkNeSOCSTs5ecgr2Sm64k5HAy5dm0pY2mt4ssgqbnQA0kSM8RSAAayRRpXKkr0xNWA+qm7fYBjy
uk9LVxPvr3HKEhsZinCTg8cvabpuUGkM5oEbLYtyP4/CkrZjwfVQFOLZkdpgUsFsHjLWqivbZClw
ckJ1PA4NEJyKS5oYFcuHUkU3oAWVKuQehviul9TpkAHnf8hCdfq47u/Svj81KERqvU4njBrB4Chn
21G1t630dXZT3MC4aZD0YcpcFnlToFwVzWoE5jmreKq6Y6vv5a/zdsEEMALQq+GdWEtIxMNCDvJQ
tUFuBykFryj7Yq+ldrxRrWSmX14wCwECGvaE8zWJOUXRN/M85BKmb7WWRo0JQv+36xYWdrqFaGcB
HoCHMzq956FIk7jOsKKqNB0AEJBQLYfqGzRkVzrn/J8RTq8FCmusCgo+nEfv3Mw45llvznAkgI5J
SRgl/RP7aUXogQGVQNZQD0teqZgg0cB8Dzp6kRUgQpqP0hPXOwB5fz/NNEhflFVq/YXtbIFnCMLv
ANFjeFc4vpkRNMqYwKmuSZzBemHmygFdepxjYBefBomTjcFdITtGLIBab46gV9VOt4nehm/ZJt6E
x+I7ZwfJPN1rDlxifi2ZXapBnBoWk+YKMTHRMxgmxxHUJIoDCe9bXCLl7f9inmlpHXW0LUDdpGEU
WhOuwyIPwjmRShBf+R2d6AgKSzj5Mt/O1NhrG+leer6+6RfuEhSSAYYBCMfkFdDz3ShBDI3EQYUW
YtpizHIMnsAcMTlVMaKkbEidq4drMxcLsRYdL46wI+jS4II+N5lj4gKNMJjMINk8RcRXY4Cr2eDa
kEq47t2aKf7nJxlqWkFqEnStKh2ggNQ+Kx3ACPG7FsYrdpYOmYFUGHxHIFyCwMS5ndAIeqmJB/RH
e+KT3nKqZNooaMxfd2fhkgRPNc9kQNCMzomwcsbUsnjooEKm+xbGSPn7jY+Rrn2gpZL/mR1h2Uie
YUq//7Rjf+ddGbBpuvEfKhC/a9DOxXNt4OZAYAX+C3HxfOnUnJEQIzgKDY7prYxh53jfb9mN4lcY
d8boOOXdebQaVq4TEUHC80L4+NuusPEbO4dKaNMqyAtbLz+ovwLmpHt7Q57mW8VHjgi2Qye9M9bi
2NIJJyZSDJw5VH3EfKodcyVOIO8DEJq+lyBtYd7wejsfKG9Bvc/2/yiAAeilo8iOexOVjPMVbvoi
M4oSsobRLr41wV0R+sHTjLGJZGO7/6Cmz9FnfxsTAhhIKzKp6U1kBOyVDVAIiY/tsBKzFvcMkifg
HBUkNrJYZ6piNcNjOlA+u4ftjnBWn01DgU73+aAYOCTv4jt2XOuLLt3cv81Chud8IQPIw5JUB9wi
ZINXMfCHZsfMPKRTubFqEButkS4uxeZTe0JUyY2+RikBbqbgn2qUnSSBqtKAdJqB87iWJyzsS4QU
jDSA2x8va134cOgCjZPE0NUuCMoiVemF1kp+tfTZQOqBJxi6ErjJxZpqVEMb2FbQtZxABuy2B8Av
fcVN7iBZepy87qAAfM/rLmt87cuGofWA7hpsg1by/MMxgMfHIYVvfE6SF6IQY36C38vT39TnlhO4
uBPYmQHMXIvYS6uK3hbvdVvIisSxLKuCEqzdlRqNLMgLGPd693r9Sli44WxcCTgM0JPjOcO5a2pg
N1YvoWM618mzHSD7mlSois1TAr51NLmuW1voleLaRr8eKowo82JU+NyclRhy1uL5BCiC4qmb8N38
CIF/kDaaz24A3p034yak1dN6b/hyJWEZLgI4iHHvCxGFEkASBUAdjfbWCFr1KfumN2sCUQs2AJbn
vIKo8GC2WzhwbRRIbYSUCI17Jd2yEoTEgD/L7soiXn4zHYkWiipguyWgnhWu8Vke1XAYYUa7i/z2
g3d8E7D5Oe1+AOxZcQwQi5S+9qY9Xzd8mT7ALpr4yL50HU96wT1sID1nta1RpbR2cyg/l1GyVQbt
dkiKQ55BhdaC9l2byrvrdheX9cSucPx0Uhd2iKIZDZoUDL/3nbXypFp2jMPlccQBaBcMMFsukri3
NAocrc8I+2gqyIVnASADc+tLpfE0z4HhZGnvX/dsoR6JJUUyBP4JrvEhjg/rQ08KKEdiV3pk37vd
tqNQvp2+jbvKxxc1fnSuvU/eJ7fyNqqHhMLbrtVEl1bXwi/AE0/mo598cU5y3KCOggpjfTo1QkCU
sw5PyJVhqcvsFokt6O0haqDhhIlFV4tx0ATTcSwIgVBm5FRKTjXpY2UtF74iToOOhzenO/gcYjh1
BKyTth33UJjX/WET7KW7eFs8Sl6+q27Ri33gs2cNJvpQUXPIrnLT53lTACVxW3gltV3QZqyE1gW3
z36PsKvknmnJWDKDdnpIDaAAx3FHanUlpK5ZEfLQQalI1RopGoDm6I756GA828m7lQmqhU0CX3D1
AlABoQCRmKCdoMbB5Ay9pY7RDhR9OVv7fDx6nNc18NEMGOHsqJeJrW1l85imqYVxz/hXlkSgCnpX
UxyGqYMo0R+t+WNQS7C0WC6Gat2875wpKWgEbInSoO6h3yV1+RPd0L0CzOyQ544RrB2VhUQAvxGv
To7o5CSpwlmpayPvDDO2PlHA5hOAilR6DfcprTf5bXQLZU6AgfPjqt3LiM9R44qKchwYavDuOD+j
U80ZrwmKw5De6B3UYp7tn4nkKj9jP9u1t1BLUV5C5X9h+fK7nxsWalpzl0KEOoFhFL6cQku/o6C/
8uHXfBPWFL1tVjOD+5a+qKSDnC++ct/5oTl/+aicOSPWiEcbgsVTCUt1+YwXCEbn7sgUrBhZ6Gqd
WxFuSVSZNQ0HEvPzoE+ye6d6aF64xuaIrmXT0vJHTtceFgtp1blNIdRIUxWVjQabXD+k2Pf3qMdA
GQ2Vb8NpvE8xPVoe9cf2uJYbr2wQES7b9wCRR0GCNQWKF/nXrivjH9cD+5IJSJLxDJXT2Igtngbv
uJqBdYJC5FxlP/t6jVNzwQBmkz91+pakktIxj6QxYZCyDUc3wGuMSb+uu8DPpxDbzizwX3Byxyr1
lLYgnbYo1OVpw24n477UoDmet9BL19Z2IA/5ojUOOjdlzNeCbU+4EiBxnus9KAzxXLF8PqOW/QkW
ZCd7hmbzTb3Kfr9wgCHIh6I6pPCg1SmSFY51qDO70y06p9LGMF5SxfS7dstWSaGWtjksoUIGaUXu
nuBYaxrBXCOToTU6p6Mrb4bN+CmBlm+Tb5YTbKWHwoXc4c1a5iuO0nCDZ5aFD9jleagNmWIhAGM6
7qg/6I/gltzpECh3wh/2BrDjwmkZ6KK6p3iVOnxp+5z6LST8WYBUok9gPVXfevnZkO9JuLWsuxYa
2dc36mU2ce4n/9YnG7UKFLBzY2SXtkayHUPTBb38bo7WMvrPfpi4RVGtA9cKntM6CrmCnSyv5Vmd
YMcj/ghxGlC/b8kupqavH0pfWoFyLLp1Yk50SzdLu1dgrgNgckh+WRPURqPV1+3iSQBBDA4dCpG6
CHVuWKVqYYrvZDxNm+K29IpjRtVn84GPlIH4Z+dKq2NCn4x4F0sJHAESXhtPa5Eth0y2DHw1fJN9
EMgX0iZ9tB1CK7rrb/p9/Fzexvc2yB7ab91O3a7VepdcRtdGIZiKRUdKLEdqlTJ2U6aYVJluY+YH
UUzt+l1tV8qeC1Bjw/wcJoYOIKSqRF7AOZOSwZhkiHHH0IolqEVaPhikIR3ApY0iEBN7sR9sc9M1
0H34A3CGJ2XlNyzd7NC0Q3US9Rg8FQ0hU2kxPlTEpQY4OdiQkzc8ET/h7Jg2CL53EADFJ14jAF94
ICLT5PzjeBvaiHpCyGNx23ZjjoyzQUOAk/K88Fov58QjwNDfkefO7Q7GcXA1ar6XfoDMNH+Z1rrr
lzckvjAnSAQVORDVYv7Zo9gNqjCUDtOMBLQIC9NX+k75cvDhVvC+wC2M1pV4b6n9MEtaAQNW8aHk
3zsDinyMbK5HuEVX4AeWEqklHt7nkWfSQ1CygCkRcnvgMZyHJzWft/+ZCSEbK3rNZqNpBqjzAqoW
oZVtjXVErxu5DGlYrBM/hI1hypGR4TwENO+S+3SUsOtrHUBG0ksrlhZXzETzFw94C2LGwuNDHTBU
pjA7oGzymEncvGHudV/WLAivDKMIslyT8E3GuYsdsJ2+gSpzxYvLQIX1Qr+GQ4XQYRZ7XzlrVL1n
OtarQDNbm1rNQX0zwUVXA2g1S2vfZ80e//OTmzSbizEIEi2gWieZILayQUoz9ZVTxsGBTdXas2Np
O3zme5C5+Wz/npurlWSQ8wrbQSOBYw3FOxlqh+RrRZalL/UJXkOlnwPY+M849UrKVHVUI4nOegHQ
UJo8a1Oy+/puwPwdOlzQN0fHSbQR1pY+VqFEAzU66nmjORko9//Bljs1InweIKNkY7ClgJpy8ihh
jr3otJUdt7hWJ34I50YKWy3SC/gRR7Xt5Jn9IMX6SmltaZeduiGcnLgCPCOQYWOqwL5JEk8DkFnW
v83Dw/WPcpmCAsl34oxw99lB0quhjPWKBsWZmpnOheF0ls+sjBJme9etrSydCAcx5VhRhgDWRiZt
27zyrCJ6+89MiPcAspm5GbFyOUykyuDlpfx+3cTimUTTFG8HgE3Brn5+WKLCyDIrSSRa18V3ooBG
rCnfq2pNpWHNjHDddHXD5M6IYWbSfoRG+9HmyU9oKKx4s7wDfnsjXDhG2YZxQOCNnpSVo43FnaIV
t6akYG43OiblP9kCyAaA/kab/QKrYM5Jqkt2hlnlNGAb9MCAsO7nbmVMY2ntgDAHFBL4JpQAhFiT
z03PMNknUduE8FKuOpKG+pqeroSCNTNCtImg9xxHBszAmZsie42r3GEyWSnS8sN+/hIAtIkDSKB7
B8UfzsdzGpyNnsU6yKzxhYJgcOs0179ZPbtVaquhXZ0Wm6mbWhrMZbS5vtEXME4cVMVR6XibX5YA
JqjXGF0dhSCSjW+rW5A43ZDnD044z36sIj74fr5w87cxcepwjCodOXEIha6nEgTNoEPLfHIYvtt7
8HZ4X6ZEA4T5xDVR9TjV1GkuuWvEGu7RPDomq0RYS0H81IRwgIEQBaGxDYfib8aHAbYA1DYGynY1
J7NXnBB8fQoAXApt7sfMqSHqHmP+YYQg8fpEzMLL/Nxf4Zin1kT6eYK/vbmrfnXfAAkGBXxMteZx
cFUgatYWeMF7ELB8jttDeeJCRRN9Z2mY8gzjEsiT6iR4kgfzPtBjm65hSxbqRwSm0ItSAJG7rDrM
djmXAfS3XS2/y83tBDbQ/s54tXb6HZdXurWP0S30rLKDHm3aVXb9ZUd/WxeCQCrlSaJIsD6D7sgB
M/chzI03PbV/zCxYyQsW3stwVUG3Athd6ACLcMe0ilCmUAPp860qxdDtCR/ap/KJ65EdDkWPNlji
tJge3XRbjpNag7MvRLxT+yLqUU/HrCUt7KNYpcwD1bRnfTWnXwBhnXkp0gC0GERMugJWOF9vUaIA
sjFeM8iRG/7QO+DHCm6Mzm1TN9qv9mQWou2Zh8KpbfCMJUkN2ykYYernOXCCb9k+SrwBVMXHejt5
skvKbQqxhBHt+LXNvJAiwTwqPoaJpjW6qkKwt7okhzg3Fhi0/I46ADidrRa0Fo2AdxJ1dxRfLjq3
RW+D9UOWJBq+q7+m9wZAKa6ri0KnuQ+pvpVW8V+XBJG4izFO/7dJIaOd0sGqzRwmh739lDyHoAnB
QDmXLkre228AzTqlv/otOfJKuFLOjAo3p40XqC6VMCrvpw2H9+i7ySOefPP1YGfzhcRUGUpYGMsU
vpppz61lDFLkZoqKCmTpyPI3yIg4RleupBwX6RoSJ7x0CZCyeBJe1CILEE2hmDJGLlFzZ4rAY6Lu
SPwS6b03gmblegJwcdq5MYyN6VA/BDBLhCk1VmyPBUkjFy+qh6wojrY90soOVnL2JZ/QfMY7HgJF
yACEhHrU2gGNFBt3k9V4eb7VpOdYfQUnmju0Xxfs0FDx+m1LON5anbKRlbBl1kp6lExF8qVY+fX1
dQNQiGdt2A0XSW6gqESy6hnSNBam4KJfBfk5B1+OFPg4p0aEe6dGuaAMChip9fg1AtBDHdkKgOaz
sn12gHiaDplqXgFGZVScf4H+9jiGFgldta/VIwFf36PdEylzlDbsOl8B8CuLqUUKVdmD8ywrXlFP
rKgipwnZMFUqXtrGUN9zVsgfZMD4tw9QmorXZqfNf+gAqSH/KsdaBsFiHHzDYyd5kzCF4Mk9WImk
KQsf+kT9EaeGvtWaACViuegzh7PI/WFYZXmTy0m0KzW7e7DtJvoYTaNfHWdcOgQGkC6oxOv4ouLZ
ThopVgcA8N36AySw5bN5E6aO+UgO5G5kjvYuO9nTeu/3U+v5YukBoIFaCkTJQM53fhHEmtwBtBFG
7twOeuTERZF8yGPT35immh6MUZd3c6CH+6YrsIXLybxLMh1D72VjFM6ktIE3h6Z5bAwjei4T1Z0T
fXRLOwmpkmfBWxwzAhWeqax28Zw3gGXIeXZQGzv8yIFo/TOW6+DICjAxuelkGy+dTKq1peU79MJF
sIgaSN6A7hH7KoNSl2ml4wFdYPcmWkXDYvT1IHWy+ef1A7lmiV+IJ/UtPC3CFl0rUBAz+SbVym0A
rGknBY6sbf+BJS4iB7Dz59TauSUtKExSS0boVnWC6/tQQe54bp0S5PvXDV3c4TiaCM6YLeTDmMgX
zg2pVgDggzJHgM30TqEQpw1XXPn8J8Tvw2cxQDeC3uAFIFGW5D6QZz1y65ilxiGxUjJSfcyD1wzs
ZzdyxDCpYY7J6AdJKL/HMXoHwPUEQ+vkqjS4JB6GXT+YpmOoVY4+fwtx5GD4oRII1+SDqrzarTH5
MQm7Y5zp6a6TUrYPG3X8MxuC+pehBZLtX1+2pbvm1CchavYDysmSrUZuHsp+oL/lhuzkyWYkkyux
3T+wZeHrcLI4FRio809U1GmJMhEfcodojhXu6+zPpmF+p/xhZf0f120tRSlyYktIdVCCrtsY8sxu
Uw1eWSdgdm4c3WhXXFoxYwhYd0NhuSKVfeRGOK4dkx0WliAkSTfXvVk6r0gGDKAOZFSLP4PjyXlF
LM7zuAoit+sAl1TjkfZhdJMO4QtYMar/0JiwdBLLWFYEYezm8XvI2hBET6UW7LQgzEPal2sqNvyr
i6eKa5VjsgrNv0sYRwJiS1RcIldPyxdQfDsV2Oiq1p0Qj0M79SW9XdnzS6EC4rUY8kN/DNhiIb+y
wcALwDEcHIj1qrbtdyki7vUPpmB0eskvzIMDsmbwyW3xZOkAKnUx/AIYpvSg6GTNTqYbw14pC9sf
5Hm4KeOBeKyvK7xRe4xFNQmxHlg2ym+4mBo3C03bjxSS3rR2PG9Jnpq3qG31HuvKgmJIkXlqP1k/
5kgdfCmZzWNZadmPAt1URw8b2VEnebwJWxX0NSSKg3slbuu31Gi7HAQnmBR0ShJAln4KCs2RWdse
6jhW3qymAw2nVkEsbopZAhpQCNPMQWsTb9CM0mdaRlC7ycHI1DhFOyhPpjzlL7Vdpqj/20P3TQ+k
untJg1QegGlU69004khkSdnazphXyU1nWoP9XBuj2br45Gjpt7XuhIDm7gY7LH/aRsAmJ7OicovG
ovEtMzNdOswdZOLvFZPN8c941Grro5CKGuMJLUkDlGqN9jAg/TxWFhTNJqCpjzKSrOMog24zalv5
ezOAhFNtrfQQo0qxkaMy2qt5WbypnR5s477uN2FsBI/4bkHhNAEbD5FdZMc01ip3COvZYdnQPEj4
JrtQmo0bKzOHLcnG1tNKUhzkuZipmmTxpko6HSgPrUo8NkPfwxq6x04e5F0cgvLRBi3ivVIjhXHk
dMa8oqJWdCalSSfWS7mjp44cgufMriAGiAZXU5g2Teo8uCFKox5mEFf6LEgjj4urbTiucPAy1Wp3
s8ryTd1m/Q0zlJgmmcWezbGT3V6GAGnfZ5C6mbroIVFG2dzIBRvIBprgqderqQVxc6sGnlTDv9aZ
xpRQ1uajN/Wh/KCXfbPRoZ7zNBFW41xmxO/sTHXlXuscLTAYGBAVcIJPesev32zwB4g5UDPPe5oQ
s9mmAak3xWwHB5WpJuKXbdHJCrKETkGovk6l3NCBZS2soDWeK0lyb7O+p0grmJs1ZQx9S9Luy8qs
MC7FkhwoJGWabkqliW6zdO5kEGrbDXGsuDTv9UrJdnJpR5usjCI/UOXgZ0BAHOPItQEqjHxq93Yc
KW5YTtUGCR2o7GSIe+aTrHrBIFvbOWqzQ93liq/3veFYk526kmG3ThgRe59LhHjT0BXgkW3+H2lf
1hw3jqX7VzrqnT3cCU5M9wOTzEWpLbXZrheGLMkACZIgFhIgf/390tX3tq1ylO7M1FM5UpkgsR6c
8y3IqXtKyKPw4uiKhoneLjQPCk0G6NK1TVYtdOqPFoCxClTLcTuuA6+i2W83Qx5mT0nS/55wmxVQ
EITtfBLSQyNI8ABlBLVJTWYPDZ/5U2gmo0o2+PARa6zmO9pNfUWB6LuLE8G+Ndk8bDxEz0WWT/1W
hum6M62ZLxcxTccW+/h9S6zbkxVOFMRcdVYun/FqflmD5XeK5JRcCyQo7+sp6Z4HEbrHOJT6Kezn
ddsPorll8eIdXEgGkAbC3B04byBkAsgKVMW1gfyf6uhJuygrx4Yx9NToL/tUuOzY1SMCHr22/k2Y
qfQo17jeuqBWm3WcFC2E5vxk1wFoE+GP9yGfGJJZzVzvbB3wUtEVdKSpzi/7NZDlFNZZRXKZbVO7
hDdjouqNVuKMn+5dNfds0VioC9mJwOvvIDGjnmftybM3qw9adCdZ+zivYny0owguSROycbtM2ViG
TZwiGku8ExkWVzUqY3e17hswokLBD7Jupx3UXLwLC3+Kb5HO/c+qw1rE3TYBZZZ2Icxvl7gG/SwX
qsBOZja4mSDYkVl00QUqfwwDCiVUooey9nWwM4HQRzUu+S3QLwgJTbzcsZ7HJ9lP9QWQvMtXT7Z+
SXBHOeXY5m5X0vunFhJsWwhP6/sp0fHWE1GyjfWk9qE00ecgcnAsZy/ZRKarKQ67fQP9QsjytqTb
qaADpK8Jw9LRZNxTpB+KZRiCMmCE7ufYNDBEZsw+LVnXbWnexsXUNDmM3rv5FBnolHNAw0dMIUD0
NAVMdcPmudllyQjmBrAZxdxE31rgmG5cBlaAzoi8SQMpLrwhSfa5z+UnDpDoQ9+G8UU2NSuubHbZ
GynMZhJ9xoqRjMMJ8a+6Jmb074wGGr7Icevdmylq95kCO5ML71q3XXxc0jZcMT7Q2BWCNIDKB8Fc
rnHkbgDaWioZSfOZdj1/RvTN7kyGzb1ozmodReq86dvomeC2WbOxyKccSoDI0YNmTTzyiTZyOSXd
mvHLtcv7ygJ0sunZFF92bc2HM73DO1CJ87TQHpGbPhVgr4VTHVUtIrk75Zx3OeM03hC9+rfEZ94T
fg52S54Pr95BsrVs4HiAidL0Kdtk45pXoqFhoanTPe5jpMOiknm8xxYtUY6m/GrtovgOMvjxsCGe
IyepPQCU/KabL7lb9HVaN/amy0N3L+qlf9G1UDcq1uEm4UiUFfko2segG91plAZQxMj42LTp6u4s
qA8PXsSmb87FY10MVNb3Hk4ZWEPN4XCvm2itTDbE90u4qs/+1LwqgA2r2gMWD9C4aa+bhH9Tgc3f
mFSZKrI5He+oIGLLg87Aj31NogeaifYp8jJ+rzkLKi1bCfES3wRFgzJB6bcuPQTByLsiGWCdzTrD
bvtonI8NvCgf5lmMuujxcy2sX013pfuwfkmSBasRcDpEPDgMN5AJlWwzuBmHr2P10WFkjh3816qo
Cb3PS+TlpykYKeTD2rrZKj832MYjOuGk8n2YMzi1p4vmp2WodYmK9vJlRsftnLXzCo931hUt0+Sa
SKzwImANO+BqSqF2mM3sKtFW3jbe6Jei0/5lMomOQZpliC9UlF9pNl8yHZ9CtoXPRnYftCu7lUYM
VxGDj3PPZLdfAwBF4+5AhsB/XCGF2eZ0w6KpvZZIPm2nhK7Y/jqPFZ6X+IdeTHCe51jbyJ+7IjUz
6h4JjaYXrsDX1Kab9nWyuM1ZnwTFmDm9gOmsfSJN0O1bLsipJst6iQSIu/YIng9qv12ZRio4DNEg
9x005+EZ6w9PYMXkVbRm/hFrUu2ThIqdWSlXhSPzdAXyNOihDOcBSgasNHncbPPMEw+Dbddthwiz
NN6Ms6jP8i9ZPuuCEU9WnGT6VKNwezWlFhTXFUNIcRe6h9/JcFpwmFUm0OpLwDqLg0dkr1E/TlWt
wui6R7D6gK8mp37s4Gabtnof8IFe+NE0owRV521p+my8gXo3gCnBLLa5WTV2hWF+NEGITFKWcLe3
saV5QefIh5Cty5qjIKq7ozPMD2O9DBc4m0jFwyX7pCPRljH0XG7sBLRgoRsSPxLYA5d66bF3xkJ3
dxq+Ko8o39Lr2Z/ULQi9Ii7kyvtDJ0R4INOY38QwMq5iFkWl1nqs1Nq/JqOiV56p160inVciPoNN
7xQtKwIu2d0Rblwh2qTbwdOk21GM5zkjPFzEjKyI4NsOuwTl+EvLIS5X2LQ/P3TeHKka8fVwcvg4
7nYeidip90144CZboHZocW72wAPsY7XYPVy45ZXpp+yAmC7F6SuQwpyZeqUUsOkCRRR21EuEtP6C
fmwqBVGsT1RKWXXtwioazPyWZ61fGAURGul5bSk8RyurTVz6Aa33NZaQ9QZVRSYYruKaISQj1L+b
vIAcG2fRC8wj2yZw3tGf+2xv4nn8IgKDSbEM04YObfx14DW4SHwe9j6EbrYy0eauh7Df5SSU2+MS
xN+gN9Hfhy0bq8QO+jGVMIAjzJkLbr0k3QwrDfadmPgdmRSAtpAGqAtcQCCRQqW7jMe1vR5ogiAP
iwFnSdCMyVdDBnTCsEYQdc9j9ugNfrgJGxLsoE063QvJ8uL7+MwhKMlFbFf3VRiKNF7M9XAhEkyn
OPHsg0UGsBRujcoYEpqfxx63sCmvSXzeznHmQ3SYwgVTW7UbTT/uYIQjthI7VNlPw4gUGl+LWrXp
NvXelHjFbOkRbgps3S6KKD5q6KmJuhHmWSZeJaoJEyaFo1F3axo2PwVQxzqkgPoSjAWjb9PiUK2p
4f9zS/vOu4swf/1ynXPUjF2enlLZBkcXTEhW+cnSvTg3r4c6HulnwBjTy6R34wMUKoKScZz5iG1Z
/xI2qPhvImaaUxrO41qEIWRPi0FE9ADt3Sws0tTDRbRrpV/qcAwf0sbPL2IRxNdJl643Dvm43+Ms
gWZcanMmi0B4bN0o65GvGYfffTMFYJE2fkNKSLegQKr9c0SU5/xyMiJ+tTOjpkLE0slqtGHyCqmi
HLpFLK+437mvWma5qLhr6Ctdbc4RzyPJC/VhPuWbOKrDLz4Rntz7WuWuCDK7vGBTjPH4Wb8gMEQC
74HgPmE3uHKfXUW986UgQWX4ZmBrfcPJjJm28I5fn70Qv+Aq4L7CacACrJJlMy38fsJecb4i7IS3
eEdhcqWPfkehoRsLIWFBvgxhAliQqG/8GJfgTZxNOt17bSgOY+v3cEvS4wpAT7jIInE1cqs6y3p6
CKQMTDHFOcc9PBhJVywZG4YNQw0QafooWE5z7NdPop/Zp4S5kVeDX4962zq5ZCDjS+gvx0mDZxC9
i0qe6PxSUOyPpbZiQJAZBSOeT+MNSDKgB6fciq2NF0x8vAymG1n50uywc9b9Rk96CQohFDYrbhXi
JptE9kF4Q3c3BmOOnEbUYGcf82QGdT7GBWBjlw6dSjLGTjzDgJUQBZ3vMFtaLBtMbnWt+ezA+/FG
++ZnPMAOOIwYOpx/9GHK23Yq02lpx1ugIvRQrO0QnxPrQyT3VtqW3JBlbJ9jItknssoGkJS0hyAv
RXZ3KnEaE28/W3hcQNKY6vwiHaFbfxnKqMb5zaKbGXrVWAQstnDiqv20bJcadCe2WGc3xqj6rMC1
1PCQ4DRHqNEDJo3IlhlMCaJEWY/fDTN8Ys8/ELB2I3v8VeVbuANtEwrF9crTq72NILg2FxBEar5B
sTOUhUZR7SGH2FNTisVlt5mli0DU0/Bpw4N1/iSgMlsfqOHowAWy4hTJSZ9gnD1It2EvzaI9pLsw
GVvQYXYmngjZ23pc6JXlk2Fbm+NDmirMYWQcUVlZ4Z+xF3nXrBsfl31oLi2Ltfu+jzzErCOnr5BA
q2H1bgKMdsiivJhsEz5aBlMLzOUk/GLbAJOHs9YcIv79SQWW9kF0fmMqPfqYE54T3V0yrhMpmm5d
L2acx1Hp+dEY7tYJ961SxpBsK6N2Di4kLsJPZ+Q2qQTu97bMkF045mNnWRk5rQGZCN3UFgQRz5Ph
Ef0atErYoiM6YEUqm3pFulazO88l3eWApH+0pV4XfSHY3VQZZ317HcQq1Yd6iMDI0yLP2mo4z1hI
9dSIhgbrHdc+J9fzgArqhi3hNFRpnyBpJ9e838wOmYNCS9CKi3ac5b2YYvuWcBpOhXBcH73QC79g
6znvCj7mH42hCl1kQb32xRy4+gZwGvV5ZthnPBlj6ahBunUPqCpPy15CgahoIdD8SCnczOLMzC/r
NPO8zISP5RJRZ9+ETFOxwWzwSkizIEhZB3xBBJF9O+t9rBWnhp1iPP/vfZjVdzlWzAKLMOlPZ+Zx
f9n5M1TvgV9kRdv4bVqMEQTfZBqIi6SO8i8tYtergGCFbtZ+NQ/p4rXVkurp8xRFwydchOjOIBXb
bmqIusXFrBVEV+HEh6MH1/p7Hp6xQjnvPJxbSKAcM2a7wzxBumJSxt1rlrXbdCILoqg4l7pQliYl
eIzzdSOS6DTWCy4LZJnGuehWLi8gT9E/qx48WzN46nLJaPc2x1ljyyYz050cmuQk43jBnmzZC6Af
9i0LlSxJkAR77bDttUJQVgC4OXySBKevF9SRKps+WK/JZN0Tup8cdDbjwgkqSaGWbNwEOEsu5SIz
zCSfXAkXdTvdjPnlCmbWBhk5fw8XLFYixLMPPkSttyhUdbt58NNd0tL8MC7jdGJtLq9TP0J8Pwrj
VbKuxYG2Nn2CqC2ponCBbAjHZd3itn3ZL936GQEblo+o3Q3nndrEXYISTmQ8CaWtGfxBf4LegSTy
AMybhGaTQ01RKV0YI8ghC01/nGuX7NdpQUDfLuNeroFXjUqxXT7Pw5VTk7hMazJd0MyIw2Bot8U1
BwoDZ/ZKuITm0pCOX6SxGnaJ7r0t4C9hiQQveTnv4MiKEf+C93l4EdOcHnVaY29AXz/ONOwuWCzr
Q2iTFPXHKSod69YqxXwpqXVsJ12WFC2SSxuDRXsfIC+2b9q82YTKnw/tCmVIE3ffUPx7HvJIHcZ5
kFgkSAVAF4hVrA+Tkggce8NSy1unPXYiS59uVm8doLEzAjNG6hSPQ0AukyN9Qi0ZDp0x5w89s/UR
Fj/TkY9AFSSEwwkO6wb0A5SeQUCAnY8/41F0FJi2Qpq62SAZF27mztrb0XiPIhfDTuWhOeAsklUC
UsFTi6pRyfvJbrGx2O2CTBsYV6ZqNWZJRmf9u4KKaLwZA4KbJ1/FNrAxPyqbuJ1La3G7hO1wydbU
fR5xnVgLg9rKLgw05P+VA9AtOkcHc9c/RCLwy9ZT/iEWzTeP2vqQ+l1cybCRNyM0TQrV+bZANVrt
BVntYVRNvm2wV83owcVTGxWMiEpVoI+5WeTrjNwUqrfn1WV9b6jk0rU3xp/oRgAc8Xn2PA53QxEM
1yaAwdWURl+7FtFHQDtywRvWXOpgjp6sUv1R5QMgnibWn+gcwjycuPTOwiz16+J5rmqzHiIdHTJ6
+wTJLyQTHWiGjLLLLkyj4yTs8LokZzQpCgRXXpLAXTeCY4VD8uQ6bMPhuNZ1fcW41M9OEncVuXS6
wZCQfUJ1ewsDpjcgKKeLLDFqh8vYsh8MX6FLUjMovCR4oNhfjl0egMrcDOqm6c6J3XC10IdUxoNG
0owtPR8Ne1yGLHiCPAPocl6TbFiTeTGicNv6wJMKb6uyOdm7Nss2NHCP0O1Z9lO2eFs+SrcLnalP
AH/LggGDiz0kbrcslagcO21LL25kmSSmPuZTNNSFBCLhIpgi2H8EZzqim9i+N/m8m+OWV4TO5hKh
0HzhrwHStI3D0sa2A7qw0rKE4BTfz+G6HON+XJD5z5YXLwr8F2Wi5Zs3OrfFtQ9VzIiHIwIXgxQ1
Akt629Uq2VLR0gMjXfv72HrDEQqxatMu/fcH77pymUlTSt8D5TTgzQ4aGPNLE+svwYq8OvDa9WY2
vTgsq6fvAA0d9j26VhSTP805jNxt/LnvQ6xIOHPRC2+C7H4L3FCV1yre96h93QnDPyQV/BmHB9gA
CF8QM4LORQgD2J9r0ihqGQS5Pfyzq6lyl/p6eXNHtQfGkIDlHO/Dr839Rzi8XxWNCQ43eD8Avo46
5M9tou6zAPgrAVUYx9NEAYVG4nErFQ7GD6qQv6ruI6kNZCy0QMEGe1dxbzthZ18PDH7a7a1D2l5u
mr3cLaZMrht4I0aqYA5w52XvwTLxI72GX2J2fmz+fedaCfJeJFCEB4U9iiHWgPqSOjTASz3AifI4
3ID9dNk+Z4C0i3u386Do5HD9LbHPPfL76etHtla/qvz+8EDfVbB/rKOD4ZuzBf2h5vMBiXwhv/ug
y39Vqv+xiXfF5cxXU4tD5dzlMfKEwxahmL7iO2jyvJDSANVu7rTcI9f5oYLhryrOPzYd/jyv5sGl
VJ5Hu40rdzvtkRK6qC+6e1BoAVGjb/59WsSfVyiclCNU5z8a7o/e/B1Ca2C+p6xB82YFPRklAo6j
L8o+87X/oID/ywX072n9Xk6Kh7GLwwZ9jPIVKqi0RD0SqJWXvx7Kj1o5f/7DZFnCkIMjcG7lDMHi
X3nzzCHV+L9r5B1KwEfKsFMNloiLUGfOgP1S6koNH+lpfvQu543ih3eBv6bu4hXNrGa4sgLX7WaL
y/P2r1/mo+X1brvJO2rslKOVFCVnGIkic/E/GRPw83LsZ2ds8bsdZUTia+YQmYJhLiKMqBjdYQo+
YID9WQXjfCb8u5H3uwSdFKqQORqJiu4Qfhu30VHd0Kouly/IHD5ARrlcjusVkiBfPzJX+uUaAgER
IFPIlIF8+vM49bgM1v6EpkUkihwKfjHCTDrJMkX++a8H65dNnY3qApDdz46WPzclSNQm9YA8Peo9
lZz7bU4AVDMu+uLT/umv2/pll+ZnRQNcUc5k13d7wxTUSbu6c1GgBPtsUoU8ns8Ecxi3SHvNe/Iw
YmeEK6u9F0NhP/RQ+9XM/LH98+c/zH/gj7IWWSAgt+vHrn8bP1K++TMRBXPmxwbe9WbS5mPqGzRw
liYatvXTsMX9A5WW7VlsNY6rdDvubLtpAfI/uJ25IncfAaD/TE979wznEf/hJX02Af0+4Rm6A876
bHv2P5bluRgEr/aPNWx/NYF+fOV3e0osxgzFKTQXtPwYr+G1Gn0kSPuLkHYfzNVz773DiIG0mEF5
JwKQCv4XP7/ZyOAD5CugoyluO62btkqyAlfW/V9P0w+ayd8FZrFc4dIeoplsbDdsANGGrXCb+gh/
9lEz70KEZu11g+oXri61X8TT2S9iwFWJbv/6bX4x53/stPxdOMABkmFhj2ZCdp8piHmg3/66hV++
SAoxe4gNQDHzPRQ872mSWCZpqVtVeK0ovfR60Wzzv2vl3Z4YLmPYZiNawd1y40MLCOisDTgn//2T
GMoC/36Zd3MsGpXfRdmI7pJvqhuQQ71eRPDBu/xyTP7dyJ+02cKuaZMZ79LJUk2vGVBL/5POypIU
rifgJ7yHydcWGU2bdBRssJEWEQvuGwG1W5f9t7nraQQpMdBg4wA+JCBe/Lwkp7Rz3ErUWEPgW0zs
TlSmHx3Ev+wtoEIhQwNN4D8psfZ6mhrcfWnpX7DXswi4fsyvdTk8s72+P6tZBoe/7r0/a9+c3+qH
Ft+tmXWMgjmI0WIDo+i+/D19Bu7y0Bzmvoy3+QXUbx4/Ctt/+ZJg+eRQDP4FN5sClceAcUVOL+s3
/XA5wUv1r9/qVy2g9yBDDKLkn2nLPRL5S2iRNZTmkvZus879H9P6P17cf9I3cfvHVqz/+V/494sY
F1QOmXn3z39eNS9KaPHN/Nf5a//vz37+0j9vxrfh3qi3N3P1PL7/y5++iN//V/vls3n+6R/VYBqz
nKY3tdy96akz3xvBk57/8v/3w7+9ff+Vh2V8+8dvz699M5SNNqp5Mb/966PD6z9+A53grMzxHz+2
8K+Pr597fPNBvDzjhwb9i2+9PWvzj9+8OPk7/FjAPwJdPT3/H2aVffv+UeL/HQvouwMp7LgIpsFv
fxuEMgxfS/4OmDzEN+EPByNUECiwI2mBygs+C6K/o4bsn/8DHhyC1slv//cJfxqtf4/e34apvxUN
MGH/+A3UpXdzBCROguMVtsJwdAnwrO82WYrrR9aNlG++16dFBKOVUi0amVeHo10V/Uy4B39Ujz6e
lZNvwkkHt3j4aJslngSqDMwcZQXZDXkjH2M7Ldd9Bg5bkXoyPfpjAjFVgORgD5mvfA8udP9prF30
lLMhe0qRy/y2zHH6EJAhuoUiizhKGgAtFzfzNstre5mmoyCIo9K5GuskeoK+/PRFTvVwj36NP2WJ
nE8Iv8i2Vo5+Qd0fSQadr/NOjzS+hlOk/MoTUgPdms6oK8GaVGUU+g6Ke9uoBS3b79W8CSA6cA0L
Q3bQGJO7WhAD5wFk97YSF86NwlX2UsmB8CLqe16ijA3Y2FKT7WQpPYVCZGA9t8m2s329MzNkCBB9
q+06wdidNSHUv5PZHTMJBQt/joM7aLnKqtfzsnMOODEkLNsv/bzUy8FmKAwInsHeUAKZ0kQNkm31
JKoO6KZNOytLtumow2k7GAyDD5wYAZyY+oOPfGmk8kMIVZ4jTgKUg7wCSARIEQM52896/AQu8XjU
jPc3c92CnAIzoj0NGq/s0wD0Fq8FRoQoFD0Sj2VAbPAxQyiEOh9KuzH7hDna3QGVAm1RVbt2T0QC
fUAPlfSLZekyKAEnmWnKNZjy3zsQgNBHQ8Oh2Z0GI7AO8Yq6o1ZHapv4i+KgNUbOIOGetuJ2Bqij
ap0wFcTngqfON6JCvT+osLrC+7iGBMvApLdjYw8Gq/NrVgQ1eN8rr2UV43zfgrugq4wMwP2kZilZ
bwFcReT/BFnDZIdEcHeL6gitMtsT9IaTbVm3/X3TmKdsat1GyBlIybHRz9bKDDqfc1r0vYFGwNIi
mB6CdAC0wqlLOaCA2sQePwmErmWHFD3AjtIC4e67fJO2aezOPKf4gCKR/BbGHUSLu5peoeAG//F2
cUeUEnJ4EPbLQTXRvCUu1/s0o/4FMqNwgAy428Hpst/7lvHD7PIcLBaXlsBL2j10kLONpwmQ4HJq
jmPI+a6XZyUunnvXYiHRDTVkvpdjSrYrSssltCtHMFZZcpmCm4giZo1ynFj4EQA39mU1GvVNFOWT
l9Tx/MUy5PwjA2FwWk9AcJoz7gTqKHvK9T0qT+oSW4neErsupzQX/u8SxZnP3hAuF8wF52KPALYG
eML9QKQ9gD5XMebU6zDmGoX/6Go08j5ZMrFdib9ee9D3OVoZkGrQ4qH3hvwIkT1An6P0G/Cl4zEh
K92E2kQ70EnbDa7O0QG0g7la5mkuF1hibT2WLJtwiJM7DKI+tkG87MDBht4Ck9NyNRHUDLuhMdfc
XefR72qA8D/JNglOXOih9vJa6hgwzHUOShANkSQh0XgWGWn9yutRDaholynop9Q5zFCQX6+GaapR
zs/9ZZeFTVJkbHS3oe7yMl/7+CuUGr21UJzRyk0NUNJe4DYAtpFHFsX6KpQCqNskl1tUw1Ai6xuU
tHQePZJxqQ/tmI/7OXGfcSXCNHZeu6E8A98MIrGfBeH+G6q+4xdoImjgLT13BG9nvWhG1ZeZLzMI
5ZuwCgYDHTtp1lvdMVnlKNdUMK4gn30b5ahkJeKK1HlesY6JCvuEt5tEDFMSMdAib2cYSAudPXQ8
d3sm62QrfU0KbiCC6roUAZjMvHsZk3kPp1asciBdtqlRQOnl10QpheT9VFepcs2NJajM5ZnIH+zc
NIDNQQd7F/SZe3IqVTsISrrLEXvzl15bz6CuETavGYW8xQXBVptUfljT9uhi2i+bPLHhq9eObXLp
aQg2bRSA5ffJHPOvk+yXPcAd1lwZ1niA2TdiBvbU9dOoTyTXLihnb8y8C5cs9FKDEfEaDd3wtctn
cLkNgRIAuC4+si9L0zYN0J0R/xSnIJuCXxjOFeoYvXymi2IWywHGrlsDcN940w9S0EpaiFSVowO9
pGJL3rWIwHlzC24dvZ3HNqtiresb5shKtoteyLiVw8rflqGBc2DmtT7UXQEFiIsktFFTdoYEl1R4
4U56LbsSXMUXaZDMjwCdjxVPGEoHKPI63B4BYn3QrfMrP4KiEBBCffb7H4DA2APGpu2SFJh5EFRU
+Qf0BrXG/PIPZBEKb4AvJaFrJLgDqjlpDzgfDvQXIPNiYSfR5sEM7IM0B4gIkWuA+/JrrmtyTZcU
YAVbO3JF15hcBbEX3LBxSveiDQH/4Tx/5cOAk0k0M9AG4BqeuS3GbmMKCJz2h/b5O7Yy7jXQExbF
XDi/NxTgDI0D4dkq6e+FXlEdhUMlAwRpQXkfYBNJIH2hyRWyTd3O98/AIovk84XtcyAjgVZ6IGs/
3ehh0L/zrEHJVw6AELkIblM88+NHy6P6RoQ+sD4AvdSqALKYXFli6xs8BZ4FezkwEXVm30hImqPt
8I64kNBXkp5bo03v7y2b8B2Huj73IiAqpCKVxdrcW5AxLuIG6A0uRxARUg3gBkYdoOFxwNAZNVZa
92RHKe/oxm+8V59GcVlnwDfDLRhImmmsIEAJrOcZJ0pU2hxJdwaYQgcAgIIzNBRuDjnUvQH8tU2A
AQi5A5gKf83Bl8E69+D0wPALum08YBLjAPgx1oPkIgEcFQtOcj9z+aWuDR6mwQ9+B5NSLNWN7iF6
Bt6I+8o9OKGX8Ryg7zNMAH+NzoB3lE8/x4h8Cj5bVxCCl6QCeMbv37bpGbOqYwO0WNDmBXxYyY7n
lp2+wyRwHtjt92J3HI/+HiUTu7Xo/UpQTCHbK+DNtI8HpRB3KjINcE1s8DJYA3mhOyzGwq4M0lJ5
A7ZBksAQK+4MUAnIkfoaD65TCa8hw/Prc+R1jyvWcPHHS6fL+beBVNHbOW3Q82IYU+gWcpXiG0kM
YLsAWBG1XcA2i5iB0UaT2AkANQAF/iM27gHS00xjKL6DaSkqmkfb6vMbezmmF4WFF8C38RmQPPgJ
+FBLYikIUF68Sw0xdwOKg3uTe/re2cm7B1gOVWib4VTsluCaI93xAB+Q9OT1MrrREKu87muAZruO
gqsxtpIeYWKAWESAXpzbITlObDD7iVtxMLyV+zTgMQB2o/o0pKw71XEylHGiFYgaw9KD9DcOAAbV
87Nq+RMNx/wA+1JxteYA8a/CIIO5xsE+q21YAcYOU4dxgMOe62H4CXzXYbJtelRxlJ/0GtttPQ7N
t8TjcQngWgCdzn6oyAKQsoYpUxVlg7gCMNF89eAlszEeCGs8FGyDWFBul2Al1bj0ulxJ9H+YO5Pk
trUsDW/FGwADfTPJiGQjUpSoznKnCYKSWegbogd2k5HjN8sdeGP1gaRkUvJ7ZSddmcTMlnQBXNzT
//85Ev1d8kIbq5ABz7IiD8bg2c1LaBDrszUu1FldOvJXujrEEzx0axwIpTP38O8mFJzVkcgM649h
XnULq6qtOyGNshJEBjzZdeY2q9TyGBkjOOYHbd1F1zlIj0ezy7rPpiesLyU18sRhG4n5RVhm2cxI
AzMa4gMZeHeiDN0ljsVboP5GMLTB0t2XApnCYYa6+GqKrYlmy4P/kVhfmmiZEE2llGNpqU0oDCvX
b6qxRC9oYwg4CGfDrA2tVxGOMlG1LGXKtZa6X6O2kK8BqkWPKgeL9H9ukH5kx9d3IVBDJhVhIB46
2yurc4yXsUxsLQ3hkajRByuWnAxvLrM/6uG6yEZtWVHDBoTYhON07ZXpWZFUNDuIunX8wfFEwQTw
Ito3eRJm55ot6z1LBX8ArAF9U0BlGT3sslHVD2JhgeAEdwiuEFdH7iZO1xAdOgzQCEZFlUcrwV37
V+ixzpsqniVHZ02Er3+1Ud41XCl1hNdH8OFHkn4TdV3+hVgFlSQmVmzOnLUX3olmjwfNYquVpwWc
Uh3KWYAvQ4BRnGVVaC/8kih46MZ2UY6TIJevAqcC4JbYBohCMxZ8MtzwWz8z/QDHHBA6TypmXe5P
HA24HshZN6H8BUERS+uk4NNsA7BKjLGgnBQEYt+xqqL/K1inaOpXDRgLel2ki5K2OTfgtINqGCiG
cx3kZXBTOpZxJ4PMXEgluOyJqytgsrs2shay5rnmsG8lrQ4LXHJ/TtOYfOZKUXeWaw7E+q4TkhGY
tMY7M821j2XQa+5W4NJrmLHIBOMYaXxxpRKFKzr3Gus5JAy1Yh/rdQQ8Rcm/eKEUrUoQgcWoIucX
TTMzKgCR6low9aRO+wQsS7LGoSEyraiip8m1mgjdJHb0YFVpSvE1p03JeagWNTBChVFL07JOoXKE
meSdRwVZsJlGd8rzdJ26NLZKRX8ByC7+rOQOdEjZk7MJfBe4j5Ejg2QKDHAjcLFUdZHW8TqDYmG6
HsF62Apj1AE0FmethOrIFDMqtnnsZ/UED094lAjKwIGnVmePKB0BFQWELBrDtMjtbh45jQXEpQb0
OmJWBhnzRPRzhjCRAXUeUaLY+9oUw/aqk1Q1+WKCDYa9YuZOfsswdygjql1F5SLB6ggTaU28w1gW
wxtCMFD1iQqs6MlKaulLrRrtIsp1Zkk0ipwQ7YO7dKdmUXfvSVXk1cQzyjI/B07FS2dtCEunKSWf
Zoq14dAv2MkEZ6ZEAWgbjkAWnq+TpKpvvQig08SR3cSbiZ3bJDMQYjBjGtWmfYQvGrBrfCf3yknt
hUY4SouuJ2VbTY435uA7j4q1I14CY3MjKNFpi+72YSsyPNPNznXJRLAEOyYmzrOuGAewNeKrtumg
13R1z4TOQle9qNaG/uDldN4xkyKEiW414QqynfcxJF3w0OmMRwYupFUXUV2qT4D+6RdMHN/FoFa7
WIG5g587072oac4hp3A7V/RAUkd1sWKWIZMQ6jSML1L0nj02qyD+VDWhAXtKEb0xJ6u6JF0hTcNY
zc7haYbqeV2U4iSt7GSFHWkNntxvxgnEq2ujlXrX3VZKbWSEVXcRdPSuGmLC2mvb7qQHuuZIkGyD
Lh9CZ7DOPezPnaLFCW57HiTK2GBW9KMW5e3c09MWcmsk01QwL9sR2Sz1yqk074tGlqscBjAU/GFF
Ky5jyLzZ3n6baw1HFvEadR7R3zRK4x65mrZUOSxfM67lpJU9ML1Nc6MzzvdOVTzhkVGt6YcstCVv
WPmSc5vR8OhWgAJ/R+HFWyEk+qOfppYxyt2wGRmZCQw7NuXgQyvq1Wdg4OWqq/HCFNOSF01eOj5s
J/wVet3IHVy1tjKuOwYmG/BcK8Y/AM+/8CTZuSIGBLxuRZFE+U3S2yFQTP2h6bz6PdOaxTujzc0v
eVehFQ2tmts9FSpA4zDrWFPGrZOZMx8w54dMq6AupEqjnBdwVa+boFLCUUBe7jrLhfrzOlXlSQ22
jUZeUuI/GOt1OA08tX1veIL3JfMbdZxonnbZ4O8smGMqMCEcaxDXVTFfW7k4tiRgvpFvo5Z8aKiS
AxJviL+jjEqr+yKndTlMM4z7UPIydw4NphnZkpZcBmkUTHQTllmPvUtmhmxWF66cNCs1Ubtbu3TW
ZzJfAip6ljNjTEzJeQRJdqbaSjPLHLu409O0GIetlk1gaVi3YREaX5rI8T5JkZ3OzUjzx5pdV9dm
6hFP6XTcGIY9xp1wdoE0+beyAbQybYAku8Cbr41GAlpnRRo8Hc2fkqnKlwwCXs9tq/HPmfvA0AwN
bk/sBu5lHEruiLjWm8pyYeEtxtIcRz2/bCwla0ZZ2mmXWBl97rWm/152QdhXTeYx7Rw6hJXY9hAe
nXEn6qHwvnaS7n1ipvq5HiF1uaRMg1AayTBV/IIMf5IRjtRkTq/Sru7mJE/Luc1U8jMblO1CbFrp
GrOm37gYgo9V2vv1atX747jQYkRUTykG6HkgAk1lEB7UjKpTPytGW5yt3VwHvAzpA7NppZD2HAu+
PqcC6WEmvU7mRIZ2CdzT90cSabPz2k1V6LBWdyPBs5jnTAxcQA8hybdO/DkIUAcKspdc25JCc4hc
c5n2LSmuf28mpFZ0p9WI9sSyGOlRDTw7dsOzxHXCWVMXej6UyZs92poGr67y68uqtrsLIRDUC8WL
5UVbi/lMNpNohu8l59CqvPi9FSe0VwghWhnxtKnlmiCd+U9pPcQwrc9sQlmYZR7JnSAKLiF/ru+V
rKBDh6J19b2UA9q2uxxShCnozmfYTwJ5SIidQZwzq6sLBW2hxH44izM466rjtIskre171HI8NrWE
MEOEh3wrFp11aWgRIBlbVmEk9N08oa42sUZbzsZ7Mg3Puop7dli81kPlLAqygLZUWQvD2glVfayn
nnFnuASkakJ8o9uytzBzzRQuKi/uY5o2lj6VZqEM1cyPe7qxhZ8heBcKea3RJqDywdbTPrL1lzEs
8akfdwQ9Sla7PcvRnKqy8LFzM/fWMQOoikwygIlakTXQVO9ikz/AzjePJjYQGJYACSgD1XibJynL
ZH7Ok3UVkbWaiO4nVYhgS9Ye7EgxIP5L6GQwC5ygD7ZK0glx0xCPYpzOaT9g39FJzbnTCGcuA6/U
H7Qk9u7lTlEezNYxybMEOW2mVeGeKVRUCDJy7nQ296ey5gIaDmBbGmkTMzutXrsYwzibO6JRL1LD
tc4UQWBWkJ6uLwkd83sI6lO6t4WjSKmTS6dO1UUbNu1jpoawOYHUPcRlBagVgMdDkwTCNIjN7qpp
ZBStapbWWCfxcO+kWvek1xZHPI1cYjqzeQoA+syBkcdDxSKHn9O0ikFIqLslaPTmPsAXfx+4nAN8
IZo4QOSaEfAW55Xss2tZIMNDM316buQMir3cEkkg6OI36wTH2ZqshGrWeNdemRgzBhtkMGAbV931
I/yl6t7/V91ur8T3pnC3rTDuynqb2tV98u/90nNtrK8Pvl3o5yqBfcM7kBoHlcDNWps65F+tES4p
V5ZfKRYKsjLQQBtjPhis11+sGJJNff65qg+At5i62SPc+os6HHfc26W3j/+2BPrv/c7BKzxBHCv6
8qrjJfFBaZPi5c/swasF9vZAEgfK5uoHDO+/vKYMgGFzMQVtc21v9Z9/+T+vBhtUZH/u/V+t8f39
5YEpk5VkwMz2C/efeH8XdHEAkobpz5K03YXtoTuhXQDtceQeCNbAMpjwKFKS217ARw42wRiY9HZX
dJnZNf21rcGf0CZYtIKVDeXYjVAGBmhI4Pk0fdxcrxSCYg4007TocX1ywsDx3GqnLUrkRbf+ij60
BoTpIo07dxLfr7h/DhRtAE8C8Ao5783139KHr8R5tcGO9AARcMg/qRFfLfFdIwgSb2kh8FBQDl9f
RQxIV2miuTseJ6cLJKoNx8uAJDP7C0j3TgZe2QU0oiiBUO4x0Zvr5ESBIWlHawJJRifS3xFpODwE
vQpgGhxC8mwxNht+QrpQwSyClf0Zt+BPhYBvrOjqs9vzLOv7ukCTBnRsZIfkkxWGnkN25D4IMu6R
yNwa+u++qLz9bVA3P6cHqL71RE7oHCDG5muw3C+7yBIuMJ1rgC5/9wIP3t8a9Djwfjrhy/78V1zk
V0f5u0mgFf1vOAYDjXw1b7jTiW8iBZVjwjnBmdxuAx7UaW1DrxWOlgYJTxGAsYoB2G7EK/9IVQY0
zIZ6QWFgc2318AkJhSxqPTj6KOXYKwU6zlNe2+3C69OgqQMaNYO4Qi4218k5CjLY+mNtRO8ogUCE
yqpDRtlXCpo+YN6ErLADp6oUNKaYHHsMpAFldYWN3MbJb9MH5gAkPmx/KDLb69SUgkyjuKOjBmNA
1UgFLb2T+dfSoKgDU8dZBNV6qkoBaNjRSsEcEBeAEWdi8IvQ7wsF22DhNwPH3knFSZqIox1ncPJg
gY3v2/AqfFDJuDBCiGbfO0u5DVhOyETQswqI8NHaQdZQD6RUsBIv0r9/HlQ8JxMzImEvT1M7/Iht
8esOpMhrMsB3P1462AYTzwlWR59W2VynZytBYxytJGXiSXxkbMQudfIqrMRzwo6yTc+25PQ8p965
PdZkagi/xju+eAYowf3TQIYJdplGN4GdrTi502Axa8oyjo6rzIEBGAS5/5NMo44nTf8LpGIXd53c
RsCH71nqx3nSSp9osOg19irTSHZBxpYq/HCrFU4uycSjadtvckTCleJLPxWc6gNLHciBMeC/e5/q
5FKs/YiOowNJ2Rjw1rRH6dsdbK7D91fJskFlJVr79UDyJ1yJl1om3Z/Cr5sqprfK9yiM/+cvPNcw
3y6wK9xt6IryCw9w83s9u3G78jY90f/7bweJi01tce+Hz7XG/T/fvd/bO//wmZ7/c+atsmX25Lab
t213T7llTf79KVvtVxU3JaXvT/GGkPki83+5aLh0kmW+v+62RnH0wtGyS+JXK28S38euPFy63nL/
gbeZ5GOXPVt9Ze/Ddz9itG4LFsfegWac3/7IvCJ59x76a7L/Cn0ZA3E99g7TxPv2j8OPuU0vHrvw
YpktY/fbPw8eepezO35tdmQKDzpP3n1lb8rweSN66dylgn7jTQ5X32RYjl39Zpl9+8fButvMxW9Y
d/ntj8dXp32TDTh66VUWL6PH8unwk25j7GMXv/P4lKt382W88rLDG2zd9N9xgylHkptwZK5gfx+o
xt7rwQv+vXd5fTC3ntWx9+hVwfLdCJBN5sWHH3prwo++AVL77mZZhoffYYvMOXrxVeZ46cHe71yu
Y1f+yx4Bf96F4OeMXrRMD+V1V4079qEXfML83RQ74h1o4V1a/9jlb7xl+e2P53O98V2oFxCDHrvw
XcITRwenr3/k3yFCSfz127+Yevf8kJv6/3N0duxzo3eX8eGXfMkLHbv2aPVaqb/AV/566R95fi9w
tLf+4DMU7Ud/dujr9r/xFPJYf/tfAAAA//8=</cx:binary>
              </cx:geoCache>
            </cx:geography>
          </cx:layoutPr>
        </cx:series>
      </cx:plotAreaRegion>
    </cx:plotArea>
  </cx:chart>
  <cx:fmtOvrs>
    <cx:fmtOvr idx="1">
      <cx:spPr>
        <a:solidFill>
          <a:srgbClr val="E5E5FF"/>
        </a:solidFill>
      </cx:spPr>
    </cx:fmtOvr>
    <cx:fmtOvr idx="0">
      <cx:spPr>
        <a:solidFill>
          <a:srgbClr val="0000FF"/>
        </a:solidFill>
      </cx:spPr>
    </cx:fmtOvr>
  </cx:fmtOvrs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mapa_brasil!$AD$5:$AD$32</cx:f>
        <cx:nf>mapa_brasil!$AD$4</cx:nf>
        <cx:lvl ptCount="28" name="Estado">
          <cx:pt idx="0">Brasil</cx:pt>
          <cx:pt idx="1">Acre</cx:pt>
          <cx:pt idx="2">Alagoas</cx:pt>
          <cx:pt idx="3">Amazonas</cx:pt>
          <cx:pt idx="4">Amapá</cx:pt>
          <cx:pt idx="5">Bahia</cx:pt>
          <cx:pt idx="6">Ceará</cx:pt>
          <cx:pt idx="7">Distrito Federal</cx:pt>
          <cx:pt idx="8">Espírito Santo</cx:pt>
          <cx:pt idx="9">Goiás</cx:pt>
          <cx:pt idx="10">Maranhão</cx:pt>
          <cx:pt idx="11">Minas Gerais</cx:pt>
          <cx:pt idx="12">Mato Grosso do Sul</cx:pt>
          <cx:pt idx="13">Mato Grosso</cx:pt>
          <cx:pt idx="14">Pará</cx:pt>
          <cx:pt idx="15">Paraíba</cx:pt>
          <cx:pt idx="16">Pernambuco</cx:pt>
          <cx:pt idx="17">Piauí</cx:pt>
          <cx:pt idx="18">Paraná</cx:pt>
          <cx:pt idx="19">Rio de Janeiro</cx:pt>
          <cx:pt idx="20">Rio Grande do Norte</cx:pt>
          <cx:pt idx="21">Rondônia</cx:pt>
          <cx:pt idx="22">Roraima</cx:pt>
          <cx:pt idx="23">Rio Grande do Sul</cx:pt>
          <cx:pt idx="24">Santa Catarina</cx:pt>
          <cx:pt idx="25">Sergipe</cx:pt>
          <cx:pt idx="26">São Paulo</cx:pt>
          <cx:pt idx="27">Tocantins</cx:pt>
        </cx:lvl>
      </cx:strDim>
      <cx:numDim type="colorVal">
        <cx:f>mapa_brasil!$AE$5:$AE$32</cx:f>
        <cx:nf>mapa_brasil!$AE$5</cx:nf>
        <cx:lvl ptCount="28" formatCode="0%" name="100%">
          <cx:pt idx="0">1</cx:pt>
          <cx:pt idx="1">0.90909090909090906</cx:pt>
          <cx:pt idx="2">0.62745098039215685</cx:pt>
          <cx:pt idx="3">0.91935483870967738</cx:pt>
          <cx:pt idx="4">0.6875</cx:pt>
          <cx:pt idx="5">0.52038369304556353</cx:pt>
          <cx:pt idx="6">0.79347826086956519</cx:pt>
          <cx:pt idx="7">0</cx:pt>
          <cx:pt idx="8">0.60256410256410253</cx:pt>
          <cx:pt idx="9">0.43902439024390244</cx:pt>
          <cx:pt idx="10">0.55760368663594473</cx:pt>
          <cx:pt idx="11">0.50175849941383355</cx:pt>
          <cx:pt idx="12">0.70886075949367089</cx:pt>
          <cx:pt idx="13">0.60992907801418439</cx:pt>
          <cx:pt idx="14">0.72916666666666663</cx:pt>
          <cx:pt idx="15">0.34080717488789236</cx:pt>
          <cx:pt idx="16">0.57837837837837835</cx:pt>
          <cx:pt idx="17">0.5625</cx:pt>
          <cx:pt idx="18">0.41604010025062654</cx:pt>
          <cx:pt idx="19">0.67391304347826086</cx:pt>
          <cx:pt idx="20">0.74251497005988021</cx:pt>
          <cx:pt idx="21">0.53846153846153844</cx:pt>
          <cx:pt idx="22">0.80000000000000004</cx:pt>
          <cx:pt idx="23">0.54124748490945673</cx:pt>
          <cx:pt idx="24">0.42711864406779659</cx:pt>
          <cx:pt idx="25">0.80000000000000004</cx:pt>
          <cx:pt idx="26">0.30387596899224806</cx:pt>
          <cx:pt idx="27">0.60431654676258995</cx:pt>
        </cx:lvl>
      </cx:numDim>
    </cx:data>
  </cx:chartData>
  <cx:chart>
    <cx:plotArea>
      <cx:plotAreaRegion>
        <cx:series layoutId="regionMap" uniqueId="{EFDED8A1-07F5-4670-85EF-1371876F768C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800">
                    <a:solidFill>
                      <a:schemeClr val="bg1"/>
                    </a:solidFill>
                  </a:defRPr>
                </a:pPr>
                <a:endParaRPr lang="pt-BR" sz="800" b="0" i="0" u="none" strike="noStrike" baseline="0">
                  <a:solidFill>
                    <a:schemeClr val="bg1"/>
                  </a:solidFill>
                  <a:latin typeface="Calibri" panose="020F0502020204030204"/>
                </a:endParaRPr>
              </a:p>
            </cx:txPr>
            <cx:visibility seriesName="0" categoryName="0" value="1"/>
          </cx:dataLabels>
          <cx:dataId val="0"/>
          <cx:layoutPr>
            <cx:geography cultureLanguage="pt-BR" cultureRegion="BR" attribution="Da plataforma Bing">
              <cx:geoCache provider="{E9337A44-BEBE-4D9F-B70C-5C5E7DAFC167}">
                <cx:binary>1H3XctxImu6rKHR9wEZmwk5Mb0QnUI5OFCl/g6AoCt57vM3GuZ678wb9YvuBFCVUEipIGu6JUUVH
q1tVqD9/77P+edP94ya6vS6edXGUlP+46f587lVV9o8//ihvvNv4ujyK/ZsiLdPP1dFNGv+Rfv7s
39z+8am4bv3E/YPKRPnjxrsuqtvu+X/9E9/m3qan6c115afJy/q26C9vyzqqygPvzb717PpT7Ce2
X1aFf1ORP59fXBfXf//r4/XzZ7dJ5Vf9qz67/fP53qeeP/tD/K5HcJ9FOFpVf8Kzkn5EmKwYpsHk
+xd5/ixKE/fhfaYcGZrOZFPV799nD8DPr2N8wY8c6e5A158+FbdlCZzu/pw+uYcA3uDPn92kdVKN
hHNBwz+f8+K69KPnz/wyte7fsdLx+PzyDt8/9mn+X/8U/gIUEP5mwhaRXEtvPeLKPYOq9Nn69tNt
cY1jPhl3iHqkm5QQWVH22aLoR4ap66psqF/Zdg/1ni0/c6Z59jz+BoFN9vr3YtNf8fWQJtflE7KH
HRFKqWma5Ivy0H0uafIRbINGCRTo7oX3p1z6kSPNc+fbkwJX/jr7vbjyoNmHVeZ/UXuvbgvXz24f
GPMEJpXIRxAI1TR10ZbqR/jr0dYaD+DutfUHzjAvBl8fFKTgavV7ScGlnz7bFNfJp9tnn9JnV/VT
2lAGJWSmSk0QferZVHJEiWYyvDmrnD91pnn2zHyFwKjLq9+LUX/dFE+pKuaRqRuqIStfggtZ3+eR
BjdHiME0qtzzSN1XnKXjzLPl/imBE39ZvxcnLASsf//3AzmewGyxI91gjJjml4hCFq2XcaQahikT
VfBiyyeZZ8PDcwIjrN/Mdv0VXbvpk4YV5pGmUZglXbsXelmwXAxRIVOJJhtj7IGX4E5+4ETzHPn6
oMCSv05/L91AdJQ9pW6MHkRT5Hti3/9bYAmcCbIoasp0Ph5fPtF3OPIFE5EhF78XQ/i1518/oa0i
FI4D1IaS7DsMBiMlEwrd0b9w6wHqfaS1eJB5Nnx5TOAC/+v34sKqzP7+V+EjU726Tqr0gTJP4Duo
fMRkTdfl0X+ML0E9lLv3KTU05LHTDOgnjjTPmUdfIPBo9ZsFWBe3RXIdf6xvnpI9xhHqBIh19S+R
7iPXriBjUTSGD92zD2HYlEs/dqh5Bk2fFXhz8Zt5+k3q//3fT1k/INqRZspMl9Uvnl6oHyjmEVWR
LcqIu+5egqNfPtA8Tx6eE/ixefF72bMzlEMT7+//+5SqQo9Uoigg9pfQS1QVRYGlg6kz6PghvARV
+aEzzXNl8qjAmLPfzNGcXcPHbFAxL9Onz+fhaxTwyJS/pIQih1TlSCMaISb05u6FPGZqzH7ucN9j
1WMERZ79Zo7nzEdt9NkGBWz/SU0cUnwCt4866FduTKswCjsymarhM19KpEzg1g8e6zt82nta5NDm
dzN3X4XugUZPELqhxaBBm4ipafuhtKodySajDJp0/xKcz0SPDh3nO4z5ZiGe7zdU/nx+9ur34gta
YE+ZbErkSGEmQ0RAv/ggGLA9lTGOFNQGDIN+iQqQA00N3OJ55lny5TFBSS5+M9dzhXDg2cV1HT1p
UMCOVMZMzTS+uZQ9jiCOo4ahGQ8lAkFVfuxQ82yZPivw5uo3qwJc+Nf13/96ENYnsF3qEfosRP+W
14jxMz0yZGIqhvolWBM1ZfFA8zx5QETgx8Xu9zJcY3sCHZfj6+TWL55UX1CeQc4ioxLzxXcIFgyN
UxNTBeaDhROc/o8fbJ4/4vMCny6Pfy8+jTMWyZO6GKrCx6DrgiB6nkFIPA1E2QSR2f3rQWvvy2g/
cKJ5znx9UGDJxeV/Nku+M49y73bvLdneR352DAc9Y3b3kgUTprKjeyV5aAbg/amzn+uf759knhEP
z+199j980GasWl4/s66r6wJx/QMdnsCPUP0I7XoDSQr+uHsJ9gpVZYUYVFbnk5QfP9g8M8TnBeW4
sv6zlWPvuBhT2297n6cYjHtCZqnw6So8x9e8ROgZoztGERYoMsrRc/n/T55unmOzX7JHB5Dh/Ddj
W5p8+vv/JU/aqDGOdI2Macp3msoa0n8ZnzDMLxVQoVhz+SNn+g6Lvj0qMuY3q3NepijKxE9o8BAW
U2UsYD40yYR2DebWNFVXMHj4ZbDtEVcWD/Q9nnx5UOTIf7j73zsuLNwrTPdiAjd50kqZjJhLRlA8
aV3uJZkGKs8qu5vBmLNrP3SmebZMHt3DFIj+/1aV70/6fR1jthEArO7mnyejuoffvUMbU9nCo18i
qdkI4j7I2n3687nJFBnTz5OQbvyavSjsa1g789TtdVlh0FpBEw4xtWEgxkDKivLN82ft7d1bdxVr
01B1HTmToaJw/fxZAq/p4TE6NiTG4ATRCWOYCoEqlml9/552pFMZ1lU1iCmjhPp1+vwijXo3Tb4S
5cv/P0vq+CL1k6r88zkmqbL7T404agrsLw5FUYY1KWIdHSlZdnN9iQF3fJj8nyzSqBZpimczXbHq
SFV4ldZvS6aiWvd15PyH4KDSqCsG0VTYIBSx9uGQ0GRSRqhn91mw65NqXTYqz6TtYSioXQrYIL+U
KXIchuKmQcf3J9gkaaZXjh75dk7lXSixnUO8m9qMFN6wvOWHgT0iHVqrID/CRyKjCKRCVKbASJLk
TkQ0z2717DQM8ss6T06csr86DAat8n2cAIaqKPqBOxjDUgScAklSSBYCTNqG14nW9Svd9FPkuofY
84hwAKIa8MiEKZi8UwT2FHmpht3g+nbZDNxtGE+ClhuavDLosMCjOXxUU8PyAYVsoUqzT7awHFql
1DzfJrHMa3pLNRTsfxqXCQBUf6Z88eM68ZpU8gAgPVW18mVCb3P53O0w7nQIDhmJsqc7REfEyRg8
JvDASOM+IEOLEk2XgInHLI2+YutkHW+iEyn91Nqp7a10+zDAx0wCPJMQBoNBIOaCJNRO2IWuEvh2
FJy6pcvlwbPy9KVHf16y9XH8cpRuHRO0miANveZ0oUdj32ZRaUdpxyvnrV8ssIkgYH9EPqaoDGGi
omroeO+TL1da19R7x7O1D9JVZ+eX+Uv/2DwfXN5Z/ivZ59V5dCzZ5Yl8eZiOjxVXJ8zQNEbGfzR9
fH9iJWD4S7VTVM+m6gnTKosq4SmNhgVuzaI3gSJwy9BbuSMaVEp1NprJq4HHa8nWFnCZg6JRNiJE
0W4buzlTXFwm5zrzYfFKs18NVZzzWotqXhSazAct7u0kQZp5SOwf669OAMlAr8JUVRT89iF2lCgd
y0ZLXq1l8kkivyJ9EwAErm8PpSowOqMwPVsJ401dbWo7HJZUaY5sBkQPA8Y6U3QqSDgNzbZxKFS3
JNml21Q8KVjIfaf2LF9tVkFZ8sNUmwNo6vCwjMDha7LgZ4dmGBgdYMXl3Lto8+tKeldp3pnp7Rhd
cBgz4k1lLKhggQveSVdHBk7FO/LVsNAT33ZamUIc1NNKDnbpUJoLkjALiFHVVHRUfBHB7AOCkW9Y
ZsBMmNR8VbmGXRXti9rs4wU4ZMbwIQT6CkgTPS3pKqUlsBT0ZW+NZtZ577/OTjrLvXgfbUN761xG
7w7zax4k+CRr8O0g5j5usaJ4lV9DrzqpsXXtVgslXqQODz13CbsZhaKQQugvTKFMdYGMcIN56Pfw
V86HlrXcknlM4TvkTf6iug02yiZ+UW4PYyeAxPD9aHRHH6kitdAVwQK20RDJhU99u85vktDlioKE
4JCREETjEQDBLEmBgfBoBDBk7+WgsOIktmh7++8BGXVuIujRkHtD1xuBrZkXerYL2Y3mvz8M4hGh
xn4s7CvFMhfVKWP7IILacbvKKX07LK4d0+NeoNi/AgGNeIWMw9+ayH2p1pu6raBEYcqHpDpnpb4Q
3M0igZ6+ghxDp6rIbcVESF/GMtw56XgUnuXy1WEcBGXREQjKdAJA4Lbpe12Ql35g55WzZsnwRomD
Fc0cu6LmQtA1j4umIfVB2G3emYoJz4OoiaKuBi6NdEw6j3eBt2CplZHik7DuDhumqpiCUMYYQRd8
Q6LSqiSq4ttFLSXxqlWlprWyIk28kzarua9ZkcYTN3ctN+9DziqzC6xKlqNmXfR+vdLCQLZqjWZr
6Lq3NaKY2JoRBlZmSM2VlOT4kjLyUsRvQ3mVakPzAcmFu0rTRLGjKKusPCu7d0HRDxYNe9uPqO26
rV135NxwXHNTeUSzEkWXTtSCejs3rvSVKqm+Fba1/qJTtOw4KTTGgyYMNm4cslXiJ8Wxymi+obWm
8dJUlZ6npG+2caSUDY9gxTc/LxNsdEBIXUBEUejiSg7DXGt8O/Oal2w4cZybKIvOFFlZsJ9zwjcG
PoyNRlQzBAUqSWqkjZP6duIavFM9bho+dw1pXeU/a28g5gphqqzKFAJABas5BANxlK7zbZl0ZB1H
8suS9MZK8g107A9ZTzE0vhPBKSRBoVzJadMkahE78sYOI+6+0Y7jVaxwPebkUuFDz7V1vE46HpwF
C/QU05p74LBFugZrhNRmVMGJimmGV5t+AuCtxW76VWK7x33AK65vqF3lPFgQlDmNVibgBKpWeeQp
fQZwHkne+nFxFuddsKDT43eIKj2FIdATBdFOMgJwro6uQkk/rjtn06n6eoFts2DGiAHJraxTTUAl
KgKYlIL4tn5lvGTreFXnvNk2Vmszq9nkryjPrF8inw4vTmGyNDR297mV67nXZq0OT6u1Vui9YcZC
JERGH/eIeEAI4QI8iEqFeHzQS6PpSjAoOE2vVZ+XlrsybPLSeVHujK28dVaHyTgrEBN4gv3VzUrr
aweWQ6uM4zSo7TyTf0EeQC2qw76rhGkCSnkVhqbueIHdFBlCusLS054PqWwfxoTMoTKFI6BC1Eqt
Iw1yR3uLKKtsF6+6LblUS97ewInIp4Xl2+nHw1DnDCK8F2Jy1NnGfZl9iUg1ZWg0D/yqfY3X/rGD
LFCXSyvofiGumABiQlie+pkUZwOwqxyvWzmuKu20rK0XtOpOvkT5A5MIFq0wbgXE9vEp9S6Shxwu
P3yT7fLz3irW9aqjvGl4syNbbVeswovqPEXBx7CkTWz7a3WBkYtnENKBunH63NTcwHZ8JldWJ7NE
536qNR7X9LokXDWyxHYk8xOlbnyqeGV9PjQMEUGk+RuYhMwiSUCu28HQrdpXygstSQyr1r18ozQx
KmGJ4kR2nvo54Y5Dlmpis0o8JaIgFEytwlbrQMTCrj9nu/7DcOLZybazWMRlj0v2khuhI/e/zzZ0
lPbZ1iqh6kYJIJIr7UyK1s26t/ySSzyxww+S1Vh9dWx4vF9rPo/t4DjZkAU3Oqt9XwWHjBPjU0em
SFJb5wVOkLGOF/lNtRSMjkQ7hKKg3kMd9FrvAYB87Gzi42ZbrLJzul0y8XcVj0NwRgs98chyQqjW
l4DTrNs39SbeVLxa6ceUB6ulzHDOhX2TE9xAsg8qDAulC8ph1OmIK46JEL6ziKsvGODZIEPFiAsq
FQCCDeR9OJWc5nrsaoBjF6ftG/2kO6m4xtnn9gXc54L6LkITsHJ8ua7yBNDKVbtC/G7H7Y6+r9fD
CpKXrXtnIYYazcEjhlEUN1FRV9C+ESTPj9Ui6gLAYyW9VnJqdaa/9oNsk6YGTyW6K9rk6rDVJ7P6
NoEpCKPvJ50jpXlgR6fdabxydu4uOVe2ibWk2WI55i5AVCkibUTB6GuJKWsTZkFbyZCRwh7W2pvc
ci78VWyBfy8cTnm18V+4L36Rh1+hjp25qRKYpeK3rKzH4Ioe+9t8I1nOmr5jVmwvW69Z0/ENxfFK
jykwDTlXVVUARkvGqXHWZj9bIEEuMaGhmGTmfVmZWY6wTamGkBd9u+0rb1XVDi56OZRKLCEi6BnR
irKVByCS6rKVODk36pPDEGaTlSkqgnJJvmM20oB4rVmbN4Ptvete+SvJyla+w5OIx69GBpFP3rGx
ECiOjv+xln2TCCHcdh3fcLwEuDVmf+F4A+9ztlKq6iKpmnftUCy4k3kzPBEKIYuIWqP26wxabUTs
rOvdy5gFx2ww7ayPtszVct4R+lIeWmZ5pe9ZmmK+PUzrJW4KoZAkQyqpNIqlg3JCutPrdMFyzQaP
ExyFQCftwiTVRxxb39sMUcsH/YoRavvDUk42iwtDlqmgiYb+s8A9xvpQzRMkS1FWXvdR8Mo3F73M
LDYTGALHZLdFNaxF+S7Y5Z6lv4p2gw2I6lvi8kjn6mZYtVdVYsfrJZ89jx369LKMrj+GnvcNiKKl
JM/CETvF5RrAtdIv6R0Keg8gBL3TFbcKlByVQ8nj8jEKEis/5PmHapu7dmfRdXFcvJS3kaXu6njB
fc/6twlogXdS3eqO66JEFkal9IKqncE9hxZWm/fySdxQ83Nau+6ppNfBx5/XADSHUDmjaDvoRIBs
0ooN7TAW5wxiyxFFu8ZbSGvGrxDNyhSEIDQpbnny8hQq0Evy2qmoy5Osv6RatWBP5szXFI6gzHXm
SiUJgUqju1xnl3lZc91N1iw/jemSXs8hBWoZuqyjcmrcRQ+TENJoC5m2VAXd+isjce3WDG2fDr9A
OjTTMEOmoUSrKgJKpZlLrSKlSJPi4oOhJB8jx+x4KuuXh6Xgjs0ij6aABDOl11rptTkqzuWqs9tL
fd2uBrvd5FbxsbR7u0js9Mp7vQB0jKAOARVyqFhJFJLEANpavUUtzxpO0PNCBsNW2UbdHYY2Z7om
GIrTJZUUKkkfyoGNkhL3/XA1kFe1WXKYswWTPysa35imCrFOO4SlVJgDiiFhdOxJ6qrVAq42xoLN
mLOIU4RG6k4ksDPN1PBiIDSkrtXp793y1WGK3dVfD/BHFWyurrekU5IkQNUUraDXxlmBsuW9ZKBy
QK3SSjfNiZxxhSs33psy5X1hUzu0TXupYDCn26i8YMUS/6ACLtBUdrOg8Qqo2zAkVp9cJ9FpHrzx
Q9kiabfAv1lJURhGBFGMMR71e73Y11yzB2HTbFh5Dtsmiv/SKOT3qtm+OUzi2URKn8AaZWnCRMMP
dS1t+1Hv2FqzgnXcrBprsO404H256MBHlj1iKcrtmOhSgZkp0FFKIlYrAQtsulHi1cjC4WOFTHE4
Vo87jRebJb89m9zggs2vEAUxrZWm6XGSwO6txlYA0F3RgGcfoXpko97l3O6LLrHiJVxnRWYCWJBe
T2sHKW8BWAlbupEU9IZqI/Et3akSn6uZ69pqo7f2AkdntX8CVogiSEKbwm9AYef1sO5XzS57YZ77
qlXaeoRkDgEM6m1Vu2AMZiujUzILglQOVEHXG9g26/INOc0tz75prHRX7lw0wCW7XgC4hKbg1F3S
F0XHgGahrLRY2TpauEvdBWKOtDokrYL7a7pASmUKpGhyoaXlSo3pgq7P1vGmdBMcX6WmAxpHwKO1
vFedw+sNOLdzN+ZZdu6pvN96mwUBGQX+EFKC1xsvT05lZDp2cmocZ+tmSzat7VoFDyEa0RJ+h6Fh
fWDfwDAJTV+pAzRvV76hKzQsLyI+WP0peiebpZrCYX7hBql9YKnc6XFWE/hYX7aGgvFIw3LHofR7
XqkZoiFMpOKiHUEi5KSr/ECHbZbbgXvkpup3DVsb/olKs1+S8G+gBMmggVTcu3FDKrgcuLZOXxnZ
rwTH6DZ9RUiQhrooO8xNI1hgXmRjevikzYvzzKA/OS91V2OawBFHfsKs71szCmGGZYm3xWs/kbjb
5cip3zCvW4i15uXgK1JiOygIhko2U3Cp9l0elOets6S3C3IgTlRWhquQkgIdJ9d2Ydmcp/XwEv0Z
K1XCVeoprw+L3RJCgi+R3RhTC20U2ESr3pEyRjyeLIUCSyiNZ5iEAjlx1KAgUJ6+t6Jo3b2rPNvf
Apuc+5txNAu+KqhOexsNmcWK7rw5/8YxwX0UBUOg2oJjURRbWnZtpgFvMGd0mIzzacY3aRenKzHA
YDp+AbaNffhmR8NVnlrhbfa2WNE1OSO3csW91CLs39NlTTAbUmr0hl8DLi3WfhrxnqhcauP1Anrz
xvYbFQWTkeCdWB0j/3JF7qK5Ziu33Lf6NVmhr9vbvwQPQ8wYu1QxoShwTdXpELsFRKZZy1Y88Azz
0hWv37HP0cq/WrK9s0qgYUDbwBwKts0EV0ISwyMqAzSzUHmAoRDDGH6JghMYggcZssipGgeMUjaY
S7SHE5ZvfMRO3rbYULZdcljz7n8Cb+ToROlcvfbMu1gfvTTETA53t+UGemd52om3rc4iFLkWmDar
ahOQgi1RMjdu2igeIw5kLz4nNtuyiksW3dV29SZ9T2UeWfFCdWsJqmBdUs8thlqmAfpQr2vpk2Z8
dPTkV7RsgpkgjlXnab2WA4auf0yKFy3qFp35S2ZyAkTb51jdd07YjAGNsoHPtJv0xcgyaZXf6Cqv
G669cxVLtULUyJe6ULMFa8waf9UAwYwkLslYFUMDnLMCnXLpMpUwW68es1W/DdMF7R49/6M4cQJM
MCalQXI/x3rCvSogTmzX0uYHErQltRYiECP3QoVpIGhhk7WRWyn2BRLu7CSLbdATRSPWTja/YkvQ
6kJnFBurCtaY9rnI6ioo5J5hyGyQLDdxL2K3/HxY0eYkHjsXKlYwdfxwgBjxmGZAzSDGyKyuXUr+
qyo/CZOFOGeUNZFFhoJQVNexBqqbgirj20svyjEwG2Y3OuYA/bxcNbq+KnxjQRhmkVGx8KVixQyX
tgm2N5adYvAM0GtwXgRywLvqtc+qBSBzkmBomN7RMYKOXQ4Bnbj1u6bMUECtk/IEnnplJr/iiKcg
xiNM7C3Ve1/XkgbGr2iidVWH8s4N6gSJFiY4nQV8ZomG/TUMc+FOIVyjsg+sjp0sjsbadmt2Lwjx
dklXezwqnA+HJW22ioPtgK+ABC/iZ63ipJExtsNlq7xM1iHc8GANK2rTk3p7GNosVuOlL9AeSAQT
jJDjtHoR5W1g+35jx8lHgwVbMq49H8qzRuMiSva4HIfUV4ZEiPqp6lFUqC1KfxABK4te9EaJP9q1
oXyCIkVkfRjcnOSZFLMLmG/F3qY4c1r0TYZmNAKnWic8oGcx5oAOQ5ijmjnelAOskDaKQ1x9VWOe
scxQ1AsdTLTetA3dtM3tYSCzaHwDIg5wkVBSA3csyYYks4YM4VgaLVBqAY9xj3WqQI2U6U4nA0Tb
+FaN9YYm99EP+/jvISIIdJx7XagNYzoQJlxBx8bIFjobs6RSzPE6Xdxo+GheJaadGeKHebBU0xm2
Vw2vSjl/exgJMudBYf8hT4aB7xLnKgapaAzWjPXratO9045rRHamlZ46Hk9PdYz9bBRen2rbfovZ
7oVUZxa/b7DF6Yoo0RWd5aBg05o21lF4oKabw/jNgsAN9hpq1CMVBcetd4VsOiMIpfXXjeSc1YX2
C1Gj+Q2EGPJrg9q6igEQHcp7uJ7SkqqPib7Qt1vA4y7qmvgEoiQadmaQXCtmxkn9GQvUC8o/W4Se
4iHIcxYUrkfMu7SiOS3lM9liSHMxiLXVV955qliFvK1jSzr+gWGzWY0dL1EBw3GZii7Ya516ee+3
CBrV/lyt7/pcSmoFtmQpr9QNY+/Hyp+7OC84CxY/CYKFPPmuabJvKJSE5ljDAlUrSbHMnNgtis6Z
GdiHhXAJzBgiTZiXGS5zUXVEQU5OMNtwlsJY1P3tYSB3cvbIHU2QEWgopVqrd9i6Q9vC2YxZrrsz
N+P099K43mwd3ZxAEqJuTY4jrfVHstn3k22e+SoMbvqLeCfb+QuDbcvoTPUXVOA7YJmBKFEfbwwT
Qi8txrKKPJbvsW8RUe56Z+l5vWm24WlUrmXnWNpEK3ctLTiTWQOJi7EfoI6aOWFe55glzQeIJimc
k6HwrLJo7AobJbqMWVon2WaDFHLV6X8+hFFUhWFWRNXHaRJBHQPVc4My0UNbx6BuW0t8qIt1lg8/
v9uELhdqFahKYGNGEXxlooUpgXwGtluWN4xgv0Nf2vOfsV248oHgZ/0I9kPxsxX7FEzCKMmqUglt
paswZ8w4YdLqsPDPaBhAYLeWjXUeMGsfxBB3WLbQIRpZcOl25dbRS4446uedCaDgHgksWoxz/AKt
MrNDBpVIMEvsVu477vSXh9EYDYGgwgoWORBlwRxglkGQcJN4Ce7SA4CsepvJ0SpsXkVlZOH6ggWh
XgIkCHXtt14S6TB0ytBZSZ5YmnfDgtaS2qV6wCzzDexmagoSM3oXf0zUR1Fj1YtVoBT37L2WlacY
FHEXXNcs97/BuJsKn8DQh75KwhjDJWUVcWn4GHgF79jbw7zBFSdzzPmKyd24/gTK4ERJgeWH0MYW
Xbf2L8vzkjehhXGg0U/dDFaMytj76pKGVn+yVIRbQlGwBlXllaXvS6FtaKVhyepwoeqBavlddnMY
zSVAgggWSlYXDsIAuy4iq8qcbRCFPMQg22Ewc1VuBVdxU2zDYxIbYwT7GssazPklNeCwF40tr5K1
dO6eqSvzDIM0nG5dOz8hC5WIWdQmIEelmDCwzdUgxyp1ZHcNOx6clGtttiLegt2eK4ABM+z340YT
yLu4Cq/KYa1E1SiNq87ndDWc+JZ2pR6P9bal8H1WuyawBCq6NCKpQxyIRXhVeMVKC5YqbHNEw8Uc
uHIB9hI1bUEe/Cg0Gz8A0dQYyxLqB19B99dbmsuc060pFMEelU00dLWJIpExZJ4llWNKUPnIQTEc
QFBEdMhJS8KF9GoJNYF4Xa/EfRigpVimF8rwynG6VdQsDTrNVc9xVcE3AgpS5+ZmSVA1ApQv0yvh
rXluWh22hoqNofOfvJxjbGLuwRNcIdVrWVMVWIosy+2obrk7uFY2Tugg+MxUb8GTzEVlgAfri/EV
RBFi0UBzSycve1DReN3dGAg8u+1QWJWDZRuM6GCuIjvTloDOc+4rTLGGYHolGj1jTVEherwyAt2w
QzWqjvU86Reyu7lJ8yl+YjFBjQ3XlUb8WqtdETvC6PBxl9r1+xhTI4Ul2Yblr4tma6qLSw9zG2Dj
PSHYh6UInbBXJ1gsIpe16nkhAm2yDk/cE+OlWfPOdrcqpldSy1xhf99pLI2nu5hx5aRSeFz9vHfF
lIJCUU4bf5LvUW6GDKls+xCHkKrzQsHAR81wX07aLK06z1nOPUijlZgYaKyJRzTMosge8nLt++e9
cU7SmPuRwxsz4UX9ya26tSZDe7JqQY7pjCndAy5UCljsSnWdAvhI6xwJ2uvhI3ubXXgYONPsbsu2
qYV0lDcoWDZntOIq/jtbS7tfcPXTgxhCGdtssK4+uDhI4ulrrWR26MmWAxE/7IFndGgPjBDMVlR1
lUENI9s32lXRuJ+TgmyJNF6Ge6hIOk9WpPYmrnTCdK5o/tysbSvNQbkvPO7bwCJO8QvyqYztBUwZ
j7eJCVITe0YbR42KvDdESF6VKFucF4sDq+M5hdBcnUIRxMPHz4ZSzSOhHXcfmHvSutpucLA2WS1F
RqNOHwBkCuyPfGnQaAF01M7kjhnxEmsXbv1Cds2Vgdb/z7NngpY46+gFOomZg6IyqVbwsltdGhai
rrm60pRyphC6GpGcJCZiL+xDuNvIduEGPYu8xV0RypXGFVwpEG38zI4/HsZsTr6RQMtwiLgtD5cp
7xsT06taGdOwKGZ3W9djPNPOzXZp/mkuKYBM4yfrsU4yukAhhnDikLLWR/rcWvTY3SaSXREr26qX
6qqz2oZXVmbVFcbIyhNV4ksXHM4p1xS6oFxGiOHcIFQRVzoZL+B+h18YiVKRuqHpAOTg3gWxd5wm
a/QcSU8gdavM9y2a+dwb6IlcvSu694dZNtcjmkIT25EOLohrFAM1j9HXjnOwYc5jhEr5TtlKNlsA
N6dpE9zEdD6h3qDHDXALSaPwjPXHamRYZkEoZ1FyY0Rokh9GcI5fU4iCKqiY2IsZQzKMJV5uZrd+
9+nfAyBE66HpZYaSAUCifi6T2irVxj4MYc4OTlEYUZz46LZK3M7tQbQCOUFQvcRijKVIPa/lcME0
zSnwFJKgWrWSsahqgEtRqn7O9b6tj/04yjakD5Z2i2YZM86Yj01qtHUFxuBmOXTaB8Byg0o+VXpT
3zYmln0O024WI1yBNfZaAUzstWSJjssHCejmMn2VRuGlRBXuJot3RI5cFl0IqmEUawAIGlFS3+dR
E7m94tcwfeOIleuuS8tbYxtM4a2dXQYq945/JWbRGHZwTCxJYblOCFSTkvhpGsMQaZlz5nXRNXHa
NyyUFvRnTmOnYARX7zeBKjcShmcUjN0F8Sfq63zU3ZJ9yPR+Adgct6bABNMX9Rmy+GikYoHSZd2u
mCRbeZ1uf14ocAnbGOEjxMZw2D6zKkcp/UxGHFbEDff18zwzrFDuf0GZplAEtU3Q2a3wOykot/gB
1n5J9iExwmTjOcWCUZ3Ll9A6VrFnj7o1ZSI+bmiwipTIzTSVaz2PGl6eB/GawfHjTk/ewFQ0PAl3
6mekT8urFHNc09HLYZBC3O8pGvUixh48ZS72a67C88HGTtaZf1ZvHDvbGlcEY92vy4/VUvliNgyY
QhXsRxUrCNsyJN3yJmh47FvGZzq8DlfSCqOGtp5h9JZrH803OYbnL8LFxc95pFFgH1NwXKosiKqn
BUHcD0C6a94qIXo+gWlhlOPnBRUK/gBETLoxQ1RQV0Ui3LFTib4usghXiegLSjen4bggB1ekjskC
Ard9bQgSUnlpCiBYL3ppkG1W/w9nX9Zcqa4s/YuIYAa9inGNXl6e/UK0u91IgBBIzL/+5jrfw+nt
r2P7xn07g9sYIZWqsrIyfy/FlNllETnG/wE39v582Jev1tti80QFaGa069TzWUb08JNYxeO/L9zf
LhfU7vArhjqTCYL5P9+pE4u1WrrCdallQO1Wt9SerG8W7m9YgffnU76ccKsOjNJrUWgV78bd+AND
E1DfCel0aCDKiukJL+pqWnzMOXY/FFCO/2GsJf/+pn9jE/zjj7ht1D+yg7EaOt1pYAUQoTlWHR01
LT1KPvp3sBBxAW3R4NNBU/K8tnT55A/fXUR/2T+4+f5jyAk6A8Yf/vkHiMX2e+7jImd1PSUhWVNs
6JnKrrSoW0MKxiu/Q4j+8nn/8cgvSfhWFkWo1G3hA+THVmk+SHu7/vvC/kdm+cuVjodAghk+5Chq
vs5LDmHN3MHEQ7CwuyD30uCjuNT7MOZJnWBabLdEa1z/P1TxHnwUiQnD1gVjY0id7/qwt2Pxb3/L
12ODzuxq3kp6N1tiFg2MlkkdiZ28VPv1WyGavy/vf9/8yxdlGuGc9dhSrj88VZX5YrZK0n9f3u+e
8eXsoN6uy83DG2lr1/iCitn/5gl/K23+8QG/nAy2crvdNjyiPd4WzXlh+Fw+DamxFw/fdei/e58v
W3IajVHUDR5Wjzyai22kKHb6b17Jva38v+2DL0mfIyEYXjh4Cn7/AFUWK75txTpSN5gU59+AaluV
Bld92mI/6n+4CSQ6oITDE8hvxxD5Podpk9z03MSdHbshRbaQVbmK1Ol7AZm/1C2+iYYT/BBABAIp
8J+BYetGDDJP+GNZe1qMA2nBpEkZ0MV/30l/g8P/8Zwvi9JBfwF8ZDyn2vHcCmmB8Y3lkdVRDexw
gbQ9rbY933723+DUf/3kf7zfl9RYQSjSnm8d3dmtfo0Gv7Sl+m5a9LtnfEkz2mkUfqWBTAY6N8sR
M8b+d7fYDZX5//bUf1/jKwLgl2XtrQVew8jH5NYW3EzKISth0sHZeSWdoikxY5X1JlWo2VGwQR/3
s5Ppv3/Gb970qzwyrtEZQhANYmjXUa8tcyOwv7sr/3Z8rNuWxMQLupI3N7Y/70ohtRUM4a0Hnw07
nmwfDU/raEicCBOwd42PKuCbzfm3M/DnE7+E0kC6ypoYUnPcVte6u7r2b3+zE3edvnm3WzD7+hX/
fNBtef9IA1ajLVo14tVkucQSiC/bBDXH75DfvzWRMWLz3yX8ElRr4bSWuwXQAP7tM9AkqHW8zYcb
0UCRBYcqbq7/GzGq717vaywZq9tS4ox7jUddU/9q9Hbkuv2GmvO3Uuofr/cllsyh13TqdmfceuRe
WidBuxv8fSg+6pOTrXGTePNO1VmzZsI7fTe9/Lcz8Ofifo0otkJCO+AjAmPQ96bbDtfGFuM3J/67
tfwSU7i7MK3CW7y0gqxvx6QHEg2R4uTfDzSa1X9LDf94H/cLIDzYPTfrgU0xW4tMk216tqZS5kz1
834gmt114RwMsSDjkuvWEdkCTcR7yOLCrGEMl2gq25UWQgArdwcvD/tG7mXIg8wfoIHjrW6963pd
XppNyZ3Xh0XSzUuYOQ0pc2s1yuNoDvwZoyTLs7C2Mi4547nZ+mG82Nw+LKLWERccrB8mq4tT+WsK
JebpzgBz/uQLhpkrTfykm8oPQwL4EKXcYhci59D5Yf2YGyww75qZ+AjP5ngIywHdWF25gg62cg5m
XbjvHdSRcS4KJ+qXThydvhhoaZTlS2MwWUSmGOufQTMXQeRUS/9zZb0+WmxaT5ivUzvWOOIuQOBq
KDi1IratcXzffD4+e8yyU6Zd/yKqWU9UtmEoIuh5yJe2hepeVDVl9SRRv1zHlelrHQZDQFvHYAzC
85sJrHyohaTaqKdXFoxdE7NOk4/KqzEcyAQh+SZVmYrFHK9+Y/VRr1ixt6fO+CWqvq8g7NgtmkLs
AuooRi0TzvvuYNyULW2/VnSepJc4pAlTJ5Ro5A3bQreeOOm4uEEygJn65AWc3LEQ/9apFBoGBcYU
j8gm5lOoatRtqy6jKWDGRotudSOfrHW83kg4ci27lvblqAaMhW5jZJBSvqqqLo9rWYmdbgKFu2uo
3lc1WxnhGxpVtmq2OXLtZQPZq/goXYXMgDMbc9oY5wvw9R/qeVafog3MJ7tuxKtwA5YsjtelWngr
j3pRNHc2dNBT7ixzOhV8vZNoYsJDB3DEj8YMrWfhLeKuLWvxuW2si1wob690qLxp7zRqfWwNLTPF
wi3RizdEQ6+au1mF1YlLCKm7Vl8cLb11dybjzkWGfnGsXN3koSm9aGnJr6ZcRM6kj+Ghgus9WPdh
PmKV866u1tzaNFRynJpkUzhhgskhKFKCWye3GnWYVWooLq1nlafFNoeD7rj7JMDYb2ivLCOWGxN3
IRd97kyBorqXazq0q5UUdWcnc6D7DDnImLuGb9ACL572wrFSo6rUzmXWFM+9RWL8OitfPHs5Vaas
ssZtttT2OjteGyOUtHLbInVFuNGWuHbmdAwTlaMlcohDS8q9RmfFPHhQLapV3OFDniC8Pub1NtnR
VnjsqIh0Yt04ilEMqYMbjYnBqB1WB70E1Ns16drIthiJQjWGiU9aKzdrz8trVfKjB67VZTKn5S3c
euzr0nD2Y8dlBEEQiFRy1R2B8M6XSRsBhsB6LHrFvGwBVfuhLyxBgfaTY5sF65KtgsWLXvbctu+U
5afhNDwXw3AnDExHj9iEhT4Eo52MBdQ9PH7v2D+XIty17q/JapLRHndWz57rYj7roTiSpkgbBgXu
IiQ5SCT54IiYdENSbcvLbDR3DFHaXuu92TX0xjke3C1pw53jTWm1KMzaLDhU0LssnL3W+ryIIYPs
sUOdIkj1tOaNIxPw6fYYtz/CAeGZEzurcYOOsCuhjilzreWHamAT4Xj9Z+Et4LDY5p0RBulQB1AI
FXZBlw1j33x6KnzvMqzw7GFQiobgfApRyss8rLkxBfcL6Q7u5sd+tVoY6q9/EjZDG1+SN91u91I6
e4ubS1orOx2UPFThfC2rbqcmH+SK8q4euxdTNTlZjZDCZuSErvmDrBfoDxQvtln61IdGfwkhfnAo
C0yZhHDDGfl17aHlNRJBV+E9OHAPSM3RvjNM8mYP7OzPrht37nTZ7BpFkzPu+KA+DWbGRPt5u7VT
5ICzk/nGDbto0XY2F4/UVKhi5Sde1tWj1qymdmAOFMfHjnrPuycBRIFV4Ly79uZQNPSexSAhMuH7
Aw2HtY3YumIQZjFcam3WCwtHiS2ke1r6c+5WG9LsKl1UeDYaLyK6u7Mb8nPylh9QOdr19QLRBfAD
P3oE6QqDzRgVqIfPQJcHIsjdYhV3GJF83YjhxxLGX5SVzlUNJA+DTVFMY51mpi4afZGo10pmw9L5
kW95mblOdKzcfC3cxDbru5I4+84r4qLQCQGCNDKI0Jez31LL7Fzqc6gZQSv+J+sRazddZ8ZaPVZl
9Tb6y367EVR8rz4GK0JMQ4akHLej2pYnR+lTZ3f3zbrKmJv4dY2hcA8aYeSL5tCszqHXTTx5mFEc
Q4Rao7ybKp7VZfG59JiHcVykzlpg9hPjJgmZwHdXQxCDuMMjadTpLDijky1UNPkmlDcmO2mlceo3
71XM4r3ZeIToCUeX/l52EuRKNOiM2gF8As5OM6yvRMm8rVzaNGZsBU1JO7Y8yQXfuSn7igp/+yw7
X6L7QZKpMz8nEyyrcJC4ddyoAJesHNejNwn71DP/weLNK4weYAvmFxOFGOxVi9tN2POUODxvVJ0H
M25yMCC9Tu+bFaQXawlsrF5/xeYRFM59eFcDp3QNzWgArkc3k/00GYb2AgjnGMvHtplORrZhTDqT
n0nnnsZRVyO21ezPmVnbcxH7o1FU1B8cXCSayJ8NFC9+lT4RB8gA2VAStF8U0twI20TRFj8RgZJw
HHSYTDDc2Lp6izSmLt9xd0F1e2aahnxNYTi035D8KuySqgyvg+1jPmXrVFwas07V6GMwz1AjlaEW
EbHKQ09QhciwPFv4odqSmTMUd3CqEPt2XSJfsqwiddJVNvayxD6zVea4ay5rAWmy2rdox5vzPNip
O6JDvI64TmFIZbZRU7XXekVqxqxzY4pL0EKWUy430qSpVaRtVUWTbjv8gDPFozX1sVmxDNGppkQT
nHn7Ykk7YQ2vzqwkVTRqvtdek45gwZI+1xKK6q1Mal7iJFUysuUN3Z3Qa1h5s99IeXTr0KWYFgPj
tOEvptCR0U8d5YabMoi9To161aOfAiJIid+YGFT0fpYtMs5ujYPNeWm5zsm2YRuZb5a5ps3MnhxD
A6qtqqTyVBJMW4pxhyic1/ehQmO+7I371YclhPYfibSfZFBKGnBwd+0y07JIkBHf+mapa7jnFtkn
bYr+FxyVPkrPfvagg0OVpWDB0Fk0nFtGgyW8FGPwYjnb+ZajUI+7qTNoJELWVWgsmIFt65RPEM5/
E/bZnzCEYehL2JDjBjJu5Fndrgq7Y+9XNV098q7r6X52WTIOblxihq5GWFwqOw/tIWm66rAa8wod
XLFSbpYPi9m8mZx7tC/sl2md3Fg2xVu5tpfN2nZA16PCnu8FcS6sXCD3Ni8Rm+33qgrPXiPfiQ7R
XnLaCS1dfvFU8VlIiGi5q/0eWhVIDIzEXBmXNlS44RTfheZErd76gf8za9eetsubV87gcuBuCD1x
9JztaWNqZ3QwARrkckY1veNufWeACDdP2MbWqQua2ISNU2VjnVeEjLEwkrrCI8jadFE9WntowmFI
WVJjgB56W0XzLKLRAzAuvJy4xW/0LLKhmXxaG23Ex6GARWb9Ceuej57gpAdkfAKF56UsVhiACPtu
k82nZ+sNDViFif4wJnKMQ4Wl9URv0FpX2AEwi1Gb3dDWsAzaWBBnmUckdjOLtQFCqOtiPNtz93Zl
V2ntmlDNWw925Ya5Msh5hQcbM9pDhWoTS/4Aod8MVkD7EBm3FPJt7kNC1206bKH6NLVXINay1OXy
wZPmpSmVyEnDf3VGC6/C0pWJIcjDHPT7zWuuqw4+jUXfg5MelQVJeqM7zKihVvzt/fqxDGGyBP6D
nI13SBlA8K3NirbLcYB2iuFO1zwfS4g/12OsOMinCnfhKIOrMMvYwY3WIBmbAqugrvBTw/B2w+wn
Tj8mbtC/C0iA0cCvr6vnJEtjHdjkJl5Bzq3f5cvG4s5uU7fkSIldAIYb4npbDYoWDhJ8SPBKY30J
19uTYDRBzRabpvAjIVXSb/POGytaLz6mj4sEZyBvKjCPyBPBZTbAOEYV5LqKwY43UwWZu9QvBKpz
+Nfjy+DjUOhtL8uyoainonrdHqD+V0ezGu472Z7GDcrKcmYL9SYfXAJnjuEPiPDRJhbaHo18RPl3
7Z2AmkVLdaleawcpwIxCbiXUgIPZ2ioQyM1HtfQQL+bIjX/7A4nHGqUwUWfJnZ3b8qQM9dlZAij8
wAetGGknPnEQkslx4C24UGb3x8oI8bUdavIqCzk6XWy8l1N9MeAaydhp8bY9E/WDJ5pEths1DJMy
0p0kyohOPfqljMx5eZz5e2W+99ZD46yZNLrnYQhTOWwQZIJeOnn2undTf+iqxuJh0mLusBfdJz6C
aRtAtGukvfVqY/5saGnYijMXxX40uhhsKbo2PbXkWc5nQz4SFmLXrP+ZLSynFpDiT8Q9DDVuuxaF
h2k8GVOZs2ree8M0UmFYR2RAiAYABpQZT/rThbdTUHMKq9nYcS4QKKTKbM6uBNjlH5n5Y+ztxByt
aFj866S2s7aKpO6xQTWPTLvG8UDV3782TZE4pb3vRU1H8llOgs6+Tsruykzv6E/DXVg+W9uFFQj7
bXnHS5mE7bNkK6KmSjwku1AKSBcP0JMLcM2wIwNylyXEghr55uj65Bs9vjXaDda9i3u6ho4WFyg+
yh2Gy5EwGAdBprQcf264U+utpUOz4dRBINPEpUcKqB20mYO1xWQ/9OvLlAEHDcs+quo2kcrcV869
O6SGI6hTTvAWg7rIzqqeRv7WgDcREplUPUvX+mL1uAL81Jq82Ch/ibWLvW1KDXcnu7MFS6h6Dx9k
VGVwv3JaQUkvY7gFR0v4Prmo5cyCrsATZ0zxd+VT6d4Zdnhth5dBZDBnja06DYfXZjWpZigjlRvu
VmTodHQXMNaCn2F1v4D5YFZNPi8OEOz6rBoz9UqW+LzfV9PZ5PO+d0AqEcFBucFRDyVO1bTGoxwe
g5UgM361IbKswIRe3iavOwt/ftbhh+PMVPk84RUm6VY27ltcAc4qklo8kX7dFT6/91r3YS0hJFy1
L5aNFIj0CePQnUb6YBQ19cMRrERjD8VoimyYtpi5ZS1ukKbObZQZNcTn+91mDIkUa7rN685DA4mu
9gQPlMdJW0lQPobz5+q0MIh66LzXzXRjp75I/1KO+y3c4CxnJLqACQfPfJcftCki1SGMyhnfAycG
toZBMUYzBhIcDM7LfgZSpilQi33gqYONj1AwUcbcffDC6QmEaLpZy46NZaJL6G6Np3FB9C340cFu
rnvn3phzVpCZ9t2nb1cRBDxTD5k5bxTEmDbYc80HEHgfdTfu516k/QRoq/cjA4vskcRzw1+oBSzq
u8ul78iPyfeqKHD6C7c6gCnyqvrlbbPY7TU6ahtGE5G1uvLQ+4GAkM+NIUBuHu5dBXeJ1UERwOEN
piWy1Jr/ZqtEFLcx3MKb6VFa+GGz6Kd4dfyTXfh5GDZH/GckUI1xYq0B8P8U9m2uZ9iEomjohbwo
08C83s1dM6CEn/slma0AH4T/dpo5hkR1pIAsWONyLtYy7QF4wYUnrRSKUQ/xnpu4eaZkQAogm2rP
eXdUPYj8RTfFrQ+AuXur20tR8sexnT6WYo50yHJiLhRjewmuWuqx386yIfa8wpoG2VyVAE+0Y9/u
DmOBrBcbc3aRTAOA6cSpIfZxWD1gfXPaNtjdHRxpMVYZUPf2SwKwgUqkydo5kO2WdgdR0Phxsen3
EsCDFpoy49Pwt6tBmqTxN/D+YPgzo/aYnQR20YC98Ue41bGTfkKwJxzgheBVVggpKDtTC/9kLbqo
Hb3roJa9YdiUhT9726LOxk9kvvhTQHs506FNmw2md16D1eYoTRfux0qydAxCWrW4NjwHve5heZjK
YN/a4eMSqD2S8gfPea4tsMLqcg9gK15MlrjkYQvhGtpaid/mDr7t1k0J5BgjQ84nTE08N4FMm9bZ
EfnEPfyoNfQX1xkPI5Q725XEonB/lL79CJkoGlrITWuVG1VwC3n1ASDlCalG7tjdq2fe5hzhWeuE
d3b5qKD0S2DuKiaHEkWoCw4yA+ZB4CQYFAinY1JA9TvkLewC+5Sh+m/bn3bnZfApixhkCBFXoiF4
UKZMtHW0B3vXSvnLahOnyGsTQy/FB+gyAdZvyMls7azQSZrNjj2OD2aovJgX2sIOGIT/ODDGWHhH
LdommsiMtLHNJQ6BX72444jdA2YUQo+7vRuFA9tYccSU8BGe40k7IBODHHTo7RQ+Vs8lLhKIfznP
hGeYRYtKXJf4HxtQkTfQSzbVosb6VSLPMBG2HKACqMv3hd2+WmhfFMX6apMgK8MnsUBflps/DTbs
e5ulwXhDpJ7NHuF02w69gZtrWXbmqjOfi1TitPM2pHPljLm1hIjvNspi3vqvQ9meq9441v20oLYe
fhWa7ZZCq0SR1Yr1aF9ht/Gb9VWBErE+Q50CiRWKZygX/apM99lxu2vgzw9lgbddg/mum6tHqA5d
HYwvhB35gHP9FaKNsG1cnkYGzeMhJcG5NMeH0b+CCxGX7Z0dvDa4UpR+8yyMVlvQXLSaHUTyd9Ih
qNXBgnNxus6ahKBpGCdzwSbXbjYxkpaiyVf1e4TdTg8EVQY88grAChhWBIQcND/lBKeaWSYB/qvr
zXTG3RAalLkfkN1PS+9tnObcD88+Cm1Yu6Z85tQIfg9Yz3qOQ0gy+riDfdZjOLGPzBYiWaWzB85G
xz5fJj/zrXFPfCOTvQLkdudN7Efh4lsbFQ0M7JyuyofmhpSPIvf9dT3bpQa0pMGj797IcsFG3nXb
FnvESOs5nwcjXrY3DuvCyhzTaXshFfAtT2QAAHZ+T3K/fA1IsV+b8XAbYazglGdKSGWHQVbVHxM4
ZkGFaV4W5AIVuYEhI7p5y4Ng2+OG6cMJzBCYbzAI7bpyQzR8vM0l+v6Fo5ehpk/IThGo4wZAJaHw
EJVrWvZDXlU6ck0Q2hTmmuYxDyuLms69jXS6tm3qtie9PAQlaCDVj0L5NCAgEE7PDFafanrgqOEl
FpbzvVMBxqjvsaUp30J6Sz7EhvZG/yLsIVLh0RuceBxRwQSxy/IGHXTAj60EIrB+Ns6jCyio4MsB
uAYdbPwC9dmaHfW3361cMkPZx3YTPwZvjjwRxJULPeShTBoBbaPaGZBDqN1ievnkXNrmIoLHuZFZ
O70UlqL9WMLf89x6Tx501kfJoqnIAoO8z0EH+0Mr2UoARDdFxB71LUAo4R3C6dkWcFaDilEZwhxJ
FMkCaJYGModrQGboNdFIoLk7Z5wPe2OaoqKqRmqj0h368FrM+tSLBVllKLOiYSmkDHZeaD40aM7Z
VZvXvnEtfJkJ9Ego0/NJifY6CyFoNTOTQpYsU3CoGwLLjZgHSHGzEsMUVtR27gEoZmK1494jiw2E
YPQh9eDq1CkQGR0nVQyA9LB5Kmp68Vh4iNTl4P6G+hjb1b0bt2J4ciqo6ohwPYbLOsDLpDYyHXgJ
n1EjhvUvm6wPapyP6NpFk2kB6ez3niUO0kRzq1ioIX6NXGB6s0k7qB9740MHmQuneS8l7NQKWBuv
j2Gjk9Wazn1dPQuxXBE1QQEFcM3Vaymqw1bOVybGvZQWitrPrVe5PTaP/oCWfF/NmYeGwLRVqfah
28H6aIZJKxIgfhhEmJFhqrAWuKMNVaNrFFqvyrTv5qXJUAbeobtyBHKbOqh5TGXQroDmlYvEcvEN
zCOCNw1hsRRUzmhaygN49w8Lb1hWrvoE9nYclP6HryW6DrDfsovIwuntkLINw++10oC0/EwuYlfZ
QMDq8TiW/snc3Bg+t0c+exAoFVm3TDGfjOdl0TfEt6EsqC5eAcvQtdv7ukwrFxfEJPeFuyYilEkB
WM4y8WGcx3UdIo+rR7ueonKy8OMhkpc5atohQYEbq+BNaLVbGRp/VhgHTMFTt0g0hESp2XUXe+2T
JvQRcz+l0exL4T3Psk57vLrRLzfV4Lt1DWDdHL5W0/PMpzSotnxcpux2y8+tyPplTqRVRrOoH8EM
T3sPdOy2SjZCHkwLBw+tXx9FLpt42tQyKqD/bo4IK0hjxnLrgBrbuaNxkLSfmm79ayBw2MC5s9cL
7mP0EefjSNA3svS5XtEaLQ9CBXFHdGT2SA5sK5I2zxjb9qHJL4vbZEgHE8w+0AaAGFl5qg0Sqao8
FsGYuhagoM06AIYpB7SbWJFx2Z5h53pgtkw2u7hu7XJeF5zuBR/M7cZI1GvuLUUi3c+un6Np6HNS
oAUFrMtV4mx27MOpBxRg3aF15H3PSSJ8UH56NyprN4EUw2vh4HuM1m6u+V4t6EmWIpq5fgQFA+Co
HZsQY2zFvcWd3DKRvQkePI4rFqds9saIudHbmwcFtVAxBUEbBy2JhuHZMdBZs5KuC/F5OzigsHhY
9Jk0fWSpDSkDSZWcsxmK1sxU2PPgrA3bfbM9Q7MqLxCLoCSfEnjchMp+LARAc6dET/q31fNoaYLM
qtGmXYPUwUUdTGwvmiGzdXkdlZc6kziElflKnHnfifYuULMRcTPIJDDmYAC/QMwHPvGjKNDeNMmx
M4CSF1ZmjPgG7pqRxc3tBcOHqvzZjy4mgtEUKttmLwNgCqoBFqH2M0dN4HfUCeqksqeDBJzcm148
Ld0V84VHa1MpevORLeoTCeakWtcnq+7v4DcMj1/n3Pkdw+KMOQLlYZT8h9vVx7ZEE8kzskGwaNne
GRpXsKJA4v7iKSsdOHxRauxP4stkcJHQB2G6Wf5xEM1LYEFCbKr2YJPsayKeS+bDsqq1TyZYLd3s
Z9vYRQBpE3NqT1NF7n1nQAqh14eCobgYUTG1FU/9qr2vIJW2awIkpYB5Nvwhcq9Yh9lFYLey9fYV
aqh5W2a6uv65kMD4iH/iFTDQAVsGzZvYmqy8MvlrS9Z3NWN4Di7WETzL8LXDxJG3LPE/6fHgRN7m
PK+Vic7keqnn6gMDBo/26IyR2alXa6tgh0xCJ/ZX7x4NU3Bv5wzCgFh3UR90IXCh6cnIWIgCZd60
F6HosCKYjN8ZrdHRvkYhvGiVI9paUdWRENVWk3tjcITjxU7bA5RmrHtG1mOtceEVQRyWMzBXI3wr
Ntyd06bgM1nwfVh4D0YNWykO1XeC4EWXYngNUbzCpe8VFABMLM8YZq6tS1nUh2UqZqqDEVhdMHn5
6lRV5C4OvI10v53hR+3SNRx/F8SY4i4MTiBG8KzzBy+zfX1WZrjTbfXLby2ZtE2D5ljfPgW6yMxl
fLHY8ANu1WEMdgsoM75CDVtUh3oa4iokl8Ld8mU2gRS2/rNRVzu2Lr8BnRIK/aGr4uhhqNqLAWD1
SP7bDmii1VJhWvnm9ggdJtpsvYFUwJpCkENG6dNF2CJ2yNbGVjeUabfJk3QAL7lsu/8f0s5rO24t
SdOv0qvuUQNvZnX1RQLpmDSilbnBoigK3nu8zjzKvNh80DlTJxPMTrSqLimKGbld7NgRf/w/GZYv
jYqURpeanpPSArYSWvF7DR/Ixo31z6w0ErLiPh2RJR0My7ODgPqB1FRXKmjxncFTs88DyW5z91YM
hf2gDeO2zqN9YKZO2RufPMlK7LEI5RUSvz+ocRUrHlzyKiuRAKsFc9cn/JOh5dAhDKRvNO561NiF
x6Ew+xspBKEvAlCxzdFQwKxrPyOFSpVqRM1qjElJFEbNI1yiMl4Z6eMom+FKEqTu1vLTLzi3z53i
5Zss0J+5pqSdEo7fLbFMVu6YmesmMd/QiL6nVHknl3DsdUkn7lTZP9Qu6rEA9bxVFI73hseYLJKM
BTtlLeWEp8xpv3PzfttXnBaVp3ShiBQMdWVYtXUd7opefWCnfY08PaaQGhjrMUTQwDRBKvgqRSYP
mmynEL07aqEJ5fCcHiCqfXSrfAoTgaCVJD4dQuWdl6SR7Y0mfLqJ+9lXSBaKRW+ApAi/9J74VAzm
a+5ZkT22kG1FEdAaw+1UspQcAbdSHlxNobIteE6LUqQtiz1Rpaq/Ihj5LBlhZIMLDmzPT+BMUAwq
JMwNSAGTdpwo/oLGEmTWIhF3lfLKTV1DtuXRe4e1qrJLodm3aUEZL01/CJVxK8sZ12fbcsBS0Xfo
CyY4Ztdyw8qwKhd6tTLS5nlSrFxBMNIATmlRNRHyYu0W3YvggxDIx4quDE/4VqnpSydkFOIUb/Ba
oC+BtelImezFsAcmktYc22IEWFDVxV1VWCR1lMIAU+SzbkIp7vGvouNBlv3UwSm182vAuYaVtXat
GN4uM0nG8V7vxM96XKfXtUnwUnVav/V7Pz740F2vh6zt7iSjHAdHyKzqW1QZuc3WRLdUq4S9aRTd
JpLilESPL7w0vpuvK5CBe6tRw60m+y9mJIufNC2TSeFy/2W9gHSU3PAUGNM4OHSC10ZTf22wTYhq
tpoglS912jUHaSzS68Hwzce6N5QN6nXeC/Jkpj1KXr2qKmF0wjKKbTXEEYdd3N6HZeremX5IpSqR
NacITAHmMkKjQZtowmNX2/RdyqNDGCSqwWa7D0OLrmVYFZgaP3gs3UTauLxZt0atUQoJsnEtKQ0v
p9Li8SUq3h74tn7VouH9nDe844a+SK5Ksbc4+Dq1ItEobirU597IOJP8qhJhw+s03TZmHF3pTS1f
N/6YbVxTrQAoK9I2aMph25Wyuq08DQ51kj77vtLSm6Is/S29pnSJ+W6yi3vqXp3LsjN1ysGPq/6+
zJvCpqRQ7DsQtTTUSeJ6UGqBWN0i/2Y2OVwrmdvf1UaTOL3vi19Co5RuGgrMnPIBh+cL5prqgv6i
40v3RVYL6wFkC7NVp+VtN7bl7ShZzXUI6dk2E8d4GxGbbpjagRt3yO5CVfouCnrOkcw6Qk12h6kP
AI96Jd5mpmjelENhXOPFrWtinpwyBBWX0sCjyX1lsk+6/sX0O/1QqFaBQxDqfMutMO5bdZDUlWgK
1BuYb+qyZeFISCi/A+zz30pVHW4HCN/uQ6NuHjrVIKYZij56b1KB/gJLbJxASJPXZIyKK78yi5rQ
o+biDzNNuTdrIbkvBaPjadeVnMrGHNRVht48FSNBpTI8caObY7ATZK06uFFMh5lYx5QzetIij60c
U8LqqrJ+APY5woMK+w1IQ4AhW8pR6eciEmocsBauSdrUT7IZGeD8fcW/GWMLTiGyURvyZdBqxEV0
FQViSAGF2OFzKnv9ddAHyXWnMIejSPiLTT/GKdVgKgmmom+i5Pt8RwTz1pUf+vdiMi0BgOdn2OM4
/ZXrkg9uBiOzVa/v3s1MJM3AyTEocnPQvkZqRP0ngtvludFSis2uG0Y0XqRFP+68UqVi2/lu9xSN
ffja5ayjKblcPF7jkqCNqADDNKP6/XdPEeSveR9Vh1qvJMoJyHG9R3lbPJrKyB90/UDRoClGrkGD
LuADsth1umbHShGYUsu8VVOkKKuIt806o3z1YFq5rJHZouTuyGqpV3vNSMJbq+9bHreSle6KRuhJ
WHeanNuh2OnUOtzamlA1JtLhckh4ju9WvO9j0bsoOdSKjiYw9Mu+Y8qxfMgsU+5gdpLIgFaR1UEe
CnjwGTwRgVifR2659SQll7djPegUdKwAUKA3ZHy3yNfAS7k+sEZPiuKHihgfnHdumvDmi1gmWkx5
uqpS0L7WaS7+hJaSIESWQoA2iVQb2qcMH5rbGcBS7jURjA6d5WRJDr7Zdq9aIpk0zBQIaX7yjLgA
luFrrbUxtXAsbry+5i3FEn+ZYJ80C4WyT/ZSy6TUFsglSqRYW9q521DJo3Uj6UQ1gitSzBs0c3ge
+zxP4KLT+p99r2ep40ejmB20XgpovUtaQKpy30GUN2RKCBoXfkvb6DUyIkkpaM06ERovdXJRaO5i
kwVcoeNFRApNeAofSRjHj5y4QHUSlTf9ng7QerwBVmeilDDUlLTXRYXweudF6YtlENFsWimotlak
N1tKkRTLOiRcgp1vDrq6otznDndFhQewIzU2P420sW4CMWueykQp3V0SpT3HsQipGze+uC9NIbv2
9bL90VpZLa1auEUAiqhxSC6vlkToK2vl1sxqzbJpVY8+Ee8mh1GtDbtUsn7feVmyEcXc+inWXpWD
chME6hEdTkKxhuIQKlFxY/hWuy5j2F54T/rKY2tRHimAIMFBVEvW1ghacef3ifAQRWGa7Oqiia+t
zojqtRr2wJiljjRDJMDczHMafFns+yRWTKkR7ViVmnsVnoaN0Y0JDflNIm4ttzLsbKyKz+Fo8agt
/fAQxnAc1dSvD5ZLrIESS+9oKhlUK4q6LWivbDWGXgNVhZS91KAbVsEwxAe18sd9NYTdvaIG5p7Y
QiFrJfsPUiy4O8/LOgC0JZdwUkUv0hCP2z7hAgqMVIHQg0pEJg3ePqJYepB6zhvdd+QdDMp3Sgz4
MnMb62eftvWVSOZ5y/NfsEFg9BRkuhEkbe3vgOKQzimU4h7fCgPK0JVbC6e9jeIsAHhJEqJKY2Ft
1Hr9PapUlbbUpNXuXVmQNmMkhWu/kXsqyma+9uqEdZS8ilpRbh3EsYmu3C6Edb9u08ekx/m0ourZ
aklm0icFtwl9aM5Ct/smxwWgpUwWHWUg3AlaXaKYjSxRJFIgFBQYBkNyFWYHnjeuVe0QGp18V0ey
92M0ipjXWtOWz6KR0BgAENW0s4T4zK3k5io3xOzJLWteujEM006nKcPXFC+6l8cA5lEtov7baYb1
Hamv+CvBGEUZl9FSlek3RIMyoE1ds77qSaXo60x207dWsgbHzcRoW5g1/R5aLiLorPE6DMwyfC88
y79zi6y69VRDu5MjkWOBWHoSr8D3KKs2CYHB1LrfpNMRKCpyjEP5PEZmDlwu0uuI+olHhqoKlPpV
hX/9c86hY/q8jgbOlIgtt9uy0NdiihGSBfUhoqPgwchD97tc6wBiS2Jm3jbVXidf+FjVKQ431tof
nRH3T0Ih4pcjte02ZUrDgDdStLAyX9t5GVrmHvq83kpWjPHGHIeCgjtgni9S2FYPXWoYpT0aHhFQ
pnMFgpI37sA5Zl/apA+2qld0tH8N1X1gdSKIhw6uQzAotzGR/AuNETjHSgu/Kb0V3geNXzxolBuv
raxr61UpiOonP7OEb1nayqAz/FCg87jXpRHIZUoaXyJR9t0NVDDaPfHGmx4Y8g9YIttNn1YkHwG/
bFLLrG+rMi0epcqvD+ALx6s2gMiF6tEQHro2muD44QIzxNkGHElUVBg15Klr8bSLqs+awhx6ups6
PzmIQ7Exl8gaFix8IGCHlonoBVTrYBSk5RIbvOvCID7290ykkSgKKApMxhSwTgcR5hJv1j4JHKnR
dgaoETjzNxb57cv9PWf6ayc7MIcTg52hnaBLp6WHFwcDTit9ogIHdb1MmnejXUG8uci48LGZ6NTc
rMOtLmK3G9wURJaSTSlvYyfW9AC4Pji/Vr8D8PewMMCPzXunFqeJPuqpy/Wk7jSJAQYv2UvvVLfp
hi7JW7oAAjSRULfdtt/ym+JfWr6/pnXW6pYovQ94DquC+h7HXwL5kxUuyBWeIc9QeCRoiHMRq8gf
CAZ1roRIjGuQoBRzfg42TTlb9VXZCRBpGc/oaXwRr4kb6m23WmInPtOue2p71uTW5l1gRVRpeVaE
0rUVqi2vHDl+Nruq25pqwkOm4PZ78xWpfBLEHhVfkj3kQdGzXiuEHVspU8xNkuva9vKCnzk4J7My
O/2hV1Hh8xBzh9c1olEluEMV5GCV3u+3859MgTnri1NEMXBJfk969e7VRLe4NmnO7pwWGMXW+xdE
UU/NzRg+0iAw2jBntZMU5qieRgflqVgSGVmYPHPWW9tXSduEsojMOTgiGjD08LlK7y8vkDx9yGmX
6+lIZu20nt9belkxEulR306oUEjL9PXU3z9Rl9ETcwBpGNnVF3HjJ6uSvnaYQoMlBr/zQyUraEoT
b7g68wuCEomB0tAvlI2gVfLReLLqwsmMfoHI8b85Kn8ZmrkCyNvHzJ0ak0pw0UgTulReHLpDnZ7+
SLt+VdbJopv9eEFNU/yXzdntEXihWdF3AsBgbG6tKrzSxOHm8jKe8asnJmYeoMhKoWhoO3PKsnI8
0iJyeZXGj/Lw47KdpXWanWcr0aNOqbFjpj8G7y5TfNsy15dtnLmVjseizY4y1OqwyvfYGCteSYTO
uaWsOwskknulQb552doZauOT1dFmR3kc0Y7JLA5AtXa3pN4PI10HcJBY22xDBh141H7B4sIkarNz
LSZiUhhiFzgg4nXa5o0d0IY7f1Nt9JXl28knEqDrZKlvfmnrzxl8zMqqq97ArL+vs1X2SwDRWz2Q
ooQEwak51osX07QdPjqXf+78OYt4RqjjFzJL2V0B/6sKGzxc3DDkeINq9TjYZKauE38t/QQzosOX
/vvt36eLO/MrRSsbLgscODLdg1ad3NFw9tsE3KcmZh4FlHRfVgPTmjTfIzqBW55zsrnkpqdNf2km
Zz5E78MhDPVpJu382nNvWwTH1t0z6rEHy46uga+IGQiWSaDwoG8A1ywv5tK5nPkY369iESwXsVvi
xE+qLa2k7xaKnZ2jb6x7Y21sNVvexVv93/QHM59jqlGvipEVOIpGtZ8GB5CEg/s1q7+EQ77kDRZ2
7Jy6oxJjsetaBileWV9ykjK+o3wBqXEVgWq025/uSqN0D/xwVTyCpX9Ycg4LvmHO/AZ0rLV8md0k
AvY23C8UMFZFsf33PJA+80AJnU+82vVpN7Xc89Rb6YR6V25rCnROsZ/IbCH5ipbICM+w6J6cFX0W
bPhoydPQxejUrX4lvybrFPA8G3iiEOpfPdtfw4QSXy0J6S1cwPr8ndOnYUT+IgA2CKDVRyJ13YdU
Gxdm9Xwo9U9vp8+cDY10SUiKkCDmJ1VDtErrnfzYONUeHefN0qlY2igzt5OUIcxFFVNZZ/TPAf8e
wbTTFHV5TEszN3M7xLlCngCoRVjxsaQVXC8XGH/OPXmPb3t95lWavI91RWBtajB2q2A37nRHuQ+e
IKJfu/bSS3DBh82zEalIy7Zvod9I1y3wHVD53yn02i15Z50S4+XJW1iiD4mJPBfAstEBlIhjt7Jc
wd1YIdAhTaWodNnUfxPG/3PvGbMoRhglo4ABeHpYc7mbEDQ0tvRmvFnetgzWUyAfbN3HhP6FaD8A
WfHugZWB/rvpDosR1dK4Z96F4qHVlkB/JrHq7ED2FOii4mRbyw72YmOn+kr7CcRM3i0xhi0ZnrmX
NiisLBPZrZp7k2vGymi/yZq0vjzVZ+gBT5yYMfMmaliYtItz8sIAzNXaG1agG6w3+oq0TWVP3GE+
BT4JrZG16jnRpxQ9ryVtaXkayoV4wJim4iiRoup0/1ENI7C5p2EfUiIVLXmAuPFKfw3W7WEgp36F
xjQY/o14bW0nTJjtId4Sb5dirCWvbsxcURPBLyVOEXRn+3hwHB8Y33XXb2LSIDD89Fv6F2z/JhYW
7rEF72TMvFPYWL7XFUxC3z+KLYlc5HAuL/aShZl3EhIJlsYp5inqMXkJmrzZdIqRLXAknd23lqyg
xSvBPPkrcj9azCEJdT0y2LeeD7YJcsmiuK+aJU7+s2M5sjLbMnpM8DYYjCWNTKDxNGoFS0djaSCz
neCZOrW5lKMRvQS3vWNsKFW7n6w1XdOv8W17m2yEr8nny0u0ZHO2CdCQj6G1oK00bLq95NO1Xbjb
jEbwf8/MbCd4ypA1usAmH/3hUVK7L6kWrRMtX3gcno0/jxZpFuymqRdn1vSQV7flvtpGW2VLr9Ai
H+X5x+BfduZqY3Eu17U8zRpMNXTz0//qhJvEJgBM7zoHZpmd8OQtrNQZpjOgUihciAY6Grohzy4p
VWzoD1HQtjZT+UrJaKsdwVnbeQtmWZNp3QkFrznwvYxPFoiHa7XsoAGu6TI2BZiojCwv75tAgn/V
zI2F6G3amnOHevzdZpeW1IqKQcMEDpVu/oF2nzDd0GRLy5i1sJPOnUPFUCVVsRCSFucSyJk3yFpj
cUhaOkyK7IH2EOf39ypPa2pzlqpSsZgdiUomydR3VEQK7SAGO5M8g0+D72UjZycMKldJIyMjmfLM
nQxpmo80+zFZgXDVoP9IS1F8rRfJnZSMS6LOZ+fsyNjcsYxmMeoJxtwKOh8YJwzh5+XhTHPyYf1R
LdQkCo4iXv30Qs0Gv8skg/WHvYnO3Rg6OsL5fpu1g37T+9qbPFLUvWzz/BT+ZXMa9ZHfz4uUdOSU
CDIGHUg8dX9ZA4+oP4plur1s6pyXVI6GN1st4CWtQO6ONK8xOnL2HawX+bQlHrzzAzIQYTZ1DbXE
2QGvXU/11IhJzNQnr6JbZtiV2sR4syRGe3Y/oF1gaQb8Lfr8qRV6KXxuJjmBtPZaysGVRpNYqt39
/qSpoqQrEjKZMsW/0/XJxpy6AjRkTt2FO9Uzr+Sg/qmmS7zI5wZzbGa2DbK8l3pAs4QxruRAgfps
jbQ0XR7KuZU5tjFb/yBHWvKXLrIAQX8mffett0CuoHF9vWzn3D5T8Wo6vNXAq+fU53oaDI2B1IWj
q9m2SMZbs43u2pb28ct2zqZtVQpuuGVy68b8JUcDpwrzDYZKlK7M1+4GoL/7izx6mIo+cW8v5aV/
XU9zF3Fkcv6ey8dQr0MDk2BK19qmfATvJqyabXYjQBcsbDvKtLDrbcEFr+ngfV568p+LDY7tz0+X
V+pDpWNfvAp2yqHeJftmDxhi4Ul+fjv+c2aN2U3oZlodFtOuHwI0xMTqBSaF539v9ebiHiHKIqk1
MhSN6EOm0KR8noIPGrw3ZIGu1IXqrHzOux9P3fyIgcp2WxV7tYPu8T792ot0XTnF1t9E9/4jkmgO
LRhrugdv6+mRZPefmk/ht6pZASD7RrvU5fEvfZ3ZaQTBqEhgB4lZ63WqbtXokYYqp9bplqwXfNjZ
5+rx0CfPcHTJpKZUwz2IrWpd7mm5VD4L62QNKJnu5qnI4RQAwp7jbW2TcfQW08bnHcJfu2maiiPz
Jg+NHHAMdxxobo2ZVCcapm4hpjobzx6Pchaep24C5+UUIEh31YtqQ9jyaKyl7YhAJVkOKsD+woV6
Npg9tjiL1CE+lb1QYl4729xOfOCQrsT1apIHUGzICGnCf6RtcGnrLJzOeaG7K1MrKEROpzbUUGFk
NqW/hWLi2Zzc0dDMmaNJ6rgCrv9raBDvOZWdPvYHGqG2IIGp4i/M5NKIZv4GPllEWCZPjvrDxkiT
KfZ/vHzezm5CRPUk7nJRIWI43YQWtMaNnzFpAJUBmw5rq3urgcZftnJ+Ex6ZmXkZun27YhAZifHY
OxLcnat2p2zdFU001+qmtNNtv4B7mLb1hyvpyOLMkQgavT30EkMIn8NORx2zPQRDjXTC6HbRfZJK
zb4pIrlYgY/TlmROfsGeLlmfuRYaC4QYOSCOAG3PX/QrxfHxKlK+LZCqkZ8UvDmEiJJt/A8wL9Ou
uGR75lfczFcrsSUChFcn2BWknOqVHyMhKjrhmvLF+vLant2kRxM98y+oXumdUkw7yPuUjypt09aC
hbMR2pGFmT+BesHo8zIIwX6VMdTFSjzc0IgqXMt0sO/zoEVK+PKYps3xYQpNei/RuqBNaB5EJ/Ar
CmyLwGmKAVoOmvIidWXiQy+bOR83HdmZbZNElb2o8/50J2Q1ViDTVY2dYl6r3LRr3vg2idIn2Slt
2HIh9/i2CDA5O7tH32G2XdqkbnK9R5KZssk1Cu/XXqx9s+ruWwZXy78yr7y8RQUkC0pis5X06k6M
kwA5SkM1vhmDciPSFekFdFRfntjz/uYvQ/OAFKXXQOoLJlamW3Mjr6WdtZbuhzdw36tik16lN0sV
/bNb5sji7GYYQNgWtdszNIgEh47OnLojk1jUycPlsS0Zkk89tja4uulOAVsC67NcOkm+V/wF57k4
f7NroZCVHmprgZzeXfZSvRq7YO06rQ1bjfgmrcO15SyF8GfdyNH8zW4IeNP/fB4p2V0GM0ECcP/y
xC1ZmCb2KN4KLXGMrF+Rbtl8koPQhmvx62UTS2szO8/6kBgjsAq0anUI2W8ltV3pNE78e0ZmB7bO
Smm0BjZANNxH0CKIsPc1Syf1rFc4Wo6ZV286vUyNlOxEXCbWyoNdG5497ZtAn2wjxH+EVf/rrf/f
3nv26Q/PWv3Xf/LzW5YPZeD59ezH/7rL39NHSJDf65vX/D+nP/3nf/2v0x/5yz8/2XmtX09+gDso
qIf75r0cHt6rJq5/2eQ7TP/zf/rL/3j/9SlPQ/7+j7+9/kiC1Amqugze6r/9+av9j3/8TaYvjaP3
T63kycKfv759TfjLm9fyNfX/7//JzvzV+2tV/+Nvgir9HVCzKf7SfBLRdmMVuvc/fmX+3dA03LJC
GhEJkemtmWZl7fNn0t9FlZ5zC80xVSVTygaosuaPX4l/l3XJUkWRr0cilU/8/1Nwsgx/Lct/pE3y
KQvSuvrH3yZ3fHQNKhRcEFCT+BjTkODLm+HNJulZulF4BfE/4WkIYoCPOp1VSpN0dlo1IrzywOLF
UqcHRhPih6P5+vPrHJufnaZf5i36uGTYLpmA+XNbGeHpzWFTWNGIJe2qxnoRaN3fGspvVpkmQ7qo
6KKEppgJvHw2Ti/qkzHOarCxedHvyHZCEqlDah1x5S+8IGZOaDJlGiR/WFbTBNE78xBpE0R+OdK9
jUpD5wQ6NWC91xYe9dJ02cwWzjQ0wnlWjtzmPNckZamP4BUcWupWeGu23jqx3V2xr+8F5zfvvT8G
ZJqQuLNQMhvl1KtSWC50hDbYI1arwHYiKfsuhq+yrFt3c3k/zDNbf9hirXSL2EFU5/BAqbREGCQY
FkSRP9K9+RpuxH6rOuKm7J1i421SYXfZ5NnlspAqlEiaGeiPn46u6zvP02pavqCT9XaDGWd2LtGL
dtnKmY3ODFqqrlH0kDnSp1Z6qyiyMGBTDIN3X8fgEOT+MRrc9WUz08fMd4UJRzslFk2z5LlCSlLk
lqBOVMEafMz6isAPgm+rkiBThB/1e+Lm/mPdRYhYXrb7cRJl3BEzaNLngneahn908TayEpVw/kPI
ntX+HX5GfSjDUn6+bOXMpscM6nnU7phDfQ70qAbYfMivQtdJ3tN9KWzfEffZvnuCmGQhPvq4YJia
DOlseQX/eDoiGgSL1tO1ZDVm0LJmTR/BVtNHkPg08cIO/Lho9IWgQK4bJuqxtOOdmhJjNaNLjDYQ
M6qsm7IMrsKwS98CyMXhxxrUb5GllUvKmR9XDKN4Kvw/trlqTo1mqjKW5rTtRxchRyHNnhoaTp3L
C3bGCNlp9gRtIfjcX6f9aFt0Iu7dS+FwE2jmrLM32Oq3ly18XCZc4JGF6RscWWjQMKCBC9/UQSuO
0Fjm+fu47iER7SADWRjOkrGZqyjlKrQEmV0O3xSCeWZ21xc+rCKx9+3yqKYPOj3GjIoSEoEB24H8
4emoDDrW5IAWiFVnVtJXL6QBXTd18xHSeP87jcLxbx9fhfyQrskasq3TTXlqz4W0Joa3PVnlZnEf
JP0bddrfPE+IZlsGjgkBekvCPckzE7rmp1pLc0qnxgdzzMRvmdlZh8QdSvvy5M0zeCBJCClMBH8k
DjBh1Gw09QhhkjdA9Uev/3jXlGrxMsQpbcxJqiA70ooHegWHjVhq4efRGLKbUYStO6YTUCwXtuc8
Uaqamkx4Zek4LYXS6jzAkREXqCTPZdiC0D7T3p/vYEWKtoYEPxvsc51tyVBUyTTu7lOto5O21wfP
TgtYk6FH0e02ayn+m6K3Ubp6Ke0y29B/fDtiLwjyCFd4tJ8uSho1aeLSgrqqNdWO4vwqhc/Y8+Wl
WZg+52g//7Jj0ABp6mxpi6Do1I6ESmM+NEm6akyr/IpejurIQis5rdiXa7dMJYhYpGrvE/xByds/
hxHcypd3xexIzb/C/EiRZw2KQgtTQL6W8DmJ8vgp4AuDU0XF6JsKpZO+uWzx3OQatNZPYbomUhY8
HXQFdVQUQXEM9TsMdb61kyA7T0N5wSnNEWh/jEzjjTDtMO6Q6Xo5coFS3JH9H0Qacq0SPiqJXbwe
/ElxAEJ88cbTRmMdQgv4ye/FDnLAIqjDdTTRuPnIrvzQuf6EK0gA1JcqiItDOcjKXQ2F01J9/ON8
qNwC8K8YkjiFCdPvj76nJ4Q1qpolOluDy2HL60NZuZNcyLiAKJs7AGYESzpWQDNo5PZmMyJ0rlqM
JWFC7XTrqR6igpv/paxbbwUFSd3LCz275f4wR+hDGlEWdUWd3d+5qunoapJ3Fi0jvW/aUL+la2cp
4Xxm+gyZDD6UCwijW/Lsud41nuhBXJyuIHh98QIXEgk1erHQav69y2AajiGjDkPLqEIgOcepN1lU
t8i84RS6QdukpevCc+y2X3570iaMBKBdi1hV/CWXfLQbjKGyhgym5lVrpRVUWi60i7lQLXieaVJO
HY86PSbgpFZ4UfAMP91zKmSQQuDSL95OLJiyQis98nboq6kFRAj5Td5o8Lj3C2P76GtOrc7uuiT3
XAT4Ih4xXvLUu+KksAwdhty/WEz4wu47sy9QSqTF3AKpoWpzUXd/SAVTKHtammCRQkbHltsBevB0
fXm9pjMzn0libtrAQW+ZujIbk2RqWZvxtFiJ1fhDDY1hxUP6Zx6hhoGAg5MLpfYvDEzWZVNRdcWQ
2fena2d0qWIOGTdiHifvKYRMTjuUeFIBzqrfHxvhlsQu5M1JlubUUqIlKcagau3dfGtU8UsU6J+R
MIGgRzpA3fT9981ZoqbQSq+qhFszczmCKIGXYy7IfoxjCOGhZ7vlztO2KcWqy7Y+bkVN5URrqMxh
iZk8HVroBh68wISsVAehlBG2RidspCR6j9Tny5Y+7kO87pT24KTRpTh/xfA2g3SIVnMY0/J3mZKN
nWYJJFdisBTgnRkTB1rTNYPYWCLZcjqmmkZvNONIGtUZfBgrpSTvs6pzWcydMNGTh0SHFuq3N6Om
k5wgRiJ2xS/OHAnqLRAYCWoyUZZDkoaZd0i1rB2lx3Lh+jozkbpqabzfMQkWZPr9kWdkOVFvknjS
QOtQ2lphRoe2ikH/aVaxEDt8vLk0nccTaSRJZicasztFUOMqqP2MJJIpqjtVErU1bzb162/vDN2a
6COmnA6ualY38bQoV+WY921vfHeJ8NogP/hJujCWeepo2uUEF8D8FIIL0zRn81b5CECWBr5ejx13
24BuCdrdG9fKNtmYyQqqj6WLf8578MukSb7FkvG++MWZSdjMIXzzkTKByCvmPKcBRDaVmqEa1HZI
qFQ0JRQG7F8G9MpJIlTpLhEMpVvBM6j9qMq+R10KWhUDviFVEdfkQ1ULpRaY1zU1qzdtWyX1wk7+
6MgncCKogim/rOHOT7dX0KWBO6i0s/eGXkPWWDz7sfxQ691jg+TbytCHJfzqmfNq6vKvOQKCQIh6
alGoezdRTaTFLFVAu8rbCtm7Am2pEC041o+3PS8MLkLS6ZqlwKJzakitJGKNKaYwKP1UxTt1DeCe
QGDCn62fUOndXt7YZ47Pib1p4EcnNR/TNMp0Inwo1lo6CoKNB+HPggc/t14GfChcUKSheKudGgEa
LkQocU8P51FCfxCd1q8+rJQS8sEt7MdWlaGcPVqiuFQgOjc8gzcFUEbD4i09uzu6vIAeWeNAhYF5
3crSmhzBz9+fQXIBROukeqcOkNPBwb4nRAh5kniAfNVJfK2ydbX9fNnIuf1nGCK3raySG533fkOr
ruVFTejSwkvbw3Tlq5ZtSMGuNtvNZVNndqDFqaKGjpcmmJuNB7FKHem5KkWyWERCsWtpNAnbK8Vw
J5Z42cmy5HMNn9nCHjmzUiTxJH3K6GF6nmczzBBqZB4fq8grYM8Lsp++ni8s1bmhHduYHa6xy0h2
9dwVQd0Ka1lRIb3vhzfDUL97neTaQ1hv+vo3U26Th7W46nHohLiGNc/4ioOg9UVOp+wgJBsZMc0q
Tm9bq7y/vG7Tlz+NbiczU7UNQC1ZqtlF2LplDDs+j6uoeRZUJJOhKwt//As2Jjg1DA4ydmYHuUD/
UNVldKah0yKbgxzZuqhV39HjOFzYhtLHhAuDodhIeZH7Fv2/03NlFLIF0qviUaC1MarzbSwG6LBp
4WvuG0g0dEkoxraW1kiL8RHxK8Ux/6mKK66Ey6OWp2h2PrWmSGqbQJ5dYc2+igU7opzJOOVMhlf/
2QhKtL4jo2iFVTsUhehgNO52YRyGn7OmaWiX6n3xzs1G95vqBsTGtTa6iZPpeYSwY+QjlEWbWAfR
el4ivdrC6+mhtUALgT1UYwyTmhZaT71SQidZq/D98+7zSjgG4bFE5aIL21TZeGpVSYi6+SXCEmNa
fTJaqq7O5bGfyf5pFnG3bkIhzLGcxwdJLA4Jr7N0lQ3wayTrZJt+ztedg4bOnQxRQeQssz6cuS/w
AlOVUxM1iRfN6dKnOTvQFBJcUBblL4EB5X6d6uVKSprwSQl0GO8TqIGfLw/1rFViVvKdRHiUMU6t
1p0UIvnNOY3G8hH2WH3lRzAOFpD9rouufNOKxn28bPLjmdWnFC+xDKEMD0T51GRV1jkJJeLk0bMe
oqBata15VQ/ZAiL8jBlOPulRDtOUf5kdWxOywqCbRIPGwLwjzkPALN/70iJ+croaTs+Jjh2TxeEN
TzJ2dtsmuuy2kUJ6TJAmwSI0ACG18aAPpx6JmotrDreiEW48t8hXYqt/9pqlwvVHD897VCOe5bTy
HFBnTjAh+Mjckm/w/0g7sx25jWWLfhEBzsMryarqUerWLL0QGjnPTDLJr7+L8sU53WyiCu1jvxiy
4ajMDEZGRuzYG6WNxFet9soe8+9jal0hniagx1O/FrkxXQgQL/f3mdUtBY1qlQvkoGs+imAZBCLp
rbMonZ/22aW75OUtiSWHO4yj1Fje5iTbRZlyuYrjjVXZvG1VY3oU+YxQ43m/3DODn3BnmZRk1W2n
Y/CU1lDymUeB+G5P9zOFwVcaYB5HY2CWCwvGKJ7Bzx2/hQ7W7SoqPpZXWBWSxKqQ12jbTPaFh9uL
layG6ApBG21Tyd42UoiIdqkp9GwKt45/oFkGNy4d5Xfnl7NFolGZwAwf8Po6ZAJN3dRDPMYg+6Za
qVnDOZgPVSg+EkhWhD5ixv4qBBM41+dtvnC6vyYpixCxPHAa68qfZO7CMiYaPxk1cy071vLKQesd
jdoLB7VvhUCskcGQyejPreScXterPHxE96nNfsr40SQhPL+S3TNa69wevXfjxU0/J0qfOREAnj5h
jpRBROUiv8KL2M5mUdimvUDuTPN9ExdkGxtG3SYV2BnxrsfXaqCyMgYb7zWHXCzh61cE1sTTuTLJ
2M2Ne9u9JwfF4wIrpvg+lQqyaMVgX4g6L6/mdVFPrGwWpTct7B42SAnzFF+hiXVVGdlddzCP/yBo
4iQQBzWI8lcyJv11dh5zvEOoXPFJbexaSKBOZB3UvRv1XT1ER6fOPy0Aq89v4p7rAf/gQYAQCenA
JgtYtAmu8lUB3uzQEBR/slWBNU4v5Jl7zkd7WlM96h+0PjYOXk+DE9kW9Y8OvjXVHN9oinuJYWHd
kGf3IgfFkwp4DvVLSn6b6NC6aaEUE2mziOC49z1LAtJuzWFEPrDt5TeZCMumUR41nydy4UvB9uVG
GpphrpAdou1asn3+DevGWPeNMfEIngdyxQTd+EJ9n/W/Xnte4CNIZWz6hWC6/s5wPQlIrVR7bq6/
Nc2su1HhCi19q+pgt51W2Y7XG4M62wD1pJLZbCuMbbYo4i91cOoNc6B2HSp5yoiQYXaJAHdn93S6
YqT+63uYHurz3XM6GtualpLUqCqCMHprmYsfzSkKqy7Pk+XCwrYAIb6u1RLZ4Jpzrwaf22tThDRt
t6FY0pW234mWRqNnxjcDZNGo3RyBHKcIJUIzX8mja8oZzanYvjq/vS/jJVtKzx9JUYBe9B+f/wgw
RV1suvT8a6PnoYw8ooCDPWuuG1dee/GFxvbOFj+ztnHQrrC9sdBAO7jztzm5Uoo/ZXQhD3j5CT5f
0DZmeTDklms/a7A7JqFaFM5JFZWD4Ra/C1eN3sUwkx3qBDzlq3aSS9Phhgb/SnWD59fWfXJo6zNV
oWk/LIj6mTPFFJC8mCnQQpKWd8HcZiv/moN9mFr4ilB5QdFguGCimexFdAjgZgsXtdUmp9oYLvjH
Jmr+Y8YmYILhZXp7OyhepLmsW5O0EG2EO3r01yYix+c3bmcl4E4srhmaEPSlN99Bry/sVIWG1cjk
TlBrDQpHihnYsvtw3tD2Hl0XQ2nXQd+OXi5PpM3z3qbNDpaC5CATi96GqPw1ZpiMYp7CrLAWXkuy
vxlitZ+Dib7oZ9kUyz1y7/US5pUn3mWGLjO/Nef5RoiyfIwianUXduPFhnMJriVMUGjgL0H0Pf8g
FbioutGDBKKc0B4aG/ONhYT3+Y3YfPRk+1RIuSbwHp031PaemFy48KeqIGvpxiUcjPqT8KhCW/34
XksKtNStS8OQ68X35GL8x+K69dyLa5l2c8Z5o1CeRZzXbxCwD5sE7EeqwsDmD3whb7pJ8W6oENmH
ZDGNU1qq82u/lnXFT+xvdlXkIM5nZDp9cEXXlVkdy3L6pVv0Qc7v7MvTe27HeH56Uq8NMzdMyreI
DPjmGH2dVPN1PbcXe7n+hifXr2nV6ThDooBK6/Ag8uVm1u2DHmVfzi9lx0n4LCmn07TkhtqCtseo
cQtYeMllZHZCRup+SdSgl9lxifTQ6NsL4887O8c1T9WCl+JfLPrzVXkV9ECjg4egHXPVuSqEsu2F
Fa132cYJuWtt3rsgU2i6bZywtiaZlAsmpsy1g8V0rrQqu6YVPKPUXV3K2vcW9NTaxuWKBd0GdFvA
/6ZCHR7qDMH5YNRmVT2dP6hdQ5QsYXihjPriJkD23lQah4NaxvYoFuNBz8rXjQmsLkdV+78mNmtR
BkMp0oid0yaRBsaifLBtcWFKYMffuGWIfga1JbKhzaejJ00ycNGA3Ff1K2/U6FC+g0zozUzFdHYu
TV+9uHQAdj61tv2IUHxNugSsQZrYqCCtih8dwoa/Xn00z6ysv+LJpzoCPYEHByuIxvUHSVP2mpbL
Kylj1tNZoargGRgbIXddd/aJFbetE0MfV6gvWr2IpYcmKsouMwjnF7O3ZRrPJ5MKCDoRxtZMLS3I
dhQyKym/0wz4OOd266NXf6GIuSVC+Luep4Y2KVy8GMNoOSgxApf1jHBuCkkx2kPd8qZYIvmgoTOE
RnWizd+FK2JKPtXi/iqHBp6/OBLNu0rrEM0TkcjftkOKsAtp/1I/0Mc27CsvHeLhxlLQXguMKLYu
9UB3ogzPZaAXBE7qdur2zFUbiDLy87QGyhCp20I4vs2FNhX5hVRh90Aofq6PWgAf21oUovCVbTVc
BEY2GWFTacnBqpPmVE169boa1D9HsgL+WQ+sMds6BxqQqMrFZJuGAeoI6nJHup/N/kII2IlkTEqs
QBLmTkAdbTzMkHWSGjqwHDRYvhh28T21KM6/2ouxgefwyQBY2WL5imxC9UulLt0vaubrvag+917u
3iWeKS448s75rIju1ZUpUtMzfv5djpGBzESx+nHXuD+1RqKoZw71x2aYX0lQtZ6PhbLa2qkDQggA
7bkppj0QcGrZOfpTK74ovyvGyPJB9l3ZMp4u7OHOOT219rej9yTgGIlOS8ummzFY7XEcxg9dhj7U
+XPatUG9hgwVLRcaDc9XlBtWYo8ur/EsaxLrWHRRFh81o0cV6LyhnVMCNMAYEAUGai7bjns35raW
obbpVx7SrHk3iUPkTdFjKcr4wjW6ExowtTYtzLU0uW0vojSo5VD5gUukPRhEvf3bycwjD6BjU8Ji
d35da5TcZDvPjG2ynbGx+yhNMBYN0Wz7aJ6oV8s8FcdU6tpJTVXd12iphgqaPK/P5SwiM0skEAJp
3lzlKVllkZe8LxqX6fN27uLrstatw/kF7nmIxogVwxO2TlTa+PwY9yM8CCQlyuJ81/oxnGP1wkJ2
chJiK6F1ncckom8CUuRmsxxKfMNUW+3LkDTOp0krm+EwzJ3T+LIAzRp0ZQRU/fza9g4PxlvK8LwE
gQTqG+9fpqGbmvXZPTvVH30wIWZFOeZTVtdVUGgWgqSa2l1ZVWaF5y3v+ehTy5uz6+RC89XDbXrA
2i7Kt/l0q8Uy7CL1gqX1fLYOyouQh67DwMnL62scHTIwLkoKHKh5ZHl+zBlku8rnnEnedipPipJQ
FTDs6qCWYrlw2exuMQkzhWfqmOBBn2+x6NJhksDUfcWJkDLxMtptQbno+jctmuU3PfGqP6mrtY+t
boFCOL/Le0GHLgtpNRgwym6b80WhyrMXhV0WunVMkC2e8+6XDknxeTO7a+TZC2wSNBnvg+drHONM
T1HnI8t1zeRT0cTyasmc4mpUhiXolSn7ANdGdl1Oc/3uvOW9L4fATa5Oacd78eVYjpJ4bQeUMUGc
2f42O50/GWVouj+qcbzwIN5bpYVomU4Vc4enE+xXl9oNVfcsgspw7Nz0NI2OhwB5n99WbWxBjpZa
76Q1Nh/Pr3LvY7FWIDu96B0uSnDeRQ/bOp8pJHLpbyX5vCCznV+q9e0u0AFRRIN2h62xtI081m3q
VkZr2ceFXiAa0K5VHEtvaIqgVuPsQIu9PPZq++H8CveCLNkFUZCMn/HtzS3CeFTklQi9M4q0Kr96
+nTIvKm4Pm9lz1tI+3hgcmVgZOOnNcUorZ1ZIJmLvNMHICgSlMZjbtQwU6O8GwyuVC98HHvfIBVN
Rv0ohYGnX//9kyym0JskVtB25qHpfITR8QoZwq+orV+4Q3bNgLd1oD6kurkl71n7ujCvYCYr66Om
O3QjYXC7BO/c28G1umYZumNSQ9mEbVfNKnds2EFpCObUiiJJ0ciNm7lFzIt/5/Nogjlj7Ofm0tzg
SxcBdUmIIYS7JuO5m1hmJzVdE4vcc3KEfQt+Kn7XALu7Ou8iu1YAnRDGAIoxhfP8tDq3muwM2d61
OzMmATh62zo4mVckF3xx2+LH21nPE0sbl5/qLGtTndClJBPNJkPRrvRo+OFaabL29dyDVshvXarf
RuZ0anoTJH+edVeFIZF1t6DQp9gZnl+8vrd6MnyQwnS1QfhsVt9z8DUq7gClnNIJ3ERC2GWnCdLo
1WROeLCqfFPgaUShpzP5z/jOClTcybqQO7WrCNWQBJ4WYGUa4Lo+jua7XirKL7spWsDfbo6aZttY
qRqi3dn+nJj4BQgG8dTiDyKWZB+uFDYa2Pan8yt7GUHXZAOXtShIM821+QjHcSZI12y23kahV4jb
ZCo/FHke1tL+9S9MYYlwTbBmaPm5By1FAeJ05BNJksTw0xwQR8y1G4i4vp47eSG92DJZ/nUjYLz/
MbcG9SfhpfKaOs0qPgtkla4Wu6WjMWZ3uaF/QLJ7hNcdVqHRy1Q/UZOrfqx/Ra74opfNfVHZtItd
7UfTdz/rUv9EOQFd5TFTqPjOQ+AJRh+MOnJ8vfRmMMgoz4yLBkJQsfVgnse3ZaK8+orlmKjL8opd
mwbbWFnRo6mEwWLyYtZNnzAUv4laBO4Nd5EH+glIjWt+HcXz6fyhbecj/24jBhlZpAO8kog830YE
joceNn/AesqoBqVudPeWmYgHJJgBdZTKFzKD+OD1MzOGi6og593b4exm+rFq3enr+V+z9xnq1JB5
YHMb8qOe/5jKWGrFNYjlRhOV3xOGYuzQKvKsD8/b+VvpeJIbE32YpwHhC5IeLAtR9bkhjRKGHGcE
QhKYvFAn9uYv/WB+WUc4/EbPvCC2J+VzX3pKgO7LO5kjx5MW0ltZcVq/szO4DMtEDSPDlTdIfGhH
IVCZFpYiD8Kt3WNtjW4QW6hNoL8+HNu2mkOndb4ti6b7fdMbQVQzqSSy6Ys2EvgAVN2YUrOCgsjr
V0ZVHwu1iQOr0K5NE2IBFMSR8BVXcW/8brzoNo3de9F5fxgJUkNhyfi20Uv3toga1JryrwU0a4hQ
5E4Yq7MVSOAf99UwWKfezG+QxuazUbs4UBekpNr+Yj9oc5DoflKjYySLD5TMBkDI8/0d6gyiWcnD
rnDc8TQVhbgXXlO8Lrj9taJTlscY+B2KDM+tLJECAN7Bdyc7d6+G3u4gD6rlAnOZrE3fSONLk+Ob
ZOMfiyZ1IBINqJ23fbZ0UmZv6rkARF6S+8YVwuvO2FzHs9Nc8NFN5P5/UzygqGdwHW/Z8Re98Kxq
ZHF23M0nw5R6mEZO/FaJhHhrOf2l+f8tXmJrcFs96cZ6SooVdGq1Ney40fCnNorsPmuUP1HkFD+7
Yaj/RKjKBFWsqVdZzzRNLdCxOf9tbjKtf34GFdAVJ64TEdd9eRLXbROahKqcuYq1yPym5nF01Y2i
Cek+z191XpGPuZeVl2jB9xyW3J/XMhMG8BJsrCo5eDaGnanmVHmolsUXb0l/nF/Yru88MbG5Hwum
05V2wHeizuqu49wa7nhUmqe0t+fH86a2mP9/NtFe8Zokrets9fNNVAT51bDaMsFn/ybbgNIoRo+v
GS2VGIbqfR/LPJS60SY+surVdb7ozuH8r9hdMExifCkrp9k2Mx9lo0mhrFjOtm6OnqjmIxn8J7O5
1D7bd10IqSjV82W+4ECPW2nG3pqXqUhneUsZdrYOll+9kUTxqBF+nZaBynPSt3r1jZCXptq2Oe3f
/aZCBkkbtTcaeetWPHHaaSgyXUtk5buiPNhJdJSpzS2mMWCkOv2tI/tvChlEWVEVtIUXIm4++9KV
yrWSjLea218oD+xtPX0k16CjQIFw+1wZDS2ahhpEo17aiQ/BYnPrZY79WeWPL/DT7H2v6yTsOmUH
bm17yqZRQCo3Krg1t58JV7oA6lz2i+XHSuMh2kdHYjyOKujAC5Fi18t5YTLeQCQmTm68PKe6lcY9
ML9RLsOp6NzuUXdb7wBJTn0ci55WSspDqRl661imenXrltklmNlemKZuAI8ccFi6HpubjrEVq6IR
AXZU6d2vRS/tyB/AaCSBIvOlCF3F8C4yo63pydP0Zb1e6eEYqzg6CcwWO6Au9Tqka5Bqj7RV4fCI
Ho0h+dTKxD7B5qQFUcyHoI/dr4xqwmmehujCc3HHweggmSycm5dn6SZe9rHOkSv0xiZ3vB3zLkGv
wWDALYbu+3wU2Wao67fFOqG1AyZBdrx9wpS2WtTK+l4adStDcjnT5Q9JSIkO6HBqP7tYoBCVjFX1
0RulcnCEM/y2BgkrQdlokevXcT6OF1zvr1dvToA8FcA4OTMbsb0s3bLN426dstPsqQ87oSjHRolA
3fCQ88dkgtMNorXKbPOQd9/ou5WlB470jOvCHPNj4jTZMWprL1Bi85MLHPEBJtHYb6aadpZmZTdC
jcO4qp3DrM9lOKSyCG1hT1RTnbduX0JbJD62g/leaToVraJYonsYHXON8VZEHk+Jw7BwlStx6OTj
YandT2VqfyWBX3wtr7SroUIhbUnj8aYx4eRSK0v4rsx/ZKJ5n9XTD6AQIpx681rvyho4SnlfSOPj
KJNgcuz7MhseUqP83RfeMa/y3hetHujW0vtppj6KpHvIe+vz0IxZ2BmXYtveZ0+yt/KxMSJADX/z
yVV6odjz+qszeL6Vtck8zT6Ks4xSzm2lPSyjOv2BERFaFHvKMzNgllaUpxRo3SsRwatvrn/Bq+Ct
Rcpt8EtaE3khGcFjoz6Wi33SYho+2SXM2s79RlUG8OPKpseHsP3ek2IYjL8Nn2lWjSAHKv6tGpPk
XTb5mc359lEWfWZIJva70vOgkVYB3mkyvuD161vwudPzM8izgMrTsXG2b8X1neOpf8vdS63fdXX+
EEd69EDleOJby6JvXtFYb92mrS9Em5fZGdSmUILSQrQZ5t9iV7qimaxqvV6FDkmRq92RN11oJu+Y
0AAFUqakjAhQanOD5z39yKIkpJI2Lb4by5iZQvPSSb68LJn8g2Oc0+Tl/UIrKtOSOY6nBtdt83T2
B60Y40OvSuzWOXywTG6Yre7PZV9nF0oMOwvkjQRwAoSWAxfaZoFzPfdKLHX2cLGju0bVZWigQfb6
k8IKHVgGeRis2l7JqPeJokm4kgtFLSe/tbQE6uo8Gi5NVu3s5N+ZBqp1VCBeDHKbbUrPZaVAqg00
1BZDfmGu9J3twkXqueJAwhCdzl9EL6+8dWZ8JZ2k47pSGDzP8ZQWBp/C8bh0oWjkjveOpTq8V/Xu
43k7uyuDg28ddQbsvI0pmuHGtpJytdR9fmA0+GvbZN8V/rlxOD34H1/v+SsrGSBna5293wYXexln
x6Yb57t9fGhF9r406NqdX9Pu3j2xoT/fu6p3mEr3sGGOgvjFRKg9h+l0iQj+ZTK2Dgn9dymbm8Ey
ZdekVkLaq+WkZHlv5/3aztWGozab2u+q7Hjv/IulWSDSaeIwyLOFbcFmkjlphE1KNSYtgSwN9H6R
/uB4r5zV4LZheWs701l1uF6gfGdaZBFKnzW8blXvBq1MW3IgVxb+WqB6/y/W9cTY5sj0tp+S3uQV
MyqoZJFV+Vk1qP6sOhdCxp5vOBSpudBxvhcAkSwaPJOWOHWHvruJ3fGuqqv3eOSF9ez5xlMza3x8
8kQrB9ksjA8BmlDT6KQ3g3rfGGp2agunul2sYrzQ59hfFhgNhgiYWdqWimYYOqx8JDVQNSTmnEa1
fFjOZnLF7BJAcS+00+P/j6nNUUnyG2YmWRraZidGRR9dWX54vTc45B5AE1fW7G01yh2EOQ/2amKw
77s5qwMr8W6XpXhdN++viz+xs82rGwPIyeTiDPo4yNM0N0NIC0Y+JsI1LmQzu7vGu23N3eAQ3sY9
heJ2opLdQoAgFCfMc0/U5M1GO4bn924voK9vF65DZuN4yjz3PENt6y7S2Tsrfog6hGAVFJmrxI+N
7/2gHc8b23VzyhBUk0jQGMR7bkx68v99oUreVFH6zXTqt4uiH9Zi0HlLu/v3xNK67CcfFNrdarco
RKM4Lt/CtRTOXvznvIktqdJfd4BsnAe2Tcr54oVf5XqtKQZ3YSbFcJtkqvHGKMzuWOSzRE07l6cu
kSJYlvmLkwxa4HXecLLW4opqzV6w2J0ZSmMxaAgX9s1kzn/SJHZvU6+xL6RXe587202tgzY7s4Gb
Q65bbSjTGcftOpqElu47urxOu9dNlvyzH+AEwLWAEn6RpWbePJnWGivzynp0CsT9BjFfZdJ431pc
2lU9XzC4uyzAOzoQF2LYtpCfC8vM3Bnftaf2YEXtzcS4qmZdUiDZNwMOjClfgKnbemUsPa2EDb32
W3dkJvCLrkvfQuzivDvteSz0G/+xsomTSV/2M2xJkE8NIvJdK35ndUN34Wvf+wChd+ctAd55pTd+
/lkgWQll10RY6W1XBh3owIO3iOS2p40TjsJMLoAedxfFs5CqNRU/qMOf2xNelGY2IHh/NiB7D+Az
oNZpJrUhLixszxCVDgqcZMDgEDbVtigCVswToqZuqc/XwxSl1PaKS6i1ve1jShlYHmvistnEL1Xl
mwXCST1tHt/nTfNYOAqiCXNd+LE7/JuMijrCSidkYHBbSqAsIEdrzahEAXuMNgVR+gDB6eH1fvfU
yrqzTyLlMql91FgrB2jXj9dmXYrT0tvZhQRn7xtitG0VCgEDy8jCcytxMdkUBmG6NaTzfU5Gdk0o
16mIXp/YIKlMQ2rt8AE+M57bMewM+G3LCRmdcmV28RezVk9x3l7oYewsZ1VudsipQRPw4Hpupoqk
LGLBplnqBAnxUmqfxTAwdu3Y8sOrz4ecBsZz5uMBKm3xtEbrNOWoM0pEZKfCVuh/uij9F7vGTcZF
ZpNsGNt0sI4p5S4zp9O7bnRchoFLQlxDFX2JnHWnXkrz7G9RirIUCPx1Y5942xDbvWbO1Bhqp5uV
MK45y3vYgRotWETbm36ntM0YVrbTd6e8WQoKliiCjUESpanwm6yFMNasbPXH+V3eO1APKCgIo7Ut
u/2yQfYk0nEIVG5mXhu5+tl022tRqT//NzOb+DtObjp4Oe5JNbj5rVQrlsFW6gca0s4rse3rdezA
s63ROcQ1XgyTem6kdb2B42itntHzKT7UDJCFiuUOx/Or2gmLhCgKHWujhXr75lDNVDcKB90QXwIS
gRo2sHiZDUl1bKLf5y3tHtMTS5sAXCxGWVcL7sMdIEPYs8Oxd4+DCqvhvzG0cmJBEgUb+CaOlKao
o1KwpK6qb6K5mP1oMb0QFaILjre/d/81tAm/pP91ZlsQoCVCve1kdS/N5WZFLXNNLun/uKrNQVER
SxfPwyXqVBzdNHnjTvLkJckF+NPOZexA6rWiHkE4UrF8/pEb0KVneU8utiTzF2mU2Yq1unQX7xhZ
r2Cw/2Bl6ONuQrBlpWvFC5RMLHvDt7r+tnP1d+e9YP2hm5oyYZFiBlfKOs+w8YJEIUgxPFbD7Cyv
YvdLDNxOTe+sSEKRcDhva289FFA0Stf0DKnYP9+0pBMu/bI1t9Dt0BnLA52Q8H8zsf6EJ8HXE5lu
ZgMmCL1zHyZFpslAnwfRX7hPdveNK4uIwFPvxX1Cyt/rdDjxM3pFjvkLZpB37eAdR01v2ctL7Au7
W7fSL3BNUUDevv97S6jd3K6RDlLTJjrWNBnP79xO3AHswUPD0dcZy21aoTWktvBj1lDlDvKgVNDz
dUnkHXrRPpy3tLuWJ5Y2Z5SPllcBGOThX49DgELXV6tLf523sb8aymcG4DoGRzfJctoXyaiUE8fT
d1+om0VBUep/BlHoF7ZtfzH/NaQ/d7g8Zg6trAU8t+iIF8HM2pSju5j0C8+v6JKhzcczFnpsM9pH
EuuWb0VdP/bW8ue8iZ1AjQv8dy3rT3jy8VSOl3eezlrasnnjLNUdRP1Hd0i/O3X5/ryp3c+Hq2cd
VSe/3A4ARcItvAKiVIabrFCl8JMtt7Gh3Kum9J3243lju1v3xNhm6+ysrarIXONOpNXob/RvLMYm
LjjCrsc9MbLZPK9Jcmmt3Jqd4f1JHeVj63Y/K8O7RDK2d0iQovJQZ8qT5vfG4RZvWJMRDsmwvJPC
ldBRfnb0I8/Df7EioG9UL23+1rfjqlOhxDx62bYeoQTkSY/oYJ6gzz2dP509V0DaYoUxMElK+++5
1xFFh25p+VTdrBqPCIFV7zNmmMO21L23DmqBgaeo+oW6ynYIe00dEUD5j9UtPzXA+paKtEqAgOYw
DxZFprT/435Akb6EqMPQyzdyqp3QSbLkKheyeaCb0X5Yxmo4NbWlQPyYAlmOFjt7zGKjeJd7pbiL
+MthMkcaD3GlkVOd36s9JyPTXefTqThQ7nq+V6UVGSDycDKUIovAyeT7pM0PLe+3C4b2vGxNOxB9
IHq+6PiuEdNrLbzMg+0nlu7bmDpXbkefRK1c8mioZ18CalbGPAYs1jF/4H+bL1SqzdAZAGV9rVjs
PABymeTBoGeifpuXLQ2CTB3yKbQbR5THmeF845hMnTBCmRjO8FZxuxxtmTmetZPJ/0me+sXQknuo
mGLjTdlRnGfcwS6n6iquK7V635ZGsnzS1Who3w8MF7xLlWrMDnoaFfH7Hta7+Puo1kVyEiuVTO7X
NW/hdR64L/MPywQj3p07wl0bCiMrnBuj8spvnpfYq8p4H9fvrSRPnWNSSF25SwtNmcMo7jTpR4lT
sUiToSq/SleujnlYrPZQSdvoR99j6Hj57qYyTQ/IZM3Zgyi8VXhuSNtvVSuK+lBW9qD71aRORWAO
Lq5Qs5TmerCrqQzqzmnyr0aVDRO6Q0sSg4hSzPgboB1P3huZLt62RRR/kYNI9ENZOm5xtSxNWZ1G
TWnqQ039qX/PWEXdeHAUF0ZxAl62fLWELaeDhHHC+lRAAwhuRraQJqelp2aHjFwoDe0pm5o3czq1
baCIYkEGU3X4rWKkjeX3AO2KG7RuqjeLFul66BHJPutdlf9Ullb/nE+pM/pUnvSfiODFs19bBqwY
zmwp1yiQq1c4+fK1GpehChDSFUZgV+ZYhbLkz5hRdQqXfuMokLpIBkXAk94CnKmjAnRM0o3r/IeM
+zqYUl39OONG1P/Tuu3DiIYzPMd9PvxM57R4VArNjQNY3XtIkKBpDiDWk/mdcK3md66YTI3SGFTu
dSoWh9KM5u/S6qffgy6ZjGnBn9cBI2XOo6YNfUB7oel8ubQrCLBt82+D0jugvvuhf4taXa0dxGxr
v2MxeYcOEZ7Bjx1GJ/2ZZ3keOFaiZ74WF3MVCDn3V44ueC+R2OQlcE45wd2c9m5+JXptvNF4WQE3
E6x0MWvd9YWWQuYOce3sHhJh5nd621nHaZk7MzDpxSXQ6CVQBMa9Km6atpm/iKy1/qRpAuHWPI3v
Sq1fPqpuHKMyrzXiSjP77Ng0miChbqI/tbpkD207tR5jN2NxEI1V/JiWeOqOtkl5vKg692fO4q/K
NHduewpnD7Hexb/FrDYPSgWeySnn6d60GsBBOO7RVcs29UuF+Y860ttHROyaH21S8Phxmmb4Uipl
V9y2vaPdqV7Xva97tf5g0Vn4bohU/hj03pkerUGTSZgaUda+1TuKIaEXyfpX7sT170QDkmd1rXVV
6jgwjNydyTc2KBVQnqT6zZxoOoTDaGYWI6X10ofTrBk3pewTbiKve2t7Q3dQougLQLuvRpt9apy+
DfreyJGJa2JkoBZS9Gm6i5f+pNniE4y6EOlaIg/osPSHcjDcAB7/z6osBWHO/sxcILeGZpbHWM9H
biPnoQCIQytBVjexPXwv+646qvXifIysoftpzGX8UETFdEjt+vvkeG/Lwf7T14r24Dg1Mwpztpw4
joonnNF9ixImJ1yvvYkKUwt6wOShlUVRIMd28ZeshnEz0rRP7dD1V10zKQ9ZnKiMIya2KN5QZNTv
o3k0jqVWdLeD0agPchyvGTooHq0xdn7ABD99atu5bN9xMZmHyYpG7dodFnUMDNmW96URlbFfFlHH
JIlsvXezohs3A9VtEWhRCTOvUUG3YS5N/zlZlsFv6uF3OtR2uPSNG87jIk78ckB1jXLMPG/xbbfO
AmQWqlAH+XasmkoPerb0Wtq9GZJ03SWudW2XHfJ9LfFL0ZxTPIv8houhwlzfGjRQIiWoG7cMhnlE
qj4yP1td1x2cyrDuoQhhEE63qocGAp1gMtpPeqvovurUy22nR/G7oV3Sa7WBxrzSjfuh0G9Vr/Cg
ijF0+KGNMgAHaqLJ5D0uWntnJJXp55FTn2ZPLp+EcKewzmbGQyLtWIsOiKB0pmBi9t2PTD5ZTaI1
KPTkYVlSy+e5ZAZe2b01OzjXa3vlUlw6okphuMe8KG0I3J0WaTnXChvh6LejsB5Qkf6ucGX5sTev
giblEswiRlQ6b7qAGTswoxTkfctaBugDGZyzM+Ymjck+uU3mQlJexTftaNwwO+b6dp9XQad6QTQW
5WFxk1MG9szXXKZbvEoF5V0v9tFqOiiCRyH9VqEl2HpVFXY0e4i4snhDDcq5gv4+CUo0zXtDfZQ8
l9gjVFeUPGJvrGW8Voc0P9oS9QwGoW7rFBSvzm0RKEa5AL9RvRDKjC/eMGh+O4jh4Lp0XIqEgT6t
+d5UjrxTcvOD2Tt9yNDSJ1SljaBXGdFmqEseKEzk19LJ2tCL1SHM42Y4pfls3SpRpZxcdZw+OjRv
/UwZzIMqndtmnBg4rbICqvvpoUj6hn5S1QRNO+lcu/o1YjT1SXTWVZt0oSdr67BkJai8JL1BOV2E
aTwk/jBmnLMyGofF1r51PfKxoIpbP/k/jq5kOVYcCH4RESD2K0vvm/florD9bCEhQIAEgq+f7DnN
FuPnpkWpKjMrs8UDRoO/5nUg5V5IbJgFXd3kHuuTrKnldglqllE+nSCDXbPRNBDVk+EUUFxCVR36
e5wqB4MtFsTqSryRyYUn2512ZetzZWtVBFIfu8Z5inE9Lyp+F35Dcj1HO8SKQw4RVzcV0hcTrH2+
zuqRdsF7FaB+pw3Usizopwe4SaoCj3+6iVTMG2mIX7iDV1Db2HxO27e5nv2y4zMteA0sPW2FwhDc
OrnLNMNeDmlLuJApkIpM5ZyjTWtMOGQNwPFMLvWvgfdPUcMGPYcnkl9UOv6h6FI8vnzALPpdqf5j
MAMqeXLhlbmqNN60kPVnSJA/RK3jvHLmXZsYuXVz0i6lPyYH65pXb6CP1eD6m3j1rt60VEg6Gu1f
NyPq0w+5gmVl4wr8mGRRPJtricCfaRT7YCB8Y0i05g5ShPYWPnrosELBznFQ6zyZXRyLxFlLo/0Q
nahwSw2D/22nR/7YQu5UNFCjHwVDaCuVy/Toqo6+tilu0iEIpkcsK/ubKZ3as0LI+xaJNeJkJ1LF
JbYFFptLpwmTsp1Fvzy4asRLGc0et0Uatf0uVPGLF/JAw18UeaqZM0S6K+jaem5Wq6biee+O5zH0
t8x3Xfil1bSEg4m+1LZ3XrUbLUBE3bHAg/xhbjhiO2yAwHleq/1kJzhKVfOK2twv6CtiiqZ30mWn
YrR2oUHQVohDGy28ypEvUMF2JVHZiujKXZqyo6XdO7Iv65ynnn1rhtSUs1z6fXpf4jVuNBzrpiEQ
eeBqhqvAhpvmFvjDpQ5tUIR6HTax8ZcbvAiCkjrevBFK79iqlg3z9J5TtsOa7gLFcQsGSnG+XdrY
zVq/0TtnxrJJmDZfXrSuF2MY6pqC7KzDHpq7Juke7mrpwW1qdh5rPBY8VW8/0grrN+4YvkBGjn5a
ICCBkOpa1ebSqmAuYHWK924afAQHVg/BatttygKZ077HD4xOk0uhL8dSRI5G2M8n+N7kQlm/aPF1
/UozNlusjj6tqW9gWxoPWKIOhr0nK1ZA+lTGi4ngBcppNnRK4J6rL2hSN4GesSQUpsDiZ7ULLcJY
qd7X7rRmMHH6HPX0o8Ch5wPsSrYCBs9FUrFfzasz78VeSbUf5LDxnbY+BVpcV7TFWCeTAXpJVBC3
S9IsTqckA53ASnhkonrO0yVcMeKgPcPWef2ICKwDanSBAeFHjOpNTnNB5bjeDFjjXGEmzMGDfMSN
CjZ1F/56ltflEgc/bYUjBIbLzSuLAh2afg/p2sYxOKkT6U+Czs+MVmlJLBxXAWd7831V+S3UhOaM
QJCZqVa+qtB78pLmAfm76dVFlN0pnmqMByN6NkxQi3F/Zrcuk05OmzTq2WtEUaAbxxNFyNIe+mG5
01YekerrHNwJhQFRthbWzXI4JQJDJFxPH3DFHjWbF0j09QkuNwjbrZesXeBWnA4Sm8cjPUi+FnBZ
/MSJzqdYnskCR3xMwq6gr94yYzSzOxKgIV8q7wsjCjwr5togPrPiG2TmVkWskjEXAvLAoBKQXM5A
asDtpBleJ5HLqcLJb5lTcG+Kcj77InOjKsYKsjZ5GOv4xcbM6zMT0eBQc6h5kXwG04OhP/c1dqLj
quPwba1xF5D41MTeFpF/vBiU72SDi9+kruvXcU4G+MyNWPRHNgtmB5UWERa38xX3tieaV3DWRxKO
Klu85Wqr6Y+TFfd4F3lZLeSUR7OpTlQtV4puNSez97DKxC8htsRiBXZthsB+DUyaQmCBN48880tT
FV+RgQt/cDp9La3+rBvCsJ7QOTnTrsQ6GnmQk//A5LCtaAWF3pw+wSIdLtth8gtrE5Fjh0TmHAN7
bsws8J1qtC18fLdO/400in9RFfgFwpHbfT9Qi6uR9BsnlU5mRoIlENmXU6ww7KTNoY6MPiROrLBS
6a2lS3pz1MoDui2DP9jJVQjcIy8Kazv4dD221Nq/loitJ8KzqpM5x4S1YnqvdmapDox2V2XZdWRo
hEZ/yEQ8fyYVfRzgyFuuPf/XokHPlqndD+v0QVa4FKx92qDEIaXcG9iDg71/pNBcxik+Qe33Z5GO
nUnjfM19skcdPHAeBhtYLZ9tVaelDWmcG+RyDzC+Y/3wzRL62E4KneDqD4/xGmyXJP3xK45Q98HC
0qgL3pCtfPNlfbbpxI5IFfzgHHJ6aD7e4eDc5CPvuzzq1o/OwWaMT5MdFUvzAKsCuzGQ4eduApvg
hp9mjBEPIhr8s6UCbtZtmIfNfPSXxBY4x0XDzFGkTGbgyTar5VsgMvLupITn0vr/XNKVsOVythXD
9n0eYWnkKK37T8TjB1tbp8Sd9byy6tb5yzs2YHLjukMRVI7GEG7d3DV8K4jcx1Yc9doesR865sSJ
3Btr0n3rAFuoCecZkBv0ZHOKEKUpZBB5zKKceurjThQHMWsoPjxSyAZWMmMcPVa0w+1Pkl9az09V
F29RGq/Uc2zhBPYPNuU6gx7L342h/hrweaK5sdjjHEq/nn5xDV9anfIylegNZ5ZefC8pZOA8Rswz
hezaB1iV6lz2wcYfkbcz0c/4ngBkcCDRWSJAJpz33kT/IqcXOyjd4dRadbuVYY0ITAJUxQ78Z5tV
/1Y9Z4Vne4AGcwl/hdeKN498IPcN5Ff0Oee4j76NUEGOutOVgxPFmXFb59TO8DsPYJetaRNvhYJf
UILPQfvJZFNStSXHGux5HtcU7ZY4165/CBkAmXr+SXXyDud5f0NHSo8RfpeMOALb+EhsNFj3zpck
ufQNhlwwRbqI42nMWGPXrF40jEFI/Syq4GGi3gOhasxUQEkmPRxf4DjlAI9YYDH0ER5+edOGfF+J
RG+TEdUnaDD2Mf1awbXWMQp0KpN75LK/pE53dIZgF2vnVA9kH1Ja1E2C1rcKt4DRENzUJLgauoIg
NmyXrNHHMrH3dBm3MC7AK1ntF1jrZ3BNnwBCrUgYwXA56PQpiURV2JayYhjQb7jzjneE5CJ1jgyt
QN75gJFgFbbVQ3iyUViAfVkKtxI/XedF2DcU+3ZohgzMvLvXqt3WZp5zXDHinEjnN4hMlTlmfGYk
7jOL+EnqREdgyNnU+wC7O+Bao1/K+YRXoITzUzlE37RSD0SrItX2R/r90Ul0Doj2MpLmcQpbCOem
rSLrO09ZOftxadt1hW57eWqNU/gSVQ0Q32dIaJXHM4fg0hRpE7hbDNQPCJraMhtv+06UQ0pzRVjp
1AQOMGs5gw7hCDDsoxhhACitPj/I5Te9o2eYjtAbefa5S+z7fa8VWXPhkw7NdnSTXHJYJK5vZlzO
kFdfsHKGjb8Ux65vShLbP6ypANdcYGnDxPrSiuVtSchTqKBDCcfwCONCZzt37eOCU5Qb7uw6t9/o
gLF8isJrxOMHp2rOIzJ6YQtT7TodfCZt/B3q8B2+0FEeBjgsfajLNIh2yDwD0Db2fblot9lp3uyH
hsGFexg2REV/i9fglR4PzYwKFbi7do2zfpheEtnuxBwcwUKcOWCcamguPG0LQCvbEZmPcJSJDn3V
08zznF1FkeyMLMabZ4K2xKrnDCnsfE0XetReuxc0PPl9Bx0lXZaMR8NnSOe8SadDyxLkp1hIaOmY
rarftK2zc7Txs7bqHtt2eFX+dLs3NTge/QH5CqrEmIw4gabZKr0CkOiBo4UvoWalIhfizLsGDbPt
ZInLmmXc6feRD/beLntEWx3xlZ+rIcZyqih46pR2pVdlcAUkVfJQKbN1iMpZwgQuh1RmGAJAyLXh
qwPpVw71Ab4j9HzTMF2ga97ATXErMPWj4NYsl0QEBQr/tWbOvmm9Jhdz9xNjhwXFOyNE5Olot8hF
z+Ia084Kfq+e/qna/YwWdvKD5tVxp8dwtUgZsgv+L8X3Yhmf/NBsxrsVStC8O3VfsMUpF9+iR0dw
d+Z7mKix4bVr9JQPipVTNJVLFBQUIA6oUXrze41mR/Fd3USXic5fazo/J+mCibi5e3QcQuseBo30
0yX5czHFZTB/CbJxoJlZpouO4jhvmxgBX24JTy+UTfbpkODPTvppMlCx9CJ4SyYYXK48/aVO72Qz
1gwOnCyy6Cp0MTPWQpa1Pinp1hkZ0oOvAfE3frDvLdmouN4sa/i2qDrvKL5/5V2aqP9gId1zzQ8V
ikzTAyoM4wtEp2XS/h9BZr9c5R+IpTnFNg131j+vGQtM+icPHcVQk2Lm/pURzA8z9r2DdT5o3f4t
HfCiRvJzCsiCY0NYse8OLaN2q3Hj02EP1+HHhTwh+PANzAza6qSIKr3D9ZFNarmNnglzp6q+VO9m
fjcfGZJVwzFAaKJvnhET8RA5EqurbDj0XlvWNeyXZgtQijKV5POg4nwAmJwrOoH9mM1YwDl+D/jr
W9C6HAbEpTZp8mgjlitnnDcxXW8wx36FFQZ8m1a1Y9b554nWYgxrH1OXnhJXkkL37CWsMQE2i9zA
t7KIVkDswRSdk2X9WqLwltYASQBQbBqcgVwtmC7sDHwRNgAAI9rgEHvTvsbgHJp2S1oN1SbFmALH
fDcGNNFG6nJfeOzmvkBr+LguAmKSJZtAbyDt4lyt5Esx75t18OVM9YZZXXis2/JIwmt7gBLAuMG2
pv5hTLwysSl4lHEDi7SrjKIBoE58ikFZlJKNhRbTTwWXm06HF6HQv5q531tCCwH6cbTja0ea/VqZ
AS8oPOojA/cYre3Omv576ALA2L2/GwzsbITLSkvGi2vAT/X85OvHadRAAVeyx8YXPAjCB6fhn/MS
lX06bqAtv4Zgg5qh0FQdG52U/v2DRsEGW5LHsQl2XZ8UXuw8wXjn4Ci78yZ2tnaukOw8wM4ieCSx
W1QBnF+WxNmjHUbM+JzqPBjBsHiNW29GX2z0+qr9Cf9MjwlTfjk38o/XyXMEUXXRBs1dDiSWDUlo
l2MsaHMQbnsBxgUOrzisilRF36J/i1bkaHjhkFsB9JDQBW6EmFGkqEveIgkLjv5+1tP6N1HJZU3t
T7DGD4FGjZG19zDTFIF26tfEAhxZfQC5jXcQr5ef4LT3by4IxaWfbr05T3iPF8VeQBd9CDOaDZrM
KpPQLGETHh4S87ilipQVZsUU48CCZ++sT4434o3pCschkEsb+ufO1U7aHiFCPWwwAeMk4Qte/LKp
3hRzt5IkOx7gNCWYpvi8BSKZ93FaylV6GcUeM+cYZBvxjeSanVGkGP2kYE40g5KgYSa12xZsDnTh
t3N1GdcYVpAW+KxpvWgX1hjYvGDCofWovU4VGQEjafRhbdyde8b1BnKY5dgv2t8m0Thu+q4VD9A0
scyrpp+JRaqAfzTLvR4AoXTd9gvsVLVljfYKORBRuKEwZ5cMsnRcoE+089+HirW517DSDZo/6XQH
NHo7FOcynr+tmmEsF22ndv0dhJfHQDNYs9Ux2w9pAckrZOAUyCu2HTTqtxcrtBpYbRbksHR10fbp
wQOSB8z8XGnY73bM5KMlu0nFe4W8prpGA9TKEZ30MG5DCdMTT4ORnDI7YUr2um04dWUYLziw7q0F
zUTxvlN4khn4qcOwqjBotRE9c3P/Hz+ns4ZB3BjAnaxui9pRxxZqhNibRyyZyz2Iv0zAL5yZ/mum
zna6b+Qj5WjF0llDEHYu+bMLu9kMabOnxpp3X6zn+E4qYzah5p3EUN0NfYZ9z4OKGLiFPk8wcDk/
04woijmAOYF3xsM68YbsVJDkGKRQneXOEfEhnry3ikQ/UdqdW9GXwD62ThsDI4ZnN70Ayql/eBfr
PEoRajHYsaxJuhET2WFLE1+aV0RxtMF0C8ur5tATfrIgYkhQP0gGbGPYQIEC3kLSP1jT7OMGJKA2
58BF9WT47Rz62jOSc2A+8VgXMxYFQrutJUAkIEAplALCiW6tfOnm5w6DhWhFHgMsHOWtBjoEbggB
qPa9jqbctL8jj59ZH+1MF189q188OmywB/7L9LTxJwgqJl6utAoyoZpPS/kTnSYgS790QpFr+GM8
d1vby52vJQwUJcZPr0Znh5M8so9UnVuXbw2ul9Gan6jT5xAoKFTaaEzjJm8HxPG0EdnGs3uG4WK2
Jpgq0vgAsmRvarOdkhd87qKrl8fJB61UAfMxXyZeSn0/zSQ9DLG5QCR17Fjw6pD+ycN+/grmUM/+
UYTeqcacMk/9NoT5l1+hZwTmDThT18sRnuenhnWF8Gf/4Gl2dRkvbZIUrgLK3LDnYHAhbRAHleLi
dKZrFSzHGuiE0YjTlUMMOS0wb2c90jX5lizK7vqQ1OE7J0XyunWfx8o7Uu/PXeWerNHRoMFWQAPr
BYqDPraATxRqYTx94m34TaFsaSvwvKS5ymVvohvozKcK9mW0H88CzsyqXW6LPxxXcUiBoCRrlS13
kpGSLQdZsKSA42bl7zvmbId4vPmD/wIX3Sy4I6bJHH+3mv8oSUMg/lELWKDdN/dHZJpvmahnVKjC
SrPpoJxacGfCFDSXwMRH7n6lsTkZKo+eqJ6QYw/hEziTaJbvUSffCDIecyP4WVKO+uA8pTzEuzcf
OuSLKYOrDCLbzZ1gqUI7Zlh0QYImO3K7FuEaXUCnYgjpth44k7rujh2l+1DVRTIaoHYglCo8zZaf
8PXccIRO0i5/MpKQ82OadRz72sIQIvaGP0sG4FDLUM5R95kSBRxwfprwZGqkt2rWIyohXp9piAus
ImrJIvrW33G9cHz2GAXfZ8q6H3ec0CEPDNnOaI8zBbAD/2s+Y8/YjM6D39sbAhhKEXgPcfqJdPPS
RzanNMurZ7GwM8VV2QIGWxNgvwB8YVSTuXiyKcb/aQbHrTws3YzVq1q7vUemTeU/Ik/iCy4Seawe
ZtcvYOd4qC0Cq2uKm38tHDqUaoGJ0tIhHb4tIjpvIlUdfR8K2ORghIc5pqcXvIdHcCm72G9fauEf
lhiB5By3S2o20JjkdFVXJ1ozH8TwEL70dL4OsaNyAIgJcoVcpDBue8/516I0AB9B0gf/tUFws2I+
uf3bNOFqxfzRGX5zR4mFOBAFYr047rpbp+YyLeojXfw9qIKsh/CEjjJH2BvE+gAkJdw7GLpgAUR4
GoE/1/JngvUo8HHsQoBMMP74g37vgMOl4BhaH2MevPnetB2IPtSD8+CSdY/8zddI28yvV0zM18Bp
SzsAHO3jh3iwu6qdM8n3ht5CVEuGmgKpyLD+rbLJp3XdDNDXqjbaVthSd+Wxs6+4MQ64Lf7ozEqi
nCxxX3iS7vjUnIZlKrth3AAZflnNuG2kRadf6XII11cnnLcV3GSEr/eRqTdwKYD1Hq4LENsJ2hBv
ep6d8GwZ1mun5CEADgKnrqwZvqJ+KYAt5nAYOi9duA9HimyRqbRB/SXBoAQjjF3qNAt0msk1KIgm
cJpxihYHIlTepoKFmStF4f0/uVmk+Lnpi3bc38pxtrJBpxwpvJtYxj3CSG9TMWDo/XybRn7SSN9C
1AaGagcTuB+UKHzFwLGTa6cBsKZz6oL0TXfp2VTdO6CWf7ZjpwDZpsCp98K5CxIFDgBI+XIND3UN
wnFwyyq9OXPw7nNxlHLe3occV/FtTIZ8aYYcC0AbkB5F5zmAi38hC86TFG/76P9Nhh4HYJ+O8wKb
IOgK1HwLmuUQQCIB47LHloQ884S4zPF00pF6GERQVro+iQ4i6c7/d+dEkDpwmwPvzXrtDkklW9L5
WDIzYO1hg1r3JTZ89hIyn7ppS4EdlTVkB483h5F+UVtfcMmB7+MQ5rToHsMHLEpt7sbw+NhvfsAf
gV5+wM98gEAIiJqlqEdtUErgAL1tNjEbczq/LA0up9CfUM8gxZjFtwWR3S3qSBCpO6IzGOmE9WdI
DkpkBuYI2oJkCi6x+H4XZeCW9JmAEm3Ay3Dhvwb1hNB2F5MECHRprqGLbNFKI44L7270TCoEU4Mx
hnAhLFNABS5CbHqoNdRQkCoCbtqdK2CEIUg+75RO3/0ISxdwVwH+6se6vOfv+rT7IogZKGckwK+e
OPjrjGKWAlDwwYGJ+dqM/nvnwJJTQtWAiGXkqi2nTiR5HB0bh2AWvRmCccP9J5f4MsqghJ3GH6x9
L/BC2XAEJqt6xRWvT3PwHQho82tbirXOFkozv/ozaikdT4MP/cMclyX98MNFtVlofIpsnTujLpqx
BwhWnSUa8iQ9Izwzr5BQW7gyzBBHdDLocFuIFDOCaqfr8UAxYiUxlrvEnroVzKPqjPd4p0JyXMZ3
PTSFM0ieSWKeQe0FuBjsZZL+dzTgRl5Nd0Er/NHWTTkxXAgJGoEsCdDFRr35kuFwCxw4uyjsICV4
rz36HbWQqYVVj64o6nIDi480lBlArdx3qwYOqKKcPfNgdf3SIFDBDHfEut4EDiQvHmeHZazeevzR
2EC+Lo06MTzQGRI914i7qEXCw1RlQ5wUw/jI6LfiHyp08+BO4oUJeP8ACieUFYNQb/z6yzZsqvtD
Xd4s9z4roO8Z3DR+w95N8VMm8DMR2VUMzZRWX627vCWE3Pqw/+Be8hmaV2APbkkWuqXC3TRh9Qbg
7bNKrrat//SyvLTNdlzWTT08pz7/CJjdEAxDij/B+u7DndtT6kHW13lfmqf/sPmZKe8I55F8kPQX
sUi7NuLfYTyQrauhM4wYRCkpSwHeTDUuteaXdvWJUTRirbNc6Fjxx8Qu9HO4H0mxNkm5ePG4YZF4
NCE12wSJ3A9aOU3BweAXbYv2cFiJWyoxJsdQJTDxUrouAgGdhq7RELq88vPepkNO4fq9a22F8S/Q
CuMzRvvFJbJw/brP6livmCJ6dlzcsM/SVve59fwegmjkb7Iq+Zpt9LUuMF8F6fYZE3xvjXcHtEn3
2PRdvaHx8jWHnoAEDDygY7Fe2do4yPjCXkwPO7PWMWgWSH9ebWS2fQAAdBS6gerJHivjmH0Ic/wc
AEO3cWJc2pAFNxlPxW32wHrDbEjmrAU9gdUEHAK4w8V4IiAIhkNsw+u0JI/JxGOAqI2P/qsvofz0
sAfmcYgPW7JNqvUUIRwG5RW2D6abttMYfdW46NBmIlQuZki/CqCZg2wSyGD7DcFyYWp07jxAPIBS
uwZ0U0aYdyN1+jCFgK7DaFfDAiuHVWmFlFSQ6ol5SlqzUy7+CKpKxckmSoYC4X/7OWJfCWCSGGiI
GOnNcUCcLkP/GBn/lA7mTls5z5Lz49rHBdhvNI6x/hY4+5ZgZVMSgDpzFgftBT8aLmh4poz6PIMa
cthD3PuNrQA3H9bKlmuDyXb2piCvkgZcnx3ykLqw70r2+Hr++aSLtpCU79tIPsxCbad4eQBK1pYD
NOiFH2IFGxoPYKu12oREnmI0tndS83lesNFQ2zcOy5id1XwBlqYhkkvMvsE2HHhYFeZwyPhGHGZ0
a5oOqBcdYNE4QYyqRV2sqEQ8qfcIlz0mLjQlYzX+QyARVvYwQSNKUD57uv7lqz0LiaMf6kdD3Cc3
6f4F63K/e4CKIRrTwDZE/US+Y2G4V+1btyvUEHzSJEKnETqHACaY0Pj2aJqn5tfjkQeV4BxnY4d2
oGvB6bY1Ti5NvmjQCEyu655UC+QDUts93HauKqrOolP/VqziA98033iuP16j3HyV8Rb/8gaV3Ocd
2uruvQhShoE+DXnVjxxQCKxzlxgmFQZMxzwkNMMWwJTP1Qz/QjF/enqF5TQ/23X9qoOVAEgymx4L
bVCQ0kvX1WfCUeEwuvBsarjcGLPWkFOyzUh7DQlCisHKw7BNxLgUMGno8wCvViZ096UpeVrxcrd4
sfEtrhzqdryMFexh98YHFDwPjIMJhPStDajJbOT+Ajaw5TK2kFLS7jVV4z1QHtQRFR2MXLUsNcyY
shoBo96SIuElnX55C5FNP8dQYGt+9eJeFlMDeQXiX3djY38x+s+7YSQOMtWmhzqJduC5MRPVewfa
xLxSczHeEc5AOoDmoQppeucA2utLBkmp8DeZmCFcmS16zgCLAND4nGF16GbIO4RMZHLRb98Z/Zl4
p1BVfrG204yiQKAexsgcC9Rav3Y24HY21eTiYpYhBmSmt3RRz52VX2jKgIgobysR/QHbEXSVE7v4
PcY2v0fiFxTQuQLVq+ATs4kofVmX6Krb6KeFreswdoWU7W0a1GevoXzsHJCQCDgquMBgQ8iTgqCs
SHHUinkMkb1RUScLbHfsG3oJUnMaLDmKwdv5gYkBLH8g7tndyCV6QkD1y5TcreiRsdwu5qc21XUx
et+K+CyEOIVND8pHzLug8m4DBwhCiNzC1viqveBzbNjbOk+vWFR+q1w75rHrH8GTblztAGFO/xHI
bPfVPNpiIQB5ufDMbk0m4EXr1q/cXxBamQjXbdqG+yGSeGUQyrR0rC/gFA2V4shucQtbdKwO5TQw
+1EtULGT4QOjl4+N6HgEwNV/qRrUkytQJ8GJYcGleRTi3hPeN0CxOw5N+IDDIcLh2tYJVObgH2Hc
6hZ1jBsHjqqgWMSlxvyVxdgeyInmI6b0AIbt7fxeQTid+cvwQVhSFUjlemQWsFwca4YCPsUbNvRN
vnR+Xw6w6MQ5DUAa6aeeJAdtkRx/D2op6wkHsKMoYmSF4Ey3H2xht1maA+2Gnwn0lq15UIzQ8AKe
gus77Vu6qRQUzy7iR2BdcsSC1NVL1N/qAppfYmwaTw76J4/U1V5183nEf59GsB6jv6cqWnbRiHez
p9DrcKwEadoyiKMFICQBVN1p9XGRqSp4OF7nSB98Zvcr3nhIcbbIUrvr/qdj40dNab2uLyCPQ+Qv
SPHQSR5FR/55/lgVsB3G7S0cdKAUDBxwUOiUItzR3YQ6u9QaxakN6xywK4eRffxYwQ8g61e2EynO
5AjCh0LvA8VUuXA7ldWYfoxO+BZ7EnQCPce4YWPuPqQNPyBWEJOUI0HmdhDkAmV/RFjacR6hQZgW
jKcK/bnU3QPgQuA4PSAgCxJ+DvhnD/XFijHbYewbG048twQVC+A2ZJhkjwYcPKw1/Ekn8LuBdde7
1xILqU5UGnz05i7RXQwslQVy+u4zofiPtPNqrhs70/VfmerrAw9yODX2xQawI3MSpRsURbGRc8av
Pw/UPTYJbRPH9lSNPRqFxbWwwhfeoI8CKv9dtIVeqlDBrJt9bQUwJeW8uvDFjry7AJfTGXoEb8oz
blqlNfaVV8zq3LeyrEpbKdMfrcgUD/CERmdqdARP5ZxcLpQ4j1kpOk2qRmC/yegrwBA3IrALG5Bt
vI0kKr/JBM4uL0fY+wBBygELgR7tjL7Wfa5P71Gm21lE+rdioMZvKsET9AVsYBMk+5P4CdzUnVgl
hwCYWCuRBylAAoIR5J152xjCw2TKN52hPllgCzXa+3Uf0ZHuZQIN2bhspumha4zTmCLWq0czNH12
b1fiyJEFru+ikmi1BuK3pugPLWhFpTSey378ivCBSKmxHrdpHJI8IHC9D/FiAmPiE5+lI40OSelc
s5d7u7KKi06RH3TfwB6hyr/SQbjqKPbC7ug9t+vE+zgg7it07XHK63tYIwc1qw+CQWewnvZzIhnl
4YMQCFdd5j8GgX7pWQK5enOCbHUhV9cW4DJbroDtF/kJUShAbYnANZyGdq2GW7GmYlwNl3qWYW2b
Di+woKyoesRIYk9b9ggh6C7LOV9Wcep04SKSq0fRIFpqKWyIMUGrrOcedSrvZtLG5wZokl2pGb2z
yhhoKDQOX4iUXLXZlf4JdGLpQO1/bBIC9dg7BTT4ai2/MAFVks36RP1KcKthrSQq2pcskF6BX+wb
JTh1eXlF75dqZ97Zndl8z6mqOoIsXA9WAog1+gIYw04yTL1iNwmGx0CKnvOyocgr7wdE+qkrREck
Pi/gn3zXolrfeqL/0Ob6BcAAl49NT4bYMAJeUnWUVijTepa2lY3aySdgYENinIT6a9MB+/O75IQH
VYBLimKLYa9vGlmUiOrSJ3TTvyiCfkzAt8D5+aKOsoPFzHVPyEAZ1eS00ItP09bkSg0jKgoqPbNa
0XdpQx4GTTFQMpK96Is3IwzU/NjF1gMiybvKCtxa0u4yMQG8q32LJiB34NIPEQm3IWh7SxgeVCB1
vZY6UgFkFzhMLU2Ti1UXlAIDiK566kd/D3vlWph8Cg7Zs5dqe1XVCHde85L+leYV4MSn8EvXqC+U
PYxNOjTfeZXvU5Hr2wLAqmt3tWG6uWHcIAP4owZ8TU9ReCMmdFvkmFPJvKtkqkJpQDexpjnsNg1S
y/0AYsiPf5fjPNqM4TcxSZIHcqnHkjSEp5D2txrZgSHcJIl5FcUdMEfxHr7eHbVTp5zZURLWcduI
9H1TosTy3ND3RoiTpoLkgVjgJqS1jHZ0xLayBHnXJSURqoKq90SgMtX9t6bUd6owEUkJ07MxG18V
VnA7a8v6AyGMpI0BlAAygZEezBhVX/wBRJWYEpJ3vyu8krY+0FMvy3QfFN7lUCf3uZWfKkucaEk1
JKb4ClG/byOniVsqNSmqroZs7DWsvEwF4yvLEulni+lRGFSoc0117OOQHlohC67fZafBEGjojM0z
vslfjEpRdrgO74SEt0GHqgq57FASnhZ565S6YofYI2wAHgYw6NrY7dTpqfdEgyb6EOzTeJQ5DLJ8
ImV70MScni5ETWhCoW1NAMbz7hsM65se2W+h469nodLuI+iOuy7yHkLdOHoF8a4VXBYt4lxq2+25
zB7rhGq+MR5rOsmlIrtz7VwOfOpcwAl7oT+poKBIP528UOkqMDErcMxwpBdrUWjSSjr4eTZeRZHp
Clp1yipSVi3eqJXgQh+RqYKEBwGdWvBB8G5iCzsUQUHdTByrm7EYaeUSTFrDuAdMvdMtHgorze9a
YRDA9UanLBhBDbKORSBabPs+2Uhl34JhDR4JqmypUdxOGr9KxGQABDn2igXBpCuF8QBCDl4bbXI8
ACB0aD0gvZQmbBGld9Ko9Bxb+Rafy70Q6K+jFB66ijYQMuQ2jdieWIG5Bb2e7Eyzgl3XcvxJmYtB
2uHYCA6ATqvTcihxFXeKOD4Wg3FFw8ytq8iB7LrzfOl5KDMXdYLYVSOeP7EgsJ7Ksd5YYCUcLxhy
mvt9YQexl7hWYZEO6gIxQuQdNbqcLZhRp5HMbejRy1N11HaD+xRDIp6tmlhRMakYy4P6XR94QADE
OjhvsaMmto2sVpBYw/wOtWLgwAjFUxlWzN5tFI5KC2dmaDZ6Ver2GKtXBR5uO8Ez7yA78hQlgB3E
FtBPVEw//BLiU+hVD5UQmzZ4VMpyfkAW0oW3nqZdAf3eRUHI6wb6iHpOvVNjHtu2IV0IUV3Kmo58
PB0fc9l6K0DE2G0qXeZBuld8jR8nd5Fr3gQa14ZRYfCm3eoUCe08Jl031JZGf/AAM+lV7Yz7plDv
5dR4tIhpNzKhgqJWe71Tr425M0hGc9dHyVdLkB5GQ/luxdoIzcY7TRCYyMDLr20PH0AvhhtjwF0t
kksqbV1/U8P8pSwdjFDHhpRwi5sdV+XIKYyACqYXPesDP9YMKILQ5wx5/ipbjCVKXxQtffYbquOT
lweu7wFcN9Wt2OvtRpW978Tl00Y2vHqX46O+weWM36u+Ah1AXCj4Kqmebdbmnv6YurM8ndrEJPUO
RTUi0bL/EgrKY1+Ox8RLKfLKd4aa87FFwuOKdGes+dqDrl/XKmXQEjyO5U2U3qkCt8NbBeg3myLQ
N5LIIyB+QaqJWwuaP+VaUbLjBKcQz8ygBNXj02gZpx52RARu1Au6SzNULtTe2ksDmYJs3HiqQNFd
L4GTBS4x0CkCZhZSAQ1JEIkwpb2Q+QerL699VEWohXluNk7tK0WS6AIqUX6yautHKMYFBM4YnPxw
BeRqh0UTPwkVVduLAwi+oP9SwXvuVEBxsA8muwmrL0VbfyvD8RLlZLyNKryMDbmgIiaGP2Q/r7ex
QghFd7MXxRP+3o0r6rlpq2hhyykwZIDiZEPZxHNSEuQ20d2gGixyH7opKnvoWoVOkVU0B9Sg24Rd
Jdi1j3526Q3bCRAzJBB6ywIwey53SDieQO+yaUmvxvJVDJVmrr2QeUFAx9aW4pCSXfhm/d2XAQlZ
Zs6/ZmA6HgasfgcavNTFC7KwvSgBThDKzi3S9Jvf6g3hMpFAHA003QRxp3p6iAxkjPfWGHIWSjKu
cLDKm7EuriS5+RblGhksZEw4f4K4pcIQ2hiIwSrpkg62fHHV6eqLWAbgs7ui/dZ6VvYU5iBkYr0E
P13D195q+FS5KnVnsmdBugz1AHCkpTYv+MIBzVE6yEaqkQFDGuof6N19ZQ9mdif60Byi+CYYs2BX
mWAucQ2qNOFNgzywk6SqpIHSvFYVBYhIs4pXhZCcVndNhyPkUPFAPZlBczBbxdv7RfcqZxk+EQ13
jd9n0qNUhYOtwx5wQu7QyqqFgxagz2ZlMbV7QY+ji6Yv+9uUeHST+FiepzyLTq7333uo7k5iRBTr
4Q6UqnphhFTP6FPsrc574e6CFY8UBiDmKgRWaU1A6RMEuYWOTVvVdIjx6ryfTA9H2SB7DLsMSxHw
ltiRKYROXnaBhq981LUysQnL67uxVKKHBMaAE6CESovWn8hdRtyxCqndGiUu8OzTCnKK+kA/mXrI
wAvTJ5rgNGp1C9ym2HpKPjii3qWnuCUaKmq2y+BHPReT5kdHIHrAt1HX7DYY8fCxEvwN6im8RJbS
eNA9zX+TaNrdIcTKJh/qwdpWkyLvvawNHKWvqNJm0BHKHHKVFsotHjyits0aEFRtjhyCGbTFvkiU
7hYDWJIYdpVL/fuNh7d2WUcYKnXwXavN/pBTir/xG23cel6T770xZ8dIqbKdKvVFbQBQVgG1Pig5
r5i4jQDMgAq0Pf10WU9rW9ABdxVt0NymUzzaQCAAV+Mwgxfk0Pu/J0Yi/GjrbgBYr1bmSdeiyiHo
rb7mlPT2aa52junjHUmvslWeKAE3xBshyBOp8coTNHDpJmiT+qoxYvNFHRWDlZ5KABOCED2gCZJ+
GQI1vQghTxNxpALAG8Gv3SAFsr2plWC+gnjHd+imDft8lCm69rQGedYzwh8Dx0uF9kea81HGWhJw
uqwMGlXFeDkFarnLQDgSpVWAukY9OGqZ7F22E/jyRJmhJ6U/w7ubeC9hDeUmWtzvQGeAsQk6U3YV
Rdfe8gFUQZgDBO5Erd9OTVfghdKGTuZX+smoqQpMcTx+7TkjIEQIWFQLjv44jKhGVFEPxjzzSRJK
SfpaAb3kEFuQShWxPqRVBWgh1CHImsSeoiibN3VEUd4LTHmvJOAMhkya1y4Y7/iVcBLrqQDRWdVX
Kdg9xKJBgamK6l311AH2fVrou7hiOZNEz15bqdG+m13ab2NcKHfN5HcPGdWca93knWbJvHte8uyS
Tgi3eVXBcq1rkiH6IW6LavdVOTe0owFb3lIWZp6cFVyYmWidysC3dvzhEHkAP9l2oWUe/NASXUQl
ybhAHzpW2TUXcdRC3p+65uj1aXzZlOXwu9dQ3EkFqOxAX5Jro4EM4dVZfdJTHJsKPTSxgpGGaz6a
cFQEVQDqURhXig+Ax4Kh4CphLBHBpNCeqfuexjFq4PdN0j0qCdoxKsPpsYkkgl0qJU5QRtM1+GSa
6oSyBzkX8abpTK6BTOlP6HpTdO+Ql/AmUcIwRc4B35Hdcg1+AW0HfhJ9luKUR72wFTPUNqqc/q/W
qaIdV7DcxaQQeTw180nhS923Q6DRAJdYNdWjhwbb3YZl3l7iLO/tYihVW2hOAQbghXeUFJMuWRDV
W9EbJTeSPdIVyOCXfmG1NypkbLc2emkvKQkun2EZHpCkSqCODeGWSH/ctbGfPWWeSV8AZOg2qwLl
oJZ1dN1HHnt7xnMmsEXQ5lE48YpH3lAPudtOsrHLMhC+dSCHbt0PP8q5udfHTXFR+76xgYyoO9ih
Wycr4bymHmLBUs3TgWlodNnT44w2lIdIS5VGvahKTd2BQS73gkZJMWnG1ol7HYRCqIlXZCYTYGEN
k9fISCEzJOFWBa4CJz7Kr8GX35qhWt23UjQcaIrThwBu7znIe4GdhWXsEC9Vid1JJZD+RE0wv25E
/BRbQNHtdpgMSIJGnNLz71sLgIyYwIx3adiWN1rqZ1Ag2yi5zEwQmezSxJECL3opvay8i3Ct3EHK
7MXIoa3YpygscNUUrwlVh03vjdUhLxTrMKql5iJq1I0xpa4cO27VS3nRvVD0biohLC7DblBa9lGX
7jrU1T279QQck5pSBEjCEz4+DXqi3Qk8IpEr9JXW8mOKZPItpQpo+mInU/PDWB2elapXz7XpxZaT
eQZs48jvxIROUC1f+ZkHjV4TUR9wkq7kShbMAch+xN2uk2/FYQPEqdIQTuHKvZtyKzP3Rh4J1sYs
2vIe0Zb4K8xiqT9EleFxbtumtNiWRmJcAEKIhacOVJh6pQiIX9ziQZhCJJwwtL8OeWvTBIgAn+jo
j01FGKpOUQukrOq1CpQGcY2bFbSkXltcx3xALlbFYxZEQ4fyQa8NMyWpNx5zrU01NxjTyD+GSkIh
xDBnxci6UHp968Ml4KKBefUYS4H/4hVp1bpaH1t3aF8BOhsLDZRY08xkRGCwk2WnCjaRJE8kk/om
YnOXaAEX90ZXEVWmmTlGdtjG4PPIbQZI+GI5jZuq8bOKhu/Y9MJbl/q9DiigVoMro42pR8c4NeX3
/jS7WKGNHJuXpi/F1Fh9U/4KWzpz8iYz3UmMWVsRwEHhdmlVFtSFurA9+GodTjbsEOSiehk6oQv6
GnkOc8j5liTtibKtopC/iz5kK5+4U4rCnrzC/+GnBv+nYvIqOGbLdbqLy3L+S5hhUiiVh6y6wB6r
zZ0+sbi3hKguzXvUO/oHhZT1YRgy9nGkN1jk5sU4KZsuUAu6+2lADz3iv7gFtAHIVO0jb7TtAafg
SZXWErJfIAEjV0VOiWx2aGdAlq9SUxJMWGuHPO1F/yB4Vp4cDUIF0ESDDpmhMyHgXgfsklkVRFGT
nd/0Gtplity/isYwhe7/QcuX260Q4WzpnmMmkBHi76VxrxKFBTDTa7y3/cZ0VPh7ArIBXjVn5dqU
boIEISQkLiKKDAawdOpOkB+tLD10UwzoVrNDGmEalpKpR8sOjuxPjbH/fh3+r/+W3+TIYOVZ/bf/
4devrEcV+kGz+OXfrou37L6p3t6ay5fif+a/+vc/+rePv+Rv/vkvOy/Ny4dfuLxmzXjbvlXj3Vvd
Js3PMfkZ5j/5//ub//X28195GIu3v/72mrdZM/9rSDNlv/35W4cff/1NQQXvv9//83/+3tVLyl/b
VC91mCz//NtL3fz1N2o/fzFVA2+D2ZVJ1gmcf/uv/u3nbxnKXyw8BWR05A1Jp0GONF2GC1Tw19+0
v8giZjOWwZOg4bqlolhW5+38W4Ki/MXAGE03ZG5fnTaD9Nv//mgfVv8fX+O/MuQO8jBr6r/+Jn2U
YtOAxqiKoYq4EZmiqKtLn4zWa9nUIewFuwdSuglsUFknKE62uq0vyPQ3hZ1ctiv6b7Ndwh87Y15O
HfsjTddZDV3nTdbYwx+F5jwifN9rSMXb7HcEs/z6RWrqjTlBXfFudXVFQ19aaAAqpiXKmgTZb140
UTEXw/V+agpmSRgPGtEmDasO5Dr7+k24grjMfd88jQ9QrK6VG+3h3U74c7nfL++vI2OownTRuDNZ
XL7VB83LUeIVThJGFrJriW4gRdZRVmwVYRXNL5zPB1t8S13VJVkxZ31VExFcts1C584wQ1mlOU2F
41J7bh4keglP+TekgABm2oPb3CaVLRI/7oyVkeWFwh4js4Vl9OJFSZslNzkw77U9o6yiuxhIt9EF
5lxObzcX/j6wIwcomJNe6jfhwTr214oND3S7pr+/UC38OTby7rDVODC86QtvDl8VlEDoWeOkoaMb
aQJUQ8k/xum0pmm99Cach+JgYh9uULzg6C2maWH5mdHpehY8PcWWRCRolaoWaCmhtBkntMVFKk20
zib5FJtrE5Xm3fLu2KgmgDfiBYbGlVKBIfFxlWE6SkExMNPG6d3ia3rs9sKlcPS+C070xzX94ZZ+
v3GXe0lDZk6etYf5Dzqh2J58HKuXIdNSHq5sWmkgBd+wtQElPGCNbdE7UIEJQTnm3UFz0E3jAWmb
bJdhY5aW+yJ7awGzfb655zP6bu5//jxckpoGKkL9ecbfqceiL9EYagCoTVLQcM1/VN2KN9Hylvhl
hMU+GrhFWzRtOCKQoDcYjKVPGsK728SJL7Vvbe2qr+kDolhbZAlWVnsWIf1scguR0kqWShjFTA5z
PzeYdBCl1lXc0OErTRckHkoE1rZHL+fzNf0nH/nvi/rzWL9b1DxO2mKapyzdxy/WKw8+TKxr40q+
r2j7hdQdNtDwbH/LH/l86MXF+HOxLZ0trCPJqUrmYrEFmrOlFlQ1BaZkG1PxHUipJPW5mc190nJl
tOXJ+WW4xQIjnqqhxFSimSjXJ1xYv8Y1kNkAO4geypU42FrhX+hCejVBNQNZ0e7/o+laC/eOzARe
pedMV6ZFUZnQvmiETVq3ibw3+FmfDyadOyuWhe8324X/1BZnN4mVGrwQhI3gUCXb0Q1PlK9d82IA
RPUqO8Vu/UVfG3L+/Xc7ibiVR1BkyIrdCyIphA+xMqvFGzN/Q3SlZP5Hx5APaMbHISYfEvo4AqIR
RypGjWp2x0oT6V8Vartt6Zy/jF2tbWqqI0hsJK42TOK/5lryx48g4dSqa+ocsM3B1LtZAnM2ZLVR
a/oo8j2xfAgoG8LAKFUvn0/2zHIq+PBQZsWMlU7rIm4gWyzUWEeQJLS8O6nqTsjcbf+zIRaPCWUS
qR5lhjAV5BjgyEsHZDaGtZN35qBji0LDxVR0FUvU+fffLRmU0AYkZs1XO+JZ492qNphmECw707Eu
x218k9+kDtpt5iba/RsTpFY3i+hzErTlBAOhFeoarG8dD5S2kgruXHX4z8ZYnLRcBzfrSx144oDA
Z/oWFMbKtl9EN39suXezWOz6WBpA2SNya1sQncW5RDnRlFr3uF/EFn+Mg+jtHMWJkqEuxjFSNCml
FrTtDBs0SvW67rwjPmwzDRvgH6zMB0+yvtR54fYdvtBF+q95XvzxA1BKol5HcKMtQ+Wso29JF4uN
gnyr8Jwa3z7/VEu3uZ8DKKJJwqXIKqn4YifWUzPpwwzCM7/BseZpBxa/U/FYVvfhLj0oLkypy+AE
Pan+4t0lKwfh3Hek1GNaumzg67GMzU0Sv4iGLTtF+4HYldOB7Yha4d/YLUgCYahEWomJ82KOJsLd
/H+Zo+/rWyH4ahGxaci0rCzluc3yfpjF6436NYZXCcPQA3cB4Nn5o7+LrjJ33Ksr2+Jjfqr//Gqa
Sroralg54n718f7oJFMd4zSo7VYB9I8FefgkQEQKgWCtTGr+lxZBmPJ+pMWkLCPUugIEoT28Zg9F
66L8SlivO+Jz8zIgwWgH38xtsSuOIHv+jc0xh7XinCciHL+47vt47Eupz3iw1fJKyJCK1cJrP9NX
4r1lmvbHYlJQMEwiehK1eZO+u4wVNRMgHYCTQ5h3r+zNm8FRbUZ1jLvCzb6EF+jJ2omL8WBwOYK/
vv18iX/aYP2yxATwkqqq5FHLM04P0KrTlHkSbz6BitukqONuIL8fYSZ+nasO6c7fARYO7uQLCls9
0O+VvXt2P737ERavwqgPoEQKfgTVv/SDmQXWHoLqpZC8lShsbaDF0yDVpji280DKdNVDq1W+hNV1
jSDtypqeC4twj//7mi4ubrTUkSKYx4kO5lE+qncdEV97FbvCFTQAN7qOxE3jwq8E1Ma9sJopnt9U
PBs4BpjcrtJiU0UTCmZWHhHb7qZtc5BdTtA+O6WPlj3YxYu8wdGAikNFzirvjZUH+Ny1qumWpHHn
aWTli1WmSVdIncjglfoEdryOH9X25vMVPjuESeFIlhWJUGaRO2RdkNbeTKdqOtU1Z4iw4NmQLj4f
5ecyLc8GOEHRlKU5yl2mCImmRWYYc/1o98FD9EMINwrKeRvTab/WDmKX/jZy2338ZWXY+Vb7dVjS
atIwAyLQ4jzElSTDbeZ+7W3R7p8kJ9oKdnwK3fhRdzo3vlFciF7uLP+y+3zoeWP+MrJE0YbpSoai
LS49C6Qg9XwmbAziI/JGkJnLeu3Rn7//L4Pg+2By5VCWWKZCE+9gIZrhHzfeaCMxdznspys0KDf+
s7hf86A6t1f0d8MtDmMd5CNEGbYjxhkniqBfG1nfRe24UtE8O4wFHJfWtkKNeJFOJjnAA1FlmBzh
jLy2iG4fo/H58+8jn1s7UxXZlDIFbPFn9eDda4EafgJkHh5Z7VYXxjXNFRvw21dtP7rU9ramk15I
rnb07dgZD9UOQO++WklSzl2i73+Exevv6/SV1BA0qwFCCBWPEiFlq4MOvXLG5bWBFo9/2McBtGbm
mhzE3fwqIkGO14Kb73RnsEdHs4e7xu2d+XkcT609bOebFBbBYS0W+JnHLresOSe7ZPDkD8riXGQx
SW4zGfDKDlCZnsO78o5qn1Nc6EgqPYa3zYFGuI2k84WO83ENtNQGSIVQ8o1pf74Dzp1QC3cr/hdj
MMmYF+3dBhiKRklja4JIiBhR7kEJ7tbCYvlc1PV+jMUXRq9J18JKRIxiF90Yh+5ZPcp2Chh4Yz6x
v23zq7QLd9qtSj3uR+LShndhMrmDm7ihsxYcnKsTKe9/msU2yPJp6OjDVj9vw/qKju5eva6uxE3o
5KfPF/fXHUdbAuS2aqiypinLdGRA0EasJL2xZ2CYoR1170obv6Xtl8+HkX+94Odx8N7DRpCPuEw8
yiYCZ0cabldbczdc6C+X7b50xdKWnNiV3fBIl/CeoOvg3ZtU+0AxifjkbMStZlc7az1cmLfvx+09
l3Al+iGSLsrK0vmVfhPuxZ7f8cHRv/k9e5Au4PTa+Y4wcF9sQ9dz0MOabAVoMShwIpbVStKvS//h
R1AW12dQioFqzj9C1tL1ApT6PJ94NEwPc7SPBIa4Jdp387VP8euF+nHcxcnOpZKVCgOER26Ng3Gd
PAR27OpH8zE7AO54hFVMUeRb7zRYTtjIsqAuzc9xNFbMzM/UBz/+HIs3H427KhpN5i9rG8RWL/09
emNOA0h5i5DOFmKeI63EaeeX3BTJ60WD/bg45qlJXjrBkrNja7geePpdy0D6X4zozeddsBIU/5MZ
/mO4xTlOCS48KBzQb21zF+61L8MeYMMB+p9D6r1b31Nr81sEiZGKymtmRlB+mv5g9MFWVeJdYim4
law8VfNKLc+PbllzCUOjn7lsAnUBPXlIRqyk3x1yCz09kjlEEvpM3PXavxxozN7jc/ptEJn+0lHs
+4J+36ggdS8p+7BCBLPTkchMUunx82vq14jGwmuadrYi0d3Rl49e38eZV4QmrKxYhPiKTE4DTaMu
4Xp/PtCZNg8jafS6DdyaTUmZv+S7Rw3aXljGMfyvxjFTV//d2CcO/MlDR9cbjuhz9TLe1/fhdu1t
OZMnfRx4cQSaivooYh5Qt2Dt3DXoG7xar6KL/Ns2trWdfg/ctn6Wn9MfaGk6ib0WWJxd4ncTX5wJ
wGgzKkXt7DIDrwMepEl/L9LXleX9NWb4OMvFQRhIbHrKi/PJaxBBeI5fvJ2yh+SFtvY2fqgfmt1a
DrgypLq4zvUae7axYcggC/ZFHb9ESrKSzJ/plM3TIgzCWVZVTXVe3He7ph5wl1E9Qk/kN5TX6lBs
c3vAFwOGvD3cGoEtHEHrfDH6zRCt7Njz3+0fQy82LLoXMNJHjoZXh1BaUEuensb6T1zOP234nl1E
Q9RNrBCApSiLCUoTQKJwgoCgIZiIPmcsOVLbOJ/vjrNTeTfIYiooDI1RnXMEFCQ6KgQBE8V/RKNm
pWZ4dhhzbi7S/JLIaj9+rMHytCytG+YSZF9MUd8JUQUIzgxWQriVcZZp2Dgm1PToztjqiLGPl4QI
rvbfQsRAPl+2M1c+SZgmMiEa8qK4uDk6dTCx58XDXW3IR1DAVK0fEQgEQaLAwob8fLQzVTqLyEyj
+6QSn6Ly8HH5+rDrYllhOMwkoAw5wnO7wwPIRpDtAmHjnX8rI0OyQx+4tJU3DcWrU7W26c+UQz7+
EMv9KNKV0jR+CGyRsoPqlpdIFHg/uqP8qti5Exxx9bguVxZ63hiLt5WZ03GjPqmJ2jLhCUD5RfLQ
ExjN3uujcQuw2Wkg0hjVm8yJEIVpJ649fWcaE0xVxebZVOZe+DJCR2U9S+HuzFdm5/gQ+60NpA9t
K+2bU/ClfpWO8lbdmlvrKb/WVqKJnwWyX6asY/kMcscAA7Z4FbCFM4KqYPAajyBCpYTyT4kwq+1d
y0TBxeXaO3juAaYHAVoR8BeWrNZixDE3ghIdAN7BQ3eBAwaCQ/BPj5aLwC4dBAdayRaRamc9vTtz
x30YeXkvJCNZl8nIEkR6ZbzPm/Jfv+DmrouECOrcedcXF5xXhghJl2iqNKWwj8biezeKW/D+K2HZ
2YlwcbFfaIWzjB9P6Ew2nfA56hC+PqAUBRr5/vM74MzNptMq+/sA8scBIlWL0KdO2RWThz9Zkf2u
5eMTUNpp5bJZG2hOmd69q1PceQpKQ52d6NZTnwsnCs2AWcHSfz6hJXSL1geHjFIScawM7kRfXGoT
BZe4CwoutQvzmB+9g7QTdtCYbM9eGen8x/nHSIuby6pxnwKYzHt9ScXbjUlo0YlRGG7Op5WD4KwN
efZ9eDe3xa5DmgEZrJERMTUssKdStwimubMKeIgSAdLKq7fz/P1/uTXwh56Lg5BolMUZrvM8TWSL
zxZcFAfdplJ9gCPudE/qPlsNXM9fkDMYVuErgbtYBHhI0EvGVJGFjBgrPJRu62LYRcaanQQuDW0H
DRZ7HSd2BGetBHamCMp478ZeHLUQ8GjVl4ydXPA1d9a1bP6snHiOcjVdQWQ64PzhH+TnzM0uTbt7
/lHsgn/juEsqTfGfuL9fWuMQHMLSaLm38jx6bWWIPpG08vKd27Tvh1gceNnvRSFs5ze/RY6w+yYE
KwOcO+jvB1gc9GhWLAgsBujq5vd0QPwZv+RLtuYKjO/cWfiJ0KHYL1JhX3wvD3PVoEgYxzC+DzEd
xgQPkj7dDZAG8BlduVbOLhutVIVCPNX4pWP25ItVp0ctb1lbbtHKck1r+/l1cnbdTIOlQ4sGicTF
veUzgoUbMLeJ9DVBHSTxnyGU/GdjLG4suddUGJCMoU/ldTxWp26Y6fvWw+fDnIuu6FVgFUqTkMbF
4poqLDGHOsRiZYSedpf3gpPGAoJDjQzrTKoqnABz6dZsdATgMEa5/Xz4cyvJqArQQhAYmrGY5ZgX
kmpwemz4nW+1Ij3hwnAs1LVG3jyL5dVIEKdyO1Ki4Zt9fNGaRC2jJJpaRCuuyuqqSLGssPZ9vpaR
npsOMFjguSrQOngCH8eJMQEvVCjotnjbObJNBvo9t1Mb8qRdXfUXMrjNtUT73Ad8P+TiA8p1Eje9
j7fuDB+od/GuctHu2NYrV8XZCPH9OIt8B/ddYzA0pjaP01zDCITQeTKY2eCap9hB+Az9cmf9pTl3
nN8PvHjWlAY2xtSLKJzSUTFnCHCx9tnOvZzvh1jEoJVZ69AbmZtxP23nGF89+IfWEZ10ux7wno3u
/zEaqePHTdKMdaUUNRPKLsjjNu1b4Lwij/ikbzE8sI2VA37u7tVVgzIJ25Km/GJug2L5ZT9XXQ2M
S3F0RcQJCsIA/VYYN0nw++fn+WxY8G64JXq5ifNW0pDfQd0QpdwrFfCy71pu/S3fWW7jYgGabLnx
ZQez5n8HswMM9B+T/ZlFv4tcYysa6m6k4itTkN00IHhsBfmKJMpGZ2Wi85u1vFLeD7V4nEUAQzIM
T6qwx/Su2OJpQaXSe56P+NrZO3ervB9q8UzHLRT8pGYoq/LMrSKXR3UO82ITDf6VWc2H6ZdZaaRJ
hq6RMamLw6bXspKARMTM2ZW25ouQbabtRE8q2GL3Ij/i2QR8Rd4O5bbarWEPzk7z3diLnVo1iqJS
826x3Jw2vm4hXfA4RU+fz/Bs7Mjc/neG2vL09X2fg1rBRoQZYsLpNtv0ZW6eS5voGnkRe9ziizVX
ew1bm+uHm3V4zrkrbaZZUeie0Svq4s4WRqOnOipwpeH/YYzobDTZypc8u5jvhlhc14bZ+GWo0k5K
OyTNWh3JRvT6hrWu1fyT/rJf3g2z2C+KiDxgkDKT5jk5+JOb/ZgZRvohPChH9HaRvbJTJ3DXMoCz
laj3K7jYKygwhknVM656O+dzQNb2wVZ3emoy1W4uVKwndCsrutw4iBzg8QN+2QYThCbqVm1KREtW
FnT+uT9ZzyX+pvl/pF1Xbxw9tvxFDXQOrx0naJQlS35pyLLdOef+9beo3W/VQ/EO1969WOwFBLiG
7MPDwxOqBPCTKClA8r3mK7t+pwUYmj/wjhrzDtrsH92HXYNsQU/Id4P4io9h2cDw1kC3JYfUWA1u
/wTH4OmOn1KuJvDgAS4b0DYyQkRm4Wwc++ugbk/SdhjIonxkDfKCyFxDDKiDfy2sBPAfvPXcNCwP
haxzc7/USFlbSw4UtQcjRqrIYJgAy+k1LqWWc4CZARdy5eSJiee8pFAnOM2hQS5M5OJ+qOzvqpMd
SN7CfIXqq9fttaf08AAWPs61xjzPaF6SLWwl8ljUucJYaovyHqrhWgt6uOW0dJo7Nr+NaPibjAxK
ff8g0fX+tFJ6pDiBlO6hZBFAc+IVxX53jJCykH3jV/vEM3rmx9sgUq/QZIjKcViBCH7ZZIKw0HDP
LbXxMKiooOnxYtRA9+fMmbiTtesS3ExK8efzBwhzNiuhjB0EQaoEAhk82uIJeSyIMkAaq+ftF/PQ
blAoY0cRB+YOiW9H7zLwmKbotXzkXMbMIGoDQbZzc57kdgo7yQJEvJdBeOBKfuF1T+oBrOA35r72
1BfRnW7637MH4V8XwSvvIuF9L+ombkd5HnoJO9kboyeWuV2Csm9GC/LlhUrku3/x60hGYEaJdHQa
1F5CSVKslJY4jsB4mU7hHqySh9Fr0YdbnnipR+YlsgGjdrUr+9VqJYBBsOyKPAnngxDIO5OToWBf
whscavP0BCKNITFDEkr1iVeSzqzSbxEgpkeQexX+7/xkih5nL9k+6nMvKcfY6ZDyriDD4CgP1jvp
S1N+lGgTkgL1HdrFdrPvHfHY/LiMygYlHZeYhcFwPBU2qq0+1ujZGp2okoJM+LkIFs4F5O5/X8Zh
9N6Rs/0JRHkpVVxio9IAJDxAc8epcT+Dx+lGfTV/Gk/Jk3qTOIMredFLeWpPxp60yy4HOGkfKs27
y7+F1bFz9lsob2bNrTr2YAt3Rh+al2+Y5sY75x2DCDvtMJ8ibs7843r5ekw+F085tlHE3TMkAOw8
KGzZli/cJLtI/6i7qUEYkMGI+ZgdYlfcg/InsStf8qSn4ja+ru/B1L3jHSWmf7DQZG4oaM+Czz13
UOThPDQjHFQt3hbTXWocDYlTsGa1Mej6BoPa5VwFbXpO7iU1KK4ryOAiryItjn4zuZgLvSPxmLQX
9rwENjvA2OBSm52vaGFYY+B2kBOGbrUd3Xfgzn9IXfBRdoqDxlrobr2Cm/QmcbkdFEwntUGnPGIp
9u1oZkCHSqcVvlb14zDv4/IWXIMzBOchDnXZmBndxIQiQMZIjyKBn+5jOzZ3TVZirNrILTwvD2Eg
3s0vkwdNS3TtZsHH/+ejP8xVgug2uYrvNSfzceX4pKGVZ1PM4BvZAXhOUEOgckA5MFlqtbyUkQBK
9/nt6RGi04F4k98TPLAq8QIt4pnoM7VFo55oaWaUy6IBTQ3yWwyvev1u8qvH9MA1KJaPRNLAwFCi
qWOjqcOixiEkCwSQRJkniO3KdrEDWf7e6mztZAS6393kd+XTcIyDy1+WbNeXBaJHDdLDqHyhA//8
jI411Fz6GPdBlrRBLAQxyO1DCJVB+HEBfeVlMJZDMDZgVICszwgW2hRgbaq8NFn5Omb1kwKVsMsw
rNOxgaGjYxRco0TWYKzlleKjrLYffKSPd7wmFuZqUDDECKSG4jid7imrwRSUHkVKPekDhZx+SFCF
g8qzQeLCvnwipN7xmpHRSGhQt2fftnPai6iNYx4qgHr5Lrr6mPZwErR+8mI64jkugVFmCMI+BN+g
k3MicdiLEYicku718udhxnOklvDPgiifHfdSJ+pgt0TDIlQ/nNKVjqSdbvEVL7/j5f8+crSXVkR5
6hB65lNEKv/o33MhKaj4tY+YPHUhreYOmH8QH2tkO23Zr/wEpFscm+eulvLVkWmks0kaAiYMsxl+
E7S79a7YEycJGV6Xs7fM76erqCtjIhLlH2q18Vw3kAHHwzc85Y/mYflVPWWOcZrc5Up6y9CCkv24
jMgDpJbXGNADa2REHeA1XHIk/6Bv+r8hkHO4uXsgqZ4WI+j0wPv1XRb2q8qpYDDdBZIF6BOUMI77
MUKx/ffHYlnmkQSNY/oCwbFdv6BZNoGaYQZCUZAmuHIm+q3MKyCzL9UNMHUOKhmyUaUMYPlOeiFm
2e6je7Tt++OxfsiepG/jEbIaQbOf9lDlSHfDFSaT/PA+/d7xwijmVzSRKzHROCVh0Pp8jxutXqcx
RJG5fRl9+TeSCs76rd1BwEgGp5wDSsUbXvcu8+bZQFKeJoska6kb9ACUTSr04FBXoB0AQb72tVur
8qcGJRt9PwlWwXtPMvy2gYI68jMYTEYSmbqF1Frpo7EQEDKCZFxKF0cD6V/e5+4fm60hkScPIl9Q
dOmU2VaDmkdDkUxoBhOfUIXzzFV/uAzBXMkGgsQUG8uNtTCc9CJGyxnkeoVE8sBr7pSF4V2GYQwR
4VhscKiYy+qMbFZF4KiYt6nxUM2umj1JTfN7uhnDYudYVECiRL0iDRKwRr+HNrc/7ku8myBcF2in
/MHykl+E+0vCM6pH85H1aFXw21DD5cRFrFIH1owBXBBIYOyCZkaJi2GqDBWfL73SD6VbxrbglDui
5ocnJFi/w93oYaDIGX6AbcHX7yGDUR3JWDBn7xne6ex3UHsPReBMwKsObHZOeBft8L75kbvJ/RSs
UHK2QUiOwZNgvB8bu3sQUo+X0/x/vv3nPlDfI9PLeZwN7EOLy7q6l47JiaTVuxt+ZYdlzrqFBI9B
qABBc3JuzhZe73obrdhy6KiE9f3Uvc6myrlNeCDk75szU0+QYxBUgBRQeVn12q7iIDT8y1+NB0Id
THE0uh6XBmZ1ivh+FefvUlf/KqPlL2BAU4c+V8wDIxlMXfbtigEWodImJ5qLq0oQ9kY+3yE9wrFB
lgluYajvMiRFFAsKYP7pkvhXpYh35FibhrAd7cqaCpoMi7oQrKhEHWIEjKHdz8kj2K9T3qAYGwK8
gug7Agcl3WKymgPkcoiUCPhfwUv7VC0PofZ2+duTb0vFm7DfTwzq26P7fMxiCxgjYr4u+lZCOXyc
czsROJc2bzGUZ1iLyKzWGkAhKL/6+CgV2oOlRJxEJQ+FOv+DtDQSymq4Y9KdUO0xCwAVOekvDuV2
z6grGdJ5ad6KACl0aCmARrhSSwcUiBwYYqj//6cBh9P52e9TuYqTiqxl/mF2oQP+Es61wfz4GH1F
khPsnCptYGkkrRnqa5OjTdZ4k4hS7hVD1DiJgokaUW27/WVjY36dDR5lbFHXhCAbVrGibFdFD/og
2rnIY8fhgVCGJq2FmMoFQMSy8vJ2huovOMpETk8o+Ve+fJzNUihD6zIN8bCErVtBoBeuxjdtGnpo
42h+poeEdCT5cXnvWCl4fKjPj0VZHaQ5ilKesK6o8LJr1FWPoDnw+x0kd6EGM6GFaQyWXcM5tpfX
iZD73Ai7ymxA3ATUvlVP2oqeIsiZpUN6sBQ/UjnNoyyLtzBzr6KFnwwOUfYBnbixgyQtXmfrkSjD
lg0vp8NazhaBMo4FcljiCD4vyKFD4WdEKU39vtaVs0B9UeGmDlimaGHOEcy3CMswKnC+eZOoVNWy
kPXsoU7oiicotzpQlnT1l9apHf5098dr4MwskRuT0fpo6cjLgTSF/KJNvBCuGCqKa0h2aehsWbTH
Cm23SXeNdJqTipj3SqAGFla2Nvb7AcpIXeEL4y0YSGwzzXdN9zQYsa80q9+oyk0v17sFNETaelOH
v2aov7Ttj1pbjpUu2cXwaE6vzaQ/xCi9ozXEtdobKIvZS3lbZt8WSAkO3cPav18+BV8sBOvDIBYS
LhryqapJmWOc9Wov1TDHWJGuZugStTIvGvra1wYM7B0cH0wQAwvUVwt79GCVhY5w6NReqY601xHJ
Ql8Pz1v1HRp1tn5jBZrzX0TPrNVtkSnrzCrIw/UhYgr9VO7FZ7QpuYKj2tFjtY8QvP8X+Wnipmh7
wRtaFzUJ3IBfmK+0eWgga461TgfMPMkeGcTX0F9jOMqhxTAQekSuIzyopx0vdff16fSxzZ/Q8rmp
ouk/g3wNoKM36QUzubOb39b71ifTBV0geylaBCDBBm3CdxBtJLfpTj3GyNHzXvZfHSv1Q6i4VCga
7MuIHxLvUZR+g3YKhtU7tz2icOtojvKEsox72Yy/OAZAIuzCuKf6QTJOrX3W0F2UpBbeDn1zKrOn
cVoep5xzRX0UF+iPi0QRSAXhgdAiTx0WpU7UXkuA0nmR4Mn9D6h5Zpgws7x6hy4xFI3BmAgdg6vW
EVyZE4mRU0KDW+CX0CS08iEPTHkiS076Livn2ema9zXcT4PXQ6FsXDjpMMaRQXM+GtbBZgsGapH8
fePw1FiAaK0YIm9hNEe103YQ2ORELUwIDatAGgb5bHray0CyPFTXaHZKU/k+hePNovDGo75cS3A1
mMrG6JqKG16me7QirajMuAEElIGOvXQ7S70N4edjkUGJXu841sdEM9Ecj3FqPCtoPvZ61YXYLCGC
V1iiq/ahl6yD3ci/IIIYNFrjX7b1r29yLE5GcgIDIbgHwbF3/om6FAUbSy+wf+H6pEXzz9FY7pe+
vhvk8VWcZR+yFH5krX6tGAep5o3WMM7aGTzlzo04gfhfDfhKFt187d116m2JV9rloVCuG4Ilkx6p
YO6bWxDaz8fa9KXCcjhbSVwRdajO1kJFnfmgtdNoYS1gVB1+r27pzjt5r4DI/wXTouDV4M2M8JZF
BZ1mMhZqbpazIyKzOgo3ExRAZINzhr8WHYiFyLARkJOQhy71lgaH62DisYtug329h4DVof/IE7Vo
BOJThTCXBApSzNmjRR7UfefmiFZJCwxyYNrNBvMIRnunMofbRl+9y9/qa0qOLGqDQ9ldlS6LKsXD
jMk1xdZsCF27A7qBMEoNgUtbd7UABaTr8AEbaiM3CZURmz9RwVssZZZtWJWxqGOxudTuxASSBE1R
fkvVhhO583Aow4y7YZwgKTE7TXclGfdC+mCunJcI40I520/KFBNopMRF2MFIBDBM94qxq/riqYvz
oBXK4PLHY12dAMPUKppM0UFuUWCrWvU1yKhmZ8BpdqUWYRG49YP3QnWX29kZf09X003qWa9DxHn1
f+0R+bCbf6DBzndun5PcRlYzAbrxjBszAJ33LjklhySI3yQntcFCeGwDXkmF/f0+QakTmKd6OKG4
MDsTctnF8jKpkGnecTaVEWxuNhWEjucrM5UR9EsT0j85pmEImZ30A/KV87f82FxJTr6bT8vRuIVc
Oz9Rz7rDP7/nFyKdrNRlNUrIpvaRgHGUZJIfJFVoOXbDtlGM1kEkEUzDRDdmG43My2wZuYpjMEHU
ac5ehQqKQfdS/Iuzk+zlfOKQv2+iHsiDFbOoYyeXw/J78RQ0t0ANCbO4d8Jd80hm9xUeP++HhsiX
u4eMDf57bcSENpgGiEMag/D1l1dNZ7cYm9iRI5HfYAj4pnrsUjsLbEKVWblgirhPifa08xeBM+Fc
IuTvJK6kBz71zJg6WYcTSEH+3g/HBAQYK+cjMs/CBoNy3IWQTmKStQgYTLBughcTwyp2PGucy5xp
K6qOK8I0UUGg0+GDCe21CKpnoOw33qA4eVWUEDM2SzuGzONle2EevA0UZS61WmhpmQHKbGf9F5gL
MhcMh8qVWlSJYk/puuyFGZq9YwgOpMvQ7M386HNE084XXpvMaqdFX3ALQi/T1sXvinYYMvFvQNDr
hXEAqMOAxPzcNNcm6vpQwfqmaoEy9HM7vClRw3HMzJV8gnwwHGzsf42nohh7mEUhTJ5R3BXIqbTV
w19sF6hf0G4iojfySwasHqdw7UkYqf4ytFNmvKd/82Ii7DL/QBjnm2WorbW0EqL/cm0guh45g8lj
+GNuFcgrJBnDiEjS0NFA35ro60CYOqZXq/U+aKltQKvm8laRj0r5I+gZEBUuRI6Qg6CurDjUzHwW
jNlJQCoiJJ4kzyAG1rXSqn7mev2hOymEpbto1TgjkTULsVvENUSqL/8OxmLRjAFiKhQDQd1P08dU
tWVAM9uEXfRITkCeZjLcIvUvg7AWC1Z5sD0gPEXtgVqsYZRiW6v18p+ilhKQ8Sde+xHDJxHy+v/A
UDe0kWuyIiiASadjAo+uKd9F9bmdOJkJxvVFDiqK9CQKl2j70OVa0BMJMqxKa5Ugo6qes8jkRKQy
2RLaPrYglFNYJrkXlxBrGf30tvum7P9Vku6c7C4h2se2gFRetU93SW2Lu9/8ZOzXXi7C0f+5TNpj
hBGU2a0Vy7R26b7ofHC+HzM0BqiPo1feE/1Z20J5HqRpd6gdaD8vmwxzk6FdJ6GJHaWdjxB3468S
QzaMSMhBuoxxvepJmXhyXDwA6pTneryGRVUsDtIaHshdoNjJOVosBFCVguEEjQ04RpQ5VoKWrFWz
whuuzV6cl9MwW5y3J+v0biGUc2+IzycjpY3AV67Th1ZdbaspvkvmzLmBeSshf998jKWyYlnFg8JJ
EX1G8b1Z3F3+2qyTu10HWecGQEutqh0jrENfugg9sd1zidS/KSWOkcec1B57zzDLquAFjTc79eGL
vmyqvEAwXWijXcfXFnIDYc9ZEMvjEVL9f0Co4zvUYgEaZoAYzd5YMZzbEh7kQ5L+yNsEhNupU3bc
SW/OyugTq86dVVk5QDMUdd/a2+WEMegOHTz5dX0EZcpj6WUl8iAcO/86fQFPAZ4AvDPx3NRVOiex
Dpj+KwoR+b9n4Ubzl1P11B/z43ywAuUZ2dlXHu88IyI0QXkmoxMY5CbgsDg3F1z9UieQh4oSF7Ye
/xLUbKdNK0gXIDBsvclKvb9snySqoL3xFpCyT1lcajMmgEOn2Jm42tX42JuTO8RHPXr937DIWdmc
hTLXmyFMSMw5YrYiesQsoG3Kb4o42L3GOQvMg63JaNBG5grtc9RrvTc6sc9BbOb0+egPIkLPihPc
srJjILwEoQP4ZgmhInX3p+aoD4MMo+y8xYuOzQF8ePfhDi89X/5m8d55zCOwQaN8bmRAw75cyBGY
DLuE/OvwY425bcZMFCSDReRY8KSkc+ptBXHvVsQ7rn9ZoBf5SKjGLZS6MOeT7EU/wig5Zo68P7cL
dNIgp4fIA+RZ1NJQ6SqkSlfx4mqr3I974VSt10klFmCwmCD5DX2z3WVE1jLBGQQWGgnDKOjPO7fE
oVO7Oh8UBMKqHKQy8jgxsoGqyIl1mDAgMUcQCrJ4uJJzmDQ1e1XpBRyu6lZcVHtJC6fncsV9lKvp
M4xwnlzIiOyhg3kOY0oLxC9rRFSTU7tyUO6Nh/bKdAZUDWNHOULvHAOI2ZVymA/NXvi+egUULED/
EfBkHliHDg8YqGVgDAQ1DOoJE6El1rLWZnGw406fPqzmy+XvxgaASwbnmUoy0+crDWe0wU/yvDjC
AAHptnEbjeMPWZ+MMHz+g0DZolSOGcZngDAksi30kDWH9kH68/IyWLlEKB9jl2TSp4a2yPN1REUi
dlB/W+A6yn1xL79BjNZ/j0lhc7qqwNgWXqOv372MylyaoaHJD8cbk+Xk7xv3KydKCQYqgIY4avX8
PcrfipKzfcwPBKEPtLoiRYsLjMIAryN0fRFaTyAQqRs0tiocBPIvfDF2CzEy+ENklBepVUy6BKF4
FTZGRvVIF/HgJ7d88mTWZqGmCKo0A2RV4EY8X0gDXfMmzdDWHULlTcohiyzIt02k+pe/yddBNEQY
WxzqyAjlFNazGS9O7yNHoh+GoHL0vXZKc9sKKj/yefvHWxgVJFqRqA1hleACLrPCHnD122UdnqpR
ub+8NJYpIOUD8zYQQhl07TSMc8w7idmCvEz6ZOT102Dld5chWOUA7N4nBvVKaOHIkdPAVxr9yVP8
0sewWb/vgugJlT5vdUR3jhxovVmvPM0w5uqQN0PlGYMOX7ILxYiKn2HBDNs1cxbx18Cb/GV+J/DZ
WwpSC0hvUXYeabkSgmkaz8QBgl9pZVv1T5F3XL+SrxPz26BQZr7GZR4idUuujslLdqU/vBFBKhHF
sCoYC7t4kW/ie8Vp/Arc73PqXf6AvEVS1l8nhSzXBvGD1c+43pcGZqgGziXMCqlB2Ur6kzCZiDfv
+Unu+8ns235YnAW6EclYO5Wx2AlaHBPpVlPLIOWJK/EAqROmTjWGF018uVBQGtAkV7tWQotFJraH
cFFuakV+79q/efRvV0k53rHuhnI1ACpANqUAj28CneI//1gbCLrHK887vUPKeHESfKZa/xnP7yoa
PC6DsM7VFoS6GcVcGpq+Agh6Y/2wK+8n6y9qakRMEHlc9G1+FdhaoHpfSiWBqB/l+VWqnxXp5fIq
mCaAsTnk1zEhBIHyc5vD3WVJ0YKvEcdvo9bZ1vzbAqFzskCIfb5TpsfLcKxjhGjrP3DUKc7lXlui
GXBVc62rt3Nykts/r/KaWwjqFAmyXDYmhFCd1fhRir+kGRIxrddxsj7kh9KX+xaFOjrmXLZCHsIf
FLaQg8WtqW3DuuLcGrzdoo5KaLRZNonYrQYEeAbm3vsXseRkUjkYNAV+boF3ONQIhvw4IMMnzU+m
wVkHa7MsEw2RCCMhlaRS64isqFp6SAc4Wfkz0yu7Aft9FdlZw/korCO5waFZt0JVjXRTAE6t/C4g
BT7walFMAGRCVSJViNEN6jXW9Mq/AczioYZT6bhETsyt2iBQXmUV6mKdInwOcs1JbgtxTX/9ZoJT
HeI3d4ub7iBx64l/08KI3NHnyqjXhIV68KipsGfwsLlpDSYNaZc57/VzW3oKFN1d0jzKi/MZUZEs
ofcONOXgdkJfF9nvTaCPfrbESOJkdWLDQFbHWPQktPVISGVbgfoP5t4KCZrrGAiDmuIUt3ruTGm2
pE4sZwt49kN5STBmUCjZMa9kM8JE/5C9QG65Xq4EoxEwttboESdc/OoyyY9G7xt0xvB+oOOdAgrE
VSvEkDolHHbm7E7Frh8j21o7r7DqwEQF9rLXZCGShmxw3qJH0aTfQ6GmxzkURFZHnhNfUJ9aKfXz
5WcTR6c87p1e4/X3fX26fLyLISgJMggkWCgrrJCQkrTeWh01T9/FsXIidNE26fuIQXJrzp0sbHcS
j83m6+ECKBiYFU3Dcwb/c24MirAUo5DGomNEb+r0mJbfLu/iV0+Hf1+DwCkkyxQD9b7zfx8j6ZOQ
6PLqjGB9gwD3rWhGN7LKG7f9eoIBg8kDNKGhE1M3qfsnWrQxUrt1dawqcnqko+Iu8UYl0KC58RcL
QvlLNUDJjI4GCqkqVb03BGN1dNxxTai5XXfXC4J7GYX5WTYo1E0n5FklLZaJM4ps1/So9w+X/33m
Z0Fgj2sBS/jSWKPXIURrUgX5BFWzAiEuitekFCanxKXBS00yMqGQuUWjugQxFhkfiLIBvayzcFbQ
PpA9g3XEX+Hjwp0RrFCq45NA8tDo1K4olCVodoGG4h20F/0uMN01kN/La9L8z0tOMtrQzxZHU6pE
ayJnuZWK8OHpY6w6xb0OSqj4oT8M7uLW4J145hOxMqqkBBWNwCCrgx3SrEcpJGANockJKpLLb1ni
5K/GEbyeKUaHm9YFu/78XPlkeDqz5cP8i9+bxTChs59AXV6rsCrTouInCIvmrsVLP9UuNML+OOA/
Xyj1hJ/LRolqYjsjkqPzUKCrhxO68tZBXYeDmhSd0mIdTf1eD7tKju3F5MRIxCmcB65Yharg/yCu
RFRyKC+Yt2vUQ1LX0dv7xRjtbFjg0pGWQk25Kjge6iMLfwmNOMvNBV/h/hBmqyHG0ZIBptiZ/6WN
pkCYKAzGPWGAFbzGnVzrIB2hc6FcRYf8OL1Uj+v32hH2EfQ1+YIUDKeGIScDGTPIMiFFSzm1Lo7V
eC10OB0H0cfyIVQKOfHKxgxma5tQak5PBefrMi7VM0zK9wwTUoVlAsy5w/RT3kCOt4hRLs6KWyHN
vyVk+0vT8FTEE5ddLONK2iLTfmgIVzHWBrjw0Cp8uX1T0yQw1d95EXHuCka6GNb1ua+0C1pkverS
9GNfJw+6UuDzFjxTsIUVvYWSU1/3YH4fMbb/eHmFzL2F7xERR6Kdh9ZUlIxyAE06rkLC2NAFgqcE
3V7e8Ua2ZeYJ3eBQPkBuzAVsXFhf9bu/AmOiG2p2eAJZsldco4KBvN64M0GZ7se7qt23SJPjZrHA
WsSnL2ea8OankL9vjlauiElhNfiogpae5qQ7llyCYUYHOj7nBoN2FrXUleGMbbUezABqTyAs/ynZ
RFpcfEgwcLUzvByDo6UHOgb5g/+s29VPvGcCa9MtEVVmGBbqARq16Y2gTkMNgQsnap6reL+GIKrW
Eo53Z5wRBQMtMspBoBcA2Rq1nZM4tmWqi05YwOtCom2aoWtV/Q41HrncRw8A5RTPoKgvF0cdMhQg
8nWStr+Tq/xkTHpnT6Cistt4RVa9SO7SVkFRMSx8JSpfL58VxmuCNDqCpgUxI2TLqLCxGBcQbGHW
y9GSxYOQaxCNaWnPXeWOlZhhVlxAQ5/JOaCMb3gGSjncJG3yGROZojPUqb1M91r8rTH+WMyFqI+i
7xGL0uCGTCoO0JOkVXIDIN2kunKIGYmi45gJ49QpH/1Q0KM3kcygvp2BIW2z1S18uyb6NufV66JL
3uXvw7JESQYpHrLAeF/S7YBhDSGVpIF55JLk9mZir2bkiF1tJxpvw5hfZQNFrWaBRFhvzIBqDM2R
5vdRelW4fLZMEIxk44VP8iZ0gWrOQ1GaKpysKO8yV4yVh05pXi1B/PNbjmicYyAH1XK8zKlH6zrN
i1yG+DSqWJ2mQrzGK+1FGafvWfvniSY8IjdQlKFJRZWJGHtDwDmEQQrGJrUyOaETywq2EJQ/KqSi
i+QBq4FXcrNKtmUJqYUwtcPp/c/tDTaAaBCcKigTUUdTSbMIjzCcGrM30Do+28t8l65pUI88LhpG
PyNpVv+EokIgoy7yfIwBNR2KazRhYWK3tjsIh1dBhj7G6KC7+TMuTyRTfvVPyu3lhbIMcYNOh0Gx
WkF6k6CP/Yte/JiGlyTjlHBY7gHbqKCnGMTymDE/v0Xwhybs0Q7oZP3qZXK2T62YA8F65il4wEKw
Ga0ahkl3vhTJ2oW5qWNC/yG7nq4JbSZOMKIOBRrwKdR1BFfbm5X355unIYNLqnyYwqQ7ROpRiVW1
EdGrGX6r2idhAMOL+hcneItB7R5ke4tayIFRQyeuXTV3CnOngQ+feZUv1nfCQC5SjoQCDl2C599J
HIwGqjoSxFHr9C7DU8icSs5Diw2BJiERXSZoYaeu2aUTpHVOFtS5mvZHFBbfFoNHZkpOJh1IaBiM
/geCOrmDYnVI0gFCatqnUs+OcwYxJ3O967P+dejlPcpS/+OqqBNcDKuUIFBB43Vh2la/2uvyN1fs
ZlV0C6WUZVE9KVhV2P1Iu2u15lgZY5wYOU1IeymkIQ71asp7Q/oQT+MSnX2aDeEtkCREmI2rruJd
/p0nuMXomjjHotx40khTkjXA6jyQyDR2kdmxS9R/Fhcq5Yg0Qcl9+aCyLo7t6ijTNurFEqYFiJLw
XRFulOQR1+DEmzdnWrcKiQdS9kdrGrWHUSyiFh+DJmSGenLY4xXEm+lVSDHli3VvIKits1CRqPsc
EG3nDY2zuuujCUpTAy90d/XNBvTeYHj4CeoaPGzBSX0C2cR9CT5sJSivy3vUzomipOXyPCGj15Z8
08+10zvcSCPG7eGmNDvfC+CL3EW/8CTZd/tl3zolEns8Xmb2N/1EpB2jKYya3JDdjk1bn5/wRezR
MFEk4TSjkn/o0p6TH7J5VKpIDBlFC6Al+wYC0BI0gCGPo4eNAWIUSBaDO4AuOTdyWMaVMaFxTa6C
qD4VkuIqKSeo4YFQCxHMSZpD4qfQbrEX+vJmlNA630ocd8hK8aJegaIM+q9A+vIx87jZMBA3ztlq
yvgyq2QGWhynGICdk33ZFJJTtYMUWIIeHyOSlxfXTLxJFal5HEddPY0pVJYun31W/gUZZfQ1ko4B
TI9T7tkaUSoQNXw/82TcTJ765mdedLAc4ztGtMDIojnibkxdDio5iV+s5hP14yRvNqFrVShzFGQT
/OZZdpbTeNQ83Y7vVf9jkpQTxzFPAyIQGbIz6EikexKrVc2atcIi0YBht2FpN9CPk8Kr0OC8lBm5
UuzmJxDl5EKrMqrUxE1kFWBzMVdX6n9p6uKG4FsRuKVfJhq4L6E/LYMrWqcChlStU20QsItqkNwL
kBC/6pBAy29i13LK3/m1RLLoR3HH6zL54Dz/8vk2wHQYMUhT2xsAjt7qfeWRdNXoq4fZBSXw9ESo
qiVwF+mu+qBBLqslnLyeclBQjca7dMcTz2DQ+sC9bn4OZcMVvq4E9Swc3VP8mP9UweZj+NWBtAZP
flAd+h3GeTz1Kt21TnNb+P1d4vMuUXaQjVZA0heD002ng2S1FVMMtJJuRzXQD6tr7BIoSWjXSrA6
w970C66SO+tK1RXS7oOGVEuk65OgLpOjKDFx36k/W/M+GXiESczAZ4NA90VpVi8Vq2Xg4rqBTv2u
dMcf1pMRQPj4Fy9TyvK/4OzB+A3Rw/jCbYrS5DrmEx5C4hr+bETpqp5rPyp4Do8JAzeAdmD8F57v
/L6Si7K30gQwxdr68PmHXBJdjJnz3DyxOfqIQFXxPzjkd2w8XG8U4jB0wOk8IXfMQ3+DMQpMHKyF
3R8zhxD0RopLlIdqB4Qj3PYMpm1ADhm5WAjwWhp1RGcpn4tYU0hbiPQi+drVuotd8OIfFldz5qfE
5/HgMjd2A0gdwqEeqnopACg21k2BITC5la9W48/HRWUFb7B/1kXzcIfVJFZ5Dhhkw+x+DINKlP1y
glxa1HESKgxWtnMsKj/UCoJeYGYdD7KdDlna5Dg9Z0fCkJadwt3q1G/5/XKl72JP5ZXBOJtJTyFK
TTEZU0I2c10Ve1bboOgE007E0ufcxGwkFRUQdJBa4M46t9NukvQlXWGnk4PaRI77gwgs1l70KDl4
UjuLDVYFnnWyjfMTlIq11KiJFXkhoHVoN9Jsazrnxucti7oaa02NzGbU4biSqLUHJb9Ki/S1FHhP
Q+Yx1z5XQh2zuhGRDcuAM5Q/e+O91T0je0nHg6SIrjH+6BNOuM32yBtA6phNprnGawJAPHGeiTDs
Ck0ZGRQtf8E2jeQ4mGgMjEwhAYdQ9dw0wkFC90NIjhrIb9JBx0DbDD4FHsMU81MhKwUGScxJoQ3m
HGaORa2Go8YpW+W3TpF2oTwqdpj9lYOCbjbm5iGNigzIOU4nzWVRkjbieoz9MH+WJPQ3rJN7+UAx
OEuwa58wdDIiNJG5TmvAdF58S1hnxGdUoCBzu+7hOnwTb3lQ0F8bT+GNqDqopfh/dbo2v4ByW+Kg
TaVSj2ivtxC95z/MunY4i2S9tLeLpExjwVs3qnssUg7UA/Lnz9nbuAeHIqq3UdC5eDbkdugboKwM
f5R/QflOLHOzQspk9CFV1LUCvBqMVzXe9tlql27qWuBQFIL0Gry00Jdq7ea/6dFhOq8NOPn75mYf
Fwu8HC3AwxOuHO2qfSTKkrrbuUVox8fwyB9vYj4aIeKFqxxM+0Qj7hzTREZwasgwAUizCY2RU/0a
7QZKlojEnnhJQlaTJcl04T+kmxtD++do8ZzXRogGGchuTL/j2xGsjR/Cu4RIdkSzw0t7nPy4dPs/
F2kmH3aDTLlTrQoTcx1huoJauY0CgTrlZJUc9SOWw0EzLuqYKC2B6JzazFBShEKrWpzQAqRC6WMZ
PrTR/vIJYb04txjUAekWKc6HBhg6lAvH/mQoAyqnjyGvd523FuokiFlUtoOGWR1F+1XW3yr5Op85
oSzL3jGIBLogFHxQQaC/iWiV0ljC3qdc8ktJBpvv3eXNYozqIOTfQFCuGQIdjZCMMO9m8eqrFAS4
buLNduZ0Eg6WfiP7QgvbQxPFrbxrJG/Z8ToGLi8ShdRzk9f+j7TrWpIb15JfxAh6gq+gKdNObVXS
C0Nqjei959dvou/uNAvFLYzmPndEZwE8ODg4JjOuSwLqUjZJ80y0X03xdH2JW0/1zxWCEPT8/89p
Ozc1a2jPBoVmWe2m4CbqQ3Qkh74ZGfQ62uZqMC/LMjtEAZX/OZqW6NEQEmbhwfgYzPV3YkmiGfFN
CwfLNKaa8bpA6ugcIwiltk9rOImhk9ylSW9qyz5mjeIFfz7WB+tYIXEGOIEod6rlHimq/C89PvUp
Urflz+s7tnmOVhicBdbdMiMGguOxJAimy3n32HU2SC3K+O060LatfyJ9/H11fejaGFV1CaToYOne
EqFnH+0xd9WN+lC+m1SaPV2l+j5zemo/J2gDEpm6YKn8XdIWVY5RFPyAMHxY9JslvotEUeqm/WHa
AdV7E/kQi7N2RUdbRT4i31ZWvxW808wmEkQgIgTOwvs0UAwJJCpOnkDlts3QuHESfCgRBOda68KQ
ZlMFROOaR+uh/7G8z7+N0+LiiRRR4oLaoQlp8oa2fvC1vU5e6cYYacXUnWCtm+UDsBj+vZ3sl65M
ZjRI3iG9hXDnEdGW1+4gZH007mvXpPYx960vi+D1tDF2jyO3QmQ2tEJUyiaYUwg7onoyuAU2oHLI
o/SsH3WndoJDk9Pq5/RUvDFSchbu9Lc1uk4cJpDLRNuuf4nNHDWuajTg4+GDNmzuY5dVOObVjNQ8
SABuR3R17TWX5VJssDdUb+R9eZsgQyD512E3HRxuPfhPJsnLR0GVPpHYZsOVURYfSZA7ufI8mtWu
0P+cu4zt9icS5+Cifs7NXsLlg6GWXTUuO7vND6U8edcXtHkHrWA4H1dEpDMnglsWDxQHY+6uar+l
9Ys82n6eC4bE2P/i01+rJfEJfjDwzeHHK2g+DuBoCCGJpHnyXhSqCr4R39kgoyd3iFlcbEc6jZNT
r0Zge3mMRcvZ9JmfW6dxFqjbsxQQNlcnNyBTmtrE1zQoOVhKJzC6TSDwpiPIB6sGhmnODx5RJLUO
IgDlUNAadM010wFcDf+mYwxiA3/DcOspK8hqYCARb2Eb1pz23T6pyb0W1dg+Y/p93e42PxImW0DH
jcwd0q7na0oyNQ3VEZFCha+DvgZHNRZ3HkCdvrsOtOmxV0Dsh6y8VlDJAUk03GxVCXL/IescPVVe
/jsMLuwZk24aLTYs2mdoBZiRyZ3/fN4Z7kCHm0PPPYqdfCwapUadVCpsYNZLOi8vZiuqv21a2QqB
szKJDG0VsgF8pR+pGkcUcqOg214EF5cIhrOytkFhMWMvZSkb6Kh+r1FhJ72oDLaJAmoYHUUw0NFc
hNaolC5EwxOoDGoald/B2UxzQ8SRvOXQMAkGWgc8gzAHxH332Ir0thgQ0tg9I8gvp6ex0LGqZDnU
RuBrhvp7atSKBoH09OcWt0bmbofKgPYkxACwPjvwu6S9U9NJlFVkX4J312sM7mrol7jGDDYwxiPZ
aW58DMAf7gUPpo/S3b2IJnDzQkciA9LAICC5HKzLDCUg86CxCx39vSYtj8EhRj+E5MTO4miO5uUP
/U9RHLV1/7EeAh1zXKCK4dtk+xICBBjvwFt5aPGEWKZD1Us/53y+N5rqgciiS2PL763xuLCtwkSk
Oc3AW3TrocmDR4Ok/jRJntk23r+xkc+lsTOy8nxGona4CAFlYXjK0E/LtL8OsFneXC+G861dbiyl
Xqks5Wbv67fpJXuu9jol1PLIQ/uFyXkQgVVuufM1JHfkxqGoCoPAKLv2LktOVSWKuzYD6zUCd7Rm
OYI8aIlFtV75Y3xj4322M/rm+38k2kNXVH3c9iKf34k7ZwYpQ3VigKD+ApfL/02diMIiwc7xOei8
rRezVlCLRu8IhM9wi4hSNpsImPQFlx9bzUdJfmVw8WTZIDpFSG5n1Z6k8g0kFnbXTW4bArNWOmoC
mLJgf19B1Ea3hCYLG8zZdJUa819GR69DbHoE5ROCOzYqaWuM/gIiUxUXK6GW8djFDSRjNNp2AnPe
dAeYNkLxkiW7eLKWiPR1NEvYsraxaCM9IPJyRvtnUQnSmyIczqjjyRghRwlfELVsjA7KzAaU2B3Z
TvbymAqSg9t+YbUq3qKb0LRy1nMHLaOXFPmLzImh98N0lJI31drPtxmEJkSTcVt3PgElsapCVt7C
LXJuG13f16RKUUCslC9q0tGo+WsaXq4bxzYGktHQNkOLjcG5n0BqZTmNcEkFQ+CS6sfSWrRtCkGM
tPm1YGSYyUYNFh1K5yuBbnCfQ7kJ2ZgltmkfpYc8yI5RhTGxfnm+viL2vy5ueTTQmSa6z8DZx5k7
lLdGczbYBZjJ+FAxJgkFE4tbCChRgBULeUGMRnG3BAoHJhkKe4ZuUQqdtIHqduddX8Sm015jcN8l
zBL0x0oBksUfQ3Sql7nD1wVNNuE3pmrCmpEEiFuWsEbkTlQBzvx5CiXs28PU71RH9RQ0U2A88Rjf
kgeMjPyDKenNkg90khi9GObPL/oEky7vkm4MMXCqBKEbBoNBpWY2nGzM9tC+A42VNO0iIz/WknU3
SfER830RVftJ4E4+LJCzGsy8Kuiwwrg2xn85q4kxV6JoC5TAo9veCxqqRd7wJXOxAQdQ+6HXK3mb
EU7hMeEUHmtmiSA7vfzV7wPBd9gwLvwQzFBhKAJbwr+Lsm6Y6kTDjiwDQVN0UH4JGllgXRufGpSq
6MtEPzlT6uHcGZmVai6XBKmspXK74jFWK6+ef103qI0oACCYyADTIzj4NLbQ9c0Whgt4TACSHDqI
dw/7xrOOYp6/rTD7DIf7cmA2UZWyYji3Su/ovwtkzQI38OcTOk3d5ZiCXPDfiB2hlwTOBfxTSHNr
/BhDleuDIcXT4likean66K2cyK1pNG/XN3H7S33CcIcSgqt1ZNWAaYeFDgqYAjS8JkrRDP+Gfz5b
DWcQHfL1ZdWASaUr44PVjDeJEt0nRgjVskRw0jbNAtw2IJtQZKZid24W6GJszQ76uGAV7Hw7vDdI
R+1gNzaRW5gv8Wi7TSqIsTYCIF1eQXIv9LmsNS0NZWxi8LWzIrqAjTwmjITfVyC6ev2LbZ7fFZh2
vr6k15WybrA+W0eaqcNY8J8zksP0MMgJYmScK5sXAFyq2TaLDHkMWRoxkms6GejcEgmitYmQTnhz
NZgGwdwrKO80nqJKwn0Ns8DWdT55BCl5gYo4lZzsd+9qjvGm7luZ/ovSDdb3NyZPV1WOkp1nIzDl
IaPS8NeSP9uh6DNtWjyaZNBSjHFVTMWef6YOpE62Ntfs/HY3cpdQtI67qVr7uizqsNs8w4zrFCkV
U0Oh6BxqUUqMb/W4WurxdZne4/iHbL1cN7pNC19BcG5CbQ19CMJscZS0dfTuu9m/xEniWIUNArvU
/+/AOGfRZDWSUSXWo5JIokpvfalk+02uzJdaCZOdFf052TPr29Mx/AtmDpCBc0eqHVsZbe0VCH1k
ieqZ6khTuZNnYZfgpk2scLgbCy1a6KPQSsaWkKhu+cM+sT5ByQP3f++oIP2S3cSLfdGNL4LlLjCS
LHIrB4BdSuIYk0kD+Y3E4F+ORcd5y0zALg1SXFOBuAuf3rOHui61poPR53VK8zEZKHKBP2q7uEM4
HdOwlwTefsv214icYRZFlrbI5kHuNYr2UZY+W5PmtaFITHvLTbHcKAI30MlC+un8iFl9PoWZCgsZ
NSvzQf/UOXnbPF63exEIZx4j8v5WAA1oR0pzJ4ZMVikLdkuEwFmC0RmtaY9wSkGb/By6/Kkq5sN/
twhmjKuoTG4SNE3kgNCqb6ly0/bP1///VkQPuYzPT8F5u64ZQPjGHGtx291q7rKv9sqRddmmLkbA
nOtoW0cHtAOMG1bD05LnVamgOa5KGcyrLHaz9jUnN1J+05b/4vkK7/MJwwUQUEhU8yxp8DgY+uOQ
dAiWJVebHjtFpHm09e6D6AG4GhCfI77ka31RmGVR2ID2S2OtIJLqhWp4qJKIMQg7WdTsmuVI8i9V
gIBTvskwZQpBBlr2okFGdjC59xAkicDoaGLmBvQxnJMngT3PJlHYM8R4MYeUjqDC1ft4NxevrYVx
w0AUg264CiBiPFxFWAPWbu4MT23RJ8ZkIDC0MUKrHuwOFYhRcIY/6tmX6/pE4Q5xZBSq3SRAmfwp
pvoTKgAP0sN0iidXgdhfvpOfe9c6Qo3SD3zoulHM8pzy3Akd2K9QdW/jwGPNBA4Z4RWaSDjDmlPo
k1QSvnZuD1SevmqG4DhuRNtnANymNl0ha4h+cUACcw/2Wk+1b+2loGp0zFO0kjbER1PTHx/KM0xu
i6chrFVwXiACzhMXnIwgTobMuGJD8u/ndSTR9nH+UjMjkGHOQDLMrr8Pq5R4CPOFcQH7Cpc28/mV
OJ8590Zb6B1gupN26g5QMfe0R/1dg5YGRqwELk20Js5/aoXWV/aIL9bJDc2Hr+YgyNBunjMd3R54
OmDWmy++dwgApjAGEaOeQxV+PKXp4FsYu7j+aTY8MwaPcJQZ8xS0sjj/oZARUg+Qo3HKMHcV41W1
Ft9QDokkCuQ3Ypo1EN9pFlmS0UUpHFVmBNTqRjDiSzSdjvkY3drCaUTBsvi2sriwbUnpsCxrsMFK
dB8Wrdsp+9IS+KktShC8SiDCh94yBWN/3P5NYwP5dTLADMDmbmEGyLEhqubgBbYnD2DPQmIDMiD+
jMezax9ERcTNZRIk5izwdWKelHMbSh/hirKQD8jNkwaBgShSQbRyPyyhwNo/ijQXZ2uFxDkLjeRx
sDBrrJbOqSbDLZTUGZSvdd7cRNKX1MwoWaAHLP26bp+bp2CFy7mOKSyMOcLcEThb0VMs1bQER+LU
Ev86jGgj2d9X4VY56WpFeuRvyhK9jlJ/mKsOTU+VN0UiTbfNFWG2iWgI7vGq5b6ZuWiLES4sVWTJ
h0KTqVKmoK4SLGgbBV4D7bCwTJ5NyEgMuZbYE0LWvynjm1GiuTx+v75pl+M/8E1IxEIiGj3EWBJn
/Nk0z+jUnkPczQ3mSdLjgCIs9hB90aKBzMv04TkW38M1NSCWVAmwWq86JL/Cmyi6n79DShxVetkn
qov+B1vZy8Jm7EvT55C5TNiSVElaQWKVzkcMnSJBquww1oHkvmiNHz7w7JAxJNA5ImDDnoLd5dwK
1UG3jMAGaQFzJrbqRsTESMDoZS+W39JlL3nBfvAUx34rluxOhcbR7h+QS15co/gVENkEmTGenxjY
5AxUsYJuIBOEFFpP8YP4Tsqd9Ch5jaf6XXz6B5+WbSC/7DUg51v0ycxMS/4ADHaZ5va7YT9gRjop
vU6o8HlptKg2IVxm3JlMNvWi7qSobVWP1knfpU/a3jyAAdDXfXX/L0afOCTOqeiN2XZdb51KpUgh
3xd/RTOQoLPxsuJ5jsGr9ER2UoVml3X4WKMHNnEThaDWyXEBMdJcsK7pMp0jGruiJ91FxMoBc4sr
dUsq8gbAQaKl7lzk/SHWFxvZ2pGYDkp+3V6JQ+Uh0JbgriqkQeDgLh+w7AfoFl5frIfmQp9IDiHF
3cxp93FYgiNSQH68y26MY3UM/fLrn7o6Do1brhUtBlKdQItuESD5yp68pAfNYbzLoktduDIutAzG
tq7qCViMRD8kN5U/7ePb2U+DXXiKUdG6vjb208+OH1sa3DiInkz4cl6HOyiWwJwt62RozZ5I94Ns
ecEYuYuqCYKIizuJA+LOOXT1FK1t7VNa/4Z4RmG8kFQQjomWwjnQwu7HBbMmJ4LquBrvIUpMZfNJ
C0X9dyIczhoMo56KZLFOhVK6k1U6TYdKVlTSSBIhXd0z9KtySEGr93Ng5SAKWb7YJozdkmnYCaxb
BMIZHCtjRJkCkHjunVRDzcBqPZ3E7nVDu7zD1waAxXBZxqUt0SmhAmfy+7cCxZDAx/CCfoBuuTvc
W8RJvyFTgyGUkYaCJTLb+n+NHNBcqKLb0pIPA6D17m3KoE8Ui8actl0xytIo+Gi4wjXu3jRa6IQ0
EciqcGpVTEX2OiowjCsroGghdNPnwBO6ik0vvMLkjpQ020Y2peSU3OrHyMkQJQwHxVfcdpfvYmfw
opv60L8sd9CSFBzmzQ39RNY5m5mGGSRSGjZUUhq6FDNdhm8Cc7kIRJi5rCA4cxlDzPgNmH768INs
znT5aX6pMd5R+vONKmI54N0utMUwOYanFG4TpkJrc0ctypJaGrPglN3KYOvKvdCz7+3vCHpQlhbd
J1za7gKL2z1NkokSysEJoqm0CnwSG14hv3SWQev4xWheBTvJfawLOG4nMVSv1GUenORje18+xt7Y
udXv0Q1AqTDuS7/Y9SIlYREid940yUySRg1ORqrTyfwmCV/4nM/ilgRWgPNYuZSstpSK4BSB/DcM
9vqDUBiOO1sXCFzc37ZBaA9GcEoOiC7A3qPtor04+t1aB8rQmsbarWSTrxJrU6mZ6SSdJNJ5fX8n
g0o5nX9f//7MclfO72MlawzOsrsyM8uol06pVjlWd8iqhuoE4+GRoP9uey1IDDPqHAtcrOffJFeK
pRnl8FtUF8ngT6pCnvDQQVdQW5mDoAbDUxN+LApEnsSAoAxeK/zjU+k1qWgj5TG4U/x8XyPmRRDs
Jk9QyqZi+okte0aSB+zLiJAgW8od2N6upTaP7VO1GFS2X+V8FCTiPn4v/5GQ6UO3D6uQoOp3vnmS
2ke2jPXUHtmpXvvDQFeXdQ+Zyjv7CXQC/kBB0nen7AywoHWv0y5/yKFauXwDNftO/Ord+JQg10ZD
LeZp0R3Ef0o07ILlDg7Kjp9s/aHMvmciLbWNHT1DYH9fpVzGBRLI7RKcMHfaDtBPX0RV1Asfq32I
DWkm62RkOsvnADUGcFQtRkN/FQ9+sOw042eia5TM5nEkjTOYAov8+EJnX/ADEDKPaJRDfZOvCZkI
1qqlbE3aOyWo833wUh/b158ddAK9CN9PfRh+Y0A0e2PTmdkjS5NEd3MjuJj5lCSySmzdnz+DXaur
jW2tEgXkET9DLZ9rBCFZPxzKLIYcY0PLVHXChNDCzHYFGY7LOGC+z/ZjItNUAydupR/y9qs1/Uiq
iuZ1IWL/vfjq7MdB4h1M+KZmYErm/MepJemLOO9Mqt+FGZUjJ7+3ffT46BUdFRdJsYPqZlCLO/yh
B+RgucMVLsQaxwi2kIFVaIi/2ZbulurPJbQEx3jT6Fbr46y6gUtqVA3rS9pDAEpFM2MTbSgRtpIj
dy1VU5HjuHDu6PZhlTgm2wQyDoNz7nZLaqmze4smUDFAIxAtlcYbl5vMfru+h8zFceaNlza+GdMy
QMqP28M6WdppKLFjSaWFTwP0G6CplbiGEsbUyrLkOZlMQQ1kw1rAcWt+NCaiPvGRy1mZcizNQxkj
n0DbDGFLct9NpmBRl98LxQ8Vk4DghQaRMl8/RbottBQtN2meQDShSIx9P0Cp0FyOrTm8xirZD2m6
v76Rl6sCJkvy4cWN0s4F948F+ZZpzOAn8tFZ7NwhusDcLz/VGQI/cjEwCbkwwqpaQ31NakyMR/Fd
IsnHmNT3Mkl/XV/QxWWhQfoAPdYaKGFwEfOdUxa6tCyzrg1YBrkzLbSrEGizFL2UudeBNnYOLZzo
R8Q4KqtscLdwOBmkwCSvQdtAfQXT4kHTRBwmIghmMCuTS82hYcGyQeG/Rpqai99H2fv1ZVweWegM
s3EBsCRC7JNvasuCvMgqNTMoiULZjbXAhUj5LdTskMJeMMn/h2igTDVRo4I8NJracIrOVxTKJhn7
pFepWY/3kKSOILlS7qRhrD2p0yQB2sf08ZmbQMlShWmDbJAJu8nMWFYbGI+aVtaQ7EG63NxVB93R
9mjDQXgWe4VffCn89NG+L4/LntxqjwSP4+Zx9jVHpepN8areh24sgYhKlFu/+Kzcr+K8JCSxI9WO
ZJn2PXoK6recaIKFXxwCA20gGM3QCVq2QFDGbbNVDX0/NopMy2WhaZo9KfkvvPJ+XP+Yl+tASR7D
+RYCRKgd8HqneZpLtpkBwWzeyzqnqjkJ1nHhEQ2wtEC2A6O+cLwYzDj/frU11UTPy4YiXfhl6ls/
CfsKooPmEXyyLzjUN22tToKg5XLzUD+FCqAN/WgEBXy3sdSmmh2TGPO/y/cp+GaChS8eRLm0i2MH
CinUaMEjhYEndl2er2zuiVRFJrpjxzDba9FISzCaW+3PfhIJUPK5IAiJQykEYTOYuSBLjIzCOZSs
Y6q5mjVAOcEjOU6H+Dh87fYVxhMZLUVzl0xUREa5sYdrTL5CVteNneoMM1YOOIJOON/08Sz4UB+V
8/PjjZVh8oF1atuYcOaOd9hEUVglxUjRxo9Bi3f1R44BlPIuvTN/Wd9vtWN/O9/Oh+FV/ZrtRmy1
wDzZzl3io6SpYqwHYRpvnqHGOEYZ/iHeGzfdPj2Yvnoj8heXpwAZcUwmsQQU+iP4ZFAhaYUysm6f
pSriuz4IrTfIzEV3ZtrNXxpdSnbomNS/EL0RMRDynH0ftoMnIMJkCPGw4OTcdnRpRnpIgpnOu94z
mCaXTAf0j2k0/m6DU+5jXMLrb6Vj9yjvkztI+Rmx6173M5fPa1gwZB8wcIbHPLRAuMMSqWWPth1z
oObd4rMZo4FaTuOxgegcEh3CTCZH4vefVa/wuO+aj1qapybwDAoWJ5yXcJfjLVDtROUOPgv9gYSh
BugfoQKoXwQRWhhkiMqxv51LduUCktHUy19bX7aRFabGzjoSf7yp3nNRynTL/6yBuSVOmWUOVg3g
Rv/PcENEoFgjv0BEWPD1tlwBZsoNBJjw4hekcqHRGtjNEO50mJfvdhBYUHKRWlcOhlIQal6mTWEo
yA/gvkeAwXhCzs21nbVW6TEIQOt57G+JGVodJWXQgn7bNJ7UoATBeUYGT2vl2kddWfEsvAHv46Ii
zkJi4e+5vCEhMyxDuZZxX2O4lXO9mhWVSz3iKsFY1vQ+uYbf78Kj5SUzvm34JdlHx3IvOCwCTJ6Z
utDTXNEVYDJJDrukJpLVAXhrIceoMg55H60/u+uYW37QRMs2Hnwf1WzuNTZ0apcnAS4xopJjkBVu
YKUvUp7vlMT6TaTu0QAlyIShJIH/3VzqCpf9fRXeNX2dVaRlN7UN/gAo98yRqLVOtDTuitEXqV/y
GksrWh00/P10nHDT0kmqbtu+YsI95anRQxCYZqKnGfNq/O2y3lXO92bKOOpJCGjNmGlm/DUEOjWG
kz0lVO5EPAmbPhbxjoG+aIhjo+HifC/bupOUWEtwS6JkxEoOmGJwWDnM3mWedBC9pre8whqO+3Rz
n0dta+LT2VPhkQQ0oQaWVUTedcvctpDPVXGfr8hlu60SrGoK05sl6r6r6N8SWCHff/3hxNdr4T6U
DiWfoTMAMvjFIX4Cy76nBI7hySU6gVHVQC54L6L+Ey2MuxLrGEIyQw7MZPmaak+t8vP6xgntgbsg
tHjOUw0NP7TzR0/zM3e6ie+gqErrQ+4Xr6KhD+Emcq6ytvuknS0YROOSx8nV3NDrbqqb2i1x84Jt
e68IqNxEiBZXtQlKgqNkYoUodGXQT9Od+GiAhJ5mVHHaF/VGcv9NWIzjxQbwwJSDlPb5IRvKLLGK
CouU5sSf48dWNT2jeBZ8uq273YROAEZAMauGt+85SjJIVr4UeMA3vvFMHtFeBG66yLc86Pug3IIu
Xh/syu70TYDLXMSFw1rhci5ESeeylMAV+b8uJAPvMHGBSpkLCX2RyWy6kBUc50Iss1pkOQdcKn+X
jId2+irrIlXHbSNZgXAORJ3LBvpmACluoQyv+dqeuIWF8JMFn+BRLug/YHFmZnBtIzmH0k/lHCns
A/Zo5VV83VFramPyAEmLckcOoz8jQNwxCqLsbhRFhpvvxbX5cK7F0lO7rz8+IwZw7gNou7Mvif71
XVY7NV44DcbYZ0EIIUTljsYY1GiiYhs9Pw7u4o47Gez6LuNynn5rRwiKgdtWRLe0ecMyqUbM8DO5
dc7nyEMex0WO0DQJzNAlQebZzbgzMOYE7dOIZpUh6jzfdNufiHznedWYqWX30kAVyURne48BcDtG
KuP6Sdw+GX+v6+PdvIqL8rpciNFgXVr1aIUyeI9KKivv/wIEQxuoQ6LlXDG5DxaOwTgtcYBSIGbD
UNjJB2cYdNOryTR616E2g7AVFPedgiZPTNICqjJQSUL3a9RF1DTfiQ4bGX+W1bNUiXKHm3v4icnf
DqneGkpaA7PUcOeB3SFEHmgRzhRvGoTJ2LaRaMIQF+dfEqNK0RxNYPba7C9temv31dv13dtcyQqC
8ybm0gxVuwCinax7IyHHFE2Rsak612G2XeUKh/MbtRxmUdsDJ7tt/PDePGLw2zd/DY6JmEG+FdeF
/x9EVN+xc6BM07nNG+I6K1KUDtFw2hzk12VfOvEuvEWp4dA8Mr26XpTxEUJym9kvbTU16QckLgMX
dCc+81Gdx4r9lYM006NgW7c/3+ciuW2V1RGtYuXHtionFbFJ7tig4zIxzdGDWhZd9bfDDnq23n+J
y53vQRkqvcmBW/9Wwa1b+Eij214P7YL2oEGKne1vvb8OurFWouP9hDcdaz3XuIMOwWRr1mqFkSFG
O9OU9lWm70s9/H0dZuPQgeQOMw/w+aw8wNlNguGRKSbVTAsrV1RPt6ul8vQwnG1BSzSzBu4ih3QH
xPkwFokcNl9cWXIznyw1nWkFwZz6S20bs7IbF63T72YpTMJ3Jc5jU3AQNzYRmQ/MYKKnBVVEnp5X
iiVjNMMOmo1t5jTKeyY3jpaI3vybKOh1Bv8Y2IeR/T8PMoN0CVTwSs7U6mfigJzV8PS5kjzLVhf/
+ufauKbRiqKDOYUgdr5Q82LawBYSZTNK9HUKAFk+lUvU7wg6RaHkHbT7SR3M3XXQrU/3YYRQrUOO
nm+giK0JMigV9Kjlad4tteZMYX4IZZQi5NN1pK2slb2G4uJ1Ayk42wapNLUkDIyq0V9Gnx6DtnnF
K+8YJ/1dXCdfB7RhU9kavFSJCvA1NLVgwVuHYv0ruOi90mWJyGyXzSk5pqbl5pMieClvQuBTIqEM
OgGZt8y5jPs0M3DukvmvAU0hSidiCd5GIAbImFBnxCvr3Cq1OJTKaQKCjighRApVwkv8+ufaMnzM
KIJ/CoV61pB0DhFn2VTKCr5WHXxNyjsrVGlXi+qkIhDOJNI+kMgswfown0Ut9VUqQwgM/by+kq1z
xcrk4BC0QQ3D8wjKat0XVqVNNANBi6LcZxbI/aRf1gIZ2MX2roNtrQileZxjpPAv5bSyvqoXeYR5
QbIUTDo2mOl+xeO/cOxrEHaoV4Fvi4qoRhjIEuRuT3J3rP60rRDMV7iYUBeEUBKKadwp6UvNSmQN
CFPUOgbajTu9P6hIG1zfrS07RhpbY5NXOipLnJFB93zRxhT1VCUOjgrp/EIW9S9sfRDo5RAUinFW
MIN0vlfgkGwSucFUghalDySej2UA1R4QS5ru9bVcAoEjECCWAa5fHEoOKIOCdjTo2DJ1NB4KuX9N
ctCWNtrzv4Bh+X9wIcCPfUhzrr49WcKgxXTCTLsoOyrztK8JXsh5Juis21zNCoZbjRWbklXbgGnq
5hfRERGR/tFMLEFzGouuziMHbBqSRLjJ0XWk8z2PkQyNNpldP20XnWIreTO16FfY176RpgXVbMRh
+h+3mxjnmMwoVzs4h9EwQSYa0Uo9oykuyhYapqbgAF3eqwAxYdaMKIIRypyDkKhp5yRD3BB0iF3R
OH2cmtZvlOkJ+kciOa7Nj4V5ZLTpQO9F4y+cAuk9I0/gq00DOfvMcAPIigS9IJN4eVixJBvkG2xQ
kmX3zpdUxXJq9gtqOhPywA921eU3CxglBffzRkYWmWYWrRq2Ti5dDx6H3SBN2ojXDoh/DD8+2lDL
NN/7W2SiwDIsKoNuLAt48EGIIdFFwkfJariEUg1+eqo2GS3m3medqtfP7Eb9k63pE4Nz2CQMW7uo
gKGhWNXdKi4mcWIvcDFc5E0ZRdR13zihL3pnbBghYNGniKsIJRZeA3SexsGWNH2k8vy9IH/FHdlV
ykMU24fr69vEUUFSiWYctGrzQaTRz4tSw5PTtJ0cw4YoWv0cVoFjF6HAyW5+rBUSFzAMamGEXQKk
IA5ve6ZhM4lKYZfhAr6VjkUgIkYzAj9TJE+xLc9GOFF17nbqZDxlueHVceO3Su1ahYgyjB+OBdg5
Hlvyyh2BW7AhTRhNdAbZFLof+jGGvHmcDRG5q8oJ2jzmsLyG6Kaiutm+2WmXZNQKhlF300wqiOBb
bjz9z38Pczar35NZs1XUGtbfetAu9KBi/JjumPaW4gQ36o19EHVxfeTpuEvgbMe506Gm4CdOVCBO
79K7FFMlolNxN6XOaLDyCMV8rWMfk30xeaTbqxHFxJp8U3+VBOwsm8a1+vLMMlYrL+qwMGO2cp2U
VOsBbAgeyhuOGisFnzBGDpir5va2RjNCUM1AMIOKZnXtWGBOsitRWL3tb1Y43I7GMBZZ6YGj9XA4
UAxy6tdyomzGu77tfiQYQGrusp2wKL99dj7Xx+3gVElg52XrY7Yj0co3iReBg2lnur27ePNhukPX
exY6lVgTkh39Cyuy0KKKqBVvFn5cpI11U5tnNHkxicTpkKKyiyl6iAqgu/2xF2Rw2F13AYZGMzQN
ARLNSuemooImLMCzaaQ6dIHZpBIbaBe3UG4fxk8cvsFsmNu8alrgfNATnJJvzbfYk5zeHzxpJ0Ni
XpwQ29zHFSQXkxfBNAVoh2SQwwfxU/fTwgWMpgoMXivfrt8cmweC2GgawbQAOsw4sHaSjEBNGBh5
N5b3oU/h5L5fx9j2sCsQ7tKQ9aDMSfbxseL9fBe58Cx+tC8e/wGTA/vBl4bxuSAu7pv0EJduGbDd
k53qF+OuQEHpqXkUj4NuGgem8KBmoeKiwgDluREWxTAkY0nQj3KXvYANZkG/scMUDDovtQ+KJ1MM
KolCma0vtgbljnhHCtlCZvg/DRQGqti/wf5UuEiBu+TBbB6hB+Ymr0KPtmWVGNlDLzV0O9HJzx24
fMB0VNVYDFZ2VCfCOiVcDdZOdeW9cRBYzFZAs0LjqyJ61mW53gItuCM7UMdG31RP25e74MUEKYCC
awgPFkjziZIum457DcydhzCrMKhTA1h7gA6Lj+xOAqJtqC+/LQ1lYvFs9Eys+Lrlt9l0H7qcMUp9
0aabgoqnqCNw5trLF2l6z8DPKxfFriRHkG5TweayI8AfkTUYexOurtmyUYYA3ZYjjQ4GMreQwQhc
5V59MDBn1znyjagbYetaX+NxppOpXarFCo5kRUAUbX+tlH/Re8z6if7evwt7kaRZDwJATMOziVHC
1AsOWk6Xp/odzQgYMZ5dtKS5f0gH/BE6rmE5a9FICkYQhe1kFDhdiPbK2KTDKKJP2nSgaxzOgRq5
JeUQQcCTzKDVIffKnfIUvQ0YqfsHUseXXanne8l50Eqts6Yf4a2Tw3DInnPn3UAPQPUq2ryNfPQ5
EBd4xyCBQgYAq5p1vzpUfuilTjfvJ6dE4Sf2C1GpVWCHFhf82aRaliQBXqiFXtVjOjArPMHZ2sin
nBkidyVM8v9tXue6k5t8Q3/bcwJVyhxNr3RW6ASOHw0tBiEose03kfvavBtWx4C7G/Sl6lPMKCMq
yqsXsyp/hP3yWNSx6MUgNEjOhRiz9T+kfdly3DjT7BMxgvtyy7U37bIs64Zhyzb3fefTn4TmfCM2
GtOY8X/hK0eoGkShUKjKylSnOYPjD4fVN/wmCE/xLRmtF7ikC8yrYLMmKnrEs9CkTY5da0W03yV3
Kjp3CE0PTIH/dfLuA5QIDmcCS9SQrZ7HxUadqyFP8BCUtVddSuxS5RhggE+Ix0NvCwxTBpGWO7cg
tYs8SiRMYTg3yI7tnXQcdxGm7EVfdvWjvJu+Wpw6IvvzfZqkHDJcMDmTpngRtEJhj1VldyDKm/LC
iXmK2+zj9WmJcj4lLkS1j8nbagn9uuo9SGG5nOPFvic/bVB+F3XTINYG/K5WHP3Q2RiB1x3hMfoF
bp3FXl5DW7Tjg5K6K67t4P9onPLEJZOHfLJgXLpDObuMvOSWYJaiNwOnu7ebV4ialSho+iQz4UZL
zkbSU1AYeNWqJcHnHf0VeC1QfSZfogBimJ07eiIeIpGv7csbXkj5hyj99yenWfUSQcWoLfnkk0NY
VhJPB4B2P3qrlx6arxWnBMCsPm6OiEVddaWeFmFMqj8EHyx+r0bQAJhuh8drpQC4a/MDDDvn+zyV
dA3ciuFTq4wVmm8JGr23BMYI/Nuz5bw3r4DA+aWXPXFTXNZDZbtQ6varByMa4xVWyTVb+qkbuu/k
rVzd8fIv9gJlES1tAmJHMfI87Oh60a4KeTI0Xr5vATV67CDeC9i1vbyL7/GtjDRCNHhpJjOP2Fil
jkuEQNM0MS6jeD+iFqHshFsl+JBL3nMOJvPa+7REjyKIsyXUBlkfefMReegks/M7wQExKUgLv0CO
suRmL8xot7FJpX5WZRmxFsOmYKHjJAlOFtWcL8gzQR2FarSKLCMfcJoeo/SHNfLaFuwH7GYR1I23
jk1UlAUW0RIm1wScDYRCaXCnU7pLcZsTDXTOXpFdv3h8bExSbg9uUAsYdrIonG9LvC1lVzmtu8yp
PTE9hdlpDhI3d+Rgegn7f0FqwrxBNvapK3gEUUSU9bAPnEOKBlf0XuUdKpqFHgjduNNq3gXM/cjU
DdwbeqRKxDvFg+zoDiiab/XS7/zZI0/1uMHNbOevnM/MfONtlkldxm0ir3OeEvfsDmGAOiBICx71
U5XY06l/a2LEUW5lgnlDbWxSYSav567A5DceYeAfRo8lfk/AAWI5StB1Homiy7H70e0G5/paeR5F
xZlZMAUrH2F29MlbdtxNvhD8i1IgOW5XPJe+gMtagviLADtqMMs2BgfQFysw/Bk58w2/EkGrfv31
tpRVSBCLkCDWLGoHpToU0jr5WJbidw/zrvMWT+wQR8OP+ln/ovwmDkR4f+RgAPXysG9vuGSb7FV/
/gxqU3u5m6quJJvqK37slE+RVzjqk+xXfvef9XUuFk3tZb8UilWTilqoHxuQ4yXdtzT5ed1f/uFA
/m9JFzRas9D1ovDXdTF55TfjmH88PSdfMx3RzTDpCapujs3rnxHt2/MrOFvzcqrIbk4O5Gjdzs79
Imh3BkTZsztupsrMLf72HSCgKGvtOE+YLZ/sfB/t2qfZRgf3MOzTg7Xn5YfsQ28YgMMB2o6ZyHNT
kjDmSrWQpDhWXBOnAnxNhldnvOknlh3TIDKQmGIFZxRlR2jaTlCrHNhopbML9QH9FT8cI8f4j2rP
Hy5IYICAUaJlCy6o8wUNatobcoI2RmnslGJ1W5XX4GTd6xsLOj0QlI9ar08ZLHR1AJSvGw/cGh/r
c21tUP4WpbOaJAtskEaQBNm52LRlwV4HPz8CX4hGPq7AEUknKnK8OgurOgDtKsj4YCgVYJyPHH9T
YGytpFWnSiSRst+PiBjIjvaqH379FzV4En+oqAxbhAxeA5EYUEbn27WWqdEoxkKmqwZQUMaOGh+S
BzPFjW7HP6SA0Bybhi30UNCCqDU3t2Yc7DP7VD6jDYbS1MNKjlqyS8hrRXfxDpRA7jEJ0GK0nq9H
EsbGAkoM/l+Q52HSl6aqSNTUTFFBhr0xetfM0FuER7BX/6xGnno269kAU8AuA3YLRJtGLa1K9Xpo
FYAmxrFxW9F4tErQe4ijZItKti9lzChZ+bdWyr+By3EH8sPnPMtfO2h3CEDNDqZ6O6njr+vLZ5wd
mbxh4FSYdIY+2vl2x0Motc2A5dfL7E9T+BbWzft1E6wnKBAOqMUDRgaQF61tO8eNKAwJtpTcuNJJ
QqPDEPFYQgfek49i6PCGLFk3EixiTyHoDDoQmq5mFWNLGc3ur1nq9RRGThOYrvaQPK8vMqg/y2D+
g8cFxpFkE+w4sCzSb8JBi9eiXmFSlKG6PH2RAfnnfEfmXm1MUJE0TYc4MRaYmJxy3+77+wSpQ+0V
4JCWPEi+/Ek5HgQkwEuCrguHku4CSFajxJbWYuPG79lkfG2r2m1DrhI74wkBJhWUCWEKCGN6nAu8
GADm9SN2C9qdcBHILUNLCjEO5LOLOw3AFKE44k0/eDUgxjt3a5ie6rKyTFiXGYbrprobra6x9RrD
7uGoJJycmmeJuj5EMY8NY4CltO7uchEku6n8M7dk/7qLsJAnZyuijvM81qa09ANxkfYknGSQJ5GJ
cOM2w6hXb4M7Btis1sFMz6Fyp52056mzMcPp517SMEE96fM61bHQQRPdcQJ0ocxAA/4a89IKdlTZ
WKKiqbhGhRo1sEQkBmKnC3BT3Ovu7BiHwo9Vm/scY91MGzeVqZcupNUHuUEnB7cwMnfJjn3zZw0H
xXsFY56uxYsolySMgMJvDZJvvbn2QWdkFWuNFY6vKN15AzELBqwsIHOd+vPkK4fFle1O9vh9f2as
2Xxd6rWUSnnYxxMWO6/3RiODOIE3UskO0hsT1EsoVpqwAOMV8VXSAe+c/MlEZ1j0bX0HyhYOUom9
IFB5EKF6XPb0yVAkkIzAIaEXVNfQS9Efm7Z9vn78/sEnwasFIioJYwzUMTemUNRT4pPxnjD8g0Hb
gcC1Cv5uAqYJQbLDs8iOnZ8WqWWJk7HWIdaFx7riF4foOL0Nql3vimCEpEnxbTnNL5W77JaYE2pY
dWx456dlKlHs1GSCNicsd14YlC7kuiVQtA2u5LUBRON4ha6PyEEnplt7ZIM3p0EZmjCbRthb70Am
5BQRAKfjToD2zXEGRARcMafa1pz0MByVX+2N5kARnl+TIau69iuoIKCaYxwWK35Fi4kfe7hF9ckB
LSwRawfmlV+2YF8cn1+ZigHDIq6dRq6oVSydrP9p9kkA3kKO3zK9CNhk0PgR4gGa/1Mc5qSKBQWQ
YbC0YYo7fq1je3gAUtkDRPRBOUhe/6BEaMPwxhV5lqk4Y1Yg+SgXWI4q8TavG7+r5LshLDW3XXo/
E6rg+lKZYQDvXhXAaFCqfVygGy8aigScwQQcXWJ+JtIluyp59GbswIZhSA39AZAX0jl1vaZCZYgf
zzXFLxvkMv1XcjJEV/kF1iYybcpt87DWBQElMG0R0iLM3J2fDn3pliUy8Wwjt2HROiXKISTD7jBk
uwduyl2+8rInWtSIvOwh7vdpk8pH1dnU5laDTfGgIfZUSNgIv3lxx5tZZH7RjSU6UZOKTjWq9OMF
8UZYbnJgiCJbu+1cQlGR/+Ld9cw8amuQCuSZkioJVGdIWJXewaRyFAP5kOwIdik6rcfQXe4y1W2B
WQRgsbDTN4kzm8C8SvB4ARMIUWvH0Tzf0FSAYq84fWwoKTgQBokCb5jc1g5jkDzxrkdmOAcSzQQB
JXToMLB5bm+yKnQuBHI/5nb9TCocydscAV9BSBzGyuGxKTMdFnKjhCLyg4ny3J4aq+q45lhfU8rd
PisSpIoYj+GM4zA/I3S48bzF1Aqo4SgfNYWhb8sexA3TqnU+9EAX8BrHehCrYuQXVlx4+hiF9001
d3ZqDrqLl2o/2OU0hLuhakvH0juuyCQrqG9+FF2wSnN9tcIIP4ogUqtHkFdXjt7YkYf8BwllJ6HU
4cYe78CyzVqWCtkqAzI9lFMrVqW31hIjykfPgpS5FfCVI1d4mrWxqCX8bYXKSDTonGZRBSuqUOOc
9EZ3MyZl9Hg9jrOgH/LWDJV+lHEMdcYYZvSb5iXaTTeD7qRPMzAZoHjRnPmX8Wv5Yfy8bpW5Niiz
EIYesDrSLQslHDWzGiLc/nN5NOU4Bj96zuOcZ/sspP1AjQksLOrA50dD6cV4iboCd+J34T2KQC4Y
ee1xdEq72nfjvyC2ZT3aoEz7t0EqyajMHkSZIwyOKQo01tvYvfQ5BAVrzqYxHRDrIaQZoMqmwd/5
kGZmE6eTbUSBoYN/tnnGDWpf3yO2EZSbUdVSNfHj625u+E4D4QikKtCpE0xXmNqdNBuC3Q2KzDHE
dAYcpf8ZIv+/MSR1k7QWhAI2q+Ng7YVTp1dP19fCdoWNDcoVkAjVij7CRudBNxAtMuPRBE/G4g/7
+KDtW57vMT1hY4/yhGLq9Q5RER9Pjmy5n/fNfMjxss3DgQNMYVnCUC/SFbBXY7SYOr9DWwipaswo
+gyKm6mimyfhyRh+NHXL2SeWQyAvgp4C4ZjEBPv5Pi3DqEGCBXe5PhV2XetOlFV+2Og+Z69YqSyu
MgXD5bJiYvru3I6ql1XUZhqCw2vxAk0eIN46IKoglaO703vTuoT248V6ySC5wcv/WL4IAU3MiWDq
GNIf1O1dD5DgMBsMxhVysQdz+w20lTgPaGYXYmuD+o552A7ZnMEGQRqogMgTflUtMP34gXdT8ZZD
fcrcaDorJlNxcac7SvciQdzjT3br84tpVH5Vmppezw1MkErZIu6k0K57qF+FroEudPp9cdOd3gX9
bX/Dm7XhfUm6TBBFeoH4ii+poMeyeFDrOaj3BBQMTmfOe+cj8acfrJtdo0nlVkmARqyGB4/6kIG5
4VU/ADrkNpjw0d3+IDzkj9lz/ph7ZcArBXI2UaNO+BKXuZTJZJVlYzfjMZU4IYR1sLdLowJwM/RJ
nVpYWrQ0O33udgngLqNqcMwwU+OtHSoI4yJbB2nGQqJb9Tfh8EkwbgMxqr/QApp73TN5n40KwaOa
RH2VwppaR/baZnaVcpJi3nejgkWTJHWpF3B9jFnboQoFSrg7j4iSZQSzZCAFQsS9HK7GU7Rc4g7x
Xe8UuxRkR01EJ8x41CRMM5haw4sece+CecjUMqFVdDxb5qm5KdMmUITmtYpk7/qmMHt3BsDGmMND
7qLQjEBVlszdaqFPpgbt3vK149DYpluDy7rELMQcLEeM9/PrTcyH6NYuFXTbolYzUfiwW9wqmP8r
7AK6B+POgJgu4ZAqbyOU86dd5g73+vHPekDbH0CFYn2OCwstSpxipdmXquHqwuhFGa/vy/J6A18X
TOFoQ6JAe355xvCjtSpgBoTiX3SlfpK1mndBk79Bh0JwOqMFScauwM9wbmMciloqZsQLPHGz70SH
Wd8n+xjz/2DWVI/TruBFDvaqPi1SZ1nWwTkjFbCo3YVB8Tg8AjcARsbeK4ieI6FG5N2czGC1XSR9
uM1C15QSJkfwv4YH7Rj76KNh1rl//BcYLt4CKfdc2rZXEhnWhF34EH+rMblAFjh9Qx3YWTtgx4uv
nJNI/uS1XaQccpzHQR4I9YCwI3Xg7DiWdjE76V1Z2qGbAKKqvSByYpwNx/HG7DiJw8cj5Z/ty7Ro
oCoV9ahOHx84f06eQqd2cS8c5tN8IkW32jNSR9+DPe+9c2ewjhpOhUNKtL4jH/6dolmjPnK+iXz1
m6Bwde7ZQmKsotrgNxHucALY1aCpCS070QfjW8lVwmIG3b8PEuQFzs2JIdDBMzlImhJBDAUJrQ4g
OzKo68sirnrtS1MxYZCtMBcIXsLqmyzQijK1kyoHv1w+uMXHq0H+ed0is6T5eXpQCz9fGWgn+qkY
YRIqlxClwJz3qdqPDwK3tc4saW4tUcFoCctuKkESaMtBeBMC1zM8dkGEp8J66L8Xtc0fROPtGhWM
+gK8GiMJRoKW+5qW3o79uI96iTMgwzNDBaBSKzNFJAGoj36sMtKXwsQUJrc5ej2YA51wvlMlogBm
DHCgCKhkeuvJ4e8hWC775rFFaZ8/KMyzSAWebOizBmcBqcarfCBqFu1xDcBrikH51EO9Lrjui2Q7
Lryf3FImJslBjkR5v9pB67MgN+I6fR3ACihZXzUhUOXGuW6HfWNsDFE+L+WFpVQVDEl3ynu7H4LY
h6ZybmOg3PuzIqSxsUb5/ViIcytOsKZi+GSe7gGFdVeVlxYy76WNFcrXTQiwCWkMK1Fk2VEKAUMu
0SzPBOXndZkOQwmBFztva1sGtl5VdpydYXrcZhWUj6/Qz5EtsjPkLq/v8eL2ihv0dvfTXv1RBn8A
PYXA16fHUQ7eRJGs9RHMzTJGF2Ro4srQ983iXSTy+FiZl/inKboSiD5k1mgLWmRKIgZLcd9KvV2Z
+zGN7LLsbL2wOHfJP3g5kHeqgnF71J2oeFGnwjwo6De0PkFeZx7G99rj4FtB5U8/eNNIzCAI4rT/
WaOcw9LUPm1VvH7KplBttZrb5zoxTLs0FS59O88W5SWyCHUhUcbKRr8/9ZCGAlJE2s2gRjHvrN/j
bXMHhR9OcGI5v0m4wExgRS2IVJ1/zTAtB6AGa3xNgDL1obYrbk+a5fwmwBoaekQgYKE5wNasMLOK
gM9UtPwkN78TBVuK7OIVBUIjaPxpZ06cq4tVmDEgQgiQrQ6urgthqGESihUPTVDT20R/XbK7LwRT
DiGDL7zGN8MhoW+M+jRgtmB8FXUqiRLiTO6qFvxImF19MPz1CDXR0wQ0EQHM8xqal/sFY8CcQpIc
ELsLPgTDbKeukGGsF9KbSMBjxPjPAo4QRoPEk4JaLrAvoM49dwldXlPVGnWYMN/D+q2sj7nacE7x
ZdiADQNlTrRFYYSe952tqU7VFftTrpKrTokHBRHfXEGyd5dJp0nfcwIw+c3nd/C5PSpoJNM8LHMH
e9AhPNR+uI8wqEmgyEjmXd4QODkz14xRMaPppiYKWxhLMWSg7AgFD/iwuSqGl+HifE1UuKjmWhta
sqasN27DtvHAIBuDCIGnH8V0OQif4QiDSRlMauf+MA6pkAFmjjp4lLyMkvhTCKUv1/eHbQKtTMhG
gSfp4zhvOjDKhOxVX9COC7ufsVk7Vfb6fzNA+TSI12N9NWCglDVXQMJSl+/XLTB3A9zZcGu8NvC5
zr+SkMi1CJF4RLk+cdbQb1voPKe1e93KxYcCqhZNAR1NZyCixY8q0+ZDQYetz+dES51Uy4JsTp1Y
1bzrJi4WQpmgFpJY/f83sYg3UfJbqX+GyvfrJsgBODsgxATCpQpKsw+FvvNvZbZd0a+LlTqL1TmG
mNi98VDPultmP6eeg79gLsfCtwJQCLSkdPY9FH0mRpGEUbBxtXsrcUV0dJa65CTfF0k+WdLGDNm4
zcaUuQ5awQVm9HV2xglS1uqtlYH4QeTx+PIskQVvLE1ZIedmBUujBp79/KXvDcdqISyjcEgZmL62
WRIVMxtBnVc041InC7uHTC4e4phHP8nbHCpSjn1jKpIlpk7XJe5kGUcUgPdzqfnX/Y21EhVXGeop
ErSQ6U5yIghDkxpYSYF6kpy+9RrnU11Wd7H9WwvU9kuKmM1SpaSOGHRgtde8OHbF37GTu0UQoTH1
O7m3fqe3ZNosuRfBaJG4vC4N61uCDhkSFkgMyDz7uV+I4HS1xBKLbNrElUrJXirTaTqJ4+iXipRY
Ko4tOgEg9oLaOHUdpKFiqkmYpM7kFN/T03y/3qmBCGWeAuRC0aHd9Qfo8wy5Ez6pYGYzAe+84631
Mr+jfgSVtk7g+VrjOEUEOaT3qkdwo/odhKrszNUfrzvPZcfg3NZHqWlz4OJwXJNMwILLk7DT3M6b
vleH6JeFoYbpJLytXu+UXGFK1m5ijEJBmgeyTyRj57vZtHGGSZseYUt/7ctXddadJVFcztJILKcD
8dYK5baLkGjo2MMKiDsCw69uogDsJAGZgvuD1BXjltCfBD+0BMiSRbe2k0FLFqNqMmdQOw8vDdGc
eethxMYzE5RvTrUpgAK7zZwl6N3yWXWqNzm11xhVc7ImMmWHMdNj6HG+I9kN6jue2aXcESNTi1al
HTgdwXXnZ8fmZgQ3aPqdvAJ6jO1zmwNkY64YpJvekRXpZi9hoTBoSgFBqGeB8Tb/hhYJ5F7qxx6D
z9cXyfBIdNkJf7iIcUL0Ss89clyFNcoHcJ+KOpBt7S9gOe0x1DjhhW2FsFMTV4Gw8LkVOTOqyggX
8F3JP4uxt9u4d/Ocl6Ffgs6ILyIBASgLKA9EbsrMHCrCtGIx1W8MRxZkEDQgtBjg7B18gG33H7K2
nLc2a21YlozTjJkCqFqcG8UwDUiPtSJ3rHn6qtX9sY/E74micj7h5YMUi8PjDRhQJIqAS1IXNzLs
eVpaOXPCGxniYetO89bDXyegdHi1JtbVB2QrmNJR2wRFFO0XvTLUotTr8AvgaotbAjgl1LjGg3GM
Durz7AjBegOtmn21M+75uHrWkVfBG/Wh4ItpPSqEJfXaSCmm1p1xkYNYeynl73U4Hqzo13X3Z9oB
3QA+KxI9aDacb54pV5Io57BT9KYrR5JTpLkDoa/DqkecDWT5CWGCh5CCAepRGsQ/lNBkHwcBUTlR
Xtci3NXyElRdwYuWPDuUP0KRrc4FPUyd+TV9Fr3sGPcf5JWqPbniaBfv85fE5ZZLyIeiQ9d2dVSM
Ns00mRdUL5x0Hz8nu/UIVTG0wEmorPx/QQt68RrHaYB6NcYE8AAASpk6DUsW53iM5OSoW5Lb76eb
ygFRw3OLsqhXTWiujV74CrYBqGJkTvn2n/HRlH3qK3cFopkxw34cvUTKqbEerjsmKz85WyD1QYuh
TddZgQE19ECPiZLD0dwbb6FAyA2cpbJnxDevfIh8lddDvYQ1ksVBLQo1HAnD1TQAStdmpZ2iGPMC
d+oB4yZO90V4VG3zDof+y3Tk3Xusaw8nEGVEHEAozFA5btdaVi5naQbZgiTQQGw2JLzxJOahsKDD
i38f49Tn51ybE8BgWrR+hfrbbH6T5fvW4FQnmavYmKAuHyXVxgRTuKnTD4K7Jqozz/s/8YmNCSpa
pfrUliNUK5CztnvJRfeOkDOraATYykE4mEdUkp3W5+EkiC9fnO2NWSoYR5KgJWWop06ePFqdm5qy
LYZ3WfaW5dy+IdsW6JnJJD4hvjjfKAVsxsugoIig1oAxIgNC7MoOGkhgEqffkRimvagl2q88lgpW
QMGTACXSj7ucJjfWkTdggtQkbw8CPQFP4V4I+qDjYE4+9FLoj6mrkOuB1o2sA610vsC0RklE0isQ
QLmgYDrKhzRQbD1QH5CvzP7sNo/WMTsIXrgrv4dPPRGjS2SbAFIc8LKB/oYHaGOddkVDAVCxAAi7
xE7JbQHsl6IBNYen34JpFtAMJr+a98FNeyibCy4XpME4KmcWqdjWYpBES2IdjKTdS6wfh5HzcGec
9rO/TznRmix9nGpYkdm9AORoT8D6tiMPcMvwGNTqCTUFPttlByTO0LBa4xVWvgyY/yU0emFqj6Dh
sEJHxLDjLXFXxUH3WXW13q14XYOPoR/Kl/5S24N6BDIYnTqYS9fKQ9SLiVPmzsdLL0D7W3625RL3
3+qg12RXd4lbp9yGxeW4JyaDQRajIBMF8QAy03M3ziA0LlSikTijH+2sI+G+n31C/F8+CY55Km7a
o/ElB0y3cAvBiW8gGVk88dTOGdkbWoVIui0V4Rv52/mPWLW2iqZCSBxgynZCXnuxZnhSB3my5J0T
elkuhecRUSjDyRVFyqWUaIxAkoP1Gne4jSGI3DmEwnC9lfeyZRMq2Fn9F2SNrJOyMUtXKWpdViFO
YybOIg52U9/ULefW4qyLri9J+qTOkQgDjfmkAFnQ3KfgArr+8djb9Pe3o59lZhHlep7BRq6CZTZd
nFn8lsbPPVSerxviLYZySjxj9SxRYAjyuk4qAY/UQUwT8ObrZmTerlDnrmzXTOo72DEkW3wsCmC6
tF383N6DxmRf3hH5CSVQXibZzn9YN7iyQJkm3fA1KHjrJf+/qWGtdSMprYzfkRp4tYuhPYWLra28
OMNbLpVrqxMGEq0BZvRUt4eotK3oifNFSXJER7Ktn1PpNDJ9U13Izil31qn3B7A46Y6WOegkxH65
EzS7eJ6DEoJJtwXG5bud+pB+4T162esk47kqOOggznT+OWsFhZI1xbUklooNf0U39vH6OnkWKAcV
8jksxBUXU1H9yKT7tv5y/e+zigREE+nvJVCeqS+lJCU5lqA/WLbqGL0NvCdKR7O33pQPHad4xFsO
5X+motVNQz7YXH8rk8Vp28i9viC2h3+uh3I9ee3HFvcQrpn0pISJW1kgsZx40ybMdRjYXtK4Jprl
5xuv1O2sSK2K87xKdjSINpiP/esLYcbAjQnq/jCtudImkJQ50ig5CnS2++Fd6L9FIm9EjO0Cn5bo
6dWx0cxJNmCJSMXUd+sRJcQvNV7iur8cUeS7vi52LNyYo+7gyNTzsUXvAKSM9V48FI+qR/gFBU/z
pqABw0bitOjJF/dIYmO78WvojvEjIePZAND/3ztIozWK0UrDMYGfzEjBlPCECVGnrH5HRu70HY9H
lumUG2PUKZ6kBeUHC0se+lOX3+aQ6uq/Xv+srNxyux7isZvIvnRdrYng8EBS9ZfejwZmt5bbj2Bm
kCbYBaGESIQ3P6oQGztJZVTa0H84i+TfoL/pGUcgr6JgPpD8sTwkd/pj4fOqzh+MABfxfmOXive9
JRVaHSJydF5/Utzyrj2JnvilCjJHekgfwzswfDtoeN0PT/+iWMU+jJ+rps773C99DyARXpTvBDky
BMJtedTelm/tB29rHRQV55iQv3htvdTxX3q1tQRyKLU4O1aVeOqsZqf0qVvHkFNvZGw0VyWbvbl4
SsPZPyB11NHU1VSM2gHp8eAMnhkU380DyVpJRRyvShBfOGAZR3GO95Rmng/UjSAUZBGNQ8puXLRL
1MS4zLukCKZusKNR9aRSdq6fEeb6oEqNeWWMdZImBn1Iylkpa9jpX6cDoRkVD4uHgcSj4C33gOTO
L5Ez3vDJl1jus7VLOe9QQ9FzFMjbxzS9KkVTZm2cuZwAEPl9fYmsL7m1RDmqMmTFmpHMq9OgYNA9
YyrMKSyOXhXTCMot+IYWyGXo2R5wqilQTgenmpGfuhSjsad5fb2+DualhAoSLKDxid4MtVUA0+er
SV6qpLMVTEH0ZhEuohwv1H/FA8SKnxZAO5gwVzFnLlJbtEKgVBo1rGmG1Ep7Sh6H2+lxRV1H8FT4
vfabjGjL7gLI0A2vFs7KJra2qU3ryn7VRsJRt1THdf2hr++cj0m6ZXQw2Rqggkk4qfUYxggmy6Hf
Kzt9n+1Nm4yZ8fI7ZmloY4l+foJVu26bkoStuxFhesVYG7FFaM3+YmK+vjK2J/69a/RjFDLp4pgK
+HJqFdvt8qtWK7vGANgfWIHOuIURGdCN0QlSLglhiOnlxIkXDYP0d5o8YMzyTw6ViieNCRwuwGPU
Ho11JwDVRRKSdnHG6E1PRtvKEs5S2Ofq0wwN1AbNcl5XKKbhtSs4smU6YdPg2u6nL1Wj22u5Pq5L
GttGujzEuuZnEEC2dX3mhCmmx29+BRXwta430lbCr6i76qQJ6R4YVE61jWeCepvFcjlZISlSptkX
Q7nLmz94mQFT/L/9opEZCdSs/npodGliR+JTnXIKv0zf1oAkVg3Cc0O3ieV60MEVhou+09cTcLHB
EMtPQih4152b+Z00FM5B/QYdXp3ailKYJyUhiWNkDd/DRHzJB/Phugnm9bcxQW2F0kklQOc4P1H9
u5jBDZi+iBkOarRwPhk7/GwsUYn2kPZtlE1YTFgqL1m4eL2wHiIV1fkhBkVnXIGIZzxCPfbRwvVi
J0p6W7Sh08ZRz/ms7N37/Kzks2/y5KpZpGHBl3Vq/Tc+gKPnQLsLPEUmnhXy/xsrYTfoAqRLkFjI
qOPkja0t36clc6/vH7n7Lq6PzVel7mI8RBs9FWFFW2J7ilA6BppGz29S9TSCzuYPjJnAtJrQOAYn
D/XhJrlpNKMKEWx1JNea6kp48bbyc5rLd339B20+zCd/WqM+YKErtbT2sJZnJ7FCRqOrtlH+uL6k
yylE1L63VqgPuFpVv0IKmTx5idZEEaxBs09BHMdrMjP9YbMcKosBl0g/zxqWI9cR0FWGPpWhY4DB
MrHDcknGPWdhTM+AcCleghaoxuimeiaB9WoFKM4xb5YXQmtU+uaekLitYI7D+xPwMcG3uM0ExjJV
EeRmBOAiSahenbt9MRnZaJTIp8VVJ0jrF3OAzJSoiBxfZN2WwLIguIL8T9aBez831K0KIKM64sl0
gNol0pn6SCAKqBVjXoDXV2O1SM6sUSmAJNVWn8S4sv4iZOmcVr+BLkni1U/R7FWZDVglEDXe4EPp
2s4NB7osZWaHc4L2qmM9czaXBMvzYw8icYkIbgKgDeAEFUzr0gyXRo1LPLmbBjr3BBql2sVJeIh3
ROeT19VnoLHODVJHf5nwBXIZBjH98dgPx+lXdmM51lsFtrdT4U6dM+oO5Of+8/ATmnJorYK3Dvx8
4I6n3GlssgXTXeCGM5TWLqLCbrqn69+S/HL6U2JKA/go8vS8ZLVAiB5SMyoccRHtSbwVyoLjqgwL
qgpQoy7irYSrnDr50TBK2dJpjQMtK90bwyH0zQaUhtfXcXnwgNlEuRPJAtR8gb04Pw9GlCZmV+uN
I5nlXuxK6FgMD32lcAElly8WGML7EmtBQnxBzKZnM7QaJQVuF5v7LJ8OqZy44bz4WgricKP5OYnT
IcLwQ51EnGyFnGlqr85MUwnRqFVGgjY8lPOExROmW6v7XWNSBErGdhh+KS0enRWjIAqYCRIvBfog
uCYutq4PgRqPzQbHXnoNfw9BUzklgKMvjfMcotwSzDjtzc/FNaA+m7mT5GCbKz96sn5e312WD21/
CBXtsm5ImiLCD7H0H41l2ePcc7yUUcY7XysV4qqsaQg9PdZ6SEDt8GQeiE5Qe/ejuEHS9jQenBQq
Ao72PX3Ib5Kv19dHzjG9sxg3wVybqRmEGPPce/txTIbMgveG0wByyt4u8s4RjPsqfb5uiBXJ0GBW
dDAaGio4eOVzS+ky16tmCQ3AkNar/n25SUAFSehbp9PwPN7ouz9R6QN/KyLMRwTDXKBORYA16cBH
P1ctwvXiGUACm/soCPfEKmE1RdXQmficsZcRAS8UGamaCa4yQD+p07Lk9dhLy5jjwQ+fhVIZ9KAB
7fYN9JBATl9G/4L4gHEtE6NA+yA9RCXaoD5vBF62sipFaDNDz67fR8tN7oOkBLrXrXpMD7yqxuW5
gDldwSoBXSAKO+e7ma+aQR7NEHsTansFUfWSfLvuMMyvuLFA3UC1ugIaMeMrIvj6c3yUhWqXCLxu
9yVHBVR7CPBDA3Ab+Rr93eZQsCrVTCxwpJV7QwP4AvXkr2Nrly9QGD4MpZ3eCLw3Gf31gICAWUQ4
3BtAL9GD2ss6DcaaQaO8+N19F9AaeMh9875ubWmxk2/ay/rWNjZ3IJ3OTIlVtCiARST4QPD3ne9Z
BlSfYXWYKcuG4W5uTcBcLNmZp/Ipl9Y7qV+C/7aDwP1bIoSXgHDBuUcJ59zeAI4+ZV6Tws71zi8N
4w3zc/dqG+2um7nYQsDVEVMA64b8EiYkTcr1i9AC5WY4g9P3dfg9fSf6ASZIj/Kvk28cktc64A01
XG4frAEGiS4n+gLwG2ph1agtGH3JQcpWrbY4Lm/tPOyvr4p2f7IonGSyWxJUuWgKHnDKKWmdw4aK
MdYpfqoHtNP5jc5Lnzg3Q8WqtFbauV1hpjv0bno/ynZzG79Ot0CqA6GeLrb5VN6Gpq0CnfEfxw/p
FVLb1uZCL0fEdNKN+s9piKK9JeWQ4SxQdnGuf032jn1+TeqaW2RtlOP/R9p1LcuNI9kvYgS9eaUp
c72/kl4YkrpFC4IWNF+/B7dnR1Ugt9BXO9MRPRGKURbARCKRefIcE7Z648Zp3jX7/fLfL/ta3P5J
0cEd566JM/z9CwAJxtFIb4vyk8U7cbuEiNvEtZaODUw4XDc+1X1nkZxX2SYJ59ViqKoZLbfgoLWl
2MN902USt5b5G//zk41qSjpMHf8QSvWV5fqNMVX+YPaBSoA5Tz/bRBP3TIh4GINL5lKFNcvId2Z9
Y4GhFM8aiXOt+CdFM0I8QBt7UVVlBp3MjX6lRqBDBWC/8Cc/g2AuCzh+0f2BR5r7I4FM6WXPk3w0
sbsQUxUqXgy2zXqJisL1U+BuLpvgu3SaIwrLEzsKjDYusxLsoj3FsJMk7zQFRcDC3lvW7ycjsfy5
aiUnaoXdF60K4aHG9B1ZTCxsBCwz63yoVwNT6yWYHhvCEvwpKKXkV0n4//SZj3rqiYf2MWlpOmO1
at/danXhFx4JCyp5UW0GDGgLAAgJLg5PzADYNDhK6cCKpkFmfWThZFU+KB4uf7ltKx5epsDXeitB
GCPWgU3oONAyfWTTDS3yIDZlsVV8Qnx8KOu3ESG2xs2SDhi2wiFjeX83ze2+z+kBs/rdUeu0q8sr
2vRFcLJoGKiCgKQpnOjRLvUumbAiDTUJaGEzXx3Qt9Nb38yqSPWy27aQ5TEfDr46ACdGhfPdtB4t
W8aNerl3TIderYOpd8vIqmvL1xZgSsdKt6PaVpMj2CJAS6er2dFVJ3a4vPyPtv+FnyJON1ZspKYy
4Keoe8ww18flxtsBKoQC0G58VaBkUn9PXnIX70UOp83CdDwqn0S7fnzv37shPm8SKA2g/ojvDY2Y
6yzf18QMUOeRBJ3Ve1E0I5z/FBdq37RYKdulD+Mv7yd9MiBOoT+4z/kdzv/80n56kJPbBFENSkYg
81CBRz+/nfpUASdCiUySGc01y0B61RX2ofUKGexi62CiEQKtUCCuAJQUrtpGHXLoMiC45UMVuTEJ
QLO1L1tZa3PraJ6aEW5bR0Or0jawHhUKc0aeRqxM/CZ+LdFxuuyYW9fQqSXhXOIFpQ2DDkvUtb/N
iv6gueUfBLNTE8IpNEY3ttBDQr5Yt6CT1oxd3TLL76oyuryWFSbmww1+fx1RAqECvHCKKSz1Ycr8
8gHWIgyRadck8KL5i2ft6EMeeWHR+vrTZduSfRTR+I5WOiMr+K3nOe8ZKB/SKX/9rAncBq6nY04Z
wiSrZxkli4EKRQnwUlqrTxBFeux6N/162cjG9Q0rHip4rg62drAXnx8l6sVaYtiw0oY7NViU+KsJ
qklwaU7Ih/JZf5qUZytIIwXPGknoWO/huWnBF1mfDbSJ+QI9tkQqa+qor21nJ1khfxqdh2IgfVwX
tIWuoSNcCGZ63ab6oFjoN9y4V4AXaaAzYqBm1VlQYiBJYo2Hu0vWBO8H+33jNB6sQUMmnG4WMHfB
3ocWURJC6zCU2NtcHbBnGCBTbRMkXuffj5GiSbD+9B85aA33y3+EWwa/3cuqSRs3LP6uE2vCM9SK
q8RNHVjLoYg7faj/dmDXZU+6lNZtHRMx6MKVaTBAZkMQV4jxhU1c9G5BB5U5Soxpfer5htbUhx7/
2VdDXsuKPWLdHuxQGFVDkqdD4Qh0aNxdTxLKzB3UxWtgEDyvj3QCQJL2Wlg76Q1VoPkJ3Adu0jhi
WnbAs07yatyIZZDpQ2HHNDE7gmRT8Bt7ITSfJmCl9X1XHJzlDggAaMODwvgnBBteTHpfA2EVkRAQ
UcmdILMtaqsqTjPFWg/bXaSm4JK3nrT4vomfLaQsnPqLgKanYY2fpresxPyPKQdfrS9avnwU9wAX
wS6IKrktYOljmkyAiodj5E6vJAL+CvQk0xvpgGGr7qCJhDlIyQ3yMYAonNYzs0Ly0i66szBv5Cuf
cFqpp/rMnL7zdqkZqruKmO8Y4yEQuKZHdIzuyK54WN4q7ZBl4aucoGIFAoEP4vdAnBxujxKZyGVI
RzN2bcZSHziqkE+YQeXrmRNxOKCGVN9lA5qrarRgT4SHLXOBrsYAe31YH6u/Buh6oYUb1njG7eVY
UtnyRMCOaXaVnmswZ99aXzBPy7XTmE+/uD/1G/OQ7aQkO/z2Wn/f/+7nCirfDqrTJjAIz/7V32QH
55BdEXBix4clKO/yQ/NMnpVQBs3YipOn31FklHC9RSsBTONRmTzxAdufS1DfsX3yaTyB+AWFqMWU
ZXTNBpZoOlWBUuUPcaLdli2GiS7fNPyaXG0lqKeglwRJP0csYIBvuE8JxQld8ObYxXHxAjr+nwpJ
j11coVxTtFCfLN1PFx9xIE6sChfOoOu0yqHe4I9Tjlqap0PYyJ8h9RAkrJCBhYyNy/TMmhAOunQo
LEawRrQzd8uyA4OpZqEiBXYmfgjL70YEDqyDvpum7/QI1vwnFaStpu67h/Em+4pC3LHZZTUOz5/c
vPhpSAfRyAHdi4hoKL1qbgl0cHHzttBRZocmhPZBwJE40hxmext+2xJ8CjwpGavSIfWL/MhBP+kO
sHp3r+5oKIdOfPSI147125pw0Y8LiBOpg5U1UdEEZvGuDYFBv3b1gwfCUyMo7rym9hvbhxb3jk94
9T6YrgFcRNOOptGMid+iZsEc9tAEleZXG/kcYA/YcdVAFw19BCEr8ErwXmsNd4kxGqaQwBfqKL5H
0rPgRpK1LDaynjNzQhrgFunclE7L/b39MjEt8kAP0BnfrVI2qLodjH+vTOQpcqqx88YCpsw9wUM9
rHfTgbOWT0tAH2gon1v6IJBcfekTi8JhNtp+oOYMi32ICW7lfgKi2/3pkvcED9LFeXKcFJhDtF0J
HnKcBGHe1Xflgem3ChocBxuSI1mIWtz8PLEf9eIjJ2C270CDTMc/D9oUWr+yL0qHft0DezRN3Cn/
4hLbvFNOViEECfSwuiHNsQoub9qO6pP5xn8tIE03vfnVKQ/ENndMA0iO03X92dVyYl4o4+VD3M+6
AYc09+UDieLjsAMzNp9ekt4tG7UdRF/+MORcVihMCrbmEej+bPpw/mVXYxwxNVDAi8iep2Y1edeM
xyL3S+3QS6lht1OTE9tCEOqspWJe+2Fb29nK8/+6Z4fHvXH1LyIs/wtX3nliUIhD2WKnJVlgkKeg
ivlWQ+YUcS9MutD41T8ZNh5U0lC7eaueGOXx4OTRUeG9C4UlGMUNejOZAZkNv+yUyP0OEAREBCq/
fKrLo628Un3ad/fyBEL6kYUKQOvlc5fwjdb341sJoYR8uO46v8Jgowf2ndbGlKh1k87/Jt/dPEtc
D49zPkILR9hzqpaDHbsYgGA7elfBnSEY7AXOIT424RhWVUjxL+WXKX1dbr95TiwLG7+QYTKQS/Cv
zUJUL0f+Dcob1cbCJ1yu6k6tma8vz3xoR94O+j/c+/fKhV1Xm6avKgX28+MAdQ8eem3f+pV/zJrI
Ki0fydnat39bE24xEGtSJ0nrf2J9jXx02FV3wGHJwxP/YitLnqEDL6FDokSsmCoJ16WgsDTt4v23
uX3j5SQ7xAjSwv/hwFr5EN7WrQlzIJpBhwaTH0KsaHtIkTvob/iDmzbv7qS14dJM1tXgNWbkLl0e
Xc6FN/N7AzOVwPGCO2rFCGLZuWnEcZb6RvlST1pokReqQXOeDc8JxXjl6DzYVR+YxpvlyHh6t87M
qW1hscuolWA3h+0yv1lcLRqVe43e5OrjvHiSnJ9nG2cfE5NyBsf2QbDSAPxTcBu9qMdirqxf5r4/
kqv+MO4Anz3IkN8fNcZzM/hw4NXHwxdu44o+E09N12gMBQabtTu7au6p7j6rpX4FfAzG1qqDmelf
q9m8y4aXhKh+Yx0bFcSKyYNtEt8cnTAGIKKqnjUQwHl51Lexb5GbtHgqnYOOzJFqmMDzvpFRBal1
CvqPfaxqyDisgEvbMgWyc6kJ2MZz5kx7NVUiz7jvO1CtdUZgpw8uULwTcUMCnXZvfix1y5f40yrL
BGQUUDSUueDBJpA459dAUrTgJnOH5qMOYQMYM+fXSHQjPhlMimByZA7Mb25hy08Nig9/xWWxmzkw
OO3KF8AK+Sl1cNmhEPtPwJPxTaxD0PkSxbf/XMWdW/AlglK+QxJB91YE+IJ2C3CsxG1X4UAwJWRo
MaF61xTwJ6imBz1Rjq7yNqfspuzVUPLhZPvI//zk/jbA1DzO1n8+XG6EvRXxvMEMbZQrl8A1Azms
aZ25C+sTIkBVAsFSezDah0iNQMWUNhFXCuVqAMWzBq4eyYau25mwiF6EBYgtxhagA3S+zFo36oJY
DIy3V+OCEes5IE9lCKXwPAJpHycqA7p3qvAgRc6LGWsWNu+Xd/oDdyp67OlPEI5IM7FUtWP8hDFQ
7kcKJGMwhWbQgcHS5/eLB5iXGShRF1ozBO3mgwZs1L8QqF5dcOdbIZ4cgL4BYU9HUF6NzzrCf269
6p756/JqNz/xyWrF02J2ZTPNysdqpzBTLNQglgNfJlm8HdflwAzHUWJzdbHoIHTF7Qx2XLCQogR+
/pE71QRWbi4g1bYffw3XxsN4NUbTTYcvTW6xYKBI0yfn7fMKLhhgAPQXNW/4mIbCp+DPszVTK5lg
GCijIKaKn48y+M063wJGEveLp4J2EYYcwYOVuWEuJMd+jUFb7uqHbl/1Pl6SYLNAwKsDWb1m5SWQ
dUTzAkyr/6i3CCGIpTlxp8L9xazMt2PPt6ZveeVIjuW6eWdwbAXgxBAcBUjFEzaOmXRMZ6dI/PIG
J6449i+gl3jOXusDXtIYOEften5hrwq4JS77Cv+Lzw4jDONTYZgCooMYEBOWB+olomUeDLeYUDXv
y/718t+//lwmyOYwmwWWTMj6OCJ4oSnahBNXwEA4hW7pG4ceGTKG2dHs3XvHz7+qP54gFmDgmNxw
Qe597vv1PJjqbMNejoKtdf3Br4qwVv+Lxtb6JhRsCZuXgTxTsaBu9aHfakE/1dhzamN5C239tBMs
CbdT2s1qjqImFCjxsPL6D6pHDqrv71TdZ/v2driX09WuI7VgVfRKowIG0sP6pp22M9FMRqqKr+hl
EE888o4SC/Rdn9znUfzTCMpDX/iYhyt20sf1ykv5D8GxBwcxhrAR184/KhJ3J+/j/yyfKyh6BBN+
KNM88fhJo+VLLpsyWr8MYNPQbBRpkcYB7izEGQTt2PYqxj8uuWuukggiRL7rNy/9XpY3b35eQzdA
i4jbmTN5nq+Ppmo7zemY+PbjyEkZoyxKd0AyXuHxyrkI7+WdjVVqhaOIYWsMoYBrQkMr4NxkHkOi
Ie/iDC/jJCpLBlpe9MQUSWBbfTjIlQFUjd4Gf16t9HoMc8itfAKKGk0N38bVY0jnWrnrn0Uwh0cv
nHbOk8s/1vlCuokValWkgA3i7f+GsBnWzwSeCSLQKuRVdRkN0PprnVsUO/V2582tW8Gi9wyajqMe
GeFwy/ttLILJ1s/Cf1GsXN1DglEhruXFSOIG7MYQinShFq0jO63ueT3/P0ZTSMDKKPSkKxUC3OKM
eq9A/sEv3saIk/fWOw3av9woxqfagBdUZBH8g1Xlwge1hFjXFdqStW5S+C2FgEF7TK5RTTqgphnm
x2UX0jsLqbJxPS5DED/G++ww3mrgDq2O4ES6sw4WqT/+t7Uzwho75AQqmlwEstpQ5Qvr2zJW9lxI
mJOBKOo3CKShwLu8vuo3NQC9/7yZZGtaT0wIX084bbOdxlo5YiPzo41qr7crrqYD38bF9rmPyr8d
d/vVLkKdDcVeF8yAIhwo7wy7SW3sIidUG/Y97iZlLx9LWodJvrITO0KYVHPbXYgBO2Pg+MtNGeZh
e6A36aHey+YXVrPJumBLOOrODOxI0sBWerOAYUw7sAXdvev60NzYO/WQ7IYA6CYCcign7HcTZnXb
/QiFDTv6bFJz/kPECKCY84zxzI9FA21w5N1vPpasXRlRvZeJvqxmM4VliymU5sUYb6OwxiucGoSY
cxST43C8XZBLxQcX9Lk2eojcNiAZaFbw22IMMmufPcvaaPxznrkVyEYgQAlUDdSYeOJ4Hm0xokMH
yPxRv7dbJ3AavdoZKlUiwy3/Ll01fkpoo0Q0XWQTqqubBIaRSmICCOT5nueJV6RpLK3bE4SEGPxH
SkVfhtiSibbIjAirG6cxSSxuBKW05DC7JQ1qLZcxsa6eZx9LwUAmT/ltnJ3zPSRN7SmmV1EfnIeV
7ZN+mH4sXge5pJwq9Q8S1+lzPxagxLnsttur+21XuEIUs+yyPqXUN13VPJiaCrJDdTK/Xray5SHA
Ffx3deKdMVL0mSZYyXqmRLphqgGb5p/Yix/JqMXBDH7uqS/Dy1Y314Z5NDBa22AEtwT3cGZcyjTD
jcE8SL12ZWz7Sq10+8tWNtd2YkXwD7NDcc/kVhxIMHXN3y3xQp1CVyf/xVICSjyJvdWlzz0FhKSg
BsBcPZ5Q555i0VYdu5SvCsBR2sc7hxZvi5FIHoHrhwzsWJqKYwXEGjgmBI/EMfYGbe6on1isLCKH
lRharImVf69TJx39keQYdLWqXi98PGHL70tJ05eu7OxekjBu/BQ+LomHGx/TwMcU3CdZjJ6h1F77
eE56RjjX5UT2lReT8YppyZLu3NK0h6umz9w6ApnQQh8sp5kxpmLEiSWr564/ABgTLPDqeog84KgV
cxF9MfMKbFVoT4+oLWv1A3QFzMCG9O5lz9o0BKSYwWlMkJMLhlw6WWU5K4irQKT0Zvo6F3bjV04r
AUdu2OHtFS5Sg/QfGm3nHlXm4zQxFTCMbkFWrndD9d5hmvMGI1XDH5jyIDdlQ+rQsVZEhyw2yj4r
+Zdsa/enVk+Db5s9fa37WdbG2VgVuhooOqEPCGlQsfvojJXhztQs/Lokf1fpQkM2tyxIFFP2FF3H
GYxvoj2FNodq4AklxNBmUcZi0r3CZxWp7xvVGB+HYvZkE2DrBUFsUMPsvglAN+cePP9MzaR2uDcY
8dFTbq/U2ibEt6oWw68AFn6WGRavQIhAIVFE38LiygCCsXxRBlfpiA+9zTlQW/C7LAp7TuI8P3zW
y6E7z6noeasNHCdClFYtskxNnhJ/mmK0a5bs2lkUPJi6XHYf8L/pPE+BJa5Zx1mBUCwUNjAbqyye
TW7JQYwySPOalvpTb4/PQ1qPgJoAiXZ5bRKLH4HtpIFQx/qYJTWGrzP617LgxVslQdweEmtf6bIM
Yss9sCh02biMKDKy8y8W21ZaWYwSeEN57WJu/xt1R+8a8j6yUcu1v7uosvJEBUhWD93Kc0sMxomm
wBJ0PpMfRE2gxYR85eny3m2tB/PdLgo8oHRBinduZbCM0ZlpTnxPy3d0OjhNFioYNbtsZesLnVoR
bm9ikQqBAl9oioGJglxpkdnvMzBKXaxdO43747K5VYUFx8oF4gxsshYgEaIojFPTSs8mHKvR7bSv
SQ50DeQV3WedsvRHrAKA/Qf2MBqBUiv+uyrl9nOTZxn7iBkJhmGN1rBVv68h5R7mxCZPQDMZaXDZ
5urD8TI83AMx6mOGR9hSNx7zbNR14i+Zex/HCmb16mOqaa//PzOCF1bFUIF0AGZ6ywyg33NVGWOU
pPr+spmVg5yvRhxDUkuTWjTWiO8WnXfbttlVno/Vz4w5xW1DZvNb4VmtjGtudcKgaq5CDBZ0SRjJ
WN1ddOwdnGeD+G1VPqNzc6cprqz+sPGZYAMZFSplgACI2cWijZmaq9g/s7WiafiVJ02QJ9nu8vZt
W8HbAYwooK8Vof9gQqpNvcT2Tc6PmAJZltXXKanCy1a29gt8lDqwxKgqol0ixApa9AxTa/AF9Gt3
VRvHR4/G7MufWMFugW8Nl6Kln1uJa88t4wFWahfT5WT6SZNZknVvLsTizP0f+YQojVgovVLY1IOJ
pYESTWp1gW2y98vr2PomH3wriAgQvRFZLZxWbyeIK+DFrKqFFeqNZS5+PGctkJtI+BdJPNhaE5JK
x0PCB/iDeF3UYLFjAykqH1la9Tiw3L6rQRIhsbJxTpG6oi+HvQOaV0wjqhqKwK4CAgOdFvUboB5x
2Fc2yFzIkL8YmT0Qn8yN+/oHW2nwZ7GJ5A+vpXOX6Nq+7vMYQiJL4j0VGJBnzL3qQZd82czm4n6b
EfOIqUkMgzZphanL4akbpiMtTH9KlrDz6qgYFslx2nQQZLKQDwElFRqr56saXLcw4hmrGksjUZG8
JOmx7CcPjz6MLUqMba/ttzH+5yc5EkpKbWJi+tYHWxtKA8qeDoVv5fWxdqejl0hG1zetgcwFTPIQ
ofbEM2zpmVK0Aw7YaC4a6JmVOPuKGeBCA+EJq13f66idBgteZDLquM1NRcPjoyuBO124Frt5HuIJ
s81ww/pvvc4YZB0I+MbUTJafrZIM3B54IyA1QxaPVo6wo32mZuAqRUHQ1jzlnRR1+ZIB9dGBEqDt
v5nM0ew/iPIYT+S0Ri64BD+k4k6+IaYaNHXW4DC5C2IPq3GLa9aVwP5YXiNxl81t9FDAxicAlMHj
f35iqiFdiiG7GkQlVE92RjbWUYO3cWiXZf4Hq0KW5upg8sL1JWbU6qxYU1NXlT+DHUpPp9eurO4A
W368fLjX5Q18L+h+copEE0xGhvC9tJQStKgRugbXa78ylZmhjvH+kKlTG8UtpNKnSuuOCr8/nXl6
zYtslByLrRh9+hME50T7auoVDz+hHJPbbFJ6Py57WxKit43g5QWOL8Rq8Z086EbRojAMI7RP7zH0
aj61eau/Xt7OLe+3kAX8rxXhls7jLFFaDBaB1MMOCBo7zqjsNFL8XZgSS1uueGrJOHfFVu9yT+GW
EqYNfu/Se1Q5MTpSJhIK9q2gZWmGhvOMysmKQa8fNZCSK3DEYmmf+0mx/bRQSdC0VRw1Y/vTaob4
+fIurns4cEpESJRp8LXQrhXPWYbKiu3WCJQtATh+aADT8MzkqjeSsKvyHVGUzIdDxnU17VxzAiRL
TezD5V+xtcPosmNslDO1IYc43+HJaxqaZy3x5zl57MviOOvTczHL5nK2HPPUjOD91ZAVabvAjNvG
Y5jZeGXak/VJKUedbygg0xwJi4KH+J5NiomgQtqjFlA302Gk2hIONloihWtnsnlj7uNnlQ7Ywu0G
2RIMxXPOxfN905NuKkiK90NCGs3yzc6kO0Vho484ovtm4yxR57SKT4jSVYdZWdTqy5RT0HSbtN8x
1hFZDXfrS+JFiHwCly6yQOEXORlrWGJbeBTSQQvAP1Xshgb65vE0lH/gNHjqAub2Ac8StSRjYxxt
QwF2uKwzPRjwzP07NzXvkNbxZzUH+TeFpDcXddOBPBNLcl0Xk6IYJuLHBiqLqXfQQMVS5fof3HkO
Z9UDUYSBJ45wDIxl0mht4BWvZUw7dIP3plCn3DsGlbDKrDFnfEGQNzHxiOIKqvyknNyu6Ee7BZ1V
FF28FpySWqy20ZzWHmaWG0W9TazFwbC8Zz2kkzpavt1kPUCiXqxHqTLnf/Hpd+XKcXrzrcvK5rrF
MNM90PuZjO5o68QiLGgQYUHKj2Tu/Hf2oDA1lGLGxg/f7fF2xuvicuSRGRA2ol6qqqA2vqyZTpgO
zbJdknaf7iSgtcJHbl0gMtFHEBunbWl7rNRsxJ3525xC9/MXib9eXscaayfYEF4o/WIAQjjDhu7l
y/3Qms3bXFbOjpEKgGbC1OvMTOed2lr5+4KC2+2i3k46gj0+/V7yWzaCAJBMGDhTgc1Z89zqs1p1
WoJUf0QwelXVsj7YRg9VN424e2igjoGn50mI52l/rKwRtfvJnpOgakob1LimHTDK4gj3BRK/sfei
yz9v69dhPJ8fNOi/I1Sd+1TWeI2tMSSxhseMYCSacRzLRo/ansWfzyxRaAMECsQlKJaJ876gWVST
SndB3lxnb0kWa35lFm9e3clmgzbcGAAy3AGmBe0gQwSROW6eVxTPbr+AjlXoZvRXate/Lu8bD93C
ZYOmBPihMd5gABIr7BshE8QTew+LcTJ/sqYoNTHlxYk0XCbZtzVmBt4MeSfgU9GWgFH+DU/ikzfZ
SldXrAJydA7mqAqHV6RFfD6Ti7zVV3YnlS7gl7+4PDyjoKIJGB58VzBZer3dxHqHwoIN5dp05Oi/
nF0ZTnyTOqoeUkre+wIVrs/vKqdj4V0lhE2xKUfqJB5jDqpQEwiGxmoKusnhpdWnN/xfZMWTLddH
TQviPshQwOkmdLBY3JY9zivcZHhVzButA0VE/tflBW24IhoGIO7HZemh3Cjs41g33kAsBW/EzL1h
uhahlibxxI1PBR/UbZRjoNuy6sw2blYq5Yi34RBr3uB71mRnYWP2jPpl003fpnQA2QkorOr3EdhB
2Z3BQ6ngKbg4UfTmVUhIgwmhNi+swgPlBgKI6/WRlZUYYLDjdm8MBLzG3QDKj4nkB7W13aC0lPLp
8gZvpewos1qgTwOVOOKssMPE1mNWGC3qetC1Qd6+3DUD8KPIOoOaYIzKne+Amd0lMVq9KrPfk0GW
eG74EX6Bi0cR2IZxNwvXcqLkqIbl+AXNDJJKo+6v2y4Gi3O3SBKVrS+NUiIwqugz4H0ixhwcVRpD
GcEnfL5UtZqDzYrv0M08lCodgoaoX8sCEnOXd3jLhU+t8l91En3mFNPnTowP3KVjgI6VrzAqMbG1
g6iW8ycXtC1QyDw3oRuMdrUx4pTMfQtOHh1DiOpz3kkO44YZPOxsUIYj3UPNlK/0ZCWeg4uN6gCR
JGO9QHBrxDXMvlSI3JYeDq7aElkesmURMG2o2OEFi9q58MX0usmU2gbAiWMPOS6+MvKbNjJ3/SPn
nE9SKDuqQVykn69sIHqjlw3D6LyJXJVNWixuW00AVnmlBZafVEX5NDa70ZascHOBJ4aE05/OleIq
LQwlthrmiRvobA5oWUWXfXA9PISiF+p7YPMGEh3nTPAQrfXUBDrquBiu8r+qo/s936kTZtIw/TiF
zS7ZVcrhsskNtz+zKDgL8GBAGlY59RUws/T0pzOW+8sWtrJU/vLgZxktbLQrz/1RGWOzWVosqgdx
vhqVoan4mIyEQEC/B3xTCmLmF5oQqs/sCScZxdjU6SzYazFkF79hyC5Uj/Q4vswHQ9LS2QrLZ7YE
x9BolSZgWuCer/wc9klEgvjQHP/xe8k+8o+/WhfI0EHpADoT4ETO97FLK89sHVyydhm2x4qTu4Ce
CLi3Pdm5xFdy+VZu+L2H+/a/JgXvIKU6E3h+5dM5ivcE/BHVOxdpbn37Xt/xkXc5kHnTJjABHMqB
g2DxPz8JXwXQzW2nJtQf2rcm/zkljybSsst7uZHW4gb7bYP/+YkNpYfCuenChmciPo7JXqF/G1Ai
UIoflw1t3GVnhgTfN8ElpWQxNpDVSeNjGLPzST6OANU1OxrXt2AdvFOz6ctlq1uHGoNlLua+QcAH
oN/58sqldvAaAySzzQa1h9SIAc0Rps2qKjnb/OeLLon5NUBFcKVhekbILSF5QhkFtNVXu+UvM3dm
H/WvX3VhAzaY1WGttFZweWlr70Av2AU7sQ3SCYhjCh7ZJ1VlW7WJPCwfgfevtDSyaFrvq1Gvjn9g
CvUSwJBNaBO7wuIMdxghigDWaBOFQwzPPFpNuqdGL4nAmys6MaOffyzTohmbPawoy/qHoViuZhAd
63H+aZ/Axp2YEaLHpFPDLAyYYTFB0YPFX0fVlGRusqUIH0d38wGiytgxwwDgpu1CZ3LfzU5SbF17
t4YCKG85QycMZ1iwotRwK+b1yA9HBbi82ryzsubTmQVsAPIOHWAgDlYQuS62TaV2YGNhDdgvjAc9
J5JC7vrswITnqOgPAb6AfPf8u7O4BrJ1golhyvdK6t4uqRp0U75bYj00ukZC7rsOeVC6Bq4E/6Ai
pYpSr9Qawfq2EPR9c9cOFtM5aFV+RN9y9lO3+nw76MyaqPjqVXFRMgfWrEo9tK56k5Lm8w7NCxNc
sBFtDAwIn++f0htKmcUwoY1DFhiL8mLbg8TVtr7RiQ0RJ62DeKU3C1QhIOZ48JjmZ9WT4sZ3s4kp
dkeR3Eobjm1w4VUdjQR0yMRiC0P8jLscPae4Q7t8ArXHEdWJShKzNw7pmRX3fN/chqaGznhni7ah
sfShSaCegPzy09HzzIzweczFs9M2hZmptXw96f0+af02/uuylQ2vRjbkAjNrg7Bh9SxnIBaovQVW
gBoP1eyhHBzfVmeAGwrJxbP1cYABwfgGKnu8l3u+bZBNmWgDX/Cd0bpBwfwIRm6JiQ1vgxLgbxNC
VjK6vd2PVYnFtGwJe4O+DR7mDqyOPWtp+WimVi7xuE2LaD6icgMJOCD5zxdV6HWZqwrQBP2iBZU5
o/pVhRkaVyXpUe7zJOa2XA/AYxD0c0AXGMrOzQ1FVoECDebAqXKsoJBLyPiXbpWy+hr3rfO0hDdU
EeNAeokKrCrYKWoF5agOoaFmPcZDU3Q7MrWwM7/H2u7aUfGukLXZUbqYxj4j8JfLXrnhK+iCIe+C
qyBvEFFRma2aZUHwIWs3sYJmbpMjmE2s6LKV9bQmrnMuD26gqI1GoKhaa+NNBfxHinrCsOhNOCR2
bYJPHRLAYV5aC7CZE0SHErWbgxElx/cJcke3LB3oEhaVNzzlhj7lfoPhtqthIOQxjlHrlfj05lag
7I5qJ9QG0XQ+/+RGqtujZqPw3lvNjvXspc0d+vntRqUdzTNMzCBTE7uvxkTTzNCBvkma8Qso0b9n
Ftrolzd7I9Cc2RCiJvqZeVk3sNHZJUfZFjcliy0fZdyDPSWjxNrGQQHQzUEFzIIjo2B0vmstK2wt
73DvVF46HIt2HKLYG+NHMpBEkoZsfCDUbVBRxHsLdXCxsMiSjrmFibOiLM53rWPhnKiS1GMjysAE
V+pDpwKCZfwnnLy2YhfShD3Baky10b70ae28jRqp+6ifW6f2pxK1lQAcqWg6Xv5oG3HgzLAQs6G9
CEJOittBMxwjInlR7EAuxA7FXKBe24xkrygpZn0MG8omZFgk2cPm1gIOg2IOUj2gw87XXRhWajMX
WMw8r1NQcrdxnuw0o1tkB4A7nxDveFkWpXEVoWWlh1gsY9+ONb+bZqf6pfcmBoy9In3Lsfag1Kwq
yDS1PVhVboWXd3jrWCDMAU3IB8nAL3++xHZagMH0sMQO7S23SG6K8VpLprCNZYRNW2vkuHquy4oD
IcIeWG2DvCCFpbiPZxuUX6V6WOax3GWTru3VDLwYGsbVQsWxcon/bi3y1LRwGhVl1AplgGm1Lqwg
7uy/ndzcdTqYNUle7S7v6NbR/yDyAUaTH0chYE4k8+xFgbFBt3api4m4ov1Ld5LospnN7QQOABsJ
1C6obs4/HEugbdvNuIoz10zfyjqZDksOClSm9EvQKWP+UtsTKFXGmT79gWUXr2oAhvlklVCcGNqs
Hye0SH3FiR2AMnOMVwVk0fVvWjxP3/TUq35lrtY8NrqFUcQ/MI5XI4AqIPkAjPJ82ZBeLxLdxpVp
NJa9WzCC0kNQxSpBXtnXZUDVBCLbQ0Z2ndq8XDa9FQUtXFJocIIXY3VUOvwqWi+81+gQJ3DTydzl
VTyMmY/Kk0tf+yGZ6gCtZepIQvxGBRbvZHRUgRsF4xDqNP9D2XUsyY1ryy9iBL3Z0pRtL7WRNgiZ
boAkCEOAIMivf9mzumNiJt5iVhqpiiyYc/Kk+fNTD36yZlHAt8bAhc0EVu5tlrLlgQ8aNOMpeAOr
B56hZsOseg+hJo8MHKvKIT4IXa7f/v09/NOpCJ4s+FIp5i2gdP/5y2C4R6opwGGVR4VsMC1Zu6Fa
+fnfP+Wf9iwo6QUqI+BEf9NXQhLIzfzHkTg85/17wF734Ms2/ldF+08/av7JIsV1jQrkr5NciXI9
0hvWEyoCfxNb4KQejL7HMZFbkwQVkmJLH/7H3v2nIwKMks8Qehh14lf98xvksWI0YJ97VxTPCIA4
yYx/gxfXfxx7//gxmHSBmRh/ivf+UvLgmslWTvExwyQPuOBASrfN9l+S539aDuD5YNyX47+/8Z9y
BvtN1GvgjRRLfsXgij4pCMlP/74c/um4g+AGWSuQEQBv+cuiw4B67nOF6fFAzNK5ueyPqyvg7rWa
8So0RdB82GdPPnPq+d8/+R9oDbg7kIvxaU8FEctfz7tVDoPu40+Anq0QWiZBdIqJ/VlmMALFLLvs
Iu6/z318Jel6VCaFemsc5hNPfN+wDN5L6Gbaf/9Of3/n+EpIncGwKUNSS/j55/9TkMHMZs2HDGIX
iEQcayAcy7OuGCrO/t+78M8f9JfX7tyG9yvx7LEmbcWXK1unrxz2/9Lnv//9mf6+EzF6RJzrJ/sf
8+m/8q3KcBClU9iJPllAreacIeh0oWqDbyW62rKGV/2EeHGzqf/iPv3jR+N8heIKbC8ghn9+nVkR
sErPeEqGvKX8+1bM9ZpMbVr+FM79B8T6DxMnPCe0PWAL4vj8W+wT49Ymf/SW6xbCYh8mAd+FY+wJ
SfFDPrrOkIG8Ql8LA7YJSsVahWgKI0//333dn7/GXw4HkewyKBMcDoki0w8GXmjeZnwczH8s1b+f
4/icz2UaxkB7/yb92TkHu8nhZ2WMJXU/gh5EURE1C5Xnbfb/UbH/0Vj9uZLGFo3BFAMzB6v+r+oY
USnZDwKnUez6055rSP/dcDMm8VeWIKms4G5oXDWENQvZyTj5m5TLWzzBZUgg3oKX0U9l5l9yil8A
Swk040MAXH+zTbXAfSORpKjjqdog/CqhJ9qjqN2CPG62zd1P7L9yBP9+6H0+DORsYBohDfKvgfAC
ZgZiSfAwI99iuNVkCb0jmvVfknL3HdCmHGm6tST0v/Ic/3JzoNVB4RqiE0c/gqz0vwZ3qYB9TvY+
BVrlscruQZqu4/C/5K9wE/tDgvU/P9dfP+iPwud/DrIK0nXF4JzSFZOZ3doMhcnFcg9Rp4O5Relp
Ea7NsiWTWg5uhmBxacy4pOVR8HhbEDxqUGgPVamk6wgOY8PuiMinRNzpTdvJPM+M7GWB332LJnYH
05t9YI3IqInmC2o8MHcbNwuhP3/HVCTsuKwziR9EnhoIp9U0K1iu7uWIkDuahjC0i/VubFM6q8lT
z9fq6/5JvavzLbO+C7M52s5DyUPRZuHqgjYV2ajryLPoW59CoPoqEaC1tsWK0DUIsxNZdAkPoFGN
Mxt+ou00RsD5Kqu+jbeA78i6GMTUhBzV7VmtzlrQ7Uf3Y0VoIm82SYbjKJfye7ItiOkKE7O9V3zs
v4OitoWd4Em2d6qE98Ftmi76V7hGIrnQONnDx4iN+geCcTfaEiGK8JRvzkdhMxiZ0qUW5RThqX0C
spCGBXTRip3b14psTp5ytZXwcAqm/mXLC13V0lD1VRFazs8DxDoGVvp8B2Wk4toeFqVmdgwQn5x8
iWQu9WsI+Co/sVUWWQvG01R0KdKJ1I3ecgNj9nkf0qmZShfTboW12FqP2ZbCsGrlcXzY0t3g5mdI
pW/LaijUfcqsKFqfZyKrxzFxMSgrcZQ1URD1spEGDgLn1HP/UU2ZxhAg3enSrjbcYVEmSJRcAu1W
+M8plkC+h4yxoPVM7qRxYvHgg1XjjKJGRa9BgWa1VkYb1iBrcZQdk4xFrYZaeDxoAiZ6y4jLljpm
Aj4GMF0C4WSGD4SsSWD087aEIoCAIbVps8+V5fC8iFnRUZXw8h4ETajbe4Pqt1t2Q39KuQUQydhl
r9opsxVaDr8H/DHwaaDPeK7ejx38ZWx4TUkwL8+5X+bQd2tF1c9lnragA8E54DGaNZDyXEvjns53
ic/szQb6qYbS3BRwVksZB0elhAD+PCwMbj965fPQxAj/ce89ksd32hZWoT8CUsBCe9igChxgf7wX
Sb1lODBr6c2uvqBny6qfLsVx2ww8GeImi1c1N9u6yL5mcg4g7EO/lEPpMOqky/J1ecUOr+A/NLrx
JbaLnVsmwBRDDucYvGO+yj7IBuznyCcB7Adce1QAMOBZEZCwxJpHr5uI6AaZbAnvm+fdRPd2FNkF
pgQju60COubqE0UZR1+PTCVMtBCMuepGzeEIoUwSyVjRhgOK5deEJ6H9UYUBetBnlgcDtkLGBZ91
HQaT469aTGH6AwKO3ZtDmu7W6jPNEIf87nUhNNqUncgHNQRz8XWv5hx/ERpNy4M626rRvRbFlMDX
PbYZIkbtGHzGG5e7LbcLJBfl+DjaIK4u6KjSqp4BUYrDVkx+uVnmgMOPDnMMDdGZ3as+KFs1cp24
ekEXwL9FCrPDd5oCDvspA1r433swAHmoE1lt6JNztO2ooyCHMD3tcHf59Af3VaZundlnotso80YN
9VbaYH/oZTpVlyjXK8wkskp69RqOyIghNRqaGDNim1Yz7SHLWQeJlCCRVr5ocyrJ9G0EhWugdY+w
lOU9KKbZIjSIhSb8PUtdpMhnCT2+Uq2K3upvC9dieYSU2ldnGMCk8yvBSV6deUFj8lEklm33OOn8
9pZkqUkuQy6JbZAKSBE2gLWUnRBINOfNRhTC4ZZ8FOGLrCq3XfOU9bKDiLa0tdlMOh+GbN50l4Rr
Ib9lRsewWC6cV91mPTroCbsTDb7PC3qCd1KU3hmt56RdNTyUut4sJLmgo6bFMaZb8G2LZfnNgLWu
+joLEW/fDfFumG9DBlMV+ILTqJrCc4lRtC7xvqQw65GooOTIwuThuHzgkXXeCT0V7JSNLPxYwmVx
77OvgqFvdkfd/G2a96jCxN8X4VTC+mK3/XMQLm7D0agUfo5QqfytrAj3M1gb/Q76kvVhKlFPZnvy
VSaS/TZl7PXVi9Q/4SBYkuOmcjvcV/kcgxUkiVAxrPiSYN4aVcbRVNSi3yLcRQiTdpgnAQZQpqWS
EvkNZtUbJCcKsroAVnY6kGstlUKBAPKYpK2HpiTCJqfFdiWSxsUXOsbZhCRJF77DH2ezT9CexP3R
6irRlxUn9vSxQdqCGLPPvIxG5+gnSW0KZ3xdwPm0vxt07IJG0QWhtmlhBrjmuRhW/eWmIo2Xs8hA
/1RTKfqDDMuZXgOdzVkLfHOOP7SThW8TYJrZS0XDHea38+huC8jKVofybk1AjkdqO5HHbe/7tNXz
5MRThvGaZK3uuQrey4yV5Useek9ZTYOMVD+lVXv4ha5uJ3csdAu74UqN7BTRYYHB3t7HW7vs3Nkf
O/40eCvEsAvs4B2U7iZYwgkXVFlt+oOYrBq/oOTZ+1OZA0ZCQYneD9pjArt5Qdt+5eFyb3gG8c8w
FTb5Oq7TnH2nvvDZkRCbFDclwDj3NZNbrjo22iWFUeU8aPU96teiWQVlvukXq03j8ZP85hEz9Ih/
NkvrbR2HoU0JON87Cf2vdKzYpwguehNmrlYgpSw+ec7W9FzNZXndB2oucGAHe7inGtnMg9n9+sCJ
BMOSEFHeMU/5HQ5KdORSx29V3/O3FSISgvLNsRfnZ3vMqeYHXi6Z7FazjVsdGR3AsJgFwdCUyKty
9ej68m4t4e9nKhJeMSiU5THdxn66H8ZJ/RxMmbzNckzKOjBF8a6iEvEq2IqP2ZCOTwn0Ut8Z7EdO
M8ifiNEtQcHuAkeqFkJrc7IqTMld5N1mzpDRr6TdltJ/USHs/hpZlgQZ2lXvebMw4RGYwNDKNKKn
5lcMu78VVHLpqyafSHJAyxo3cDAyd1ovfXUMRl4+5la5/avls0R3x8Q7sNjettalQwbYVu6mXTcU
H5M37L5ckL7BomDuAkLeUIB9S/TwogqjG2OSETobRSFEQR0RresN3c0xypcX+DPBlilbEAWQV6ZD
QVk24PG/hn5ampzmr31VLDez2KYDjVHESlc8cMAstZBeXGhuf6DuFodQ7sUzyez8K9kmih+Sr12f
yx9rUd0HAlVvUK37Q1FIdh23YT/iHhQ3GUnm74RhO5SVvhCeRo0ZVNBmAyGNd3qv90GCUEyi6EXb
2ZxmtQYPA+4BsEiHcOV3xUiiW5XL5GDTZb7aRIUP3rlzkUb8MXO0+Alx9/qi9TbppyQc027NCPK9
SosN1SReT7dTQiZaT1iKaF+9rp6QrI2MqnxJlibKAZzCwBg8JkYT89oL4DdK2vfeyrzdjSrbze3L
Ed/8wwkVHIaq2uu8lEMDnwEUCWI0B6FEjKySLDj73OBkKOcbVmbnfJohgNIJPwZRcaTbMl5SOwt8
nNEJOjUSNFKVU2M3V3URSV+zeZ67QiTZLSBPAEe4QR8U6BVgd+uXWAfwsS3kfp1jQp+s3vtzqHDo
izi5tTy+hhWvYC6XxBALJFPjWZ6CqVc97pG+QT2DBBVS4PCq/P6yLOXa4pAFbZZEB7nMKNx8gQw9
DJNqksJdAfd+3iwxe9j3HvWyg0VPNc336Txmtcw/BcX7PGOql5SHkU95MxaFhrqwzFq1FPHVLdkD
apAfAUdpRKutwIqc9mZbKHQVI0o94OPu6tDSIs92t7AbjfBWB9RsyZofSzUgXUsIetEuuQAFKOvc
jKKZw6ohjiN9tmTHAXsavedYtJUIw4uXe37I1AwZkVs8LhwPFUGFjKoZt0azYofeQcZVnGCFyJoJ
d49JwkdfIa9OaezbYPw82LPdnUPbj4ccXm01MPSr7FGjxjssLoNkQpuEdIYW4763ytqo1qhDu7IU
suFM/1oj9UOJwt8EY/o1NYVpgZS8QCKcNCYEaoT23HeY741nXwy6xSVj25Eqe+zHLbsGRATHMnTr
c5F+QpiBTbvQF1floCXwYkCDNeL4ZEY1M27iRukV5XQSn6H+lsdlzk6azW3lZdbtwzQ+UNZfbG+X
tqcIb7RuwO8cuATexNH32aCZBMiGzGCBF4wZ1d6MKefngQMrSOU4NRFFNTKN/LilyBEgvbsB3rrX
ZkERz+L5JiWYBbIxS85YVUHDJ1RGIxteY7gf1OnnLU33r8yPCuld9iqn4EsR9zB+LN6GZIobu+Yn
KGuyuirYg8rI85LuutlX9URk+sZQth/QhqFFS7V7hPusavH63cNQDeuBw4egDeeoJX5CDHolXnHO
Jp3scTb3IyQClRhUs2UiaEJq6ZlusejAg1OwyKGq6fsRQW5LNteTBIiHSI33JQrzdgSlrnFAyltm
i18kXu6jfvsGc6k3pfS3eZnv47m869lyr6riIFAH1xZmUrkIgpeeRvdTAY/StRQIhjblxYfLSzST
JzaHyaHYo/vIbQzmScZ/yBViySTrFdg3Uzjgn0GB0tfryMMOZfdwTue4PyxxvjdBwKezB4FG1jIb
6G2RjsAV1hDLokTq9WKT7LDZIewsjHOO0pr+SeSjaXHb8OtA4W5E+OaeQiXJi6jM/jynqXsCVJoc
XOXErYLO6QiV7HDj3WeHKYXcfMODKSs7sQ56ewyVwaYEvaNHRADCn06ZKp6jrE9hm79BkVoHc25l
S3YRhfWoJtY3OjS3JkuONAlDUCtH0kVRau9Gr4MXG+bboexD0+JF/qJhBhCgmItuW3d2dui36oWt
+8WGekOaZEFqKZ3tJHqANs8WiMEzLNp865Gf8ZnxSGyp6h3q5VNV0asn8g3y57Hpq8i/TnO1dCvf
9BlpXKpbwny+jtMUt+PIQH+SGCov00OazHdj5tM2s/t8KJZke4DbXNqRIFoPg7InuqvtQCN77gks
t6nfYJEiIOxBG3HcgIjUIpnsKVjzGA3Q9CPK9/1uWSjONWUaLnfXhHtZnUEkrC7hNNJbM+K14K1G
SOZliOUJTfZMZ4C4YoAlRByzezYud0KlawvWFvadmxNoCNljuntxrCggHaI1/sH8xoVkaERYlo3X
cDJ1mF83g/Kwy8fP9c4XMx0BAn7Zq2QBp7mYMXRIYfjOGW2VDbtiW3LYn/YEpuyIad3ceIfq+5Da
FV1XVm01WdUp83AvIfY8hkhUhanod2PdL2W2qZlRKx8H+Jq1JaPvtme3vR7OisM+n8+HJBDjTYr2
YZ8KXmcaWroCR30dyrKqi8qh1wk97cCFw+m5urtsX2FvV1UYVIxPMWyDcEa3C4t/DUa9cocQTW72
hwU8rEZlC+p/Lb8Vk0oPo8zeI9+P3VakvwTDEtoXHTbM44BG9NM55gkIIflQu1jfDGT9SgmrOnQ6
UCcDils/QefXzMaQMH268dRK8BeVRV+icnqEgrm6B7Vquync+Dqu5jTFaMUB0Pxaw7ErJXeHKtf0
JSc4oKcA4U4ZrZD8ZJGb4fkVuujgEjocDCyQ/tPYcb4p4frfgqX1iCv2aum6NWK0N6DHwP8OBa7Y
YNlRzRwYsiEXZEm1mHd9x4puXMFv4w2qWV/ehwN5ibb1YeH+FKc7gmRY9CPhGwbd67jAKpn1B5jM
sLZQJazFByS4pmyA7cg643tKATAyW4aGO4aVL2jQ9pFDsNmaDHWYswJgsl2arLDFsy9opGvkQKYX
lNRrDRtvjFxmfatHoNsFkz14ZiPugri4mYroCIekvp1VEqB/xzcZx/HFrOUM51+Dwdi0pzVzqmpz
QPDNjns7GiZ0TPs1zoyqt2i798x99PGOe1zmETKOuWsA/7AborZ7gnIVeFP0iChrwEIcoJrKsXwR
Cj9TDnDOADLLo+WdVKq4hw0CNKTE/diE/T5OMUJcMhk0AMJ4Pev4kbvkkfL5yAhGD+FafYGfHmCM
rHzH2HBolgLIW59D+rks64Df1KJs6c2bRxcJc9PfOUuTFhiiOOuZeFyNsT4EFTCcxcTgInLduUJl
h7WaLmO+2EsZgAeVkGjvwlgvV0CFGN/w9APKBiQ/lvGzkmmCp9NNyMQHotiP0ZDdqrGE67sp95ZQ
dlo2dkELeq88vTcUhZBJ5noo1u8lI08zOsVu1/1vgQq93pw4z7v7Fu+c1LuuJhxxcLmJZgpkMP8N
wc+dccUNbH4+PPwFar4EP1ZdnnEOXvo+Sw9gjd56NladzwjC5+BCOkODQfX8k5bkSTiFSnBP5qdi
T49bWf1KWA912ezBEZLpK/yrHhI+3vrK0Sssyr/1vadwpYjeQEadGtOjh8/l/k0C8sVbKU9k2KZH
zBL9YQEDrglL0Bqn/mZFG/E45HNyW6LzdeGaNXHur1aKrcU6bie6XIeK8hqJWYfd98d5gcMZjia8
F5H8DmPZgUYUHBnFDKrJ8y29ch/+xhDhG91F0OHO+rpT9iCT7S0UWbOE4dymLIC6C/9fEy79cYj5
ufDD1e7iCqNC08RBHj7QqTqLwAIXjfu+Fg41h1orGGq7jNYhAK/OaYJ+Ug2XYbXnVEZxyyfwT2AC
/MSIxO0fl+9kXL8wWRxxNN6TKPBtkPoPePXYGjLM5GQy+2PG8+Tr5GvcVV0yundcw3fCVn1XcdSG
K63ukqhseRo85TRaWi7FI1QNtuE6PSQGDkOOfC8+nfUWLEhUllATZ+s5cuQjD/Rwgv4FWgEmTzud
w5pkU9noAPKEabfvTPcUg0X93QZrh0nZC+unp36O7wOyvKDOuS10/nMZFFrhFUD3HORF/Yle34gV
LhEptDSWTMVxUJjFl3gOot1Su5KJrtfW3K4GmDWzw+0YJpeMxm01rr8in7xRgX6ZGEKuOb5LHaPb
p8BZMUsP4mZGQ46DE9iVk7YtgADBJscj73sDhKji8evA0kdHoseYQIqlUhIjBBnLt9iyboZOqmYo
zMDwbCaR9Wc2lPZYGpw+6YS2j9oXBt1EsADkpJSf4WzxXAXyGszpqbDBzTjH54yQdpxKlL4sO4KA
Ao3cVOJqkG0MGf6p3PNvm6Nv1WaOmJZiS7LzBhvmGikLrjbBDjdcNJezrb6U+cCQzEco8H/UG+F6
6mUcN7ClulKUAo1MgqUG9+5o5+wGs4vWA4gAdDj8kjICPB4MZzFPcx3C//tslTiOy7o2uGKG25ID
F88REx8s5ivQHIRJwjqIBPnVQLnldILZmQzOiUk6vt5gC3QQlXRz/pMw9Rhb1VbW/+KJvgalxZaL
70w8PTlgupV1RxXvb32FwUtSdF7se52Z7YtYgjbhONWGePmexYRhFtNf1nRpqykNj2ioH2HgeAQg
dYQrVDdXpFEY3gRjDMbE3q2aNj0c/HRewMYSR2vSX/gfoypToztCbRT5r7L0bxFZLeIHsi82W44m
xOylB+14f13MdiutvoOfd1HDNOM46KmLC/8BypRDNChYEHTYn8WwvW5l/CVTUMRmJrvCWyg4rlI8
bVhFzdIHJxlqwA2UNi7P7vO+eAzYdIvpVQ9KFztJm34vRfEzs9kbdFx5k6VYLDqzXZXmJ1DjGUZd
WgMvDqeT7afzPAEDt/N8iFX+gSEjtrS5TCtOqDQ8ib2o9eyeSy5Ow5pegaXf9sBx2Dzd9ZVoJ5sf
DUwPa0Pzi2YIkIii4MQwRmtgxvAQLanoCF3WuurX+2ojVxuJ80Cym0RLB6Rtw6wwn79nZG2myl0E
BbrP/R2QOYMMTHMYsGIDuyS1YPJJiPkFRkUPJEJA2DqNl30n8OdbwQFYkuE4Lf6BLhJlS/mMiLRO
xXfF7k68hAGt5B0uawD6GDrlSX8zh+5M+uKKn/yWzcVjYoe2r4Ju8fQBhfOEV1k+MrUcg1g1tKQD
LgekRKIJgE5ZZC+B57TJevop/K4aOfk7X/nD5skB2C3HWYaIhj3BFYyD/36kwdmE1QToY/hVGCwq
7us4HprK+COsWaC24beriK50dL/VGH6HLc1Nkk4vQeiest1vnSsLBPGBcIB8pC9JthzMJ4sund6C
UbcA8rst8ajR4eGBWRA66ihJTpN1zawQIpa7bsvTlgDEqcOSPCQaM9hd9adxyu8cWX/s1foVMC46
4umq4umCuc5ltpClbuVHiC4OgV1pWhsk4y6bu7Mwd2rEVMDtIezA7cGxSb8Hcfrhnf2SS4UoE7g/
AKjMmiTsP/YeR+RcRgiZjzfe0hKJfEK7TpoE9g0Tip2suCTg5ndTkp61jw+qGA/bnr1uamwkwWoK
/R2w1G80I+fe9heGQ2bSwAqzAqg1UIty+/Sj8D9ClVxiTxqsj0Mf7B/RZFp0+jcRKop5jNu1T+5p
jP5hzd3B9e4yhNtHAOZRDSebWzA+Me+htaI/136ozSTNobf2jByIpy3+AgfI1zQMUVaXbc7syeUY
ecvwITM7ooBX8l3pEHOq9Urh5hQjGQLnqPkKHekjcLql7oflku68YxPwnNUDlCJUlQ0GIEUz621t
FHEePc1iWsgjz4C/fg5k7OYZfqGVHL6kMQxoArMeCrI/QAf2sjIOw7VdnagPfkeD8GjDxFMVkpsS
8cet1fQ5G9EBThs/gPDe5sioh+gyvy23/ceWZw/VCJAEAMVhwhpoMA4HvW7dLew9IoARIr0UkTuP
aJyzRRxjRF4mnqBNgVQGXDO4buQKIDl02atuURo+7dvQMr7Vrl9xmGe3bI9/KBr9pBKE/soeqEfi
LJXHPuewf5l3YNJhehwxjzIIoi59deQZ9vsk73kO3gY2501R8LLj1LR2cL+YmpBHkt0NCvXrsuqz
j0k7yKI13rzIeDrvbJmxQVnY5IuGV7P1J7/on7NMNWQZyWleYE4+hLTzsbkLF3FT6v4msU/OWKCA
e3xm+XathuwRnIDv65Z3usJ4dCjvM/rmp7m1RF0nW3bJ54Pm6QHeFlczpSepyzYqgi9wZLkEyp9g
8nTr/cogkp8h/0mfwLVuWfppM1gGZ5TDcGVdKwR8mwkbdQrHg0mGg91fLOag0USuJUbp3Trxj34s
v+ZhlLYinfK2cMN2iEsiG7QFopESiFim3sFIR0yTijHmEajfcsxbgN7OjR+AHsZkA+UUPQofxq4X
sPWF4DP5HEu/l6q82yuMSvbiMbU4Y/gYPa6kQj6Cel+K4VsixksYCexBjFyTkuFWfg0XsMG1e9DL
rUM3sin6vCJfe1gMphZuwOzDTXDQEjFGtQaDQhi3oVes0A5sePfB/iWIzIOJZBsEMAGjC/kIV3bi
XiNwQoNrDhinzJ6x8buJvSoaHnlcnvoUq6lEN9WvRyCSjS6qju88qslgAZihkZ2Gn7D2PS0qbk1S
tjTIV8wkII5BarNo6ZraNhEruzOI7T5oD3x2EVGOeSUatih1WLQR8feOxQYwEmKYZ1HIW017ED/A
0rnqzSbHMjfmoKUYHo1CgnDE3C9YDqrWLEhdiDQAQh6G4kcx9exIJxu1fI6HNsyG5TaMZ94FIdAn
IjHtYVQ00US7MJ0+eCAvKPROOJy7Yv3p1QoiZn50Yn+fh6gpgGbQ6YhB8XnGyAfRTQsnQF5BXbY4
v6NCodRYIeiPL5uEFYLGvBtIHjDzW1AgsDkp6EY+PjlVnBUc/sYRBZDgBpX0bI4ZV4cqsndbj4xy
hy45QrC2k11WbFiw4YMAYYxgvxOwyz7JOXlStAtKbejSH8I/2k93axlw1xQ8s1G0Y6CuYvRw51pN
Gwz87IGgDRBic2p/qJCA8KreeTYiUAvS6Ri+Ebz/Kla0g5YNN9lg3iqR32JzHDCmhvfeW1zIWoF+
gLS3C7X9lSKIpETDFfxyK5TKKzKbaXSLl3XTT/FJpWWTozUYkuFU+uz/KDqPJUeVJQw/ERFQ+K0A
eXWr/XRviLZ4TwHF08+n3T33mJFEkZX5uzxmnvlWJda3b3SXOu8isA/afKdhXZxZFN/1TJQPjHNO
sskQFcLf5pPYW0vP8zJCXJhbBtug7KtjJ7LzAgcjrOKhTq58qm29wF+o2frTcuPgVlYwjvJi6RTO
hA+mkfmRwKYB97hDEc7tQ2kvu6IEPwL88Z34Ndeca12+NPNzM3/7eZ0HLjjhUF4LgCFoITLFl3+F
w07J+nfI3Oekc/ayce+NZXxxWGcVr/NvMk5bc3I39pRFk2wtbp/0Y4kzeNhpqwEzTNS3Knt0mnon
jWpvjiVy25LJ0yho6jjErXzPkkutZzvJzTIs8ttpxosNAIpWjNwjRuHebuxgrXVybvUL8tzN6jFQ
+O4RnuQgC7mbvBe+d9gU6nEyYZRS4B75KV0VjRzkTmYnr2/v3KY6NQkTWpU91Wty8eVyHGfzRFzL
uVnVxS6OvpnSKgJ1g2KOhTpZrn6ukobHOZtHOr57PcmixfNCnaWJbbo82YUTlCo/tqxmhT24Ty11
KgAlkN8YGFjdy2IBdWvrCQHdV5k4m4REIl/L9prPKq1Ffx5S4xQbf/paHsTqnCR9dQsIWCiUc527
gJq0lEB3+uAl+PVtjSY039Ig3ZfqIJ0rNOZTKqpL3A2XHIdTW6urMnvI5SNLvRtvJdbyxi3GYpfB
ESgfFG5uTYhabde7w9XszRc2J+FJAyj1ZverHrPvtoxtgH6nBg2oD5VtnAtZfZVe+0xhCpdSbllI
iF5p2CJoJ+fLi4ZM/7xxpDIuT0aePqlMlZsSyNaZy39OU74JAk0CmWfsocwoC9qTn5GUmvFgFP4h
yQ1G7tD2xqs0Ug4bOhJ0fckpW9bQXp07aFRmj2ZnQJUURXNqWH9gt0XoDRKwDh4p5desszOP58rx
OZeL+iud0oLl0gFC9dcabbBr9H8JAgg8fkNktumHoNHJSvk0g8+T3LMfkw7PtLs+xzb3Vipaxe7r
t+4G59nDM7GO0HwyKrphnwnEB5YUu9bGNltlaHLB45HIPMpBezC75YoTO8ot48H1PyZrjeqmCfTR
fnUyjzrnI4MpmBpMm+rqgfeBh/DL+kz94zyGQ66aDRvQXhlmDpU3b6v+MZbFZ5vHgds+zLrJu1Ee
DRCUgTBSvVehFvdRq4ywUg07FerQieet06Yn08yP0jvK3GB86eK7pUOcNQ1716xfitw8KpfVdBmX
ii+3WtsglWjvNWfdmPDBvf3SxfM9YTst2oTRIzNDZxXbrjO0n5qyACyCYz77XSzruuTzWe/eJta7
JEXCQ8yu+lAe5x5+IF/vNH3dr1N1N6n23Vcm4k4C1NBWMHSglIHgYWjwS4TcCc1vDhA8DcDORfk9
4RYCFu8OEg5BmsM3bd6xsugvurY4uZn1Zhosghbjsei1B12sB3YIvDrjsjGLlUH53tLqaEHWJDr3
we2XfVrPqL8OMr7aVMqEejKRf7n+rWWFSpTFqwhQ29rZpSvNbHlqllcuiiOXxF88J5FotY2nv2Se
v8+m6twrZoh+2Pqd/+JxcTE4h7mvxsjJxWuxTLu0Nva5OR4cWWy1oQiMhVsCPtuj+zCmZ8Q6lzSz
w2LyHizgj4VAhar/zNs1zGKfE+1d6F8O9hBvkniKrCr7pBcj7FgLTEw81uhvWkCzjk6wqLWwRsZo
t8Y2NfydXuahoRjz2oUEa91/GTX9F1EI8j8aZIdItA0J9CdR+ts0ATrv5iuCtvOIuZ7oEmZpjcHb
tCIKX9hnaH+XqQfN1M4E3byNjX+RafMPhOVnaZKzxX4G4OlDzoLKzZBzAATrMFf7WBTwjL0epf5V
m61/ZpafpCd3plluMlfbugJJY9UHTeKT8MVKa0MDJf5lKuD+rnfGYP5NMj71QJ6a9uLVNnKCdr5a
lToSprVpgNpqwYZ6I8/vZnc6j0770OdWlI7FOW9QXDTmz40KwRx5nS3jbTHqPVk5O9GYu3WQkPXo
2NFNO8twQIUcFVUd5a4IVzs5Gll1HOLPeCnuuOCg+VBctjVNo/3gG8b2Zpbla7+ZVvYIaPmOV7Df
JIhAyyWmHtVWVDL+d0u1dZOBaNcXVXEx2eZEPUOBMedfC/x1o9qTYOvTAGk8xJNFw9EnCOuagDyc
TYGKLlktSGFJLMGHBxNaQcdkufm6VDEA6AwQW3Ls4ve2toISyTfSpj4dCc/hFXaeBbpazrgInNaN
fIACQXSV3e98OlIJ1kZg4kXACgzjxVSXovjshj+9qwPT+zPdMbolTplx8ynwJqMuMsLVyI/mOn+k
s38gXBf+K5/vq8H81+A0r0sUDQTQETKgzk3uBa5zqjSxtYerFIwa+k+p3LuhtKJJuX8shrhzCneb
oYtsizWo+/E8W18Wa0fxkEX5WmxUHG/M9E+2KtKMES70jxlu43X9d5anWxW7Z4d4bW0Yw2roAMDS
S0kz7vkXVr4EKeF7oV7aIDjjGSviHowX0yElbyyGY8x45bn9rsgP5I6GCBoo4LxYtjip4d/YV6HW
l9mmFPIZWs8Ki2y5m0rzy+m5llfZ3NEGvyck3ylKARWhXcmyooN1OvlZ2v3V0lD0tV3AEuGwMOIv
p0amZqcdbZHTBHKSgW8j9Cv5qfW0ChKZR7MhH5axeKlwJ8v+hlYXW0tD7mJkyVEN6VvHH23b4l5V
7TnhB2UBVajL/CZoAdKgmPWuF/bDYxJ/tdk7F1Ng3Qg824Pzt5A3UVske/z4+GpnV+ntR1VvS2Z8
pCDv2BD9X7vTUcu6E9yMI/ZpQjc1tp+1rt6wxl07u3vPDO/Dlq/A1nokVLyLc31b2ekboNtHivK6
Lv5GpV7qajdwrxf9s29m71aybAWDUJs9ZVK+63N99o0hjBvjc8z8nyFuqWKnmjrQl/Gvppv72sm+
bLcXO31MKFYJghQ/8cuwmQputuo3bopzEtON1Zq6i4c0e/QWFX/0tyOZr5UXKcMdtomTP0o7ljuP
LW4PY6tVIYSGCm1lpKhzhB61SN9OdutZB9GORYhqFr61ME8ImmLBW5Dy5mIS29c4D24pqy2jM2O9
0kUZ6iaWhMIdVyaILjkpEjo3fj12wWKYXYD2TSHW9T7nxflcVQF747cfruC5VcYNzBbNY9U1xTZ2
1edsGznyLzhAbTEBVBbX2mQqeZGdw19pcroxs5d1ceSuswA/h3ysUDwtp1Rq8mDjIg0AF8i/d7m5
x46IAQC762zAeLuyRBxfQ0049JKTnW3RDPCfqeCwUD3eT8p79KbMBUCtTJqwLooF2vxUGhn5nLXY
eel6dsAMqbHdRNGYdtPgfBarHOg1CVVzE1LoLQRzg5uACtZfbMQMZWHwDSz8xG27r6CaiL4xrqLw
HyYb2Np29kULu4XnOd2MDoS6J5+8Wu5bnT8COJVU+63j9SG5UIfZST49IBIXJCQf4qumQZqqvntE
nXb2e3mjrLTnklZy7dwQ5nsAGxq/UC5CH00B+w8BdFh9aNV3/KeRrvObJrGZbWRr9wc1rl/FwrvS
r+kSrRVT7WxMVpB6FTzfwqaXWL9awjvweH5M0Ti7LNcOtVM+zHm7m1z1AEJWR72b5qFpN1DHaQau
WrRbW5RntwESg9B8npE02sXylg1ADcuYoQ/WRgRynjxU2erDwba0gr7zReSNc62qBsQr7hv2FLi3
NbtFuFKJMq84sIj65On0q0M6/BCk0GxSpmeCrMpnYyx+s3W55CVH3x4fpdCfdK/5sVZ1u4BAxAhS
wVIxtd8sD0AuX6cHDAJh21sfsefEgWVrRwsnyEZmnYUyuPo1MsdAITi7m6GhJ2hqwGQLFWHdO5+x
hXPB8deDSBXSAZYnHZasu2+d9IKS/We1DHFkIP3id/0m5kIP1tLd8X9eUch93GCt5taQsGYD5KnH
AjGg5racLFCugU0MlgPLSowrCXZ7Tuc0SPP5wxjXt6HKLsu6fhbWKgCR5LZjuU3ox/Fd0xQXlh/N
G+aXbDNVWbmVci2QUibbIe5G5Ac+05VBuJjIB4VQP+0Ci1drk4/N5xiLp5WXu+bF5imuWTAKXsaU
WIuDNIGBZ3T6sIDI3morlsjb9V829SyRGmpklHFzCze/5eVCG8V5s/UZdaNRAFoXpO0Yysfk7+MC
qRHYdLPbBdqY3RtuV4ZThbSCqJr9UC2/zP7zvh+ERrTf9MDmjD0cN4NRcdDQJQZpO4fDDd20Sg1Y
HkVI1WlHKK/P0vKilv+xyWdEK/NC42lpUBSluqRupW9cw0QiQlQUjEfKKRfG2capE671NFMUhNwb
zMxuTq01C20Lr7NNJ52LubRPuZ2Mu1i1z81Sfno+WzSq1tjd3FSbfKG1nJI7s2N2I05gM0t+usSo
mPaKaevE8cuqnPuxdr5r6XM/NWFZ1tepbz+6EdVjo0FAkooSZjnTjRBPLWKy0OeohfNg4x5PYw3V
fnPqqvgOzf25X8Qp7429aUkXUPn9Fvy4LZXzxIaWl8m7GQrZx14r+V3I9F5JcvZz95LngDsVGnc6
lr2VGtc+AwURotyxb+x+NKyPoUre1nl6NTrxBqJPB6qbJzjSrT5qoMv+j1CTeUjnYQmVAODNckPu
Vw8BfLnuzFT/hcza5Pa682v70DslrwxJLqpJutCMybdbhuSKdp2WhmIZW/IwtAT/oxR8Z/4yQ812
B8Ct7rMtoJ30nDoJH3a3zNVjnt8awxXhqS70m6+Lw5Hb/X1deNXWh3vMRK2HhcuNo6Et0L38rmAI
27gVCQtiZGWbYrfb7Rb4l6Ka3piqfxeJl1JUvEd7ZFUn6ywSCvjkbpO+qzDEmV3Up/OBc2oFcPNP
nfCQPACj2piEomLiADax4pUeMfT0CAVUcqUQHYdcfHlDcV4K9P8D+l10Mj6mwq6Ot2mL2lnHQC/E
csrYmmF47d+qA8srlxZ10uifCuElB5yYl4G/Pw0wHoN5iFtH7bWJvTIu5jcOWbdRNx5tzXMwpBxE
XavHkyr9Nszs4X52xqOZLIeVNx4Zzo7IoAzucTpVplNFBP1i0clv+VcQ4rbmPeaN+CGOhv1a0uf2
zjU60PiGOsES7EeHO7qZqLOqGClOGBEDINcskrb7mKbUmW5N9rnPmRwge2K0PqilaAuXKUoH/33Q
7DfXKKES4guWpb2b6Q9+lR2JZmKc0kqIXDbFENZmPBLscpoH9AeTYkZtibctx+bBrQRgTgcOhKsI
fVT20aG8WJm1tST50qcsCxZBxQLYRoIpDjTgcLCLzJ5Gj3SR0q3/1RV4qEr8SPLVq5s8V8kJmIYE
p9tgmDtK26RqImSZBMggTYZxP/gpvkjR9OcEi+VBtmhyJheJmE3U0xVZuLvv4/bMUrEHlgoYW6N2
Xvzc0w+L3qpwHZ1hIwUmliYzeB/rTg/HysrRfTPWu/ra7iBX/3wpIp22PEBoW2xxLt5cHWjtmg74
A9UNlzmVZu41Ktn42Lczc3PymgPgtLnz0S5A/RYJRoR4bTGIEn5YVpe6LF6RUPFobkE/KaGO2lEa
DEYmCoGUmo8CfFXjfnS159UT18m1XlnDtrFvWa2r/k8NIItN1kWtcC+6IsdirLdzjz1wkqGqLEDv
/CZcv60tMAu+UdO+DGZ1bHsDLjbVP0ZMkiw5O5id+6+b1TvZ5PrGsSR8vGa9VEXGlJELY5+RyoEQ
JaGRqxRsiGFOkTeLOej99jzhtHYSt9vgeXyHZribgIU3CQxfNE36U5HSILaO/bI2w9NAV2DV7E5z
swsC1v1t7Myb7FlLtbupTl7S1LnEvsZkP57wE55Ff+8qsCcGnI3o0fe3zckggNqc7F3Zl+umBa8N
Bivb6kO/tfrl4tRY5VgG+pk0T37ev2B138PhHmW5PtbNwJBjoM1lmZujgfUCxFUjiCVtlkzdF85U
H8yIUAV+M5Cu+Lra6p831DNWQfvP7jocFoxfOnArjMQY8mwZ7q2Ao52ckDd2N332CxvH7lURn1IY
QqkjMFQMQwnaFileCK75KVS6jfXqbgRBGOVnMaqLlePCLbw3wKD7sfQRrMK2jMNeyk+4X3ZUEb7n
MCha6zkumymYvBGnqDaFmtDugehQyuZvKD6CsibMoIhGZbzYMO6ZPp+bbjz2LnaeBo6tlug4UFVj
CTs3g/4V6yhkPC5hyxyfZeOcUSJE0+hCAtGQ+sMf+HM/2Qe0lZvYt7fCHcJmRXm2lO5Jo5i2CjFE
U98lU3lSc3au/HqHlzzom8Gh3FoGPWX1GrfyzdScY4myJp20N0uJkFiI+5mGBSTX4131aA8qiVqp
HvIQm3gaxhb+6FkqezfaTLL1uEtNsIA+f4sROJC1dkz9MQQrAYJtA42N0evsbbz5gyVbj7jK9qJT
H/FNbYRC/sCe4HtXs/e+tjxbiPus+lMHRzNa9MNocwZjXSPChvA3IGCukn1JduisEv75ObTQkWv4
Ye21/uc2V58bN0mS0LJs2rHvBkMqLXCLhn3N3qbR+gSbARNexi+6hifMoywGRVzr2I+D60WN6167
0v3Bd7FXvTq2k/ZL2xrJGEDN8B7nfNlNctxWjs8Dx1YeL0FFGR5gsiNntQ4OyCFTJX0TKqek+BNF
g4UzQ1YKgrEW89FlEdRtGHzpmKO4y7eGM+0MLz/GFkYtV7taaIZLDTq4mJBr6k9Tbd7AYCqEIHWD
nKltDhTBIj2bfJN4Po8WzWajvMsImT81+sPaF1hZrQLGeD27VHpo8yLsck48H2I3lR0duClL6lf7
vA7zx9g5O0tb6RS19R9mEEBasdd67cwyq4cZDUSCbQweVqVh4/Hjz9NJuWTX5P1bsqAb0yuGj+nP
pB8InAXlQNdVtxViFwMdGcawU+M3p97XsQRXI2O4YbtQFjIPx0ICTlVsF3GFu7eJ3vFMAkbYVzZu
On0MjL4M8FbjqB37Y+32nOYaS2krtCiZ6tPiavBYavxH9OpbWkpKzkKHY7v1Tiu5Fp1KnlORHzo6
87aRwJtmkHlcy66JyN0AYqxTWUTA6q8VgZYbx7WD2V/SfVUoEZWpECem1mdyUtZAID3j5sHLVBBK
gvrbX9HNN9OHVTfX+ZbUjc1BeuIOheqwEXWdRWnXP7SZ/6EqfwmmPH7OHPcYt4wCfnppJTY6S057
yvcLeHQYu/bGcNVxmKxH2gaGd42yqm38ar5rjFs0yQehODwKona0+WQhF2NWDxuosrnVosb5sk38
VNXEXbVUK91dg6KvGEkOeNKrlwIfap57kWb3p7pn2Ie51BF3pcUbvhsBhJQdNOHVkdMwLVV6s5/W
4eQ545OPEG6jmQIYW/VXUJ2cDb4pE1sZ+KwyRJW+c3xuW79qHsE62UuA+lOl+alOFRJMHhGIAY7A
1n6LtbnE9DacR8M99136QrMaGKMZEab+btDrIrqkspk+pp2p09QB1eEuQ+O+qZwUk4w94/Af/YcE
c4lTaG9tXj0ait0lqhEPZPLttdT5VkZ2mHqoNjdOAjjumVYM4Uc6O+XO8/pItpL6BiLRLsZuLjDA
V+6vA4+NO3SNLG7TtiiOktUQufiAloyGnvXSw49RGSEXTBCX+nnp6qiRDWenh0Ar3Uts5yDXvXa/
dmogBn9CSZQuTagL+Wa75v0qEebErnX1W59B3NHozvL4aMMtS5S64Wh4W3/uqL8rU6HzpIv0iYXz
sJo9CQxEgZ4JkGjp0Bbry1m4mZEjh0nMy4LplU7Y6jN6xeaRhRGIsY3vHoDe9OYIKyrEKI6lBcN5
3+HKLqy7lvyenRZ7j6Wqk4hW9JqW3k6XqK5gDH6SDudZFvfPvVZ4AYLggjTJNNlgp7ifp+whtu07
9Pe7PM3oHpCAAawNO6ugp5Ejc1vWEn47TgAjlXpphP/bqoZZANBpQGbUpJC3ic0nayLLR6NuJ1iI
e6Kq7AcHxDZoCrAT15IoLtJnLGLfaVlu+7yNxtZ6EpX74jNkbISZvppWv3cm6969cbWMmFTn8t3X
jGflml9S9+6UttBaxqcVQxmoCN72GX+G0y5XEQNoj/bQB7kgpHWe5msm7WcYPniDFKNA5fw6yx2e
iwKLAJaN1k3Bl4mRZ9vlQ9eYlzjLD7gtw9pBYAhFZE0zin0+g268TZmxLynUyXjjMwZyoWN+HEGz
HA8UPFuLSs/a6rNDmAFp0Uqt1CVEKHW4VsZzu+I0cONhhxOf/j4OU5txQjr8C/07IpCFo/VuWHHg
Dd4eytPaCQFgNCXJOV0NLsQENBse5q3mKsyM9Dh36ljGFcC9eHSthgOkM/T09C6Lt17Spj0ujnM/
WONZdois/HjdNZDhpVx+e97les2RVBk6t6f+NrBcG4dBXoPD60ZQlOsN/Ic0qAaFkTgNtHkKZ66w
HEFwnE4XLzPP1uzvkTyEhtVvOuFeY0vjPXYoxAU0Ofj6NIHQoCPMgLkzUADGCGMfIy5LG7n1zMcU
ZX8yjQG4J51r7JqvWG7vAcXyM7ax5uQP/o+9mHsc80fMfpgM4wJvBFI759vs1G6JHZL6c7bUdTkN
QHFlec4vCg8udS3+N1lIIvGerMGY9W8yHh7X+F+XQWTky1tSzo9GTy6li/18y9r0az4skUgQ1BUm
XTJ096zrJ6dfKtCz4qJTQAOLXXiiQpKOaSCMVb2GasUipfsP/VpHOGKixXJ5UnMWVWp6YmdcFrZ1
D3FkEYtkDtWf6cjHITHiXRcv9A2oXvFcVWij0d8DanXIi1eHDtV5TBRBMhm1H1SOmdxPHTJBgA3N
+px4w1cikI75XhMMiVsxdPD94bj9aXzvpFEe8YNHjOl71pGRX4aUsa2qD7xetIYd3SPn8QGs+5Ff
ImAFxVHeeg0Tgswb967hn25y27kWW8tBluLbkfDrDw0drD7Kwzx0Z3/MPsHIDlnTg3/AahF9moam
Nu/U0N4lIjmQyAxEYD+iszQCHacvVLumb0Eafjs0F6RiNfSr7U6axt5CKDna7d3kWJ/ePDREhgyf
cjnUAn+KsfKGJskSJfOZ4LmDYzdvpboFFa5o5hXRQgXEPggxOhSD4+b2267z9nq7tRJstOLbiNEF
8oXsPQiQF2i9fdIdAX3EUuTGJ9dNWk/LjCZ8rO7YOLeHqHuG0UND5250HLRGXD5Mi3pYTfsJRe1O
c4uDmwDro5mWHBW/VGdFUtDGzsxfbLsIg+d7GTN9Uta3OSdV71EA3tq53JZ+IBRXLA8cp4StNbSm
aaTXK5U/RU/ek2ak5zkfKB/BzoSDg9HDSL52n+QCVoGW1h7w+cBt1tb8cJDRglb2thnVhyCFAnA3
fUXtzurh16YIwzmId2EQgjHEj/6YsCzQ2I+rfb+m5kXDlbQpS43rnL5Kw5MTGPX0r79NoShr3pwa
pQ92qvdsAlMxyqeWuPqN08DVuNMGsRiNyS9589shT+xdluBwWrQgrrAdmZr71qgS3qLovoZmjOZs
Dss45qKdsiqatQZrOzIdY4E6XPyonXD1ph0yrPSrEsgJc23DW40TjIvXcPUgcQ0avDZyzTyyMzgP
tY7Q0Kj77NFP9nEP21Vws+ptfp4TDEFtrs6lKqPVihnBuG77goc8iwupDcTSFw8iJf4+KyR4bFec
Rg1FoLLoA02yvgHBvM8ON5C0phNSohaViOzwDdwU3XXNFsSs3Xqz/VRN/qPRUnOTFOmv3zfa1fdz
n6agP6ueL4nPr5n7oyTTJ9Y7FDY/ANeBpgNnF8YHUzn6Kw27Tuq3j4sYv+u+6TEPkyZhJ9o/b3Ge
qnamzxnsSE3lFmcvErkaoXru7Hw6zA3+cqamyf3B6ftCnNJrZQzfLJ9LNsApRyG/exPU1yrS3QoT
H+OFFKSbo61xkiAW819dv2srBgTPe6oZN4hE3lWrfTLnp8rlUmLxFa5b5l+W5p75Bx7jkYYdecrV
0ecPWXqv+DtRDpEvsrOzhXOY6f/ywrifFvfiDdNfOtM8TrnXHO3Yfm699nvRMZ63N67L5NdNYtIU
0vRUzRgqHX/vMVnIHH9iDxHTjOY2rcVrqbe/uGmPhXlnY+ev/ROZQP9qQAQxuj9xpt3V/Mj9shyd
3HpbWop2XxxiwQNgAUW7ZpgP9KtLxpXUqks2Q6zSs67eEJrJxAEEzcr6UF9fHAh03TB31ghWr51U
et/x7Vg5FuY0TKSLI4Lek250q3j4Hd3ARHLJ3mg++l2Z1PcKirFBfFqhfl3LPbYcrGPLdsBWP6fT
gbWvYTIwkqFfngxK1tpFhL49+zcxDEXOYExbccCVIMjsJlIbKN/A7EeS/KwHHby+LvMIXdacfE43
g1bzIuhFeiTqwMqP3VQcR0Ga4ay/6kt+XG+CQa3aFQ56e3NJzjL7tHMYYF6rbsUhvZxkq+3dpeLC
83aNXV+s1bp41g+mC558vikxsSqTccVl4aj7mkMUODbyuOTHW/3ALlgXVjqfUO5eUt4082mOPtzZ
T4O7HXvc5N4I/ia+YJvDfBl3BZCGnnzVkiLmz2FaQWePzxNQk+ICbDR3X2Q2qEzBHBLvCpPzXtNE
6eLT4ZKR5YmPluIshLUAQnolp+JS1+1WpZ9qaLa2624XkzAM5NwI2kkXqKIBkK+yoC1d/4DyYrMA
fJN4FgiJhberjhpsRNn3hw46vwHxpS4DJmmHibC6HjxNeuccdbqBjm/0gUZ0/nBIdQg7lCkMArRG
bf1Vm+gYElyXoENJvEV1h+k02fWaPAr93a4RAqzmpiEaKTPRQA7vmnkm2JfHj9d/elYYXiaKIUZx
es1Do2R4c4JKCHtkSyDvBOobw65jh3HvqzvZvLK1PCjZ4hmm6XnoLRS05k+nuPa4VtoK9F1juoa1
VU9Cnsv5qZ73Ov41f96v8pAvXWhrhFXUMdAN1w6btPOpiJrk2wOMKEgWsddHjYOtawwJyH4L50jM
yJ3HMgoHUYKfJh+enpxVbf5ZbCZWfkuHaNSBFDJMZLIfS+PZrhog495PGdlQNsnph5zFTYLuSJ/K
iCRG6vqotlUHSr8IHLj9kO+ZOBNcgO2RXJKz6XlXu1JMS0RZiuan79X9sFw0wnTsKT4JR4uWTAsE
sWIZhO2i+t3A3WvNTwwHufnlLSk81n4BiGtniybMiGan3TBQEydDOzt32C5BtCtebJjb9Qb6DESX
t/IA9gjXQeosekixtmcdLYJFQF7CdhbNCD1sRc1a0Va4+3X8HH1QTts/zPNDNr7aSDeyAhM6/RJg
+tptDd4ib6jOA1ZQ6y5J+81AWidf333AWB2a7f3YHSf9WfAuGhmb/7YUHCD5zzzp95rx1jcHLW0I
KHqYaS+S6zK81MXdaInIcm8kxTdCpU0L9+MZUXJjCDwrMkaEbPZrDhWD89Feyr2Y4eQJdyUWJsyk
tVnc24RZ7VIW3g+JFa0F3xW1eIUOXifJLIGtIH+I1+XbmggKK3Akg//2qWKfq/5o1awBds+6u2Uk
KlbWB6Rfa//WMv0kK7gcLeSS8uvmkNkY1DQkVd3B44Iw0erP5vYGdhrVByK6sju36rNGLt1i5VqT
P+8jbnF0Znc1oyi4L5ttNgaXIMkAxAMFNhkUTuQuH5l+kvE9VIqzbKGigckwzO3mfmfF+6S7uISN
3iK/chLJWJTqMBHa7bbynofy2enDCZ2xM2g3mzdjwtlOfi38fSY7XoY1nDSkLv6dJ9ZoTJYjiwU2
moUXvqiPDTfFWPmhGnoAxiXq/erUmz51ArcO3sPkP0fnseS4EQTRL0IEvLmScPTkcMgxF8SOg/ce
X68H3RTSaneWBLqrsjJfKUR5mLyiXjp1xF1P/VlZcA54s2XHCn50Ldou6Vm2FG8yhW2OYGEyrJ61
1c07cFvlR9Xa8c6hMhPyr1H9yADI+psVqQdRTn3cvPs2Zp+inv6WicBGyua3F7RTKIsM/Ke6w6tH
TjzPpZdVoC4VMpID+Ft4DMv4pYZZ6pfgNjfiQlY47PdLljwsGaORZiRXhvegA6DVgMuIiXuUk+EH
VWPnaAOUfbYS07qZbmb50XzrgnFXKq9qhfuOwAHc2UW+ZwWePDFxaj0h3G84lJn7qFW2YtNdDSpJ
Rg5vpUZRwAC0iOJdLl5McRNKr512DYcTEtRGpgcWFrCGy+fE+KlXhVNafgwSiQcsgISvci1+a2fO
9gocm14dtOEuJIIDc5W5PcJLbOx1rIsQyeia7FF7FwkM4DoBV7TJ6dEQVtTSz/V3C+BlQOi4sQtk
zaL86IS3FnOIFLeOISw4Z4gJGpUd1rdSXN8y7ovwXkVPTXwX9UMTnAc2DBPzmqV+35HOqxh52Qlg
PmneU6/qBsM6pGD1G77sbp1nlBLH+fSaVzMTgHTXDpYrp7y7BYou8VatUzF3vfaLp1ovZWuhMuAE
IVcnE9Qe1G+pnsi4nlW4kYY3Z/jUl4+R4Cp+Iwc2mB3rfF7036ibhXaecTTGD8PcZdLdLN8VTn5W
+oxwHHXTT4K7zgOoJbtFcvHmoDng4DCld3iwCBWYSRii7leb4erlHUN/mC4qHeL4iK2zzvSc0IrV
Z/bUu2hsWuIq+HYV5psxmd3uJUhWRxqxxOwY1Sc1dcDOejyhIzHZYDRcYkbHigsVNMR6V28yqApV
ViPQaa6UzC9W2QtbKwUkpitcXmZovqMijLaCB2FBewxiEsrYbwnQWo9FGW5imTvSgCIndPu+Sffr
7pKuupR5Sdt+Zyy/z/TlmsOqiUpxO8XLFmYPekK1Acy5kVLrM8d4aVABA3ZErTdsdT4x9euVnTQe
QFQw1dA3ceNqXbVBKVCaZw2Xqt21LQWncB3VY1i/ju1lIvWYgc8tXFPOvuOIB1XoysMkEL0C5scY
d6vgsQwyxQvIUs6j7sS9qbupmHoFPnoDe7w1YEpMpGOXp38maYhWG28UdntBxB5GSp1rntGT5BcM
xUak8DA7NtW4H9oBFyoq3ApTV+eOheY1sahpy++z68Qf4NysANMhX1EEVfPPoogvQzE8FzM+Se3i
6QLq2VBz6pbKV2iQ+IXnteTaRhWkZp2pE0Xpt33A+WK0y34MFrxoiUxc7jcUqms/OxIqRfcxMdjV
rU0sE/fvMNSp4bzLajIjj6CiXprtbq4vyjSBerutzTKcGh8AqVMK8PxYs5GP/xKB4h8JKWwLRzCG
fVowA+ryN1NkVZPkWqmftAPH67hpiv7aJjkVeW2eYPohm+UiMp9ot7g6mY6+5wK+fkXzehHuqfo7
VIeFKtvIT8siezqajjkfBalyhvoSwoYZBTtdyDAwqB4SEctqe84IMVV4FeS9Fe+FwC1pCtNZOeJY
9cfqQhyeEwXSWocTasELEGvjHce4PUSLU3fobql4lfTRA2r8AGd21LB8SQgfo/EgB5kl2XakxZWx
W2iKcKss4an2TLAoyAI58lOwX8V4JYDyowrWtawmSsQc/ki8LcGWKwawrpmHFUQLFRMQERxrgU1x
/MLQlPj/Sv6JPIV1o2qj7hDsnZZapkz/ehTIqH0XqSAmokwYw6xorwrvBYOaRvgep2Iniz+6YgGZ
SbYCikQDyrR6lgY4To0yXw32Y6wfZabCRGi9eWx2E/L6YHJmIlbG49YyWJEhwmAoMqfgl0VLAglj
dmsVZ1vf+flEsrqJdlnYvCYqxOfu1FeLK4c/nEA4vYlWjHj+FroqdtfzakiDcNRUdZeDyemHW8cl
Id6Lxtjx7ovmt0gxmHfvbfMsNb67jNVQjyht0UR6NhuQ2KnD1wCXb4bXdt2InWojHvH+r1gRCGNE
CVUTBDrOuJuymYIvU+GdOhZ9OcsREFcBNle6XSskqsYPgpqRvG9CiatIAGt8mipUUjzdavU2R88l
BB8e0otE9IX5tSKGnsLaqvmaQWpe+g7rwYJ73ty3dDAx6bVYWbfZvJCP4+vJnICc5DDwSY1TcFGE
8lWyXibNnpNHJ++GYqZRvwkl7akkeIBMHYxThtCd8gjPbk7rrilvAR/1uiWr+DKNmwmzr8awUJSX
iRmglT3b+oMtPXar82RP72Oyb7FPVRMR4obhujL/4hYnP6Bxghj+eueaSePDDl97LqoWibu7nRp7
HrEwj+NGA43G/HUrWpClSF3Fc+tWIIW7mdEeQdFUiUjiLSz0lf2crisQSjfBTU6rTysFb8AsD6lZ
eVWjeyx+2QBJP+F6fOWWgBInMBSeMXnFu7FXnDQNtj1g7CBqtgWxq3VORXbEpg/FvHsyeu0WV3Sy
WH1MbfJzXvCSE2gBaLcIspNO6n7oK3ZWhkfchDsxoOyq0ic5o3uct6TgpO20DHY9W2Bf0H0BYkU5
Aemm2wyW6cQZoQvetkpuHbBhDsnvbTn8iJS7XC6YidpgBwra7nD6JAsZglTyoRPvhty6idanlsSX
aAku4Sj4labvVnrIooAn4Iaf1ZzeU4QaK9o5IUIliSFIBaQOZ7sOzXticDbG0Fdgk5MMPxJC3emE
qrcGXqvLEjD6lQosLJRdepy8D7qBxGHQLdRQoFeKTLjpzAwKYZb+1qBlix6e4RCfUnl6LLioUqPY
Ety/yGQq8z7z1F75J7BtXS+ejba8ZtlvU4Q4s8a3aZS5j5RzSAq8VpKDGIWXcWx3nWb9hZP1FjGQ
bSqR72S9Pq5g05wwfWlzjktN/GFY8ttJg23qksNKPg96015iAr+646lomPk/ixIvobWqoyZFW7uI
KBGL16S9g93CNtX8MAz9uezqZzM3yE7HVAVcjD/AgozF/qI6OQjCAJyl2JvoSlE53yOUNEWVPMMQ
b30C84fCtRUHdF/lhfSMB2oNBfu9yq+Dzozf2nNgY26aJWcmNK+Po6NOw57z5CuN+Rk5eCHE/cIs
uKQRmUsy9KrCk472kPBzmJQo2VD4vameUmlND56k0RpIM8nUyPDshK+I9BPvlfGxYF3v5H9UQJlu
+Eb+M+OuzRLBjqbs0XGYRFLyAYiTQ5DsiBgamxiGnM5vmchveIMQOH47jfmwkdFIxvRimr7vlyfc
vP8bnnkiYyil5yhwMPf+hnz0Yy9uNS4xUuxwQqit2Q3mNeSpSnApZSFtk/x7yF4nlZZJr12Z5NoY
6PgTq52kMr4y9dM0l5emzOyk1okMEqwtm/3SrpuNVXiUoZNN3XMgJlaIwXlcKkdCS+VOOoIVto0G
fa2KrjKShpkLv0iZTy19JNZPXD8SAYBpoO0TjvRQGql1W1tdLnOlkVfrIBMBnlPFf3DdnTbFmK5J
pAR42xdwnhryQYETw5gbuzQKtzYSv7MSnxvEHpfRHdLhGMfyPu1I0I03nAs7NXpo6J3FXPPRxtRn
qYP76BJnuMf7An7heyxCDuinZxl14BlW8Sc8CnHv1KmFaUe+hWnty0jzK24oGOiMZqgUZIFlYT+a
6/oEZc9KmxCBD56VRUdNhabG7YvCLtuOph94ryZRNhWmq3PTCfPkKW36x6ZRXrKKhS3s50QsISG+
T3v87HqAgyR0tJAwDDy0U59pJOJTx6oUMJuhizum7TXgFmi2mrad8hvK10sadIQDjFc9Ww8hBpz8
iTVutVbba+h67MjypEX8EIMVJqNBLIDFInR0+QnGvf9XhAoYl/Neuolathf7/jddWjBGw1dKfI9q
GmRRNOFhmHKowamS6puhn7+BBt6sqT+P/JQsM8twapDvXO3wFPTCsuIhYN7kueY2RjPzIaTZK/a3
9lLMc3CJ6vJhshE+l1RnMlhCIOb1PQN4tW3l7rNnywP3ZssRUQT48lLldY7CH/JtTyFKf4F+PJEh
fqclovaWOD3rERJMrOPlM2rq16SSvsZ+oi1QGA6VM8sklXokpDwuLZjyVPNgqB1mcNcBX3XV9Pif
taaicy8z1neQNYinix4lLUEQ4UdR0qtORMhb4skpquAlp3uxWz7Y7aiWFWmOEKxKqj7kkcN3Hsmo
wu+UPGs2kFVXi7RSBJm98Hd+GUMF+cPqCRJxQNSt/FelZNfCTMGqMoxng/Q8uqVBfkPUhe1QShZm
9OouolivqtBVBsS2BSjJo6JpH2E8e2YaXPsic8Ol3HeN6Ecyp28hv5qUlOyu8OTJOJPeN2xJglej
pxjD1ZdGQb4vuArVsf4rRYDjofwMQbkSm49gRxMP1URhHzXFa0vRu8kV8BDk8pRxfBOTFEhPOj8U
MX7kjarbRa9zlYMgjIE0pFJ/IBMKxLTDtGh47JYJCc+EF83ESmQZMGyZl5YiM0EtFxDFDeId6XEQ
2ms8j0e9GfYMbHxw1aWX5MtbXJICB2lPws2wh5AuchBcXGgvY4b0GFSYjTVGjfWV4JijJNZVnBCN
JtwfoNKDdPrAfnKsyhYFBucukqQSGTu1ap7sPjhlXXPTJBpSspVkzUXjKE8LQ0fZnazOaVZ8FEcc
eshjRHIn5vJSqh1UBFHy60b3R3ZkbNEouM/qik+4z+9mGN6GGF9JI5uHss2+ohjhuC3A/SIBRMsf
s5BPtZ79kv0ZAJzfBq0DnKegpaXavVSW+zwxKoOrEWwEPT0KASeOsjwsXZGov4I3C+KfIs2I0ulF
z/PnkEWnsQv/rQglZZyODfJnMAm7sFwqV+l7N5CRAmqGvQUrQJd+q8TSuZLDP3RXsFvTThPVXYtP
lMhnbo+TUm3ajpIip9CJegEpUDynkunILAZQEiTVsCKrgNms4o6VQMw15i5hWpsL0x56ld9ErQ0r
BSdgR53KJAHP0lEQiP5n+qM2GUDIKSmmtZWpaOTy2bjMckr7FXstIIFoJvKN1ZFR7y6YpX2E9GNW
GTR1IEkW6EYGQEx+xPRlkQO3qKBfDN91rDzT0ceW4EwV+T5uQFbGsZ0o20J4GBrqX+yHaBgnvOVe
nhPgN+WLrnWvcJ5205DfEsBGGpVm2OduLwnXrP6N8ZMNGrZvwjjeihKOguJmztmF08mX4/4widA1
GMkIpfHsU8FvyruxvGukQ8T+VRQFl2UDn6YAmQcD+ShfgROfQwX4wJAcRqZ9Y0KSkrYA1/12mY1b
raROpOeA9Kp9qeN8WLAEJWa1N+YZr2+5tazjSqySlMUm6GN3BukCasHCij1ZMCgOWfVQ99zxKr49
/RjGX/Iq1Qn1XiEthuumtb6KOfOAsfuwHBHvFMeYKbJ4IQuwhonF3Mzi50EwUV+WkF6J6V5pvYmM
iBt0A4RonunZjUV13wXBqTCVjVpAQeEm7fXKE2XyDMEvC1LdKVPdWhG8nMA/6yqcwiCYrcoIR0TS
LbTwFPVu7Y9Kbkpqfr60P6Uq/2UCxqt+NvHcnkSDtSHkAWFDBUvqhwH6dDrzcld/1I+7RnrIeeGz
k4IdxfgfIqfO0mMDyF1M/6XFs2qlrTCrH8p0nEldhiSdtMSyU2z+7BLcFiNldI0YiZmI68WFUkeE
5jUGDs4SKXQCw5YZv3QtOYQEPkjJ7psQ6RjyYiXD5cqa/kXGTSVKoM6zaW/NEXGJiR06OZ1bg5kA
hzOwJlM5mvmHiarelkyCcZdAWQizm7Rknkhrp6xksnUxSDailZTUaQAPSzAYE5Vu0cru6rZpRg5x
QhMzkJXuWx8e0qr36vdVburNhm0aPUkw68j6DF8Rhe1iRYeG2p9VdG5YcOj337V0SEfNbvHqacu3
wawnFKUfuccGnyzIhkzY6oDpcgdRRM/tWQq/pDR6YSeiU8TJkTUZp3wBjDdx3zfBrrByxwwJdcd/
eKySsbrpQ/MthC2IpnW9acI4l2AK8hTbIA6m2fPmpjbBwJ1ZKd6AVW8y7ipkIVgFbOEw8KBPboBF
y5LyHb551+AtNlIQQ9W/PnrLzWlHwoATfyGan4JEwmo6r/QApPCBMlUlkAcBByfAUVDFfRiR7R44
Wuf5k2PM5hY/1m14FBlT98slVN4t0RHGN+CmjPtA1YqhO7XGs06mf4VuRNSxZKuVpzTrf5yQe4jJ
wBrE05gDT2JqJec3afzT8ayEtDMAMclSr/4Gqz1ZJBWM+S5SbZXr11qWfjEHDp5PJ9NeAwbW40st
hNupOLFvCD122HQVLFtgcbjmZOkxCcUzaMQvqasJTRN6wTzJ37SvweIs8DUgivUWLA8+LPg4/iQ3
f6MgfwPMmJOJ8VSEoMpyBg4LlLUk3RrFsm/JR6PJZMLFMBG0cCWPGWwjBMhWIH7CeZ2LuKrazF+W
deozHQrI9LMC9IPpeEcaO1Hyk4jPzMQnNdQNmaPGTuHj4v0eHj1IGaD5f4lqYQOv9ybzEJ70jkcw
L61nT6KJxTU86s90IQPMVxsz6B7reI39PFlVw2uJwk1Mb1MEXsj9ksWZNwAisNRHm71gXxvHE/Wh
iUVZOFShH3fHBIMvrIrF8tlzTVMHiwrl7FThsmOrbSf6yJdtt+OyHkFyXHQwK9a7XD/05T0fcNFh
1l3U91z51RiPmHtduxql5KCYcH7F2bZDDyXoNSpX4I+LAKALltc/iZCd7pIbZVAIdQRGtsTtbhD5
z3j9sAHgqqGka0cwT5PbcCoqhAa1r3x+z1BQ2l8QNEvioQVI17Q/KgPrSBzepZU4336r2PRgXzK+
m+kL9fkBMoAdA/dFg2UFsDZjaSb5NepNL2diF+uRN4bPaaAMiU5sl8W22Yt3U/maElwOtmSdcfv5
rfGJ24HErQwMLbf6XSgvmmNk72bx6LgwhWJwYshjTNE0fP+TF4YHJfd6YY+Avsl0p0xY0ll7KhjA
wZzZFvVK9bVVI1xzAv4YxtyfQnPT479yutUaREu4a/DgznW/UfNNnYEb3VTtj0B8vX3Tc88QT5SG
+fJtZqtxEswSYJDBy5TjWCBeVq8a9q/8hksgEcitjM+xwoXsFNpPHNMXHTXoLbHAet829eI3YCem
CbpptQzVBwD6jbZjoUxm2urgyvUHHSzLMrEGAVOE4BEvkE+fwBSM8sUQEljZ9C47gKVgDzBo5TjV
4IUBc3cKEo3TnyE507WirzLqcwYUR7oX5r/VvW4Yp7lhBvyeYf8UR0cu3d68ZPKzmzyheYBxWUjv
YMRZxhO4xSr/J64bMWYnZsovA9omIxHSKIDEFonne1lsnvIh3OnCdcjdUiK5EqpXpFTumm0Aq3vT
gIOxrv0EkDnwuTwZtSsxlZVX6J+TOnplCJyt3EcoFRm/qEMfEhjqJJ22tZRwO2rMKG7S9I5BqGt3
fXRnfwevFim85qsYbTY/aoPX14TYwF7AVh8uevkgnM91WWJVJjURMuaPdjnWa96eDtn+vXor2MWj
cbJ+0+iQlzqzk50cAbWOH2DlV1FeXtv0ypNiEKGxlAvCc1LBOls3n7gZzY5G3TaC7CMbW7JlCBE9
cuTmIOZvMj9dGt3S8rcHcEC1IVxxFxbgeuYodyN5l4y7rr2N05VA3p4QV616DFMGLvFowLH/A9Qz
NnwFKjGAfnToI5GvV0D08ppwnMaDwpdu0QCk7RqnJcAZs34AO1UOXwVgnshnlRCaspVvCEJCuAem
Iy3nyXwIA4sebFxG0UXABZYBMufFISZbp47SA6LxR8HcGMWpnW8KCphE39Cky3MSnGA91sg5V/mJ
4CNOTE8jJGL19vAvXH7YiRJHf4xPTGFwRMIUFgrktAnZB3SdWz9H6QWWvj5ZOAbscT33qqeFv62R
qAvlv1YO7WjG4IZvJKTeFycmD6+ECob5UxHeRtw0pfqrLDvsHE3sFoZT9Ct70zapwtrwJPU7YDAp
jsCIj4MHJDWvUniQyntO+qmD0DR/J8WxkY8w72gYTnAVK+N7RnE3eKGjeza6xFb50yP9YlrPMHMF
EpdIpeNfyvvPRrD+boE6ZYEiQ+3+mGOJotCylDOu6dYYV2wHAP4Zb5yjYZqdT7PxjEefWqnU3WIA
LQE/ZF9o/7L2w6jcIbykyYemuHFA0w1O7k5ijMBhk/+beTJVj/9ULraeBreAWL25iwqGLbmdqvsk
Og7E7QTVn7AsLNI7yIXOYpgLfYllN+YOorvRk6hGVxPl2RVW8+vQOjKJITxSy7MAVNiJ3yLpv/Yw
ayfNYjJ6meefMfrqWGHA3QmqoLS8Wd5iPovY2JkTzGRbwRo//0QT17MtKeGSXolSkvNPu5hkK1iN
QuN/H+JD3fts9lMTuiKkDBSrAXgzx9+SXZG1huXYq2xQZKz8nXQdcup2+ZhqPGY+L2c4bHPFQbYC
nYrPWg8ZlmMP7IVLHj7z6r2K0JaZ2Az5cibHXrfEaNENOaCt8DOSv0TrtcigGay30SFlVmo9LOV1
AUZpOCvXSYjAYMZulr80y3vIYMoQhqMcR3aY3NY1Q3HJdTN8tbRmoZ1muzk56aFvZh7UfXfo38nO
Ypr+yIDMiz+x8i+v8XTQqbXhW1d9EEgmSQIoPStQd/H+OFO4k1tvCt/F9k2Q470pi1uifjx2FkP/
SXmkWDkblb8FW2vL8jX6YUjeviTTuGelp8uV3A7HvPyiBLI17d+SvqsMVzEY5d9JFNjIJXA8Lw0U
QxkCeE2dBVQ90C6TLrtME3VA4dhFu9cImo00rQG3j3D40IbBmZbJ7jIiYRHyCU5vjbwBBKVueS04
uAhhwlHkVGZjUo0Di/ngyGI1gwJCdkLo/SV+ToMmqinwKGpw2M8AvRa8K1npjy+ZLl8YXZTCpdBc
QcKBpbDifd4Y6omphfJuiN8Jz2FG/K5QYAfhwIW3/IhMhxzsxhS+DGxAoF7k5FXP/Tbd9dnVSh5q
cCE8hDsjA/UjPfTWNrsDZnOLsdDAccmhyIxfxLzkhJy8MaClRnML66XvgdoofxJfDaIOfNCD3N5F
7I6FdofTiOfWWyZrU4+Tuum0Pz68KLmorDdSdYfNAVRUH/y58bFnlyQGICs4B/ktsB6icuu0nSSd
R/3aVG/5CL7XDfN3dTk1QPBlhwUQE8EIUgcpe70WGvSqPAqwGhp2BYSM3LmcfXm2K+NRVB8SRWdo
ibYJx1JAc2SCLFdEiNi4wx0MMWsTGfuhO5ugBZPuTxj+TeENegUGKxtyN1j+Hq6OM2gOjp+UbCSB
rDRhUizac3ZTY0e0jrH2pvYsP+ojN6ZUYpUm3rS/loEwnC8eJzxYNd9isxOopMvWOKczgi6wvHIr
rBuqhoco3JgBWcVlNboGSNvr0OFWgDWLRe2kmCpkZZI/XiJRgv2KGPiyz96A9cRsbvmSxn8W0+9I
Uzy9O5jVm46Ewh7bkAC2I9CAURASyEOCUSFrJhN0SMEryN+UxHDInjSYr5NLkChk9jAIk6EMOc4j
bo0FvfneRe/yG5ARlc3JEYstNBmoJrnH16plLt/9LvkdHkWX7Rvsceg9EQtZEhD8FdHfnznxxu5k
6l8al1J7HecvhurbaH5X550ZOJlFGco9wRhVmJ9xxDiHhnM7CpA6kJVMwGLsDfQNeddPBxGXfqIc
cCJY018BwgBzfctWCUZpgSCeYhZooFZjJGPp7h4C7WyBGPFrtP+YybqE9x5PJotcBUzNs0gObN72
yhNHWRz56yqKCY26TBnTrnOepqI3INM6+rPkBvojlD5y+ld8FD0enDH9y5uvhbynZMCegR3CoBct
uRdgFg8oTSe1ukrQkiOdaoHHYkE3sTv5Z4IHqeUwapLPEV2llr2a0wlksgZ/N/GT+tXsyYBVB6ni
1hypYNSdwfk0vpEimNmAtbwhC4BR3fPsMfYslFuEYlf7ev2pA96z0HphCH1IEvmV9Z+gnaR+l+xj
kRejQCyqvKb+lyYsczrPqruM5NeHDzIKq72M4KoDJjhk8VPbHdlugbo9bWsgXwFVfFeAKf0p8er3
ybFHAW1cjBqbmceghQ+Ypucy+Euo+6Q0cw3VNaqrgjcKSjbHhs7/rDljyNkOMJvcH3P0ty6BMPpg
r+rcY6lVnmbxIdPUYtmL6ldD+pOra2sBfa82naW7ZU24ZdtiJZffAvQOoghM+Vjkkt90VrdY/BND
3YLfpjqP0IZXGBce5YVgJmfohyoc1bi0GV/GIhhJQg0Vh2UGnCeDLs7ig8bwC/Mpr5zpk85HHzcP
ZfrOIUkaX3gKSFzdzA/YZXro1tm5WX7DmkqgYfC6jYvPDFNr1T3DiOubn4Km31pG6sfQFrjCbSm6
twP6BqEXd3ipeAIau8YE0mukH/ehhpUhBkRn6+2f2rLSayfJ7y0BYs3CRdie103NZ3KI29XBKYHc
B5QZctUDCeu1w8TRGNAiIFmE+SGGp7CMP9KyW2RbmI8Ja4zocEBcgsgf498k4pH9K4vvChsLq7h2
qfprLp/Rt4ZDQhZ2mfJJksvV8oR9Rd7I19asj/Ublk9TeBEqwrwGNwqD5O6eDJ8DhiLVwuFFPvo0
zxcWY+m6qxFLMgJWubkidmcwyhwrkvjH+CQTToGwrwXWHd5pQwYm1c1y7hNCZ9mxNsD3apHf15Vn
JeyGBTuik+2gO5CkX52NX/waMmrMr3HuXnTSaaSYzdnTQyJhTwURujBUR+e454/iHAWrZi2fGcms
pvpRo8MgHcc+sEWqkjizY4LIeTScosoX+Qul6SGFnLecgOn148GqrmJ4CBhoBE/tBfdcN77rAnrb
I4NAp81uEdF0Man9p+KKMrHH6eya6tJ7/cOeOaAV0fBTEhxE7wH3dwoxuUJFlZ/0Iz2UBN03A3TR
LWjDfFhhKJtJ/JT036SiEWZMs9WGp1H9NNqrkuwABW71fl/xWsoQAO/acoYIbyUovCeJsUCgUoas
X7HC3Xs3hn9J/I+dGhE5YGVwtdLFdgZ3iFeeQbIxPccMIMFOjDjWHcncVoY75idt2jJPbhH6tB2X
+KKTOQEvghkw5TDl6ZjLHf0qEcDZsvv2RTPnTT19LtxPfHoiB3V6ggnd4pBNGcjqd1o8tqqkCOvy
gKy2Z+uqC84R99zGity0umFORdHV88MSnwPhLSo/hMFFSVPTe5QTlCo+h4wRxF0U8Tp6bCGADWng
Xm1UN1CvpnoeJAcMU5zd2vmFsdgQEyDvflMMdgNpy3nNNnFAJkPM9hSfSlyTz2l7nLtfqUr9htsd
lpe9sDi0/LcegGlOej5G0Kuf5ZpFR8JU6lX0pLHNP43oq5LSvV59mUissEvNgRHEtjSuBc0LQTB2
JzJV54LCjtG4gnmse/Q+Px9PSe9WC1sbWNHGBkacxv0/cAs4y3ZJ/vt/0faQzNeI2KCKfG3n5DJb
zlyLo0nHQQ1zq+fiHkp69eSpKoSZzitcfuTriSIitJto3YPxzbZvnEUnNvoquW+V11a4DBzTbE8Z
OGjmo8xyYJYFmBrH/V7WWRG3j7U9yy/HH1A9ffW7yFBkgONB2cDXCA4cNwIu4JSV9fku+lnmHwNj
QE8xmddHWcGUOrGEiZlnzzCVV5an0mvLq0GHmWg/IVq1mJAYfM7pNW3vY+G3EpZIP1BuhYUTgpR4
qWyEBHQSt2CK1xVuAx6g0h4m3KbsTuwwNxA3a8ha/vbhu7bctXDgp4c9sLZ4qBoCWCuxFdnBEJ4A
rMTI7yTBrGU4SU+mSykvX79fSbO4WOh8CKjquHYZKhS5q/6u8wrFjN2VnTks+IFgn7ymOhnJrZoe
GCSMEMk5nft3rT0Bro+WHUvrKvOZ9Xt41jiYoFLVdMr5BDBd2YhX0l88F+aVWWXfHWFOzWzDUvrz
IPwZyjl+CgGpGqJODdYYxqEJ5ISMsXnVctecAXKxE8EhgUZjZbZcd5sVlWgqbEjelK8sngUQF29T
iVnO2uGxzhSXQceEZ0MJZjbg5gwCmphU1l/Qys8qv5fimuwj4eB0woc+sSbIi0z6DNjwMw/NYrP7
q8BgwD0Jzk0IMW//1poTToewjXDjTtwzjqSz0oO09z1ITVJI4LP/qcq9mryZOQHBQBXhmsgS7imc
giI7KUreC5xJm/mUmK9sJ6GGsFmwqtYPHDzs8Gizz5JYFAChFiZ/6i4ZHQg8ck+xcHYrdAjnnpb1
HKZuN9xgglDNnFgZW/ECFS/M6YRJg6tNG8JcWnLjaFfx+kTzMTI+E+VfpL61y/ckvFjjl1z56Lg9
jmwmm1YPZ1w1mLVyRjSfknyPugCBacsYAMEP863b1gdd00higKa7qEzJtHhfEOYl7KOxENgkumzI
d4sZeFztEDBYsAoShn/xTXklrjsA8C2T3ffSeC8uyr3HISlJK7G92RCy2cjSIQdgk/2UZHJFl1Jb
wj++N+4G5p9Rnf3oWxxOdXcumQAG9a9C+ndAIKUJF5kgKxiFvVB9jsGGsjVXf/i4vJ7XSTe/gUwk
CyngscI9fuMSIau/SIexfyQ9MXi+ALx9oEW6j/Zf2lzj/Dyll2L5UjE4KEy6KiIr+whxxTho9W22
CIxyGyfMhHC7DIcWnwrSh0LM8FqpL6ZJadb4sravWicAGtIxzR38sLoO0dcAGLheoFn2gwMuyzMh
rRfjj5b6JDeG/zg6r93GkS2KfhEBslhMr5ZE5WzJ4YWw2zZzzvz6WRzgPgwueqZtiaw6Ye+1bcK3
1UOEJgsAGKFdTDBAX2fha0NWb5L+yWFfqocg4dNyPspx24Q2mnpM/Ge1eK/zYgVxAxW9anNjbEPe
ubzfENgOSuUSR+sB4UiiwbMg55MfwUlOChxBOh+5tclKph1LbqOGgcY4y59Iy1FwXtVu100EJab7
lNQur+CNO8RsKNRtOhF5w3U0iGuvXejnivgS4uRijL4w6aDESfdcO15ZsU5KVL9QnFf83Fi1wODl
VOHcydNK4UgsMHeQRkjFFEAFSZtnzimDNDMt/0S/Qpwm6MBHDvm2rlcETL80OIAiUnxksEBF3ZCu
lfK70SGQb16gC47fKJpU9rbe/7f8ivev1dn0aVwX3GL1PP0vWJPVxjU1lo1q74PhKwXw0AEZzqkl
W5R+NeruRze8wuhwHYJcpLqIjRV0VDiHP2r3bRivqXU1Ua4ifaNeYjZWvUGq1MsLK5JuhqEt2Ee3
BJASqzGZ4ZJM93UaM6hAb1F7QCeDI56mTUwqsBmmX151MJJ7AmuKMXPF+Ue1+IF+BTd5CHoGG5lN
Kh31UL1h2t0BlOa68P9M3JdOgCPaZ3x2JJSGBBVr+q4ZViTeXuv+5I81njXTNcWqTvEw8Kn8wrkd
IVcm8TpCdTxeKf50hi3y1awOdczTvjY71vhns9poeo9retVkYgt5hJbT9SNMfci48yreOEAh66l6
RZcEtWAM9SU34kDoX1Rz/VUhjlrO8nERZV9NtJ8LkSClXu+1l0zs+ugzytYRbSCnD0E3o3ySm2nM
arcdP15N2WbIrYoSbkvcZg0IQLcPwztZQIa+cIwD+yGv+7aTC8Qaw4LzFN1j+6wVT5Z3iGWlee5V
aF1oxugx+Ar2TnqpupvIibVzWR8Vib6yuwsDbt3e8xF74c02bhXC1wDz69TsLPWiqKeOWx/xD7sb
m2mdiP/1GoYK1GKox/3i2PvAsyMoq+3ZrE8xQ3atPoftcYTo1TFoIGtKnc8kMloZos137EsTbhkz
mzbVDIIPYHUagWPGhzAKhm5QO9h7VPGbBvM0Nv+xqEQzRg7hlmxDF0sFi0MSqoi/3ec2YI1n0x7x
3AOuYgnzXsDMBjX1Ig2+2quiXxwLbxojqFxezO5qJFefKkGIu3wvjcfUf5FnJAihpIfJb0HyOi9m
PayZ8kf6a69ZBfl3qHmbzAB2XLyVwzPIbj3BeCQamjSQ26a8jx5P+KpwyKDrsSS/TAHmBjJ9aYZZ
UisoiFFB9RePgXa2mloWmWgLkq3H9NW+xtpeGY+9w4H2qKV0ZxJlBQUyoej/iWzGLpqbZL+Jqh8b
g7kX438U8YdInyNq+pU2weXHZelJWmc7RweZuzXlYSnBPv7NYxUxbggywPaU8DlwdiQXq79F2nJU
L6E8F9oBNhjFXERcL8uVVEfSSApEs4j0D5TRnr4sO4g+v6ntpgx9KWla1OGSkU7Bo68Vb0RxgmDd
1sEho7YOQBdUdfgivVfTWNnTokYHWYfvDqfOOF6N7AePutG7E3I3tqOo6kVxZu1f5gHi8meakyy0
9qiROJ9rro3ZvXPKtG8YDXgv/Rb00LH7mbTxxTGnnSwIIZ+9v0/+n00NCaGG/mCim8hQS+D5xgNv
M8kOP9Cn8PxD5rS9R+DsVb4gbosADEf0V8xHFG95Ff2m+ScfKnvhzP9sGMOBUrFnLUEBkTA9iN8x
ZyPLTYR+VEfbqbJsfph0o55g28WKAecSk4edxRsmmaZdQYZaI8cVfijliyczHtYEklh4jcuNY94U
BpaV2JflWuWlq/Gt5mKDjy/GABmRjRHPo9DD5P1SiMCOZki00PNNGaNrXKLGHhVuPwbPPpCEtis3
ek/79LCKf3ptEh7wozLfGBhF9F+8bVAtdPnHzqFM93aG1AGRBm/qnsGVE8Fx/UA3Qr8GGDdj7peT
CrFzWIfgTYsFam2Gq8TE6AA37jVOZgjBmnNuW4bTHXFb3ITdit2DeAZ1s3ecTy15zCizRIPta0eL
8RQE54J+W0kdZmUlbOV2VannsGqXQ/HbIhjQlrq1jYAeT9pbhrKQNOOFMj0j8xkNF6AuTuVmkGTq
ZxNRPubXoGEIG+9CCXG1+FRZT2TEb5hNc2iwHEbGobJ2RRGyVrpXMaG5Og2LerfYHUdPPXjFS22r
LNlPtRIvLfVcTOinbkgDnArX68Uz3HbuM8QFjCgV70ENXweOJtuk/xhWshjX7ARtgGI5XRHSW1re
t9B6CqZxI6REQgXGfmVFb6p/crDdlOVvRQAMnwBzAm8PX4B/y7Q5eIBWttSfDOHyBbT7TRjdAnxy
afdusZ/xkLuYTxutIjJi7JRcsDHFTvyp+FdRnmT5tIdrPLqFve1PUXqkgQER0ofuxP2U/2VoqfJ4
i5+RKWefLsV0TRvK8nal4uCBnRzvWG8l9UY80J3p5mYy101+k8Mq1Wj2V4POqqBm8IzUMu++UhQp
fnYnDxVX+zUzz6ypGFV2rDh22QD9dukPV4gKYtjK9rVvPwVU8uBLxCcv2ehMrv3y0RsO0+JpwUWx
MmS9NeVlMF9VQBCq85XHGBNucUoxMayMkfE1npeFJCSUcq36GyluC/uRFKeYgIdhqw8/qbeZzSnG
aC61cDMOvw7euxRBKH8DfhvjlA3wzTibidAReKVj/xvlBVELg4nAaE35qzgIv/ubniB5J1wS949e
b7PgGyVsaN3iub1ZAyzw5GmgsOYDjqK/qvtGXxVn23nO6afHAcAIU6PAcouB/huPKX7RLjln9qva
Xz0+2xQhv0SOv0LLynaHDU+39XsXD4xHRK1xbFjNRcyUKyj3GOE/G1rTAOtDR0StAg4kSC4hSn9Q
qjJ/t8EWpyuYfna/RnHfRjfL32P9C4tvxfpnsMRGMMiqX3Jc1+E6IG4+XMhoI+R9nCgcG/QDrzLE
8uu2HwUxDeIyoCNuUJao883WEoDk9v61BJqNUU7/0WM8VqhZGYCjH6FBbJN7HRy7liPEWarenRmG
tEqyUm8p6pwC+5ebhhvcjkN96Rpv6WSn0dSx7v+hhVrXfYGKq1600tkAXV92jPqn+GbPMvX6U85+
qU+9nMe2BMXFjK89yR3+U7XPwoYEbfPz08qyrHkZKcB1CpiYKirlp2lU9U4+7XDIKvIEGZZ9+PFH
T8lRhhfFYotKrmMOIZDBY0DvXGgf1U34LIWf9T2J0CSTE8FLSs/J5SdbV1EP7fCpKPmGK4BiXuVQ
adY0zVBGKu9XMEWyFo1+Miee701lwqRwx+9w2oiAEn/6hKmisLfvh29pPgLoSkQUENX1YltnRTnY
w3MORhnXYbdSDHcEwo1bRN6nfM+MdJSbml9E/xf2/zqQJXPcd9Lve/mRRlttfPfgj9Ty6Gskel9o
hBR8Uj22IJRj9jNHSFmeZyN2+ld/lNmwqFCAscAS7V1HHVLwCNJ0JeFqMo/SPI36LrbeUzKc8w2a
buQK+oMZrZeB7V7i3qCIJQ/jxUJXPvFe2nOu6jNjS2px20/2auJ5NTMAWOysYKAoFuYCpgJvcfUq
LYZwX1MCAsL709ODauwlwgQs0R0qwuCBL0wfnkLfZwm1KI9AuJqb6aoC0n00eDFi07Xnr/NHzw/1
PI+r9zgpk+CmYwUTFC4DFU7MYnH0b0N5L2KDAvbLTs9aTmLtPGZdx+0OiQkG4BQgcuvvBv1T6wEY
pkvzW0XYDGelGc8RBsY8eQ+y78i5GvlOvvvNwgFQyQQZIJvETcs4QEvROyMyFHyeFJbVELyATfDN
m9rM4Cx0WgkXNJ2xJ/Z9F+w62HERZy0hNBqCxFldP3sWG79dtupm1F0FqFn+zNFbjvJq4AuIUP2L
bJVmewWHFuQGuRDfQmw02rjEO8fIfzPlTN+YotRWZlbZv7JdsvMeM+oCRHysGs4OFLKeaFOCUsn+
fofBZH02wTWZVFK/IGyi4wKzRNRU26euPXYLf9pP6kHrfkrlRvJwKA58rCiw23GN6+Ol+lLm/UeH
dpbBH6PNlgfBxrZmhEu7/Jd6K7OnwvF/lWHVyx+Gx4nnGkAcdI2eiw4n0P4VpfNiIrlpGUDI91gs
yoC5wiPhikB+7mIi0I4yAwr2GHU0NMXTUt46MAuJf7PrC1YxBpFG9wqQuPafsWUx4KSBaDcDygat
h9SAE853lj7/ZWSC8xm4UnBzd/qXVd+zlh89OXbxETxYj3s88XZ6+Yer01S/7XEpSc3F5SVaV1MI
3J48vsmfoT3DZuy6ZweHdnBeB8oyRXyGolibyXXEbNegyg34UUiGWMSMtrQZuTfLFdljOhGOnqXq
r/MoW6ni0XibmQ9lreT0PjLLrNEttlSv+SEbXMfA4pGeBVwZayOrHQFnnOB7K94H8sTeCB/fd0lk
2KSzJibSZdIudICmPObtsScgO93FxVIxVz7+X3WP31DmnzWDzNh+BMbdbv8AOxTWZcjvyBM5DMr0
wJVcRbzGq7GifL60Jf8Om1YIP2TbAntd1uUmCw4l73mdpstA3CTacqCC80VUBJuxuWfNHb06VM5D
WW6bL65VzqGCpKLk4Qd0NS+JBnJ5iTYktW7dcGWIb0+Q6m+pOHJF9R+mQLX3BoZqUd5ZMbPSYIUZ
coflC5xlNoGWs+W82SB6kiSwiFuX37XPNL41bbdo3jI2nSqfKtEfH5rN3dqScKjGK414Lo5jVPZh
eEdBlPP7MsphP46+174b9GZzwEONUDvG0SpQlyeQjzJH32O/48H+MA+qs87Kc4tsPvTvXrv1tGVm
7ZOmuYAtW4ZMjEIfJCIQYfK+WnTcgsXwGrt2KRlITe6syx+fleUjtb7hZ1YTyh43rlZcSEW7Ch+d
3d0BpS4ZzWQT27XoBPMW9pzX/cJ+qCuiUEJ0g2Rp6UdluhotgLH0prbXAdCmtzeS7xjoSTL85sYl
LrijGSVVro2ABgIv4aUVC9HuEgcf3vjeIGHnQHoPg99KIjK198DtCpKJnWFZFs5aofRTPigR7Pmq
xOYLIjWlcFFZ7FAK4qnPkdhgiGXjnXavfr9NnkGIJlZKIGVX1Ec0xwqSWfRhA5BX1DaV8TbC7uhQ
9jrO75DtJrYYtvfTq+9CjCsfHLzZftAojwVMTRt5CYSoAC2GZAiVhJyr0U4xVt3DBEKKlzvY4RJi
aFskSy73Aoodil+Nab5NvO6qn74Z1xvdj4aiYiBnm0nrIdZ2mXkoKQ8H49HH+1HZDHxBYoQOprEB
yY0tx8xkxNc4YwyuLXj3YMPr/HZB89aT7Nc0FLQWJKi71I8F66rqqkxHkEYLmmqMJZyCWeCa4Ftg
KhHr7amrjs9gFkvLVQSbuC6OPHIZe0PGPrn1m1JmMUWAblSbXCH9d22dh+QkCeVqo4Kjm7gciMbi
a7TgoDB+b1DMpUdRvFhUXiNqWKQJ5ZoHXEYnQ9369P5kUNKUQ1AoX5j51Oan9gijf+i6FXUVGQvV
f9erjzL6ldCPVfJnp3kBKJpnUe4cAK7Fq+BGxuDf7OVw4UuGqiCd00w76dnXkyxOw18ygkuZDlc/
hQ6ucy8QjEAudzZmjZ4TseCmA4cF91DdewaZeqjR6mWDGorTnvnCLLlA98/5UvAeJAPSg+6JRWVZ
xffYnFyzIxpkaB7C/MbM5k4GjiQ4sP5CkTeJDlrmzcuoQOAfkLLxZzMh2f7z1zEvD1MioYf83ULM
QFjSpbSLRQ60uiMHnZib1lDXUtzT6j1Sqq3RPPFnV+GHlxncWahNrWtnfbQhLk5mUnp3H5nHJpTR
raetJ+QCWnRq6z9CDFc1ojpBYYBKcPDHjR5JtNjBpSSovOLjdxgcQicN6oUCqKJAmCgpz2LjM063
bX6pqqOP9SAERaxH2SPB/u9gwCs1V/EuCfpHPV2FFOAOnJ2RVO5EmMyVZnkzoxb5HOCpk2i56IHK
EW2/DBrxImGrtB2Jh27J3k0lGBYdaQcNCVuYO3l/IzlqwZcDEY5VIRvb+tAQoJXU95Q8CZ9T0Tbc
wXcjZrbQf1961o04HmAmkZmDfsVmDz1FJnssFkOY/3qSb+F60j9syJDadhORVN7KJjmhZIIRNZxh
9Dh4mxayR0fBmEUn/Mop4/Uof0LTpOwQ6F/QLY5uNbIqMSecL0xclrgrM7Z8cgxRLeLyxzrFCHWA
o2Dig3WofgQwUkjrPEJHbGSrCHlXNryRErOZotsQslfl4ojR/2AwQFyNdUwYC6FhzSf7TFrtK3zQ
MzKzndQdBJgJ+tb6W/NgHlR1/MK6Ioq2KYkno+PWszH/4Y+/rX3FYIXD8upVnINsbuGTyezqKB+K
95XaB1iLi2F8dN410T5k+VEBzqM7mE5ZdgqiTyGuBUGVPi9cxa03DqwgWa5QjkApGGFkBZw/zAxL
kXLlvuGbXkTaq5rcZfM5Re+ac6xZo432U0Wtw8ozYtVtlN7CB/P5IphTC87HgHuLbEj2h4xcpsk+
pUO5Dph6hfVx9uAXKiqu6jeO7Ps4q2QDEhjT8J9TUDPCKMzoqiEmvFTaWSVtxr72SfvS9/MNBtoD
RGfcnAO72BMv6gTvEWJ5oaM7VMhjCvgvUBt0abRJmBl2+MTIflukDBoF6j4T+0Vh6MBF5i+0f6r4
+p2Oe0bkq0FRVuwVYHKzijYbJpj0LaXckODAhaEhF//XVazI6sbnxNYPeV+yuC3/GkBzFk8FqDIu
agjqegjCqlyVbbUB2b0KESoOHUVN6CHN3BjVsY8kKW3xXav+RSQ4JsQPVdVb2fjk/tzIBjGaTT/s
vKw4hzLGq2O/qCynSp3mtRtXhE4zzvnM5x99/jDqdjU6JndBxi7cdFCszm0V4JaQAYbYFcLgi2iA
wjbdX6pHp9rQfhXUTEH/v0Bl0TK7VOxX3TwTVgCOhgsGZoihNwhPB7zU7TJBjcDU1HSw0blce0GD
+47FRwQ4SoQ/OCMAa1IzBejTt9LYCzYHSFI9efWsd7s7yIjjtl/LOtmX74LaZmKRnGN8bSxj4cef
Vve/WYvYbgV0z5F47hIJYVfrcIyJZokjN6Ry65XgxaPpmYADODWmxP6exlwQm5RpmmmzL5zIPJIU
f6w1D7U294ZXaV7C3mFnDBwPkl6/dtDQdOkilf/y/GdSY9z/EwxCt2KzXBffqBlPSvQeoD5XPmxK
OuqzynZbNL7oP0MfYRFL0a1W8ZjtiwYkkL5TG4KSxFH1v1T21QUqFXXBkO5S6MZ5NNJnxqqORkRm
uxbWfYIcb9LIDI0PRiDnEISFiibQxrZj5f+sYnTb4Q/MTIw5okKgxjiGvf5MlddPilx36s429X2c
WRiueip3nS97poMBDqAmsyuIlcNNM/+RyTYh7wFgj/+lbr51dDeE2LKq3wFu0RkdDv09EjOG9aXR
Gb4Z5PdufBZ3Ad6fJS8BiT7BP2u8UCAL5S2yMRIxArFRxSTdoyihPaiPPI6AjVFrwcqd45yYAHjp
Ie1fHRFjzKM0R4giljlPU82XoIXvpc11QrJ5nyGUtaGFulHyjfjZb29dcZUl8D5+52RhIwfAIvfS
WNjh0WpLNubMI5e6Bld/2TvvyAmiTF/qbETXvvewFaCBYqlyfit254LafokYbsFRCVhWcGTF9jKD
RBVsY20bGCbY4+fgIT6D0snWinXMj+RZL/Ej5FbtGlgkSePkbxoh9jP5G+K7Y9J99nxad9SvFf9U
ehupXtRxn1a74S8F2WePyqJELjL3smzZtPpCViXqD7KuDnmGBv0yTUg62Kt5SGpONE1Rt9EwDHUM
/oaQqUFzivsfaZTAiDEO7C1BXrTGT/svL9hLz9yyhIq1dyuGWjIdwMQtQUhihrIM68XHPJWo08qy
u3WsUU8RGZzCGURNWa9GWPoe9oCZJNIZG+RvKdJAX823lniESPeHJF/O/5WUYUre4GOK7g2UQH9d
Nsex3Sk286Rt+siUt9b/nj0G/K9E0KWvKm+XwsyqQcNMr0roIuX02f3oPAJXfDp2cbNCtJNgzSsy
HLV5BQhWSwd0JbByjMiRCN67Yu48eqhVcvYfI+PomI4388vTFM8LXXim9ai6qKHcANt9gveA/Lqv
kSag6dpt4yQ41Zk1aQxjg2TLO0UOp8Gksrz4ebtGdJnwaPjk6e2Z4o5yPQcSAJAjhqoHonPGtBTo
bkZYh+qS5uXE22RYmcklITLRP9BAkOowC5Exivv2BuUEe6a+JXDVRpPJDHNYGgzuG8Car22xhvli
xGuITdhGRhYwxWYUrtDRbTwVnO53UZ5zsSjw9mREyHhRDLfnzhXaTqgivvl7ujr6UNm++qo7sGhh
B4zvBWWGQ9pzrX/nuEiL5my22yq7N2gCht+aWrsquYzqN9LbXugWyRpIjDku41/HhH2oJm4LYjqa
/JiwyK85sFXrf7zoqH9M6rmu2VOItfCdA900EzrJWTEFaynDZVlNa/TquBv0QUEh8xS0QHH0Nkad
m1dXP2GL5G8LQrVitrPQelPVWw8GlcPZF9j2e66SgakOXtfmprJ2lsQT8wEKPjBJUCeb8ZRx8aPo
/iYQtzWMcBzvZOKcumHVGPcSkX9jP221ovy+xP6hCY8WdaBQHArsQ6CfneZiWKxX1L2TPQcrWY50
0mbxoWtQVlXCtTG34oQsc/CKie/O4JUhOab6tdL/AtYSivYsZpp9v3OwPBrpl2xTZnAZAu4j8cxE
XUc6nRh/oib2qvhKC1La4DJQLp1s9ZoQyYZ9O3zL4w3RRUxhEPJuxqjYMaXTvEuOHiLBTqVYPw6H
xEgzWdX3qnV10MI4QICZo7iBLAbC8TWy3Lb2l1kQ33OC27TLEB6D6QPRQOjME/XGqAgjk0vfIqbU
eW/Hq2+cSqpwOPLulG3gsWBm0g0cekhVZ4Weh289JUP+bWLG0fLiMVPHS+0TphqvFLNxUW92kAhC
puBeRnGMdwuVmSaQfMCyFn8aeJqot3FvrrViGwZs531/p4aXoP8Xo/oXhaCkiNa2wQZBeWs4yDUs
raY/ezmRAswMajYfbXRWEwpfF6fZtgtPk3ezq7sVI1HJUP0MrpafGZhBTkbhSTvbsOL+9uU8R4Kb
jsTjNxTLhFwk783sj12GdAhBkOEAFUOpHsmb8u445tLxPyJyO0veFaks0GmRx2ZKbJuLkoVfxpYi
2KTWzoK8m2ti7ysssA0aC97t6GprrzHIBkg6bqNMhDo3blID7qo0ZshAJhHgWQxmNb1al1HFiu3H
phHCpf9iIVrgu44bPKh84BWuEswM3EloblfAdkw0quaHBOETDlvP3JXe2zDsZan8sj+/Z3XGKtrE
Z88lQvKDShCqz1FAmtrGtD3OFwhgOTJ4hV9a4NdWt0H8o4UfLSu0wRq3bb/Lqp4mtHNJ11x3gr0E
tXyI76JnMFgQOpGnULnbtP6MlBDzk7NMwkvh2BAHDQtpOhMqzew2tnC289NbfNbMBkgoR6tcMB2b
HqpN4612xFOnbxO7YRF/tQhrCiw8KSoYmVFvIMVIPBRvhfNrd8doaNkSYmLTAlY4zgpx51fIGM7T
gkOjoyvzGfB50H+r7jg1I8oSoPxMxFuMFb5BYBlwGs/hptKHet+b/3erhP/Ri/meubToB1tCtJSs
QlyPj6Ye6nWJ/sQU+NS5eTv2vJRdsazfM7hJ+AOGrU0OmtAkWAIcHQM/xmS+JLJaF9PTZM5Luey/
TshiHOKANAHrmhIReWPEHF8XuOB40hK93iGAWVq1uQknmEjQ7crGQi89z0Ye4QSqO7BWvkF+KP5v
0S0r9W4MwYpEQlr558DjL5gOduTCkX7WmL8QGIB1hMcsJvs8YluTZv0fJjjGabXHcougaGm5Y55g
P7FGgqT1TwNHa8Imyr4rOTPZZN1jNU05PGIU954PHxOnTzMwfwRxrCP4D21ebWtLO0Z1ztoV44rH
x4wZbmE1HEV19a6gSauwhrfezmq/ubd8xC85BoYkI67NUp8h+y/AaLgqrNVE4Dtac4/gWkUW12zS
SZIu33DWpmPzrzSh+w85NIMcexKhgogi49BbKs3XqALakPrB5+3M7Fk97BN2j2/QSOkMMT3wyJZl
7wYN83l2FRHXecdDk1d4xP1twwy9b77S9kJS0JkE8QUZ2C8Wpm8HmZVRjafMfM6QBdU5JOgI+snD
tNsu7AShWxPDe3IImJBIPXwnOJlsN6zyH3/w2ub6Vp0+uxxDJ/OpKnUbouicfHxgNGCtk80041WI
0MjTGFniRI4rZ2+nexWEmVk66zYJz2XHrC1VPu1qFC8d0FrrK2A96uPFTBlgRfpCB1urRIjqs9yN
MaU73cbMDh2KiiHd6lG7tHmV1Wnjo9se86OCdMRheCdAOWf9v4LOfURjo3U4vQGEc5nzu8tVK87w
99ypwuBLEoMF8blKwF/n9waFhDd/vAN/RYwy3RgRcIwt8vFTgSCdyPKXyFF3kZoSJBMtMpHukonp
ClpR9FN5++Bj2BJuB+eKywR1ga75ayU9kHvDeA2WeVFOWGJmKme7DBPtUFbBuRpx/2CTaSF1mmaz
0Xqmv0ZGyVtdSITciNnOK5Jbag2bAoOIRNSYs7gVzc3kenQ0mt2O7r4MCvLFFBLp/9IxGV+qtjuH
AfGXcOQc1aGFW8MtWjp1uqSzWCs6VRKdqMe+iNqqa1mPBVSSxsPDWujVnKKh3S21Uj/Q/7/GAdN6
G7LDsYVOTRG1dBA/ZG2x0GlTFSwFKfE3Ywu9Fq6bqYOFbeylosNtx3AFeKmFca3rylah8205QJ56
v26F893TpHo8y5HU/iZ2Y9wdbFvlwhbGkp055puFioU712kP9Pg9MopnQJOpsdhtUsHMonMbrDgo
L1+67teC4TeVFM5BCS2Cub5vnrU+Wg7IvhOEOlCc3dmZzRzP1f2e3Sf1g7Zu0l2bmysjerUY6ytE
LibjjxFC59X/jSW6jy/DBkfTQr3Wo6ODqlmxksdgDh+jckTYNwi0j3ZClBsUyW6dqcWTVBFk7X2P
k1H6//Ix3ne+M+tjl1lRvJrWa5MbkHFq4Ni5DwkDxk9zdaqHZR8tPUe+9elU5F8NeA59WN2NfS2a
/mog9va4smvuYR2tXfus0VgRiBLDu04fvWXtQ9/ZpHqNLIBTLR3PgeL8jGUIPQ9p8oAkpgpwLt5b
B7NmTt0L3IkkYGEglxSzleqedwqzbWMXNtamjzw26SgbSvBxJD1g3kWZ3+DUC2l75A+81kUe0brO
ogauR1jU0ojocN+F/h4znRLxd2sxao+MX8Jk6Z40wDYsO31MfWG9iUfC85qA/NWI/uGs8dy3LfAF
3B25/zUh5vX8dmRDU+EvB40UFDeRYblRjCWKEfz8WfaPWflQEg6Z/lSO/c8JZwkXoS1av5QsE1kV
sK91VjnDtRELW1+jqMaBZrYKQSPn1qr4rjcKal+dl0dnTJH32S2Zwz09yjWC9br+WXBUlh1n8Jk1
psr6LdDvYOVL51AYVC7Vw8EdFNG9BHu9RRhDIEAumT9/RNjDdd8jgoQ+mO132Pqsw46ONW+1Z31R
j+r5dyy/KwlW1b+kMWLgHisw5/UcjZGPoKpb8CCEAWlM6gbLhXVPux/R+QLRKEN71Qv9rsDHmBBQ
weledmxrU/xqJveyl4L19MLNxDY7mJe/PBg131kF1k8N1YeHKaAVKmT1HmGv3EQZeOzSOkxhtINZ
SK7Y/HIT5g369ZzWhH94HJURmnqJY893wJxxlTh+52qzxBZRDnt2/bfW2xcco6VTrabc/ujiIWWc
Za2p/Eh+i1myQu8k88yENY1G1TGuQ8CwgMHvZKEK4mEUGGWH4FazXedf5Ln8dgZtGzawwHmumchi
mN/ZEIiqBsi5+i7pC2ux7FF7GyVh2RnsnHtFFkmN1bDAiFQ2HexL66XIvicDVyvj3Vp3cLsRjFbU
rol3wUoh7Nu7CAeixnpoSEu3whOtptV2NCJa1nClsNguxD4Zr57f7Gvyk9NKPerYM2SeLFLj6CXp
JiQTHTrfp941u9TWgWC0ZKHu4jl4zrgVqmAViC6VAY3o0j+FrWKsKtw8ENHTOUp4X/OelQYiL+RI
AkdMz9gxjOWm97Nt1aGf18d1imSS3JhVTL1nImkUdrguashaVfk5dtZbYo6ItP7lTCA14LWWJxZR
85GSoxcZrJ85rBKnuZFPvtTZereVYO05nQC6vYQMKEoVFkKfn2ZVfAxkL2fgALLuBvGDIJxX26BJ
btgmNtqSy5SUYH0v7NYFK1Dll0G0c+7IzxyWPFDPVuptiNqLRs2TTRZFXbOuHHNL/PaLTMpHE/T0
FW9498CvJiuLqiUvy5Umu+1IceI0HuS05yw1U6gKbfIVBdVdh20tLvxtb457qdrrosvW5dz1wKyj
nCclhgwBm7eDHTlxxBGY9SxW3+m2UKWoboSwUO3D19B/+ql2NhxkwMz0mpGUpWuCFqCkPkzHm6cS
lYOHCp/r1lHAnXF2jRxoEa6/zBNPgc2W/UTYEvbJvkyQ/Uqan5vFuev9zww1VhS9vOjdWhYoLDzy
cqf8HDHYktXK5hUrlK82vUgzAhzNlopA0z4EDIIzcFRPZc04sEr/hnhyC5qlRvP2ThCu7SQ791W2
K4Ez2HzcPgdEAeYoq95RnNINNDc+/AiNlEQ017XTTeaHTlKC2CG7a4oqBQqZXVMrZs6p8b2jZ8Vn
q7WXyUDfRgRiidmVbU8UV+uh1N2IiMJERK5EtOrEqis0a+eHYNRog1UGAho3CSZ4SxVHgLN5/Sop
JJxHFGIf9UwkRGQ5FDQ9FT/mD8scW4SLHh9+jWyLFeJiKPNzj1PTB8iTeSQ2sDX0JKsBimKL7cbW
ZHlQFANaQfz7tOuqpRJZkq+zemejZ00wWRUwswzc7kA+IB2vPbg0pgWPJXsLaFDDKuaqZ1TE/ZQV
8d4mmcqq/COFJIo67z+OzmNJUmQLol+EGYFmW6l1pSi5wUo1WgYQwNfPYXYzNu9VV2dCxBXux88x
ZherL1ZRzL5KC7didLeyrVYVdTmwfeS68tYG2kuD+7ZlKzBggJ4YlYw5Z3HQrVj0q55ZiB7BmROr
AH6KXijeYbayK5P/QizYwjWzbWQxV1HBviLvyHEgNfFLORZWslenJcMB6SefQSp4R/DdVejIPcyo
1k9QfxIhGCRvgolDEepLHxRDAVzKL7dURps4mN58h3yrSHF30gdh9bbN7wZQWMQ2X+mPvFimOjo/
+IS9VS/URHEYOM+TrTEiIJrGBv6DgmPWirgjQ64CHJcJjNhX647Ba9CHHy3RmmmOrjFveBWQOsOG
CIB/NAgrkBtsrQkhe0Yphl/HSrKD7fi/pvWdllTVoXb3TeekxLBR5oA5XaxGSv8h0h6aTzBF257a
4F83/ubxsuVyTMK5PhIH19dgoH1K+yWZ/FWo/ynnT7ODm05/Mc/rZf3PdNQiRCYxZDrzWHNfe/Q5
WbMCwbc0cZrozAly/qqGeTVgkw85m2PayZQjAhuvxg4XqhuQvQ5dnIRAzL4P649VA9ZEmtRMW5qh
hxP5GMKw7jIlln5GJx8sUwm0wlPTu4vcqcc02on4NOKEqaJhE2kMNmtrL8x2V2XRwWavOjQvljx3
A5sfnTFgEFg4slmjYndwIA3hsTrjwNsKXUO64V9hBcLZxlxJKY6iYZtb/TFkd+yleBZijLOGh5mo
ICMl2LloPYSOZLQr+D9lctVkzdc0DjuXyYrX1xtnQpPmdlwXfNoj2QqAEACiH8e+fnW9bJ940zU0
mKG58c7CBl5CYe515pVTfOjRTesj2aoOSAYn3cBi3gzDW+iND4o+JqT6KvUh1ppIIawSDkRsF+gX
Mhzo3t6HNaNjfg+xYHYB+RllA2ZxYBAUokplOYsg2UgF4Ht5G51zR8+cEcurB8U/CTn9qUzMa8iS
ryO8RDLpzKZ6U1T6c4rEofONxZD+xOELW/KNq2GXgOwo6wb177x7gDXTO9DkzEPD/1qTWEfBibHm
PLSsXCzOCIXIVw1QViKBpDw9yyp+8NKfxyl68+yUe8JwisUgXgVTeaN+Zdi0dUvgqwiiKnZUOWIt
rf4tCf0hvXkLvPdvrDYwuNcRIr+o/aATpHoNnyj0MRYhM72oiFLbdFDEFKCM8NTiMsog3ifuoRQ/
dbhruBt55g726D0E8esNgOh84BOY4wzpEoJpOvT+8NumDOyxt6Xks0TkUoqQUxKE70jd4tmfbRVv
SjbDY4mzdWCxJJ7mSBzpchuh54uS+rcYyO90aLoyma1HfAc6Q+o+oh7h+PGAyQnnn2J8pI3hKYCL
0EA6qGJx18VM8aSlBhpnW3dkuXhK04UBar7t6E7REtjogxP910bwFeo6Vssaawf8Vct8HvRmM09h
C8PpNgTczm4ssHUh7IvH0L7peGtjeEDBuBc19a7OZV/BbmGzeYx4U+vafiUd5AUR5zVo8eY4+Xxo
x9D04iONzrObwMJj8deaS5dCVSO4hxXZk9CZWxmMDAqGm0FkbnRNnAbO43gEE6ncf3Exr3D5YTYW
CIu1M7CMj5CZwICwr7HRt0PeGbX1kJe32me+FI27hPWrj4k3T4p9aLGZaxt2zfmiJR5M4jjQnHqX
C9L58JiOit46cn+MQr02HDe5ZlBwWejfTPc1qxE4Ul+XaTizXliA1QczvBVwToqwf84ma+XJ6D0E
6uiV2WHI5a1nY6CP2U5reNrmDIgavYyZvvBj7tL9qqfhFDUuA6FqAWR/VSpe1ZbYKXh8xjCuFNt/
YzYIud6bFdG4DtW+ABRRZ8hTTP+vzewYzWoHbMe9EUMY42kTQf7acNwQR4CgPJ6OVgrWj8+wDHXC
v4pVpfxTh1dMn/pHROE9jfimUvA/FZC8cs0rs3OHEN9CO23IqqdgZ/otHH2tm6+tRQUnQvwHGQ+E
I9HLGY3+ljRXjGZ+6uwqVaJXpyTMRHYhyeHZUt9V9qr66VBbnI+1ffRNnbvnew50sYHyVdZSDFj+
QDvrrX+YhnHnVjUwOV+sVMtYKcKyH/Y+eQHoFPUWKlF+bqEs+JmP7YGyua7vRoGgpYg3OjF7MkUa
4TE/bbuD6TpcISFpJh2FGk2DjWI16ItHNTpbR0fw6wAgqu19lL/qAVKUOUmEOITO9e8luKRajXgI
5kVfgwWRiRQKrtC016lxUpPzGjbtVprmuY+9jcnO0S6ihdCrfe0Oa6tpD3lbIgNCYsbI8l8d5AdV
8xzOl6CSeIeztUWwlTmyEHGdtaqaV5V+hfn31AI3qcs1kG+OIbZMRb82p3Cf62oXp9NzUFUrH90z
WyAm3+nCmrB94Ww2p6PJDCzo3BUXM/qmHLYRUZfis/UJU/eXHnTSWnfPhmRPkurbDrlKnp3igMsk
7Mnw/eWhwNBDgh4U42GihYLOSJw7d7B9DhMwldDc+9DeKR+WIkuYEmJILVy0OYwNx9TgjFU3j52/
Ip8liuONQd4SZgnLnbuG2eXq7EnAAgLOSoQFYESirV4q3GX+CSRN25fXAPEgd+19lN1SFdgJ7JDd
CKVvAzBo0r5zulIDGaYV1scs8jZJ4vyECs2GLrfCmjgQV15yn3uQRJfv9FusETKWbR1Kks8KZdyA
2HvS1b6KGyTGf2GLIt/FqzlLEVq0L6LqL7mOPUXoF9P1NnZT4eQa9oMNdj+NSINg+6254tT4wS4w
3ZXdy5smHIxzkDuYqLpjiCHt7GhnffI2nQBr91GIfpVVHKYoFTMmhr3AUltuQ4kSlpLbrpvvXH02
SKQL/8tmtA179uFPrLfdckOAHEnOWfaZciNH8YgpZ4gOkWJAm7TfjhPdK9bvy8zpsPgELOAtoWYb
UooBWrdf3f7iVcUp9NPFkN/d2VKPKdGLj3qd7XMcwj0bICAITNh415TifHTuM+mkgPOXJtuyfs+m
5OC2VwuCTJyOJ8wemxpPg+8MlyyZsHTiBEA0bloK07dcJAPl3wwWUN5HhWTA7NRjHPODq4y7QdSW
HlavVsSMbHBWLXqgp1GHJwjU1VGoISksAzufHf/TLYomYBr5Tbg1WsbqT6sDln2KOVHyI2RJ+ad4
6LrOBpuTDO+o7EhECpkLydhj2GE1AVFUwSaJCVMi0dIFXlFW6UZHizLV53osrqYg5wr1SZHkz74B
h8A9pWEMvkrmROClGsWIdazi37Bw6WYR9UVsaWo7WzPB2w84JPsSkEst3qKcKeYoZ7UxEAyIt1ZK
FDyrDXv47Sym6dDqVnrQ7fXRYfpTbdIxxBAPCLw1TrXEL+SXy0CFBjoaqrTJP0VFf7OQACccbZre
nkPPuVZpfHb1cW2k9lYVHfdnh8PCJcLmYpcvU/CsjZQzg3tpPYH1HxdBXl2T0jyMkdx5uLcmNMbS
0J41z8UqyWCYuEuz7y4pxOkmgsvvT/5uDJE1moCt55kz+QuphgWTbkprulMIWTmeaYFA8iBGc1Hn
h3TQF03/7mftJrS5IqHHKbdZtCQjxhxD/HksmRBxR9lhNqLXlQ7Z19hQn8+Ib8HRFW7SLt/Zmn3W
uKxVGPLUk3YORirOAUqSE2QPdIazXp1LPjHR8+oMJtFKDBMFXmQvZD5rydHOmQnjxRYzOwe4CHe1
/jsSHGGwV8sSfedDQUkBFsOfIcHb3HXGuK01fmRuYLJAf2bDvwhcgL1jBPpLXSPXC6+l7P4hwtvK
2H6J6lgyXaAXw5SLPlWhcITa2xnlqzdHeyeINTtkVMncB+Nean11ofJDa4G5zPY5u/hYvzL6NDm7
XTT2GpmwPg2tPfZB8NBK+cdRchkb+zwm5T/LRRVUoM3U6RWdCYJUyt60JCa+93yDQY/BsLKjb8y5
IUCpgrZ1J+5tLzZ5obvvchZgyxz7oxE4hy6tAOx6OBejOnphkLwMyxBvFrDgJ+60p67COBR/9uK9
Ge91NW36IGVPR1iqKndzfBM95ZNpRmvXHf/asOHUo1Stm5pYT6jooqA65j7pIaFDIkcDI+kBJ9IM
0iTfiSp7NO6bYfLENBQPpuUCVIaPFEBlcpGIDJKUWkXnqnlsw+PGu6UaoDwj2fecVSNsB1eFBysz
zzmhO2CaLNTs/OYxIL4+rD/Gyni1fCKxafe13N1lrQWCBHZlIOxN7mlbBpgLauytDZUq8fSNRiHM
eG+tDPVICmNe7+FgwNDFiatlch8nIwsMh2FTsWxD9plZe5cs+NYRb36h1HrkKA2RHozSOkuA+K1b
fnWt2guHVju3l1NWnXK4eSbL30L7F5SPlDg8xrP4tDHpGAVRvxMCH6KPaL4YGOLmt1B7ai3YRtyc
RYKjs0oeHVk+dlkS2Frs00htvfpbUed3clr0/d2htqFbwVmO8K1NbxX+LTypgGhevXJ4Lye0QIrY
c/tO1/tR4umLhbExsSZrWcW0R8I9xt0TwpXkvtZmoAIdVh8fwxYpWTILP5YKUGdgkQnmtEcZVrc0
UXenEDetgDo8mUBJwD3qzmPI1Jcddttq3HrYI+tGW1YdNaBNAocWfFTSWUzsZj0GDrrC7MmYKhkF
soSRb7oVTBuy31jziEaafQJ6/EsY+a0f8Z93wntRVf8p4ZY9RXIGpIsDLE5apRCu0VSYN4SzNzdB
Eq8NOPpsShSBXq0yHfBVHu4t/bPGIZ3xAeb4YUsxwHyb8ODU1bN00r0g4chwgx8I8EcW8XB/w5uP
OaSz+DYLda1N97k2iVwh18hAVI1C5MrFMDDJYqKloXyN80tulzfBXC8ZpcakPNhYTXmwCxI/K9rD
Emk0MhNb8z8bE221rj+0Vpw8EwebCltCjuKNiSZmMq2zVXibMEo20kdKhFzHVlRaifEA4g/JCDYZ
E5vzoDPZLBwOhy5i96HH1BAwbwzZ3JPaWgvdeylrGps2HdZNF1IjWqjKyFvJ7U8fRQDerr+Y8oQI
kqvTRQ4m2hH3M8z1PBE2tQISllAj8D0AUB3O2UNdrM/p29BGrIStRRM2L0KGz5bf3xVNKANN0IsG
YLihRMYOOY3PfiOBNLUM7uiFLzlCED2NmGLKo89XXWn59DT4hOJ5YUl3mG1E264calqZaFemFsQE
9rCFsQKO6q2U9MwYw3sa/NjogSxR9qU2h2KbRPQs6o1e848OFZ8QCrO6YjhWQ8xHIc/kkRm9a73W
rCsyfJfZIH+Nnt2nQY5KPS2GDCV5OBwNdp0a/GI+HJrlfDdGw9op/JVu2XgM3VXke4RTA6uAMito
VxBJLycIAFpnLB28Py6UVwupisO4q4vdu+qzfpl7czQYWpXKfy9NcIGUHY6U7J+aL25YZ5FH3q4T
Nf0FTvF48BP86zOSmrZ4BmnLUL/3GZrdyjnjxCMAN8BPVgLG+Cc7GFnFe9FWlGzmsbHGg6ycQyWn
c5Vn17xPN0EOd8xorF1sPiJYQGaLENZhcIEE3WIbuxgbA4GCazhbJiPPMjIX5Txn9KsTC++/rAKD
64LdKmPS4fKpO6HkRGOfJ+c6AqFeEACQaR57KoSvJWfnapLW3eWcjYISWWWFZxRLMoa7PIFQVaKG
TtzmoDXttS/lmbC7dUUpATTKfK8y5BJV0rGh19JF2Xj4cR34Gsaq7Gv6VLO4O4ppq6ouTMXO+F0w
CojXxuh0NFkc625H71QmDr1k/tWaTkXGhce+Vq/3tta/lWPx7SdqORXOoTXjGyNuZkrgWUiZBO4b
rnG///Q+a/u2JpBR8hpi1uYfXIgItlu+G9W0D7v0rwhzAs20Q4o23a4cHoX4avVI//mPLC+YSLUy
WAuXUVEeHmxKosRDllhrLCAihu8SXyIHJDEjBlS3ibxgmbJw0rGkhRElrUcpVuLKFnXw3eXFEX3/
tiHHIDSRwxrRn56q58oA/Ftq00akKJj90XpEnvHV2+AzE+RcI2Va1LuoFKmkQY2PDfMYsqTcyfGf
ho5JZwErprC7ZOnp006ZihhqTGW2ZNHgwyfGzxNgVavb4mwE1ckZ8n+p25P3DT62DKtVarSE+9n1
ulBEjGnJPieamOum3FOn4mpA+iG8XUFP4zQfGdpAOYWXRodv7ULCYr4lMpLrM39hucmjTvUNYb8U
+NCeLRK7a9k8WB2uDBjeBCzhSor055xd4mR1S00gDxLO2dCpL8sRS4lR7/jwEJFpKzU7o9JOrhkv
HdRknIMYuQwFa1P0J0M372XMgZ8Xpyj113mh/0s1dD01aiDPIWjdkCGu8GrtQzNEcoNXVLBbo0ZR
HjoiF40q0ywDEVt2tRGWPY3sQ3OXRRvTPASIeO+n6TG4kANlqGHE1731RHU9IJQSSXxwXdZRKZs/
XdQIiod73LTnxL8LI9uFen+IY+uHzLBV6SSHSudCrvWT0bL6NgmzctHHAacMq2AxeNVH5EePOhxR
pdnH1GdPP7JQJ/oWzQmAAsThVvGeu9Nj/qhKBfxNL9e8BthjsfawtkoZXYbhgNE2/NcEgBYqrbx0
Wn+JMFlqPldEYp5sKM5JP22SyKeDMTC9RP/6Ety2YZkmBr+Bmg0tTlSeB81+SPZYWseyxMBZOHiQ
R9BQPJVZxqzbo0/qDfQIFFqg14zDKPSN2aEYGgmBs7hJota+dmPKNQUsZdBvBPU+Fb29ZG++dTKS
2qiTnwriOgvRAUynikFB3nfiLfAR6LNPJqbax2uHWwnScO40Z91msFFidgts+tuBOh3TNXGKrb2M
KswoY5wfpY4RurVR57U9RshiFsDKaD957kueEGqHRXP2OCFS2UkcPo0u3msxPDpnVq6UwUb3p1Wv
+k/X0fizo43rRucM3i66RbFscHXB67lpHct36Vj3Iqi37QR/S4R7p5PXic+9tFGl5MCgIytCovHj
2aCv4vFumx51l1Gw2MteuoqRq+NTsqlL5ktOwOLa0as5gOHMoLh3YfLQnWg/dtNLPmksovDfVOk9
B5tQWsAvWF2zhWGkDLZOB3hP5Bx2TgAMWEdUuCOckAYXlgz6rP5mY/en61p74Ux1L7deYq9MlZ1s
gqMNH2ie3vmfHj2IxiEfdbYPAQ6V5qB+pPfGmfEugu4uPAbEBITY4m5NziIu6cKVduuAIo2UprbT
XD0cTE5hvDuj/xwxcssJBq/pUlAA7IzmCmYW+0SzMq2XFHwKVw+cKtZFaAONUTtPA2KKniemyt2X
mOWRgzXFseo/JFpvkZvg23yxlXHFpfNnchKX8Z1t9blO7J09wPWPP+yM9xM5SGlz89aQgy11FDn6
l7iQB2EOJ4IMcZe+WCJjwxmjL0ud7pi4c8wLKvEwJk+A9DJfZ9huIQItx+86YAOEt9WE1qJhCmQD
/DyMPFSusxjKV82WuO4yemlwcbWx641gF2q/JXzAti23owMU3egkxSoUiEny7baw2nrvpS7fh5SP
KBxf4x51NFNSAYilzEhRxlw6WAy2yoicEYKbRm7xbsJR5+fQieCFpAUgDFDR865h+ogT5B6B82cL
zsoCgFUKKpBQQcDonoUbTP9q6IYVHvdUjURPd8cyBTXe+icMj+dAOZ8m10KljHevLp4aOA7KS15G
YZHY/qOa8sUNAVyrFlYmcmB2RaLoNxo+Jzc+iqnHgYSVzPRRQKRZycw025dCY0Tlz3SxVUUwlpcR
COIQDjMkp0QHGaE1+lZzOlCLrDJiwkKHABLURKUKl/qSNKjRbC++qlCe7RAJqehsEpI74jnZwbOD
QdWyMWJ5iHHXutbPNC9bHOeCb4P67LsenN/Uay9TOY+pURhkke3TEeF1qpmnKPUzIm6eXGLOY826
Vl7DNn1cBpAhTNYkMKYlu1cTb1Bbx7+yKpBK8pX73XgmdWM9IFdj2r8bkV63MckJPCJ6672Bin/X
GnKx8IWVyDtz25+TF7WnQnJf5KNznHq0tm3BXpFxQcrAeBklEOCsriICQBHxVw0gptM85iwswN3A
bde07ywckR36wdYdu60etwdf51A2NNKj82m4aEMG6khSpeU/mufox6JiW+YojMBlgVY0DfnBvS/J
G6ywbehyem9189Zkcld1uGcNittG/sOwcYsqVqzM2wl58tHxZE1PBEPpI2XpN9hB8Utlxp81YlYb
Xe2zQQ1P+efkT/OD4dHjoHZAsjAAEil6BpvCZHbAEXmbCklkoHtEUIL3IIovzYwTEzXbL12drb66
mR1jdkYCYB3agxqghqjc2HPT0KOMCKiVw45BGekZ4JgLPAJs+5RP31pZXYzCu1UJQ/m65ndG+XdN
8upohMXWqgi3duXVsqO9Rpa63aavEhyDwkaUE7OGLMD/sJmENZTrUmnAvmJ6ZM+CCpw5DjYzXPfk
+s0xDQLem9nyuSc1ZIBRr3ZThgBdc0sk+eYp1vO7H9ZfPgp55eoYIkz8dCC4HOBdRGk5JtnBWUyD
IbJfEMTLKf3nSb5SzdsDJ7sNqvhicvBMCMQ2ybiY++QHHpK57lwLqRlQP/ZHjLW5S3yWFHFm7xIu
7iflf1kAmm0oBQ0GLdeufh1LvHfptGcKebWHahO20aPyprVvDCSqasy6wt7Dmhbu00ynGtJwqYOn
IkhkESTtw67l3bTzS10CoKRSRZFCaDGqsWQiih1DwIDWw+fqTA3rM+nDZZ3Z96RB9TxSJYwgoZJU
oapDlToIcvM8cg8F9lDPqB9G7L9kBmRqr/Iflm6+EO/wpxhzDNKDmgopwo12ADyOztjDMPO6fWPr
u4EXP8zyY1g1J9ZSK0/H4+pqZxV4C0/gPNfbbRDDvEs4uymqsaPSQjvWe2YBOmlHLK6jWgYxjVxv
Y+JGbyecGBpegmXahH4YVOSxa8E2LaODoaeX0RBvaUE0nBRrog+gUc0oRBCupssE2EFiUPXN2e8w
qYIOjEWyVO5FwEIcmP3YxhzCoDfXzi83XPfraHB2jblXti2AjGTWyRHQ2oromejocdGTU9UW3doY
MvK0mGiiShUj+jMb9a0aGvIkxmQ9mjbhM3I1ZPXRTFl589ckoTV67jI4loGprzB+psR3wbc0hrlr
KFgjVFo3d18ZAKzuMikQMLM6oGi6N6e2v0bVvpmoe0aRHBsJsth3IoRHOlUT2cg23d/SGCH3pdq0
7xtxs5NpVwhSd0aB0kamDRGZ9k/feee26R6DAL8qC/1jLAIbkh4wIoWi1Cnxevky5SitUHoPcbmV
xbRuSha1Rpxv6cOY2zXOtMyj6KX1DFxuHO0GbIZgeEnG7MWUZIiwn+fw8bSZMMPpJCRiPpXQhMH4
vcSU4Wuh/PXE6eNoFtc+CCcGEeWqxFDwJEX6XYbOz/9jfWN6j02CYsNJ+xf6zqPSfbkqNbyk5F7u
vGw4kMt3SuPpy9MDVC2T9+LlmNPbJtoTqLoZRuuVqw7X0wDWrIzct84bP6spvDLUw/+H6DOiM0NG
2d3hGgVAS4NlVxQD5HkIRzoW5dKsbpaTv2h5L9Ae9p/MbvPtnC3v1Mgaw4ajU3lzF50g4mgHplcw
itmxMLTN0xw7ol6hjps5dcW0qIxg1VrqUeYJNvEEKkTfsmGyCqyDUW7eqH7nRLnqnjs2G1qES9I8
xMp760fMjEGaqjlEjZOsFfdGtnxlEdSwKixOTuqdrUzZC0oHQjkGxVpixBEDRDOvazBN/LHMXxls
16a4RX7RHJUHTpw/+UeZbHFrz3l1ejaRQlGptvT0T5pfvubQJnwFO0AOfAC6pjVrQQ6rn2ZEH6v2
V8sxXiu8LqB4QNZ4Xf2NHuQR66O11OoBXqNx03r1WSQVai9BZ22F0TZUKWOj4tBECCxi9OwTaYT5
pQvqH8uiWEkNPN5+qU5S2B88mt/Us5IVTw0EiV+N5oHvc/BGvAY2OMEqZs4H8+ARW517thG945TK
NC76DPCZmwTox2LwTUbmwmru9F5Xl1xEVOlDELElZGAe54BRimJTMNeN4/RfD1ROI7kr560sXBKC
QGLqFaskF7azR/L2KSxfyXhc2Z6/l/13w5wiYESLcTYOqPSST3D17JUS1pGfwGSuISncfkGnOnHQ
avTpXSdZ1xQ8JmG4LirMyll50rvxyyXrLHUrUPIdG7mLL/TzINVa78qLluBTQWkU8oXxc+6+bJ/1
2n6CiV/JcSF7cR3H/uC4Cp70F4yspT6LNFhXT4b7ZYX5kaDgTYX9vSdFQCGxXdrkSuxlJPJNjWqO
fNH2u5H1H+UvXj6T9JUe59iqi6FSykgW+6F2WISCXvL8rj4M+Dafe4GUxJKAyJgeIXUAI95Uzrh3
2yy51U5dYRUuUV9lJJWGz+kECBdwf1sxlyV+wCEmtpsxHQPHSos/xaG1jHT/phcBbt/S+JdPbLdS
KB4NDBRwVriLxpuJuAxNFktUPtLjQN/inatZXP/JmaPnmxy0TPPuqGVXn9vpLNpZaEK7YG8TYs5T
9EgLAHp9snEzbQWzdJH0d+D9ETtzg71J/TK5O1u+m96uLglYyMuV1xTLoPwqAdMn2toAlT2Q+eSG
W7CSS5Hmq0BCAvCXSIQVpl+yfDr32VPXDj2C/MR/yVaE/c5TpV6xnzJqjNs1JLSqOwGvMktg7tuJ
xdsckjFT/nmGkLZuDdwALEmj4m6OrErRo855COe839Ce4+5N0X8U4VsI9zpwUF7fBrnyOohnUHom
kAqQe8oMdyyCzfhMeZjR2Zv2aay+YlxUUeDTWP7TwEwSHcDg5y/ENdT3+SJBSeeY8YUhJq8s/T3H
qMtGz+fxNcNkkTQsxDUuhpZ3V2vPGQI/B29hzJ8ZYwgAfoJujfEugM2vni0WOYTt0WzgEpe72ufz
gDP9GZn7VntjJ0/4lxYczCsW0SV7aibtpKyypF8Y7iaHbWpF8H+x/4W7Eng5tJv4bXSc7dAgOXsy
Pvl6RE3UsbcqkVbSrKF6PwzMwC2uTJZ59FRlfJnX/HX9WpERELGDZp9YEs5bUg0SiwHSna3aLitW
sYUOieqEFhsfC7dNP4+YFwV6Xj1/hd4seBcIJ/Oajyja8xh37YYZCRlndr8f+jXqnqeGXVn0pFEZ
FdXf/NnKQ1UcbTFjs8rqo0h2Zvss4YF0GDViZlmLemARUi3c4tRnz5EYFqitxF/D6BbIgWFeiLPQ
u+9hQt1xluqaArE1Nnaok0W2oaV4Er8u7brD+Fe427JZ9yh2knmfgxg5PbvFDUebDzqQ5jWC8FoQ
bSH50W8pyoU23s8beWyqCGUL+7Vub2P9V6XYRoa/inwDjzbCZ7JDiFjDV5hWuzY504M1GBACH4kB
0Hwgl0XxZDFpobtBYJIfklHdBMTFMtb2Di0AXhiuQWwIB4/faLrX2aHwEY3SIIAJqvl7QCJwcQY7
b9jmJ+vWeNAMXiWGR21V+Tut2zXtT5ddJnmbzANGD4SgvBUhtdoNrBPBCTnTNa1eipEzOIAyOkFH
zB4GURNAPVgVMifC4uOCsfjCxiCjV+rfeeI9bZW1isPlUCLt3k7tZgipX3p02E+q0p+wo9CPomzf
zBIs9huZw93A01fETJARKhpLQzK1v0F7MOGU919BcnfcQy4MnInWtpjhGFaB36Vbeewo5blPPrQs
20wzfl90T0RyoIox5P8G1jmAlz47104VxKfaPzXz48fkxFmK8p+pX+Pypg8fuCFzvKloDsCubTjU
ifNIo6+03tbmCxNAm4NksHiWgAGkz/zb0nFxupRIGmnXMHGkJz2GBdsc84Ck9aXOAqmiJ3Z6b+1L
dCcrgZZU+7L74J4bm87mB2DmGy1Q1lQd+OtYMT3F43lk/UTTtZIRcrkeMHp1x1m7rHW8FhbrophU
KZe0xo09fMAcWYMGWHj43EKbAsahc3xu7GsZr0J/k4BbmIyrOex65hvTnMkmXwL0sO3UcH9uHW1e
b3xw8UbpV+St6wGSYPUqrdcSKZf2yNOZG4GbYZF71VMdOjS933DP4n6dgPh02oPDHTOzywiQRdlg
bmF5kFRjaCsDEpgBDoJOcYwBqkDi97ZteY6Nt5jJgQFFJs3OLMDQkuy1CWqpfum4kIeOTCtr2bc/
gEGt9jBEJ1bVaYkeadUppO4xa5hFyxOaXyMU1lyPhv/bDMdo/JXmF3DUGhVuyUwlHY5ZeVPKQEO7
TWbP67CvR7B60XnommtYHSs1Lchu26QJ2Hyoi8Gpjd/C6NfHvTAkHyGvFcdWD1ZCr46dsQEr0Ecv
KHesS2I/k2fj8zcH9+OXa4GTMOTzacw3U/zTqWSmpW++07Ba5to1DvpwgSGJuiAf1mOGG+ZZof1T
HEe8YoRYjumbETIYJONteHYLalo+kXRX00SRH5JJWDVvzXxhMONlCvqU8nyXwZoab2cTKhRtK8Q4
47lWL4LBu/2tYcWKOhJK77Dun8xmxhRkoBkq/xrK52Jc2902CkDUQQo23yVBTazCGwNNJ3Jxe4+f
JW+ODVo/DdQf2NGu3WaYkPPJ51jfR+LQ2j+N9ulqu57gi4QkO9tix7ISnxIPjI6OUe5E/CsAxnT5
VZOvk2bicwJRY3N54Gthy1rwVlhEZEbtTpIEq2n+WzoSqwEWM5m2rgMgmnEspXMULoX1mpQQB/aN
J1fKfM00AxnZrnDeW/lckUqivxeIaQKa8YaYNdRnPaE540x++I+081iSG1nS9auMnfXALhAQAYzd
uYsEUpYgS1BuYGSRhNYaT38/9CymCpWWOd2zOIrdfTwjEMLD/Re3I3BHePG5wKvl0YwST0fH0vJP
CpsXVSCeZp7OBZN2974A/URZi6Ml2wmn3jc5kvWsuOhxAVGwPEWgQ0E4LKpRHYqNFPwgopcD4GVY
DUgaZ6eKF7gIv2GkVqQnifRmHD/GzqdSA6+lfhL9UqCiThs6mKs8qIg50DBHqeBAx4iD97uppshm
6eD17+roecy+SudzV9MAOui032wOMnPg3h2+m9TMM0T2IXHw2ilJKu+stARq1HnYv+1au3aBHXIy
oF853XZTT9+l3LcJfc+d6gTHRp92EzVan3zd6r4WrMN6PCDOvp+bbD/k94YBTVi/t3Pz0CjIfeuH
1gCig6x8fDDk10VZP0anDqRYLb9qSbQFqOg24F7h3c7YJtoF3cnuRbPvTcguANEpL4GPh8zL/QcX
qkbeAMGzzn5Sgh+tgJsF5dKJ0NoY4frWSBHCsV5gT9bwWaLYNITyIIrqsdDC7z7eOHYlWDwLpQwU
E4gBDXC4bWN3RNfXLwqY8GLTdM4d/UyMLMaTUilPbU9J3IG3kS7MjMiKjihc7EM85rQIDDFyKGjv
fgOby9MvQwlUzRGyLXyTs9v0TLoYKobvIVdPOqTb2lroZ5hcjZZa3hV1IdCh9EGuOMkzSBAkd5F9
ylThRtI5tAuQKA/DJ9DJdEhBdegRXFdH7icUGWCYNzeqifzcuCgcKLSG3crX96Yv96ntY13mx79B
cj2WBQvIbtPg2JnV81QBanOo/37szMY/ihAF4ClwsK4vx8xToq78ErcV1KwJHXZgrBO5ltNFP0cH
YgmQKaRYJud2cORx1MtF6XCGSm2yA3SDHV3iFNGYc4jue2ceg1z5KGWQHPysq06dBJ42NTmQUVO9
Kyrri61pI+JELLkhKymoBZbGKY5SOdoCzb3Nz90kg/UFU2TaiXIwdtZo+p8BNNBC0FvEUke6r2gd
Uq2RpzlDvx9EJPncPN47CtScrNR5favi41AY3Y2qBJUrDYym5ABh3hLaPSVd3lPzXQqrwdFrso1h
uolI9NJMQIuxP+gOZcOQ1MoVNcxpWoiHEtJwG6s/dB2+ZMf9AUSAF2rpqrWwvKyiJVPQ58gMtqyI
uoGSPToiHfJ+FjYpCAokxXTKbQQ5J/PFVkCkI4vJNdvCCm8qfT8KUz8AMDmM0WJCFJ9MUyI55IyQ
KAzGU2X9/agnXyIKJ7B67ePMY2cCij9pFd06OGDTom/IVdvQCy9sJCbrbnEtSGhHlegxqpaFYwUO
BFChbOgpE/Lwfhj/AXeL/y9+rZ35KPDcVGI0l6MWsbIcP7UJ6LjZUTwpvkWG/diD8gshG3hN3+/b
Uv7O5+QlqOiE8Nvo3YzonDTKjzGEyGfQDshb9UfbLkRw5ZeIg9+hrnwqTIRPHFJ7XblLcfjqQAU0
okbarriLjejYhnxxJbvP7NArxxDfSc64WT+2JPapYX8GpgPI0cnv6GQJeulwd9rsCLdw10ue5XZw
iBECjmKY03iwGVYDfbM56bLZ66r6ORtARQL0AWYWeXGNhGMLVWK2YJFY+T2PY7TfrPghq/EqT9rn
qOG91DioqaAtqDQ8YMT31FdaRFA0eOetL3W8gTWJLoHY9/Y0qL9RnxmhYphNbg4/VT0yrB9BAgD1
l9Z3VUcXDZF/XcUDK1WxeBygLqDZqStpQuMhL/qcpKuwijwRu6A2Cm6SVqlmBJW4nmnChnqZ0spq
HESTKGZgqYIzoiR9hNUXhKUiPoSFbSL/22Y+IoWunueOgZNkg4YG96msS1CvOMvXlLO40oqU4tec
LXDrWvDZNkjb1ZgbQ4ytDZqXM13on1PEQ+ePCsYSuwY5NwKrKEPp/f6rzz+7lAYcLejkY9XLDFWu
LE7pToHy9TuSBiWbSvtb6FtAFiiCybD6wFu3RzG0sJuEs0EiN7W0dDo+leElhtLy4EdGlEdDSweC
msg8a5SDqCoJ7pWipxV5MyRZn6deJTNzIPUISPTvGh2Tb0TZZK+XbmMF+FEMoWOczGSIM26hgY6E
19h6huocXLkQd2JgtDlP0gTgYvq9cSgoT26uhgXlsQSgkv/TN+k+ZFtocwaV+whXYW6mrIvSTnpB
OvoNtkOmDxAXWY8AW4Ai9GezAhLYD/oBgcmC94D0S5w0XGnT/8tYeAA5UU9oHSRfy2ks/syV0MR3
HWQV4jo2q5vnfS0A4CIrV4VmgWeq2Qz+5w6hE/s5yO2gRP3Rt6ivzdYIMA2DZcUkuTLSwur+oM9f
YLjRdKJHOTtr7QQ5ljwvtae2qGvqwWpSpcOnpAWaBC4u1ODrdwDyfzkJAqI4eTZhK34HmqhGhIr7
uOu+aFSfxF5jXc3KgmGsEOyy+yQX8RYJ0AlHxtpIOh7yxpip9s85tkQXk3NoBXqzmeLnqnZKfdXO
/qT5oNqGp/aSLMGwq1EkNGpETSVXZZFbC6RfKbFrMzQtt++SbmjtZ1D3gQQ12s6W7ezDKUkdncJJ
a6LobRp24SDV6+jT+GHglgPhnLdcZ0Ok++MurUKBBT3ts9GkwjjIRh+eh8Cim7UJzdH2v7Z9HEGu
s9t6in5F0o6hnTbcrd2LBXoSUhmnR3ucemVaeKuNU2s00JqA7HArQ6gb4YCxPc1ICTeSKqHo+6QB
mkFnNBKHNoc6PpykUAocs6YwlnSOO8WKEFvMUF5JBErxuqPjAaM2QlN2nVMW42cT6ga02diIE6vd
Ah4tqLYmfWPRjdVan26TmMY5qcF856nfozEUtD0Q6YZuDCBEq9TCLb+ttg+imiv6Kq2l6Demhmbg
YYwDn69sVwEoKtR3urzmPQq7pyBjbNu6Rz6vBnBPA0gKZ/qc2U3QKDd508X5uG2UIbCbO1U308zy
ujCoGzg5qb5of/pTapQ/ersL5ghVp6Yyvgl+NHhWTVUzleIwOoKJ4bHZAmogIAja3t6KqI7EUyN8
P0V+VUuMMn1wmlJtzK0CB6D7o1HY77InDTfCsPg9WXC5sd4QfkafNFSjnHJCG0Z2+sPwjUS7C5LQ
qCjxFmYOCGyooDojdKMVBnz+SZGZs9j2Nlb32U+GREz7pB6EM4IJqUIgxmQMfXs71H4PnpoVjRBC
PArw8OyjeN6BWcCczxZ8yedR7wvetNDMGLoEZUvrMGgC1kIWxUH1FUCQkZOcgQXs73yALkDN2mSH
qot8DlQTN6TRoO35EKohnhXTLHME9nuBIDKHKCAlZ3KWHDPsKAACFMtu8s4G4A6izu5/CyM1sfWU
GMuOX6ZmLDHlddpJ8Erq5qrW/rCtg/mOEbIg4jlIogcEHQvjVje1pWyA0Ag3eKzGc7IP00jTb82x
5l6vOMehFMYWD6Kq5ZG1pcBox3eKYS+lwLp2lNueJux8RM24RbiQf3h6mtsofeRDR/FN5NRm/1Nq
YpyPahGliHGFGtwkRM0t/2GisiCBPrRaftDnLnPQEGlzp9sbQaoikJYqvHDlnEWIK5ZtaFFwHWO7
egQGoCBoaBe5GlENm+uqP4CBdFpkaGM4QrDi6XR8btq8gUKqlEhqbKmYGqFntPVsq9wkMOG+O3NJ
+ZSFrFNkEDrAbkoS0xz/kWaWDZCdoiCqn4AAZ5QSJ1/BKCoQiV19HRojIp3mGykUQ+pgHqBGpr4P
YCXIgyGicQQs4ZCNWJnDFi9mvaTBKRYonWwLMhqc28w0JoI/F2l/ShCi8TXsW3tKZOg4B41PSz5V
rfFOOhSzT2yN0qJ50dcQdsmxgfCRXk3m9KJUPYbvgaN8rgHpgceL426WN4qRJ7Sa7CRPY1SSnDEA
vjyOE5r2yC8g1bYNIr+iIVoi96MryrQ16N0hXBmg5menM8/GwpnKKAQgYgcOuiIVDhTFKA2/wUTd
UNBnzeqoi8CDFH2K8lBKK3Q/ajbt7szkLNvpmG7JvQ1zQ/k5sncoww10yvdtjiHgrRIWsO71jNvC
s4MIsKadl2hWSvQq/FvFMWiTq6rdhS8OhPCO/kvY+/tKCcR0A/6qbz7hGpLA46qTHBE9WIsjkChd
+BwhCvfzxynJDFSWNDw/qV4VSQ7rrBQJvtZh+0tnQd+Jpiq0X2He1KRatSkyqje62akd+kx2ke0q
Q4X3pcSASujL8Q67mx0UBj42fWNrN+WgDJwarNnqmOtVZdxUweyXlDkCrZ1++34tsamKK6ulC2Ar
bKbab5tpO4JLy27CXkg2NVuziN2h4b5GAkPrhnvO6Sk+gZPw9RuZS9k+aqMsA69pJWRWyCfdc20X
ffYjkTYCY6NtRRgK0ufB57YLCx7RpJUVD4+ZSab12bUQ/wpUyEEfArKxEjMaTrpJHrgZTUOGd2pe
0YQZKEj227qnQ78zfFX9FSe6rm1qjJeNj5rvJ86DRhWVw2yu0KGTZdqC78/0QscqaebARYLJwKRk
nxlSgkPlh3Pc1IkNJm1W2wlhTn4vypgAOaQ3mHEdHQIV9hd8PVELBOunBON722nFS2jV/S9TzkV7
r029M9z2UaNQORZGWOHexHHtKe1A82OSQONwTKuVGEjFkFART5AKoug3K9TYjBbJ4AmcPe4+oYPZ
rgBktZHDDKM1VSXYvYk657RxrMIEcdHqFYywohzspcppxfeGzEbTLdFwxnmztdqfSWMYuLZRT+i9
cQrm4JtddYDHFHra2qOIxAiowEoc43GOZpqkmgbG6UOCWsoHUfrxt1CmtLmNKpsAXgicXkzg3d8r
q54epG/Di/LDGfHdCVgkUsmzydXEiwjJEdY+wjhVgVi2D/P1Z9GIJHVHUeT8+9RPvwCuS5rDAOOT
XQxt7psqfPOHo43Q6mkG44abVEME8SPgbEE0QHQ/kQxj8scsBO45Ufz5OtEKfUS7sHqJ0hILHLPM
QxhvdVQAAoMBiPy9EXeo3oDHxE7XsELkB5RxjNDSH8wa6zMpUIJE5+CpVq0ZY7kWzhuaRejBLXk2
4paKqRspFUUbuUSlHpTJmzgY+D9uhgwhGz1paeo3TkFxkKN32uZZioQXSRQuMFHFW2QT1KqYt8PA
Y4zyt4a+AHKUJgLwkBxU/txG+3QKI7oozRBjFG+h1AADUap5T9Wtbp9HBTjTNstkBs5T00xlx9Fr
2bdx76iDG5tB7hzDwGx/zXPd59hxwwGDKi2N7kMQRn2ySwKE8fH/CMj5NqQWBnRsXY/jm+U8jvHo
DZH/gxBItmGqFCx3U5+q1SdkjfJ21/ImSr6ysPLmQzH1VnSLIkdWH2xlUOofVjFgWmpPzRB+r7sO
pqqGcnf0Kw1Q2NtpLYeIdeoRxko+OkiUsVxnELKGTbbQwxnREquyD6ibTulnB8hTwrVRWv1tS+to
OI6+WsQv3F4pH3yeEIQBaNaHJE9cyIrPJrPo5CPIIosephLA9v5ARj3NH0cDf1soLyKf4Y9ME11e
hxsFjMYkgxSCM1JC9D/qLFTJYiUCzSzMsDmQhPXRr9L3efnHRmdkC/Ns7k7SjxW8ci2MEtzJMv0E
Ld6aMllqqp3+oZxSc9yXtpE+arUzWY+G3gIyDdCI8Y897QLjkPaGFXyi6L9I/eeJFsiNjGoudoRI
iiHa9wDTUFTsautL4/D0+FCigJyjWhwW2T2IUMqMEeTCY52OWsnWk5SgSyT7radqqGW7jwB3DAd1
zJMQmGyQQeQKlqNj7oocEbBZLvYC6ZgUjpvW+uBvS66K8IsETedAfDMy+pyJ4pTdpy6wA0Sga64Q
LsQygGbdGjrNwX/3owhaYgnKEY6Tx7lFZ/Slkk9Gs+gsdi4PLbIYmx8NaymBhFQvObIJsCFM6fO3
LZXwuuJlSEtZLcYbJ6foMSefK7ZTB9opDUGXgRZwjNH917/9n//3f1/G/wh+Fx+LdAqK/N/yLvsI
oaVt/vNfmv6vfyv/64+Pv/7zXxagOd3SpdD4L+wtw1D56y8/HqM8WP7uf8+KRpMt9CbP2LdHLN9+
ptEOEMcWTcENBkOo+qqbyyHF2ZBo/1oWOCah28tffxWyTzrTj+qllvaAEYmXPIAs3HGQffGPKNEf
i9tvAiGBDYxLV9smWG7hMrTYz1/+GfaZgZuOUG1VmqbqrH9FHBfszUpP4aoD4EmPRsk3Mr/o/pcQ
Qxfz++VomnYmnGXbwrZVIUzhrAZtqklnpKjAeoDYkHjZzjfQpp6gQ7qJV325HMy5Est4O8FGqqIL
BqiWbxocmr19NPfGjjbG4XIY80wYqZoGi8jRyPrl2zBU48paNyjokLrdQZ75BIpxZzWjdznM8mvX
K9SWqk4FWzeZQfE2DN1MzhJZ1FT01APltWOrmXf/uxCrj1OKsEZ4iMQjiFv1ljRDHnrH1q4M5Nx8
2Ygw6KqlOlKT6yhgnvhjELUBegtFmjwqIFYDkHGXB3NuYb8Os/r6srQ6ZbLIpShc/mTdAQlWtuPg
/0Do0IVOF/jPlwNaZz4QD3oOVl2St8ll6b/az0WQg5u1wO70aenaNbyY+mcHhI1T78qe1c6tbMeg
7MZrwTKwGXobyh5HyrGmj3ceasSnDGjCpiy94PuirrFVdyR4rPI/zUfrgKZe4MXX4r+fW9PU0YU0
LNXmC6qrubXxKIGAVWYezHyPbjtsu2HexF5PA+ZHdrR3VCErb3aX09NuXNW/8gOW8b3dC2/jL0vs
1VQ7pESiHbTRi30qQuXo6ikSNnj+gq2i6nX5u75br6ZgHZE2mZolpJDLZLwKVgdjGeNsrLu+OkXK
czRKSOk1r7jy54DHyPT7crhl7t6MjXC2kLolDF1Fi2f1beO4SWgYEq5Zmr3lr8q8cl69v+tWEVYD
0usy0/2OCOaH/GifskPwQN8X7ugGZ9v/yXJZdvSlIS3L+dUMgtwXQC7Quq89miYP0UE72B4tqWmj
eiChvGvL48oUaqvLPE4CpbAsBohoD3q3A7n4zeWP9P4eW+bQkDzw+FSara1WoOKjGs/drbvqKTqY
P5Gg2qDbvUs856P0Lsc6t/5eh1rOnVezN1Ap5ClEqKHEpeW5wdLV7j5ejnF2xl4NZ7XoDL1sVdUh
RsvTvXeeULm4HEB7d2SsJmy16EAS1F05LaNweWjelrv6Fo78HqHtbXWrueZec+MD3s7fri2Gvz7F
29XHPtIdjmaDi1MzV2OL+0mgczEyNq/bgrrDBdWDLuQOO/2E8vk23Q6HcH9luO/yHPNt0NVwA1hK
Na8K3U1v/X25Gw/RLQikDSg4r7tyPp2ZWl3VSSMl6QGj1Ffba4p5+CgLx994UF11i9iPRW/nEWHA
rfNIRxGEWoKWrFs+4pR9LL5cGer7L0t4m0K5YZpCtcxl979an4ZetfbYE75/GbaI1J7IYw/x07Il
UA3YUonVXFCKXwJPP14OLc7N8uvQy7J+FdpExq0buyX0btgieLhFUvib5fJ93ciNNs/Ktt4iREKq
6eYnJCyuXEPvdyYjd1Spq6YwHfXdISBNoeNAAEFoSM2vAU4ewK/rzo3yIXz8J0N1DA2+keMs2dPb
oU6mY0U6dUd3OmUQBFygkqA6t+hl3iEff0Q5bBMDfHShKW6yHYTCq7f+u/yGJW1qxpJ22AZCjKtf
YBhp0rdlBxexASNkUyouUZZCXycsrqzoM/Nq0iITUpW2RYVltWMtRIVHNdFY0D40l+8h8K5gnP7+
x3sTZLVD/aQQoBL5eJnxXFdfgGjZ1EovfzVt+aWrs+dNkNXWlGmUz2q/jITm7x7Xjy0St4VbH5RP
yg8sxMWudVW2x2Jma165NzRxObi+ugbp3Kp11hIcvZet4aae8thu2q2zR9hpV1y5Ec+sjtcj1VfZ
L9I4c2JBFl3UO7O0vJnEAFQNP4SqvDKu93eVTiQpVQvCPc/WVaSxCPXJXHaCntw6ORWD4tPlr3Yu
gNBNw6QkYEr29dutlnYKJApwJ2j3wAlEkjsov16OcG6Bv46wfLlX5xZQA+GkOhGwvEsoIEe3s33l
e4hlaa2WHukq1hCOZVPXsFabqJCV49DQwa9mDw/vpHyIDsWjssuP1T3r8CH0ErfxIL65wGWOlZc8
L54ybnuPdIcLw9u7dk+cGbMlHFU4fDXd4tnwdszI6zZa27QIRY9w+Gxovoiii/T5b8+s1ExLs7h+
QWuss2eNYpejYmjhamA+taDal1hEhvgaXA5zZnKh+lgGF64uuABWkyswmAE0OUCAoVzU7JO9vg8P
/6C0YOpvwqzOKNPqQ3q2FOz7wvmuVd0XkBwuBNwrR+GZF8HbOKtjqu1HZEaXONadxKfB8/dokJGy
qMa2uQUps4/3l+fvzGnBwMjJQHWb0IxWOW2jUmbSkt4EC/IUdgeUPVxN3micGZfjnNsFbwKtPhQa
CBZG5nyo6HO8F/tw3237W+UwufrO2UX3ztecZEXZ4oKsee3G+OBv6g0OwPf9FjrZIfDSK1N95myB
igYjkpMLmKS1+qJTkOotiIJFYrjbYJBJP/bPlSEv9/Bq478JsfqYjRpas5piJDa+aDtETF/a0BNu
6Ha/fQyyXTwH9+U2/FEh1+4lHqf1bjiUnnOl/KKdG6kBw5JavSZstuLb/V74PepXDebBYt+cnA/x
x+yQeij8IwHkKXs+yO7aQ+l9RZXt8jrk6ogxTMBQtgSuaj1UP8JnRHf3zafgJtsWd+aOtHCnuC/D
1/S++Dggh+KCrD79k4X9+iesTvayb5PAsPgJad14XdA+ylZ/iLEEdhsDcPTlT33mSJWGafOykpxp
6rpoXRu5jOIYvWrYg1aAAFZ2oB+0uxzkr8Liej1R1SKEKUk8zdWsdkbr6OXIh0QYD7bMCbyEV+z9
j/4z7nSDh0rhU+t+gbFLnu+csp3yzXi8/BPOLqVXv2A1qdWsj9MMnxjVCapcCEmU2c/LEc7N5HJr
qNIROkn9aoxzL+0y7BXT1bGKr1tro3Q13bmnvx/FUrmVyaDPFQ2CCLCKzzhyP8EhSgFk+xD1V/b/
ucmyBCgxzRCWUPXVZEngI6ZqBparOz+E/Tvpr5QK/qqerNeDpSP/wL94fK1fImWiZr1eoy03naxT
d+cfX6D4fRQHebw8W8sdcCnOMtBXSVICYRm/3YSB0N4FNeM5vXEUi0tA5Hz++6Gk0Gl/WA5Jn74c
qa9CNagza0MZLr6Y8bgrJ4TaGrMFvjAmo9fLLr12OC7XznpsrwOuxqYqTQLiDJnG+DhDWwzu4N6B
Dd84W9Rgd/UjRtZBtkPO0gPBe+UKOhtb19GcsDTec+vcJQVKP7fBMlhEZtT4IYfDXcAABpuK8t6V
lsK5jSVfBVvdd3WoOUFdMNCmdR5mdd7bwoqoX+VXZvRcHGo7fD+HUsS7x+nkY5nTKKNwVcXZRogD
KrI/QTT2Li+Uc3mfTafH0aWpSdNebS6nbmLU+QZYDF3Y3OhZCK07DErY3gWKSB1+qE6I6kqPXOwD
8qLiyt47t7fh+EjHouhIJ2iVzRh1MpnjLDR3VLPDKCBSKPn+8gjP7brXIVYfLDYr8KslIcI2xPki
VIboQw8w7RbeQ3qL/sL0cjngmS9nqzYHiUlnC4rk6uh1WiSrRIjAMbaAVXcH/Fm91nU8G4I6DckI
FRS5rgcHBfYWINUw/uvLalcAHTjpiRNtBXjHK5vrzBf6K92hnazSUDZX0wchZYa1oAisOhGfbeRG
H779/fniOcfbQxjUZNeD0RUzDUEuo1aHVvGslDujivbTlJwuh1l+6OqEWlIKjbe2ThnGXJ1Q45hn
vZwZiG/jVwbG2eqf0p82cAigr7CQ/sEqWLrvfCFhabpYluWrEzgkbzFoTwt3zotNP82un3zSnGvN
7nNfR9CaW+oHus1N/DZKZvqNNsYMqsPsbLA/pfLKBj1X8AHjTrdI51ljq85q2jgLkgK8vQAFt4ET
9234DNxoG9wVX3uwBNnO2DW3ZEy7a03oc8WeN4GXPfBqAivO4NjICGzdAdL1tE3qyXtu5vIevueV
M+Jcbk9aLxDMcOiLWeYqWJGDjo0xgeL5i/+YO97qHoP8NN8DKzrpWwTJny+vxjN3FgGXt7YNWEF3
VoeEglMGmMCKayTBFase/Se99qdNVYz0XUw0jg1Eii+HPHMQklmrDNISOonv6v2SqzVjdwiZIUM/
hRZCY7Ao0sFzMFz/34VajS6p+iSKghrFagOD2Wetwxgl+qEH0ZU4Z7pW5O9YtFHWpF3AAn27SEaz
TkBFg7C2hmI7g7kDWzkJdEWkfu+g4+vU8x2w8F2pIhRYKlfCnzuGgdYIxwJfs9Sm3kbHerjHzHcg
+qIP2NvYNE5bDReYy7N55o7mpfIXkodLUvxVEni1E0zMsaKhQ4je2Nun/6rNLLCPa+vj/GT+d5z1
ArHyzIKm81cc5+vSyWo3cHh/IXbrhleyqLPHikkxnDcKJyQVvbdTJ/LUCmqn0Vz/LrkHpbxFVeGQ
3mh79Pm9cIun8wb3bO8q0ODsJngVd/XJGidPKFZC35xO7S6/FX+wlEpOKME9oXuyJ++HprZJPpjX
jtFzcS11aQAA6mPJirfj7YJMMztMSVyVgk3+7OzglX4JPr1kRzwPtyA/PyCGciWFPHuqAUmh5OvQ
KaSv+zZoKlHkzeaMZuQGwifGYruebwre2kUrhfl1jld7k+cuJEsatqVzzPBeW4Vsx1yL4kyn93k0
TnjDu/Im2GZu72Jfcq966ekf3RN0CgVj5HBDRO3tIJu+QNK8tBjTEfOJnXZA6/xpQWrEW0xlrmRD
53b862Cr5WMEdaY0PeziLv2SDtFGj+7a4crVsPzgdaJCwmpZpqZRrDdWh6dvDYkFY03gYzTsKqCb
MkPV7zaZQJ3WuhslV+Kd3YuvA67WJs6XGRUJX/urk90e4SRukflxKajvW7B6/qb7AGLw7h882+zX
YVdLBf4qbEXYzy6O5WiZHRWlRE/FdyvsUppr6diZdckekOTjlm5rjlxd8LRUxwkNEVTDLQqkVbkL
7G+XT+lz00jHmOce9DWN1G81nrDOEa3GwRap8k3ptbe8gPeaF3+wPHmHRMatdlK9pQJr3f+TwA7p
Ode3zp5bPaLSSW3GIWFsC3iJPbfhLP1Z7jAh+yaeoaJ5GSBqFxLbdO1mOjerXL8S6IhJlekdbKpS
KhyxS8i4iOEW5kej+3J5bGeOTY4vZKzIoSnMrO934TuN3SugDuY6fkbsmjGI+h5bMASCYSdcuWjP
AA94gQgOL6mxSt6dXsgHq1kL9gIgkbYT2+CHfMHMk3K6vk9vMACYtxjeudXTdczD+5kkMqsH7NnS
fndW67Ns6hzFfhNyj70wo6bss9H8/ccC1Ws6VgarBNL4Ol1pQzjQIZknmBgtOaSlqDHChjd8+ZNp
778ZYRb+o6RohwfVah/M6iiCYSSM/iHcty/50djixBts2tMQb9B7M/f4DO71b/rz5cDv0yTiktsK
R1D3BMDw9iIAVgi3pYZlqpUw7QP1uQwxwxz0ezgGt5AU3NRGrqZN1OPluGc+3Zu4y3y8Ss8Mqy6c
gJKyi/H9JvY/dvaVl+v5gYGrNpHus3nxvw2QOnACoh7VEKOw9qmVvgBvhuMDE4y6114pzacZJgAS
iv2VZ9GZ/gNTalk2L1XgIBQ03kY2ht4qupih9Ts4DV536FwndafP47Ha80XN753nnOIfUBB3W7Ej
cdodrvVAzs3uUgQToCcodawTRb8O/WqYEIxGvgvdFmRKhyvn5/s7HcAp/RxJHeUvsPzbQdqpZgot
NdgWFmwgzF8qXKl15eVvrxILviVnmCOp26wP6XZSZjtVM/pk3cKKRoguvRLhzDjeRFglQmqfIqlR
pjALDPwzYRyM49GqxZUz8nwUbjnaTtisqavdPWiIFLZmQj9ajtgtj+hvN5u8u/I+OAOEoqUAtY3C
ia6+zyMdALljkiT4lGfRnwxBhVn5sdCppqnzKvGrld8HASQ3sb0BubG8x9wshlINLkpbpKuQcKpB
s9bOSfNVJAaxM0a06/IXPXPh8xtpfBoqSFrK7Kt7t66RmTclgrtLei2flA+QQL6gPuwiCH4f3g/e
kmXnd1fjvk8QTctY0AAUflSqFqu4yoR1QqPTR1hoAMWp/0gVwY221GvNTbNbGli1W94Zj+3d1VTj
/W58G3q1xigF6zpf33JhO9C+2FQPzafwL14JcsWtW37P3Wtp4rWQqzNo7hI04+HUs+BgMekJHG3/
ys55f2O9GdX64cuNmdZQsy23TT4JSu26ZGn13T6Q85Xdc2Uw67Zc39M/CH1kP+o4Xex6jl0ZXWGk
vN+gbwezyuZHvDTlVDKYunzmYMek/YM1+VfGceaSfxtldQxMNQtTWsuUeTEabS5+kD9jhA5+Rvvs
iMKludE+Bdr/YPWfm0GLm4ieJueoWEMUG/rG8C3RT40UfDR/Qmi7MrRl97x9fi2JC5k6tVsJs361
u7R6wsiyTtF6iAe3Se8n82Opo7CLZEui6VeCnRnNm2Cr/ZSMeaiMMcGqYPTwKNumyp8rp9TyJdbj
sahQaXAb6NP/VfV5lZ70kZEbPcVjXnf2funKZb/Ritpkz/l2uql39vZyvDN7CSQbXAqKqCRjxmpE
I+L5qdMZtjsnytY0PyWa3C/ycv+AM4Ka0oKZW2hXtLDWvSO0pwN9yBDlaD3VNe6MB+NxcJdsE4Um
RFK24LCxSEo3gds9oZDiXR7nmW32JvpqnBVSQjU2DEQ348MYoAiJG+ccXksuz63G14NcnX4Z+m16
HzPIRHzr1WdT/WgFB9vGQNO5shTPPH7ezKe5qg+30vTnGn6OWwOLQBRxO2xHmIOhlx/iz4jfHJSH
fJvv8ZV+vjyVZ9BaRNaAG9smJDoAfm8zsCrLa3UWE3O5s/ajh+jItj9YRwjde+O23CtX6mJnP91/
h3NWA60MWTq9RrgOsO8Q/7En3TPRO74yqrM7YWmbLDk0/7ns/Vcbr0kroQcJn858winpHvG+u8wV
z/JhqfeFW3n0lKv1N7H89vVuh7BFfga3R5NydXphUKMC02ds6r5AUkzZJo8wqtzKPfY3/Sl6Lu+j
j8522LWfu6M4XCshnxsyEDi6eKQnVHVX0fVKG7sp09CRne6jxXw1Qgn3h2ivVFPPZYdUxphY2quk
1PZqameMvAZzUqWLVciwtSj92fvSM70R2in/S9vEu2iP4oJECWhT/QL58qRd+Q1niqvUVbkoOOIo
gYg1fbE1I1AVi2rd4A7b+Bsvsr9YERA//K84pC2fOPl5eUmdeY+ZC83U1hGX0gzy77dLKo3athtz
Mk4kKjQAYM0n7Kbc9qgdLKgYH6znzutuzbvB0135o9z7ZKb5Jyy/Lv+MZXbfrjEWl0GnVlCaMd/V
0npq6KoOW89NMstHraCQew1/qyv75/0uXaJI4HYk19SuV99Y9AOiogUB7OJFy792poJ8hHXltjo7
FN63KgheTp41dGQyIHuj90XRsYHmOA+Ytc+Hy7P1/0m7riW5cWX5RYygN690bcYbjTR6YYxGEi3o
/dffxGycHTYat3Gks7GxLxsx1QALhUJVViZ3HRsTzEVhyYlB4KqQKh6y+3yGBnrT6gANmyC6vWxJ
tBgmjFYjeN5nC5ZiEANLCaAANviB/sYI5kA+wD6oSTDVaTCmWZNSOJFXLKCcNf2yK/y/WMbGgnrq
5EYVkVKT8E3mdQB5QyG/YkpYsIrzQAXnouNFGNxG35zFlJXg+9MhVomPUqFFry09ZF5bUK71Bjh/
lVUS7ZrIHnNwyVrNUZRpkacNIIqzEweTpsuIIdc0ui4WEKtf3kKezyFrQMUQGBGUvBmfa5VsAmMM
PEGDNKs9VW/mhHHS8s9rGqjKovalWoDAg8SCCfdEIqo6qwno3PUKkKs8e9aW7HB5KecJEGwA3oCa
rKYj0tOd3dyiRIL0k7SCWgScpKAkBeN1Beo7G7ypxNMgX3nZGu8Iba0xKwLtqaJMEaxBEgNEcE1o
V8nrZRM8V9iaYL5N2gAZEsmx5C0NCPnNLNQwPiDrL+v0cNmQaC1MOJDiXkv0CobSBFPVJXEepFQX
1M4ENtickcStrc8NbERqcqOXnQaBQEv9i4Cw2TEWr7sAPQGWUhgp8VFyZYICiPz2P+2VwcQcFded
MTn47pacPUpQIqkGTRByuGcSjV8MuyHqKCwkM4EuNwFRpOS1bfUN8nm+1NVvDSQ0Lq9EZIZ+sc15
GdoOeutGCjOL9h0UOe8gWfuB2qdgw/jH8nM19GdszBh1D2oyE6vRM7CmQW7pTtGqW0tSjpae3GT1
35xLEy9YCyM3ePExq7LWDByjDoHscR4VAVpOGG0Y10EwYsTbO9TxgOVAgmXA0umikhgkj4kB5m1Y
uarI1xS0+uB3E9Q2BVbYalO5gisajRMJCiWRCz5OUDWjgqLnAkegcYTN0gBAtICaxtw9WnSnizEg
UqGDxwNfCOz3PgjY9Bd7LG4VUKx7Q5tXwTIsvRetdRJc9sAPaNuZZQczScDmUFgMkyIAVmmh8hrH
fvpivEMMnb4mJw9MPlC+8RQXMvKeAmAV6KfvZ4g9BoufYoBjDpzf4rkcztsS1+DmxzAnO7cXc1wX
cMyP1qH5PbwAEhxUuxR3x+Pkg8kzEGLJ6F+8tHzmrp+TRkeWjuVbT5B7pEQtZGdeT9+cI2Ae4f9s
jjkaCy5NY2ixwMlLb5tb8O1cmc/vFWA00BASuC79W5eWxpz6XFMXysaIHrY93QN1cpMt/mXn4dyO
qgyWCDS6KFCNLe+hzStNS0kwp0QJdbPoSZ6se1Bkg1ZecD449Q5ME2AAGK8YGHNYCN7q1GsdNdAx
0cq70tqDXNEb74yv9kG/g/g0dPBukls7ccm1ngS9kGSHv9BP66xfSmWWKeCu9FcVD/XRTK7j0oAC
tPN9LSLBLc2JOCqqK5A6thTgkWXms+n5THqzjyQP5SMFJPCa9qwLU2rOoxz7ubFCV7y5EvImAXxY
hRX6IIYmEFh3Hvqn+ikJe/f6GoyygOSAWMuNgmFPMV6i8Qr+B938ACZ56xwE9qzFD4AelN8+Q1I1
eiHHJAun2etu2v0SyqC930NhCLJWSSCqfHJq4qcbwETcHkO8GZTx8CQPoU1VowATGF+Jl6MkMI2u
VbjRlTH4fe4nR1E1knMwsfc2GqV03gO8Bad7b9jgR+1bG18YrD3QswIcHJy2l4/mx9ljTj/GbwC1
dHA3gu2I2d8ln+wWZKr4wEfnKXuOY8C7Gs8JlF321r8Al+vWO9HCOGUWbOrGKLOp1eisai3DaPym
/l7eOoCTTL+6Rl0XiqyevpeEGK8PwPmldTJpAJgKQR1Xw6R8XILES4/6YQnNUL4Sxm76l04tIcqh
QGjZH+0Sh7FU2iCyHy2Q2ndBe1gxu/xVAhQSk0GRD6HHXeVT3eIvxa73FsyJhSK03nlc2JoH8uTU
a0iTmECEwPzQQEUGNWw7h1admQpiusgMkw8sUpo3fTRnvhUb3jItsd9PBQTEevJ42UO5hhxQSaBq
BAQPW36sMIe6DrKa+X30ZZB+WtBxwQZetnF+0uD5BkgygApAhsMi7qdiLWSQX9M9ey8pe7ouIpY5
T61PLTD5Q7NC+aGyMjDp+83LEhjXUIDxo5/6nXYsAKHU984BwixBs//fFkYXvgnf6OhErRSnKKMq
Jegp1OlnHKWCO5fzgdASocVpFbjUs6nEac07KBVAzHoEKXAiGcHc5i40DAXfiFMFR4kU8y+aiZio
AhZ3upYMVNRLmg6VvxynAFLLmIwGvLjZAUiZ7CMwNTkP5BkorymQryLi6pb7F51y/ATELdlG6R+B
mdnOFCSxfWPjK7a+EnaIlPFVhxH02RuD9Q3qLb6IwYm3txgkQE0cpXc8kRi3AQFDl80QOPcb40pO
97aTuAnwTpedhGtEp2SHmHDCCDRzxyuaPJuFjlUN2QTBjWrKAnD0mvt6rNNv/5sp5rYp6lpqIPua
+kReJ9dBUQYafZEaGCDWFrjleS6GbwUWQgobA3LNpKveuH7dlHO/yhOahAvAr5IcgkB0D7H1J7kV
TaNxQCOntpgdXBUza7J+hLjeTguXX+lR9Uq/8nDZ3EkPGNYHciPbyb0ryk54cQvxCucBOa8MHPrp
Gi3sJIivlcqvVIx7SBNor9v54fIn4507hERspIJhXQsh8tQIhC0WaJqMKd4i9XUc3UIMUg2mL0UI
6lMvv1ag0l65zYCJmuXKBKcPxEIFn5KTL9gGRQfYOPqYapSZo6+ssR2NdH8zKJS5/V3lAX0O3qbs
ljy3GD8thNQPnLmJE5PsABsoGfpO01P6ScFduKd49yHMHlVXnONyviKmkxSdYsg0WqI43eAqXlRj
cOCpYz75TfXYF3/Myokm7NYCE0ZIB1mKcpYrP4cYBqTloHCN5ozgHckZ7jq1wkTHYdYgi6DSLXuY
AgvROadbdkuRS5JwPpgTtE6WxHhlM2NMx8yxaYpFJcd+mEsZmJFotIRrhcJq0ezFyD2L0pQyWylL
mhis9auctR4p0e2dfl0+YZyE0QAY0gQGGVBIzOqcfn8AU8ylg2adT1n6tKt+Tw7DIQ9Fdwn3FG3t
MFm31C1Ts8iwYz3NvuJDk27cazvKp1hdY/bIK3ezqJ/KW9o/xGMKsCrgDz5dGiSMAHEdy8w3ICj6
DYP4u8SH3NZ1lMCmhRoKQCvDtblf9ujViKIG7+PRqRw8ojCfA8LkU+MTZBkmBdLYSMTtxJM9KKkU
PgW2FSQwXXDNPxK/W4WeyT0HW7vMbZDWkx5VhU0D5hR0j91OCujIxRogcF6JuvO84IGwiKFTBGes
lDGWxWUyLraT+mUfj2GXdobv6KUhyF95W+louE8B0gL+QGO2cpRqK5plOfOnMQXCYnJHqOiYyo/L
B4FrBeVgiCCAttK0GSttqyF9nGClKKCfW785FTQnceouW+HtGO2h/ccKs2OVPFsEvD6Zr6UyRhBA
2C3ME+lJYp6AFjikkCuqwJohcpx6HgSWjHqQesrpPF93UP97g9AZFNZw5PJdG4BGHwlCDHFzV8b9
hcrB4fISP2DxZz9AA4WHg/cMCHiZNebxQLLMgU5SF8SPEFr1oK3o4632leziHdQaUDt2R0w9QB0R
MG9ogx2KmzaEgJug+M55dqMfu/khTGwb6haV4yVt/OIaeC4vP5qHf0ioROeA4zvIf9C2BG83imLs
60AjzTx2uVP7EdE9k7y3OWasWtFsDO9sg00LM1yYNoc5tm0VKYo9AiSZf5xtHRBdKG0joLjNgVYt
tNfL35HjqnjyAiiB/B8tXxaXDZUqjB5FeFopfSBFyt6SVoGnUEdgHQU5FSY6KOgYmOdTT61lUEaO
RkygVf6rlFLM0b9k7eqNiygac5cCUjN6C2Bin2325LJaKAtJCDQo+hcLOk6xU4aXd4v7cZSNDWYx
MynKSiZa5pfX9pHORSq7D+A0+IIxKPLnYQRM/BiKBEuO7QAddbpzpZlXih3DWNx175pCwtKqBDMi
PJ/emGBzUNSPK0jNQmBYVckxTqsjlKozUX2F93jBQlCeAEEwsj6WOXpIiL1YIx4R+q6EVjUmA2e/
DMcrWpErHsFEcRjxvq1Gj9yJDi3dI9b7gHyiDOuYccNgwOke1lmiQPIAZTAKelf2+W4KIYssTubp
3zmzg7F8nfJDYR6EKVZNa5Q0TqnUOLXG++pTbt3EnzG9BBa1Msht4cOM9+XAn4arEsMUFIV0ujBg
aCctignqLg2EUiDyuFvB3eSqrSRKunlL21pitnAs4kVPIQCLSK+EcQxpBsjqooKFEA8ZcMMVl6W5
a8MpRl0AyztDihULFIicglpsc1+nAt+S7DVDJShd8SITJuQR/aiWAMY7T7dQJSvmwixS+aSmnZuK
vCtZrARtM+2gryUIHdw1WeDDAKYLQ55sH79UCaQTtLVC7mRfl3H6vEJpr25l73KE4t7LYA9BoYWS
vODEnS4KMjFpJttQ06C4bcijd7+Ho73T36bGW/3Gi/dgqnp1vPRgHecd6JV0AwQIB4yeemKGJe6a
gYjHGCaIuzHtcvpbagMK2zqENn1Je7Fn6JR376vy7fKCeVGf6k38xwZzDsq8KOu+g1CvDgoMqLS5
iiYFl03wl2EDsokGP2ilmQOwktmZJUvP/Dp7jOduH2F0CVXE3WUrPG8ECSRgVwBrIlzRX7GpJg3p
BNVjiyqvrLNXNqVnJu8aZgkgTSrwEd6WbS3RX7KxZIBTh2ga5C2GDAJZ9a90/nl5KTTlYoMhYJ5w
dQD+KBTz1EAUjfVoNXbuZ9Ic1Gnqqehog93oSu6/tfPrZWOc/hkqNhtrzMZJkY5U20Ymqt2Rl9EH
qz5w/NDMPlI8K2jEQNsJDUzBHnK6hrAK+qmPuimFs56ucY2KskXBE125yp3D9LG7Bd0V8jRQmYF1
G4QzkBGIX/tHFTpIV6L2FneDN8aZQ55oeYRZf6mELm3sSs4PS/5SIvjrzm6JBPk1xy3B0Am6Epr5
YjaHcZZMxvNvXlLiR9D7ynqwR5a/1L52wd7pXv6QHLekkEogP1AJkcGtfbqjmUxWWSuQyKfK8hJp
5CWbNUHE5/QiUcjc2GB8ZZCSQm/W9p90IJoP8bHfR+F4pLASyDS1Hvi3Bgy9+5eXxvMWpL94r0Gv
AwVwFvIYkVzVoFKL162nHuN9KfngEqn3xiN6GR66vJiBw3QnGqHdlSG5xrPAPHdr6UABaoAKNpdx
1smokX1JcuGvg0veINTwNd85N8PrGFgPlBPGuBc9UDkxE6xPOJf4B41fNpoVttNCQXmt/UJ7kSCd
mih3cSaoG/NWhT+PiSGMDWDck1kVBLAbsJTknSulkDF91w0RHxEHm2DbyFuBffhQeGEbrZoM4WTb
TqlcB0Zp3Ph2CtIriqBPg8iHCiGEsRQv9qADeN/dp6EwyJxnrxgipC8npCgW/SWnR6JV+uSf6jvG
5Z71BKqAruI7X/NjBXhA6hVvjU+fH1MftF7/RfjG55oH0ZQCx1Ug38fcrZO1QiyzxouKMkSAntuE
RB+CXfe2fgz4qPfaLr8vA1p6hXrX3QzOiDxEVnE/ApyF6YnQEjjyuVdhPzY/iNkPAr1PUoxIDNV8
hqx2hzHf23bqBLH93K+oFbAd4NFFiaeZZY+ZPTeEIORlvXJTo+88tkt4+URyF+Iga0edBp7Luu4C
qb5FkbrG72ooSY9VtrrVZN+oWSuqRZ3HbyxmY4m5KlJkNaqZKLlP5u9afAUe6MMKNoWoF2HV6R86
vfQx6o8GLWgncRSRT5/6amNJcqqD4devZOegJtqXtJhuZzl7hlpG76VrPbmAmghCAGd1lLmTVs/x
jIOTnho1oKO5RrbWQC74xajo3N5zm8zBIrLD+V4ndphbEAyQ89w2M/Eb9a4vX3r1UCfvl12Ck8eg
+2WrGvj2QQ4GIbzTtUCHum51DSU9+ZgRz1Dd77jfgVoZ/Oyxf1tS10CbQyxnwbkTYRflSjAOag6m
Lxl3l5xJwWBO0vh0Hn16Ufz8O+V7otxLEjg3iiANRRz4vM8GvhtUnD4wOixuGnq/JcCnyEDr/mst
F0E+Phdd4eXdGgo2lf54xitRHjUA06O9HIAITje1h0ajDqnp0qcEWgtQMkVIdtlXinNsv4j6Hzwv
wZMRtjRK7sbOWWWrqoNUJye+PeHiK14zAthoIqKP436wrRkavzb5e2zOmjEVMEP1LOz8QAfI9Gfw
dMHwAJWX8pj6euVDylOwmZzAiPkdDG0AxIIaxxk4QersotdRLIy+UIWbIgTyHS1nBRLjaJUqXhVK
h6XeXbbK2VQwfOKCt3Q805F0n662RgUshv5b5svQ01ytm0qN3WH59edGAHhFyMcRQKGKMSJB/NFO
hxwXSxumAFYuioFmNxF4I8ftKXH4f6yw1baEQM7eWbCUql6DJNL2pZ4+2K38ajjTy+UFiUwxT2/g
+WcwH+NTgbgIp0yDII91iHrluk0qEbqD55BYFwoOYHvFbBebpliD2SUT6g6oEAGy/WhBhIiWwCDO
86PzkQkAqfCUfLm8wPMnEFX/+bTJHAIZ2IsU0r9YIBT3EpD7L4dRC+30ylBrgd/z3H5rinro5rwV
JYaZtAamxsnxc4jSZ0b1F06+NUE/58bE0g9gqetqeEYeuY79Po0qwJ8CJ+f4BKZfNdAJ0oI/Sian
RhQiN/j1EvqjfRLM0mtbLG4+N24H2cQ//jgOpsigZ4EuGJBUjCU1d6YRoz0AKCr1YzxCyLfVcjeN
BsAijTHIuk5gkLc0FM7waKS1r7NSXkbULimAm/Lz+h1vWDdtumC0rKBNbf/y0gSWPrAsmy+ljAhU
pEO/Xm1Tf4FGd1aGZgwWUdvZX7bEO1ZgJ/x3UR+vk40pKNTXU6ZpKF6U6lGrJjzfZlPy6nFCkVlN
YzeT4uGqVyXr3pGs6VpvJ2Bpe0MLbMxBBha0mx+GVFm93q6t8PKPO1dDAEaNAvKw5RQ2xra+42R2
IPLcAx3xZO7S/YBXSGAG5fXs054VsJRXMX2kdN/kMMG0RovcJQ3TXvDdz/fo42cALIckmravmDhH
srwxSQfsKe2EU8vw5fiXdgu+SsVvDiQsdpXl5iLRrDMvoGbREIf8LOYMMaZ/epQqU1/ROwE2ZEhN
d0iPEVl8S8a6Z0GD5iz2MIaYMIdRcYnU65wCm4q8NooN6WDW0yD4mmcPvQ8rIFVF+gkYFFt6WVEI
NJdEpviQaEeAeYRc3H/Bl0yTrZNkDGaAgqXM1hgBR5/kdNdSgjHZOcPH0jr1TW9Ub3bgExkg75UN
0gH10E7l02U/Pc+qqU06aY9iBAbodMZmbZJ+MhQIGaQv1cvsd7dliALdrQKy38OAt/O8G7/XNyJU
7HmjkJr9CEWIgCYauadLNe1kcCB/R/1Se4fYvR8fQT7Yu9ZO9cHiJYKE04DK7izlkwKMH9LVZ01j
iOKNWm0TcLOqzjOSXr9vp7vBWYjgacy1o2DEBoJ2FNHP+D3R5kQiDnZT0n8VxbdUvXcywdQJz+P1
jQnG4+VSHcdhQGAx2tWX5O+rkP2cd3h1MG+BFBmj+1jM6bcp8R7tUPFM/XaQShLgZke1yqsIqaHL
vlaQDApndWpmwSHj792nWeZSXLNVifQZR1lWIBhPCvmhA5sIRl5sESbqLDeC820XSDdgc3HEUjRV
JXhmP150OahsXmo8EogOSlhXedTddXHNEO3k2c2E9Kzcz/dRZAXPDZgpmUwaTL5Z7lTAchpdqQQJ
wPXBnMWiwU7uJ/y0csbFUrVSMwAp5LeQF4pBEK62x7J4UpefgvDB+2hgMQRxhgmELyq4p1tZtBkO
QqtQRJv9oIUkGCimTQe0BeyGu+YZF64nOsy8xW1sspOeoBLNcathcZDiedDWKxCXFXVxo0Oj8fLq
eN+KzsgDYoDzDBHf08X1TZHoSw0/SZTya0raG0BcRI9G/gZ+2mAe4IjKs2Rn8PqheMol6zjM0W42
hOkIDeNsAMRUHF6lBrAmQKmdLmXScyMuIPlD05EbqQhHkBGlqAy7JcoZlO1k6Y+YysNADigw/exY
7hTBqeNu5uYXqKe/QHf6augIfoGmzG6R3zSy6Cqja7i0Rib4yiWcdOlgASqvLwOgjVTF0jqqUNMV
0WOLFkP//yaC6JI0DU0LU7U2u23z3v85yThi1PaDMdFQMXro0ZnwC3XxFD2oDySY98qj0bnTO8ir
5Wvki37147LDc0/W5hsxgdFJkzlrOjxUMVgUauX6opMsUOvI71XRArl+vzHFnK2mz3MMaid4NLY1
ikCtZ1ULLhcRbe55i4LZR+Z8ddZcyGuDL5UjyDe3C2i4hgB9gnF0R0rwc2iD/B5qlokPSilpR/w0
FAms8pdqY7wPpQ1oGTJnL4s7cEnHiJFtgrmcTE/vkDhcOW38Vyfs0w5zwrIhiuc+6rDU9i2icyqZ
7v+Ff6D06qgIi5g3YjZzRCx08qQBGo5YdQ2SgkGO/WQkBByh6rime3WQiYg5kHvW8I4CGx1MnmFS
yzSVatIiK56cp7ZGJa0VtHBFBhivT+PM7vK5zfx1HW4x7nM05EUAEhKZYL19VC2wwOHKUgdycHpy
13WJ4CXEPbubbWK+TTXnZWXVdJvSZLcWE2qBT5qi+ukqurK4yTuIoP/9IsylH6Xy0DclTHUBpQkr
fDId1NchXANcHXW4iAAZ3AP0aY/NZhaSmWZuwV6cJLTH7jYgSEWt5LJzc59Cm2Wxk+tjXmdTL684
p/4ami+NF92nGDqh0g4fM9a79C6+E7W+6Wc5u7Q2a2MOrTRMVhTHSLbzopPuVGO23SRSW48OClyR
UXV+V0McX0vWkAmCPS8L3i6XuS4xhmhHSTngunSW+yhZ3aXRAr3v78t+/DatrSA6ibyGneSA6BDJ
nBxfsfoNcSjwN/R79WnwuwONuX/MQEbDPlDPSPRBaQqSo9MLOivGopgHmgtIRwXU7zO4jgXuQv/E
2ZfbmKBnfpMDaEafT+YME60//K4Py/f1ipI6zp5WuHLi0q7vZYvcY4DZS0qlAowc2xQdxmhpHDMG
6ztpFPPKWfKu9bPYzrSraYWSoyAsnsNSP/bw0x4TUSw97jO9wUtTSlz5iCdZkOZu873fN7E/e5Af
PLYP8r7wQLcrivmipTIRBjHfGrMapkkJqfp5pNwKjajeyzOCVwvlpAEVns3yNzhpVw5JhaOnaUUw
KEvgTO+9oXy5/NW4fr81w1wvUZXonTxiPiRuvJROyyKiJCCRPMh+FqD8Fly2J1oVc9VUaw1FCYJV
9VO212P7qKb9b71cHy+b4d1oIMFB5QYnDIh/+uDYeP9YAIdfFGbtL+3Pqnyd5W9/8fehOEBljODx
LCEeUWcnB/o/9aPZ9pN+fe7k5utlE7ydAu76XxNM6LWnVlYnFSba5ckuwfTiQEZTXQX3ssgKE4mM
JTLtSIcVQn6t0IYg9UFLBLFVZIMJRXE/yQXBRe8jaHy3Fu1GHoG7SZtZEPNEduj/33x0cyHWikQG
bUDzSs5vFR0joJaoXcZLZLafhTkvw2S2JdRpMYPUEseNM8y2SpLxXUoBPZMKQWImWhFzWvqqVVZn
wdfJl4ccpSC5vBkGUfeF+wgBVRSAWKg/yiDcO903oqtxPsWwMmEIrj10rgGiLQN0FPa1XnhzQKsk
sZ8/A4sJjL8du/Z3YSuAe2CBm0DHhDL+sVWTdsEs+aTh2w0WiFzVGwJgzeXzxEtlAIL81wLzzjGs
omiNCaOGTql5dXG3gBKrhtiSrf/sm6tCCS+bo3cAe/+i562YOMAqCLGYCNTZSpM2MWDHdOSbirNP
obT7L6iueGWFrR1mWWWs1FpPMK0W3bR4MUqPleTOH/qFyz7/YxJY3LlbY0xMUko7AXoCxpzWcDMb
Eri2CPPBdfnNvjHOqJdqg7ZNgRaUpHtOgzHUfnJrAKsvf56Pbv2l78MEpUab5q5d58IvDrTppez1
Qx9gPF2opc69YbebxoSluif54KgxEDqyflMt0Y08vepWiZGIxl1RzLWa4jaN+qCMl708/8jqLhCs
lX+4Pn2RiVl2k+S4JYFfpbQUdgP2Xncu3eggedoOFSg0jfxy98cYUsZX2Ng1J+ZiNuBlsawfZXs3
VZk/ixSvz0eWGSNMEmiSqkLZEKcMjHOF6sbJTXU7gHEjvy66UI6O0q4I4lASnG2hWSYBNGVSmFNK
nRQYHvrETJznPHtf7gnSpubO1vZdcWOkgntUEFLYGDlDFwuYWZw+pY2uVpD8du3o96grY6jJG6Jy
X6+A8hjRsv/f/Idt03ZARgF7gF3GAPGLct1AJQ43BHLEDqMnFNX2x7Nz9LNiJgRgB6itOOygbzaQ
AuBZu4XwF7R/otjFnSt4rpyDuhkbzKGQVzLE4A4qMAxYo+9dda4VUpbAOgDlzmO/S24pOJiuTvSo
pp5/Fno2q2NPBkBtSqcCrhQ15iHvxttqWNHqN71Kxw9I9C+XP5/IHHNG8npZJqeAuUWW3Kn9kpaS
G8+NZ+ovWjIfLhs7p15ktpU5Gk2LDL/J+wJP2z5YncEztTrso8jvlgfLAV0h8FldAQ7MadxZ0ejp
nbFThvpvnmgbD2KLMuZqTDGeB4g5Zn5Af8OT+h+lJTiQ3Lj6+SHZkoySS0YWExjJldpbazTpqkIU
arj34cYGc+WileREaYuvR/Gd40HNIXDh5b/qry3Et5Qb5ZeM91rlKSKREur+F5yU7RWnuW2MzYzj
kRnv4wpqe1129fxtcF4FDsPNyzYLZC5ilIGHWUlhiC5w9SFkGNiH7AnNTiiWPNFOnezKPxTJbYTU
+qLvx9zMa95kqNAAbOnE1TN0sL8lqYggRGSCiTLW3MpORNFn+pSGoxTdDK2oEsL3EFMGFTelyWWn
U5rcmiRdxwYuabuzIBFcgx4PIruC70QTr3OHAG0dOH4g88c6RGwNifMBf0RrDjcA5qNQJEPvxU3M
q2Tf3xSeaF6ACw8CRcG/JhnXsNSkWaC0DN9fbo3BU70EangfE1r6MwQFtdcWk9ulmCSUv6Ofdhm/
qEBLUtR9XX3AkvoR9LX4CbcznkKtq++7Q3MnBnLzHeXTJuMoWbb2slPBUQYKDetup0gVfEGRBeba
iepSWqcpAh0T5tGt50jNBS8s4fdibpoUFznwA1hDUblKqPlUk8fw7efRy1KPZgpANkde92MQGBat
jLlzFL00wcqHdEx3aoj5/VYheyzwfv4l+p/PgxFPnI5NbaFRIiNrFbjisngFqK2+9QlmFXFdNwhT
sxffWxMGTq4XyK4CbeBftn7ZHzHQd2pckqdBTjAk7pbZYwE0XAfR+B5I0MtWBJ8PmiOMmWKQnCKB
23dBL4GizIGusnlv3tnucp2sGA8iYSxsP/K+HUgfIDaJDpqDIepTo2RKwctRoyA4lN0V7roAz3PB
x+PdMBgDgwXo/4DDgHFLJxnAkCaDHWyF/tV4E2fHLrP9zjA9nAlvTHeX95H3tQBkAOIdECsAQJno
UQPI1hnJXPlafl1ND4V2XEXK4jxvxB82qagxldxhVjTUsdQpOTZttGLX0h6bbnCtuAy15pqoIqI8
rl9gfhrDj44CqivW/Vpnaco8A08S+LxVSO9AOAl8Z07wbr4Phw8CDSEjA3cPNyYZVyxJUscyGED8
sqzcbLw18qd4EY2scl/m4OeA9hSmZ0CCw8QNea4ku2nBbEELX6uvuI1HdkYgh6Cq24tAhbyEamPM
YiLIUpb1umhoMC2pdBwgc+amZXFtNuROIauo2MU9VcgFgAmlLALsJ6vqWZlXC+DjOVJ8YNe+OKv8
x8B6ZPrgNQFoAGqdNqjpTk/u7DiVndDsd60AxLRe4+758kE6Z0OgFlQZM/WA6AM5wMQ9C6Izs15S
djBXeze/2DctQJj/jCcALkEFMKvdeIWF6a7+nrx0lbu0oHfPfQeyUJd/Cy+GgGQW+ksoTwL7ylzP
0xR39qAVcJWmgxx7BVtxX1xN0/wrroarVFFfxkoVlH+5Drq1ylzZBCp+4GUF4mXyFjho565XAIcC
B0XFlI3D5SXyztzWGBNUOqeRJl1CmSYi7XdbL38UkTO7lWw9XrbDC16Ii9hJKGzgdc/ERzmuszFp
UW5e19JbyjecgiZ7SXPZU6pZkPNwbSFwQS1QAdiblXqqLETGpJuhzJ4ag5s19puqRIBOVnsyVt8g
5lcK/IR3yjGG969BZhN7KdfLhaZAAB66aZoHq/I8OCipC+dcPwhO2IQc+T6whpQ1CeOup+evL/V4
rgyUzCECj+niKTDCMowD69HyyIH81GyXoJgho0g70tTrTgR05Hvn5w9g39gl+mLEoMS+lFoG1AIg
VJInNwVrgxLI+2gRbK2O9VxYL/vaBnH1nJsrzS7z0kXPwrVrQTOM+/E2C2JunTga1CjrULsoV8df
4PzFEAdTbrixLEwo6d86Xw0eN2Dmh5Slxnw9OwVkpJoWunnax+aRMRi91fs42a+diB2Ze4kDrgmW
bIDpcRaYU6fXMRmngtBQgoOWYhJd22u9K3kqgPT9S/Wqym7hEUGXnhtTNlaZsFkoFeb6qYtIgPzI
GWpp6vPqtILv9v944ufimDgJbdcVqkTIzsdQ9sgKUT4Krxy+ab8x//okqmxzoTjbvWQOeZ21caI4
qMnou/G6k29kTLJ75owmghUkt5XutfJ+IJ50JKFoqp+/VGCbMDODDwmU0+mpX+si6sfow7YWlv56
pTU7y5s9PVT3qiZUYuf2SaCU8a895paXKnOy5h6nTt1FO7qv8cHZZXh3i0CrnFANlko0ykBzCsoJ
ls+pVJPVIiMoWXJl1N1aW44GJHKdVlFdrSjf7SIWAag5zrm1yLboWr0e2gjf0R/awuvraJ8VuQtF
C8EdxDMD5SdQjNoge7TYYva86GTJs6Twu+peX5+jaA6KUcR6wNs9DPeiao6pPeAdmBNQpNJqqi24
FYzZcSMHNdYo8+LhDkl0YKNE+MdXOGbHcO3YlJvgjEwxHTNDHiX0dnSwb2bkp5paLv1qnfa9tkTT
Wrz92xhjP5M9ggG8jSWQOw8OhuZ2tg7FXxEOggcn2i6JHdeTyrRIzRJz9GOY3/bX2gcJnPmaeyam
BZzfsWfuMZ/jL7vLO8m51GBWx7+Q8JDP9Iwzo8sL26oaX8Kskwt1qhcQOu4v2+CvzUJTHRramHtj
M65hmaN8nNH/03e+lvhjdUdrd1LQvFuQ1QNK4hvOlgGebMkXgSN5/QCwBn7aZm4AqSy0Qc9gW93p
JKA5+/qjvwLf7dE4zqb7X3TEuf6yscgchVEpo3RcY4IvqYJS1LqTPStc97lHxYzBeefmQv1rkUnm
QnASQFyQ0mIAeN7HiebW5q0zid5bNCNgMoaTnWQyhtmhRBoK1qXvANLA5xuAKPgvbhga0f9/O7hm
Tm+Y0cwNUFnjJEwgMQMmrAgjPwohV+jjYeyJG+SXNw80k6f2YmVp21mj3Wk9MIm+BznWoYoFySOv
ZauAQwnkr9glOvZ5aqUDbVukZOCOMu5G3z6C4jGUHs371KtfNHT5MNUn/bx87HhHG09X0BuBb0HF
bOapxXxau2Rek9qvUJefCjQZ6/hw2QRv6/AEoCqZpoVnB+MSTSdlSav2cIkxO0wdyV0IkqcYak5/
XTbEyYwxlQP2aFSA8N+P7HJT/iwyHTCMNc79aPyixccSHHrxqnhyLVgQL02FIYRCA0ASSLgxm2bl
apOXBOwYbYV5C5emxnjlUzp/rzoUYIelk8hCmDPfLJIplEwU9FHY5gZGrJWmJhnxrQFdKB3qDEni
guR0b3mDP79FV7QPLBJW48VGSpX2r1XqQZtddbQMQ/iQzaNW17A/5MeP1/235pq6ZBr+BUT3xB51
p429tFOlZraiws+j2rWN2xZAkKF/uuwqwr1kIn4L7iWDiqD7zlN+u/qgj7hJbwa0iuq9/aQU7vql
+9GLUP+ck3CyNOZ4p0XujGkWo4tIMBxmfE/1YZcl/6sVJs5PjZE1eQIr84iqblS55lQHSiK4r7mH
DXw3IJbCSTsricvqYJXK2pSggXk39GunRdccg29zJeqb0E1hIj2gaZ+GGP/LSoAsqgqZKYhNHmxl
Xw+/IZuwU2NoCEuiaiv3C22MMc5H2qyelwknW5Fv1fF1le4VpxXkpTxeg5MVMb6XJ3KLERkYUR/k
1q1u2xDcCyEdUEvQxVO+tnvpBpjt5Vq7GXwliH5ArcMX+D/nZY/fAOKHDwp51C9PT1mBmtOkVH2J
3zD6eKOFSTjHbnyglzUEYH9eNkdD/Pk3/LTG3J76bPYg58KKi8M/UwuAUwTirIrvKp9mmGdnac+r
GlcIkEN9W7ZgxUxBF2Tfk6b1osQQfMb/I+26euvmgewvEqBeXtVucW9pL4LtJOqdqr9+D/3txro0
9xJxgDwEuIBHQw6Hwynn8C7rkyVkbgEz7qO2X2CY9tP8auPZOe9X3NEUr2gM/uPLMZPw/ELy7fNd
Q+YwOEmvqug9RJCsWGVgZ5bt50ZBjlZbLX+fFQGKI+45FFMAwM+yJdAGGaevktzvSKbcyWNfmq65
5N1lkXWiZzX97A/2YRk6OixoEM6OEcSAVa8jJcpB8/aACb/ABI/TJxYOqBDIeYIdTWe1sXqzLB2C
KorcvMrINc6j6bfx5XkhvCZlVcHjGaU6sFliYuH0VOVghpoA/tn4NtJyh9VHt9TVeihC9bYEsevq
WUd02Moh5nXC6WvmifL/vJyPCvQLE08whKj436l8o66kzrCwZ30g3RiXvWc1QbMfMZRJrumghPE4
PhWeyEO/FVHY7duKZRyaVtuKFWkRiiyDSzD4BXy3gHLpdm8IXt2lBJKxLLTu+yu6JO2zHqSBhJbE
NEh80+/94toOi6A/2PvyRvV1lHJdkCHtAehyVXmi+IJ7brdfy9zC4JKLMnnF15p3tFnDIm75ZPoW
cOjkPdl1V+K2Ca5dbEWyV7Ii94ORYF8Ielvzi/jCvnMAo+bH+/849Jwgr130mZloVyw1V78guluK
8iG8QwbYMRl1RJkCDTDG0cxzO1k9wlMpKfeW0X6bjfnn+QPAc09bEawhDIQ4Q1KV/to2bkEmD/N4
qzYJPC9XESQkAHKGTBXaL0+tvK/GuevsEbw3WuXG0Y1S3J5XQySA2S7EMK29zBbS0El5kbdqaJdP
5yXwbipMjv5RgXEUjj2Oy2gMCOUX9ZnY016LpdmTV+0mjaqDqfefGGlCCgwY0kADVTD8xgg0Fm0Z
5QbwfZ2DhupSgVd/sSMiCAr5C/dHyluedhO7V+NQmllfFL7V7+V4QOHM9M4vHC/Vu1XkjfJsI2Kd
Z8ucHWw+pTQz9hRGcvWGAxFW99/+0gev9r5kb0nujSR1MAs1b6DM2vZhml4v9rVSo+EPfaGjA/bT
4WdM5hC0EN7cEME9z8uGgXcHQNUwcY2SIp3auL6aAIDSoeaCmBAOtf1Bk0Ozl94WwbobfBA/ed0O
kZpAMHcHkeNDJ4qiGECwOZVba2suEQLDbB31e7wCVy0ruoNgD+nHf1jZjRD6EZuVbQ1FW2QTHph2
U6Z7krwxr5eH+jY7LntRCZDvfTfiGMen5JYUGxXERT+km+EZnCq4jmx3vChkdwW5iuFhJD56mfZ4
8AG/4/Jt0CA4rzP3wG++gfGMJqkmvZkRAVflWrl5b9/IOTlKhp34vdQcAGQjWmT6Fz8uso5RGLT3
gCaKlah2ebwa0DpDIKIH+g7gZcC/AF5agUjEdqsg+zFciAgveKUfoPK/i2WcszmZS9bTEGQMq8cy
iA6vmNN8zFzZjX1R4MG9bpAuBnY2EKSB1HhqR5hpUvtpyXGtSuS60xHiD9oau/XY/jq/e7wyNiAb
MOWqAjoeSN3MsVDWJjWKEsdxDqPdG95L5pkWQpz6yUJIRx8z1u3gopUl2zWmJ6LI5FiPjvy7TmsZ
FlAjGAvOgcdXFQNOZWrJruok/gpKgM481lWyl0wREyhnWcExQ0lETLC+GCxhk5yYpOwQkftZdGUp
mVvraA3IRcVejqcBvhcggSkasfKB+j2SVElpJDB3TIr0oy/641SLwhG+CB0YXACgptj0p/ZhI0fs
ZLmR+y1SSR0eaatoLJG3VLCHPxKYSKGyoyZzwFvqa/a6s9TWV/r5d4m30t+HPFgsQFADZg5wl2y7
HiAvKtOpCpAoAcK/xrBZogqee7ywGNi3b9QB4HsDhtjpYmE+T1pW2WjfkNin6+kp8VGNeEALtVeG
5U0kfK1wd2cjkLni5BqWV9BGhsZQvFZNvFYXNTDQqIbxgdAJWWfVAmgMUAxOdeorNGMklLiNUjP1
O0rNRLkIRDcM1wo2Ypj7jER6nzZyXvgd2G5S67ptAOUvLwIbEEmhv29uzcxI4qyvwNpmlbI7DZK7
Dl3YtKvgEcvflvc1Y+6NxpnxQK8AnC1pv+QFGPjL/XlnKhLAnErdKI2kNCCgXLTvZtNfwrWL8ni8
+Ako2WBpQ/yEDkOD2flSGkHwFM00v0WAVIShUxXg8Iuv6iAsH48jpiibHYqZtr5zMneVBHvFyy+f
yGdMQhsBH1MNKNtrqOTIQRVK1/GVEThXC0gL1X3stxeiG59rHyjQoj6LQgus/dQ+CEn6HkA/SKKY
ve3JxnprWJnhpXPzen4D32juPhyrjSTGVaSkRi19RfEt+qHUbrrXvWkBvEXySGjJz7O83g/UmxIk
jYc1yFx01I/XSRAF5z+DE+Bgid/1ZfzHRKp4jhcbCSrkujNyt07AuZAWd5CFMwN06c4pzFhTA8aT
CLhAHcbwQPGGQYtuT0neZGGsyhv40yluqa4jq46IhnmnEaBOgNIEmyjvstEtU8/+ra5POdIlaBXy
rQZjeK754nxpwXB3m4ciT8Y7mxvxLCSFttR2VDuApKhTwJmaP1dhRyDPJW8lMLajGd0CzFIdqCsH
glNJsJBKoIoXUqQJYx1JBweAlF8B1z9eos2xCGvPQfyr+wTTWhPx5L0mSBvworStaoyVECWZ1S5C
crbvNMlDcyrab1c1tNr1CFq20I4swXObdwIAIEJxVxAXIkd7euKTBJPtGA+HWS7Xlda5azejtWZ1
HSE/GdefbkUx/izObY0oPXQzDWSB3WJ0++usxPgM5RR/HXHqRrfKDwZ6UMT3K19P9A2YhglqIzat
OdnakHYDHk9kzq4i5aYdEr/NwBYzCIBhecVOHL93SczlF89GFo0GLXY+pNdG2KIgqLvzUTvGHkFx
9TONJyfymLuwnWQtrzRo9l9zP2KgHeXjIK6zG3fLXsQewddPxcseqSdAtJuMPCPt87jtUPYpwaz4
OEAYcdtvpjv/po668USdgCpn69BboGGoBVi44KFhTJTYeaITGa/QMewO1t4IrZfolpaQ04DmiNXD
7C2IM2ekqLs7tMyC3d2vdNBok1B0PHnZ8ZNvYWw4W5TJHPQeb/Bv6lFH6rf+pZf3MsraoLWugvIh
DgH0hrpi/InU64lkJnRLetSakxYPVd0kT1kmf5UrtA6cvw55b9QTIYztDhlp+qaHECz1Zda4wGCJ
Ddd5aX+gmwrTBwBpN13Su86XpXLnX+mDqKjIcbknH8AY1zhIQ5kX2Ot8SL0pQjEA/ZIi3H++QSHI
MRHafSQljZtCz3UH+YWm07ybOg+JeTG0AqZwXvgGPjpgn1FoJsoReupZFSBEd+mIdp/oaQ2XYDw0
N851aiCwsQpXxTu/AAgmnmHnt5C3gFupzGtynDOpllVAGKjVrVn3gVGKxit56ZkTxZj4QpPQbCrR
Lrvk0H9Rg3an3qLZAbVm4OfsRAZBV4kJm7bC2HRwYk6r1E4UXiaf1J2kr/3DYFepZ0WkAtdQE8e+
MWIm8fwqcs/5ZhnZFPGgI7mOYiPGID3aJtN78DNwbi+YcFB2xhuYbXwzV14pSmnw3CuKmCi9YdwI
3DVsmogY9QpYc6zu5CWPM0I0cPRGhxhEeM01slPLPtmd15UT80OgY9voeUJanK3p9DnqBmYPgBh9
TcOm+C5NWjDmv/5NCONYTPQ6t6BFa3wVJC+LfkyQwYzNp/NCeLaP9Bq4XdA/SOlrT09c7iSNrTd4
FVbGb4DKeb0xCuyCt1ZbCfQLNu/nQW+0goyQ0PVG2rrWMg3HtCyanbJkonyNSBb9fSPLWhdS5SWe
f8hvuNL6gg44d9a+nl8yrpfaasRsjE5yA6AnYJ6aQ+fVQqN9GowX3b4PS/RxdG4RNE/Oz/MyRYox
jtHQS0UvAa7p280XRT9EzWNNBJkokQjGC2ZVphY5ilW+pFyO5K5LVXfJH/9NDcYNVuDCIWCXwfM8
zab9ojQ/KjuvdknUfT8viBc4Y0wSGJcYtKX0Z8w7xJw7HRwJeYeSfHq/4h72yrvqRbtA1KyhtIOO
5iR3uxjBZS1YR17dA92W4PxBxRdtpWxGj+hLlcs5nlrD4tV7QDb7JaBjqgz8oPV1GdDBK+kuQiEJ
g+/ES4LY70KB9rzbGvlRTACjZRGekTkHdiFXlYOGNLz24n2Bx4IWQumvJmrcD6argyGg2GFmt3w5
L5eaCHvxmJqC/iYqHEBdp8dPAvJXA+xvJCgcaZy8vHWsQQUorJ4Or6S10p06VlESe1ls6M0PkMIu
n+iDxlvl/QuYba+aaJVruWp8B+3J9qR6lVl7Wg/++X5w6+R56OMr1awE6807OlupjBNd0H6ddysi
3F4Gr14X3ZVad5+S/uH88vI62KAd0tCUcRtVFmZ9l2m2gUs24kbY4Z67TAAuNe+bw3BNYVEwr3U1
B/Q5GpDdcNN4AOjciyoifE3fv4Bd315J67pEat9soqtkLp6VaPqi5ZIn0JSuGGtJlL8DY+wO6Inf
XPDGkdtdaXddbOHBhCfu7+KnE65QNw5QREdznrRLd8YucsHwgidM/fgfFFMusGbeIbKAPWBRJ2Lh
jjy15kQbetMcMTXczIZfJJY/TRdEk9wBVejz6vICto0kNoWoWgM6MXVkn5qm9YthQv4i9hrKIgdi
vMb4RDebYaE6icFsBeWNt3Bqs7gAe+/U2EAH3axdSupT16A3yRJiaPGVepfC3PtGacexRPv0KH8T
KAX9ojkC+GD4Xh7ofgGHBl3M3bh3DHGvEdd8UDSk0EEg2rKY6zJunV4BegTGqv53gDL/5VyjYYA+
d3e25Zr35zeQdyxgIX/kMXdnbBRqHCvogGyaxxVkxXZyX1hf/14GHakyKOoZHRc7NcdWLVejzKDT
oOahYSY7pyevjhIJrmi6LezJ24phTriRp4XeDWhXMhA9g7cW3fz/pgfdu431ZQVupqUr0euL9OAw
P/bWSx7/+GsZSFdR4AHwDYFvlZGxSFVUdQOAIesY6G2AtUnW0pUHUUsxx0NADPwT0mMO0JgZMVM/
Rr0WYcQiKYdj1eeeVrdHUiO8aYbgvEa8DPWJLOY42dOitdKKfaGwgnQIoTko6DTMbsZ9YiOg0TCE
lgTST+lW9JzkWMSJZGr8mw1ryllZlD5Dsr8H4Zpa9ZWrAqT3vH4iIXSpN0LMpZDbucAVqqdX+Vh6
M4pG/yaB9QlxM02Edr/k+XGZMk+BWfybBMYLoC5SZS2BORRpbxymVi+v5SqaRWI4jvVkP5h7Sbfs
uOwwru13lh3Iyj42HVeRRq+Ynxdd+LbmbgxoztAHASQBlUUSmNexjYYVTXlL57aF63xTLuk4v+QR
N1fdlgQj2qFEzaICoSx6QKd2gD0nOL+RlRZ3UVoU94VaivDXOF4brUF/VGPD1WlJZikuJ+xXXBxQ
NzxmmnNII0dQn+DV7U7kMC5VdepF0Sx0sYwhZpYcr8nC+in/gcPrSx46Tq8sTw5VX/1GYbCKGc3C
9IJMfogqdyJ9GXdFVCPWVwP18tSegm6Mf1edslek6vnvjwH6SoDY5KBM+MH5Fnh4WEaGmsVitcEA
oroxS/fnRfCe4Bh/epdBDWjjLqbIUVprQsdrcTkcURVBq5XX7/or8xZh8OLlt8shOdqiMgXP32+l
Mp4wHZ0uzXsYTHU5+oo/7GyEarPXP6U7yoZreJbpjb+KXSPKUPJ2biuY8Y69pJdgSahLvyTFPY79
4tbVvJcGIjruIkGMk3RGPKfXGM2XVWKFZg+YtkT2Iow7nN8/kRjGU6b6nPSdTZvkFGvXVkPQKiSQ
1zU4L4Z78rbrxrhKrYylYaihDm0AbzHQ9rS+aF+bW3CxhCbeTtq+9ugRHAPVH69U4hr4fwOu68/c
oZsPYR2aIhmguKGNbF31aDWIR4pPEBxtTwTrzKxa75Qxwanrouw+W75YKEiOpNutQqZInnNGuhqg
8Chk6R96PJLKLJahano/dbJjXK6HuTUF55t/0N5FMMfbKB0nTxXEiNNYuGjiRPs0Ri2BJ4AGboEp
frxN4aMUJCtoBOdobFhdN4kqafWMiQi1cpfkZ2uoBzN9SvQxnPW/f3lBmA45ioUhVsywnrqt3k6d
uTZz8DRLSBLU9ZXjzF7rRN/P2z1PJ50O44LJQrHRvXYqZtYI2jOJE/uj3YdVtdekx1T9ipSNP5FZ
sH4frQFtpxtZjGvSuryYiwayrE7JryRLkXbgO/h9XqGP/gJC0ESP3Ae0Ak7/qUIR6PEku1uRrLMN
T01+1+bLGtl/HYKeCGFf4R3ekk1UQ0inp1+TRPfUuRCA0fA2BjgfeMzrtGygMTfwCBCrObbN2Ece
QUc6bJotafbXftWU2FNa0BcN4DacOmX2pZFoIlATzrWpQTaGOpE7wsVsMYaR9VKqTlUEFV9R/G4e
rYs4d61789K8mQtXe5bd8kE8+vPxNEMq5twVdLaiuZ0tDKWaPGiOFSdIXkfZeNBqrZp/IO2iOqk7
LpKmhpKj5qJ6FFcq6jOOjp4sE6gxpzaTtCABQnUco9mFfJFrDUCnOneQIlfW/tpbQb+NJOY2mxRw
u7U6JAGf28u01ovreadHuVuuL+fPAVcn1GpwqukGsrSeWlRbZicZaGMD2p06XbaoNazEbTANf14Q
71TDUyFzYqA1FUns08VT7Wh2JmVN/AlEKbWCAnYsWDTekQY9KQyRPio+ZPiUqmqjQjEhwWou86y9
H9rqIuqXh/OK8E4cBotNJLwwsQRKnlNFxslUTFgX6K1ieRfp3ytDBlJqMJsLYKcO52VxF+2NKUUD
Ez0s/VTWDFVnrYGshYSy8lNSRGEgb/tNpH7oPYXeexYGqSlMoNeaegK0GxR0UVtt4jrZ9fWkxdcY
ztLJsa0B+vgptf5IZWeWM0nSlQYNvX495c+VOS+B5aS1wDNyzeFdNTa1jW713ph1I/FV40Iziafq
+aVarILLiisFlFkIWlSYHTu5oORo0WoUukNNdlgqEvaj4TbSZ0zbRmIV6VVEFiwM1zKi1ScFtqDf
t1PYdBmSGT1Ic4hgX7jKbMQwZ9RQikqRmjHxE7icAUM1Rdy4SZwH562ae4I2YqjVb55adQdywUwC
pLGK3LcdH7vyV98Xu0H5aZfjz/OyeAaO2WccH7RgAuWD8aSqY1dV2kaJPwxO7Krp7I1xcgECoicA
57afUAz4KBT0lzo59loaswmzXjKmOvS8ecJbym2bn21L/EibPAD2P51XjeccUEnAMAkwPTBPwjgH
ZzJ7NC/EIFIy7a+TZf/QIklg3ZwODA0ROTLekINOM/bKU5SZ6JOC5VPvFo+iC0Tf06fmgkJQfy/2
ub+P7otv59XiFFpPZTJb1upT7FgLZJo/pIfZb+/bu/ToXGMeCFNzj0CYJNfFUfL7C/n+vGSe+WMG
CRhEmMjDbBBzv1ttba2DDaRrGRx+eBy7bVy5AIgR3IRck9yIYfTr2t7I5xX71o+rG48abo/JxXEJ
bHXdn9eIMwuCtdzIYi6roRtMrY+gUly4i3TbGIGKke18l19q8ZWSA12eoGYieptympOoWMDo4tKi
Y07MCbfNojItKQFZOJLI6iM1nHJXXEj1z8mvfTEKBvcoGBhOVzE+BjA/5ijk/TrpvQl5CiYqBvWX
au7OLyR3z3CxY+gWgecH6KO0HKpkrLGOSllfGmZ/V6m/Wvk6ngUzG9x4GqM0FvwEQtsP9ArEMUlr
9yXaYgPU+S/76+XXjE6QEhCaHqUDUF/E7X48u0foriC7BoJBYA6c+uOuBk2UnrYInJrmbkAdz3X0
KAS3ii6wfK4gHTOpeOdrNibYTwXJZRoXXQp66Vkrr3IL4W3XXXWVIUiPisQw1kAiuS/0FWJWUl1N
9X2jpGHRiFoieDYHuOs/yjCr5hRgGhwcSDEH2Zek0rOX1/NGJ5LAXMfALFGcZKkSvxsRX2oYGMzv
z0t4A6M/rc2Br3KjBHNQCTCGMLwDJSh7MV6HvddhIPqQlq7yiGruRXUjedFl9mwdiVc/zDs0IwSz
7sr+vJuf8ofhRdRIzTto2w+ie7uJDapEljoMhIDyabV8IwUdel3tNOtbvpaCIy2yEvolG0mLqubm
uDZoqaXvqvwlT5/zKRVYPPcy2+rD3ClZUU+jDPQVAOZkt3Pqlq1ngOhgIaD4SIH2he6KZAaK+LKX
GrcXVT04rcSn+8vcNWM1m3FLxWcYGb4d9hqme6Jj8WBmroQ77pdMm3e+rYCr8JtPQYCdimeun1zV
Z11N6RojKpbz2I+dEted4Jxwo5T3RVZYDEFL7oZs6SCmOGDyMKvC3PH7qxwpdPsVGGfB4pP7vt1X
hhBGlmtEGD7V0ZyF4Vc2/dIgaznmBty1Gl0TBVCM82FQns8fUv4mboQwhzQeOq2WHQjRgEWj/m5C
7aK7iYPIX76TY/6oeQAXuFivEFC8iFrPuMcRdIJIdoDPAjMxp4ekxGxvhGgILzWtdh1wR+v96MZD
65uVqBGIKwolb3QiWZgwYBMEta1lRlRluBxmPWjHMnTsibhk1r7LcflFsKTUObN+D422loP3lA6U
asbNyMmArOwAYeBjTF01oJgMrV9DNy8LHDSSnJfH020rjv6+8TV63SCy1CFOyfILfVWvu0Z2Afx0
VOMiOC+Kd2lsRTEOh8I3ZsMCUU70VJS/Gun3+b/PtcatAMalDJSbZgWFOCogleqiA6K9oJcHOVC4
5nrc248NDhwQ5KaHunKnvWgtOd2QGm2S/rN3jFMxMqcxZYIPoLPAeJF8qTARhhl6HPsdiAIB64mJ
UJTjMxCHHuYdubLvRd/AOfZIt+M4UAQTwFAx5tMkCN7kroc/U1c3m4ewaxN3jGZB+C4Sw5pNu6Yd
USHGajIvqZpdDWZ6JSaCm5BjMifaMCaTa0WWqCXEqMmDBfi/CQqdNxqRIozNpGvZp84ICWkEXrfB
CSwA/gxm/Bkx6GTQgCCOhBaLeaI1nVxoVgNF2l9dUXm5cr3Uor4Sri4bIYw3VpdGzawGtO9S3ntA
RXCHNPJUEKycXzLupmzEMCY2q0WagRMPbJetD4QaNPQJBIj0YIzLKWPDmBII6LPOlYDTJpnXS58I
PB9fCvotcVRQbWFTItGURutkFKhP5E3saonyADaTzJ0tR7D33PWyMPBnI8ljfMj+AuNnzqd2xN7r
EugD57u4NUUXMVcG4M5RtwEnF0bvTt04On6H1DBI7GNE+ifFQuufnOver56Tff/QeI4vmgTnvd8B
9PQukdkksFsqo6JDYlq4eun/MJ/XvXlID6j76qGDCRjy9PcQftgoQOFqAKigOCnMqyMexzKRqMjB
Kr2yuhzMv6cLwmMTyUzsFOooKovmUU5OuqjTgpoDuYzL2VvRnXX+8PCsDjVR8Fxgfh6jX8wV4RSp
kXdWlfrRJOOOMo1LcAoc6rV3BILo+jNxBDAp/ghi46MhyucctNsYI8su4z525RWTn/VdAoyC8xqJ
BDFv2lLXE5IOBXBppNG3zF9mLrldDWJTNL+flyRYOxYtazGjOcd1kPrA9AC13uyS6Csgpc8LoVfK
uXVjjUyTW/BFQZ3eWYKVlC02qRjcrjOB5GSWC5i4BGqJFpBx2xVCMBJZkNiq8iGXtEOkJK+DU6A9
Q2tFu8VdQ6TAFORw0MzJPguyRumtasYaKoOxtzC4ASqZ0IlmgVHw8mxAj36XwyglgZwD2FA1zK87
VI+K3+/Knfq4LKFxBMC+EFSAu4YbcYz/65XarscI4qrYdmeaJwIpe2xLIRHhNHHtYyOJfskmYCZt
EU1LhAOMd8fgzaa1l0mXuFGC5oYRHIFKdn/eIDmuHQi6uDZoWIdKKCMQZA9JjOsD52t+kMfWiwC3
/AkJgIOgLWbIprNPDt2sAfqdK9grPXZNJXYnSTAnxLE6mwJO/J8ERoc87/Q569fUJxFui8jxiTp7
SiyKTDiNw0jebeQw8aJpooIjFwTZ3cGrf9O6wLDTn7W95DV762kK7W/ypV27ZDe5ovSQSEUmkJz7
chwyVQYOiZ64pYE8xlNf3f3bRjGXh6YtudFWdKOa/nkpssfUES6h+tH/bZfwAzyHLKcRmfsU41TR
kWIRBraPyZMAFQEKBijCV+NlSE7kMdeHHE9o4pje5IFxxnqkmLbQ0PgKOyws19itwfRAu6J2ohZR
XkYbolEnBxIKSs0sz+dAVIeOYGPLQrm+wOAcejQ0v945XnqQB4xTucZvyQSUjiiQebt8mUvmRDJz
yaRpNUdS3YLC63K+pAh28aG61vfidpT/Z3nfdWT8cAJSCakdJxDOAstSfS6DqnLJheOZLvzkc0xH
8hK3OA5//z48UZDxxwA5B2BvD7EEmYtFStxVfRwnUTDFdY2bDWTcilQqABnrsYEtWcsv6dAM4aRZ
tajyQY/Vud1ivEovF/I0jRAjH51vzeiicq99M8L0mHsV5r9/R67hIT+LG6dFrB3diwgJ3wLbcx/A
+BbdlOa+kvEB6h34ppHY0EG+q7rIKJrPdB53GVztCO4yJPtC+dLZFS2GJGLw2KB0LbgreBf7yc4y
Psjp9XTS+gHkvg/qkSaMkYYP1W+fJWqg/vyP9bJBrFOa+aQRKG5XP5f4psY4qyPK7vHSRidCGA9U
IwmXtCqETMcefFHgPu1BePeG5pb4r+sCIMvpskwC5XcHeHLgaonWVGDGbFxrFnkPNAF8QJXbrlXE
rp4G5y8OXrL/REfG4Ujo9B+lFSJGjHGvfvJtfgQ+ttcEaeRWhVs+UpoN5Sf6yAWSRbox/keSVUJU
CeYCRkGvqQ/WUAvCZ8HpfPPym4CsquKidiao9h8dUL7TcGWI0Z5EijC+xkwLaEKoIr3mqvbV1AgA
QUQCGC9jOcRchgh6mMQ+1tngt8jEnjcDTux6YgWMH7H1fNbl3MEDCnCIdSu5ebdfou81+ZYtjWBb
RLfr27Hb7AtaP0k5AofLz7+k17NvhYvuRrdOoLvFc3E9Xpeh9L38el5BztTwicNg+7ekVbFaYEkA
WOwLqV1b2TmDp7xar06869KATqGku+ihLL0uPyyal8R3Ot4JHrmaLkQVLsF+sl1eijRY4zAhFnUA
vL5W5FrrLUEjGQcM5FRdGsxt1nhdu9GuHcig0zaVr1ysPXr8Z8/Z1WGWu+mD6CoSKcX4EcXs+kle
cQpqS/aqqHXt4VNPhT8un23QaJeeOA3m532drEAtWACdQJKADJGAU5gfr7/LYSKUpWjnrl9gnuXw
koPkaMTUpGoLAnZelmx74t6wqzYbpM9krSMd9tj5dQEk6qjFNGPm2/7sqYNHnrWgFL6FhVbBeJLV
6u1xpsFXdlk/GymygTGCeOUuuqH8B2CkFfh40VIybiUGpN9gSrDCNVkeFH36Vhl5UBpCTiz+0+R9
y5jQg8h1a5WxiaDS7y6nL9bFDP4809V+TzcIR/zzrkRg6WyHfGu1ydRMsMPVBLpD8kWzv50XILIN
FjujaP7vakQGdfSHCoPjWVh6UKm6mXwtqHbSYyxwkKL3AIsVMuRV08jUYwA+CLE/EGtLYBZOc1jg
tbxb0D3ReJWXXBXSTqCuYPfYzNPQzIWpSTgKxB8KIHoiXexrd+kjRuKDyBOxzIsiHo3u7+bkJUlf
yIircBNgcO5Rp6xHLw7AtSbfDJ07K7B2mK7YFztTcBje6gYfgnUHBXeZturJ7BVUTPaAlwis1C60
q3mJ70stO2ogUm6WAhwMZuvOCliZ1gnXT58mHoZBBJvMPY+bL2ACWknL5VQboHq9WjYa5q1Hh6CE
bM3P57dUJIe5fca0depahqZGdNWgzGSNPwD7LFhP6qzOLSdz41AePtOeocza15dJiYlSRwsmRwnM
6GiglnpeJZE0xmoqVOnqBLlDvwW0nN49GPaLbbceKg+uaa/ueWFcF7PZJ7q+GxM1TWe2EBxXPvqc
QJ0jO4o3a5pg/USbxMStaCEqnIUG4NkwHZQk3vVttKtTUUqDJwbFb7SnAogRnZWMb3acTHWyUoUf
Nu+l9JG0F3l1OL9cHKBHzPG8y2Cb9OLZLBpSDTVawnIQhIdOGGOqMalc2+8ewdB5lBBcTkBMqR9V
38H5Lo5VMF/VNxKgkM9/C1ddS0OxDSyyKEYxRyzS69FBKQUpgaXxregbOiPdthW4TLo1rOmj3xIT
HeCsAggGs6YkivVYz7Gmtf4Y90PQLPvOqFwFJNSf0QatNKCtgii2Ol2sbbLOC0VedW6t5pBrr2b6
/bwIGgN81OVdBHOw9GRs5Ugda1ynPxt0FSfxfVwdgd0U2rLkk6EQrB33doW5oPtJxUSMyrZM271D
+tnCDiUHvAQAk4urLnbviduDM8anvcWiDDD3xbMVycRBcimXrSVDpJO45o4Ai3T5VdwkYR+arpN4
5S1FrUAb8PmV5eYvtmIZM9Gz1rb6GGKz1LXiIF5cSXGd1xjpy5CGfrmXTP6igBEy0GM/v62COLQe
z38Ez29qtol+agUg+B9Ks/WSTDV6oBFNT+PgOkWx7JIym9F1s5hXc2K8qquSfcKzoRIM2CT0PqPj
hVnuoYyaslh1hDLOfKMoyaGaB+Qyu0gAsMJz01s5zPrGq92i8IdrLkJ7QGRhiFDUuSSQwKa5yNrr
7RzZlV8smD6zZS9xREVGbt6OxiP4ZzjGB9xIDNP3RrsaNPCTvdXvvephvrA8jKTTl6II5Jsbfr0x
tMiyBs53VqVmUKVCRSHVn6Jg/mYeNT/xI19pdhTvGH33Oz3UAYrnWZ+rxGxFM77ZRgatmSoLV1E9
egbIRXSjC6xpf97ieTfAVgoT/NRQOWlrWMUiyWFE1NitmuVeNYmgZZyb0tgKYgKgyEjIiNHwmj4h
v1A882g3HRv0tAHHEs6FvoCQxEuuF191izv7QhIilPB89/YLGN8tGUaMnuQJgK6YaXWRcBgv0oVg
+mSNpvyurJThMLQgLHYnkhgibC3+2QC40f8aEt2HTZCkDSTr5AWGVK2SF1fxbRn3v/9tK5kQKYom
qyta6Jemo19WL+j33CulIFh+o4xjb8DtKlIXulGkhh+JRv3tANKexOr7LPuQ1+6SML9LHgDN4K+o
s6mX1TWhqXsPXdG32Y9+cIeb4gfM+LzSonVlvOfUVU7ayvCexkKCKa69upMEKRbepbDVmHGcUZZr
SqNC44wElb7T0ZVfqj4xgfhCBMlTbs5jI4t9dWWYFasc6t4o35eKaQHtK31KW/AzKHIddQE8img3
2ewedlMv6wancnyNn7XX2Uf8iTqe7hVhqbu5N4RWsF5YgX0T3yId7YKb4hpQrQ/qV8evBRehYCvf
PMjGsoAepIGYAlvZ2YovF6qXGokg08hrbUUf+59jyPZeNWtmkszC+tKOWiPsHtB1DXjAXX0lgYNT
AuuNAQD7cVfeZsHiZk+iZzXX3dKOFcxKAuTUYpy6ai2pZVYjYI+7sQjJkMuHOBsqAB73RRL5588G
L/AGPvAfYYxvj/rEmpsuRXm26wrL07RiuVrmXLoENVJ8aNKRiKYxRBIZJ582QPJVnBwgSaD3qZWX
xHlN1d7NVoEX4prKRjP6+8ZUmsoyJ62FqWjxbbPqHlmdzxjjRgLjr6PaIFkLihF/Sf+HtCtrshNH
ur+ICBAIpFe4a+3lWlz2C+GlzSJAgFgEv/47uGc+30sRlyiP56V7bocTSanMVC7nAIbGVK9xqF4u
H8+aLszsdW6G9RgzuIQxvE9NtGw2L4ndrOjAotM7WcfMXEdN6oqmD8HuQ8eflnQQ+pVDEDLvM1Wq
DMyS/GhqcyX9sLgy0BNPMNse+qdmFtMtkqH1AB29cR25r/LxjnXivuu0/TfG/48cZzY8YTYJmo1C
yAFx4c4r8gdueE+XD2nxNeScyJjd2CiJSZRakNEHbD8R8TbjJmv8DBwz5gb82Q3KExnwslaWtuh0
+BRz2thAvAxmGp60acok6GVY/cnMHjr3u7S539Q/m27FvS37nBNRMz1MMvTXNdMu1kBcYt/62xJ9
YL+ZJoYN2mUyvUrSt3h9TyTOlJJV8X/0w5b3skuD3FhllVoTMYsLACGVWLrCosjeA6v01jrwrfU4
/Oi2mKfYFVfF7eq7eU3kTOuLMGdCTg8s6169woNu0Oy/tfYjEExRmkPT0Rqk/aK1/bON80RSlzdI
0GoFSC7JbiixbqKMfuVN/1WG4xoE6Mri5gPAKTdHwaewr6nbB5KkQeKILytXbU3GzF9VxNZRmhsw
iPfyVX3zDghF0LRlgTHrh7WdxobW3PHyc/JkC2cOqxwnMGNMG+D50+3H+M4Rb8gMbgrvu2a4Bbnh
e+kTDWlgeN1TXx5WVjyt6F0wfSJ+2pETP0Y7GlHPqEHvel8+lzu5n/hdBsxL+eB2WcXYnZnlCX8G
OU1gmhEHGT+MgJ1LyyhhRtUACzSsaX2MBG1uOEKlfaLc4fHyymbm67cogr568HASzLXN0VxdZwCc
eQ72FGKFzlcMJoaHumtLIHax4QtJNXkUyLOuQYnPLsS/UnE+E+8j/jcnlRhJximYlQvfjephbzua
YB7Gi+6NsG3vqafWgoRleWBYQd4KKUd7ZsdGMHOCkBjyelewQ6PcGmO9EvibgaWl49tJ1K8EsLMr
8p8V/pE4M2uGSMpWigZHWID4LM/e+Jh8v3x0S1oyIVFYFIzhJhTgXEs6XVq6NTpMKVey3PG2GHbc
Jq9Oma84nmVBgHnCRCLc3HwqPumNgfcK6gi+KnFdRGjgQftQeYwG3MfLa5p3Kv67bwB8+q+s2T03
WsLyZlJ9tJJb/6BVS/p2hFJ52VFzSxOL71WkxUYTG3NmniTFUYzE2658xRQrnFz3f7/CBSQamBYx
STOneKo72ceZjQFwWknmA4b4l8Ro2G2KGcIQrfM/6qaRv0KUooIiskCZp2QUyBY9nJe/Y1GJvAlg
C0U5UKLN1LbOyp4WscbGk/QngKtuYARWCgvzvPW/S2WYFAakiYlJwlnY1DdZSsDyhqJGm2/dONzp
xC18DPvprempa0+rr4ZlIU2B8RG35RvN08HXTBtHI+6uLaY+XV7zkrLB6oFawQWoFP39ED6xtJ0N
1PtGgmeO5Bi3QdBRXvPUcz+b+L9XEq1LVgEgQlg3qIEn4O/ZBRoqUGjbmfQdQ7EvmdIumCMA5REH
hhZjtmGGzcPd5eUt2VsA1DmYk4ZoGMBzmakVD1HUl9JPK5EMfmNlXbRVpsYUoBSyRrkgdiqwg+RK
pit9pUuiJ8gOjBkhaY4ptHPRjp1hGzoDJqmlhoP3Utt+c3M1Uj8yShAJVQDE6Had6YUfZbj/rWS4
RXAaNk4UZuRctDlKh4GVqvDjLqr9pEnDR7uJXysdu3sJlo8gjFCjB0HVzzTl/X7om3DFgy9dpYn6
Ci6AYBPmM9VC5W2e5fgCGJcRUEs68r3SaVYu7MIWEzC0evAyGN92f1+2E+XNXTOThsfARVaxMr3G
EGaY7+uobeMg7orihXfa2PZjUai/EYxZMgdsQwBxnINvOVWSMIByQYnsglyNtn4jtfzksopsOWu3
Hrz7/rIiL1lqCENi3/SABg+sp/MzLUhmuIOTQpORoQV3RBiBMRWdTVbuDxgaeBg7s/8VR2No+W4v
UifAI7TN94nDkg/iCE3qhe4HAAUCRZtP5vL8U6ija5CZgz+cWALXWSgXA6kZqqjNzhoc658in6aS
L69/QaHw6AN3OmqMGJKZX2RD5UZs1rn0+7w1PACf81buY8+u1kBUp30890WooKCAwic3MAFbni8O
AwO4zUNa+MkoyU0txUMUkvABMJS9n5dp+JVnJb1nZbXGe/9+hRAMqD1E1qY98XGdC25kihSyRv9+
5rFu32dZe9vyMnu9vI/z/hUcHlBXPNA3AmzKhR2eHV5UaSfiDjy+CRPAR8D4ukhfKvNK98bnsAS1
TJIHZgwYRqrMuxbICysfMCUfZhsM3EzHA474BJk09zgiljKJlFX4nR6bfVaz+pGwim8jQJbsukyB
RC7pjEPZKLrLE1JcszwdV+7vwl5bCPqBpwl6H1BEzNyCK7w2K2N8Q2aYee9X1AKEUy5CsJNdXu20
m7PFAvsT5O5IaXoenOz5oaqIwAMYDiJh1l13ogY0UGqjAzxCfuSypIUlEdiG6V4CSOwd8tUgB2VE
GsC/7eiGN6VJ9MZO7VV80KUFQYFAiY5ZZ+D/ztSH5ZWIau6hTcHtFebDDWNXGmHpJwXTfhf3x4FY
aVA4lUCDM+18VlASeJrbx8zpxC4GoMAurCQPjMh5ZapIH0YvjPyyl6XPLZpetSbADYAwvR3IAIaI
BMx0buv2vuF598Cnuk6c9qVqnCcDM/dopYs0Zk/CnbDSX12RCpiEvAkKYQC6QHTbUbLXPHG/jKYB
/AJRgC24wFjFmETdVTkZU7Ogrc+0+J625VMq+++WB3jmXjlHAmOzsVV+m2n7pdNx0HvubZ42D4kN
1MCM70QhlN9WBCP4yCokqfnYxvWDUPRzUyKRXdsfD9UQyOCIUYjHtTHnOfIBqLQhhgWlb4UF6Lkr
nVRblTGg3WIUOH66rE6L54zuFAtYTwxz4LMb4pAs9ZIQNp5mluO3EQi+iBoxk+vxtVbyRVGOA3BJ
ijkt/Dm/I0YFmJXMAxNRLCmG9xy+y83myST1y18s6UTO7C4WykvTgkOOA2hiIV0/BnJq0q/Nxi5d
REj5/+XMds4dMezhosLvMxVtqzZ9ym2g+f3FUuAH/wOAPOf4BiCw7pkOARJoPuaju7cisTHSj4dX
U+SMdwGCK+AouLPEHVB7I9dIcNelEls76b9UZfrNwD+XHuyM4HTlcbSoCH/kebO0NalUHysHz6HO
QInEaz0gKjWmP5gfZL2efCDeOiZBjIYGe5Btnmtc3uhyTDKE5iWmIfekbMzb0jbTfZV5xTVIj7rj
5eNaUolTeeRcnkaYURbTUwBloD336CPT+fNlEUt7h3QBEEfRn8fQW3gugjWtMzTuJKJxb+shlQGN
+fU4ZiuV2OWl/L+c+Rk5nTTr0YARiqL83puaG3n06/JSpns495keOn4QDKHxBwiq50vRXP9nt4r4
rgiTr44n70eDbKc0xWVJ0990SdIspgYWgKxDdGj6NHoIa8yvGOhyLWI/sr+pxtpdFrZ4QpMlRQSL
1+A8sEzDhjv5RLhGVX0Vse6mkMUTLMVfGG6PwzEDmNUDlOzMyg3OaFHRwTSY1lBsvdIEgTOCA7jq
tNj/xYoAQYG0EKIbJBDOD6q0mXB6hhWRrtH7fiibjSp6/Ri3zF4J2BY370TU7MZKkGrkyQBRdY1J
PUp8j+hjUq9kEZekAMbbAXoH4u93T/ZIcysfBih3xTo/HN4I0T5IZv5C6xiCQmA04IkOeO3zbUv5
0Dt0UgRR0EcvQx2paYdDqu2nisJTFHJYWdZ8bv63vcMbGQVv+HOkQWY3qhBEWoYNQw7EqOY6Tk37
zgY12i4Tg8ZUtND7OtZtMI7Dmxc3VsBr3uzplHky6cCD0a0dIGeOdjBUmXvVO8OvJI7YdQI8rJWk
ydLdnyCMAdj+G9VuOqGTF71pQlabIB3lDN2TACpo5hmd7w6YrolYsxZ5LBkz4KriRqIvFpwMM6M5
9qYKS4r5LUBqdUdH5u1+VG66ciNXpMx75WKVqyEfIIVjzMlnNPpE66beXL6L84rNv2c8tUpa0F/g
Ms/W0kSuspwBmS7p1YOxiSSyCLf4j0srGNtKOT4GxctuA3hcVe9FOWYI11Ek64I4TJLWL9MqK7ZO
4ZrfL3/Y4omiAjY92/Hem7dS89FMZdXj4a7Q5x/UYRNu+djG1wrAMpuudeIPZ8+RlDHRGYxXtIOO
Z/tcg6Ksd5H/SpDH1t63Ie6gPa1xTNrwL3w6phOQkUGeAE2Q06mfaGoYAgAILy6J5CwZjmglwHg4
z8yVY12ySJygYkQmsB9vHqmUfcu0Bw5Af+zKLQ2rq75G2sUzVrz6mphZgIJEke7o9LRoM4zKWX0Q
Jg9crg2SLV0E7uB56sBZINM/c7ctD5PUVXh1DTYvZNAVOVINTizt9uO7hu4eEEwCBAfJ5nlBj7PQ
qpUt8VKqSIoMe/YswdGxMShrdpe1e2HjgOGIcgFD1DVles+1IHdaGeZtJf26kFfhkA1+ODp8I+gH
GVyn6w3KB+SFKJT7PccE/L1MXaqkH7fmda2LW+2MV0gHEGzguNautLQqSATjsoto8l0zcWixWHse
DoqlzhHjRp8dVh3bwvzx8c2DW8J6wMgH2pGZW5IREifjgKuqGAt3Y9PAs7dHtIQX248LQgp+An4G
YgSyPuen1PUsabiAV0FCuPzHKOL2IXMN+YCEm7eGtrO0d6eyZhphuynoLirIsmvj4NTRmyPNfSSq
x79YEhD4kb5CEEHnTgVcjDqLWjgVavb2PfAxrM9t0wDT13P182VRCxYcrTYYU2GIyhFBzCyqkxA7
8yrouAZyb0GAI4wnWhMXuzL857KkBQNxJmn6/cSm2rVCU6mChcOk6RugulM/GsRfmFQIwcahtGRR
GNVzIdlo57IY4Shd19Sb0Kk2nWK7xtTdSpy3qAkngmbmDgXEZOQYoUNGtd2xJL5jvd7zOF7pVV3e
tD/rmTl+u/LKvCMQg2I80mQZ+VWHyYqzm/Zk9lDCmwJMD7imNkYxZv4hNhBTkBEyykwfIvYWOb1v
Jjc01MdyDVJiYdtgTCecKhRYpj/n55Og4bMz8h7bpuo3vP/DIMvJL4wQkeCyti0JQsoUsPMgxgaA
//T7ibbxMhaaom7j1zb/lXjGS8XqH4UNto7LchYOaHINU7LBQ8p77sMVbc16qCZvpMDQEu4kCnD/
m4TZ8bhpVRShM0XNoSW3qVJ3tKjW4PkWl4GAEV4I+/XOKYiO8mJ0YQZ62WG+SsRfaJ38vLyQBT1D
FhBuFGVDoInNh4jxBlIEFQCcPRLBnvPTCctPVcN3nYXxgzJbo59d1AAXr3G8+cCu7cxUzQKcL3fS
TvqF1eitUbSRX8ch36q2eri8sMXNO5E0O6EOpNqu1pBksvy+lfJR0fHXZRELZpphug/bRkCogDHN
c3UeeTNZ6hZ2gPK9oa7R2wy0U7JDoPo36nYiabYYEXUhzSUkeejJz4IBimHs2OggVf+/LWnmeQqP
i5oTCKry8s4bi5syqnasSb55Mn+6LGr5gP7s3vT7iTGgNJmS0BgljDQAYGiN/WPk02UZi9qN9+YE
6oHOj3ljT9iyjGcprqkxUlC9yH06Xke2cWs62veql8vCFhd0Imy2dxxodU7aQBheg4MCc1xqAZRi
aFq14hvWBM12Lq5bhi6DyfgQdwNq4C3KLJvLa1m6p6AmQQUNZVn8ma2lz4wIZXiIULYXoBNyN3K0
sXlrNfalG2RPU/2/55zfUVpOvgaEv1A3PgJfS2O2A3kZ4YavrTTWnMJ8rHMK6EF9AiZIwN2CvWvu
5lKeVUhDmzB13ZiIYDR0AhTXUDdbx1XuNrZJfqd76W28OI0PotXlA+rs1fPYFc2+lNTwgRiWGnhv
uOljGtnZJ8Hz9ibEH89Hzs5+yGSZD/7lk1hSYdBM4Z7Y4KMBqd75NYFxbuqxgnNmaQFYPdMpntIE
kL1VTvi9Fwlg0wATaiV/RZekAmoBT0dYtokH51wquhBc3Q24nPFgJNrHxPubapw3pQU61UjKg8hF
8Vrl6IswyvzTVA7zk0xzdLBllV+7aYj2ptgEHRbTV1OFfwdSrm6Lvhy9bZlkO0k7FkQUwGpRGza7
qiqGjVd5X8fRIr4qlR2EEgCxbdq/AX0IAJBmdOVoCyPote36hV3IXWaWUYBi2RF5DSugJri+jPYQ
KfufkofXScRu25r/qhji2Zbq6LokObvOwhKIc+JLFiUVADuEt4nMgQbaJPlt0TR0rxxxxYcK2DVm
HQXmCGCnSplrp7p0v1A3ZsT83VU/fy/nNLTRiopISHCRBV6qn+JKbCtkPVbUZ0EQ6jvofkWb7dSd
NHuIlc3A2ODCDcqhD49xDwhqH0S/5WunKDCFL+vqe2EUCujABrp4vryjTrKykdaDxAOvNvkz0ogY
uctk64eR93ZZ0Hu7AYwAsE4RoBdA0jyzPzY9YCU8jshIjCbfmLwdLRj0OsZzKUuA8ctKOrIVmzi9
Hs5DcsQtaEVFUmgKl+Y9Xsh9NFGZT3fCsH40MUjYHPMV/nHjDNZnnpehr8eP50spyjEIzyYIbVSF
Z7efizjUloae5PngbTtu6EOmlPl8eTuXzg233UL5AlE5jOT5ba9BwxYmkytmXnKPnOIBF/gqZvFf
bOCpmNnzLC9Qd+56WPtR5mCRdb2fWatvmBk9RarE1FuWb4CnsSL0vSUD2yXSEFAUVOqQmpqtLVat
9kxcAOaV/tiSbRzLDXGU3/dvhlEFl3fSWdCRU2nT7ydBzRClTkNKSBtMKnxHsFvXTPaXZSyeFiHo
IAWqOh7VsxW5Vu9UbYfTyjk7eultCYCC0Ol3H5eC/APcFiwHdHD6ipOV6Ba4O02PoUQvK8F31e/w
xD9q8+NPdoqjQTssR/6QYb7nXAzvSeJi1BkPghjdonWRjj6IFbc6KvIVRVjow5pETQ/CieAQiZxz
UZFCD1qDJCXy4jFyocQmAm3AjB+mNrhjkzTJoVfISQyW3exFHsPrjITEcdC26dow3JKegL9gai2E
c0UD2vm3JF6iEFHhDMfxZ2w/1vVK5++SjqAWOTUvApccrXLnf7+yypFID5a4qzJxU7Em9XsrSXZC
VfaKoiwuBekdEMqBUg5v1XNRUSK8Jo5gi624BV+BK3G1zNUJ0vfXGFl/mF04symrOF8QGQTnoTSQ
D2GsR36ieMzkeM/ttN6pRlyXifXh1ohzgbNlsbauRjVBg5vlz14D+zX7agO7+KOX7FzIzFygCDbN
qUIIq7+n9nerrgO6pgoLdSoIgfdAj+Pv5tmZkKpOKmVkOCBddcOAJE/7HVy59gZUWqWfw3hIinY5
XBuArISDfk69mgZtR9Mgssbq+fKK32sLHhRIaaAKi9c/GgLPtcXqmkGUYloxOq58QCgVgdM3a+Er
/pJzTw0hgJSfaGDBbzFvmSudWtVxSVFc8dymDfoK+unjedikgYPY5cPpQEib/BpsCnqQ5m8ligFd
QjMHjVTRnTmWgBMWweVNe3+bIQFw9ehhAAkhFna+aRPlWcdHnCCvrE2XfraHb8z9eHJuEmJzcOnA
4r8r4aTAM+kiE+Mofd3vBm75kfPJLb0Va7G8FA9iELahMj5zK4h2c201LgwfhS9pyvAefetfCmON
znYy5u9UAN7+v3Jmxt4qFdbaQ05jvTq5umvr/t7r7/Phx+WjWdTnEzmzozEEjfjAoGqkL0BRb14V
zloX4vu4Ewfj4i0PeCyUBOYzzDXHuFrbwJZLpsAnUFUO6ODyrvRTtF4epTm0uxxu7b5uxzXUmSWr
i4oWlA5DeuwdjpXjDmzsogyiUPQAnAcJ242Ou/gYYlzLvgtFPVqvVc/py+VdXTq9U7kzk6UpanOp
gFwaWZ+HGmMrZQRaQZrbzyLlm8vCllTSQ+FySg8spFkTI6ljVsG1DBUBeyjGZCbcTaCKesbamOWS
tnjoTUY/6ZSd/m2qT4Iqe+hyy0ximN2u1zdxkfQbi3fsLwzSqZSZ6+pTommvsSDqkUOJLg6fFu1a
0+X7XQPdzmQt4VYQxMxfJnLIaJsbRekXo3wzFZCyxi/KM79cPpv3GwYpeLfCvKJ3Htz155bPQLNY
mkUYz5QkGW4iA2yPMq7SD/t6SEH3AibQKCbM5jVlZTtdZ0r0QydhH161NEQzfA5GkjxUawnWpQVh
Fm2ikgWmH52H1SloTfBShAag7HFNB++Q9tVau9P724O2BRf0yCggoaFv7i7aMLEJxs5LTA2jT5Xs
K/miGor8jLHSO/TePEAQLs30BrfwypoZPz6gZduBP/dLBWSoMWmAtu55u8qrNiWuUmI2a2NAC8EM
7AL6bVATA3cV8ifnCkFJNphyCsscHf4sUv0jxMXeomT7iRvGE9XjzcDyW1vb1M9i62WUoIFw65V1
23M0rqlUj2a1aaKYMwfqP/uMXqdumNa4YopeJ3obOvvBADRcGQCsDf/OvEDmn4vyLberbd/8DMvE
1128MSIQxXsbhwct50hKg3VA3GNAzjdqErT5pmNXWdb7CtfJNp5rcOKOYwPA1aCKvkbovmepGbTI
yIvsUzs+MGnuat1tzEJsQ7ZFB3/mbIESbIN5QzZFkHX3pKiCpLV2vdqZyUHoMMhdsJfqXZgnQa3o
DVPJNuI3gNyy+beO0U0R10HvamTlQTUaxdshDsR4xRLlx1bo13m1LV2ATui48UOW3fRtWl3lsf5i
oNktMr4yfsySOrDCFHm+rxGGS2twJWKy5xC19DOVL32z8+ID2iPRsWhZUWBVN6I5DtY9awFkHgKz
iQwbNyWBTBrfzh6d4Tlkt2b6EluHGMmrgb5abb+N8henA3tAc1D5Y6+fM3OXgh+rJJ/atgxs76oX
HQI/26/Ge9e8DzEa7Vl3Qv5yZOq3+qU2YEjqq8aIgKREkPINNzGPdiz8MQKUznZ/1Ww/2nfCPIw1
2cWIlMEYHCA/OJY/qBZo+v0mWsyfbXkfglK48tHNEzRmFcjic8OrK4cXm1GIe8yt+RZr/VHcdqXw
23wHNlUgVXcO0jl69DW9EjYA974oytD0Xx11YaCPHWnVtvNTciA2DJKxd7KdaK2ApTeVF7jFLg7v
AANzp7N938dAnb/tq40J2Dlbio2MXigOP7y3xvvefOqra6cITP5dyltT7IkEYkLXXsVCBk13TcrH
qDm0HQbF5SftsMDtHsJuH/FmG7Ug/jQenJbsZAzwVuMLGVEHeCW1F5jiKem/aXdrhF/M7GB5+7z/
JxpfZHND+Gas/AHtqc2VKz5F6ZZmj0TsusLzS+SSVSJ3qvqq8Qav0+81ZpCrxoXxSLbUOHa68gvv
mNeHsVS+x68LNYIQLwvS7q50jl4G7EXabBgyLEXmBmk9+GXzlbZ3ArNiRXxIOPH18GXk/8gOefKn
TKS+AHCqTrdWeM+yrzSj27JIrphbBpQaL0Uht4bw/JpyNJ7qK6KzQ2lvs8b1wzTzod670r3q+GNc
YQu6cGegIwhjgcEIfk4jaw+JmW8bh25rUINnmI1r3AdhNn6Xs1tdpvgJaebC2aUdTsnd8vCeyI1E
KWHkPjG+k1A/IJmzteoDRmUEZr/c1Nhd9qHv40fYKtBd4SkEVwo3em4yjT4iKRJ8yOTUSJUOHCNC
9nDXue5R5+qma0bMQZcrIchCsWUSiuQRQXMpOoBmjrtLVZTQyc9N8GHJwRGbtLgd+luM+QGYzTd3
5CaufVcEVrupxXZIdv33NcTxxYWjKxuJ02nIfb7wSoqozy0YaTuKymPNdXrwGm1tyqyo0aiYOYGo
0y70LbtYy+8suWD0N0xppikBM8/vSxCGggUT9rvzxLFg7UvMohH1dPdImvLn5fNdisQI2sbwQJiG
6L3Z+QIJu09FHpU+zt9PBLrulA6y7PtlKUuBy6mUWfLWEKyzOwBB+lFya7Evg5ev5ELm6D//+tQp
G4bsAFzr/J2jaRqpuoaeWpreOHEWIO8fOI66xQD1tJGNAES1I36ykEY3sVKe34fx8xiRwe9E1a28
uZfXi4wWw+sLWafZrjrUSCdw/NLHHPcWg+WwNWsrXjo4zPUyxyWgGUVQc34xsz4ZsyhG+CT7ku08
A7j4Q9kafqXclQB3aTGnkqbfT94dSZxpEsbpFE7YLXxO/AZAhNfLCrK2mun3ExkxWpMwlg0ZwO7E
AJMj4RuTaVRBoKHosqg5FNZvVUF5emKA9SYA69nhsIQmA2qzWA/36xt595uH5J9o74DezAriQ/do
Hta6pJauNCp2LgB5YdXetXtHGEDXdo2niGqNO4S6ezzBj+OQ/kQ76krvypLhQnIMgTW65TAGNlOM
WmYSoRqMZzzQO2R6Mp/qqkJ2DmOPok2vqlpeVc0aAOvCAtEwPuE2oFkCxmRmskUHMjybVaU/JA7i
k5sUnSYcY+0tW8PEWlBHkLG7sItITDrvcLgjI68Ly2xgsSrkVms/jdb6aReS/UgWY+IafPaYYX9X
OBtojknoCCImIheA9idX4c2wc3eCBOt4rguqj+QfxtrQ7eoCY2KmjnYyFKYmJVQ/SSrfRuZr0yUy
9s1MlNvLqj8dwnleC2NaKD46WJgJHZndMtUUAIUGPziAW+IDHc0fyN7snco+cCM/2H3rx8QYfGU6
K0+eBZUE/TlKNPiDFc5bUqvOauXYICPTkQfShnjf8R1znsY2u3UEBYzfSrftkjKeyptZLDw4w0JO
mSdNnFfayBt3HDCg3H2CA1mJVZZEIauKsgIelXjXzW6bWTuxFwpcbKdNXIT6Tv+EkXH3Qety2MCN
F7vLR7goj05mC6TI1jtAGpaUGI4RCobELX2jr3YGB9Wpro5T3v2yqCXFxCsZ08toeqGYujm3ydrO
TNa60Ja8z7e9ktdJiHGDsWt/XZYzKfhMKwnwdSa7AXwKj87k2E3v6YRhSaVhJj6eRAhwMYTip3nz
wktZ++hH1yvbuGBECBJQyD5NIwfvILZYEio9StzwWNcokMeD5jc6A8bLyh4uHBfkMLRGWpgxRmRy
vocG4L1IYte4cUPT7HK3GPamlbylhuaBdDq+EgYtHBnyrWiumlKuCDvIuTiCO1x3Nt6brczIVugm
fbRClu5IHaYrO7i4MpRh0GaMyitm8M5F8UbwivEe2lFEPqXoZGqCbHzO+w9C9k3uGtPzLgYPpkQR
GjfOBYVg4xhRGC/9qmvQHGT6prMyTrOkgBY2C8SjHMWYeTYSDfvAJB9RfKlz62aMMxTf46gcNxrN
zQfp6uJGZshYXNb6pf2bRmvQOTuNPs01I89zs1cpgeFwO98U9s6gKGkkCECAnvAXovCWAtQEIPPQ
onG+g3ChXPPIKoHucNcpuakEO8bdPQAeNpcFLd0qBDhQddytCTjqXBApLE9YDjYy6aKXtm8PvFIr
1bnFbTsRMf1+Eii6rLQ99IaVfiOABBHSfSK+6zrc5YbYXl7M0l06XczMLwuAe8Z1AUkqJ6ABwITu
+JnwNbbJpZwkemf+7NnsaWRLl+QggcKCumLPGXmM+84NLETxniv2CN2uuBi/j1UVbqnM9xUSXJWz
hqKzvKtACDIxcYNU7ExDOlzANAR5ip+qeJuScKty0KJ1tZ+vGftlFfkjafr95Pz0mMYIzTXUProl
QO5NkcW7fG5L6VXs6B8RMy1EG1neFxG0UNZDdJW01XjUXlHuha6ToEfjGXJKSu15JeojOmTKfWaG
4hMYv90UT4IImUXXQTRG4Ywwxgfkr4GKwNWGs7v8ocsK9uc7Z6psj3gPmArfqcmNIGxTGUAr178u
C1mwbSivEBzqBKgGS3O+30jfuEq7MDMFet5oMGptfunRMPpigsYp93UkgayR13G8RoSysDoIxguE
2ACPA23OueC2H9BzAdo5vxvcoInVptV0Exlr3mFNzMzjhWMT1ojqEAu1yeekB45Nx4pDrJCRu7yR
a4JmGxmqDsBZCQThNe6L8tsQXhloAf4LIXBzSGMgTsfWnW8apjBHsy1wWj0pnxNm/4xMC5lM8+MT
lx7ahv7Imd1CyzBKR8dIjAAa6DnznqVsbwu+EvUv7tiJkOn3k6s+RE7VxJPqufUduqYORVVuOGCS
L2/ZkoJDraentYdgaj5HEdOkrKFaeA6at1k+BDL+NbrPtpD7un++LGrBdqHb7I+oma4h1BeJaCaV
LmuM7TykQNn5Cwl43SLiQQncJrMtk33EC1CU4Vw67+eo4gNrSfw/ypiZnaIeuVGFOBbKm6ce50Jb
+/XyMpZOHqkvQBhgOAgvzZnrTFkRlpXwcCm1fDOS4mtV64NVr6FzLpwHSq/m1FCLAaR3mQAK4Iy+
EzgPgBwXByusra1XR9Hx8mKm/Zg9T6YyMlIbmFHn7+bOcu6KInYghWL2g7RJYMdhgw6UWm3AJrpi
ABZeytg3+CCMKKPAa85Kg51MeKuasoIjypqXOIvJbUctFQB1ku9bXfS7mMbxDrina6DDa5Jn9tqy
DTt1I0i2aaX2da7juypMresQDH+HNHaNu7RIvEOoVkOghWPECwLPiCkLjYrwTHKOILkpctRugGH6
mqbjrlFrZKULColpWNQxJihXhDizx0qUDSpmVo/FqbT1U2EIf+jUt2IY14AdFswRZgbR1DC15kPz
Z4sxRIFRnsZGSU9Z7KkAq8NDrnUduFGkrytPoU8ODBl0e1lHF9aHVADyAWiMQr5q/hgr8oi7MjMr
v9EoEI0vnFUHG3Cll6UsHBRGSvFSn7BJkH2b2T9FETyYAlJc1B5R+/WBDLciYuGycfTlA1MR4Qra
KmYOUBvEVpQgEO0iFyUyKk2fOj31C5oj92aQlbu9tG+n4qYVn7ioJEX1p0sQgnVDNaGsBuhh9xk5
XN63xUUh7QYiNqQaAAZ6LmUEWJdRGZBi2V4TjFb/lhTuZ8SXW9Gz18uyls7IdjDtB+BeG+MGM/1z
Ghftmi3iV22JoEfJ2+qt/f8mYqYGNlK9RRXCSZF8/ClCyEKH4YqTWjqY02XMtqxzCe+sYlpGxfAY
0psirI+VjFZOZk7AOyUX+KmcmQL8H2lf1ty4jmT9VzruO3q4LxPT/UCKWixL3mt7YbjqukiCJEBi
4YJfP4fVPd22rLC+6u8+3QpbTmFLJDJPnjONbIgLDjsys9eWSWoUyJ+bdbDyEhCxfAJLSFSnEcAZ
q0sPv7MLtfRM48SCs+HXK+bV1qttLXm5TJ5HmzBxhLiu1PzwH6zUKxuLz39lg8kcb6EGV5ddMgEa
RXrt1L+pEP6PGXxl48S1Dr4mIylgo6vZkdi3IjbX7fz7WOeFaeBfs3WK3AHSV4m5g5ViClOHfJIg
y2ouMZmdXRJ4NpA9QTkVXQVvp2viedUuYiVJ4+qnWLlHMrSXkG8XbJwOJBxdhKszBlKJn1H+PPD7
j5f8zDWOm+dfYzgNh+u5R0U7x98PRrdNR2XfgHBiNQMsA4adpsLdN+89WV3Igp87rgiNwWSEoAXe
58TrkHJsSUBg1bQ8qbw9GJOSoX/+eGiXjJz4HVsF8cB6GMlLVP5r/qAsP/XUpbGcW6HXYzlxPRDj
LaE9ATMieu7DcoWQPPl4IJcsLD9/dSyjXAH51mGf8fnZBvTbyi9UbM+6NXTRIaxCZmkRMHprAZE9
C7rlUCJ7nt9ZmfXSgCG5B3rCutHAjkGo63qR5nAosD2rj0d3LgJC4LpsA4AU39WzoCpbh021VCcs
uM5Kpa74HqEb0hSPFb2QuT03k+jFtRakBNLsp9FWqeWk66nokwKROMqCqRwvdf6c23VIDSOTsTRC
gEL37VTqfu4oKWPcdqLbSwN1ybnadIO+EImcixFemfFPAn/PNm4oWpgpynw3OjmmC8J87byDVsal
3bHs4JMXzRKg2iifuihznvIoKKJnhy8rVMqs/ymuSYIS+DpOB38fb/iKbS4p/Jydw1cGT06uVoGr
ZgqDaJPKGPp5wYybTdq6EJhcMnNyckMT557Xw0wkwkfpskPlmpU/XKqLnd10C2cQsozocTudvoKx
OKczNp0AynIEhqxos4+P0LKn3i3QKwsn80VNF8Qd8HxJ6LdPk24PpJGfNfQYVsJygXQLv6KnO1x1
3qVKyLldCLgTYEDLIwbte283e1HUEeWs7NFSP/cwVl852t42bY9mqYBfcBTvjeE1Bo5DNNOB1wWP
irfGOsfUQVCxHmFxYH1TbqG3UPkLZYKzQFnaz4NdX/C873cITALLBtwAOCPRjPrW5JgD3I6wq0dv
T3GHtGmRBMasmOtdMvR+j4BsH4Bw9Fk6EFWIFyf5ysV7cTGrPNZ90vbzzVTGP/nQ+xcGc0ac5K2R
k/CON3SOOR16BK/eVdBsqzBZpKaCB70CugU88Q3Qc5eFtZdJers7F7Pov0FLySJCcuIR0bvPrVLj
vY4rLEScHDvMTUibW7de3vZgS7TVd97ZFIJoeRuIhDes3teqC9qkAkvlpcTsuW0EnB6qBr9Sc96y
5q+mmoKrpS4YphrKcrsazWj2jCbC0towcomL6tyqvja1fJVXpkrTgRW9gamRtwpgCfdzX8gLTuwM
+BGduQ6SFciIQNHgtN7piwFvFgtGvA29BdWIBzoB7u4LcATX8XW7AbdnaqcTgtOb0VxLX0G2qUlZ
egknde6soEMDuxhpZ3QcnJyVwcJRDGugcUcgJBOmep1OXXFNLoas5w3FMTA9eAcBtfR2Vj1FjeTT
jOgkz0VK+UJsUJUUPXfuJd3t97EJ5jZaegDQ2BC+w0YV6GTw2tHHsRz9K8TE0Pcum1vATe8Bi7mP
SHMhLj5vz0VF3seDHAiAt0PTpjUVZg8ntFJAEfeThbITMA5zoTZW1bZyRSflX4IGvn8DLKP8t9WT
ExHpuCRV7yEbZHJrH6lZ7HJxjIhdHkE4q28mqYO0dcMm+/jaOjtawHWRfUDPF1JRb0drZpvIILex
kEX8bajDGyHi/Yxk9woyhkcgx7Yf2zu3cdCfvIQxFsAOp8ip1rg1qElVj/L5lsZfi+BHrS5VZOz3
wRJoFV8ZOXGyNuTQpLQlJnM1oSd0gla7bwE3DjWVVSkTH+LQLWRkLqVjz9SF39o9ORVjawjlIQbX
1KFzBEqsSGO7L6+kkHI1dSXPRr+pvrntMKe4g6KUFhDsAYuqXPFRXaJkPAOJe/N1TonES7/z0TGI
aZBZ+MPL+Kb9Ij5BGXvdpL+vrPLW1InjASatKO0ApuzOpam0SMZQFrtweZ67NRZKEwddQEuL+0nw
4ROJPBmF09E2pC6dHmJ3VJf3spH3hagv1aTP7lQkepB7BtoDGJO3J6M1Q9sViy8NRMTWLun3UFDj
aUubS9xy584gCgj/snRyBkXNl5Zt5GibuB5XVt43mepBnEishU7aeSx00K8+PobnbkWQZKFn2l7E
U07TJniAmsJQDM7lmM9xjg69MV8/tnF2AnEjLsiSX0CqtxMIqSiwgArEHKMe70DL9WxN5Afj6nff
kyi7YjPgqQcgGmj5T+LfUBcayXrkykTuoblHNwG91w0bms3Hw3k3Zb/sQJQQHXZQL7JOAglESKEN
IiGRAH2WQ8/VLUm8jmmn+wv0yr+IRd8Ea7C0cEVgdcA+AxLztxNXFBykyCPSANTK5VrOXOxEONQ/
eODSfR3QYaX9iqXgUdfoPnHYdmQ0fvp4tO+dx/IlllQrGutxy5+Cg2MaUMCCMa29LcdEM3dMK7B1
ZIWZvC0qP2hWqgYvzaVd3PnGTGMaDGDMGqFLmV74Kss7+t18oMDm4Yyg/9A/deeQB5MRFK+SEY/S
TS0N2VmmbLNClW4GpsQiLcaapENJ1RYZdu9TO6Hv6eMv8e5+/qWcAg6WIAYSHGREb9dkrGPZODGi
EBT2i9Rj7rGf2OcgGH/muhrB8B49+mEXXfB4747QidUTj9cMbgUoG6zKwRvQVjZeSZ/tcLteQrad
NwQEA+AmICU+DWDzzpsnFrg9dAbqemNRPK6CpgD5BohLso9n8pKpk3PESgIZKg+mhAd+W/DBx428
8m16wcO9DwJ+zd2/h7R43VeBf99pbXIHcVyeO5/8fqLXsnPkvdjrbh53rFkhEoFuUu2IrMOmBYgV
apdAkLWp4/bF438waBwkvBAglOifFjONmqK5CBHekcF6Gv0p9Uf0QGn37j8xE+PMgtgJ/QTL3L8a
cx5LNAKzCM+8/LBwm2n0ntXDpZvxjCeEQwD+EU1WKJtaJx7X9pnb1UPQJz6PIEqHOMpQ9fLxSM45
QUhgIS2OMj5m7VR4EM6FyLBbjHgm9NLIHe9rNjx51JT3QNtFt0U3FzPaj9EyigJeYyB8q4ZL/fv2
csJOfA+4zVDqxqEKQRF/4ns8BW7PeEZ8HFkdYkf2SXrm4PP42OToTpqHLReNs+KTsx5zf2Vra9d0
4kLybwkbP/oOJ2HlDAmBfgoQHwgRFJve3rTkE1RrsbUF5OuOhYpnyGl45HcphZYD9K+hI2/wdjN1
Lhe0smCWA0zZ9aAOl6BloJdcz7nRIfcMsi6o0eA5eXJOPVYzqnxEIdJ+LIa+3yMWilcS/yWjZNOq
jaDC7ZSmXwFFf6m74l1IiTEugm4gZcIFg0fm2zE6bdEMUmEmDdi9FRCfiWeze826Oo0ndgmyee7g
IGEMzjWUed8LJ7ROPst28bK9aK/jSD2Yrr1UdXvfKrUMCTRWC74GT/PT/Dqk4BfCd9wZYyton9SB
3x1m2+IPsVfz6xGIGGikhsD4lHw6FB6z7r1Zdjc6sFhW064DbgU3vKPb+NA3Mbv/+Fyf8/6vv93J
hLejx0tV4dvNIxgXJwVMqXgCW8+FGOrsur6ahBMXBW1ztMpE8Lfjws2GVCxy8/4KeEPA9KbpwlVz
dkzguAYhQoAkxSmSo5y9ptIzvK62wlQJkVWOD8D2pe7W82YW5iEkzcCPcXIeWx5bUCEN0S/dRSmb
pzWrgoyGv42dWvYPelX+z8xJpNONFTMkgpmhXrLZo6qSGQA3wNv4y0TcSymrs2cCWUmIVeIp8o52
DpWiwFFz3KORtTxaw5w1FDxs/8Gmi0EG6ANcARaWZWZfXYvjgBaFgaD9OKK+uOWRV6VQNFxUD51L
ceLZjYfEOnRLlm7g02x8RanTE49gOLh7waBQfiZD/Ym6/jf1+484sBuiooHHGt4J/juhyLI3fRsb
KpJhCFQaTvZO2brPPp67M+sDI8twkBDDAp1cgBRdKXnLwAsuJ3lr+AQfQf8/TZzcb7bRHVBseFlF
k9FXtarbFNR13QVo67mAEN296MFaagm4Z042dgFP4xWWalYym6rEycw2zuzNlKJ+lwb7anXpvJ6Z
OdhDAXLpVkJn/MmwILk4+mRs6MoO1BdbtivM46ePF2e5G08iA5ScXDCToBSDbpuTuzO3S5v789Cs
LP7DBfZdIZcWd2KlhyND8uljY+/Hgy5ASHvg5kIf4nti4jFXKNWJbsUIBT/U1YBQ+bctYHHQI7dE
HgsK9e05FchIOGMY09Xo0T81qW5ZIcLf9gVIESBZsLT/weechhtG05B7aK1agRgi8Sz5ZyPNdSXZ
hd32yxu/XRoMASBXHBygJLEP3o4F2MHan3OMhWx1ZmVsjXRY5ayFlSh35xfJkA6ZtRKb3sJDCGHV
CoTK5Uv32+A88D9AYhJ0V8DaopB2ct8avIJiOWC4JfRsyB4kJRD/LPlvp69PzJzctwT6wRxEjRBH
gb5IEgt3XCOJUSfoYdrYtqyX++reXOwkeN83ArugIEbJBWmmpbb7dpbHyEe4bTA892ZY+es6C9lO
BVdR+70+uJt51WT+uBP1ppk3rX/4bTzYifWTNQ5n3+4KLxeJHhr6pSmBNGC6jNcfn4r3NUOY+VXT
WfBNYCA6WcOuq+3Coxgk3VVbO0rw8uinRwBqahBrgHsItIrmqjI/+gvvjjMH/o3dk0Wd0CUYRAWG
N4MZPa/qRzSNXOoFee/B8MYAo9Kv2xkO7GQK28kJ+iog2J81xISjeF4DrTQmvCtssOmChMgv5gvD
umAyOvEyNZjcbSQJZUJVD9J+iLvHX2LWXhvQyJA/P167M1OI2xNpydjDOxn0UW/3J8vpCNGpBrid
DmB0VmxJ6Fy4Pc8M542Jk2sN5OzjYOwWJfgA5PS+nwffmpx7KUFqbtNGqM3X1UU62yViOvFuePqD
jAGEi1DlOsUB5LJjmmoQWBVVa6WBLfLH2C2dXaVy859M4StTJ7vQYVoSkAZJRPFjjDyAsYH29dvd
xwu17LN/DwhRIdIlCHHAMO4tTZenkKGG0JprGXzzcolmARfpXXjmEE7MSVBTTzykOZMQ+tsfW327
du+sniKIGDphIjYF38piHzR840cmKZHJzOMKNIEXYoW3WxGKMsiPgx0BleGlooF45O1WdAjSTnq5
+IRE7dnNpydG6sePx3OSLnlvZPkSryLtQfMekRyOLQ/1ToWgNyqRFAX99x26YxI6gnjfbh6r2ewE
GMii4J5egge/3ZlYOhwztGEBeboErcGpAl6IFKcFDjw0egxu2o53HeJ8JPlWHw/0dDJPrZy4rTgo
hR+WPcitbKpua2XZj3HcDduPrZwZC1JsC23q8rpEO//b2ZzReAne3hm0SRXINzUhHqjnLS+jxfR7
Knu/pu21qVOnGJa+lXPXhUpKFNHquz17untp0HXYPDglsMEvvz0ykGyjZQDwebQ4eiebsQlL8OOQ
Uq2APq7Jfexexe7DxybevsR+jeiNiZOtqK1KWiqM8XARrolSvKjBp0tnETUIXhlacidzUSjszIK9
sbn8/NX2BygdesdFj3Rch7zLZo5ob10FzlzUVz6Sk+of++O/fkz/Xbzw23/4J/n3/8G/f/BuFlVR
qpN//v1Q/RBc8p/qf5aP/evX3n7o7zfdC3tQ4uVFHZ67099880H8/X/aXz2r5zf/yBg40ec7/SLm
+xepG/XLCL7p8pv/rz/8y8uvv/I4dy9/++P5z7Ziq0oqUf1Qf/zzR7s///YHGi9iLNh/vbbwzx8f
n1t88p6L56p9PvOZl2ep/vYHhCb/CuIS8JNDd8yxl3z4H38ZX379KPD+usg4gcACpMfgJ/CxdRgX
qvzbH/5foVKLgwb+GHSO4WGNT0mulx8R+68LUzL+JGB2uCDQBPzH/329N0v176X7C9PtLa+Ykn/7
A5De5fL/950ToNkISRbE5QCcIcEceidxXQHuJBm0gqdeA1xbqkXpxQDLV+1Dbzn9Zxlb9HkB9PyU
Y6yudDkEm2l4CfppHfDIXimoeiIDXOTpUFBHpEOs2Y6BsndOrTLo7qKGz0ATT444OMpu3HRyyfBD
Tl5+N2lvAOugKdV+9ov+TjLdXDPkRMBsOHsvtp2rz5GB+KDNdHjklSDXI6jVHjzZ2naipeTPILKi
IFYUQXfIa9p/zcu4Pla+zx6QyOkBBWSD2Tu5z1CYs61hXDlTGH8hXThcuVY5X02oIX51W6s+OKVL
b9ATqB5V1CmIKFSTqzLRN/IwhrxYo62I3ba5U++9sB3uS96TbVSN8T4o8/IQi6F4qBQNrsHWVNxJ
baYfZTHmPwpoGTy2SnSgWI8C/WWiA55idsX34Bem6OHI8+GKz4M++KSUE+pdXN9BImjYuGTumsSF
LiJJSBgBrBfJHkTBsbIgXlM2WeVH7dZhDM3njceae4ChXJA1D3wdoDFzZVPdAMnW1d/i1kCB13gk
cz2hHiIurHXQViJr3c65DotQPcIJ1etwrs22czyzBp1beF/ns5NBBj7exA7adBraj+vWKaLvA1qL
H1Q5qGcJ2cNVYULxOJVACycBqckDjS3gx6O+bx5mvqSAKY+FnXDtQwyH1eM92Hv42rIq60l0rXs1
IsuSGYAv15U2IE7EHQAiI8Giz1RDMbblfngVFrR8dCs8qlghzZq3IMBO6kgGq7j0o68GWNHUcnIL
mgOR3kKjt7oqcLIypHLi+4K4Y6ZsyzyBxwOYqT6oujIlkdNckTwOdm2H+AoU5MOtRKcASC/n6mlu
CdkZHdi3ozPJvWxztW1ICT5FOnFI57j+hBxhUNxwh1jXA8qUaROLZt3zqLieg06njEYeAm5lbWNI
XWe2jqMRWuNFtWXeWB+gs+lBp8aXK5nbYNoyDnFXQ6DbbRujRaWSooYoJlKFMIgPMjHUt9qXECIC
k3zbjgWQvDq4JnwSq2BqyKZvhvbJLTt5rzy0KlpN33jo6quJl7CJzIdRlla+o2TsuHNvAtTo7gbw
jzrdPWCow+1IRryxonbuH7g3lp8jFHwfPB2jYa/WbrXnZB5fakhd7i0mx7WllPfUgCbhxgBRtJFV
X95ZlgQ7gBviV7pC7SwSR8dC+m5qMQ6q0oJZzcaqnWpalSqmV8OAoqclVJehV1l8sWrdZV48lZ8l
guPjGLpkD/LZ8WXqCLtjQ9htRlmxpLPdae/LyNqEXTP82eDEZIqLYevY1HpceqOOrjPqNb4wXIrd
RDsuCL0t4r65t6oZXxOkznuOI1hkssRQakCUUt4rdiVrcDeCJhMj5TkvP3uDZldiUNPRGFlIYLiA
oAKlu/UJyEY35bmT3xhm5gLsFyy+92KBRZu5B/QxMhFBQnsxHwkKGzctLXhWDRJcsWE11HHi1iDu
pKoKbglv/bQHdChMPFWA3nOa2nrp/wxu+1mVG6EJROr9oR4eLVd7a78cu69jO8lt4Zj4QbuKZjNE
xG7zfnSPM0FfYhb5Zb8HkU/gpk6HWY9QvbzuOJEoraO5GiyxD7M21iGXDlS2ZM93rpqApx4q18UO
t1Sxm4FrhEgeo/o4GUObFfh5omvRO9JO7MGt74CCmL+HfGbVzpfUWvnhNDx4wquf81zKbdlR/15W
Psm0R+a9XxmI1uaq6jN0NHI3GegsP2mfiGcTEZCWUUXcw6yLcgUsZ7vvPAN+5UAMa/TOw60xio4d
PAQ3uAY0FLdEB3ZYUdxbhdu6yHD3NmL5ISiRXJ+8exSGG1z4bbWmcwdg8aDx/U093KBpBnmu3Pbb
W7yF/dt6DGf8SXvGB1FH3jE5jFfBWMrH0dNqg7wDlMeaqhaZFDq64VPtfMnbrs6qUkzfIbhnpW3b
Fz9mHyUQlNWx7SMyClCGiS6FxenGlz72Rx8F4MalJAccdhof+Jxbn5FvXpbcyJSElrruJDFgfrVp
+1LXdpx2XiPXVdjPV83ogBBn4PGWKkAiG+7N3+0B0EU3VuHWdBW9bfDgOaDPqcl4TovH0aAOBD4/
kWkxy8SRbrXBbWvtTFtGKfYqHExInLSwOnsPGnrQTDaMXOekortxsJyV6+T2DmKn9UPg1eFV6dBo
7eqx2Q3zIDIXJb21Fc/eF+jdsy0b5ZB0Y9escHmEV0LI6SpufANvV7oHr5/ZLp/Hr9HsAvrcKXsF
AhF7YwGue6WqLlizsSlXcRM4q1nP8dFXgc6IPUEsp8iHm6KXbUZbQPvXiKO7P/228puE8UC5CWi5
yd5tI7LpVO/tW9PFmzxvBRgtc9zeAO0G6ynv2SbHpD2a2C/gqTwnjTsFAlYUMOErWKBWHTfjDUGz
ZcYYtPgSt+tJGvWxvol4SDdjTObnqgpiUC3jwotDAqikK5qNo90yncuwOjrzWO8dvDeTJmLmc2kJ
e2sZRjfCickxskWbOT2nt07N1V0BsbBMWHaZFcFkA30/eWnFmulqBDVuiwbwIHiQtPew9QZtdoUw
4PuaKJefDS+HTHVQ0Q5Br7vuppimJbigdtQOyk0+SbrrWA/m5KjlN0RzvQvgoFZzH4JFOyhs+5Y0
vdi4vi42JCyCY+mO+V1lCbONSh8bM4due2K6SPCNG5fDo7Er91ELAFcSq6y6PS/BLMyL3LlmkGlI
81FM62GUNkRCxn7KN2PYl2MyuiW7iqYZqkaq9XbYYfmh0orcRF3RPQwzZ3cjlOFevHymK6/KB0DR
HV0cWsZGDqJc8IWuyKiaJuF5JK6ZY4OjWcJhE1XEP6bRayy0kku+Dand0GTwbGfn0glIwknFSELV
wGihfbGfvsFVgZq5mqpVM2mzBkTNuTOQaUl9GXsbG3Jqs5zHrVHc3JkBvIk5YofjNOGl68YalXiD
K+LKEs7001Ik/llazGxkA4kGVVpTlLQOaz/5aABfYYzmC+T9SrzshFPv/Ig2f0J0sPuRSzogEh19
3B2hy1Pf9qbHSrpyPdlt/6yNx/f+zPsunRnzn1toPKKA4vH6C3HC5rMNb7eCCJz9yeLS2qBTycyJ
joT6LsOBbYe5Epu2HoND59fyKGkgNzLipQ03189HABPZ1lButXi/IxpDr1bsfoH4IRQcS6/6Vpa9
/cmLSrmzkatYj7Psd7jIi4PlEXoNEr/xGBgvf47VTO7UNJd/NsRBik0DJBrmjEyghOzAYt5q5zpu
o2FMAiiug013zukVAFYkDdQU2glxVLguEeodC61Qi4hH8ZnNhGYhXqtZzuw5ZRoQVzPPzqZ2I14l
FjDwG5L7eo8rr8nASWeOc1dYqdsbskZ/cgvxNjUdKnDcXtM4bq6U7TbbBhlbhNScro0o5NdKe+On
uBLtoepJDk+JyFFjo2VSBnzTEeAnNbWmxCZN9ZKrZnpyXfGF+wJPWXcsH1XF82vSuzPCYAFgjXCr
Ft3ewMCP3jCFydAPEbD5dvwDPD/u9xEXRwic/syfy0nJdTvk/cbGII5NVVp3Ee3868ZQ/86hjvVz
bHlzI7pu3jrRbB+CHrdr1ZbeQRdNMhf8c99EB8Qma9pQiu/dm/hGO05+bahst0GhrWyqbX9No9gk
gMnYj7go7RtR5KgpKkt+prVfr1k+giAKaX2ElH5MVjmZ252uLLdekUpHWVjP5RYy2daR9LG6jnM9
3wVzKbJwCmQWuGV/g3JWm0kszoPfTdZXFVCTuTint0SN8mcrJ3JlirnfmjiSX9xgiq4raLkdsUvy
m06PwU2ISDgZ4DVlYrQdHuZY+lk9k/FxGmfsh8r1b5qedtsGV8SOhdRbK0Cydt3U6L1TVgDiFKQL
Xkhpy70Tif5gIgOefSX5GtvXWuuulLfVRLEYdiifco/3aweKoJtZDOapUTRco+czvCpyKzr6fd1e
h2qgBrdyE+17FeVHu6u9PcnnYT8HY3zf1ERiwhzmHwbkelfT5ImDtmWJ/zPtWkk1PTUkx463hPaP
Cgw/KIL30rFWeEf0T43L8nhFnAF/D6EZQl+SH1rdROksNR5UVRWOPwEeHfd4FC4KSxLPwKTjcf1k
NdKBrg800787TYFnIp2s8Ks7c6y+sqInA31ub9XQvC2ymJX1QeRhkdkBG3DaerPpa68FahsM4BUq
esp5BB3MT0r7gSYB88o7DlWBbyND7ZEjkNxbBp2Vja77H1VeyK0VtC36fT0LQnF+3xdbjmA0G1Hk
X5u+bFfjVAYrbCT7CxOsPy4F01S6Fv8Uqxac+pbykKaec6HrxMG9uO5Hy92gqTy8scDfmk4hiSCE
AF2E3lj8aKlh2tesKdYmQoki7At0fcixAKl+t5DVu9WN6pY/VbvxXWgWyDGLu10ctnUq/UZ/UV5h
3+mc2NdFHuVXeH1GR6tGeWqEQNaG9XUhD8oiIDG2BpCluX1gZ762hZWGXR/lScwq9giuHpA1WLld
7OpgjO4EaKOaxON5CYmZfmpvwOiI+05ENP8yRzXgDnGg7CwedHmnVB9knSirLUKu4BsfQPcDasgy
yJwm11fEaSGoMNEcDwhwbN7KOcI68FZ3RyvQ+X1bVw2kFKuqvlIY/Do0PUIfnIVMupOfpx5nzbrK
w9FLCqr7FeBiwKmFnvICbH+RP6hxjPDVffdRaeLvVcfatBha90E3k7+1+ypGH1iBxU9N00VX1eiy
vevMZGsHGk5FhUrflPCLCWhS1E2o5/AxHpx6VUXwmglkxoC8I0UfpBPL5Rc8v5xvYEn7iXcUKvA0
Ef02jgzawwliS9DbI5QmTXeQaHnb2G3JPld1M10jEEWgHtShdc1K2VxxZ+w2Jg+QnO8YQhS3HOha
aEfu2mr+2Vum3kkjQZYFUQk8Cv2tjl33cZ4hBYV0kNjGeKVvheOwO98Z2M8pH+S+CkSwNtoFSU9N
5vqGIj9+21r+kLmq7Q5NEzo7ew7ggKtu2lU+9Y9dPso9zyfapoGhbG+Yb0G6xHNM4hMe/9Q8gkBI
iCfKPemEnWKFm59FAabZBrdxRutBbDR6M3YOgRoxXlaOuDbcbW9Jb+n7eKb+xptikxWQUI9XfmmV
30iDQJwpIwRwo2LYOa7h985g6QeAAcg9aStA24GO3pKSQVK2cMbNTGN2rXpaHsvRHj4XDrRbCrvQ
h7EQxcpGn+TKQQtlWoJfG3pj0bj1uUHL32ScjI6dlRGw6CMebZpMxHbxKRoH/qfUOb9rZNg/oy9r
3luU4jIRCLtB4ejsBfgS1hEEirY1MCuIzH2+mgPabpu5Ke4noHINdPTKcOsGMlqOe6mfWGna70MI
ZyLFgJIf0ph4ThJWNcfA6+Mv+egM+0Y0SNbwNozXwM7Ga7dQ/hfu1sj8RFKj39Px5T3i9TgD/y3E
KSyvXlNRhIk/ee7BhlIGMiY5OurzrruPtTffuthz+7iL5N0MaNoV4FRdk7Z8Iok/uvGXQtE8neoS
ZM5109/VzFIbNxisq8qb+Fc1IFmOJlRW/kS87+10YOTNOFQgLJ5Q73g24ZB/miY+bMLc4SYZYov8
0KOnVnh8IOkZ5SB/iQtP3BvAu1Gl7mx+gDhVswW/nL3x62JKgzyg1zOeOX+qWqK3dCHa2FgT4nRc
BNMhd2x3q+oq2hZeRz6PYI1ew/cjyOJNfdt5TB6mtmqflA19mn7G2G03108SqrZZSXJou2h7OCIY
+ElnFT/AC+oqqUKLboip+acarvfapUjLCDwfj0hf+nChtcraSfyMSezgjqPBihnT73B7RAAWe9ZP
Revg1mZUfNIsqD6hND1tJ3uY0slEuLgjwNTLJa6LpyjcGQqxHxsps8T2Jxf5SFe3e46Q/jYfi/Jg
h6pH5p6TjeaucyPxEPkUuXK4IUM1/YzDfGSb/2XvzJbjRrok/URRFtiBywGQK5M7KYq6gYmiKrDv
+9v0s8yLzZf61f2LLLVk6rsZm6syFUVFAglEnOPuxx3rh/619IrEYHpisG4a0LYrIqbbg1Jtsnez
pWy33mCZZ6n+uBD0jS0AoRp27wHcrLJ5FIAPW0toLc9kni05nVg9fOxMqTIG7p2MpJfOHbZOqRK5
nRBMb6M6FkvQq5Xp0biwnYwXHRCg6pmhOAhZ6M9pl/cHI2vJFG/LftH8phz0iXOh3U/jIC5S1FW9
79p1t1wtmjUNT8wV4J+UdQmIVxmnxrNwOdsCTt35we078CUo3mUKWtnGt8zyxLelPS6AbKUiZczV
W37m9uZasOWO1bjv1jIxNu3UEp3Z4pQTVss8v6T9BNbu4PqHLy89sGm2yRq0rQA4a2OAvNI9xzeX
wzC/lGnFBxCDBNSb+uaeco4/93O8untkfYhRI5ptYmZqbDDsBJ86bcE42adLlXvcjeeVc02C7GkA
wJJRLc1PPTe5UIz/+Mpt46dv11nqlHoVfjvHkXAscmfoSBUZE724GLVc7r9hgiOlQNh5RWvvqmIi
YOkMFPKycFkcW+QizfNGtcN4Q1PoBO2Ix4hLAcghNBg3CsP0I1CTKn234pBviBV4nGxrvCgHI73k
gJ2PnfLiL6ZAvJf2Uu5qqzTJIYqzU4pNACFdc3vEMNzGP8vU/6buxUQ26qR6aZ16CofItT/IgcZ6
nJboXnHC7oSeDpu158DvWvYkdmLmGHOd1kibhpCtjwMsjZxiWzQ5XXldEg6f1VpQ4h8eKqMhwCrq
jNNULAJnrby5LsfGuy2lXDd6uzaBN3nqWiKT2C6qyHZtq+NO3HJWJCqajnU6Dgy/r8oMrc5sj06+
pJ+7zKuDcu7AJqm9PmtWO38sNCP5sM4FpbMY46cKhCna5O7MU4IyKR/92V7J/iINjONkHuboULmL
/nFc08JvO3UOypma6IOXr223bwjIvBekd9yg0R2uhlJWtCW5sggs8lr+ycSO2icF4WyT253TuLZZ
jeCv7Fpr/peE7f+zi9/YRci4/55d/F/F5/p//8d7cpFf+U4umh7kImGmRE0YaJdNG2b+O7loQS7i
GmeeB1ckBe95NP47uWj+xeSPifzfZj7/TP1B+P2bXMTTDhUbOiHXQpvomn9ELr4lvy10/+fICLKs
TTwGLQrvt0T0v+l8QMhYC8w0G0gCaxZG9IfCGKWve9q5so9NAtqMJDHDmvy3a1U2HGBR35XXa1Mb
ED1xLjR4mb4fdl1pzIQIWwJy7Ieb+50b/ZELJQjkDRX67fN++8AaLDzpet90fj8Q520Ngjx32uo3
lSjumBsdb/TRdI9ni0S2uinnJDEjFE7EZUm5yYchOTEsWDzFM8eWofeNHuDEE/EyQcAvm3gtmztv
TDLjrsIFmGYv1e4jgQqIrs001EVi1J64i7yFjh/maDhbVCVi8ZiXoHxTrpyrrdIqY92keYSbgwco
n5NPZoOxrdLpJgB31KpbbbCrJzjo0ghSJLf37ag3r9VY6IRu6d6r6dZOE5go+IoQ+6j+XKKnoikv
2qmqou2MkSHJhl1uRluXmFd7qzIEHjaTPmjWH7xO6+VzoWbXBDUTCWGwnnABefwmzbrxdtLmbCfG
rthaw5BvzyD4lat3HqMBYJpOUHR63p1dsd1tid52k6YmW62pN+oj8hVMhGCBp2O2WN1wkyytNV2q
odUN9ipj7Y6jaeEX6TZFVQdJx+CgD8JRyU2jPA7DohpnPShtZdmBuZBvEWj4dEKVerOOn8g8p8FI
csmw4Xa7N1Ori2ORGd1Xvv445muOtI9LlANiYeg5574AWgZL7qqM2ksUjS8HzwPB6jTtaozn7khw
dr9hk6ybLdCjxwezzXmnGu08MV0NH9sKSTJbr+v4Wh/FHwTH412EGv/qbOip/DyvvXsOfdLQcODK
tI07ZV0TNlE59qEGEflVVY5GnNt6/ic11XY7rfWyfqfJQkKOi5gCwjQ5lMKiRX9GOVhX8UYzYSHu
KtdLuu1oJeNlVy3J57Fv5nhLQMVC6GJiwBu7az92m7VdhTqOjW0/FKs70WNUjtvs4OD1+bm1ndIN
YwOEPDRLvXodUiu5cG3a0TVT0TGK7UoEHYA+LGhWGsOGSfnmtfb6/JitxDqmXd2tl7BQaBqBOarh
ZBZIA0DkYzqpVa/ilBqSwIQdnKf+de2Hfi9aR/pz5C67NZGXRWE5F2bC9OCw0hS7k148uq1rXq35
oj0Kjv4PHEK29CH32AUKHugBr30xd/5ZK9T0ft85TnZS7VzuHegXUq7Gst14c7RuR7vLNqqsU8J5
xBC/8POIilSKhzXrc+BQN9sxHVRtkziBJQFhP3aLmm/KcXJfisr24s0UyXw7xhZ3MtUWL2itMtv2
ZiEeZnNqQwfY9bNL4PS28KrlirYAcHU1pmrndL26i+FZ9xI6MoQiW3AfL6Z6r81GHeOuRqdYVJW6
AleoHpa86HcN0CMZhN16QTSPQ/FWDxtrLNOTyGOkEJq9hMD1HagIb/apnAztEuF8Fa7TotFpi2HD
wFW7r7WxetKcur5t1wpKHEZiDnTCAo5DsaSMIeCA9UXLjL7zu96U4SCFuY+qejx6GOYd+rhyji6t
38aFRDzA6/eP86SnO5uZ41dZuPKYjW5s+mzo/Un1q54ArJXtdeem473MW+tjWYti3U9aZz1IKzWf
am2RR9HF0RZD0nXfoEoI8FXSAxiwJMiMMoZGzsodvCE3cU2dyzGJiyvQQTEEyKp0e7P0QJ+x6+ZH
yqT+kJFJdwG2asKTgagSzUfdnZbiUztb6tZBFBNQgMtDAeK+mWL3pdRbdA3aqF96Q+td5iTTXxK1
TtnvCedFQYAcDdXND7ZsjUMRe+KGnWYK20bLttAc1YWuhnSXz7m24/XigV5sY9uKgZdQudYX3a6T
HW4RSRjrsj3hjrwcxwLmGz3nKoOYpuRFxt9gI9tmyNngYlZTXqxLWdxokYp5gzPoJsS0tBxuPSGy
Fsspzsz4yB4af8kKM7nMoxEDtrKYdquynUO79MPfYHXVbolBRQHbx3CiRwrmLgEc0zr9wsllu02n
BM5klH3hF0uEDidXqvlaWovkJKqqY17VZTjHKHt8Ky07ms9RnjyIIipijpmIwfPrYppksBQmW8Nk
Jo9VlWuvij0aZzMie5Ayd5oe1La3HGyCt/Z8xuJaw2zvptNqj5e7Mbe1qgpEDcKK/cVJpmPLM/mM
tjL/rHS80oduma/XJEd8YbfE72nGFK7JONxlmVrIdCQA42iCIpDmKazsNEVG9CqqUSnss3qxL5TW
rP4y5ERFTc2EMSPipJmn88k7439JYTYbrTYtqAFtumCw08QCZSApEjYXYWplfuGYSx972Xs33SDV
05jGya5qOnU79Fl6nPO8D7puMdB5UviLalo4b6QMjbXW90lrtrsK1959O6fIBWwTV611ISNjbfjL
cbTiVJQul9lowNGuhhvqlOq3lTfo2ITXkJmBU1r4YK2Za1wD1skXQkwGd+fUc3LliKU6Wlky+vky
zZDyZqLuCyn0bT7hoDO5BbktPJVnlm6V9KvW1BxiXrDbjKCA3B9MpbaVDjNIL2GbSKsq6yVfrelJ
1nO1KVvTfUTGBca4xsaLa6j5NRpd4w7MNbqtKS+v10Ho17pRjluPR2fQUT75RLfn1wKw5XO/6P3e
mTN87lIjTrbML48HMsqs+3yuy5sq1crnBJJpr8uxf9Y454Mh0eWHpTH1y3LJs6thnrp7d4yyndbV
KrQTk/TcuYmCRLcL4JmOsoQu2ogJLSrrazEP4xHjF30Nat7/sB2G8sYcq/USIgYFZg1U4YvaIxMW
nvsLVGr3VRZNG2DUkAerV8KndlDceWmuN2g0xCHCPmbf97V+sHNwvWauiPIkKGlfRVa8saEGt6Oh
zXBCsb5Z1n7l3NR6+iX4cj9rHOPozE6zHzuGsdumVaQaa9GFkK14ReVqY1uFebTK4jlwZ23ezASs
cZoGwOJfktyr9tixTJ+pMooLon4IkRs1NtCOXNl4aNTzssDhdXFbbIFsTyM+amfAbaPXHTChmyGs
iho+QZF4oTFo7t2aRXGgVlXdpkOfXJtrde0svXtYOYywBCrTI+Hqzr6I1iRIa1e+lBZVY516KnAx
jW9mXlCfVlB8KAQbpS2aFNiWM67Eb6MtT7Cn691U6OuFp1a4azXp8jrXnPXzQCm/z6Khx2ZuzeJ7
YUeFuWmzRKV4oU3dwSEe1uBfyfqvxjnohXlcXTzpTha6MBn4nDoa2rbRnNunbJUZFrG1KbZuNxp3
qG+aK4xqWiRcZ9rjwbGnEoOcaSkK+lRpx0EzpOJgGVF/laUWIZFaA4QNOOOZB5IixRUn0TIExG6a
ecCnBPeXY5fdKNfsPozUvsEQlf1d5qn8hrxg8sUYdbcm2haLfYa6rrE2plq8a4l56bMpuJ++bgK3
+JjZ8pyiAyynjaCM7kLMmMzryTPq1wirC1Bb/C4uYneZ0VBCtVYnDSEd/+haLq+pbMxr5QnizUXb
rMjf9AI+UfBVwtBYXzodl4XAzWsY+0Evib+urTY+qSJeX53RouiTc6/f0m9pF8KoNc/vTFXttVrO
VmCsU/o5GpH9nQ3aqoUEq3h87Iwef6oFi9a/U5HWMkT62NjbtNTMHVVBLf1COvJiUnV/oVvIaDbk
keFzPeY15fQ4GM6zFK31gOBuPq26Klf8y4T5odfa5CKKvPxhmTCOafo5eWoTtzL9CZ612SxdsjwI
6IWvDpjy51pvjVPjtd92tXkk1jOf01snJYOd56U0cFL11DESw7zXFS/FbxrBt7L6b22ghRMA8ySY
hRP19k4R+z+U1b+bBP3XMrzl5/EAfHZwenvbHf9bpq0ake28akZkalXTjRFZ3ael74gTSlb5N2gS
fHnRmGMRSHckEaAf2/4jpNecBZH1nzmBfwS4/N8m1P42KfMLIOVLy2TAvyTfZ133t7/+HUSx7b/A
KTy0YxpD2TgdAQp8B1Ec4y/PZawVvMQ5a7fP+Mp3EEU4f2EiKJFh0yme4ZXzRPJ/oSjaX0zyMH3N
gLxjnxN5/gRFYTLmDSyBJxfRMZaBjpx0n/Ms77sHBeNyIvMmBa0MT5x/7jSxHGoEH2lQeZUt/Gqd
1dEdRo5bUMy7uJDFqSGzar9AgD0oCLHWF1XiXMeqcZ6moqgLv+xoHBobSCOo4HN5xdDMHEnkzjYj
iigaRmW028YQUbxvyiwBHtbqbtNhl3xCMaLtvGh2TpXOJh6YXtohqfKsS2nFy2kuUifI9EYPJUDj
yYVw+7q6i3eT86B/mVMEM7VcwDZ7JBo0UMYGVyVn0zucvWQrajfF6HWHmE41gI0ofMNBEBOMrduE
0aKhIevNHkZrsYtjZXLVJ5mN+mlKh/Y2BUJ5nuss/0yLNCYBYIZ3bbcNOmlV6DeeWeh36SLMQy4a
dbC06RFkTXa+aRTRk46s6tQOtjqmxWhdY/AktyPKp9inihH3eeWoK1mP7ZFugk4g76wjd6a9hDPJ
0ZH06cEx15VDdNavk2rur5pEK7azNNQHSMwoCTwPL4+lSrILo07JhW37CP9+MesboOoocNpCP+h6
UdxbjIxsZBSrozHn45Uim7XA8qmmNLDNZRcrPQlHrgXBdLxc1na5biAu0rPx7XoYSo5zk+d4E62D
g7K0+CRFfTMvOlhC2RNOYKJ4axgDJ8iagAwGWtMdplJGWMuBeG3g9jl0clP3i8IpADvqdSubMefW
tNkdfncyjIkF5gMsy6bv0SaVhqu2kLV2AImTHnNyiL6syUwx71U1c7iEPQaFOLcYdt18WN0I5Upj
RNdZm1Q+bkGXWCFoNPBZFur2MkANyyJEkEiiYT9VwcIUxN3gmfq+qM+JYBB2AfXeeANMDQJUQp5L
Q8gbgs/VDUv28GFUwWiTjM1MP/M0WuvU38ZZVzfXmjbBBBycJq2ST4XVe525EZTdrfNceMpuGrLy
WpGMG4EwqG6CVNfiUYQmwodKu6w1IfKZ2LXSaG3EjGXOW3O3JBA4yYWdDWhxbigznf2IpUmYWjI+
EPtUPYgSWxNTZSYnV6qhGnHq2wGDtQc3m3lNsmU5uHbSP5UIS/AG4XS6GS343KxdjC8EgGrPTYzl
thuTMjEhWjvkXYoA1o1amNesbC/G1nBOkWnhCU/1SYU2teNxzTp0q7m5XlmTp9+gsM+eGc3rd0ld
MTw/jbUMOts0btYGAi2wdCptixiAq5KqPfKtOkP8AHXTXqfo+ptjPa3In8uV6Imqz8gm75F0fhrz
bLyJUGgc13yFP3XQ8DhYtggeInvaztmY0p4v9r5z1HLbDkgDdK5w15lNfqqyrsRfPi3XV1gpGtLe
aA+ZLqr7qZUdrLNJ3Hq96J+aVo6PlohSw3f0LrvMSqs6IHDWdySyug9Wv9bXnrKKK2eQKK2T1LhB
Iuc91bjRwkXZov0wtZ6h9lqWOCU4XEzPuIiy+YpIWjyWhZbczmmDcsKSWfvS44P6PCXakGMQ39X3
DhqzkMmoWdGMFelrOZ7nqyQa6sWfIZnotGZn3Mk8RQjYRhKc2EJ1/I1ZFZtKiu4qduL4JmcK99Zz
lyykocDdhHmEiv6vzG911IoIWjU3rtAcZvZZZjNV297osxejbKNDLWEwYwEsEskkf6xMBZdeGuY+
VjP6mzIHQ1Bpbz7MtWsfOytqrs7qG+zZddHey2ix7rXVQqG5ONZnCCt5XGMm3oA/60+5sTZGgCo0
Hv027ej+sBU8GElmwxBaELoCJOhGWUa5TcrBu2pU2n0wHIT/bXOWoQxp5u0mBKRfKmFph+mcjjQm
jTrh1Sf2zVxHW3iM4nrNRBxWdefsE7eOvlBbtjvmg0hnTfgGAz6+TV0+JGRI1o1MjgkpyWEhJCoG
qr8dkdt0wxZuIAcilVdIcsvcG1ODIM/mdPebIU82gyu7PfCn8LPFcS89pzO/xinQI7/SXMtE1YiV
x2i5Yr5KXDTWstwqNXmfh1FGj0NV1PijEix1NS1LzFmWeWPQ9oN8rdDX7+cuXp41CfaRGo7QgnpS
7vlZLC97+P1tzx6E8WhLkEXqFcZDHvX9YwHFrlD1Deh7Ub485cUIsDiAcPmr0IddouvjPTm1E3p/
s90CjGuXFual+7yozcsOeeU29qxA0qB2Iuz1MfUwsMRq4cDPxucBiU1QxpG8YlpdAJuXaCUZAzC3
RiewDK51Jwp70ZmfId+HXZGndYhCJGf7NMWF3RIRSNawzbXYZkfrodvRo7MKc2e7rbCCRXYAtt1o
WVtj0oIlS0ki6kddPlhdXj9imwYCUWjE8IZSqfRCCJqUuXKszVn68CIX6X1II1UEJrBbTlLzEO36
LLMfk7xBQ4HKec/UlfaCmioL6zIakEs0HMmVrk1XdZlEodeMQ5iIlUh4mUSXDFIS2ZZ3NSRQvxzB
GsqdMtBtLWXtBBFlMgJcNcmduxCPI2o32TeygGtxGaRC9zI8WRD8gaaonBU3ggGuvr7I06K7sFcx
b+N0cpHKNOJQ6+BuOXXQjrFsJ3AwA7ucMm25zvICjWor131i5PolII7cMwJEO7dmeWh5OSdtFqck
bNvswloab2TPAyjrtrnC6yy5Av4edzyDZOnNTa0KZpJzws2rtqeOU5hx5Ax0VBu7tiPmxBjRAcm3
XiVjvqFJ1EzsJ0AK14xszOVWFwxh1L5TCTmJkxmZmYaOOo5mcEodUUCRfyWeGt7EIHHJ8K3cGe+r
CqQ1zJz+lKpm8jbVGttnCb+hvcBqqwM4vgzSTjkHbUBGMEx0ZH62FpmvMbhQVW0UTlQCoWto7vPU
NXDQnATQ4tNZdLhsUV9htMrmHlhN723b2NY3yMHZv0YXYKZv+sssQT0QD8V8cvRMniKVDgHVXfEU
GXL6YqOs3Yy4iAdoI+VWy2z3ftHc8aavnfkSMUp6K6aOkiUqrHB1qXP9mqKJPL9OXLXZqrZZYqgb
e+XBsyOJ+D2Ode+uLnsUpXmd7a3JbqHY7RmIxo5DnUCB0G6HePbTNi8vc73JXhyh3DApTXXMkXns
iQd1fFKZvRtGriuUAJp9apV3zsiRY1DVc71pOqxBTWxILno368KGF5gjwCiftRWnLARn6YUOyhwy
QWJdpiXB3iMXsI2FbqJ+9Powb7ThgOVBvUtiYBgs/6p9A0C9c2sGx/KZKIXVBtrBP23Y1XUnn0kL
qL4yTGphDt4JbY+6cgkHY83DYYgwoi1SAjOs+u8iScdjVC35zhCls43k7B1c4KoTUt6Z6RYtYdKG
EUeHib9Dq/IeWLhA+TBPw2biUA+QFakgnYQTAmQim226CJckzQhyZryCyHVt33Uy249zCvxszacd
/7/cTEWmNlbJ1HOJNclOcMpdVsvA9BJc2HHthPNg6jMOIl3iYeXIYKebu809f8U7aBRP+xrNZYAE
AapEK9YgQvsUKhusy+yIcPYMuEE9e7Crir1xMMsLfrvaGIYo/N7iOTBXEiQnO7mP1thl3sKdtsla
hhTc3cXMIX2ED5GMG66MIMSNtx090z5UzEZsRjcBpOqmiv1tBrsRiHRvBWj2vRm5+uEb+fxHXff/
m0PU53hNOtb/vju/+dy+VTl8/43/VDnYf0ns/SWpgcS0Egz07wb9PF19/t8E0v6XlOF7g64zJg2G
43muBVON1dIPI9TIJs5j1QxlW/z3D9vzt8P2ZxQHhYPUXOTQFgZo7w26NRDzdqmcym+l9+CIMWeo
EzFVpJyPP9yUn8gT3rp0fFsI+wWSQWxWswzznZhCXzJikStYdxyOpiAvytu8WklXSdtt12cXdaL9
xqEGBOOHwfBvC56TL6WBjMqVdIBv8amibCQKw4FytCpUCC/8Smd4cqW6V10tGL0oQi1W4a+v8ieL
nn14dCosneLXO0tKfpRgQHzW4MQVg8yglX5DBx8uxYgCPnaKQyWXYVt0RnXdDmu6+/XSb79JnhGX
QXtLoq70dBvY5gwL/rA0W6M1FIJSHvXmR4nowFmfO0c+//EqGDfrWLGBJ6HcAVP6cRWXWaoV/SqY
dv06zSrI8k+G+J395j8vhRRYHPlcknTx331vlwfhb5n9iHx/7J2Dk17WeNQyRLb900s5r3ImRHUA
MgI+315K2ufdqJib9qd22i6e5ivzjmCX36zyVkR0/lrOqzBgQbwQzmHvrVRAnWzLmOzK75lTKror
5m+ROF8Xy5dfX81b1Pf7Olgz8jqj/8EJ4d3VRPFc1BFER2l4jGM5ewRxv5MYvcN8vy9y1mth4QAN
/z54YrZS1WHcznjUbJ3MOA+wGw9Ms7usTIMsUYC+jU0F90oQH2xn19H9RvHDqvQFI8zmD7Myz5Ai
ZjyUE9LRHd7ysx7qhyfem/TEbjIcIss44QEp09XnbN/MqvxdFto/by4r2Rb+gGebfGDMtyuJNtLT
XIFtMHu9nJRA6kqYUvqbHetnq+BuRcCWxhqYoL5dJUGxqEcx4zLMDw7+bMUf4/l3Zoc/W8M4m1Ce
uQEdT4+3awiMB7yFWWFfn5jQqeWxNLu7Xz+Jb/fA80PCjeKZ17kU+4xJv12iYQh9KjR2ekOp+tB6
M6xjP6N1zsv288KEBbhQyvwqKTd9+Oulf3Z1pnS5trPBPHG6b5f2MvoG7awcLoqFAtwT8z7vOvnw
61XeJxWdr5CM3nPSi4nRu3yfMjjSWiTW+V2zfCjx/Vl9Wl4uEyUxQYM0Slv9REVvo+YawhaL8mQ7
vfzOGPOf+wqfQZe8irqD0vH9pa79lBuVQ106QSl6ofQGPL2cpo0Bx5nPRRVVW6v7m/v7k68Wa0lO
UyKaDOm99xO3deY464KNORbal57pU27Qh1o1obloTx77jz+vdfDru40NId/ajxYv3G4bH1g8R4nf
wjTz3Uk+zakdpS0PVGddJPMmMneLIJm2DkCo+DPj31XxVNYfC6NhaOo1qpOzUDgUqvcbJzS9YEA6
LNYlyLPrnNET0eITU4Sje8zzye84Kg0C7RCSr2sfJojS1CecG9AYQp2qZpvld8N641Zy285jKMts
E7mbytnk5saqD8Y6AicyHT9e62XD7I22nbqtTPbZHAWFfdVr8zZCEdR21ono6I3yTgDzhvd5dK2w
jNtgsmf8aopwUTEEe5CtRxfrL5h2OM1mg9zRz+e49yM3P01D2hyLeH4WYIBKfHK9Qw5vqkUpsNEn
Vbl+G8171JB7NVjgBI9Tv3Vi0CQ63UBDK641p6w/LNr1eSoox6dkxcLJZiyjSnofD3hzeYhQtaeP
sbaPyVBerA/aMG1U8WiOtm/3+664neaHXG5TrCBq/W4Y6sBwjlM2BlPDOON6bcvraCh9xuOy6m+z
gtudmZZju2yRxyuEjHqIbUcYe2rrRl9WyF/D/rt1d6txlcn92urbeKiZgE4CrPfX+os1Mw3Vf86G
O9vdeOC6BZMJoxUHvTzj6E+91xwxhAjXLLtuEgBfdwDjvBzrDJHutnQ3+hCMyDZHnEBm65gZ4eQ9
d5br89Ue5hIDn04wXYBtBFNuRnQcBErdbTZogZueGlKRy20cXSGCv5rz3TTFPpTJ1IQyzXyjysJK
PTLhlUfX2no9yfupQa4P1vVSVZfEZ+iwGsh9jnFWATpd6PWt6vfDOAZadTebbmADPY875fUbLHFA
uW7MgeH3GLZKPOvrdvU+ALMGMrtPps+zvRHRs8z3mrMrpq9qfaz6k+6FKzbg8w72y87uVLqxwGKR
iNDr1wnOakm17ZpPc1wFbfqCAyAjd3aADGBjMZI+M+PhHIoWE4YOWe5F2a1hkudBOiLZO4D1BrHV
h1jysKXYQdoijOo/MQqcTT4QDROOzKbj9+h9rUAAk/ucGagMeQeBX1p07eafGAjbgIEdGTAJLAuY
uqw2AqOQ1qJXzuYjw1D72tjkve1HKeYRAxIW+zh6t3HDLRijregqJDlmsOIrQrr3PpHFpjetTYv7
SN6gM7VvMomconAv5zrlR00Ql+b2DJm39saLroluqIQv1/Mk5osezTfNMG60dl8ymQUzZqdi++vd
6md7Fb525OhCrBIE+66oNBEQraPKKfgtOaUhCqQBGdoYHyI028ZVlLWr9gHMynr89br/LJlx+0VH
woQcrQ5tz9uTr+4XF6aSbwpfgugQT5wZfuym9Yexs4iI/R8spjuYbVlYAVIRvVvMbLEgqCkiBsfu
B958vOfRgtl9GlDV2L/JkvvJoU5SBu7P9I90u+8bOZG5TP/lCofp5BK8boHk+/Xl/PM7A17nCyMU
h/oc7vvt5Xi4nRTmQnJk3VUjLweKFcTo28ZpwlpPtonsu9+cad96i7dHGjbQFOkOV0SI2/uoGIvh
O1md2yhzjl7LdP7CzBGGMejTPCHurXll1qe4ZFTA8vNYe1yr8sq029/YK//zmUE3QGsCK2+62Aga
b69btsjBC5pyBnZeUuNFazH5av8s/4JSiTVQJ2CaqeuU6e+eS4boJ7fHRMx38jpwmaambDvMcvzN
V/g+aenbOnQk3FON7AAGRN5eC1gdtDCdtd/Z7HUj4hj2Z0Y79lgN6gcs+RKkZzOGHprR77Iixh4f
+XYcB8PwW1/Xf5ZmrH82v3N1SiXzfYBMJTIQjZp6YnSyA0Psj7GrVr/O7YPe16+/fnZ/8h1a+P3r
xEcaWO29NyRNRII7CY5E/gJavs3zbg7XeIG8dfD4+PVS/3wPPYtuywLesCnx32eEqQTAnRed5i8e
7ENiV2SLSI7y/8EqaFOIAjWBUd7X1trY8yZm54eSzY4R3akMTA63Xy/yk7vGG0wS1vlSCMV898Yj
tJ7SrGBLkRALuMWFopuDPH/59So/uWGOc0bWNGrXc8X89pk0LZGiymMVo483aBM5QX+3df1kCS7h
m5TH8Cx0PG+XWBTEm35O51ikBWmbuZe2THZ/eBkeDzF3i/2eIRdau7drTKk+W9PMI8ZhsK8VsVlW
OfzOxPcfF8IimEhiA8z7Swf8/htZxkKTCS1VMaK9i8uE8RFvdP/0KGEV55x8iFBXsuOdP8UPiEHi
JN3q/R/KzmNZVmTZtl+EGRDILir10nJ3sCXRWgTw9Xfkbb2z69gte/2qvTITIsLDfc4xV+4vGwN7
cd//f+92/PvOtfemE1B1taL957+PLhyDiE37D6FTAcxvRKZACkOESUb8S6Hxj1eYTw94n7/Bn+Ii
/9fG6jLEW7SRvtJmspvieLytpuq9VpTg/376/+3v0LClb0tYwZX4/9dXEsY8q01DhHksqY7NWNm3
VZ0FVTyU//Kn/ss7YFz3MTQbzF3/8aKZDawGs0QDMqJU2lpwE8W/nLv/7cvofBVoptfz/u9Top/y
dXY3tjCAN8GcvwqcLpb+L3/k+pD/42xHIETnV+MEQBbpOH81Ifp0mBZbZU06NlfKSQ/TtIFvwG4p
3xSl+5e/9s+vpAmL1iItI5N95u/qqDdkEmc2r7RjZ7hZtT1czmPqpP/ybP5ZsXDb51xlcf5vyfB3
e/karklwKD8dqYXr6jXD9GnAVQ6Ax7BoadA2JhHURLpQVSMOfsrtHkX8bDJ507bu6f9+Kf9xwroa
IiKDrp8gRxAV6n++lAsIKjsvqLLNRHuFREqkVjKbnolmocjdf/nqfzc9XLYKR9DJoPHBUxV/LWpF
whfgR6aE6emzIPX2HLHezJZ1AHd2nsctRHf4LxsVT06/7t3/z3vELqXS1dR4T8W1rv/7kNJmzR0G
QUugmR3unRj2RR1Y7awoYZuWLTSCKrUx2oPHH4eLUSTm9gL806wgJ8cFtlpP1kOb7U3kz1iHumEa
dK7GpJ0EoJzm6mWyYoa+AkgCGEXZmk6fX7mxWoZnpl2mieOXCZS2Z1yilIcMe5f+oK0kfz8B1Blq
SJrWvH3m+OLGsHVW2ooe4ktns73KtJL8BYfQMvhM9+NpL2gOJ2/loBXLbnNF214ou1uys3CkYw/E
XQXKJV8TC0tqkdg46FtwAS8VlGkFwuEQ98epKK53/VlVbpLZzZLjhD3BBGQjxeS7Toe2SqDM0nxl
VFEadHq+3LmwoqK1sQA6xoyvj8hOVMNrMlNDc4OCA3O6JZiZ6JMNh1MoWP/mxLUfSFxFSL/bjKs4
XiAmQu2AsmvUce3hEMpfO3ezJ4cUF3fhqMocHcvvhnQFR4DrlEEflxluUz5DUJjrMB+AuNKDUUCt
XRmooDm8TnWIHkU8kIJDWzXtiH4fnJgOi9Ur62EofUNpxyC1ls5H5xoHGbG+MYLDfjm4mdE/OlN6
QS4GWehmYVS/a0eJ/6dHOM9Hz6JkTVGIlGaBUW/G6ZCZ6s3gKFtQjfxdHmB6wIbR7RUtMXfxKAwM
IrkdGopqgDLRHMYumBuiyXHTwCltCQJOcU8YjaxA5f7qmfpcXcyiUS9Lp7ASNSRzKjz3UE9iOJe1
gGsqYnAJo1rCs4FbWVls6ICE0tCgn37b4H05YHLJIih5CD/LsX5ZXYCWQDiySMmgoCRI+w4aVe0t
jPr+uAI+DNahqe7wAyqA07D3wOjUwjzNh6gz4zm4NoBPJJcuEFToJdnSXXcladmXFqYfErG8IrBK
g8QnTf13WA39McNJ8ViYIEBBu7heCf/Xh8Jq+s60UHsmQom4PbYnnnSrY8ZyPwe3G4/DrApeCBvm
AYgXX8xIU00xqadKa5ZIa0CyzencHKYCaaqbT9tty+IIljpd/aLLtmdX70yA5pv2uKz5eO7FWJ4q
u9U8PSuA3+Em4Je88hG71r4xiMOCS7QpR1mN6iXpFjswK1D2ylAPp1qlJ2KnY3lbKtu0y7dqBsOb
q3dJUrrnvDXGI8o+B6kBcmMzQf7Qp/UMoMdVsb6V7mFwTLnnpSJGhwp/V8BaOE2qm57tuP80pIh3
s7NUN+yS/HL9kGKjnHWfFMntUnQDve/csB74N+pjDh6bO6yhPmyVMYD9rGSkszN86uSuH2hS5NCZ
ZY4yrbV288jCTLpcuZmrzj2WNof+ZvXDjeOk3UfVbsrJJNfsYa214WYDgBjAaNL3A3V1SPdfXJS1
HgCRWdlRL5YqRHuDVbUtyPttV2wnCL3f16mi+SeFvduWFSKXSbynh7CX0E3Aaru1KNZ3TKwZVMje
OikVyDFlIaZSqqYk46c2X9rF0O514sN+YnsliWdr5mNJwhsC0Rkv7pXBwZgeB5vdDeccfMVuZk9C
4yqdgzYmCjudldJ4zMUOfUh7mlFv78yksLnjG9LPVyn3WInmh6E31n3qwnHp+5wcQdlmPnPxClyw
lZ7NJlnCrJvab9dkA/HUCk1MJPTZvdMqJONuamFi4QfWjvPW9ScDx7v0J7twPkpzHm569HV3PKIe
mO2Ikg3s6CeYNvOQI4zN/LrB3icLq8UdNvbvtpn3QWv0zilDV5Og5lTKr6VN0l9zm1WN81+4N81g
50HDmnrVrqeHN3DXxgM6APAwHaZlS9sKzYOimrwq7LWql6hzgaSrMpKTYveq7Ymug3dDm8R+ykSK
JBAwah1yjrPBaMBZnuoly28gO77OgztFEvcQBk6dprPWGV+bnW3S6+ZuPRGTYINSm4YHOhLpC6Cq
iV9b0e8tM+leVTHZH/RxdNOL+xXol9tqmZ+lBTv4qlV/8g2xFG6hTEf4CcNUAAcqFz9utPwM51Q+
9pkrQocmOLjwaoQ0pkksqPJrATgd0fXAPcTo3Qdm+WtU5Rvr6axtSbob8uJOs7M3BfS3wlqlwZK8
68vwbV5t6q1ivSlObISzxYa1WLSgqHYcvnnSH7oOTVNXwB7YKvttq/qJljf/hTRJwXF7ku6HXJuj
ep2100be+UFR1vtFa0O1lG+gLIngzdUrgvMe6WXsgx+b/mCxH4K2Hz6m5YCJUgs0IqA9Y0JpDlHa
18aF+wQ4GLqILcqoxj1h6Jr9iWEE9VzUdUgL2wh322nWvzRsZfQYO7EvgYP5GKdOdLsgSEslatzU
7yfjEThigEf3BhjMXub9E2VAKFbbU+vkqGEWnZf1fhPm41Jega7FwaZRomRdhALsikg7rxIUgZmJ
nxlEoSjl7RRjr1v0JcqtL6H2doAOG/2hObm+vrolnyKh7IR9xoQG3SLWAl7Ha4cLFTyIMD5QPnrk
wVu+AmoarQT4ME2vsLPyPCbk3EHb1nujW8JWV34WMUOtWJJgsaBi9hUC06wefkysc3D39Hddm37n
IX5wR/y29JTHzbzFbnpRKK0QaQMaUFD8KtmQ+1o9v+E20TzYH68WRgZQW9V7Bhd/1crHFteWZzWm
19rzlVTL8vxhDURDzuGcJcaxWEi0qdhlhGK/ovXgiC66z6EZQ0n9UcYxZqo5q0KpNGczdnIm9E4o
Fzds5+KwpN2OqIHPChU4imZPdjkuQMjK9O187BnIAtvQFgwPMgYhOEELD8fqM/aCZB/3V4U/Wha1
zTHZYvPH9n++WunBqkJoGlKvL3jIUr+gXzsYTnGvp0wOsgLpTdwVp1GpOTYNpqGiM1ZPrM5H57hg
tedT4dqt33VAAdW0QoBf15OXZnDbpPmIi+ZBa7vZS1IzPrh9o9y5bu56MciNtedLEpzXSKpCoXux
2gWr+y17x1dUXuNC+6PY6PFsNnY/dduHRR+/6r5hVJZI28f/8uYs1mPVSpWsNTMk/C9KDQkXtZa3
hLbv3AlL87bxtORsfxvd/Nxs8UulDV/oza847OGoT1+9mFd6LinOdYSrPfL3mdENxxFQJl3+1vW7
sm0bW/JjvTqX2i121WaehHysbHUBe5f4c0bD2XYhHazOA9su3LOivbNU+QfO5svWrm3AASV2ZrZc
6SnqW15ot2hLL3hHf1Poq3DIHWzUsfnUOu3XgmYVwbQ++tzaTyge/SpNT5VUQ272e3bk05Q3ftdL
XAGjiNJafynV9ifvVo6nG7NBiO2ejG18q1EOA7z9huZyU/MjQyI5WkAPlrbyt744gJI7m7bitVt2
GRL1zk5It1dA1NKtE7L0NmcIRDLzApY+fN9A3Z7hTXlcLXcGMldFOa3pLeyPQONKlVMVMtjz25hh
EK5TQ/MT3fbFMER50/HRb8qkvl0FV0xMM1XtN1sJV094GyEeQ7/5Mp0PksZHMij0fGm7amxZWxfq
agn9pTxKDk6trsFH4uFJVb8eMIwuIy9kPzLhNe5VBeH4tfge7mTyMas9mQ/POuUGkF7WufnQzcAt
dQKcpfqiLvlx090oV6pdYY0p1onkPGUfZv6QxCyrbovwkhOQrmAfhzcYO7vGrC/GZmAU+h4zZGdM
RUsoA6tQPJdJbm+/5ByOlpk91sm3s7kguCT4DOuj678chKZe3cEciqWFF9uOYGZy4RjDotY/WxMM
/0JHm4QKMGAgiIPJleCMn6t8fJr7K4UXCrVi74vM9POi8C03hk/M+15vfqbqH/RKvKk88dFSVLKy
XHHRQYSeL3XdRmv6QbkdmUxDFmHskmYOtgEv9QhMt069K38gtt3DEg/eFR/pUBTCwcb8UB0Vaoqy
5xgrM+JTNo99+ZnK54AKNehlHE7OOV/LqzTaB+9AJ5k/PtEuWweQDA3eu9Rv68+agsJMfjN9ZpwP
akPKwHGSHZCKo66+m2CQ1w28Pr6DTBieGN4VAdnM5vHPDBCfVlBBM5th22MR2w6ocoPK1naT7QRF
z+7MKAlb864DidS7wKYbvOHcz5yYmPL0TD02QYb97laOPY6VFqJOo8xMvXbD+qhP51I+1nKvYkVz
YXBPh3zpAlORvqxjjyv7deixy6kRm+SLUYFXxLFvbg8KL7aqFH6vxWFhHYFb3zhGHSHAB2md/EGh
CGxR/BqMXLnwkPSh1f6kT0EyJfux1J7MCuOh2nMtyxGYa9P8bbBvJmSkqnMZMiJhXx9XgG6MqBd9
ywCk5RT3MQN72R7nxD4zTbmjTZB45MX6MHL6fr0dlotiGgQ1xCfdUgh3VcheSPxMIKZY+93A2WvI
Rzs+MSlyGJ1KHa02/WBphIWhhdLiCihG36qoIiU0Hm677Ok+Dk8wqdzGriLrdiLY3YyS3gk15r36
1lJdfYyG9Iqk93oFtD6T/IaeRpXYQM0/8LcxOHYPUt5n44sJOD8rbtMC65JLIkwXaawiZ6jOAyJx
4yZBdDN0c8rXt+8LajXR3o7dcVafdNailgWY7tlw/DX5yJOei+9r3xxI8A4yeS8pL5K7ZXiui5vR
0EMDPqipfMGnQplPWa2BQGVncYxQG3FVmC/I69BVeyYjbBAAvBuup3KHzBBWLDa+SKPapXj5YNMB
HuK7Wm1QrSpV++jRsAt0UbJcvowZCUeheH3JCkmxCE0kideAWO0zwXlMdIoNw3/6ufWvrcVD3rQg
TngiKb9uvvptAdpW7CBfcj3zRO2Aro+glPrUtGp5Krtzu37UUE5amjJb8uv8iVub0+Smzgz8RT5q
G0/jENy2G40oTBNGlQU1+0+mnqb4dplDC9m/Rau0Ada4k/3OiLmvXWzazuhKuCJEOZICqxv5XyF0
Pw3lE76EmQu/NSh4GNjyBy6cPwadJzIHffQFs+Ky1iBsbeGYLEfafJ5idAe9qI9kYwRj5XLDx7Ji
LWHvVqdecIFd52OuE/cgrO9eFkh5krAD1qtQf7YuRC1Wts60/9tCFrIVN7ordoujAMbQds5G8WEi
hLjaprbqbLgH1tzilt5VP4L5y6f19gpK/qTqxT7uYGTBSEC79dPkij82/Q9M4kuiX637SzfezcNm
eHMrHix38xuRk0wEhSDK201+GklZ7JuNxFZ1WyLI9VgKc+75Ka48O7+re+sIHNd38+SSAZZtMFrG
YAcrDKyUfXRoIoSkJCTt0/V+jOWhEU9G++zwOmhABDb9sazjU6/mYWdhi7PskDLzmGK0V/vxzqaS
TFOLmxdFAb5YNJGHSr11uHRpT6N5l8wXi2+tD85e2XT2oT8LSEfCTS5F8z5rly5RPAwrUWVmrwN5
IlVLnI7Vnsz5UcmVEMliwPgmGDP7aBF+ay/BgIdJmm+qvQaY1zRynCpb4jIMjWZfWW+4Zu0YhSgG
W9yaNaha5XUwsOBkECgV3HKdw8/SBkl336jXVcZ5kTy26YupvqnWqY9vZkkj0gZMOiEdCqf2XteD
K0ZeW4/Uq5YtMcLtNOOrKNeD2aEGoqkH7gibrW+I4jDMbqQXrN06Qw9IBs0Ic9x4mrad4QK0AysS
Y0FPmgMYpNMMPqpDO9XcGLmv2zsowRd3e5dtvRMFp1yz0H/j90qRn21+bd5cg0OyZxsvq/boNG+C
nd+CMg4K1XL2efxo8QKa+WHTIrP+NIydIQJHe1MlvM6dy5x6y4/cNjzLFj6w8Hm5NfC/y+fMvbHS
2xU+r0voyzJF2xaaXPOd2hNpGmawikaIbHwbk1tsiZmdzm84WDWBJCx+NYylTdeLhc+Bas/F9aym
negyfu72uW5GEHse3AZIkFuAdweLD400cd6ykXQxUbB+oMzEGQ2PLa7DpXafNzGTOVSFGg32WCFC
rS+Onax2Y3vbYPLSq8dVT4+ltYGqtoK0Uf0F25ZR0gRdWuw0dEwL908l80+bClhJ7AD/MILBy6a+
TeIAuAh1H6ZDy8v6yBzR2A6R6F86GwPOYRgoOJU7aZyT7kkOt0v1phALVtYR8VdfWcqLqozNaUHo
qeHekgN1o1oHcSl2tMD/rNLCqujAnkGMVTvtkw1XF1bLvstxDlXFr0PW0WAScCmBealJ0KPY5Jj3
cW/DexqvNjFO1nPfyuM8zHWg0NXUHa7MmD4LQH1zt/j8O4dRhVKoBmpmHa4+d71dvzehPuDixzCO
bGXYdpYyEC/Xses24jOxYdlIMEkVDnaYv7wO4MOXCVYL+4s9bNBvSEQAbeYRSEhywN20gnri93lf
Bm+2XGKwUaWMTFtgtxzKDrzKc9xSL63BuHa3Yln8Oru/XpYbKLzYtsPmaqxa9lslP3KF4h8FbjLU
oWLPx4IuWjJWr4664s+O3GKfDzPbK8Sperob8oqKHLCy6mYlWiv1JgcCPcQ1l4/57UpNVoS5m9Q+
SI2fuT1tVNl2ddk2fWdV+JvWs0JXYu6IwjnQGwiwt3mrxbfImb2rw025XBdyGOtHNyPRLGq4FBar
OGP93sv21ipVdhTM62NdeBtoh8yUj/PGSZJuYQdSsyzUO82SdBOBKGv22RxuTG0IR2k/d8kz+Qi+
5Iqrk0xjCuUeYuWLMam7nIIs1tM9QESzlncE734binuHD44SsULOSUcQf4OwQeusvKx6d6Zi2lGW
AqQNKI4fNI5ynRSiyUx3ImsDozcORNUDmejBUfxOkxWlw5tKBbEwETbHB3hshvIGv9vvlS+51Add
/UbM4pcy9xU6En2LbPGlAVNkmpT5Rky2nHXWr+JRR9utsof9NePrYs+Ur0zIfdfWI1LJAqsugVBk
frrldHbXqCMC0YVLWC2QC/r0UCb9U27ED9l4mcAh6Mk3O5Bva09ch8M227hVWVTeJeeMckbvdajK
Pprm+5FDQn2se/vA2ledL5VisBrfhv6lMXl25aHon+ES0BOZgAir56pLnuJiYDNo/BLzXGFKBJnT
L1wAFJ3EBdnEelHdqvjvCGTtSyOYkOlxL7foaS3khJWtFXTC8Ef5ruM51499onEUKUCtUfglAf4D
32hf1/QFWhwVDXcRxifXgcAVmi8FFsYKQNJMzsStKTbQF86RoEVuB3aQCbyOxUMzXR9PGcYmy3Hm
l5JLfCuU5klzHxYzWOGl6Ye5pqUo70HoB7mm7BJSo/r2j62MlyolJ7Di6m6K15ifGv9/XX869r3D
FKpD7V03t0vLhLl8Gbr3Qd+CweLNXt5kfhxIVWoXJ7D6jk+z/qxoPHFfs4PY++uZ6+RXNtd8vXNR
tWDa4jjrg5XAXxPMJa1D+EUEBbp0yelQZ+sQtbTxsW6fFs0ICpESAL7dqBmoCW5dsdJEuJ1Drvpc
pQhwcppTgTWzhV4dT5RmQr3Mm/XEKeGXqRKgkD7TWD5I2oFFEftTR7cFgXLtYCOl1ZA7dcA9NGxz
xk7mfdZykwVW6ZjLHlZb2LADwWtnu9bDYjGOOKFo/+Ohd+KDGlN2Mc5riuoxA5jH9ByIJiSlFd0g
jZPCncK0KsO0R8zpOmFWziFcvF2rD2FtEVfGsm/mb9L3PA6XKlyG+KBnSTAO7nu+DZTQ2t4t5gN4
Qrqdf8w8u023+DaRiBVMiwQqSlyB44ATfjUq7p4qnEqVTDjDF3l2KNQ4mmKAMonzmNvsjZkSFnG+
s5EAl7pzsNRS98E/kBYYWztDq59ocAhg4/nbbNm0OGxuC90qWHXEE3ijUwKfLYufrpFePcmgmbNL
oS/PG0yYwq59pehQproeaSo7mq8fCkQGq37pze2pLH/6OolWW74CqOQ8EjfJlQEm8pOaJrcS2thI
eEWyuK/XgLseyFXHtWfL72Z3DpPiYajYLk31W1rTzwiKFWt8CLB9V6/tUYPq0bWdT0XjJ8lL3Wi7
0r12Rx2KNhgadCK2XV9A6CyTwDGq0zxPN83YvfRrT9vpXBjgAkug+RDKiCbDAKMo835LCMuir5Q2
62NKJ00Y2o6O/v2EdReuoDeoM31f8WAMyq5YuoNrvbXV3Wz9yVz3yIZNZOaqhWucRJaUobHMR/aT
zyLjM7Lxqm3z043jbZEadCZLprG86fQecj6HQ4lSkiE1OcYFXntQLBdNAjwoEp0aefltlM90o4Pr
5Pb71hTnUf+gAiotJg7V9ypthn0KNJjyeWQzSbX8vYzpmGhLFakJrDeXuBn+yVx/7VlyS/EzmrDb
7JKLJEAhmL3HaXvJUNxdLzzrAr9CK1CKh0DmfhJ+ejlBJeEQw2FM8Dq1NUOVXV+N+8YygwY+TF59
zSXUVa5MFmMEJlgytg5D2x7IcovwuVyWFa9gUwJktu7IHgqUpsd0PAT2YuyETMJyGV9mBZy6Gt/I
rQ21a8CKop9brQvsnv5am97ptDScSvmhlfliFs+5+511z7lS3tixybwu42NLat0BSszt2poColpz
XcGBoX60gvOs0DXGu5DYWe1bqZ9M2gf1kET22geNXSOUzfejm+85QQK5yYisx3OW6dirSVyV98uU
H4z0mfmVXzMtUZOM+gyjWJLdZmV22qb6Vu/fMpX0s2l5aVJc5dm1+ZOcSXcKu8K98qDvk6Lb67Tm
iY704pmb0Wp4g/I1g0SWREbGE67yDGJ/mQIhcLlRU6EZ2fAgBKUAl/6e3otG2VQ7kcVJp6CZF0Px
C6OWRdaGZWllNCSYuCzHYrID0AUBEOzQTGL2jcW4TKV5VLUidFtyTgEGbVyTJtPrHXq2Jons1T2d
L0Jnx1M62U8W4vecfxDjSdahRQC2ZNLX012L+SHYx9ghxhW5xAI8Thm55eek6xR8hFExGJRP2r1q
lkd1mn6Kbfic8vmzcFeCIsvK3qULtvylYk5UCAzr87R+Yfm4d5fpRvIpyW0sEew73ERIEqGgV7aF
3iDwRMDEUW+j4s/qonwC6T/c1iTS3KZd8+wYXVRpmOdAdtKk6B4JqZD+oI9/JmxGnJtYV4w6Xsnr
Ek9rmnwr7fICzvnHatoX2hA/BIFTe6PvizpI/MgqyAi0O+rXvNU+5bRwLbhqcpGng1zu5Bwp4Hj2
9ViYOzmlYCLMIOZRt2RRRanZt9zcm3LHOOzsZsutxYA/6AzlW4jizurLDNLyEtZt/FBxewmQZFi+
NFCpOW6y7OrCeNYlm+8qm+tr3cH7Wm3aqgCZfWKtSjSyXfMgE0H7w53c/90gukH/bQt4sUkpGNHP
8sYe4CwS3cIkX7VIYG6ItZR9+6jSsb52he5QjbAhgmYMOtN8T7J15xTx3UTeUbIRDtmr+1Rn9631
J4eSUqvFjvzmG/BkdqBpy11iFUE8Gw+9oH1fcxQasvttVPsxSfSXxMneWiBa3uC27Laqckz7+mmg
6PUqUf5mivIsJLDTHD8Fl4pnoWbPVW8QhDJZHOXNu52RjVBo06mZsmckOojIbQKVK3j0dnJrOghW
cCQcp3iJECscauQENMXtB2sqoHGSRbbKswWGiYHNHrFss8ur7ZVIFxreY/qkp3YwJ9wiZyXCZvcg
yebRYlAvrfnhyO5O0cZQ5O6dutA0Wmqqg+4YF8s7vLRz2wx0YPQTXBVfpPYBqc+LY6eXcuzvTY0L
aavpyLNV+6wvG0NHPVpwyPSSZBG2OPohzziPz5lRPjQG1pFJ1fZdb+2lwbSBHgXnGZKJQJuqRydJ
7sloaYJed07NUH6mGY1jxrDIOB6adPtlFvLH6NY92NxgFC2srZHEMUEvrTAfAdc/rlCVPGsrY0+x
irMSs+MItBuW0Ki/4ldXavdCw1/lFLfEjr3MZXqRY/IBwAox0nLuaX/Gi3JImq2NxDRFsU4roJsO
slbh6E6+yLSbVk9+6bsCFlkOyJMOg71yC96uCCVctcNISVFR6KQT+TSE3BUapqYMtRKZsnHS3heE
pWotZ6yW7freIUsTk5SygJbR94gRA0ylwktG6lQmCYrunBVles9K67lzGEDoOHZoF9JJ4yKHa/J2
hUJfrJCf5zlK14bkZItR7TUDVTumtH5glu8Xsgth1KMi2OjxTWrxQOx5VLcplfJXlwlCe/bjnISw
7LgmGGzcKXE2JaT7y9xT/25JQA/joszjrqrwxTv6rWWOT3XaHJa5us8LuilUmgkOrklTCD38yfAW
wRRjswVwvjRmmMb1PYicW3anPYR8ND/irWckozT2y1Qo+755tLc3k1Q3dXpSVSVq2/iPo8AMNu0H
qd+hQL1JxHox5/wkmfbJHHYT1wLEdP622vedKMLUqg5EkB8bqwWctTA4dtqjva77cmx81z3XCbN6
sQWQooPRdvyYWrB2sx1MG4pDccy7iTPeCMbCOifZJzm2vgqITFgMubWnwf2EE7zTR+QfDCDSVIT2
SpHFgqxJj8ld5mYun4eGifFwjVCZmO417qvKiLinb0Ajmnd6xZ9iHMc4vtSO8EDeBwMn6WS1O1Un
Mi7+qSY3WkojAoa4qyaqka4Oa9vykd/TOJrR6NALL+jeXe9HDSclNT8P7Ve05NMrKLum1Tn29kW1
P5gm+u7IIHor9oi86K6tLO72l/rx0GvPelXvCVjGgvFQAA26SqD7Cth58VHUL+2AMG813sVyXice
bcesAakmkdUgixg8wuNfO5qRyKM4XqIVn6Ysn8DXUEEL+gQ2wXFM14aBil14cSO4C15dnRmR72ht
wdI86CNHF1GrSDeOZFKEBXFPmlJxc7vmrRGTuyHqEmenenfoqg8wkcwNsQnBe+W9thHuzdVOgEsB
S5eB4qdX0lCngZJpGg54Kt160CNea6+XbOJ4zFa4k+OXNT9r136v9XhtN00OiC91iggYJFBU3QtV
8Tc3PfXU/sTaRknNpj99ddqpIFF1KPmvty9Qc4QZa9/6hB+S8KLDxoSti5kug+8dgKkhMvqEyfRA
RlNYZ/k527pLtaWhCQu3gq5G8lToJD3D1l8iqHPZ3ltz/6UQ+t1Il4ogZ5ybeDbtKYSjJ0LmWbng
CgsgOq3Yob0PFvvR6HkOnN1OZkfqgG11lgDxq4ORI6RjFdtFyUX9Y0pfK4f8OXosWkwMUIvC8Fq5
rJyTA63wmTIVCHGF9hElAPkY6jFJdRDjbK3r+odtLOAUP0MhP6uMqVHGJeINJZoiX2c7Z9yXB6aa
RMtgv3T58lFbdkodOx5X8UL63S875JFkbWii6kVWeTQytdKre03+WmhWEq4zS37qav+qbwDO6BZM
v9dH3P2ECPJYm2ZfwzCHlhCW5hPRXb586JSEcMDLNePIYnGN7br6GYhND93986LUL3GvfmpjF2UN
sQ1rg1x2nkjwVLXXGiiYnNxn3ebHmhQQa3r/KxX9qxxPa74wnkppqBKawGZBZy0vYKJvx4HoSnoy
pXJrOzS0YnmWkNgBlgRorFFzCC76w8M2lPttu059llPd8nCF5pdMx0eXnUhU+HSvJ+JEa40ovqoP
CosSbNDm56kmo4J0ztxww8rqjg7zEN70kVewatyXqUFi373zqgM6wvXGo80YdAOie7QG8RIvK8uS
Djcp7F4d7xLOlzIrd/NMaqTxPJQPteFLieGdv06X4dQm+wwUFwZrnHObuy+46ZDCjOGrW2F3nFNs
qaO6p305jAcOa6CY6q01e0Tq6d2ztb1Vs8qLxoTKwMP9YzIecY6WeWc3WkjHhP0rK/2RfigRrFLc
jcvXpoSdGy76h7ZeUiuaGaowtmUAvN5pnO5kazJgP3MTnFDVUNINEgDFEvXsivDeffOzWt9KOigQ
1B2yaHf0ArS7YjqLmfzt8H84Oo+lyK0oDD+RqpTDthU6Z7qB3qhgAOWc9fT+5IXLLns8A4107zl/
5F1K023c/FNVG/kiQvPVxF6oTw+ZQLpCv8/aXZA6siX3vvpqMubNdQZjF9FhPQTPkRAdCWluYQea
24l3U/keY1QOGFpOwkAlmvFC7SD2NPA1q8zqtoE8I99MP8z80XJhCnnvRuZZY6nUio1MP0tASfi6
E3YA6ISQugUReHG1VnuR/r7p3CZvTF+2GlKULaCPgeZ+CfVVj/6K8Vpp66pYR/pDS06LqTZbVRSf
YORtfgSFKsJ3PVsb4pHRMJv/mWlljzi6zXHV9uuU2q8c8LJ805B/ZVdUAjHdFdLwHEqkYm6u/UQR
exHNEKwUQr5KmmQdvVc+8k1ifhbJULXX/EetbTuBMi9H7T25+mSDFQlK8Jfawsazotmti2dKu0hx
M+hTRhyWU0dZOA1sMAXViNTo9cSz7+b+Yx7/KB8aLyV7lVGdUlptpXuOwBGVlUEpbw0H/JHSEi0O
rlygXT6n8rMd10L96BK6EIEQzOM8HHNpX2ZfYqM61eRGsPxy+K71JMCwKOTcmu9jtE4j85j1wVYX
Ln3mFVTCocMiBLjmrrH9twB/vuKk1qWjpKfzN1yeUO1KxGS1zvXXqA7rgr6lttiFIBUEgNst+JAA
qRO3Gmq8wB6QXSdXafxAINQ22y68U4LMqxVMx/o7H/CnHLR+3ZHi4kseEcKUyevFo5bXXJfF4LZF
wi/1snCbCZuYt6cFtv8o3/Pk7mucrP9YdLY69BkKEx8FnrLxBRI7QV7eSIfnSTEwFVjKGeCZMFa+
Li32vZRlR2NuG7yA+IK4OBo1IDqa7novZu8yX10SXpPil9orgAJVuGgl1UBIWcLMC+VtPGzbhoQA
6j+iHfm6lbqGTOm5xMPe8Y2fufEi6g2x6aOhB4c+JEX0Nve2TNShNg57hR+6xQKQNLQu4LIHVo/o
fbezxNWIDRT5rOK9xP3xr+OSIV845+o9jeZDoAglc1AZhWcBFRi5tg4vTpmyGrl0/BAmPQi4evNj
M10VEDCcU8jW5ucouP5yrA0ADtmxh6YmX1YbDq3VOf1XMP/kOATCP+gTFM+uGKGuAYEksOFjmC9T
syFuczWq++XJQjGAgnRpn38SGczBxVyIxJygwnBC4IZuhChrMu1hHt40Im+nl0JZJmqaQv1V5i1y
jjrycsPNMVRPpmMyhVFjTp6egsICRWDIx8EDkpgXKdhLxT3ryEDQT9H0L84PtUxbKqmG41FUIZP/
TSDuBi90eE8HIhZX/OmhfjatZ0DDVejoQKXDH2GPjbLLu7vVrQVxo0s3rTtkSKIYtCy86iH5UcOu
JQlwQuiWMCq1K2s6TsYzGjbMSoXu5f096g6DuqP4PW0+jZLqmHMSf2oKlb8s3a5m3CcUM7JbZ18T
T6a65j8Vs6Mn/tVPtpa5RZaf9pmTqLs4PPQ9r7q6GZEszNLHUBzpKrBVwqVNZzK3BZprDA/8ZYvy
5AloJisKoWirANHJ52duhtwR/8Tp02j2k3akTqLRz9P0M4TfrUiGp0RNglNY60m2EZ+FiK8zJxMP
Pe3yufgCE9dTWzGJlVgtKAjnn3Y248rBpMPif++jfdVtSEdTY7YioAwQq54aS46/Ob0Aa/XzoVOx
IEAr/4tbYmENe/7EvrEId5iYeztTXGArQ3QL/d//VTzIAzvhnAXPrPwoQ7BlGJs+m09x4VVNu+rA
DTmgreAVyt8EtOXpSfv/NtoncKXWw1LeZtULKCWDHxbC7UxRSZrd6vkjgJgizu0gR6ETxFeatlcR
ht2s/25YzQjPTLdTfNSDjZmusyL3+u5j4rke/c/U/B3En0j5ykhuzdjUmuC9LT8NSBnrSoBwmoPu
ov0hZ2krN+sxIGzsXZBJeZBFW9A3PHYI1J1ReSRIOWuV74Lq5qJ4C38gyZtbTLK22eceV3LTH7Li
mxHI0bSvOflQIVcRGGX/YmzFwCUrcN864HQuNnOVYWeyHF87j7rswSYisecODts3UqU9aUSqOX0G
/afW9+44j05LImmMIJ5OCLImZrJqD+38lnNwTaB9DICp5MVWhQILfnB4WoHBACG7gakQJxocDJao
OkejSFlseSrD/Yx2JS02wy3V5TPURSGcc80TKEuVlIdO/pShHmEtlA9D/BfzHKY6QKryMuFLepqe
8IC7LVQVonsDGRCJcHL8pmebJsH4crHih+qf9faOOoMIckV66I1jtvsKWQu0UM9xyaEIx09fUeAG
nLwRlaC15uUWESy4n5Q/iR8NoI4dpHu5uYvIHXPt3qY2mtv1PFqrahjVVav98eGF8VlFl6/q5J8T
G6l88udGh06Adyxtyz/52dW3HqJybbUtzXGDfqnL92xwKCILsg91PtZUOchuNDsjZR9YERL692YW
9LI4CAFspWLLJJiKXM4b8mVK45GXnxJDZ2BRHpwvxTFnGmkbuXQ6pCgtd7CEGC00dj3Ve2W9jds/
of8agysJ3wisnBSLRRN1topSXnNR/CSDyQ91lcQwxaIzEVwTuaJ1iLR3taPktgu9iFFpbiS0aX8N
hHBvXnmc0GCR+prWW4FJGvPCKZkAdGWE1zbWxlXeP0ThCgdk5edF6OoDbS+kwzVvRzZQ7UhhwoZO
MxGLjcQI9isi4EtfnREyzAMQED77ZcF+h5qy1tu9Wb7rQCiimwdOZboCCxgDIdZZIBiVdrl4TJxB
WOfS21R8WoD0UY34Oj4TEu500NBUaGGYUNchtwZZMNG9DT/k97TxVKKyw4QbWF4PvRMnb2UDL9/+
ztm9n74osquRx4H3hBTCxNZJKS+z9jPFZMQcTf178T01l2H6hlS3w+lDnbYmXasWYyj3BDSqMD0j
MhRCFk57wK+qAiuZ9iKEQEUnb7txL6LSj5U9SgRr/MtbyFCBTbZyodJ8QTwSX26DViMko5WZYjVk
jLakbiqwf9KVUgntPZrMoD4RcmpNoiPXk90pTxRlUbghW341glEXCTTtwvPUuB2k0ObYmiTP1x+B
9Jmxv6Kj6NDgDMlfVn+Tw+pIxnfMGSVD9IIldwKBRj1I01EtLxIxT6HOtMBjQWlV67Tyz0hKmEYH
QRy/BnCVSl5XnE40xGiKO8SbuHozu5YnZi+V3JoDEwyJOJxPwzsugkl1xZkgYW0NSs+zB+2ZK9cQ
xK6iG+ClzyfBAutd5cInsR7yuPxTtYqTTRsTCs6LkQMWleu6+krisxSdJvJzh2Hb9Z94FBArYSaK
XasFE2ChwxsWlqDbo11py9zcrdr8KMo/BVr9Lj50IKC1h1BjNfEYNDr0V3Iq/L+YuU9KUs9QPaO8
KGij6vGLY0Pnf9bcIeBsJ4CncMC95vc23nTFI6LiqUNSqzzN/FNmqUWyF1ZvhvQnl5fGOkXQYK2l
e0Vls7Y2SMnldx+8AysCLF/KcHml1SO1+CdI3ZzfpjwNyS9GaYcOSKjpQuIMpWPooEaFA30ZiR2u
QGlVclimEQFdBpgMWJKxyc0nmc3ghToffVQ/lPFfFt4M4xtNwcryr+YnRiI98Kr0VM+/QcUkUEO8
2lH+ShG1lu0zCLm++SpY+q15YH4MHIErnNDPe9ODbxxGzetvJU9A7VSIQDrNropdoCFliJxZc/Tm
T228tNtK8kczc4lYqAibU244I4UEjb0oOCXCtWZHC7jqG34Y2n7kaPRZEYAsgmwfTZyLw480b2ci
JqZDnJxqNpyUTiXTHqLfOOSR/SvyfyUyFmOWton6a86v8J+GQkIWtqnyCi16SbP4oLZrHGluvTzW
70g+TeEmlI7MtmQiqMzae9y/egRFqoXCay2Zx2k6R6Oj6542EQXqkzXsicido2HNsSKJf9AnqXD0
hV0l2GN/Zw3pYarr+dTFNTsi0VcNtppw01Xl2orpxfQnW8fbwXYgSb96cDT4NS1UaKeg3D3rerWi
p4QKTD147/ynAgidG6qrc9zzR3GOqolnza+URo26/KHxvpfIM/MdkakkSp2oh/YK+2NYbkS+oSTZ
J4ZrzUdFf+uGvVVexGDvQ2j4T+2Geq4dPnQBvO2RNhX0sZeHLF0wtV8qqig6G1f6qAC73quftuMJ
f4X9T6HYpJuR9+YfA0SuEprqJ/tItySwbUwfXJTmMgYkcD1UBuJL0n/jkkUYmsbW+qdR/tTamxJv
uzqw9Y76F4bude7ftfkUthsrBuE9StACvsoYsvyIFe7eu9F/xdFXgTCuJ+ms97TCQ3Ym+9SCeBDJ
xvikNkart2LIse5Kpk0A6YCvdrGDrRqAPm3LJT5TY8cbZyIGTDhMeTqmYsu+SpnHZDmY3jQT0/f4
mrmf+PREDurkSDpZg0I2gZDV76x4vf+XAKzLPbDazvdbT8UpzvNkhV5SXhGngujq2X6OTr7wHhaf
Qu+BpKnJPcwwSuU0ZUBB3EURreNaw4s3cq7UDqX1vnqh3bSXXPI+o/TaTDdosT7qeK1+EwR2fQGA
snibOCDjPvL8ZsMkrsmnpDlM7a9EnnnN7V7z0swdsNTXcgCS0eMUEYBe9SwKfisgTKVaQE8W2+xl
hN+llOz08tsEYqW4z+yhIOzCuOQsLxjBVmUFq84FhRyj9gTzUHXgfZuMkMbOK5Hu8ijB/KJsj7sv
wUdR027j7Pf/oe0hmW/h0jAIfE3WOYA2Zy5xzJw3f+a0JNolKKLZ1eOnqmBmOnWgggTWmWF4Yq8O
IYylfyQcoyw64m5Wso1VXBrh3HNMC3uCCsDFDnLDTIHiV+O4x5a+H/1dpFEW6ww/srHqyt+Zqre0
pUIO1fsAeM5qqaMCTp40B23Dn3n6oRLU6Rgms+ogK4hSxw1CDxzKkKm8sjyV66a4GGyYsfaz1E2K
sWSLzym5JM19yDeNhCRy4yvX3EIJYV2DQlkJscY1woCF1pVOUjRAhdOPqE2XjBHEDdjN6j9F/+2C
D22+awHZ4lBHFPesOlANYcmDaERCzoMjyfUR8DtOMGvuj9ITdinh5et2AT8tVCxsPj12AVS7kAp5
5qm/C1+hmBGmW0wbM3ogSifeEt2VLVtN9hAJgwbNTyTQh9YcZ+MaztskOJbmM6Vzh/GRAPWQohkk
aiOpo8pKvOD+4rkwL3CV1LrK6Xryx5XSnXrhz1BO0ZM+ltVSTlojjYEOjdWljHIGG+OuOcVIh8fB
xYHGYmU2XHcrip4gEDbwccVbA1jexjS9SnA5y4ZnXSH4MRRR08AIZtYbyFQbUS6efX5BIz/L7F6I
i7MPh4PbCp/kPsb9OiS0McdpOvHQzIQWXHMEBtyTengUAsTbvyQQBOM+wHRNXwL3jCvRHAurWN79
xMSFhAf/S1Xu5bie4AkwBqoA11iWUE+hFBSHfVDwXqBMWk3H2HzrIEt87HLMddUDBY+iM7q9CmxR
dE42/p+YeHPKBrJpiNq3UHZTbKicOlbWU0BNcH/tWygZ4UhhDmb8Or/B0wmjthEs1hB4aYnm4S35
FKuQqlfjFStfofrezP9G4WYN33K5AcfF87+C2bQ6slJVTMDMsn39kuR72PoATDY0AIAf4luvqfZE
g+LEsK3urMKSadEur1Y+Zh8tIYij5W6T7xYceFRuATD6brQNjX/xj/GKBIy0Rbe8FrA8RTtxVu7E
bhOEyZjY1itMNitZ2meh56c/heypItGTtoR+fGfcDcQ/w2LH/if2x6o9FTCAfvWrUJTZA5CyhIsw
yHhkae9Qn8RSMrZm6g8f17rjddLNf6XgxjPVmEOJevzKJYLFd5b2Q/egIxDbMVArgwcI4WfzldSX
KDuNyTmfv1UEDgpMFzVEEK6AK8Zeq65LPvXEbUzlsorapd836FSAPhRshpdSvZkmo1m9kbUdNWf+
RFYnbG6/CcpLH373ScDd1vNG9/Rbz2szQCYw/GjJBudGbx5MtJsxmiw/mFYDRGNIy0AevbUK03r2
p477SjyEKZ+W9VlNhKmZaOopIj+L5UdTlG42nFDRiyY3xjbinSuGTWPKB2O4JPGaYgQ3lTDj+8+c
L8FKT0J0XDYfdWv2WzCzNL1NEgYa7az+xFKBgvMq9ljYaRjO9plurHz6pUEKYSjoPp4rBisTX9N1
kC7sc2VyiXByAaPbOhuUfFIogU9cg5xPqx1swXqTaVnsDrn+r2AK506eXYEjscTcQes2E1NYKURi
PAtOGaSZWfUnD/ixXzIb+MQh3zWNK/L3FgdQnNmlSmTcuCGbtM743tgQAicq0QUn7wxNIryt//8t
7/L+dQpMn8R1wS3WLOh/CU3WaFc6P1rR3IfjV6YHQAEdinCuG5R+DeruRz++TcrgWamMAstOKKlU
0Un4P2L/rWlvmYGlnWMI+XUGV6rW7wb/tbpAkfRIKqBHZ6erObqq3axHTlqW6ywBqEBv0fiFU4ZH
PE2bJKz+6VH25dPrnNJoe9SBmWvOP6bFT/QrmvobtROcnmeq+5R5qNmAdveiS2pWHvyRgMnYgCM6
AD47+vNllvlREowB7uHvpf5P/TEmKn89ilOaDA8Dn8qv9atNsa2nyTpGdTxdGf4UwBb1jWDDJuFp
X+s9ND6FdxtJGXBNu21Ooxx/daMXxJj6kHEXdbKxygQnUf2GLimJnClSHG7EsdRWccP1V0c4ajnL
JzvOv9p4vwwiYca8PkirXN4N8SvOichAl8w5pu4m9SmBeS9qtx1fXsPYpqlbESXcNkfCaxYAgofx
o223mmJb2gF+yO+/zfSSk6FKVEMW3xPzLJVPyDvEsqq+xMByeBD7Kzb8CPZWdqn7m0znU+8tfUYp
QQL9BYBbMfd8xH5EcMatRvgaYn6d250hXgTx1HPrI/6BuzFB6+Tk3yBhqEAthno8KI9DULl63Nth
d9abUwLILjXnqDtOEUcpQEMW/xOXM+kAdtS2yx27aiOyire6yTSD4CPHJj0/cu1T1kpAtwRNZwMi
/i7FCTziP4hKNGOfwbw10cRhqYA43AeYYMV9YXri8Gy7I577VZNDwnyUBSJCTj1V40d7FZQLKS4I
+KAp1IveX4mkDZgSZPmuflTaYx6+ZH8lV27PDlPcwvRtIWbJSeX8VAOiaNyw+I4kf5NrIuzyezU+
w/w2+DddZi5hgdy21X0iapp0ZKuj3QdLMp1jmBtWc88yDEktoCBGBTVcfADt3J07iEy0BenWB301
rwmNstNxIBTWejQqLd7dua0bwF+G/p/YBHaRvDT/TUXl2GrgXsD/KOIPsTI6ljm40lzaMS5LX2V1
Ngt0kITsMh5WqmHLZB5LRBFs4IWxPdHZXnJ2pBdjuMWSM4mXSD2X0qEj+zenbKjG3u5mCpLG2DZb
O1Y+UUYTmkOmhdP/ZqaXAfoy0nSow1UgnZJHXyrfaVsj42nbhIec2TokuqBuopXqv+maa860KkN5
Rh8Wpw71YFr+g0edNJMZuRvsKKp6uTxD+1dFiLj8mRWebK59ZiTO54ZrY3HvnHLpm4wGvJdBd6ir
Y/8zSxNZS/NOLRMP4D1Tn/ybTUMSQjPy3aCbyFFL4PnGA2+CZEef6FN4/jXuG/8RWnuRHxC3Raiv
2vivXI4o3vI6/s2KFx8qvHAevFpguKSj+wqGnTTxIjvIv1MBI8tNhH5UQdspQjY/iBjDYw/bBcWA
cwnkYWfwhqmgaRSQc/hwXOGHEr54MkmcMib4VU+qNlQxCgCWtbyvqrXIS9fgWy3kDT6+BANkTFFl
skChh9n/ZRDxATy0zFZoMUrQNTqosakmww0KKU9IQtdXG2VgfXoY5T+l0Z2IUxp8YwSKGL5420i1
UNQ/OIcq25s5UgdEGrype4ArK16n7Se6Efa1MfZycL9iNxk7qu5TvGmJjFobcJWmPMUzxJvBNxIb
qBXPXQc4TdBRyk3Yu3AP8jNs2r1lvaT0USciAFvsNZQOTacwPJfs20JGBDrzRmh2bi2eIxqcxvK3
QzAgOYqxjQvU8SgZUBamPVfm/Iz1ZzxeZv/Dqr082wXNs40ZH4tr2ALCJrslKCguXyL0RF4BC7Tt
ocVyGGuH2tiVZQStdK+TEoM7C4t4N+CO46cSvuGlNkVI9lMjJI4hnssZ/dQNaYBV43q9+JrXLXuG
fKGtnYn3IEZvI0eTqbN/jK5aTms4QfqaseyyN9VoaMf3yHjKoHGTBErE9zy4RvwuBicL201V/dbz
3ucTACfw9+QL8H/pJgePRkYW8ycgHP2cvr+J4luITy7rPwz4GR+5i/400SoiI8ZOyQVLuLiYvITg
KlcntXqa4zWZvNLcDqc4O7LAEBEyRN7M/VT85WipimSLnxGUc8hoVbtmBEGqnSvi4JGhJHfQW2mz
kR/ozhR9M+vrtripo5tJLPvuqEAVNADPSC2L/itDkRLkd6GCZgaK1s/QVECVPRTHLh9/J1Q145VE
BXncqt3b0L3kHBXMF6lgfrpRQK6D6jFoBB9RLM9F4Wpqs9XVy6i/iQRBiNZXkWBMuCUZw8ToahPw
NZ4XW/2w2Oqs+o886VVpPtLylKjIZrbK+JP5m8Wcok26I0Wbafy18N5lCEL5E/DbaDRw+iwciIyS
nYxXOgm+UV5kjBE6AqM1469gIfwebkqK5D3fxLh/lGabh98oYSPjlizrzZrAAl89jQzWfMBx/Ff3
3+iryBdfcM4gO44EjIAahYZXjuzfeEzxi/bpOTffxOHq89lmCPlV5PguWlbYHRgegtgGDw+MH7mW
dmyh5mIw5dpGA2fLr5bVNMT60OetLRAHEqaXCKW/1KzU4sMUbTlzJ8LQhjWK+y6+GcEe619UfgvG
Pw0SG8EgVL/Kcd1E65D63shW442s3qeZwbFFP/CmRlh+ve6zjEHULyM64hZlibjcbJ2LA2IIrhVl
tBjllB8lwWOFmhUAHP0IC2KX3pvw2HccIQQR+ncwDNWoVmZxy1DnlNi/vCza4HYcm0vf0jyYnyYK
3Zr0Dy3UuhlKVFwN4XDWpua67IH65+RmLjL15qUufqmXUi2wLdUA9GHKvsod/lN3z9IUViqxrxGr
LGTNamIAVxhgEqaojK+mFcV7+xuNh7z2MtQ1/WeQfA6MHFV0EQxY1JFQ+0nm+8NkQeiA9FnfqJQE
f2vuaYwm+WDovKTsnFx+aucJ4qEbX4JQbLgCGOZFDpV2zdJMykjt/8qgSJS3Kid95vne1DqZFN70
Hc0bmf67fH6RqSLA2w/jt6o/QsIqJ/8lxNhFjLMgHMzxWTPHTuulJVfziKSOcIuo97nYg5FO6qbh
G1H+RcO/nsgSmdk1HfaD+pnFW2n6oHfYbtRjIDkxEullrbG7AVsQyjHzWSCkrM6LETv7az6rfLRr
FGAQWHJ3V1CHlDyCLF20fM76UdVPk7JLjI8shVjYoOlGrqA8wGj9/NzmDu4NhlhHAExGVz7zXpoY
poVnDktqcNvPpjvzvOp5T9GKifNmKxiYC0AF3pP6TTUA4b7mlAgI/0/JDqK2VxEmYInuURGGD3xh
yviUlX2eMovyCETuskzX9UYNjxovRqJ75vLj/FGKQ7Pgcc0eJ2Ua3hSsYDKDy8iEk0AsTsFtrO40
AjLAfpnZWSrWi/S+YefuaAxdYQDOgnzVBbtReUmDgdjY0b9FhM3krLTTOcbAWKQfYf4dW1et2Kkf
QWtb9fvSgEF8pIqbFjhAytA7IzKU+TwZLOuRIgZhFeg3sd3S4IhOK+WCZjP25f3Qh7u+By7mrO0K
W0KQuKjrF89iG3ROJ24mxROSi188C/SWk3rV8AXEqP7l3M3yvYBDi+QG1Za/ZXkjscbR75Ag/82F
M3tjhlJbwLPW/KvIb4SRzZkLEPFBNZyt7tYM+7o5tToVqh9kMBmvNryms7iuDSph0HERszS0Tjdk
njn1JBwS3nWQ+p9KuBWxG8kHPlYU2N20xvWxqr+Ehf/o0c4C/AFtdjwIJrY1LXLM6l/mu/rAhBP8
CqM7qD+Ax6nvaYQ4KBI7FxtOKP0rK2ulI7npACDUj4QW7hBc4ZFyRSA/9zARSEc1Jw/sMSloaMqn
Ibz3xCykwc1sLljFACK1/q0eifp5JoYBwMkC0W1GlA3SQFIDTrjAcgJ+Z2SCyxlIRiC+FOXLaO45
RRpCeuyTI/FgA+7x1N8p1R+uTl38pkyT/HsPl5fceZJgOZj2+En+jB0N5Le+f/YlwlTrbWQsE+RX
JJdrPb1OmO1aVLkhX4oiFzbFctBlg10uckV4TCvG0UOb67ogRE+UH62/WfKhiLacPyawzAbdYsf0
Whzy0aNLATH1WSZXxtio9Y5Qfk7wvZHsQ/UEb4SP77tKSl41aGLNdOh3ZwPU1WPRHYfQGbNdUjqC
7gb4f8U9fkO1eDUAmYn5CLW72f0R7FAal7G4I0/kMKiyA1dyHfMau1PN+HzpKv4fmFYSfnrKWCRE
wdUmDw8V73mTZU4o31S05XM8LBdRGW6m9p63d/TqjpwfqmrbUg1icw6V6stMH0HIVrNKpQ1OBrQh
mXHrxysgvjlTmHrL5CNX1PCpy6j23omhsqs7FDOUBhRmxB1W2DjLzLmyF8t5u0H0pEqgkre+uEuv
LLm1XW+37xRsDSKf6n6uPiWTu7Ub11jsXclCyu7MqOyj6I6CqOD7BcqBH0ffa941drOlF7RBqJ3g
aJVRl6ckH+WWssd+x4P9qR9Ea51X5w7ZfBTc/W7rS05u7NO2vRBb5kQgRlFgXKjU2U0t3ppVI0MM
r7FrVyqA1OwtuvzpWRsBUusbfmYxZezxkpoY5lXZudGjN/t7X/AKggfMsGvxSY63ZM/5/S/ZD03d
O12EbjCA4TsK81XrCBjLbmJ3HUfo172WfieEnqTjb6FR2s4dDZRUeyYCmpboMTerIUT7SxJ++tNH
i4SdA+kjCn9rFZEpcYqVVzbObI1OVVprgdGPqhf1bi5XJTbfxCV/EPUvxA6jIJ76AokNhlgY76x/
C4iVfIYRmlhVJaTsivqI5VhAMos+bCxtHbVNrb1PZHf0KHst63fMdzMshun/DOKHLE9uoMaO3n2y
KE+liscQeQkJUSFaDBUQKo04V+OdoLn9Q8/sCS93uMMlBGhbpg6Xe0mKHYpfCTTf/K7pmp6/geu1
/kdCUTG6AH7sT4m0y/VDxXg4ao8h2U/CZuQHJE+kg0kwIIVGSudz1pJrkgODU7Vj8FSzSm1x770P
dKW2LQOtQRLUXVWOJXRVfRXmI5FGNks1xhJOwTz0dOJbyFQSKtpV3J7PYBFLq25Mf3lDwDDKC3hD
YJ/C+M0Ys0ARSDdqdK6Q4bsxzmN6UrWac5bSvGCTMYzp8tdkkIMC/N6imMuO8tJMzACBGhZpQrXm
AVfjkyZuA3Z/LdFZyklQqFZgPo3+kh5R/A9dtyC6MY3XwYdSf1bxrxoREHpqYDyABuX2WVY7q6YM
6E3mRsbg3+7V8cIPmVQF1TotaScDfL1lUytFfAcST9Dh+qdUNgofCoIRzZOtDcmpvoBYcNMTh0Xu
obj3tSOKZ0JInRY1FKc9+MIiuUD3z/lS8h6kI9KD/olFhVqye6LPnt5bTj22D1n/xszmzRqOJPM0
Bbag3lR00GrRUjPfOdOIlI1fm9P0W6AgFsDLo8xHVF18kGRp50J3qczSLkRoHdrShRE2XFyr8j2r
P2Kh3mrtE392HX36ucadhdrUuPbGZxfh4gSTUvr7BB5LUClaWmk9IxeQ4lPX/AXx7DaI6mQGA1SC
YzBtlFhFix1eKnEHbOYKFsBhyLbe2AJBFSXCRJXxLNFeSbbtiktdHwOsB1HEbRfnjxT7v4UBr5I8
wb+k6B+VzCVaGQCMWIolFlbWwZUWeTNQi/oc5dBOF40YoXKhD8bXyiuVbJWu31ahV8G7ick1R0fa
k4aELcyb/b9pJJH4yyIRDqoQxrY5tH3ipM09q1jHOBVNzRsDLwazHaJyNUA34nggMylxNPQrJjz0
HOvwWBBDmP8Gv0Qxgwkm2BgciP18nEffNXVUKyAYccsZxo6Dt8lWB3QUwCzKqH9ZVbKe1J9Ip7iL
yyskPkqdvHqCKtFnnC8gLg7uyhyWT50iVIu4/LFOAaGO5Cjo+GBpdNnIcQNohnS2OGIjc2PkXfn4
XuTqZo5vYwSvysWRoP/BYIC4GuuYrNmyhDU/WSSx3RtNeWdkZjtVsRBgpuhbm2/JJ/OgbpIVdEUc
b7Nw2E6W1yzG/Ecw/XbmFYMVDsurX3MOwtyST6bmV0v4FPyvzDyQtWiP06P3r6n0qVafNcF5bAfz
Kc9PYfyS5WtJNnzAC1dz600jFCTkCuMIKQXkAg8Ezc5ghpWcceW+45u2Y+lNTO9q+5rjD8k6NtBo
k/kUUetAecZQ3Vrl2/R0YQkBp5Y5H0PurcDHLKQDucyzecrGah2CekXNcfHglyIqrvo3iWn+XlSy
YbwnZfifVTIzklGYs1WTmLCqpbNYo2C+Dmm3GoblBiPag4jOpD2HZrn3axSAHzFieSptzrMQ2mHI
78Bs0GfxJv2Po/PYbRyJougXESjGIrdWoIIl2ZIthw3RTsWc89fP4QCzGGB6ut0SWfXCvecyM+zx
ibUYVsAlQxkztg72i9I2gYssX+hwF/j6vZ57xig2I+x49gqrAL5H7RAqZ9G3VNYuQADboz9x5DdR
0lyCreLENh+LoWJxW/21gOYkTwWoMi5qi41gBMKq2lRdvRMGlypCxbGnqIkCpJk7uz4NsVWh4rjp
9XcMxjhtinVdv1Wt8qPy6moHu90N4yHIy0sEPbvlWxEspyqT5rWfNgHw4Kj+LJYfffkwmm4zeQ53
Qc4u3PFQrC5tFeAWMMiecSgNmy+iBQrb9n+ZGZ8bW//VUDOFUJoRqKw6Zpea+2I6lyqV4Gi4YGCG
2GaL8HTES92tU9QITE0dDxvdlmsvbHHfsfiIAUcZ0Q/OiIdyqZlC9Ol7yz4abA6QpAbWcyDf3f7R
ijluB99q0mP1blDbzCySC4yvrbRXKvmU/f9mrV3CzRlRhHGyIyHsG3NdgtmRCVhsKrdBCyF/N6sZ
OADwfx6IW5ZwQewypmmOy75wnpkoUvyx1nxs9KU3fLacp2ggkJQJGBv2ZPA9NDR9tsqs76L4mUWC
+3+GQbit2Sw35RdqxrMWv4eoz7UPl5KO+qx2tx0aX/SfkUJYxFJ0r9c8ZseyBQlkHkS71mzjJNQ/
wb66RKUiVgzpnkrTvpA4cM9Z1dGIWPmhU5yXyPFmPWdt8WiHMOkZego0gS62HVl8y3LaduMfmJkE
c0SNQI1xDHt9+euE5lmz/F4cSAY+JuS8R8VA5W7yZS90MMAB1GRuDbFyvOrOt1lAD2BYFe3xvzTt
FzFhkDtHVvUHwC0mo8NxuMXGgmF9aE2Gb/Y6VTvF4i7E+7PmJWif5/BbTk8UyIb2FrsYiRiBuKhi
0v61rKA9iNciiYGNUWvByiVMUjEBCLLHbHjxjARjHqU5QhRjXfA0NXwJevReuVwn0yJYRijrQgvd
xukX4mfVXfvy2aqA9/F3TlcucgAscg+txA6PVttiY848cm3qGzJFB+8dOUGcm2uTjaivgldXAxpo
rAXnt+b2wP2Hh5jhFhyVkGUFR9bCs4ZEFe4TfR/aJNrX9zFAfAalk60V65gfi2e9wo9QyGZrY5H8
dCV/0hSvMyZ/Y3LzHLrPgU/rhvq15t+qYGeJJzEds/ow/mUg+9xJW1XIRZZeli2b3jyV/3LUH7bl
PRY5GvSneUbSwV4tQFJzpmmK+52OYahn8DdGTA1aEgR/LLsCRoxx4CgNi7eBn/a7KNlLL9yylIp1
2NYMtaxsBBO3BiGJGUra8kFhnkrFvJFu7yc69ZQfzhmcQdSUzWYqWZ9gD1hIIr29Q/6WIQ1UothL
4zVCuk+6+Xr5XTKGKUWLjym+tVAClV+1p6k7aC7zpH32mmtvnfpaPAb8UyHoMjd1cMhgZjWgYeYX
Ldoi5VTsfkwegWd8Om55lRHayTED7BkxqGdmAVbLBHRlYOWYkCMVmnjG3HkKUKsQfsANQxtEx5ur
6jwny0IXnmkziS1qqG2I7T7FezB57r+JJqDtu33rpTjVmTXpDGPDdM87pU2IETF1Pami8xFdpjwa
6jZXR6a4k+UnLpR+XKLLYDxqL5iWQnObGxsSPCtMHsk+HTdO+pSmj1I90kAoEGes0TGKK3eHcoI9
09B9qNRFk8kMc1wTJyFbwJovXenDfLETH2ITtpGJBUy5m4ytQcCmcddwut+M6lIYqxJvT04cZRAn
cHtuXKHdjCriiz+nb+IPwfZVie3IooUdML4XlBleSQ1ufhW4SMv24nT7Or+1aALG34Zau664jJq3
iZRUusUyXqc2c7jyu2fCPtYzt0W7CtvilLLIbziwhfwfLzqZH7O4NA17CsM3iGGlm2ZCZ3FWzKFv
WdG6qmcfvTruBnPUUMjcDVqgJH6b4n5b1M8qZYuk9mUlKC7x5kW3TAT+aFM5XJSBbX/gKhmZ6uB1
ba+CtbNVfmh8gAYfGGGfDZvxjHHxa9n/zSBuGxjhON7XNqTDcdPatwqRf+veXVFTfj8l6rGNTpI6
0NA8CuzH0Lx47ZMtWa+Io5ffR5muJzppp/wgVMufxb4LMLfihKwK8Iqp2i7glTE9ZeZzbf6FrCU0
/V6GiLOHg4fl0c7+WV3GDC5HwH3SQz9AHmLSifErGuNBlUQwXPGApS3l0tkVz2myLbBvR29FsutY
sLQpQt7dFJcHpnR68FSgh0ixU2nyx+OQmGgm6+ZWd1sTtDAOEGDmKG4gi4FwJCBo2zWKCNzkVpB8
qz+N0SmcPxANRN4yUW/t+sECWK7kljD69256Vva5ogqHI7+d8x08FsxMpo1DD6nqotAL8K1nL4H9
NjPj6HjxmKnjpVYGWI6N5rRb1Js9JIKIKXiQUxzj3UJlphtIPmBZG3+E22zjwcW96evlPgrZzit1
ENFTOHwnqP6NkjCnIfZdmw2C9tZykOtYWh21eDmRAiwMajYfXXwRKYXvFqfZvo/Oc3B165tMkKiQ
EMwjohcXBmaQk1F40s62rLi/lLXMkeCmI/H4jYx1Ou+D4M0ZTn2OdAhBkL3EVqFUj62r9u55ztpT
H7HD2IN3xSJ2msm9R0eMbXNVsfDL2VKEu0weJOTdQjeOSmOBbdNY8G7Hz67+koBsgKSzbbV5OyEH
TRvAXbXODBnIJAI8yWBWN2u/imtWbD8ujRAu/QeJaIHvOmnxoPKBk+vSYmbgTkJzuwG246BRdT4s
ED7RuA+cQxW8jePRqrRf9ue3vMlZRTv47LlECnclRLFWHAWNm+wcN+B8gQBWIIPX+Esb+LXFPkx+
9OijY4U2ymnfDYe8HmhC+63MhN8b7CWo5SN8FwODwbIstkUGlbvLms9YizA/ees0eio9F+KgLZGm
M6HSnX7nGt5+eXrLz4bZwKjnaJVLpmPzq3BpvAUJ0iARZ3bDRvKvQ1hTYuHJUMFYOfUGUow0QPFW
er9uf4rHji0hJjY9ZIXjbRB3/osYwwV6+Nia6MoUA74A+m/dn+Z2QlkClJ+JeIexQtnOygJOE3jc
VObYHAfn/25135X0Yipw1pJ+sOvarZbXiOvx0TRj41foTxwDnzo3b8+el7IrsZr3HG4S/oBx73Yg
HnQLLAGOjpEfY3YeUqv2y/nuMOelXFYvM7IYzxxA4MK6pkRE3hgzxzcNXHA8aanZHBDArGXjECoN
Ewm6XdVK9NLLbOQ1mkF1h3Kj7GBl4P82+nUtbvYYbrzYpZW/jzz+BtPBvvuXCI425xcCA7CO6JQn
Hf59tjVZPvzVM61j2gS3MMjW5eiQ15RiP5HTVjnmp42jlcj40r1pBTNZMpixmmYcHgmK+0DBx8Tp
047MH0Ecmwj+I5dXW+5px6jOWbtiXAn4mDHDrWTLUdTU7xqatBpreBccZPfFvaUQvxQYGNI8XntS
3CP2X4DRcFXIzRwg8tJuQcMuxiqf89lcZXr1hrM2m9rvyoHuPxbQDArsSdlqQBSZRMFaa/9NAtCG
ZT4q3s7cXdTDap9y0BR2RmeI6YFHtqoImWmZz7OriLnOex6aosYjrvYtM/Sh/Zd1T4mVX7pZW8Vc
fhLTt4fMyq6nc+7cF8iC8B5TdATDHGDa7VZuitCtTeA9eQRMWEg9lBeeHbYbsvrmFz53hbkX82df
YOhkPlVn25ZgMa+YXjEasNbJF5rxhrQUdLyMLHEiJ7V3dLOjAGHmVJ7fpdGl6pm1ZUSQ15Px0AOt
lf9C1qMKL2bGACs2VybYWoJ6iI0qtgmmdK/fOfljj6JizPZm3K1dXmUx7xS67ak4aUhHPIZ3Bijn
fPgu6dwnNDZ6j9MbQDiXOX93a9MZF/h727nG4EsSg4T4XKfgr4tbC+s9WD7ekT8iQZluE50WTB3y
8XOJID3XpgeynQ6xyNYWRWZuZId0ZrqCVhT9VNG98jHsG6aGC07dQ11g6srXsseEba8mYJmX1Ywl
ZqFydsRk649VHV6I26IeRAAMqdMhIF0fmP7a5K/29VNKF20sdl4jvWZy3JUYRCxEjQWLW6O9OlyP
nk6z29PdVyFhpIO2Ut1fNqXTQ931F/JpNjMcOU94tHA+3KK112RrOgtfM6mS6EQD9kXUVn3Heiyk
krRfA6yFQcMpGrn9Wq/MR/r/lyRkWu9Cdjh10KkpotYe4oe8I0eHNlXDUpCZOVwW6LVw3UhEw63m
rjUTbjuGK8BLHYxr09T2Gp1vxwFyNwe/M7yvgSY14FmOLf1vZjfG3cG21Vq5hr1mZ475ZiWwcBcm
7YGZvMd2eQ9pMnUWu21mMLPoty1WHJSXD33/K2H4zRWFc1hBi2Cur5yLTor2iOw7RagDxXm7OLOZ
421NNbD7pH7Q/TY7dIWzseMXyVhfa6gIpx87gs5rfk8Vuo9/tguOpoN6bcYnD1WzJtPX0Rk/Ju2E
sG800D666cYpoEj2fi7KO6kiyNqHASejpb6LKTkSC7foY9d5Wb448qUtbMg4DXDsQkHCgPHTPnv1
q3RP0iyQb316dfZQjngOFazu1n0u2+HZRuwdcGU33MMmWrvu3qCxIhAlgXedvQ5SHiPl7TKzQRbA
qZZNl1DzfqYqgp6HNHlEElOTB9jcOg+zJiFLCGGD6kGQa6RFxmKluhU9sU7SPkSt3A1xwCYdZUMF
Po6kB8y7KPNbnHoRbY/1A691VcS0rouogesRFrW1BDZm74b5njCdMpKvTjJqj+3fPqfEGnXANiw7
Faa+qNklU/gQtuEKVhP9w0Xnue864Au4Owr1b0bMG6huYkNT4y8HjRSWVyPHcqPZaxQj+Pnz/JtZ
+Vh5aH1/as/9JoMMCRehLfqwtlgmsipgX+ttCoZrBDVR26OoxoHmdBpBI5dO1nzXOw21r8nLYzKm
KIb8mpKcYwSUa/pq6od7yVFZ9ZzBF9aYgvVbaN7AylfeY2lTudSvHu6gmO4lPJodwhgCAQqL+fNH
jD3cVAERJPTBbL+jTrEOO3ly2Wov+qIB1fPvVH3VFlhV9ZQliIEHrMCc10s0RjGBqu7AgxAGpDOp
G+UW1j3tfkznC0SjitzNYJg3DT7GjIAKTve6Z1ub4VdzuJeDDKxnEO1mttnhsvzlwWj4zmqwfiIS
rwGmgM4QkNUHhL3WLs7BY1fycY7iA8zC9YCkS5ts9tpucckawj+IicLQfnQsHHvKA3PGVeKpfqsv
EltEOezZzd/G7B5wjFZevZkL96MnWo1xlvSp/FYDSHEkA70z+4UDaxqNqmc/j0QN1gx+Z4kqiIfR
wCg7hteG7Tr/I8/llzfq+6iFBc5zzUQWw/zBhUBUt0DOxbtFX9gY6wG1t129h30OO+dWk0XSYDUs
MSJVbQ/7Uj6U+dds42plvEsAGW43bROWzdbBuyAzCPvuIcaBqLMeGrNqW+OJFlm9n+yYljXaaCy2
S+OYTs+Bao+NpbNaEScTe4ZVpKvMPgVptoty9vn6+Gn27SFzTSAY3TrAxkoo2GRfS2GwCkSXyoCG
AMQ/ja1iIjRuHojoWb9xh2PDe1bZiLyQIxk4YgbGjlFi7QaV7+se/bw5+RmSSXJjNgn1noOk0XAj
v2wga9XV59TLt9SZEGl9F0wgdeC1MiBtr/3ICvMU26yfOaxSr73GvbU22Xp3JB16zLgBuj1EDCgq
AQthKM6LKj4BslcwcABZd4X4QRDOi2vTJLdsE1t9zWW6GlzzaLjddqqPdfE0Gt2SO/ITG/pupJ6t
xXWMuyedmiefJUVd69ees6+geFtp9dqGA33FG9498KvpRlK1FFW10a1+P1GceG0AOe2+SM00qkLS
VR8Mqrse21pSqv3gTEdLuD7ZiH61dD0w6yjnSYkhQ8Dl7WBHHqljDGY9T8Q73RaqFLGNERaKIXqJ
1F1l+sX2kAEz02snUpaeU7QAFfVhNl0DQVQOHip8rntPA3fG2TVxoMW4/vLAuBvYbNlPRF21j9mX
GRZe0WDe5kmxDf5nhtobil5e9N63ShQWQfHkzcUlZrBl1RuXV6zU/nXZk+XEgKPZUrnGeYgAg+AM
nMS5ahgH1tnfmMzbkmap1YOjF0a+m+aXoc4PFXAGkkM5TpHYgTnK63cUp3QD7ZUPP0YjZSGa67v5
ahWPvUUJ4kbsrimqNChkbkOtmHvnVgWnQCaXJY80HenbNHiUmF3Z9sRJ7Y9ET8fB7KdGvLUQrXqJ
2Bq6PKgIjBptsGAgoHOTYIKXwjgBnC2aF4tCwnuNI+yjgYOEiCyHkqan5sf8YZnjGtFqwIffINti
hbgaq+Iy4NRUAHnygMQGtoaBxWqAoliy3dg7LA/KckQriH+fdl1IQWRJ4efNwUXPmmKyKmFm2bjd
gXxAOvYDuDSOhMeSv4U0qFGdcNUzKuJ+ysvk6JJMJWt1opBEURecI8wuVp9vwoh9laZ2+iR3TVtu
SupyYPvIdZtrG2ivNe7blq3AiAF6ZlQyZZzFQbdh0T/0zEJECGdO3wTwU0Q+8A6zld2Y/BdiwVbS
THehxVyFJOySvCPHgdTED+VYWMnuTkuGA9JPPoNE5x3Bd1eiI3cxo1rfQfXZtx9B/KYzcciVWHug
GHLgUl6xozLyo2B+8xzyrcKBuzNbK6zetvlVAwoL2eYP4iXL14lA5wefsLeIhJ0pDgPnabY1RgRE
09jAf1BwLFoROTHkysFxmcCIvWHbMXgNevXRNmh+M3SNWc2rgNQZNkQA/KNGWIHcYGfNCNlTSjH8
OlacHm3H+zGtr6SgqlbajcjN06CP/mCOmNP1zUTpP4bai+YRTNG2pzb466afLFq3XI6xWuoj/Sg9
gkvDz8Z+jWdvo8Tv4PwSg3sV9BfLvL6p/kxnWClkEmMqmMeah8qlz0nrDQi+tYnTRDAnyPirGuaz
sUQVZmyOaScTjghsvBo7XKhuQPY6dHENBGL2fVh/rAqwJtKket7RDL04oYchDOsuU+LGS+nkg3XS
AK1wh/ldInfqMY12enSacMKU4eiHGoPNyjroZrsv0/Bos1cd61erOXcjmx/BGDAgurEmtcjG7uBA
GsJjdcaBt9OFhnTDe4YVCGcbcyWlOIqGXWb1j4rdsZvgWYgwzhouZqIlFDLYS7QeukAy2uX8T2mz
qdP63zyNe8lkxe0r35nRpMmO64JPeyJbARACQPTHqa/u0k0PsTs/K4MZmoz2FjbwAgpzL5hXztGx
RzctpnltOCAZnMSHxeyP45typxeKPiakYpN4EGtNpBBWAQcisnP0CykOdPfgwZoRmN8VFswuID+j
qMEsjgyCFKpUlrMIko1EB3zfXCfn3NEzpz2vT5D/NZDTH4rYfFYs+TrCSxomnelc+XkpnhIkDp1n
rMbkO1KvbMl9qWGXgOzYVDXq32X3AGumd6DJmceaX601WEfBibHmPLasXCzOiAGR7zBCWQl1JOXJ
uSmjF1768zSHb66dcE8YTr4a9bvOVN6o7gybdrIAvoogqmRHlSHW0qqfgtAfl/4NeO/vVPowuLch
Ir+w/aATpHpVDxT6GIuQmV6GkFLbdFDE5KCM8NTiMkoh3sfyWOjfldrX3I08c0d7cl/0TO1qANHZ
yCewxBnSJQTzfOy98adNGNhjb0vIZwnJpdQVpyQI34m6xbU/2zLyCzbDU4GzdWSxpD8skTiN5DZC
zxfG1U8+jhvl0HSlTbqd8B0IhtR9SD3C8eMCk9Odv4HxkTapUwAXoYZ0QKTsTegLxZOWGmicbd2Q
5eIpTVYGqPm2oztFS2CjD47Fj43gSwmB1bLC2gF/1TKfRlH7yxQ2N5zONynRcGOBrVOwL17GlrTV
cxTBAwqmg15R7wou+xJ2C5vNx5A3tarsO+kgr4g4n4MWb46TLYd2BE2P9O+ie5IxLDwWf625lhSq
GsE9rMgedMHcymBkkDPcDELTF5p+GjmPowlM5CD/iHLmUOY3s7FAWKydgWV8KGYCI8I+4ugtdOL9
pG3HrLhWHvOlcNrHrF89TLxZnB+UxWaurdk1Z6uWeDBShFFoVftMJ50Pj+k00FuH8tvIh3vNcZNp
BgUXGb6pKe9phcCR+rpI1MJ6YQFWHU11zeGc5Kp/Smdr4zbhuwLq6Bbpkez4a8/GQEzpXqt52pYM
iAq9jJm88tvcGvmvmsdTWBPGysIVyP6mGHhVW7Eq4PEZ47QZ2P4bi0FIum9WSOM6loccUESVIk8x
vd82tSM0qx2wHXklhjDC06YH2b3muCGOAEF5ND9aCVg/PsNCCcK/8k05eKcOr5iY+5eQwnue8E0l
4H9KIHnFlldmL0eFb6Gd/SQrKdiZfuuO2Arz3lpUcLrCf5DyQDgNejmjFm9x/YzRzEucfTkU6NUp
CVM9vZDk8GQNX2V6H/r5WFmcj5X96JmCu+drCXSxgfKV1lofsfyBdhatd5zHaS/LCpicp2+GlrFS
iGVf9R55AegURQuVKDu3UBa81MP2QNlcVTcjR9CSR74gZq9JkEa4zE/b7mhKhytEkWbSUajRNNgo
Vp04fqknZ+cIBL8OACJiusPsLgKkKEuSCHEInfRuBbikapjwECyLvhoLIhMpFFzKtLeJcRpm567q
dteY5rmPXN9k52jn4UoX5aGS49aq22PWFsiAkJgxsvyrguw4VDyHyyU4NHiH061FsJU5sRCRznYo
6/uQ/FPZ19wCN6mKLZBvjiG2THm/NWd1yMSwj5L5KSjLjYfumS0Qk+9kZc3YvnA2m/OjyQws6OSG
ixl9UwbbiKhL/bP1th4KAhc6aSXk2WjYkyRi1yFXydJTFHCZqJ4M3x8eCgw9JOhBMR5nWijojGkq
uYPts4rBVEJz75W9HzxYiixhCoghlS7R5jA2nBKDM3a4uuz8B/JZwijyDfKWMEtYcukaFpercyAB
Cwg4KxEWgCGJtqIYcJd5J5A0bV88B4gHuWtvU9Othxw7ga3YjVD61gCDZu0roys1kGFaqnpMQ9eP
Y+dbDWg2RLPTrZkDcePGt6UHiUXzTr/FGiFl2dahJPksUcaNiL1nMRzKqEZi/KtaFPkSr+YiRWjR
vuhlf8kE9hRdXEzp+nZd4uQaD6MNdj8JSYNg+61J/VR7wT4w5cbum6umOxjnIHcwUZWTwpB2drSz
mF2/08HafeR6v0lLDlOUiikTw17HUlvsVIMSlpLbruqvbPiskUjn3j+b0XZXzC/ezHpbFj4Bchkf
d/qZcCOH0YQpZwyP4cCANm6/HCe8lazf16nTYfEJWMBb+rDYkBIM0MK+y/7ilvlJeclqzG5ysdRj
SnSjR1GlhwyHcM8GCAgCEzbetWHgfHRuC+kkh/OXxLuiek/n+CjbZwuCTJRMJ8wefoWnwXPGSxrP
WDpxAiAaN60B03ezikfKvwUsMLgfJZIBsxtepik7ysG4GURtCVXerZAZ2ehsWvRAD5OAJwjU1RlQ
Q1JYBna2OP7naxjOwDSyqy4rtIzlr1YFLPsG5kTxt94UlH8DD13X2WBz4vEdlR2JSIq5UBO5DDus
OiCKKvDjiDAlEi0l8IqiTHyBFmWuztWUP5s6OVeoT/I4e/IMOATylKgIfFWTEYGXaBQj1mMZ/ahc
0s0i6gvZ0lR2umWCdxhxSPYFIJdKfwszpphTs6iNgWBAvLWSjCAMpPzjT2cxTYdWtxFBdxCTw/Sn
9JNJYYgHBN4ap6rBL+QV62BQBjoaqrTZO4V5f7WQAMccbZpoz8p1nsskOksxbY3E3g15x/3Z4bCQ
RNhc7OJ1Dp60iXJmlJfW1bH+4yLIyue4MI9T2Oxd3FszGuPG0J40V2KVZDBM3KXZd5cE4nQdwuX3
Zm8/KWSNJmDrZeZM/kKiYcGkm9Lq7qQgK0cLLRBIHsRoLursmIxiVffvXtr6yuaKhB43yHrVkowY
cQzx57FkQsQdpsfFiF6VArKv4VOfL4hvnaNL+UmX7W3NPmtc1oNSPPWOr4GRijKAkuQE2SOd4aJX
55KPTfS8gsEkWolxpsAL7VWTLVpytHNmzHixxczOAa6rfSV+JoIjDPZqaSz2HhSUBGAx/BkSvM19
Z0y7SuO3zAxMFujPbPgXgQTYO4WgvwawuEX4PE/1HyK8XRPZr2EVNUwX6MUw5aJPHVA4Qu3tjOLu
LtHeMWLNDhlVvPTBuJdab7hQ+aG1wFxme5xdfKz/Uvq0ZnG7aOw1Ut36NLT2sQ+CF61ofjlKLlNt
n6e4+LMkqqAcbaagV3RmCFIJe9PCcTe96xkMegyGlR19Y8YNAUoVtK2cubfdyOSF7r6KRYDdZNgf
jcA5dkkJYNfFuRhW4SuD5LUqFN4sYMEP3GkPXYlxKPrs9fd6ulXl7PdBwp6OsNSh2C/xTfSUD6YZ
bqWcfltVc+pRqlZ1RawnVHQ9pzrmPukhoUMiRwPT0APOpBkkcbbXy/Sllm+GyRNTUzyYlgSoDB8p
gMokkYiMDSm1A52r5rINj2r3mmiA8oz40HNWTbAd5KCOVmqeM0J3wDRZqNn5ySNAfL2qPqbSuFse
kdi0+1om92lrgSCBXRnotp+52o4B5ooae2dDpYpd4WsUwoz3toMxvMS5saz3cDBg6OLE1dLmEMUT
CwyHYVO+bhX7zLS9NSz4tiFvfj4M24mjVCE9mBrr3ADEb2Xxr2uHg+7Qamf2ek7LUwY3z2T5m2t/
QfGSEIfHeBafNiYdIyfqd0bgQ/QRzRcDQ9z8FmpPrQXbiJszj3F0lvFLR5aPXRQEtuaHJBx2bvU1
UOd3zbzq+5tDbUO3grMc4VubXEv8W3hSAdHc3WJ8L2a0QAOx5/aNrvejwNMX6YZvYk3W0pJpTwP3
GHePgivJfa0tQAU6rD56VC1SsngRfqwHQJ2BRSaY0z42qrwm8XBzcv2q5VCHZxMoCbhH4byM6fDP
Vt2unHYu9siq1tZlRw1ok8ChBR9l46xmdrMuAwcxYPZkTBVPOrKEiW+61Zk2pD+R5hKNtPgERPRD
GPm1n/Cfd7r7OpT9ZwO37CFsFkC6foTFSauk4BrNuXlFOHuVMZJ4bcTRZ1Oi6OjVStMBX+Xi3hKf
FQ7plA8www9b6CPMtxkPTlU+NU5y0Ek4MmTwDQH+kUU83F919TCHdBbfZj48V6Z8qkwiV8g1MhBV
oxB55mIYmWQx0dJQvkbZJbOLq85cL54ajUl54Ft1cbRzEj9L2sMCaTQyE1vzPmsTbbUQL1qrn1wT
B9ugWkKOIt9EEzOb1tnKXV+Fsd94SImQ69gDlVZsvADxh2QEm4yJzXkUTDZzh8OhC9l9iIgaAuaN
0dS3uLK2unBfi4rGpk3Gbd0pakQLVRl5K5n96aEIwNv1G1GeEEHy7HShg4l2wv0Mcz2LdZtaAQmL
0gh8DwBUqyV7qIvEkr4NbYTaiPavaF/1Rj1ZXn8baEIZaIJeNADDjQUydshpfPZ+A6SpZXBHL3zJ
EIKIJGSK2Tx6fNWlls0Po0conqsKusPU19t241DTNrH2zNSCmMAetjBWwGl4Kxp6ZozhPQ1+ZPRA
lij7EptDsY1DepbhjV7zlw4VnxAKs6pkOFZBzEchz+SRGb207hXrihTfZTo2P0bP7tMgR6WaV2OK
klyNjwa7Tg1+MR8OzXK2n8Jx6+TeRlg2HkO5CT2XcGpgFVBmddoVRNLrGQKA1hlrB++PhPJqIVVx
GHd1kbwNfdqvM3eJBkOrUnrvhQkukLLDaRr2T/U/blhnlYXuvtMr+guc4tHoxfjXFyQ1bfEC0m6U
uPUpmt3SOePEIwA3wE9WAMb4azoYWfl73paUbOZjbU3HpnSOZTOfyyx9zvrEDzK4Y0Zt7SPzJYQF
ZLYIYR0GF0jQLbaxq6k2EChIw9kxGXlqQnNVLHNGrzyx8P5NSzC4EuxWEZEOl83dCSUnGvssPlch
CPWcAIBUc9lTIXwtODs3c2PdJOdsGBTIKks8o1iSMdxlMYSqAjV0LOujVrfPfdGcCbvblpQSQKPM
9zJFLlHGHRt6LVkVtYsf14GvYWyKvqJPNfObMzBtHcoLU7EzfheMAvq9NjqBJotjXXb0TkXs0Etm
/1rTKcm4cNnXiupga/1bMeVfXjys59w5tmZ0ZcTNTAk8CymTwH3VFvf7d++xtm8rAhkbXkPM2vyL
hIhgy+LdKOeD6pLfXGUEmmnHBG26XTo8CtGz1SP95z+yvGAi1TbBVpeMijJ1tCmJYhdZYqWxgAgZ
vjf4EjkgiRkxoLrN5AU3CQsngSVNhZS0LqVYgStbr4KvLssf0ffvanIMlIkc1gh/RTI8lQbg30Kb
fT1BwexN1kvoGv96G3xmjJxrokwLe4lKkUoa1PhUM48hS0rOjvcwdkw6c1gxud3Fa1fM+8EciKHG
VGY3LBo8+MT4eQKsalWbn42gPDlj9pfInrxv8LGFKjeJ0RLuZ1fbfCBiTIsPGdHEXDfFgToVVwPS
D93d5/Q0Tv2Rog1sZnWpBXxrCQmL+ZaeklyfeitLxi9VInzCfinwoT1bJHZXTf3C6nBjwPAmYAlX
UiieMnaJs9WtNR15kO6cDUF9WUxYSoxqz4eHiEzbDIszKumaLeOl4zAb5yBCLkPBWuf9yRDmrYg4
8LP8FCbeNsvFX6Kh66lQA7kOQetGo3CFl1sPmiGSG7yiOrs1apTBRUck0agyzTIQsaXPNsIy8gFD
RCAs2pjmIUDEez/PL+N/pJ3XbuxKtmV/5aKem2gyyCAjLrr7QUork/Jm64XQdvTe8+t78DTQpZ2V
kFCnHk/dix0iMxhmrTnH9CAHNoGBEd9Um5nT9YhQyoqjS8+jHZXQ+TOtCkHx+BDV7SHWD5ZI94HZ
X0aR84PMsHXhxpelyYZcmdeipfVtE2bloY8DThmU/vmoym+hDh+rYEKVJq8STZ9+oqFO9C2aEwAF
iMOd/DXz5sflVRUD8Dez2PAZYI/F2kPbKqF0GQQjRtvgd+0DWiiN4qYz+psQk6Wh2SJi+1pCcY77
eRuHmhuMwPQS/u4LcNvCsW0MfiNnNrQ4YXEYDfnY0McyOpolAmfhqCCPoKE4K9KUWrfintQL9Agc
tECvicvJMrd2h2JoIgTOYScJW3nXTQnbFLCU0bwnqPcs7+WKvvnOTUlq45x8lhPXmVsdwHROMSjI
+8568TUCffrJxFRrvHa4lSANZ259MCWFjQKzmy+5346c0zFdE6fYylVYYkaZouyqMTFCtxJ1Xttj
hMwXAWwTXszKe8piQu2waC4eJ0Qq+waHT21ar5U1Pnbuolwp/K2p53U/9G+eazB2uPW88JDC20W3
aK1qXF3weu6NjuZ74zoPuV/t2hn+lhVcuF1zN/PeC4kqJQMGHTohEo0fSoK+iqYHaSvOXSKnsZc+
dSUlV1dzZBtuUt2wAuZ3HXc1FzCc7ecPXRA/mm54MXXzUzYbNKLw35TJQwY2oXCAX9C6pgtDSRls
nQnwnsg57JwAGLCODMGecEIuuLBk0Gf19xK7P7eujQoWqnuxU7Fc20N6LQmOFhpontnpN8UdxGCR
DzupIcCh0hyHH416Yc14tfzuwVIUiAkIkdaDM7vnUcEtfDDuO6BIE0dT6dZ3CgeTm4tXd9K3ISW3
jGDwilsKCoC9qO/AzGKfqNe285SAT2HrgVNFuwhtoJiMwzwipuiZMWXmPUU0j1ysKa5T/UKi9RJ6
Mb7NJzmIO1w6v2xW4iJ6oFt9qGK5lyNc/+ibTPk+kYMUkp23ghzsDFdWhv4lyptLyx6vCTLEXfrk
WCkdzgh9WeJ2V7G3xLygEg8i8gRIL9MmxXYHEWgxfa98OkB4W21oLQamQDrAt+PEpPLc87F4NmSD
6y7lLg0urhL7Xvj7wPhZwAds22I3uUDRRddwWIUCMTf8ui2stl49VcXrmPCKguk56lFHUyW1ALEU
KSnKmEtHh8JWEZIzQnDTxC7ezTjqdAadCF5IkgPCABW99Brmb1GM3MN3f0mLtTIHYJWACiRUEDC6
cnCDme81t+EBj3syTERPd1dFAmq81dcYHg/+4L7ZbAvlIF5VlZ/VcBwGFT9NlkNi+4+hLp68AMD1
0MLKRA5Mr8jK+62x+Jyaq0nSERNYyWyNAiJJC2qm6UVhGZSo9EIXW5cEY6mUQBCXcJgxvo5NkBFG
be4MtwO1SCsjIix09CFBzZxU4VLfxDVqNKmiuyFoDjJAQmp1koTkjnhOevD0YFC1bEXUXEa4az3n
x7w0W1z3Bt8G57Pv1ej+TFR7MxdLmRqFQRpKzY0Ir1NFPWUYfkyIm2ePmPPIcO5KVdNNn1Y+ZAib
NgmM6Ybeq403qK2in02ZI5XkJ9fddCB1YzMiV6Pav5+QXrcRyQlMEbNVL6DiX42aXCx8YQXyzkzq
JXnROMsb9otscq/mHq1tm9NXpFyQUDBehTEEOKcriQAYiPgrRxDTSRaxFubgbuC2G8b3NJiQHWp/
503dzozaS22yKAuD9OhsHm+MMQV11HBKy34YyjWv8pJumTtgBC5ytKJJwD/c64a8wRLbhtnMr61p
39dpsy873LOCw23d/MawcR+WtFiptxPypNHxpHVPBEOhkbL0W+yg+KVS8cuZMKtNnvFWo4bn+Odm
Z8vEUNxxUDsgWRgBieQ9hU3LpnbAEnk/5w2Rgd4VghK8B2F0Uy84Maui+2UOB6cv7+2OMjslAbAO
7eUwQg0ZMnHBTsMdZUJAPbj0GAaRHACOecAjwLbP2fzdKMobkav7MqYoX1X8zSj/7uKsvBJBvnNK
wq295s6R4YVBlrpsk+cGHMOAjSgjZg1ZgP4mqYTVHNebwQD2FXFHVg5U4NR1sZnhuifXb4lpsOC9
2S3vPa4gA0xmuZ9TBOiGVyDJt68jM3vQQfWuUcgPnokhwsZPB4LLBd5FlJZrkx2cRlwwrPQnCOLV
nPxWDT+poS6Ak92PQ/5O5eCWEIhdnLIx9/EPeEj2pvMcpGZA/egfUdZmL9E0KaJU7mM27rNBvzsA
miWUghqDlifLn65jvXbJfEEV8k6O5TZow8dSzRstRhJVDWpdQa+wpgUXSWpyGjJwqYOnIkjk3I/b
R1k1D7bMbqoCACUnVRQphBajGotnotgxBIxoPTRbZyKct7gPVlUqH+Ia1fPEKWECCRUnA6o6VKmj
RW6eIvfQwh6qRPUoIv2UCsjUqtSPjmk/Ee/wa6DMMTYKaiqkCC/cA/C4cqcehpnqLmpp7kc+/CDN
roKyvqYttVYmHlfPOAy+OlcWznOz3fkRzLuYtZtDNXZUrtCu85o6gE7aCYvrNKz8iItcLzFxo7ez
3AgaXoxl2oZ+6JfksRv+LinCS2EmN5OwXpKcaLjG2hB9AI1qQSGCcLU9KsAuEoOyrw+6w6QKOjCy
4tXg3ViwEEdqP1IsIQxmfdfpYst2vwlHd1/bF4OUFpCR1Ll2LWhteXhLdPR03pNT1ebdRowpeVpU
NFGlWhP6M4n6dhhr8iSmeDPZkvCZZj2m1ZWd0PLmMUloDW+7FI6lb5trjJ8J8V3wLcW43Bpy2gil
0S23rxQAVnczDyBgFnVAXncvbiXfp6F9sVH3TFZ8VTcgi7UbIjwyOTWRjSy5/a3EBLkvMeaLvrbu
ZTzvc4vUnclCadMkNRGZ8kffqUNbd4+jBX61yc1vU+5LSHrAiAYUpW6B10s3CUtpidJ7jIpdk8+b
uqBRK6Jsxz2Mul3tzqssDJ9aJXC5sbQL2Az++BRP6ZPdkCFCf57FRxkLYYbVyWoQ8w0xlzAYvzcR
x/CNNejNzOrjGg7bPggnChHFusBQcNZYyfcicH/8VdYX82tkExQbzMbvQLuPpambdWHgJSX3cq/S
8ZJcvuskmt+V6aNqmdWTyjCnt3V4QaDqdpycZ7Y6XE8jWLMi9F46Nb2Vc3BHUQ//H6LPkJsZMsru
Aa6RD7TUX3V5PkKeh3BkYlEu7PLecbMnI+sttIf9G7XbbLdky7sVssagZukc1HKLjhFxtCPVKxjF
9Fgo2mZJhh3RLFHHLZy6fD4vhb9uneGxyGJs4jFUiL6lw+TkWAfDzL7n9LskypUPmSvp0CJcauzL
aFAv/YSZ0U+SYQlRYyVrrYe6afnJQqhhZZBfu4k6OOkgzzk6EMoxDrQlJhwxQDSzqgLTxLDUXyls
V7Z1H+q8vhoUOHFG/jHYdHEr5T67PZ1Ia+Ck2nKnPzN08ZxBm9AD7IBm5AWYhlFvLHJYdZISfTy0
P40M4/WA1wUUD8ga1VXf0YM8RubkrIxqhNco7o1+eMvjErWXxc3aCcJdMCSUjfLLOkRgEaFnn0kj
zG46v/rhOBxWEoHHWxfDdWPJb0zN75xnG1o8FRAk/jQuD/yeo5rwGkhwgmVEnQ/mwWPkdN5BInrH
KZUabPQp4DMv9tGPReCbROrBau7M3hxuMivklD76IV1CCuZRBhglz7c5dd0oSn73QOUMkrsyvsrc
IyEIJKZZ0kryYDsrkrevg+KZjMe1VPqi6b/X1Cl8SrQYZyOfk178Bq6evlJMO/INmMxdQAq3zrmp
ziy0Bvf0rmto1+RMkyDY5CVm5bS4Nrvp3SPrLPFKUPIdHbkbbZmHsRk2ZlfcGDE+FZRGAT8Y/86D
btpbs5JnMPHLZjpveutumvpL1xvgSb/DyFqZi0iDdvUsvHcnyK4ICt6W2N97UgQGJLYrSa7ERRNa
2bZCNUe+aPu9bqpfHH/x8tmkr/Q4x9ZdBJWyCZv8YqxcGqGgl5TuqssR3+ZtbyElcRpAZFSPkDqA
Ea9Ld7rw2jS+r9yqxCpcoL5KSSoNbpMZEC7g/rakLkv8gEtMbLdgOkaWlRZ/isvVMjT1vZn7uH0L
8Tub6W4lUDxqGCjgrHAXTfc24jI0WTRReaVXI/cWdSgXcf0ba46ZbTPQMvWrO6y66tDOB6tdhCZc
F+QuJuY8QY90DkCvj7deaqxhlp7H/QPw/pCeuaBvUj3N3l42r7baVwUBC1mxVnW+8ov3AjB9bGwE
qOyRzCcv2IGVXFlJtvYbSAB6hUR4wPRLlk/n3SraWegRmjf8l3RF6O+clcMz9lNKjVG7gYRWdtfA
q+wCmPtupvG2hGQslH/mENLWncANQJM0zB/siVYpetQlD+GQ9Vuu57h7E/QfefASwL32XZTX92Oz
Vh3EMyg9M0gFyD1FijsWwWZ04HiYcrO35fVUvke4qEJfc7H8bYCZJDqAws+vANdQ32fnMUo6145u
KGLyyXK/Zxn16Ohppq8dxOdxTUPcYGNo+XaN9pAi8HPxFkaMGWEIAH6Cbo3yLoDN954uFjmE7ZVd
wyUu9pXmfcCZfgvti9Z4oSdP+JfhX9p3WERX9KmptJOySpP+XHjbDLapE8L/xf4X7Avg5dBuopfJ
dXdjjeTsTLzx81gVUcdqXSCt5LKG6v1ypAbusGXSzONOVUQ3S5u/qp5LMgJCetD0EwvCeQtOg8Ri
gHSnq7ZP83XkoEPidMIVGx8Lu02/lJjPc/S8ZvYMvdniWyCcTNXfwvCCady1W2okZJzJ/mLsN6h7
zmp6ZeGZwckoL38t77a5LPMraS3YrKL8lsd7u71t4IF0GDUialnn1UgjpDz38us+vQ2t8Ry1lfWr
pnQL5EDYN8RZmN33cUbdcWiGu8TeOGIrA5Mssi1XijPrp8d13aX8a3m7ot70KHbipZ+DGDk5ePk9
jjYNOpDLawjhNSfaouGffklQLrTRxdKRx6aKUDaXz1V7P1W/ygTbyPirJN9AcY3QVHYIEav5CZNy
38YH7mA1BgRfIzEAmg/kMs/PHCot3G4QmGSX8TTcWxAXi8i4cLkC4IVhG8SGcKn4i+aHKr3MNaJR
LghggiqeAxKBhzPYfcE2Pzv3tYJm8NxgeDTWpd4b3b5uf3Tpzdzcz/YlRg+EoHwVAWe1e7BOBCdk
VNeMamVNrME+lNEZOmL6KIiaAOpBq5A6ERYfD4zFOzaGJnzm/LtUvOfd4KyjYDUWSLt3c7sdA84v
PTrss6E0z7CjcB9F2b5dJFj0N1KXvYHZl0dUkBEqipVoqNrfQ3uw4ZT373784HqXmSVwJjq7fIFj
ODl+l26t6FE2hz7+ZqTpdl7w+1Z3RiQHqhjR/GVgXQJ4uWdnxnUJ8anS1/Uy/aicuCur+G2bd1Fx
b47fcENmeFPRHIBd27KoE+eRhO9JtavsJyqAkoVkdJhLwACSW/5r5Xo4XQokjVzXMHEk12YEC7a+
ynyS1lcmDaSSO7Hbq41u0J2sLbSkxrvs/YdMbDvJP4CZb3JAWXPqwF9Hi+ksmg4T7ScuXesmRC7X
A0YvH3DWrioTr4VDuygiVcojrXErx28wRzagAc4VPrdAcoBxuTne1vKuiNaB3sbgFmZxZ4/7nvrG
vGSyNU8+eth2rtk/d66xtDe+sfGGyXuoNtUISbB8bpznAimX8ZglCzcCN8N5psqzKnC59H6Hexb1
mxjEp9teuuwxC7uMAFmUDfYOlgdJNcJYC0hgAhwEN8UpAqgCiV/t2uIQiZeIyoGAIpOkBxpgaEku
jBlqqXnTsSGPHZlWzqpvfwAGddrLMbymVZ0U6JHW3YDUPaINc94yQ7O7EIU126PQP+vxKpx+NvY7
cNQKFW5BTSUZr9LifhgEGtpdvHhex4tqAqsXHsauvgvKq3KYz8lu2yYx2Hyoi/51G70E4U+Ne2GM
vwV8VixbPVgJs7zqxBasQB8+odxxbmJ5S56N5snB/ehiY+EkDHg/tf1iW79NTjLzStuvXFgd+Nji
0hxvYEiiLsjGzZTihrkd0P4NLEd8YoRYTsmLCCgMkvE23no5Z1reSLKvuESRH5I2sGpe6mXDoMZL
FfQsYX4X/oYz3l4SKhTuSsQ406EaniwK7/K7gRUr7EgofYB1f2bXC6YgBc1Q6ruguc2njex2oQ+i
DlKw/doQ1EQrvBZoOpGLywv8LFl9VaP1M0D9gR3t2l2KCTmbNcv6RWhdtvJHbbx5xr4n+CImyU46
9FjW1luDB8ZEx9jsreinBTCmy+6M5nk2bHxOIGokmwe+FrqsOV+FQ0Rm2O4bkmANQ78kE7EaYDHj
eee5AKIpx3J0DoOV5TzHBcSBi1o168F+Tg2BjGyfu69tc1uSSmK+5ohpfC7jNTFrqM96QnOmhfxw
NSJ3xBefC7Ja7mWUrGw4lq5/YfDxQgXiaray2WDS7uAL1E+UtVhaso3Q9bbJH11Eqn10v4gomJ4i
sLEg7BZqVAexkYIfRvRyQLyMqwGkcXZRcQMX4TeC1Ir0wgO9Gcf3sX4qLfRa5pPolwIVddpQE65y
ZwJzoGEOqWBHx4iF902aKdgsG73+dR09jtmrp5+7mgbQzqb9pljI5MC+O7xJauYZkH1MHNx2Sg6V
125aIjXqVsS/bVpVnyM7ZGWAXzlddVNP36Xctgl9z42pg31jT5uJGq3Ped3tXgvmYT3ugLNv5ybb
DvnBcbAJ2weVy11jgPu2d62DRAesfLxzvNeFrB/DqUMpVnuvVhKtESqeN+he8d3OxCaqgu5k98NS
B4nZBSE65SX08Zh52f/wQtXgDQCederBCN5bgTcLy6WOYG2MeH1rUIR4rBfZkzs8exCbhtDbiaK6
L6zwzScbR1WCybNYylAxoRiwEIcrRdwRXV+/KHDCi7Om09f0MwmyGC+Mynhoe0riGt9GujgzIjfa
Q7jYhmTMWREaYnAosHe/oc3l6pdBAjVzQLaFL1m75UrSxTAJfA/ZetIhXdfuYj8j5Gp0zfK6qAsB
h9JHuaKTR5QgIHfBPmWmOI88vWsXIVEehg+ok+mQouqwI7yu2ttOEBlwmDeXpgQ/Ny6EA4PW8Hnl
21vpe9tU+USX+fGv0KPcVzCBVJsG+05Wj1OFqE1T/73tZOPvRQgBeAo00fXlmK2MqCtf4rbCmjXB
YUfGOnHW0l30fdQYS5BMgWKZ9NWgvf1olwvpcMZKLfkCbIcvuiQpopFzCPe9k/sgN249L0h2ftZV
F52HPG1qciSj0rwuKvdFWdYInIgpN2QlBbXAtVjFIZXDFmgOij/3LBncF0KRaSd6g7NxR+k/I2ig
hWC3wFJHuq+wDqnWeBdzBr8fRSTnuXk8aANrTlba3L5NcTsUTndpGkF17jkETXkDhnlXWAdKutyn
5usUV4O2a04bw3QZcdBLM4EtRt3YmrJhyNHqXNQ4p2kh7kpMw21svts2fsmO/QOJADfU8tyshbvK
KloyBX2OzOGTFVE3ULKHIwKxbXSJSQEokBTTRa4Ack7yhzJQpIPFZJttcYU3lb0dhbR3dVDvxmgJ
IYovpPRADukRE4XD81RZfxjt5CWicIKrV+1nLjsTUvzJqujW4QGbFr4hW21DL7xQICbrbkktSGhH
lfAYTdclsYIEAqxQCnvKBB7eD+Pf6G7J/yWvtZP3gsxNI4a5HLXAynLy1Cak47KjeFJ8ixx136Py
CzEbrJq+37al9yufkx9BRSeEv43ezQjnpDHexxAjn0M7IG/N97ZdjODGTxEHv0LbeCok4BPN0d42
rlMSvjpUAY2oQdsV17ET7duQX9zIDpkKgWiE5E6yxs32vuVgnzrqGZkOIkedX9PJEvTS8e602R5v
4ab3uJarYBcDAo5inNNksDlug32zubC9Zmub5nM2oIpE6IPMLFrFNQjHFqvE7OIicfMDl2PYb258
l9VklSftY9RwX2o0NBXYgkbDBUa8pb7RAkGx8J23vmeTDezGatKEYtETqn/7HRXx+1lSqaehEwcs
ZdYwWgSCKSjjY39WalBpCN9Gb4QSmNTq55RZ9bRPpJk4r64c/PZKWZFnPgRlJuZ1lZmQkiuXmgIQ
V4QtoJIQHav6rR9Droh0AkL7Ppi1C/tal37CASqYwTSVKZ1QP+l6wadlzMmmo9DGPSXkakFvs4gc
wBg+X9DZKOscCOKke9JMVQG/3UgqDfTBY7pvSEWuUSrlA+FJokESwF1lXqgGdTxWl53quKu1dTTQ
eZEyra+9Is4Qgxgj8X2pEA7+uwTg4OKb45rXjWXiPumc/ZN4QGtUTcUsRVrwTuVdkY/n8V/MI2eg
Ln6WA1XhMymnSap9m5mjTQU+FgnpAfwvF1x9q3Tf0bBhhhstgoi8KxqCm2moG1QyFmID7aiwRYyq
AhRi7TSbv/AtxOWA9Bxb8C4tdUV9tpmLdIm4wEiUwEa1RPi7kF4JvS/sp+CgJlY50rZwsA/cEX1c
UHfwfcnaNKJJAuiLJpcgryxO6cyhcPY7DkyIyls0WfTqh8vQdxFtUAb0wuqG234PM1UU5sTUTXyz
vlRuGmuU4m2S2rCP40iZ2A5MQ5aHquNs9apcip7boGmn7BbKKneqRqazfcgza44g1c0WNbOmQaf0
olKhDAjCQ5QIcVb0NG8vhyTr83TVTG0xPVO/zAiUGgbyyuAr8zVG0hbGVaZQzP6iIM2VB+2LXZ43
buDu5iHUzkXOPwrJu2Vtj340xWR7PXzHxOWO7KFOgvmTwr6ez238+OEr8uwuv0o702Y7g8CL0yEz
FPdCpemUv4c5LZA7vN9W+5b3lr4ffYxu5cZtEMeZDmoSPocAUVo5BY7gChmaLK+OSZv2Pq99r/3p
eG2Rf+vqIlA3llFMzSYoho7uri16Eq0Gz5HoJutS3JUm3E1wHnY86G1UtQNp10aTA7qsaDyQ7jBl
jsA7U8nuonexgQ1czkTZATT0ZeAJ7pawLXXFuwLPPuNelpFXRq+dWyz0U7vTvvydN5YZ3uSB6DTA
KCON+6siQuVDTbla1MelV4yEd1RuGLOL07/K/e9BM7aIeSZ+wOJeSK9n/QTOVtLSSlBeEOA6+Fwj
OZ93Bpuy8L2SqkgYR/ZLXZUoM8cmcJ4ameUde0WWUjPkjtD5STyVm3Hwp85DDql6rtKrf/zX//w/
/+vH+N/Br+K2SKegyP8r77JbRG5t87//4f7jv8r/97/uf/JfCl+1abmu0si4pWIZ4P/+4/0+ygP+
n63/0fmRLbqOD8LPthZcsqp4aliWotS4+nwgeWIg27aUEK7UWtvenwOlQzSnQQg0tBhKteGUPJxP
ZQdvqHEv/7OR1J8jhRKrtM26AFDqr6tToZA/ALITiemffz6UdfqplMuJy/Rc9/j1qUhGEzJcwlr1
WX1VHHCSrKJfwZYwyC1J1bv+ztyp9eeDnvrJbFe7lrI9YWm1/E0ffrIgitRo10iAms44RK3aZj0N
2in+yTHt9vOhlld1PDscyxF00m3BA+o/h+KkWySU+KlxTPKgXKp5lADR8vg4GJIuvqjqgtvPsPt8
1BMPaDnYbSxTClvYxw+YIItBP0TDfGJj650rjGeUe53zThlnn4/k/OvzWY7lSW3aWjhCHL9KI6tz
y6S0bVY/6T9iEY++GMGyTg0hLDy9tusKqY8+sElmlmcFDIElbuOpM5T9V9OG44I4N1bxF/PxxHS0
pGMJJR1pSud4OtrRlJujILvIj4AN2bakrBJBwzfTpPxiFi4//dHUYCiHGeigl1PO8twfZmHT5p6I
QmSEHAh2cjZ/mGKptdk7bWRw8zl2C6x9jel8sY6cmhySA4NLY0V7tnX0PrUt/bwIoK2MwnmWbUFH
ZlpPor8nlfXw+ew4Mfutj0Mts+fDI1a9haetZahe3AqyIUuhCZ98mLv02kmIglJ3n4936tFc2zGl
6zl8debR12bWTuj5OFjRyKC0DTtneJhj2+Uo3FEoQK+0+RvjScf1hFT09KyjJVlFpUaw2rCQoAc0
0MIanH2rsdp7NL0+H+rUxPRM7TrKcpVkbv75Kkc75SEW0Wk2kK/VEGzkkyU2993vz8dZ/uSjWYkQ
1jVd6Sqb08XROHY7eCDgeaTS4LaqFzKtGdPhibP2SZd0mLV0xi9e44lFRDCU7TGuIyFQ/PlsKvKb
cYbce0Yzti5YKkd9hXZBu1+8wxPTg3GofiF6Ufa/7KCGYv+O7JovbmrbTebm09YE7RwvnrjCgUr3
+as88ZMJ7pJaab5y6XlHs0PwDde93cHMgPmzJmwovrN8FVOj8eMv3uDJJ0MoJKTDcmI5R7+abhNO
7hrHx1KOl0uiaXuezo8ZitvPn+nkT+V5goWDSjuloT9/KnR3qOYcfqqKjlrtgr90bj4f4dQExKAi
hGXZtmsdL/e2KxzJTQexbWZdzWGKniMMyhnKNDVEjG35VUGiyBePder9Wfi1TexzDkvi0U+VZRit
m5g2qQMH06SzZVAHaCMOIGDCPn++k0MpW1H9ksoU6miyS0vrUQcoolR+6EHoV4nah/2NQ5rE5wOd
+qkszV5mOp6WTPc/fyqRW16COxoreh88dVxJObZffD6EJU6sFh/HWP6GDwu8XbiCwhXBXy2wJ63E
XTj0LgBd99JbkCQEFutk/j5Xlb+WBQ1+UMwVZbLP/4qTb/TDgx5NfldR5crC5Y9IiCn15TZKvo+1
T2ksWX8+0qkv+uPjLn/Jh8dNwqkLa1iCZw096RYZjDm/CEBVn49y+nk8FkJH2ugnj76xnnNk7Juo
OGNYcDGCHW6oKwWDOftqsf9rgzpe7TkE/P+hlt/3wwPNss6GPGCOFPUUXMDMmvejl+NTHolcRtmi
1zJtmi25IzV2YwdXvOkn95Y0AU/POoCV7DqclSRbxdyXuFwmlOcu/tbN56/k9Iv/5995NJftmdM6
lY3lzHKVCLWqjHSTjb8/H+T0B/PPQY4m8zjHoY04jEUguBaoM2Iq/Z+PcGJtc5Vna7ZwRwr3+HyC
0RuAhssyk9sF+qJ5HM1vg6WcJ1ONqOTGoMBYntVhaH4xpU68P1cp01PK00Lbx/uDP7d+zfGOQ0oX
vURDlax6le/CBu3+50/41UBHX0hHqwLzJAP1k4u4qMGoht2Ylul/NszReu03fdK4EcPwktECvE90
ppCz/41BNN+g4N0JdXy649Q3m13OrzWI8jFS9s/AREPo4cz5z8Y5um5bhlE6Y2iT7UUTM/UeC3Lo
cv3Fqf/kD/PhYY62HUpHVRsuUw9nTOOGu7wqV7r/6vp0aoLjd1AolU3NVDtaukIZlTW/ONdB8zpd
3Lbh79l9xPO6rYfHz9/aia+VE8g/hxJ/Ll0c9ZMoQfdKr7lex81tHEdffK0nR7Ck5eC5sWzz+G5L
vVXDnuCVSd0+DLwz2dnPf+MhPgxx9LkUtLFybS0/fe/9nJtwpzqQ7J+PceqX16w63NCVpTx5tHbi
FfLLKqH8ZRDsZUT5W0XP0qqdL4pGJ96WZ8I6AUbH+fBfKgFSJhihEn6PUYX5zoIgjMcVPPbnD7O8
kKMNi1E8TdVGEBFwvDdm2k3y0GEUWrkkTEbnIJLbM/Yx8veQz34+2InrK6E0qP24oducoI5+HQwJ
duwG2J1tZO7bOhvDQ+XjP/dLbRMvDu0FTIe385svjwBfjXy0vvVFpLumZWT6BO1TmIbiupdUqD0f
6QR4uWETdBj1GtAOXzzziZ9RYRLQUknXxCBwNHIGn6HN/wKtD+1zHM+btim/+A1PTMhlGtrLamRr
fXyVpazbhMqiI283+H3jBCjZ1DfvOeSi1ec/4InlSFuW6dlS8QFbxzcwA+M5PgG7OusbC6Z7OTu3
2Qg8GWz7eFl5jUUfLaRT/fmoJ56PUamKWZ7irn682eYZSvGCbgxi7AIcw5NWRMpDq/h8lBM/lLYE
N0vg9YpJerTUNpLDg5kwigvXUqEs8uFHfT7EiY9NC3hHVLehC2L0/nOJHUGhNVJwEO0XGoghCxN9
OkxjMFPU3gzx78+LP4ZbnvjDYTSKLaX6iENeT7A9lGkcphFGkN3feChem70chVwpjjbCmaIpqgZG
4RbYYikjyDN3XzjBrpNBPX8+lnXqDfLFsO6yaHn/UtnAp9ProOCI3KwtoB9IkM7d93TjrjDnnM/P
NOWI11PNebD66hJxanp8GNkz/3yZTus2BqIwlmM824Op6Lxa28+f7tQ8/zjE0QzsXaF7K1+GqJDk
NGAo/RqtcvDFD/bVkxxt9DbFbOAX7JEim38mPuPFU//v75HUPR26OFpKxz5eknrZGYMRsK2USX4w
rNtaz1dY8L5YW0++sA+jLLPlwwTvhrytp5JRgtFDUv3cTPk6DX5//qucfF0fBjlawPPG51KXMogF
tQoMT3wlku7f3+v/eF3L9vXhQRKra4pw+SUgyi6AifoqaqeHv/EcbBOm9DS3Jeto8fEGm6PkxHNE
9W/lv/fF/X/27x+tNnBKogy5FWnFdvekW1LqFsXr52Oc2MapMv7zGZYJ8fE9TRUrg88zwEomR6S1
bkx4j5MF4s4m/o69D1Q2aurPRz01zVzNBsSRxXKo0/05qtW6GrI/o/oYTKyEGA0TC0b71TCnJtqH
YY5XGOW3deaUvMBierfIXTL9L2bZF8/hHa0vRjhkhkvXH+8mYCjnUoKi6qv3z1/WV09xtLoUEc4T
tBqUG9V75YUrDuRfTIKTmwD9TcUcZr/xjo9U3B5yt1wWF6rn/p25Nn/hWKK7ZJwj311ABmfTFSTs
c1Aspl59/ninTkD0pz1B51jof+lniR7rXBot3YklMzKCz1x/V0SDz8FjFH9RuT31Kj3KjYxkOw4F
7z/nXdg1Y5eMAX5GTuK0BXGBZ188zqkpQbOFrZSnUdTy/xyiq6YyNkLNXlCXl81sbvwJyH7ffXES
ObVtfxhGHm+e1oxwNGOYIPT32Dl5XSQ0ZNPeSKK/MckhglikxbmUGI6PI96sfcep+IFU7T02dk4G
K/je/m+0j/SHYeyjJ+pa126nmGGiNlqjMtlYvl6PnfnFkeCvVfnofvbHOEffbGt0kyiW+RY26+p3
fUWQ2TlhKee9vNT/l7rz2pHcyNb1qwx0Tx16A+y9gcNkuvKuy/QNUV3qpveeT38+ljTqLGbu4rTu
jiAMoGmzKoIRKyLW+s0WRNXWX4h4ctHBQNN4qcl0QGYBvRT+BjRGIMzCQ9lNVMRk/fkWmtbU0ZAO
IswyRDjmupU3RDC05EvfJJcIHT01BcYoJdRiTTBeii4zJjXkhf10ahVSd+IFwXai2TJb7J4XmWGW
+ui4jbh7lmJ0JjfSLk4KhAcwNPl8lMfBTN7uIBBoLep0d2YLJJfHSNcDdN1IYuLXWkHNrQwmOUP2
QpiCeZ34ep+HPN7MhNRokSHyLNKUm+WLzoV7zD0C4VPDuzUNrBH0cXRScHYLgY7XiEkRh060wRag
KzwLpFreULuQBW3Aqde9b/1AUkpbiCEtBZndibI4HKwsbAuu+ipgvF0AMWWNWNd9gysG4iS4KDrQ
+BYurifQEdPYeLDTPQVHMO/X6p2QiX4DSYiT2OBVAdlBsYXEFW9ULLDutFKqv2W5FIaIfqGKAxUv
jdCuQmfDDjQrXKr/nlpGtLColgBs0I8akYC5vMhLmepMsfaYnNkSHK/OFxGUWQJenZrww1DTj3Jw
ufLHPFbbmFAd5oCAJZQntOUWsot0vPlZN7JOOUuVadbN+51aCbUUAQ3kDrfhjdrbKuJZKKt6+KRG
1kWyVZ1+Ja0wX26vu/Gi0mq7w1jec+KF73xqr0yoBmpRIoluvoSBsxmVgV4rVG9TBkxcNKs+9y6E
xWvxyUBTH3TakuDapl8/mFXcLsYKeB63E9dFugyEPtIjaHXQrU0XxjRtu4+JlbmlD0rRkEhH2Cjw
m5qadBrbstPOuBPrdu3HN2Hl3QGLwVA8XrgXH9/Gp3jgDMhvyCcosx1qAkcUggIlpXp0xXNzYlO4
5ZUpQG4iRTXXfYW/YqIY8frzPHd6nD/jzvJ4A+8w4KuRGYIaylfRizTUwFYMXr0VoX1XTtjXSOb+
g6iWCvbApEIkzw/GcZAE3GiBxAue9bWNjOsSx7+BG4jTZMEVIJrd5/FO9IKBppBkwfFN2LP53Qzu
hxBmRl3YcWTIVyCpPIhihX+GWARCi7mfrTstDr4qSTusppbLCkA499HeqDD4qtOFST+1jg9+mvkV
LhmVCMlRfhox2oXWC4IOKGkvTPGJ286HIc9rcFJdoeUogdquoW3aDeLRK020QabKkuMjG7gCgI6c
3lKN9mTSPxyc/HGTYrenhb5BXAT73tQ1cuHP5WO9ijbIMC581lNZ9jDU7BkOJs3zJZ1QUo7IMkoa
65S22MJEnjo1qBZNeKOpzi7PxqMJFcWqkKTTILUCzXVsV2GD11hc3XlltNSFPbk0gJYYaMMoAJ1m
eSAZ2yT3plyqlyamg0Jx3vloxwNYl/5BhiPd/B1ptvNLqPFlUFCjja2oc0S3iNd1IfYOeHw77OUH
r9EL5/NtePJ70aqY4CX0x+ZNKxpZo4f4DsX1jPnsBvOyGMeXz2OcnECuHBOyBNzi/M1SinHqN+VE
TG4m4Hr8KiL9lWb1wv33aCgcujRepoytAtWd1zGMxmso1lPEKl1V8NZNrId3TZy28cIhfzKOIqL9
ARpH43z9uJu4IRkgzBGxBX3mol+hYNAIcz1visvP502aLtEfTjxGZHA7Ij9alITnHWXPyyRT7ygD
oONVbaohK1GmbaO3TFfC80iHEtpoAcThYUA4WYch36XQIBd+iOlFdPRDyPJ0FwbkdwQOtnDTAxbM
tBYSZsRNiilhUKYQ78de3dH5mejSLXyYSvJutXGS2dNbDQEdQV7aHqfnY+pd4G0tgsOe7URJlOTK
TBO8sGpdQRp+FPAo8bGcrX1lnbU4rqDTgvYjRjpo/yjqY4Ly8cLXP1rMssYtR6G7MaHNuIx8/Ppx
qwSAyriFVC1Mccnsziot3auauYQxmwYzm/cPgWZJrousKpYtAoEg8FZqqlwViGPpegdPKsCwJjAf
YNmYC6n19PBoyDI+7bgD4eYq1FBdKWy5jTBBCHlc6bE3KdYYwfrzlbUQal4QTH3BC2OVUCXiMHnS
bOFgn2Hbs5Dhjk/d9y/295DmdcEib5rRnXSzXOz+tKIPLyo07O7K8yYfOny4HY5+eWVEcrnOWbSA
WEU8E/0hQUW48B7+waARSWOpmspx52CsEQHyDC6VQit+6bR+pXXRemiU238QBvyvAZyfjub8Nuda
FSyT1OSZB+G+1rY4DzgRVmSfRzmRCaFgqDyRJ5zsEX4as1clj1od7RLs2WKJi8sY1t8/j3Fq008N
RbqjEj4awCs+bjiSi1AZ+RQEbQxshZXuLkrbL2o4+negB80bD6IThqs4891SM0OOQepRylq41xw9
7KZFRGOBmz0MHsucJf2hr1qEHzmay1L3toW0TYTH6DxlVZWNlV95tTXYCGIKXz8f/ck9chB2eisc
PK9yJYPPJhI2A0GYT+R/lBYnjcrPw0hTMjlKNgdxZplVrV1YuRMh1hRzrqIp+hTjpZZZV7EbrdHL
Q58lxiS4lzcdAmxSI+7jvFwobZ6aYmrPoDToqk0Xu49jVdMoDWuNW0glPaCcVZxzF0JYk3/Q60oR
WzIR8ZB99EdA0S+xK46ulHxfQwRgIBOeWsQs28qJF7dVzeccE+mpViQVh5z0rsFncmX16RIE9dTG
oWBMkZ/3rArE7uNQE9kdqmTKskWZXFhmfT/myVL38JgqNQ1JwW8UHtGJp7mbmOMQwM1D7LIMYYbr
Wn45SCJyFWqUXXQgYl51OMzPgp/1lwh0iXfqUOXXjY5MSxTCLzdcTni5SazLIrbSu8+X3KmVffjT
zTZU0qmZXwf8dEOHjExfg6Isv/ietXCHOvldDyZhtoE0T4MqY5Jvu0kViFIstXnNAdYITK/vnX8w
Jp2LIdkQENgcyeHjJRA0A1m3EQ00/cp1gKQBWKp/EsagDqqzUBXQRrPVk1liAVobGS1EiNKh36So
jYbGL2OnpvVzEGb6goe5pwvSEQsg0DDRVM3ucIUaQJ+BPcu+94KyVJo8uScoBWiAVHRZnJfODEnS
5XqwCjuI/CuxHdZxGPgLee7kogMGM52K08NxdnnDUwvlN8EvbTSqy5vMRNZnlN3Y0Rt56Z54cuFN
uhDTK0E+wu0HUK0LQRUYDmev7Uv+k9BGj6Gifa1//RFHiwtQj2xN7wQq5LNh+cVYJNYYYqvRovJk
YFxRS02x/nxxn/g+XChIJHTswNPN25LS2OSA23j2mP3YnEU1WlvoquQLuNOlKLODKIT74iZpXCLf
WN2MWU8mCn99IOA2uE3QFTR5bM9SQtgkOLH7ZmkPiJvorkfv0fj1ixHfgs6IQnJXjyBdbp4KY9e5
kx7ym2I8uPJSi+LEQiYAaLhphclAPj/uTUHsGtEvGUMa3sUR6m4uwmmC7/zqJ9dpNFJlodwKpnV+
InMbLjgOI8yzgrsifFO1+Jf3I485UWd3MFtUHmen7gCEXvOVAaPIwFCuGkFQHXUQ1XXo9fXm87Ec
z5jO45Xiu0FtU6My/nHGMJqiq6TQ0cBoxtKuNdR5ZdTGPw9yvOkRbp4yiwZ9V6ae8jFIIwaVWBsW
q7dU0JEA94xHVTiU+EGEWgqbpR99/1fL1DIxpwTAYxC+gTXtqIM0LSThmOUmS8FHwMa2SgXnB8mM
bFhDW0mqoumEuBsXIfXHG5XXKa8YCw0VUCnzoeIvLeWeyhJv2jh8jn2a62njWwtf7VQUnWYmVSMW
4NFR18NP002PKEOf37hB9IB66RI5YNrvH+++081eg00Onot0MMsHUeihYqyHuH3hZOXHGG1Zz1aa
XIzDyyj88fkCORGLTG0CUGJMxxyBXA4xOpUS2qR60lxoOKsjipLhtkT5BPcx+qdRENbO50FPTCKZ
m5NBMVknJKSPK0ROm0ooS6TFhLhDGUoZJWCSWrL/PMrsDWEqqAyQ8tjHvGvhRM/nEUungvMhqOzM
aPa1gQCNT3kCK4Fb0Op2iNRvj7JhMIz7UhA3Jm49f0H//s8HcYXqXWzhLcuHMsDhZvaf/3MZvJVZ
lf2o/2v6Y3//to9/6H+u8+/pfV1+/15fvubz3/nhD/L3/xXfea1fP/zHOkWAf7htvpfD3feqiet/
y0BMv/M//cV/fX//Wx6G/Pt///aKNXrqIANfBm/1b3/90qQbQcuLk/BvnYkpwF+/evWa8Af/b/zq
Za/V8R/5/lrV//2boGi/SxrN+t/+1X3/8/8wf+fqyPWOth0vWwgYv/0rzcra5zebvwN/nnY2zX1e
KCzT3/5VZc37r0ni71RydTKcRF0BVqz5279HffPnpvrzg5wWw3i/qh7sPdWCZ6hQS0UNQ2Xd6LOE
mbhWZBZuj936c/Oje0X/Y23ug3381G2Ms+A537rrg2n56yc4lN+YHQNHAWfHQO2jkRzFBGyV4rwN
SqC2kb4rLdQBfikQtyTSP+AIi6OTCZvXbjmeG6UfgwSt/2qTGsZXq65v1HIJ7coZ9TF9EYiPyAnA
3Yyy99G2Kz1BiVxKxdzQNc2/EcSGu7OOwPVdIqAehpK+H44XuZlI8UpBNkVA3gpTPU1qQx2tZ/AT
AL2CsUCmrcqi6ybVBgW3TYSGJQ2FpyAek43HfRzBv0Fe+UH/hT+E6ZeujcpDE/iqDXx9cGI8YXZ0
ScI7za1Z49jgbjU+x6bygxrF2SownD5V+zu3q/RNjoUFBNMCv7VQECs0uge0MpHZqfYW6luPEo65
jlpb/V1o+Fh6FLXsY05AoxalekO6pgUcOKqaudgPjkH80Pa9d25Wvf6MDxZ23orZ5/eTBNB5W1bq
vsxaZN7NPvTX3EW89owWwfhDE0sjxgQUReS4LxowfcpgnsmB1L56vHqxs0P2prXTmGuFE4p9ulPQ
z7kaciP4Q8AY9ptlKskuR4PnK2LjuLFy3AsXnW6mOLX7Yv2jCtBJc71C+25EUXhZIOkDLzlI3qyx
xXipktL4xTSwaEKoWtmLqVHu1BqP26YQTewPSwx2eqXRrzCUldel3pjwWCJOXbtyOzmxu1jud/LI
5wJaUZ31YVHsm8CsnST00DpONf1BEbv6Ls6NZJtGSO63Y4WHky93L64hhhG9XmlwcP6NLzyEha+L
3iqvvLxPAXtEdPURdI1o3gmNZF62VPa/C1Lpe1g/D0W6Nv22wkAnbi81rxyckax8HyqRdS8wr5NC
n5K/5DXmWhEtA1TcAaXYOUATH5mYwjvT1DzfNwruCqxSHe3DMlM3wagEzpAhY4vunLTBNdvEdlVu
WugsbnaVceXqNiXGAY484DTUm/jkDFGP0QHSNqvSRDmeChHN69ArlDMTG9Zn1KlwSbS6+AVz1lra
BPLQ0JSkvmTYuVpW+GZED3IrFdcIBpn3ujRMzpGyEu+wUpFutCQZL0hf0pOJgAKq4ejP3Eddr4JU
ywtl3yeDuxl9j3Zd1lkvVdT2+grR7PEeudn0i6rGMMMxLknO0cyTbrO6bVO8ITQpWRmxZe56K8i/
GGwMxPLgM9x6Y1I06zFWUHJN1a7FcRPzpS0qf/gfQjAKHg3J7Ry1L9KX0sB7Oqh062zIlPFNVXPl
e++WES4zsuw71diiqG2W2Zq/50flZjECvLK3rkZLc3QvEpGzFdVXXO8LdKpVKbjxjKy7NbC4RUMy
VjIngVcUACHRUDLVtD69S1vXOkf/QNv1MmacwIewuodRYqA+7Zd4PpEU3ZtK89USA+0c7ycKxDpm
cFPRMO/yCEXJMrz13NCdrP4EruOWGarf+gDyfpNUHLWxnz/migXivZPEStu4TZOfeWjF7AWEzZ5R
SGifWrFw38KqMzemp/vPCfpXN5HUpwYqnXqCdVGZ5+cDglHUC9sAve9S67pndgtaGJGEXVBX5MWG
Bdobk+Jb19teNPBGQ/sPj7NEF2q8Zn0zHc/MtO2rM9mnYAfdVhWeIrhAlWO5PZ81EMcSOzDPV646
uAIb6MBVuxpUN2xB+1jyOZsn7pxcDDQERxFy+xagD/AHvNvMMZVQvQvFLrrHpx0PIkXBq90W+9K/
wlLRjyHDjjmKd4oeYiqnRuku4u54hUe7f4G5sPejE2pPdColak0sx9Ua8Xwr2AhSx42/x1IHHeFo
0Do8DVD1bWs0DEkltpnt88S/dCuzegPzHT3VeiBhQKPq5aaskLWHidmUxq/d4qcjSjEmTQuZ96pJ
x+DjBbTJWm1w2zHGj2oaZDt8LfslDO7skvtnDB6TQJHgTNNp/hijcHPJ7wpiGBhS175sG+P28xN9
dnc/ijArTRRx1vSUxVH4S1/aUL5QENZugKSIGPp4vrlwf1gaz6xEPMhaK/tTtFq5MIonSX/6fDTT
T3tw85qPZg54abPCbDW8Wtm9LjJznveU+e1aGtunskVMXPGAmaflQtCFQc0BMBzq6FGW00cyGmyo
9Oa6qIKFd8jshnc0sFlNwUclbohFYmhKuFHzCzT5nTosFz7PUpTpVnbw6sb8o8x8HJltsa4u8Vaz
IyvB2uDX2nhHY5ltHLMbqgLzIeyx4Rgpe8W/jOKFArm0tBBmN2L0CUdRFIbY9i/kM3Fd3AYe+qp2
bwcrWumrzsG68Zvf2+a3ZZji0nqY6ikHs+hmYtaC72L95SOqoSbSscpCSWbpQ027+iCErOIOk8dM
oYrnR+ff5w0ypriPfr6b5qSNoy81Sw55pIrJqDISNM45k+16L9kFQv+2ajdOjCD1BnTkmecspYn3
d8Rn+3iWJ8JcKXv0b2K7Oqud8KaV7eLKf+6uipV3pj7gpwCR9co1MRZwtJvPB70wtfPHWxkjG+pN
oYOq1f9AQdLbWxLXKQxisBT5J7EQpKDCjfLTUXEBYyAhNoiFBLJddmi3alg4KgsQopMjouaJ4AZY
qCM4soKPOHbEOEJX/m3b42SIvbK6NJRpUR99sYMg80VfjH6jK1jSa21YX01Sr3WY7SjEIudeSQuS
O6dHxNmLpCC9lXmh2KuFVtItggFjOw/CbZ6oK8lQF5b/yRxCN+rfUWZ5CgwzXrg98yZ5CTKb+OqJ
jYkfCUZWQboWreCyjIbt5yvivVlzPI8/g05DP9jZmABmqtAQVNwCP0CR8cLaxBuvt8NN90VYF07+
6j2EUE1X0ItWgeN3+yWNzXmP9c9tfzDw2bf0Sc91UfIztBv/pvthvWV3UP0d+ca8D6/Y9sMDvggL
A5/DOY+CzlJaUVoZ5onTbAPI3/tNLWKbUZsYIuS5BgGjyC+7VNbXuS56ewoHeDnImIaZYt/uPv8G
p1aXiVgE0lQQB7EC//gJCqwiLT8h64UND0I3WeFFto3xW/k8zKkdcxhmNssGj+lChwFp0/awFR7x
bYz1jfsF49+FNHMynR6Gms1tKrVS72aMqMYS245vKMhicrqSzpOVtR6eLW2T3YRry6EPJt99Psql
yZwdIUoH9TMrCI0oCmElZZOXrYbt3RLA/NSpezjG2ZGhmgGCx1gCInaufx0E+UYy44VEuhBiju0y
pNhA3WM6Di0DAaFu7/fhl/fp+qVi7/9vZVw66iYr6n+v4958L9PX5Fvzlh2Wcv/6Y3/VcmXrdwhe
Ju0exE2p7Bjy31VdVfod7QpEwFQRTiVU4r+LuuLvtDYA1vDsBMVpoC7AJvp3Udf6XQXZzK/xBzGM
RzTyl4q6M9iqSqcBRhmNABPFUNA0s9MACTdIQ77xLLh6shq5Xa4iqWxso8dCDEvFfZWLj4Ol2MXI
E9lcqvDOr2LUFEVRNt6zJCc4PdKPSalxwfWNgXTbrbp1p9v+qljV54i+rNRNdYGZrp2v4ssl/YR5
Up5FVeeQHgio1IM641ndRhwB+p6lv1E38s7bLIkmyUfzC8PPkieaOz2/iXz3cYBhWg6p5ku34UWz
NhwMEy68nY8OsunETnKp3wR766y7xo9zBYFsfbAcT9TPZxtbRa7zQ+zZt1VLvarrxnjOpJRaQRk8
pZQTPg8xB2wCsaOLNylkI+s4aVfPYkiNIqTQrG/dS2mT7IpVsqptSC93yJvb3qKE7/uXObxHvIej
LYYmK6w/cS5bIsi0LUXCFWtzK6+rV23nO8ZVs80urTvsWTat3a6SS2mrneH/96XfJtcUxDc4Y2/C
rbhbAvfMWyKsW4T86LnrBgDnSfPm49cdxq5Bxx+jheRH9Sokm+Y23pg3OY1rjB5ftMfxa1nY4hI3
ZTrXDidhikorZtJ8gylNt/VjVJQfQT1W6PJFDcym0uwwisBLq0vvY2m8luql29tsHTFKGsewxuDh
yiqJaTbKDMLNZGMZICSfi3dIJt9Wtem/LKyk44sDUSxdnlQhgBXNYbCZ5UqeohOldDbiahTcl4n9
gll6z7s2HOS7XrjXVv4az9slhMbJAR6EJkkf3k7bOqAf6k4DtNpxLbZFvoZFuVRZm6ed93nUTO72
lL6A001tvMMwtazjRiRQsk4vzDMTA75dtG1X1lamcny2ePOcfuiPq4QFeRBtdjvKG60wCotoGNw5
/QWw6SmesvV3ief8B3thAi4dxQNczLbE20ZTZqsS5WnP9A3ihftg1997a2FVOZis3/2jWzVjO4g1
m8k2iQqP34HE097blRKvCNOp1xi2NDYmVQsX51MLE6YPCccAC04H9ONni/TE1PAl8e3AEFynKjML
K+Ui39X8s02bMF/A1s5R1O/rhLSCOCQgCrjvs8tlYDbiaBUEFBT5ltbOS5nVk2O0f5EJI3p4tcEL
0V23UrCjeLqU0Y+zCx2Sd1LOlNUhFnwcrmAUPa4vtQ8BDdiSrWl3Et0m917jwRZtu02i6SgEYyns
4yVpY7m7W5rwExf7jz/CbAJwc8zCvudHkLdVtDPGK3dY0/fb+M5b91Y8qNl1np2P68QJlms00zKd
LWOGj5YHj/Bp98xuJCXSNJ3vAYionW5t9l+wENsaq3bdP0LmHFcpdrl2vl06Sd5z9idh5yXeEgvd
sbVw/JrCUs2wRLtV+1fFGXeqA1wnUZ+wPUr26ibbp+v8KtlEN+NjKu2CwPlSb5uFNX90rpPzmQaK
8+Bf0F5QZjlfVSusayTsFvVL7RmVd0pU69bOns03+ULdBZtiadGfSFcfAs4uEuMQRUXRTP6OTr5P
/2i2yRaZWkydbMD0q6Uldvor/xzeLFm1QP4AGjPdmd/joZOGN64nXcYl/mELx9o0Uccf9mekWarK
OtU19ZZx0fh0xPXkgeHf05u0+ahr8alamscTafjDPM62r2mNUpzWjCzeJ3fppt294Qx+1W6XL2P/
yzb9ObTZNk1KoNMlLc8pU/yoL4KdsQvOMGfd43G6iq/CXXGf3KerJfDx9NcezahGxW/Sy+ddNc/H
Ba7FScYOHXVF2rhu9ND7yZuQ+PvKxRi0jkprNcbmzecf8uSKOYg6zftBBauR5SwNU+zyOpAJWNDL
lY6nDXiSlQf7yvk8mHLyKx5Em91IcGqPNDSrpsNb2owoNbq2pNEiWfe7ae3Er8ra+hHu5E3fv2Z7
ZR3fiRsL7xzb3HUXwQu9mn2xATdfL56Gp24xGo/Gd1o/riDvd+KDiYBdMJSJS3IO9+U+Wbe7wmnX
3irZpKtffahNJ+GHWLNtSnk5aOGj+piZ7d1tvvE3AUYnW3EzEaKXrGPkkyffwchmW7Uba0mH5Y5V
0pq+vBo9SQ0W4S9VfmOVO0NZRVcWviuFbgfvZ5HFU0e3ZcyMUjIjPo15iBwITWWn5jG3dEKcXH8G
aC5kj2ESvP/wB9OuF1LqZ6L7bAV3lnqdxV/jJdXdk/vqIMJsOysC9zqPCHVML9vdYN+zTsWH2tDs
InjQyi+fL/Gl8czOWaXPFD3qhWfBrNdNAxiBMtrw4/MY099xlCl+jmh+c6sqF/NHzX1m8ZxV2z8v
v8u30RP3Q40H17+/zPtePvgydRbrmd8IzxFGYkY9ka1s1XS5Hy20B07vvINAs6SQSOlYdqL30vhD
+mTkcbHV6lxE/g1XOtTTJfNOwQ3ZqWiMaPaYlxa2hmOOcW6utwvQ/9P3g79/FnDUH9OhkXaV1UWl
j3hKQvHcwYlrh1MsoOkVzluTGs768285g6yCnJ9ywUHE2e4MrDhB57KYUmK3Ro8hIRfma/eaJ8bI
rX9pv33+VXlRfxygCam0iA0GCJzluW+ltUVFDEdMDW/gz0emnrz6HIxsvvHKusnUgVC1Y24N4bqv
94r5ZiZPHnXf0bgzDH8Fn8OOEgrcrhOshk1+Fe9a+RITIXNH4S4KHNptw33ffstHmxsqkBJDhzTB
vzdS72g/gmehokxx096qKhe4ZVHShdWpvsvtHGyDsHHrARLutCLim2Tt7ptN57h2eoYD5dKl6mSm
/jlj71W3g1jgUKvGD5mxSXuVPXGnPk4zY6yqi1p9MeJdoqubVtqHNJOWh3qiXAC+C3kJij685MXZ
PmysQqiSwHrORywqrS9isuQjcqKuxFo/iDC7fU8cwSJL3GfxrLrKboN1x6X4xzSb5arbZZt0i+fR
54vw9PY6CDm7f/txWAhd7D7HFxRf2Fze2rqyvsqbmptj9vR5sJO5/yDWLHlkglFlQuo+Y21te+5O
vW6K3ecR5uJOf2aLgxCzbCEMFhs1Mp/DC/XMX8UbtsQeZTynen9XtGv/HPzlw3iJPezS4jy5nX+G
npdEsQhGGbh8T1QSHq/3/06NFW0p5Wz5/HnPtUfH3EHA2XSWVjhU3hRQ3naPsfdtDJtziLjphm+4
6lelbnuNhiH8f/JOXPiUcx31oatHLeiJXfJuza3Q9pXSBjm7e89SyZOk3OKtHEu7ertY4VrYh3Ph
rGDUYYCMxJ7ezIL6OD3VuR86gP6UH/Wdgv38ctCTt6SDyZ4l65S6YJ2F7wOuL3oVQQ9lcgNem6/V
liKUndrxXR7vdSyA5X5bXS+/u06eTPRvJz8t6DZzKIeGLEIajsZzKmVOb2SrsnbxOIa3KCwVmpci
zd48bjq6+mAYz5pS7kzhCvT12u18Z5SVhT2zFGiWUZFy78bWM58B33Kh3mGZYov6neItDej0av05
dbO8KsWDpFSV9RwVP3T1JtUezOh2IfHMGj5/JZ6/Q8yL5WFcZIbn539ejKYqRrNJr0jZq392CP5c
B/M8k4lxo7smBobtJrtKOXLpwFgrPAv2GLVv0tTJHCClP9RlUMPpDPdzjLOEIxZFnaYCkcN98zrd
w6aHkPYjtCPHc5aK86fTG/0ONJ3QPDLfSRUHh71WIbNe+ubzdO+TV9WqUZHXnSJiSksNMLp314tz
e3Kh/IypzF4nuKkjGZjxFfuNu/06lI9TLwKT8g0G3PyrghATnH9y5ZzEeyYfNORA9NmZVdZmHRgg
juwGNPyT2UulMxa9dsaFQ12bY/WL5Nr3pUrLFfI7vWmsPWbxujFLy2p0nw11XUG4d8clpN2pBH0Y
YHaHVgQ9DEvZfdYi1e71F0Eo7c9326l74M8A8EU/XtLHDoC4akE9j8OL0ZTWnXAtZReheDuM1kKK
Onm/PYw1S/yaHqqK6xJLiR/yXnK05CGTpFXQNvfYDJ9rnXGjp/VKVR41Y0lOEZ7tUYqkFo+vLd0x
+FcG2hcfh5o2cZaXtYRMdihr0aZFYE9eycBnOV0FM/+G1FLxlll+HeI+1xivcgX0HLN6PX/pSzRm
jVYOvzT8L61gDzCJU+Idkzp0NqpHFeLKw1A0vbSu3UBWUNodo1vBKHPD8V3RO68r8G945dABdXTk
R27kUIY7EdTQjjjclZqbd96o6nkR5OEfReai3eBrRvfgF2m/1cNRllexhX81/hIBl76cFsPOi70k
WGVxqz+bIO5/jBhbp+skL5PdIPVity5d9OnWEWoG2VmgKP6XEXvxh8Hox4fA6rSKrz60mAnLlcY1
Pyw62C0q1GSeBx5as0b4OipmlqyESJKx/BOr9FoUmv5RqZQku1Q0ZYidOvEgvKT4YjqDLPYXsEu9
rZDIZbBWe80UVn7ct7fmxCSwUybddYTUExUEdEc1XvWJ0pxLrdJdD1ChQ1zq8AFwGnEYzHXXy+XN
GLbVM1y+prPRNTL2Wa4N96GW1Y1Ddy696sQOag96ZOIfSt3K4qpBRlICVSRFxRrbSu/RU83ozvPC
HF+vShHOR49mLPgMLNWFupPORF3rHnIfZGKAogD0JMMo7vy8Ca41Ic+sG4Q4B2MlJE3+6GpG811S
Wgky66B+wzuw5Ao+sGiNienhl34Br6KMWBuZqP8QZA1SSNRgOnBdRblwE0yskUgQxT9QLgamaI35
2NvRRDEZ9dQ91yfaSTbGRrOL39ko7URM0d85KoIOXQWjv+AmfuewqFGivmoTsSU1WWWmIJhOZcjx
iwL/xW0F7TxFW92plUAoVsrEltGrRHzzJwZNmofWVplYNYIQ8rhVfPO+HbAzAcGoW4+xoVTceFMP
xUS3hWs0SnwlYZjIOvS9zFutqpMXoHfmldII+bc2lXhEm7C0Vuk75af3eukWTdbkvCs0jZWDvMyX
fOIJle+UITMKrBehgC5SGJm+o4FX78J3mpEyMY6w8BEM24r64BaCy3ih1YZ0w65CNzgKdbJ76Vv3
TeKV1wl0prrA0z15pzgFtdwK6+qd+qRMLKhy4kMZEzOq1QflTJrYUmmuQZwKvYZxTWyqYeJVyYmS
7ZRctRx4vQK0KyRh8LpQ20tD7Ggl6RNDa9D0duVPrC09ajnBLB9saTuxumAj0XPpNX1Tydi92/nE
/0IKY/IwSVBla4y4QGZzoooFE2tMacXq3iq7wRnUtr2sRrW6yIWA2qdJQo5s1Ze1nZcpitNNTDSv
hZMmt4i7QFMwoaqpapAlJIGJwZbQXazULr4oK31wXCOOIhC9Uf/STPw3/pMTfuLEJaoW3SA16r50
iaFuIrM3tt3Eoks6tzqTJmZdO3HsqlKQElt9p96BbLKQRZ8YeXGm6VfGxNJrtMgiiU/cvXFi8ZmV
qOytd2bfIMUvYJWDfJWZ2Pd5UdCuFaEOL62JFxjJrvngY+rl2YKftBAXJwph+c4mzCZioaubwuCg
VJ0/eVlXOkZTywGknl55GagltDZQkeqy98biqqsU6a7OzOEyklvTsy0p9fZmEqhfrECUt4ib6pIT
SzkqT8rEwFN9T1mbYqmZTmPG6JP7VAi+4RUfkrq+5L2HS2f1PYnk87Iui3VjVH+gkOQoKMGjb3Gp
C1g3iuE3L82Q+w5spS2vQrwWLb37Mg7xVdJuCrAklsfzCTFXc1wLluGI5Ee1HQdb95UfgobDQQ6r
MSu9clVjAQYTMLQLIetsra7utehr5xVniopIEvJzsWd9F2KeoKwkyfhDQHR/lfvKeQyVPpYe1IhK
Rik9Gryg2E626AONksLYbqy1mJpnftFdW2m+HlV63Q0beTRvWb8Xsac85VV5BlplX/v1HgelCw6+
be3BoRL927wLbCN1V01crELfu8m1KylOdoLpb1TzqxoIlwk8d726KusOS2J/4+Xhdax0D5X7JKJo
ITbBV6l7Qk4bQTnRSYQXXQ9XA0WKIfg+OYroAuaR/qPWDStZTFZ+/hLLEtpM0SbQAC/LV7V+bRjn
bbLX62hTKD4quJ4dFm8xKsBqHz42WaOvhV5wMpwpHE9Xv/0/9s6sOW7k2tb/5b7DgXl4vABqZJEU
KZGS+IKQKAnzPOPX3w/s9lURLBNHfd5OnHCEw2G7uSsTOzP3tNZqp2inW8EmL0vXswS3T6C81v1f
RYzmb6Mxoax4neNVHm2tprtHv0ZzDSDCmzZqf+RpGGxTg1J9Ve2nOnUrwXc7MsIKbVbE4JJA2CeS
urGmD431WDG/A1TRVq1248vej6gTU5tK8smahGezKW5COXqkkhBuADBvGPSAaKE3ldCJROjSasC0
3Mi+bZqx+GEwwsqV9B6SmZAOVZSYD2Jh3FXkb1JYOUMduF0ibiBcOaUQWXlWcaXBdtNn+Z0Wfuo0
ZWda0TZW0vsiUN128u269q/aLHXKqHZkqGEhjmQkZwpuFZCQptfuwmAmBVRPI2hC3lSUCPTsiEyK
a8jZIfOMnZeNh0LQfmiDCGIUSTCKhLZSSVs1TLd5P95KY7uPO3xn6GMnr6WfdRjsxm446EXxS6rS
O1GrD1EpC+yKsm/RyAIg6kX7uErKm8TPfozRGO+iyHRlv9COfaJ+JAA8FF2bukJa1l+mcZLAcAZP
PNu9nfRK8c2oxQ9hbX3wmWWI62yrRR3LKsRhUwqtO/mkGISUptBqboGuz16zKmmHVKt4NU2e+tgb
wZUeVldGPthj0WwR5j36sjS5oVjUWylqVDuSR/NhTLvgeWx4fLNBCh2rl35WYUhRVEYOMjMUSm2i
AqC8Cw1n0tSA0C9grX6hXAlJHvOGkNZnZWk+eGGtbjVGtOCVlsE2Q/W3zSzLyYwYSZO+Tvdy14bH
fIRWKM/CxOmnuLFTTeMN0Q0n8aKUF8c7ovPT20YZHBQfPPuQNN/TNt23hXUymmIOX7ihVAHapY5X
ehdqnurw+GkfBq8RtqJi/hCL3jqZkBWe1DHMgOb2eWTDuzt8F1PLvGE5AQGKOSVHANKbXKIqGikJ
Y6SNoZ7KUfe+5eo07U0xUz4opFN7rzcF+iHjEH1ip+WvZtnuja7dppIybvOs3bS9Jh5RbiTO0rTs
NkVk5dCX5gCuykun7aDG3c4cQvkpkgoKITAyIL1SdM13GLiTejcUobwJhzg70ExMDoNUNw5sTyBU
R23ad7mkfx8bIdwFntQ5QxuOp6QuA1RV6kq8o2ynFq4WjRGMoWKuPsDbFFA9y61T3Jb8W5PQ+vT5
7+pWZH4/l4Mgg6c3qREgz81drtTMDPWDJ3/ttYL/6GdFdhTbotjA1m/uOk/ObuS+rveV4cvbXEWg
hkkqxUZsLviqDIHkQlYmplfQT0v71g/Ug8h2Ze5QGdVDLPbl16Bqk9TVE0ESbUkOqr1fotWoS3n4
Hcr12rQbmCiO4OfNXdt59J+zbCy2zDL7dwPY3r0QNslm4Nu1gLMn80E20ua+S/rshohc2qelzJSs
HwI1hs4CeK+ZTmMASdbYakRh4vClz4Pwpktzv97qReYfg2LIf8mF11x5wqiHtipOwydUq/UfTTPB
ZxDLnDf0UJqDPzKdC32UD2te7kuPuSjoPyt4GHKb3LgF9K6I/s8Oacrr1hTi0xTGwiGgGvGxL/Oy
RV8inXZC1ApXWdEpJ7+trcewq0sQ1LkC17sVfpP1QX3Ujdx7rOOk+p7A5Ac6SQ7BIxN1w0CZS95V
awnVoQ5Fg8BATduNRWRn2IofTMcmjNqvWaJaX/Eu2v6VAKVf6Yk7NSpQ0GjSdkxpsDXFfWBk1FUn
z7+txUTYwnOfX5PNl4TQJf9PsW6m66w3rigUplepVJGNFIrswMc84TGFGGmoVgwWki0Fl2PdK5QP
NXUmMkibLjBRNowL7ZYfpbtdaXkPWVyVB9mApwwpipZXv2+YEYcRitgsS/ZMZ0b3Vl3UJ0CQw0MS
5NpVJ6g+fw6UVOZoSTQdIAhIjs1gtM9VEBrxzssV8Ts1B/lqqJswtJNCmq8tORuveBF7vlXZhl9C
sZyOs84jiY2axO4Y5+2P0oA5VIjH3t+EMEnfjwPZ556RQM2Bm1Z+SJFiey7hvaETK5YtjJ9KfeRa
yu5KQcZe0jzzZ7MnT/TGT2btZ9/8SDKQL4+M0BlIXZyGOh5BR6GfqrwSTbsVY4syejN1D0Jrpbcz
vhzJFiPdityMdiSpjb6FgSn6okqBvq/zhsQYRftcIz/q9O9m4wsnZo7MgyBMmoIaQiy7NYp0rqrn
5klscvUYDzr9vlYvU8pacpfcdUh1b2kmxHdlPnq3/Vj5z1VfNTupT8PPAlRj91FKpjkVnnDTe5Z6
o421da9Xivc5a2V+QSS2FlMxVC0cQRzbIywj0c84j7XtWKvtQ6jDvWoVgX+twDhJFqLlzjBM9VVZ
wEV5TAbJgAvCm+yCi/hK0wO62laf/bCEiXZkWI/9l4ZM42MFkcepalsK0GOlyl/IU9NdnurZBz3v
CoI22SSFbpIHq7T6U6pJwRXCHPE308iLTd5k5sbs834LNC25F5DX3Nc8bSGNi3kQF7ObIOzrX91U
1j/aovxahyaiI6lQP4jaIH/MpkYAXyWEUkCQKxPedEUKkYClzjwBIvAZYs1ARySrssbsROt6RiQJ
hv8s+k2/7Sw1pw7cp6UrD0ZqwLyk+JHtRZbw3e+4qEH6F6LEmE+d3NfyqD7UWkybH7KVxinw737j
S1l2zJtBuGIyNrwSJyMc3FzNWiqwaoJII6I0k4I+SxDqbqb5+udeYF7JzmhhWDtJHj31KvDjyt/G
dTSOB6NOolvItLpnWR1zaDBrOfhk1GOT2YOmZgU0YZOYHeZReEBz3gAjciPk7bUlKOXHIUnMXxrP
/4chGuAXQ+4HEdFuMOVj0HeFZDdelEP2EGg155N9sCDh1Yyj4XvCYyqaob8ZBc+EsbKB1YT8v0u0
Y9YVIRKXSNeXp4SoxwKKnoRXU2PpkW3Qgb1F8YJB/KRTD0JnTqHdwTxISGnUV20Vyff12HFlmGqR
3Sb7faTKlHBbIj/YK6DxgCE77z4QY44fNCvpf0Etaz5NqaIfe3Lmhzxsw1MWEnnlcTfdNL4KbkPp
lA+VJhYPxFPq1g9CcderMTz/AeWog5XVxaYMB+1mEiYZbo2pCHobXcCWiL4ruQuhAh9tmMeju8pQ
ClhvhqggYpO13CUlV5+GKhb2lq93h65QjM95neRfKk/sSQ5lP/9SR1J1TOUMhVuCd+MmZHb4SZfa
+Cltw/jK91TPTlGd2amSGvEfCxjKnUgpG16ymgIRf6VK7+UsKveDp3J9An3YFupYHKMqqh8wLu6i
mJQKDhituYaAttslJRJfdmXEAlidSOGIRJURQo2EZ2bDpLiND6u7PUyAEnCakOAeEhHl6+Q11onp
/uewF2VQrHlPaJ5z1uTJim3+OyhjOMw/4abrP6Vq17p1SZPWLjkPMAuRPKGrqtqVNMoEXYp5g/Kc
4tSm3xygK/FuI7NKnlTuyB952/IXPUhB7hoS5acMsOHRMszmZ+HJ03Peqj01L6senRZ1qDUOxEUT
G7UkA+kXKLJQKIIh8I0ArGR4TWcONCbmuQAvvGaf4qOwqTb0scMv/4XW6+s5vTcGlxNG6qAnALhe
DHq7RHHbXbcnsttE+WZ99G4BJnprbdGPkzsAtp6V/dXwtGQ3MGlxRv0m+WTQ4Ca82nh7eCEc6zGb
kmvqWcyn/2nf6e2vWFSip7QdFIYf51/RuSBb+7kZytiATsd5YBpQ3IpFZ8vTx78wQH/LJf0RlvB/
KHHcy9DMfwYc/t/0G0Hcgjnu5Z/5G22o6f9CagE5YppTs3LYjBz4m0POUP41g9BQ8aGPRstnPjp/
c8jJ/+L/DjoN+A1IJukFGfwbbWi+MCSrSEZxuPQ/AhuCOqJJcTapAKchzLf0rdFzQK/gDbZA7UOr
HEFTuHqWFSNdUXJ0+WusaDJ54UAQLcG5VVVD4XRek4YgV8ZSab6LWdz3G9VsAmmXe3HguW1kxOMz
IX8TftONCF0n2Ol6+crwzK71EJsrLR/mErUwsv1kVNnk6E2VzIV+sW32SqBaOdxYQxprrlyKtfwl
M0VBuA9C6nubQqX8TqqeU8iJcj2Ezh6JvHu/hrb3Z1f7kfk5G9K2OSVTp6W3khfVmmd7Wowi77XR
q12A/Guj9/2pAuZkGqSocjHuhKKR1BviSUP+2U1R4sM5OuXKwZgGA4JFWRGg9qKACs2ab1BKC7JS
UI5Za7a+i6SERps3hdH+bgK+MD+wIfhVcpwYbpvoq0Ko15+GOPW8a0shtD4RGIjSdZpqZhXBSSI3
8jeBKTLvm8mKxk1f8YLltKsCY3qmVQEdaCt3SvJojHrdBU5a5JCz2GkwVO0d9TMv+SD1fpsrnPUu
E9OZuYjGEzCmwvcCb04POkszvtJQaALm6kNL7bbULlrgbyGhrfw4Zboaxw4hQ6M+WXxkEgkpqgr5
zs8UP7lGKkglbKx9yds2cReOHwJBrbw9r8UsgmfFXVzf9WEo6HdFqY7Bk+IrXsGAtGdMTkm+pqVb
VKjqb1EcicJXTxHM6p4itdF8NQKloykemMLw2Mt5aTAKp/lhcg3xe5p81kwGdkYnNoOC0FBuo8TB
5WCsaHKSs84hDY47dFZDlBz9b6TmVlo5XjKKvsaYHTEnEp9mncof+wn58WOtjlpzzwFtKRiOmdr0
O6mMjOpDlhShf9D0oglnHVC94K/AhJU7nBcV9Y5A0DPCBgIapKQdEjhP+dZlphDSe+v8oIW+i39G
3XdtIWU/zbGNu3FWtVW8rR43pugYVR0MjIebhdhPTqcEXhdujLFI9vVE0OQiGOsXe8PK0aQRLIBN
fJt2bOFPEyEH+wLPUJvufLOVJyjs8kQFM1ZplI3sfows7bvYkh3s+z4xpZPaCUp9FQ8UIm/FAq65
73lczf90EBHwmuqQUK9MoT1ONEcfhqpoYZQDADcXYiTvk2kJY/dMTXqMOjvIU3QgbL9CXXY/dc3Q
PoaVJgzXYmeMCqx9JrC/KYkYBO98XzKOPgglij6TlemQxUhCgQSzitcPB4MTxCi8oT3Fbd/A6Ne0
vpE4Rgq9IkLpadQVt6kq6MZgJ5MaJFeqjHbTBysV5PiYBVaq30xN33pIK6VC/20kfDJvhEoxw2sT
+j/xEIWkSbdw4Azt0csn5tgIlNvicyeYo+ImnqLu9SiZwufY8Nvgc0clWz/4HexiO7Vp++Ex7I2a
gnPv66RNttqg7/ZAI1MzD00XhTFlLpTEwx+hYUaG6dRDFLfPehL0cMKMct0ceo2r7Xqc5LFnZLqm
WGjYWe1rYbwxgrqFOkPQUwibjMQEmsEu66aPQJo1To9m6o/ImBTKmIYyc6OaOT7kQgy1smKmiiXY
Mfxn3VUU5In1ZMhCjpRdBvthuLNawcjuNcrA/rGVScLv+pzK0tyzlVC8qIPOrw9J6g3BPR0moKR2
xa0qCVsEN/LhUcMb4ICJ1CjWm00HFYb6qdbDaLiPoZnqBVdqPDm6kcdhIgs6iDScpDvJD7Pkc9db
hfC5hDYzvyusSU8e6JkO/aEeayk6dXohkR7WbWVSKpkgEkRuSFCuNGlI4ByMfK8IXSnwDIj3S1XP
trKahsn3flS8+IOUUFf40QKQTxyhEfX2OqZpJ7umFoUWDZNEiGNES/vMGFo7njI4ALcoYGbDc1dE
UXZsmqrzT0PVZ2RYs/7v+Jhyc1f5wWd0K9kRXicmmmdeI1anQG0kBI07I+N3Q3BURDl1a72m2Q/z
ndpDqC9uYrkxlFF0TSkteUFsq5Wa6EmONCFO/wIK/W8Y9X/Q6mCu6z+HUfa3IPz2mrJh/gf+zb5r
QMsAoa4lM90LAPCcsUH/F807qoHEUDOT6zzp/5uHd9YjOY++flM2SCYkELRM0Q6BEgn2b+VPKBsW
A4jQ1BowFkiqiGCIzk9cjCZlgpJR/4HrlNH+8Lr1fOPRAit5zQswfqhUIdolca1+MFVgUGfb9OGv
OO0dPt7ZMkh3yL150pg8XI7EC3WsoGQF1kCengbvqw67EzME9vtGluNeb6ws1meoMXK++kwAVtnx
DV2EbeJGrrVRSH+d8gA5185y1yDuF63OlAKyOUfCgJtej9f03tw3L7A63nXu5PY7brXI7ezSHX4p
x2CfbMa99uP9pcqLcPhlqedGF+NLlDsA3Qg0hsddu9G2oPVAfdaOp9jhk/WCns7dadOehGNzJ+6j
6za1odJ13/8Vi8Gi5Y+QF0nlSLW7CHR+RO8nRMY9TDMoiNTfIVBcsXR5kzXIrRHJQ9PYXJiivmN2
xahgyvHuzONwCI/d5wYUh3nrAfOsrqPB/kOk51/LO7PJST/H7fka1bo09nHabpyeLM8zDlT2ahQb
ae28v5OLocG/TZF2MaIFgnqJgDD0YhLFFB+KxSdBu62HzyLp8fs2XhzxLIX6ywhdCBNWGDpv1mIP
Fd9L9KTlc81gERg6ayfepA/1VrRsiujazjia2/6qeE5X59rnnVpahsYEPQ4kWZAQWwzASfGY5wRO
89frNxP8JTOLibHhldolG3+7xtd1wS/hIYXoZs4XJWU53T0kht4ZJQutVKCe6mQHZFKB+AlxuzW/
XMzsznt6Zgpdytc+kvYKLkJZ0IZH0+nwSn+n7ZRNsapo/3KYXu2haShARqDuUcVZ2WKxh34VBEwc
QHodnSQkjp5lxmelfX4dX+s/jKeTcmxP42k8dA/y52TXcyRX3GfxeJD9Q26roXmN0pwiUw14vVK6
zp6shK2ORmC39aadon1nrNE2RyqtZuV0+hpObL6tzxb8t0FLB1YJUPhNRa42cqsrYRG35fxjyeRu
0naHPGHsz0CvHCJ3kmmbIH6Xmd1x6rudVVtbyvt2zHxZWKiHtP5sDN9oMlCqzlaIr16+6zs/blm9
072aOD7nx7WMIdoTtCPlsX743nR2ugngkpFvu18MECSPwyZ3k7v8g7wPrsc1etKL30RHp1ISKYvI
+uIVQOwhqGSFaC+qDx6KJxxvqu6jY9aCA2OpLTNIsHKJqJe+ypnJhRvKudlmYYpJ9ZoyiUi2f2Nt
TcJSlLYkWA7qg+wmsW2sXJCLI/2XM5yZXTzt/mQafQ+hop1AY9uFXy1DdXP5++QbKwtczgXj5hD6
m1yQigpedsmmUCJ0PnQ5fxbKTf++Q4mboZLI1UgpbCNJoo/RoK9Iu1zYUgtbCtI7KpJz8mImPiTR
ysOegix9grswumkG/fH9r3bJgkb8JcJhyJ34Ask8m4OvjSBQh57xhjbtnclKSbJXvs/iAeP7IEgl
E1byOIMxW2pTGcyKGnpZIhhQmNeU1WBDhysma2Gjf38pb10eQ5igoqhZaFMsNosits+Vj4we7Pcw
WkfannGBr7lO7UTvHkLZ3IOp379v861PvLY5O+fZ9nWIPBQ+nON2rckPUakfjSC8RtDgGJrljWjG
P9439/ZraSAEAcpTUH1hTXptzmd4OGNqF05AT37I1figKGsijBdNoGCHlMIs7rHkFov1rppxgprN
B+3RDASaECTP7y/j7ZFlGWc25t9wtmsvAl+FnGi2GUBhHioQ4IT6STUIA6xJXAP8X7LGw8S/cHHa
TosLwgyqeqTzPiI7ME0OKMHjAOt/JQ2AuazC+cOl8e6/6HHN+RzYgcWr74Pv7Bmhk2297G9aL6dH
ruU7oevLjdAowsqVpMjLOxf0sixRTWdMHnq/5eEKe0WBZGqegT3qu+KgOso+dUII08JNts0+ZNv4
zrrJj4wrnZQ7E3BLdTdukYuw5avsQb7x3VBwqlU82xsfWvyq+VeffV8l9IV8GApmckvf9okgBWkt
cHxzq8xQVhOFlTlyBCKweN+SJm4CGFCpcvTabSa2D1FaQ7WifHz/cy6af3QuNM2YZTq5H1XuySW9
Vj0qtYReXG+XY9+eGNk3Gjj0vdotJ127l708s0tqYhvGpMotXUJpw9xPdhPOyoyTGa5lA9LbrSVf
Fk1N41mXEARfrDtjxJ0sgXRZszsXbTEd7JJ3KDY9E0dbuIu21uGPIZHzHpzbXDzsihHkU9ljcxYV
e2Y2ftvu/KOxgVta2/kfon1wzP/0Xp1NkuxAVEVJm7rAaw9KpL5X0TBhHFob7UT72XlAMrov1hDB
t15t3v/I8x97FbG9NrZ82LtGbtLIwxidpqOXZAyMx5+ElC51ZPwyheZOSyA7CxDCfN/uxW/5e5Ha
Im6u2jIpzHoufVjxdtBEZ1wVEVhb2uIkqpPQoifC0rJaZYSxHY6DZpn2IBSnui2IhlXmD1QfsrNk
7Wl8w+bw4jYELrLMRAI55eJtrMtGkEKFucO/Urt0E7mCox4GcIT5VjisxUpvb4TZZX6bW5yMsU2D
mvIvY44DVMSR5+oazpIFK86yuqzlaQhHxhtpkNvNtt8o1JGGq/Da2Kg2qIFt9rCWsV52kt/LWpyE
MmTJXYq5aPocK/e19P2fOOH///tL1oMsZXCCwjNcH358NQXNkywy7fG+jcu31u9vsywHMZJIA0bD
SLfNDuG9ChEAL4K2EXPbdxikgt5zrxz+m0YXvl9abVSPBg5RueYdiliQjTVXxVXp5iQilTPupRU2
p9VlLh5/Lze5oHSWCbsNGZAjueGRCX3QbLbk1J/kK8H9w0rUy/tEe52ysoy624tS2/lT2+VJZGQF
i2QIbzuGdzW031q28gq+iXLnC1IlIJwDeUKN+eidvedil4ZhBqbNjjwdBQMv2YDT2WlK8VVJDHCS
BaSJ73+8i15/ZnFxdxSVHhu0hzom8HQYN9rBPDHNZXx638rFK+PMyuLKSFHcMbWKdSnFneGLTKvm
tig9/wMjGnURZihmbZrFLV/C1h6rc30ylA4Ea47PKGo4Ov89IwvP83uvR2vOg6nWT0vqIWnndJ2q
b5gy71cuwIubdrae+dOdOUOs1ho4QkzlCnceypw+JfuJsdz3V3Tx5Tozs/A5r0oj3awxU2jUeYgj
Azi0dP0Zhj076r/nxUehWAunLx9gRkjo9sjApV/wsmdrK0U/oe1nwvt+qrb+jX7MYAfTf3QO7JQH
8bROcHrRz88MLjww0opYLClg2yNYgamOTxaQyvc38uL3OjOxeK/0qeqKesJEPRg3WmQeYxOQrb4m
d7isw/91EyGkym0E662qLFywkzrU1FLslL9mGZlsS1Zibdqtsavhksu3sWu5q4wsl/fvt9GFM3Zh
CdM4ZT5m86qD+DDtcyfc+Sfy8UN1N1tkvOH97Vxd58IxRbnvUkB2s49IX2RudhhYttNed6cjkkZk
mOKp2xW7NSK5/+Cbv5e6uBJBLhZMj74sVdkqrrSfi4klDLUzLzaM5rv+7v2VXnAcU9XpCEomB+IN
d7ISjMxJlMzRmm2w03VhXyTqPlf9X++bubQwi2yGsjx88UiYLxxHHhleKucuWXYa4MbbKnsTaJEN
oAjdDt8pmYVYJeK68KK9srnwm2gKJ9DZZKiRZfoZSn6hB7ZPHLTiEKqJ9TClfWmBmm0Uc81/5vO2
yDYsqPbhpye74aws/Kcd8jGQMpbbOo0LiMyRGUMCZMKJyXfmod+OtF12+jbeJtf9Wtr8hnCAoPyV
9YUXTameDoYcj4B0rATw8MQsFgzV2ijtOlp2vkN9DbhRP1iK4Ey6BJa47pviaigNv7GlMA31P3+6
qNahEkBvHP3qJW++EApar/sNmXydOJX0nIiVo0RrSewFZ0YkneoLaqzzKOPiovXAtQA9pghktKPp
oGuubRiLFjbQwk/b9x36km9RgoTBXUVEyFw2JPnwGmPvlCZEoO8YEMUvOYo/OxNVPxtAWo12Yqfv
3jd64SKkKEiqxU1vwjO8WF+hioIpzkb1ITrGOrKGg7TmufIFzz23sXhJNHpmlhUz4G4IsZvJwU+t
jY9eXT2QpByBGV2HZfS5K0p4dowOncUgm2kEy5WVzh66PD/nv2KREIUGo15ZkbK9w7hjOMcZ/PTg
iwhJil/+wZ4iC0C5H8gvitivI500ThlnS8iG9Oo5L1MbKNbKll70SmZkRZpnKNIvY8MwSYZclNjR
0vsc5dcg6OwGWNifL4P6/jxiYsxDKAvXqHUEu80e15i8FKB36vbFConkpWWcW1g4RgJ+ZhJnCx5j
5KFp2UH1I+xX3on5Zy6/OxPGBgQ6tPpJQ15/DVEu28woFEbsAChK0g2MDHYt/DCmlkfX2ry/Z5dW
pGjIa1DOFSVpmbDCT8HknYCTTZpvG/KDALhFF7+/b+TSmT03Mp+3s2hzBIESJ9r8CI1MAOu21DQr
V9FFCzqxGF9dwscWe9ZaSSBbgSjabTs5Q/mYmmvqehctWMQH8+AQBP0L52oKRKD7mIMhhd5RMptt
Jq71dS59C4pIBgVYWTcZp3m9Tc3kV5FYwd6lBPGtGY7H3PPh4tB73X3/e7w1RFePYrLCcC1CGEtD
jCEbkajgxkNQOxo4v0ZtD8zy/vF5xAx4EjAuDG9ZS98qQjHWASNihqLIrVU06RVzn/3KNXlxMWdW
Fs5lTr5Xe0yoggpMjkj17kuTmCJNVnrxb78/i6GrRzlepzO6bK6MftANRcOeFUCjbWZfJ6R09T++
X14ZWZJzG6GOgIDFWqqy+sFM3Ibx9Ts9MlZa9xe3jAyGj8+0O2f/taNllG40xJB5QzVKpInmelOw
8dqVKtHb+I/FMPGnSJwY0JuL9ysQy04X5/erboIvoRE96krww2/LrRYzp6tYZEzqWlPv4sqI+2Z8
hITVxSk1oBJoYcYQ7ZzXLI6Teyn9gf9/e//8XCiN4tR0oyScmxxwuYHkr00nDEpPNpZPjrYNjzNV
pP7cnuC5dgV37WVbzi1hbTbI7TOPZyLesUgdTAiUIPSQKeDQDWlOkpvBzAJna2M3G2CvxAY3kDht
19LOC07/yuz8v59d3Ghe+kLpY1auQH+McNIy5vL+Xr6NcuaVMWzAYA0x8TIyGIe+A3ip9rY4PmXm
z7Axd4V0G4TWSpX04lIgXJdVkMtM7yy8sZNBjjYRn8wL/VPbjY4/rCmUXlzKbxPLgRithb0CpCrN
ZLh3NKu2tfKjj+a9lfnu+5v2NkRg01SdRigoIIt4//V3EQewFKOGAKQ8Njt50O6TVAOvWW1rCa6y
LF55Xd8o576435m9hR8U1QgUwSeBGksYfMjo+lBS3DAB7X6tpdqYoivUtieRdvodI+cZRehuejBb
z4nz6ruq149WDCjcjoIh/gwlSlG78E3kkRNKvfgtToTM/Cef++wXL6+40s/0EBIEWzVzW2kbGBNW
pF5enq/XcdrrjzC7w/nhiLUsj2RMDM/CM7LwEnyH2fUQO73mUoFHaAAs4TGCUGQDxRVUIAAWxKvy
s7AmWnHRtc/Wurj0EmM0snJea70ZEMlAR+Iu3s0ycFDqXMlX1mEtFrp8HakcVpmJHbKwhf/BJg6D
UotFpbXnacbaKR8gWJnRm+Wp+RbBslxdJ7u1ZumF2x23/2124YYlI41eMWJW9wo7KUsQOwDVi9Xb
9vLx+m1n4TxDIfhgSv7eUMEutrq5CVp75rCEcmYzHoZrhuyAoK1L2Vzow+NVPJg6yGZuxWVDuA5V
XRlHRnlfhKcOMc1EYLhOOs+U3a0J1cyX3hsXRphJNEVVFSndL1w4LSdPhCyNdlVzmDn+ZyW/9TGJ
y4s6s7OI0TJvAKVtYWfukELN5TbfDR5MGvlb0Ctf378cL9TZ2MIzawvvhMwOGsQaazOzsfUl+lp9
DdHTarfdRtiJtVut1yznjXqzkdRA2EXJmHvArzdSVL08NRNMqrtwP17D7OH022Cf3f0XEMRrthab
Oag+b2buzcsTneKHAnCZ6f776m6djfvigTtb1mIn60HQQBbNO2k+a9Nz18JOpz+tfK5LRogPiQIY
cGGWaHGqGzMTDeq9fzmHRg/zl4pSlEs/wjVv9epOI6SKHlYP+aVb89zs4pBnWddFfY5Z8zr5BBBu
YpTJmfawl2xi6yBtRBvZQ2dlrZdCBMoQeCePNhPEi2/nJ3Br6KVBHHdr7pQt3R4EjYjiosepsocX
Ta5olz0EuxW7899d+ue53cWHhCGRUhJ8PRxA0ZGdgIUKPFHGTkbMTlt5ey8+D+fWFl9UTZokVWus
edcmdF928FXeKPt8533ST+NW4jkkJ5glO9e299LRYJqGANlkjgfl39fHUBsNtR9iobfb47Q1tuXO
OwU3c0i+rqJw0X3OTM1X69nrb5kwWkYRp9BX/A2EocxAZ5uVr3Yhg2LI/N/LoX762sYglgncpy8X
mTu40VcmSz5G4VZJmeS3Rwltx2GjAK3x4Yu1Hld3c3aKN05zZn5xqeWV1HkgbKD6O2hUrHkgPFe6
kW81BEIbR7z68xa//mq5i8OhmLEhZNJsL/CcxgekEep2169RYl963c93dXEWYlUusjLADKx+wvCc
qAF45WyXm8eE2fWVT/i+R4LGeP0JtdQQUq/DTWrNLhB8ynfSffA4SzCRca/5ywKJwav3egMXV1oh
/9tfokN3SD6mzrNGf6V4WKPavvien2/hIvQNpTymDMKqRnVbHAqkEkCmj/vBybk4x3221q+ef/h7
nriIcNWpaOFMmZ/XtPikF/k3WHnusjJcDWzXDC0uEPj0RtXzWNjQfdTRyEUX5cBxm+7LZx3OLhAu
7qybuLah718m1C9ee0kiN7ESSpgtzMnurM8QI7nvO+LFh+f3WX5RzTy7roJBKOFTw0IlMk8guT16
jK1nbprB/9NR/hcnpCOEPPcMyFg4YakOeZuE5Iqy9kWXgECrKwYuLwXtbwZNKBos++/eSKsiiojO
KyG1uzy3Qec7fQKdqP+PHjLmb/9tanF6LfgXiknmqjCfQlpaN4KduPQuP1nOc/ll3Fq7HAL9tefz
sjP8NrrYQCVIRbVBRNPWR29b5M3GSLsVb7jQ259vit82FgdYqsb/R9p1LceNJNsvQgQ8UPcRvn2z
m6J7QZAUVfAeBfP194CzsWpCWGJDOxHjQjNKViErfZ4jMmHSc+wxufGuOgk75lHw2/KOaKk70ese
yUoB9T8Yjd8yZ4845GSuIRous7YHJAGRBfArfsNskLJuy8d8LSteNvO/xc2e8hCLbdIRiBNOKKln
ALs7Tsuw9EWD+2yM8qkGnjoquTDF63xzC+3nrxc8e9FFq1EWjJA+meLM+Z3E5ac1t7kcbv3+mPIs
TCi5RsmHEArDnBG99g1oTX8Ahh1I0OAW5JHuUAfgooe/jA/+fcNzzulMjVI/mKpQU1bHv+YMFOLA
IUeGDJwTPjO4dXaglY/6SQZ2Y8Zo3eFFTjpUSKa6rUGsCqxh7kI/wEcyGMOTD+L0YCtF1oi42v3e
hC6+SxE1Nw0tUuzgzsMhRtIYkNiIobsLjd4IW1upWBMwi39ITrRACZCRcARDAgJnxrRYiUcmtfvD
kd6cYRb79JzOkYRBBHOmeI55ncO5/0XCv+hHb+RMR735TnxPuEKbcrqJt3WqD4WxkZx0ayJuFY0f
E3rfelSy6BhuhM4MZ1L0dYq2Gpw3MSrUyIP3EIuIxJTcGhyrIIwddvVb7bVrWcfad5sZ05GVNM1S
yJ1YnDTwDNsT+25rdfvImzjUEnMteV18BjcnnX795noZ1kIpQEnwDEosCkiEvucJ8AiFVHW5mnkK
QIK/1/3Fmop6I3FmTRtNpbIwfVB+K5qqKXjkCDyQ2untKT0HCG8F3/i0InRS+O+0dWZEs0LgAC0D
obLbY/QLY0MAxcGaLzX7w3+RPa48jnmMhHVIgtnt6YHDnhH+mAECfj96sVnYfLT3433vhlZiTjxh
PvB21on5FuP335f86VRuPisgsmhZThYm2DCLM1DZOUou2abO2irpYgPr5nN++uobSVUojn0S4Wa5
ejtRw6pY77yo+zw0un3zAkg6bv10K89z3rRQ1bQapUmFSjvZVBirvdRmbmJTwhjewU1xFK3YAfD4
X+nQ5/Ii9tWw6Pb1qTQiYK8BXgSj4EhOYGZXagPt6AoEZ6fmjbVA/j+8k3+L02a+uOfqhuemQ061
x+xZ2yWfyVHnKLrJW1NvEND53x9RXLY/v2XOHJMAANuoCCGT4Yj1HVgcEGDxNfTH/6xDNg/SLwXb
BwTfVHRbTz+1m+oQrPRDlkMedCixmjrd9AT9cmuU4or1HRBOgAK6oV517Q30RLftJtqSzWrosWwZ
fsua+bF4TLIun2R1JqgEUM9KnNQFzTBwB+LTmuNfdma/hc2cWTMA3amYKoW+uiuBKhXWz1H48/uP
uPw4sAUGdiJAEE7Yg7eXJ3AT28swRauBZOmSRdODoNlFvLahsiQHxUcZnX0ROC3zIIYrq5qTc7Cw
jqB5SeU79HEcn2Eakrt8f6AlpQTIjYiiBAAvsFTx9UCtHDWaGKKPkWmelI5WJa+1Wxfj3hsR83U2
GvVyCFjb/vOtCVZpBroB7oGxdZIdJuUmjcebiDDdYLC1isTK8eYrbX7CFGAUQjaQcl2MK1tB+ze1
I5HXsU+BDtsEcDDTu4qElQygsCmHCD0Gw4WIcCM7/uN6oX8pOYMsvFvs3oMqaz4SpLSaVBbtOD3e
0AunSF61kCAJ2KDtOLDAkvvv1WOppfxF4MxajFmklZI2TCtELYjpAlMOtuGdDlBDpGdvgis7oqcD
TrqxYtFOV5OmhXcgCtiR5iekGQVc8V/VM5QjPcIoGc7L6Lui+0BtvgD/9mfO0jW7uCyKqFgtxYQD
ZmK/isojgL5XEoYoGCutitcuJMNQCs8Eg5fiTSZiDJyArQjsOSANB/xddJ/EyVMdY4sQw7StLh8B
ivnx/fUvqC+2qQFjAjxR0KXNB1iC1heqssXxi6F3us5/8Yvy/XsRSzEGxi0AmIJxFQwyzscx+6AE
X1gIlfrM9/cCOg4a+LanvrQt7njf/ItFOMQ0EiCoBOA9i7BxX2965AMiMb3+Z2d43PsUboHYyl14
Pz6I+4n5t19LqJYcPmTC22n6BO8zT4IjwCqG2gCZnZltqk1zDhFfFHa6kXBM1VvPgRc/3Y3A2cNp
lWBMixECJ+BMrfshYjXj+y+34O9EQeGx1K/BdmPe8es1CgTEO0Sp8OHYa9xpj1VeWJXfe99LWYi2
JwgdSFIBH4Q/vkopAQ2JpzmB+cDiKLvGi4FOJu7W5uGX1fBGzsyzBiIogwIAkRvqYXRE4AWBT8Ss
7NGUTLDOrIa5i6/9RtzM76ng6CgiFfxWrcJbrEMXP4vB+foUrDnYP0iacXG3F6jPQk3AyZF0LCCJ
PaH8YrfoJwaAQ4jdCVtKve8caTtYolGL9noTelFFfp9y7i5IHHPj0EN2UeYnRurSUAusjfsMbEff
q8miZ7rRE32m73pdtmKJNhiSQBxQMAJH/1nYQG7FnK9BLFCUrQic1HuWdX6515n68yNNZVribBMM
emDWLnzhWbVAp4ZMLABf0MoJFx/0zV1Ov36Ti0VC4jdBhwP24xkEJNhZX1sxXPtaM7vI80mgaS1O
FBX1KeHB5x2JPxMiOis3t1CW+HJz09u4OQnAFDG82kCOAtp45CChl1hoNGN8heGDdS2GFVHstbu3
v0m7vkieGZNAKv0Uw5+TFZ4I2AUjuU500rxjqB6AyFZc+tLo1xdxM5vSs0IXBuDRQly15/aii6FF
1Hi1Y4yd1MYAJB9GMisTa5RbkFh4wqZcqW4v6ww8nIDdGxUd4q833UvCINWwLkbcA9xLyNVLWVX3
33/OPwG+Pg0MmizY5MHY5GcId/M5pbb0447hUscTLKeZAu7YZh4H8qJdjzkJQIPsC0Mxo227kz6q
g2Ly/03ZYFmpfv8UM4PKdxoYWnBWPEffTbd01720slF4qQtoaSd9Hvb9Q24N3hCsqfOyIfi35Dli
gNb5vBpNhiDYjI7i1G5qDgoCGOBLeLHjA05y5caX3+lvgbOgtB34sVYmqwp+EjNufoLR2AX+0fef
9T84xN9SZgZVBrAx2LggpcJuk9EeUcszgWXnjiZM6jGwVx/n9Bv+aVB/C5wZ1FoOO67P//UFM0AF
gGZkqo8KduVqIHxdMeCLCoNNToQVwOLA3snXt6HnAHnIBgmTGTl/TIrSqXPx1PqZYlVD48Rc7q5c
6JrA2WMErneYBxwEikDeR7U7eAL1dXuHoXAb07h3oB61mzuJos20tiu7aAaAnI2tUhXoYvMspk1D
UB5M89kZ1oWoKhh5trZwLyzKmEBdQQ6iEqAvfL3OYoy4HHBT//hfkGSNXvM4fT3ekj6ALTkt5K71
7hbtKyAYsCqLGX5dmKcOsRRJoS8hdWCO8A74kR3vitvQm2al6H7c+dZwimWrwjgfZvlSI3pZRbhY
KMWKtz/BzMLLva70lYL0lN+C2mmbw4dJbuClp9X4dOl+byXN7JuQ1rKWR59p0ss/yKA4pKEca2tC
Bk0+1sKNxQ/6W6A4nypSB9AEUh1Hm+IbQPFnKJ1NWVmN5fINpt6s4XHVBCyZUvTMsC2P2hb+NrM5
EddFjO8+ZfYWthdQyk9d3UoMZcvc8LrmoBeDRghTsXQKyE6MqnxV2o7k6Mhwk39MjOJ+qg2FLz3F
wNSERsxAGbBZsQHTK5jbOBHTuoAnnVa75wl1xDgtBSEu8FYd5arfaU+yiXqUA4BXIPdXuN1prpZa
/fP3cheV50bs7HHKgQyK2QT3WmZivYk/ST+wWbOyL7Q0LoAaHmANUSyQiT4vYUSJOhKfAqVkIq3J
L0C7zE0VxIs2gixEdrWAIpH1X3iOJbW5lTt7hWD1bKqsgdxuVGpHBM2E3Y2B6gYyT52UBCn2DKh/
LvMeVKsgjLBQcGhaIwMFgdfmVWYSFZSh31/58mVoMEuo06I0NzeIWRAQTgiCDgll+UC97tCqZnTt
MYuCRX7F7D+0j+FN+/m91KXQQLoROvmg21iM5Cr41yBUpPecEINjUAQGaLTiOpfU6VbK7L6VuOVi
mkOKzBUwsuAfO7Awo5fvz7IsRUaBBpC2gLCcxQPg41X0vKUIQPpsp4OHE/C2ydpRFsMcSQdVAErq
YO6Z+xCp4YOB1inCgFfunVJAPVO72jEzM/JNzf4LMMAlE3ArcHZ5ud6IssAgkEWYbyEvrH5owLnI
ipXrW1QFQNhP2C0C8LJn15e0UayXQQRyWOpqKpa2y3tNUP5GE4BT8QncoOrzPoFQdwIY5KAJcRG4
oAjcg7Pq+r0aLJ/jtwjxq0rXCkBvQISFHiTY67mu8oRe44y6lcSVsyx+mJuzzC4s7Rq1hrGAILB7
ik2/KfttgrpB4rcradmy0t2ImlT/5pkiyiwklUFUbVMvswAeeNEB0jI47SbYKhtwCX1/h0tHkyWs
JaOGjT/0WejZVikXyVqPjLuVrFjmrST091r7VsLnfC9p6WthbB2dCPhwrNDNqk1Dy8C54yNMUTuQ
zxcAGYtzxy/VNeu6FExD6RCWoC4PAIuZ5wbLSE6rWIFxeEofEuBihWC2Nsq70Fat7r2srAl75oE8
xA511uLOxbBhKqphw1udIC1msRio8cZW6LGMSI/yrwnsJsQaB1chyY0tainW91e62AO5ETdf9x0F
rp5Qv2Fu72JsxT+pWzT9rRJ7OKrVbLm75BLfJ5fEzty/qR/cSp7dMpND2uQRDioX1Bir2MijlZhh
ycjfSpi97gLEMIpeQkIqphugBx96NqyUYdZEzN71EGRgBxUhQspKowTzjrD2nKdrmEd1t4eYPWdK
1RQmfJKAJtVggzFoK5+nmWqQLaxkkUvv61bU7CWXbRMWEYEu0KH01L72QgycgLLwfz3SZFFuLFTi
V23cT0eqsFIgY8/mH7x+3QnuVqP+xbf8+znNXXCGfmPRl0iMpzLZwHuCbxQNejKgVcccT/QKwnFP
rd3m2BzWNtvWdGPmjBOtrEkwrfsGtQq20geB5X9hEG8/2MxWlGFYZGoKCdimN3xZMnMcaA20ckkr
MAyAhZYJD+SPdj2ytGwIath3tZaMjBNNOeRNP15DvFkUA6gGCWEFQGjnTSxdiUHSpSJd6rvyAFJV
V+LKp5yK9orBW3JXEywQQMuxNv8HqG8eh309ErQdZbfaEEfZtaWhWwWaMRkm63t32AEZYL0ns3i8
G7EzZVD7ICXot+IZS+UmkzVL5ZhN47VB3MWyxe3xZipRpYUc89zn8VJwsptxaqSApGaeBhLVCS8t
O1IUhTsvttqzulvfL1vSeowKEOB/oySjzMvCAfaiRrDBITSU9R+qVFxFpVhx0Mt3SSRdmtB0/lg9
b1IMx7IUdopTEkdRoiNr2IY2wtrA4WS856YXXJv/ljMzvRkDjZ443eXUPe5eQN48oR20lujouwrF
rtXdvLWDTb9+Yxh5HwOrfY+DKRIFjAziCxWwpjBZK29g+Rv9PtjMAA9V1UihOF2g598FzwW21AIQ
NHXPKIiaY43x5fTxe5GfwAPf3eVkp2+OJgtpweQOIpmT3IdX3ywsBDjbft/vp+JPYWuRqW4A/vhe
Wz1A6TQzh6pWZgFICXyBCA1E+fL9z7QYKd9+39mbZG1aCOl03ajQxK8Ilh11E24CgMWgVCLvOu9f
lG3v/f/Rj/z8z3Fv+bdWJc5eZ9w2cYm6GIzck7idGsHVbnQBuYmV58hG+WLFoS8GkzcnnLcPuFAb
ebmEvM7sLRHw5UpjTJj1vAOUyGyVHmSxrncrbxbTiSowtoTpZSonNEou7QUFKChWY6e+IdkTBdea
g195Mp8MXTd6lSlZLPEZJDb0bRQRRKY6lupWG7JTqPiN+n72qW7ElHqK6ahJDChRbX+r7AIHHUWg
GzSX9dH1pZjl9hZndqcViZ9w07QOacrYVdIsMsI8ASwkmGXTzyRL/LnyFFYswrx2OPhZ3WWTYoqu
f/DdZtNeapci3xm3zWtaGLGz9uE+s7XvrnRmhDSdNF3KIJLf1iBRArLBPt+wO251s20xx7m9z5nt
YT0MeVtAEudNTcR4xzIj7c3olE0WPTSJqzwgB8E+MPz+Qa9XzO3i3WqAi0YDA1hE80EFHcwoXBTA
iFFKDBqBQmkdTHfRVd3ImPT3Rj9HmZdFkkPGpJ/FGSG1nR7QoNx0G/ktc/9m+FX8PMu/zjTLe4Qk
BUfxJE84Se/VpnUDx3eArgK8AXu9CLv4yG9ON3sQLOX7iu8gTcZKT9+dMUttjfJaBDqZ+z8U8kbK
3PuqelwqA7pMUsi7Q3quhMbI9Q2LqJFltaGm5H9UjNkLKLKobTNwQRpJVRggGTVkyfv+XU+/w3dH
mml+SamoNBQSehE7IWJmoFFngX/boyB1/t9EzZypXKPYmk5x39g9tkAYFcijwrmyWJrfy1msfYM6
Dyi5QB0CE+HMh4o8WDN5cOdC1Zt9A9pBjB0JXg/cF/1EfrFjeQLT4oojXVbAf8ucj/kSRW6iSkYO
lJWpbMh5X90XoaYbmS6ttVOWffbv883HerMi4vpWwvkqZ9oXiG2smFa7dtr0dLq3v9j0xASqBsQQ
TMwjI5p5bD/KWgxhFpCGGVu1LYxc/LHywZZsEzoVGBEBuBaoB2cfbIxTPc6VCq8XzUUgr5x4zhCo
kT6hQKi5pdN5ercWui9UTcAfwyOX/IfrdPaW245LR11GL2yibgEJtlH/mEbzwUXwY60BvvDBcH0K
CGJ0xAAi/vLV9nJBLNZ5BUgqLLLeac64AyfavsNw2LRqsdY6/dOZQBh4vtC0wMgime+SaHrVgacc
whouOlAOUZa2Rnz1p7JPIuCuMMAgIo2bnUcVx0gmDNOKQFzxi5es2CVyuWItFmUAJhNQ1ESdGrJf
7yzvC6WtanyfuNGOflXaANUNAFCwxgz5p03HWW7kzDxHT7oikkfIyUbBkrvQBjCso4/AATzFwh7E
3iu6PvnZrwb3q7zZ3YVd3w79dC5wRG0Lx99QbBdPE+yBTa01qIDp4XwnbOY/yrorqV9BWIRtF8mb
oJMAxf4XDFPTmVAI56EMwh+VGdZGXAxaOdTBafjABP4n5ws/vr+3Ra3WdGVifgIR2hx8QOqQvasD
2nF+/TPQCzOPn/4nAfPWAeD4A3XUICATFYtDFFFk799LWNRoHaCsYHIDIrU8+xhcKBZ87UOC3ITm
6DtVBQrKqLC+l/JnhoUxdiDzAuTpn3rczKP3PkdyWQ8JMrpsoyl2bUYWuOsrI3sADsa2BUf7YQ3d
Df28Pz7QV7FzB6iNrE/9IoPYNtfkJ7Xr+UwHpVzRaG9ZrDTCjvOBf+sNvag2r12g1dVhHDOxfeVj
vqdvgtKD+cYY9IYbz03BMjQ0aJP5VtCDfgoYHlrs+UMJ5gJxLBVDFkOOeYDWVlSjYiB8dFvSsteq
5gfBYkzPnrOua/Z835TnCk3CA6YU+591CNg/oym4ujWxnypZkRiD/hBc9aJmcEBRqA5VW+v+CyWR
YElNJV+KPIVii13XBh4QV/mN2vRivyv8uC4Oupwmsa3wPB2fefAcnlWa++lzkXRy4A406vgNGvSY
5KjlxhtIGN+pwqQBlSK1zI3HoEclUUurJjRCKoeRSbQQC3i9oOSW75Nx63MgTO3pWML1plFbXntQ
VNm9VBcGqCRAJU3E9i5lXQsRhPNiSeJ2cs2C5zTXYqD9FOpBU9r8yMkjYlSAgFsDa5sfrO6wb9QU
SmhUWMB4xhhKuh+BKO7SumHPdd4nF8KpktNjPuUsBxp41Xol9mQ6bCvin2MqNqYwZFij55hgKx1H
TEVJz2NWKGaX0Q2Xcu9pm3o0p8JWGCXJpGUa2aWf3AtVdC6D4llvBmKMHK2OfpIee145JnW1E1KZ
mWEyUAM4jXcxXIvsY3dAKemmZ8GeV+NLybN6V0lFaBcFYPEJP4Z2JdbCrmUqMRERCjvV1/g9sBxV
R0kl0VNIEwMvXMkdVojg25OSN5+xwurjQjSZTlEQQHf5oPo6vQ9KDd1qvt8MSoAVYoW+jmF20Rll
Ft/xCA/arDblbIzMNh5CI6kTh9FRtVJea50x4FPUb5EgJrJQmTILwj3gZYlJ8edI9Be50gsnzgsX
vMeoKY9gqAv6AtQYgxCfAX1uh1msnQCo/hrSCD6vSHxj7LuT2AzvshCQ+5i1/YFoLDznsgxQkSz8
EPiuMDWJPYuJeMn0YZ+Pam6WjJhJj7YcazCO3uDDF8quTOLUVtA4NTW5+kBDXbQakjjhGG3aQbzQ
XH9uM0DJlJKkAAFXJIeaypGVCIVq0B58vVwr7pWus5sRX2mQr1QQDQ18CXVzrKkTjMEjKCux3cY6
j2WcOUj7YCgvUsc7XCl5AQhno65w+iZ3eYYpZB+PUR+9AoCgmIk56fVgtcM14TH0RYpjIYVWQUJL
lFAkKt8ByGn7SWmXmhODMzqQgB2hpO8k6J/iLNxTJv3k0sTRaroro+6s1T1vIi30MlxUwSvA8KgY
jsEwIJuUsdF0YW4AiOupLMle7P2HPIuPo5R4uRjsFKqeSSvf13647cbxpI7Jz0gcHK4v7tvQP1JV
u7bAiw50NHnL2OxVzu6oduJ91RKS2mrKYV8m9S5h6QcfI5Qtj3HjhIXZDx8teWCJYIiyger7SIz0
LdbvxswERXKVOPpgpEjOpSdaOlH4rKeAkGnN8VzoZ/FNOPegb/RBXuBI70LwQwmskbxUb8IIA2ml
KlgOM/DXPQX38gXIj0gRsteaPsjCCIdzkUAxxwdWN5ypaJHUIpJDoV6pgdkgQTvEP/xTKU8Ef49w
EiGiLV33uHg7UIsBSwvNgKvwAHtksCQB6cCDFGzy5r7FqKrEJbakIrNPR4MLMb7AcUY34BuRJPqB
Od5DxmWvoBWxYLmx0NxcxL54BIaWybFr3URggbB73r/LgbiuDZnR1dodx0IjKNkpA6QlyJRsGggm
LwPMsrC4VynDlJwMZGY3wbjCo4SKXk3ssHC6p4xdhHyHBlEQmXSHMauE2wrVXUKPQ4BpZdQGDiMx
8zA1iG63tZlwgAACo9EDANKYYtYRaHEEzZIgUi0PLAFMgt85LWFXoXoKfPShg+AAiA0ri14zrXa5
4EkWsQyoPHJabMAIIIGu3xLtII73gVKaPH8Sw8rlgMIfGWVq+6GXMQ8NuSHfSJpdR6YMKCrY4Vwq
bT3s0RQxu1w0K8k3NC0H0aHL/B9q+Q4N59ufMX3OCWfAAYZFCFqzx2Ak1uBfWwUzXcJo0RHbVk7Q
wRJh4p6/SOV2VDf4oMJObkySWHXraoqTpY8j1mvV1m0UpxFz7AN8pMwLFLeA+Yhdqbl2WJBGGZi/
L8dNWRwDFN57K1C8jNwLDPYtPoSdpzwGmaMkiVXV4UaIYRLtJstAaW3FCNz1jyo88LVHWxOjbljm
x8i4KwBvtnhqY6scarNHSilqttC/kcAk6WOO3is5lswdMYnoH6GGyYcS7zvFSAsblx82ZhOdsVKj
hlgq2CXdPlO3PiKaC48Z29BQUpdoFrLGItt0sV0h9x+w7SY1BqnMlhiD/xLwVuDvgPTBNV4qbXPN
6qqLGJjFtdPspnIJ6w3/WHcuba8JKmW5M7wFnF2Rs0+tElvigetrhtBtx9jIDlUE0k/eTAsrfg6E
bXQpAHAD/3PQBTdKnGkoUHToLkCTBmSgzYHB5WkeyrURZwbMaWO3RNs5MPV4rwLQgZrNPd/sldgh
SObJMaPHkrel3IDyMvHo87YAXujWktvG9PGoRc7U2+vwiKU/I03tPj+kgMCmxzQ6yMGGq2CHrNDX
zFr2Ws5SulNfx1bNtg1FcKDaFNlnislkVMOL+KFUvAE3XxzLZlslGA6HqWjMurliPqzp7jrtfhA3
UeOCnq3EUpq+yXPgXQRuWQTGSE4cIgJ+lycHmrqcfvLJMex/kOqQSm6lbBSoRZA8+fRHKzhRADNs
ieA95zckai0U60DHFqmimwlGxo466D0ozOMhUp+Y4uByfO1nHdiZAjh7S0TFuz9L0LbAG5OnsObN
lvsZIjyLfvao8XA2xmNMIXkR4034i17F/heRDDqaoCrVk4e23IG+dFBNMXKb1gH9VnEfBDarB2jI
I1DhOMXEcx6v07Xruzr0cozFE+gX9dTgHH/Uuc0B0Ku4ZqHDIrf6oeLfkDhCP6NwJ0V2qGMUdO+r
L2PsCuFWpMf4HhwGNbAkqKezx6JFvaGztI+gOWW6LchGyt1V1esQ2lpg4r/MCkthR1R1GjifR+zN
cMC88PWNoBrxEGCkzuvZ/UAlq842gXLVyksyuiBOAiNsHJpC9pINu0jaV8o7Dt50Gx2F6yyxCPU9
1l4GNbVkxRZhNGuzZRFG2zYS8zAdYGiDW2LNudyJ4BAUW5fLjyJeMgjJJQIFrbG2fuqDXz2ibTD2
9I9tJzts9DTs3oDHVFZFw5cCU/FxBa4fHIcY/ISAsZKp1ahG1jxgQtYo0mNXl6akPerapdBh4Q6g
P0NYpmU2hVeS4Mk4/dqFe93fYDjHCDUvyixR6O2hclMM0SpJ5iEAtTT6qw+vCXet+NCWStwLwtni
wMcbMAvpryP5FcS1pZHMVivUNhMTZpPSuziVQPF0gVHxAbwThFgP3FeRGwDaQztmzMQ/pPlWz3Zh
69DmPWney9Bl0Saqdgpn891RElx8SF5CRvOstocO+Cvo/Oq8pRTnlLxKupX3pyhF3NT3ht6fBk1H
eOgmLbETPTPDKD0TqbZC7GGF9TXTS0sfEq+O7qM2cfXko5N+guAG6FQJdTLureTvo/xB6N7GIvSC
cYCJxccg3JEXlHPTgeWcRRcMMJlKVqpGL6HHJRXtweepXfLCrhhTT/YFQ+p/SRHc3qhYAPCzS0F4
aaTeCQfJZiUcYVIYWYLVZwFZSDdcFem+HrYC5Z0yf8vgFdRLBwtejVbBncT+qChO3F4pALxERFbJ
NqrsIDyx0SbxGcohtjYZjkGOL3gcgPrTN9uMeE1qV+pG5TcdSZ2heY5Hm8ckOr5bFhEEkRu/d4rK
zpXIkrUA3JaSIcc/CFZW6nab4jXJT3LEeYFoDyxGGOfEkmjrnGqHxEnTk1K64AuO8NQV8TGSTgHs
AE9bC5VZfN4th66OVIACAUP2NPVNJCOcb7fdnY6Ujb7K8ovg34e+Ak0UDFZdp/ADM+QDOGF4jASl
sWCmOWdUQIed+sH1h8aXoJVGXCE5Vevkzb7nrb7CGBYS0WDEVWNjAW42G/eZtouZXYwnUl6TqML0
rVfxgDnpXwTZbMbcjGKk6DYRMcvXbGLJjLK7JryvehuIAyqyAdnU+5957+ay2eZ2Fz/wDXN5YV/i
R0hGauXFiUS7Epay2TWggQyqA4fOnPCQ9WaSV1aOq2yxfZZpaPWKkxHV970eQocip9J5J250D2gD
eLsl9nP2pHGGAoMhw7Yfn0P5yPc8Vj5NibMSmqCF6uGUiJMtPjbpuBfj+1FwJN5J4A0RG4bWlPH1
3EbID1TdktIqhOgQ5Vh1n4LRHfMvrHnhIYSLWo+MrzW8SPres4069qY/VlZZ4C5zQ0f6k4HJpMj9
+4AbjFjtLK5kx17Lt0QtTTHH70UNDogMPSw303mkflfgURiVWtyNQIswRkyCWIQ/cQIx9UG7ik1u
5BS2QLfT8KMeXTAlIdC2QzRxWiCavVLtsad71p614Z3VV1WxyvApVhWb8cc832n1lpBTl52T4iUs
e8snpsrtW93MdE/nCoNjLlwvnnemfqRjgn1ZbHvGdlrsy4AaE2fOr5rcV+FHn1+GZieJT1x3kLND
rOxLRG/ymwphmzAzmodAtWhmduBo0K+ofgjRNa/BYGa1DbbDS25Lh9ptw/SO1JwrAr1fytGGPUvt
a4NqbOOHBtJ8mwXvXQKSKbtMn4jvcUiTtTsdCb2vZtASBTHEU6SYJdw1MfmL4D9Evc2feboluV08
tIGhZPuWYKlSQchh4n9GYJE4Y+9QUxk3cWtwoEy4E9lDxXZaO43CFs9pAGjjCRXjmqqb8RnRSxN4
8jE9xohAY8S4G3j+OgXKWYL8ChN2OZCt95247USrVxxN2ZHEhc5T6Qd+gGSwEFYF6hkxVKlsU5Rw
av5ejIEDH8MlVU9Ch0TLkMEr8JHEpta/aSAWyI2ynSKMi3pRUYNoPCJY9BcPMExAPKT7+k1RzXLX
SHD2nFn10FcdVK2xyX/AxSeO/DyhP6k7hp387jRGTj91WMQtgBkVxfZjixe3ankmj3CHPJK7h+Ad
Q3wNDGxhomj1nD90vKujf6EASRrwZ8oDwRPyYU3A7m3Eii09tnBUvYmp/2Sj+Q55H0Org0voNoXu
8JvweXSJbxB5w4mexhuV3hoV6K8AwY1cxgiG+6z3Cm9C4EOW7mbQwF2Qe1Xvco1b3IspYNARZ2oG
zhsgqbh2bx3WmQAz41/E6qoOF+kpajFEXMdPEXCSAU8km1VoKbu0xWI0Lqr5GFJH7o5l6PCXULOg
5AMylDa1tffkJ7rl4L08Ydia+scRATmiOM3DkI5CXeSAqq0jZPf3w/9zdF1LkuJK9IuIwJvXAory
rn2/EN09MxghAxJC4uv39L7s3di4M91VAmUekyePHLMu3jHwNp1/6J0t5YXTvfb+UYumSLo8uaUv
3dWdNxndKzc3wW7sN80Ni9fSOafzzt3X6pp8d1VvigSvwvvYbfyT4PnSb3EFv7gmn96cbkf5lX9E
0Wb5QxSyrvHH/QJ3A/Z3DOPG/PXu9Cawtn7eSLKfQNzwU3gG7gqrCHa37apfE34UaR42B1bwYTNd
13QbP6+0oPJOfijMHOAM/Moxvz94VVhHj/HpFRFoZ9C5CSlEcuPqSLLnxH1vkcFbg1/brv1f7uR9
nIOhizgwxZsw93E//6gLze6zzpe32gUuLTsSlgGad4j/7VkHuXNSBrODAfxNqLhfluQtzxlm+5Dp
9iZQ0zSmuYN/ElrF9Jec+Uk3/3vAf238ES7ltPDi0jump+gw/+nOLXiu9Th4peNVSbgzMneD6/SO
51P/5V6+LEhvcw812ddZny/1pW2rfr2I+NGt12B8tmmRRQ+/7vPxkAAD0xIVMjWVNDvkl3jetus+
pgzbLp4XSHfh/ACIUTX2ha7Ycl82Af4QqupcDQMGW9ghUU9u/JT0ZsslcovZu4XVN3UewstDsYEY
hFP7mTiS9WtVNt2tDn/a5Jl0G/U1q33g7leL1v0las4GkdjerV1LP8PNW4zwnwpMXzV53QhMfB1t
swcrl+Ym+VATcuSwtQwAARj5NOGKsPkA6FSEaO03M67qm/svhO+M5SlMXrd03Hgy1+/6BKrG/6dx
Ez7snC+3brnPJgd5oEyFHZ3LIQOO3gKVYuigbgucduph4fNu6IANdwumbfEI9GPRPgX4BezWfW0E
+LmrOSKaEAFXJ/xG6Nv9GftmthyoC+rnkT2za+3sOe6fkJ3WQ3sUpFx+HVl6yOW3OWMVrMJBY3v7
lKd6T9/BaXhv9TP1N9jyKPZOUk3P1KK+bZLj6PxrX6cYu/mqGDXaXsIbIlHFjviF490BEOV29V9d
egQSHm4LYtFe8Hatpbh2eHRq7zidWPC0vttzSn6S5rTwkusTyCZs//OxdKR7RDan3QXJVmOPQxgr
jrw+g8u8HFllvUMQn+pz+46znrwNIP1vU4VQABPuBVBhhp4CcgWusqykBMuB9rKvImwvucWffVqi
b2eA8kuJjrmOd+1TuyDXvYsr8wnuYhX5dMHmLit2sNiDfYxUNYn7Mv9ro4Lda38zpEjT8wu86HX2
HNbo4MAeVPxnbfMaFRXoHhvsfkz9B7zMID8xkmexaxB3Mb6nj2aH7fGDUy1vCme9XFSEfUk7gjqw
OEeNngtFbyLH2P3BZr+Vo10uSLRupmfIH2Nw0SAJ9G3Fqo21NF3ROoUFPYHgaa+UfwwuBrEHWPR6
NHrg2P8kPmi7+OAeAGPZz/ItUVFZpe/MQPMKdlOuho36u2A7utjM0+9Tu17pfIN2nt4NPmUMjibG
6pkoR7IL6MK5SOgrvTp/GL77D9KiGWFHkZ3d+DkZwDaI66L3Y8Wm0vsOLgp7tlEcsSjH97bQ8lRz
FNf4lKFxAeJ/4LxjODbG/VoEacUAQa9ZQWQFdUJ6aJQPaj+Ion4dHERhMW9Xp1v8YmG/c8ISGChO
8Y6WUVLqj9+WMHsJTqhu9GuFZuBu6rWIDMjajX24dUmdW++cwQOghQvk1mPHhN06mg+H9hyM70n6
5U7bkOOYGjx+EnRYTnqMCb/N4PflPr6yp3rY+S9DVDXI3CVPNVb7fiOHFBycT4sYxbihO4kuQTi4
1GyPLzZHX5WBu89QZprOy3l9wcUnFjBwG+UmhQ0+bHCg0YcLRAnpfn0N7HCg7biz66drseMKh+U6
BdK1ttEKMM7GEqlr4DPB8nUPZ/iLEJrN7PJqbUAMhV1exxNCi7ByUs5gY8t4BW7tzNZav6yzBAe8
C7sD01+OSa9p3O8XmNAG3t9Sxx4C6xSBg23JXrThiX9Kx/dufTWgc2twOspbX2b6nYSgz0NEkjaP
uGs3Gao8hh02teWVTvXdF++q93Ob+c+QLsDYDY81/bZYs/z/eizMO8KAngfrlBv309N7oDqKybTg
tQ5u3Lyx7tCOT6Srhux55vif5sMRN3c9kOQE7FV4GsFs/b1pto1jc7ag3pwcxrFhK9xM6BEwcEOn
Wy/OXuyAC3zK6o+ov1u5S+XVHy5L87C2zOZLik1KckAM59icpUPLEN5qwT4C9jS73wxj9wE2P9SH
1H2r0dhO4y2S4UZRP+fLp6jHs1FvBh3sQljhOiz38OJospSB85moqxr2Jtn5afqm3X474kH3xmxD
PDBzDw+Ti/5yzOwby6JdMj+pDEinLUS070M8rv8IzsS7DuyFIac42DdaHzjufEWHIqnRmKCahgaG
QheVHV9s92GSn1E0bylumjr4yAZgPpftsAwoHybk01Kza1ANmhALnSgrBTDPmqT7MFO7lqSbGr2y
wvcrEdTJWngI/OcmS54HtFpjUG/D4eJM1zk8mul97p4Xa0rmXuo6QqD+O0egBZfqJbF9aaAJ9QTg
iPa5O5/7DLZYIByL+Y3Ovgwc9lzzmNh2if0tm4d9qLHgXIMaQR6coPrao7hg4e+2wZXdhXbb1R9Z
NBwiD3BFIqcdWAghx3hxQRjoHhd+oz4mmMuwX+mQLQw0DcDGENCDAB2skFofojy6Tpgjm27DOiR/
dvxCyIv1/kSWPrBipCDjkfLTOvxLW4sXi2wEkGwcOfvIcbbeIKqpCc++kHhQ8GGmV78/z7hlhtrb
yoRvhyDZhAM/rN5ySuN7G+Mvx+yS6umvoLKN7ZIH885fRIE53SKKsQTYfoUBXlOoXhZkY0aQlAbu
hLjHdgZeos6TdP6BHSW/7XJjt6H7L6BywwndBjXZWa87xr3dsxmXvgXjBF5D9vhleLfz2jn3oPZa
8k2HIR+SJFcI39AYHjT+aZhVnwfDFcxOA0DZjfpT1RJ6qNmv/aETWMUOLqubdVdGWbPFctyyTebc
rODKY5wFd4AEa8zCYlJPiD1PMdc/uhMqGz2xX7KWQ/pw2haP8DPU4N0C59/SwELmZ5UB6PNr7NqE
11BkW6FR+thn1x0twVLHuNmEC9bmjQ8/fWUjhF/1GrW0mkW8SxZIWsH7EsvLQuAcz35nwB1eQsay
/B7MJy/a0e7BgXVw/mN4zJpzZ3dOc+2zqZCDPDFAR0+qEodXB1E+gIbUtN255FV1wY4m/ItL7xAD
cJgej+5IflzbnSajSj/pP9x5LqX0bsMc3BdfXmLlPs1ZUmbJuev9ousD2GqxazkkoCH8FR0f9YaT
6eKD7nkRKTXv1Kx+VCtF7vHhH07hESkOPOaGr6637H0KSSpqsF7SabZSOSCDcTNJ9+FT9yEzcw4E
dozwHnIHZhbsUszJP5WIZ03aHFMaF6VwBfUi3dDkJNr14HaYKZ+DJZ9tVEQQHtCacmxK7LlfNU2P
lgNaF/P+COZvh7HPHZArGv4HA9GvjZBnT6NjhBpgvXct5WWMJViloRRMFUEDhQSrpVNrNkQDU3XQ
q0YoOCvK7DyUZMFtXE+7tBmOGV6lVMh8SpqyZchiC6rRPC9o+xNog2t49TTyfdDKCos/GF08duK+
wFqOpeyxml6zMY+cdYPN2Ru6fCh5B2toQpLXIFYhJECsHf3tSt7c5t7WBaWFxk6PbgftrrXHIfsc
VxBruQcSEgKVHl78YJuxYp7yBJY8rEc15QBCkuZBVHX92Xf2ybhv5TNr8CVuFUqH3PdusXj7xpxX
RPY0gBsAGembDO4OvTMuc7Jc0Q+lCGeJIC66O+H3G7J+YoIXqatfWfzTpq/hL+YO7830tZhqRN8v
+wiFHFgeUUrBJZkOY/ARxybvwPGKf75Uhd/cU1vF7CVDE7+OA4aNC7BlAZAee17AFLc+CrsAK1+k
zSF2PnX6DYKQmZO/XhewmPbNYfsUymIPt9FsNtF0VMjvVscWZ8mBUZ3hSuLPDJ378Bll58WvorkM
M5nHCOxy/9T25GX/JKSaEO5j4n2uybVl7wZUXABs8rp6f/zxB3qgEqpM09wnTVkjf6dhECyB9Nvo
yF28SfwrmK6QQJPuc1YnGRxrtgVMEf0fAZ0sqV/jbNh5oIoE2Pg1BHYG0zfgej23wU553xydhZFP
pM/TEGBjKhLspAE89tN7Dy1kSl4bdEade1Yw14/bMPhwUkh54JoDpzSef5w6NLPI1W6xqPY+Aa4j
UThIXzWeck5AGprnMIVkkmXwTJUYIC8tf+AJSaHrRQy7I6YZ+iA67BTMXbLtYRdqphaQocsVtLrW
6hJa/+sc0kImoPwN2TQJhjrRlFM3KBycslEQSvCtW3wt6TicqRcXDL2riqO9QCjU2Lm3Vv/RKFsR
doM7kOFbIUqv5hvayw0iKAJ9s/oIe8cmGf7N/tOa3ru1GscjwkrKNDk1yT7NbjS9T/YWwxK09ifi
QGEEi5b9NnEv2XyguG7rROw4S/I2Di9GNldvmZtcL+mpH+Dcd/Sn9sZtI5znZER2HaBiR6bP2IWe
Cb4jTO+SI8k/tBVCQU7MDSsButgy75B4KWRsXqZgd8cWu9Xg6E2p/Rnatphi1BNL93WUvcOjVk0d
qYu1vSHZpGBOs0n1DDFC7hONXjkIiwCH+/trZHAtZMzNFVRl1yRlEHG0AzOk8u9lkkX/i4Akzsnx
t1P8NwSp0/nIaej+Ln7wMAzPTz2D0P9F/c2u8eaXEdTP7AR75g2XwUTnrA0qs4LeH5fLQi/R6Gxb
pztoB2Tt1ATY4eTnjGFUUpi9C21JRl4+xR0oPrwq1PBNBFkEO6b3dsQOuU6cXPXx+0u2GhLV/BNm
H1zzs1+DP7bo6CNmq9n21xbPuHGROQu9R8+4r2KxMynbzjBYNB5KAkmLdMZdCjZshKgAj/7OhbKk
+2mr3Xjj6uHvVMvK40hbSbs3ZxlyQ2MI0201xDMsTXAnZUmV8ekmnW++/HUlrA0tVDGnPSdDm1Ot
Ll4HWWR5a/mwa6YGkXb8U63d2+/zJmg3Fd7CqwkOBx+GhgGbW3vo8bHYNFhoa7OzhYtBe3QvHawg
mefDEPJzgv5Dw2wRLsGh1oguZnNRm/Rlld2z6tmhgy7Uk7ZUni4Jd34xyHOTvln5aW0KNlS6FVq8
IrKktKuzD3vZbf0F1Os6QlJxJjzIfauPoUYLK0K+x3D9Ads83pz5w+8gxCp6j7v+LQZv0c5ABJ2/
wGQSInkM3I6ZYDwi8Yu7hqeob8/cBqAb8ayv6Ws3mUvi/bpDIG+6EpfyuK0nc9Re+ttwfXRBcoe7
8BSlAuyhqLxmKkLX/1Sie3Ph5JNZnQ8WBxmxYtQUusII1p7v+wCSJV/VJfWn6+DXRT2vL8SBvUTp
+jCM2MqHGlB4jvtcC1UYNz1hL8mxndhtbcm2Zfxk8VnpDLAyh+DDx326fLYdaJAIeIoPXS7BBwfz
9JPR7mBwbTgQrwaT7rPlz+CMexUBVKci/iuYTMrG5bDlTQ30G/ZhCNnKBVr55A6vFhADH0LjJwoT
VXwUeYQCuAz0QeSaW7OPbFvo9UnoS8j/iXretJkucSJcXyb9bJAqAs8pR+/lBJcIpCXYF+xul+Or
h5V5QZrXps89CHRIFdskQsCMcFDmiTSkxE2ydnrPAY90mmHKuwGLVRECXucJewTyxdshxDnnBpVP
68J4ad4G80VGMKiF6kTGh5N9zP60q+uK0/M4HTs/hPdHwSrnFqL/GEGS18u9iZ8YGtmOfocr3BxH
3mxDqDVAbRqeScciJhb2S4JirO8aZLvDZ3glz377njV4BmIBjSzXztaffnj4waIdmXDnuX4e/U5w
Ty/Gu+g1LGsDGxkaIwDQqE+2rdLbbNpHa0EUzzMuCyq+O5AQDOC9gryjwMkaLDJc8LTHYp/6X77N
VVZO4PGD7k9TH4f53WDGGBSDlEfaqLyv400GvtCcI3AcFAF7iL6bZ9Sf9JG4ONUVuOIZxXzVzTFc
nv0mBp7DDugmyNEap/1tck0xMp676IEysARx7Ny89C4gPHqAderXwkCiSusVux3hTCz7AEmJIZyG
EG0VBjnhdezGQjkvCz8PHe73scoAOfRy92CrIaCkkqHEUEahYRK08mHrAAz3uF1dCOz2hOioCm/b
xgP3PNA9zfpDG8HVAr+lJQBjt9pgPyYeFcJOVLWlY4OiXq4OHiK364vMPJt5Dxy0sQYNHuwma0Su
/dTtGUHQbz9cDB+QlXUG3S4U4vKsOgwN2XMYSfHIQaIEicrvfdoB14A2mXHXngGEYZZE9kRfAQSW
7ohjCCoSfOkMayZBIWPR34ggY5eQnDVurmfYjRgrRAfHpv4XrXi3BrqDOf3sh/LuQwsIPMyzxCjQ
WBlvjUUfADecYHfk3B+5lJ/rmpY2yzYw22wUSHgnKvv+xxv3CTxn2PqSC+jIOlAXo7A9FIlNkVy3
U4a9GsQ/Ch7AFYvhXWkh/KktPvZ+9GEKXLAuJUPSs4QXKsN+sRVG6d/qbV1kJMKi3ztvUasKGC5y
dwAgw5eaEigBIDAFMa8RNnm3+OZ1t5sh76omgLkVkmD8lbmmUgNIa7hnZj8s0l932AyLE0gXFcPH
N4KZb6BtJ0UNr0BmIbGiJGPZ0sltpoq13yZYjmQBAVy7iLx2yW6EAbGG8W6Kg1zSCGurEBCndO4v
CQhckGrDvcZwmqPX/Bc0zksLXHA3K1wjFK5kdqrpkCcJOQUyKfoEgQLudxqBCimDrFgNjD8KHbLE
OilnKxpbcCe8rs547tN425tgE+OLjQDptfXfWm3zFH8zxEeH9bAdJiUHF+uq9ykYimBFSCgENbtC
Xb60wZqPsD81oIU9YKJhqHcJj+DDa71yNt5G8eiIJFNYPZedhVMPsUjYbGiOEcpFAMFlAk9FeIn6
Cc07ga6Q4mfDPYt9hL+XaRD9nbC4rLljPu9hFGycKjlPMAcm7ViGOA45qh2IVhNscYdMg8hF4v+l
Ax13zcAe2UrcbRY3lUfBM2Ou9qvJnIda9JcO8VhQbPcuOXKTLgN12M5ZfVXGIP0kRTume4Fuyd9L
D4UqS/UW9vehsIDRxHPgZk8s+ntsP9+0HaqHnPBJZhplRTz5HEbPecgZ7EX15DxqPqMLGP0/VLlA
xfP0L5zDbztDZ7DO9Jm6AqhubU7+4KH8T7ELcwVMaFmz3kzrXdOkvRDuvqsp241SPi0hKFsNss4M
HJoixPpIpL82vKxKfIFpNcn+eBykENILgLLr2S+Rmn3lUvt5g3PIdccPiL4ASlsmZ6MSuAJt3B0R
eXDqfXOIxgRueCztyK2OzpgV+TXOAT36jWoqvJ5dobykzv2I2k1iILfHnF1HuvibJl0vqo+/IU9Z
gH3/NCpon61ij2gRU+EG+CGjB0s+Xb9E5r+na7vjtK030hEPpukLmDIIuCLbpIzvWL18u1n9k4y8
ZJkPuRvWoKzDBOjCnqKYneNxARnaXZdaPo2d+hoBQUUTvU9LeO10dGESzkOPPtcRf1ZtdOjjOiwV
TOd9D9cX/GbnRo3wwP7W6KmxeRv2eJ+CqQosiDLMa5ZeBFF56Id7q2GUGrskb1gPp4j6ClsQZF5K
KseK44JtqzA/w3Od+OHzmMpfa0WSbaKkvYeSlsTEO3+SF+KEO0uHnVoc1NWFg59yohhChvdK2maX
GO+vJtLu6bxQ6H3Nb5Ziizrak6d4ptcwTgBCa3TiY0RAuzfdF3ME1kKFfQwBImQw6okH4oMGqM/r
BKePuYlFgzPDcs9aXiaJniKd9NWysM97OryYeYZpFRbidJx+0ni4hJjWwDDTgzN2wywGcD/cQgyB
ht6Cx30ckyKM3ZcFVFSxTrjjhm7Fu268a0g6dSD9UG+N44wAI8tJqBB/sRDVyFZS56DpIHjJDmhy
lqdh8sD20uHgRs19drPbPON28PX4z6VzWGCtZ1BOYfyzYH8N3Hemee07MO75uKbxgzUgdNJQvEzS
NE89gN6tcV0Wl4rrtXJZDcBowVi+hVkSgU8YIU74gavO6xL3fG96B1ArUTXbjYi0LWtqk3Ll2PzR
WJzhIty1sBx9MsAT8lMiyAE0tR9u3Pl7r6Hpbe4y/+QsAVzaWUrawklY9iqmbDJvCUHc0C9Ed8QI
IaZ3YcLGLT/bGBbouJmxs4xNUVa2bY/9jFidCj26UVs1+wzm1LQdvunYwiS2pkH/PdKOQhxYO3GU
w2D2SJXJtqHAjWhqcKhLwOLrktUaOo5U7w7J2mpqewgWXtpuHYCuQra4EBqP0o80Tubr0nCxx6Ow
5rPvDQdtbVSK3mRVi9SfXRpNK2ZKbIsbldu8H1M0SzCw2KOYIl2IWSI5KcG++R3MfWSXgaIrxTQg
LDr+Jd1S6u6ybExR2fyxskEotu7qmgeeBTD/SaZ3ol7BZfWmLaOgTe8a4gHeIbDbWT+EpW/jGnZY
9RrOA2hC27UFxk8ADrDcIMc00X6MeV0M8U/UtNuIAiQMUWFMg/8eVTNEmhwTNF8BR8SjEUCOCI7D
cmJgpMV5ENjzUOALxn/hKrzEQ7D8NHV4U15/D6n7lNYrQqkYti1SRlwY3eeDg7AJ9M0kRnQomGE6
oxFWI0MnGUYwa+J3HGP2rb3mb9bEH0yafx7J5ryPNAKNMLHibWIS4OcijTTp3w3mZCF5yyUSdyzC
mBjw9azo3oxp/ezETTsf1OqSvypdOCSHVazNfl3bYCmIZTXC4zGP5kI15FActfztOo1L1HQAn40+
d17gADOCR8kx7EZHFFSn4jwRGtFt13eOg3czSdxSshh8i1e3IsE2CBWTI2b+7JPXqBnqfsgIeloW
6HXPGkHg6Y85/KJr4MUw3XCnBXTko4Htt45rqDiUZTO8EmGGipVGoDzTpXHoDJqqFVlFsEPbYpLQ
w4xD7Qto/lmr4X7xEx7/XRc02NUgxzTeRWL+LXfKdyQ0GKYHWFf4oIvFdjBz4/8N3apuJEdbwKnR
FW2bpd6Tlixjzh0eN0d/nem5i1PWnrPUrt5T0ISJj2GcGj0XR1gixJ4uJGzvRrxe4BkScFh1nl6X
stN2qE+BH2qslNDOujxSEoJJ7KMJd+w4qIBvA0lEuF/wIdD4BU0XPdpEeVBxeuvZqpunJfnH2xG8
Z495LkxpMOXNex4g7zTvg0z66MvB1m5lI2J6sj2dkA7e22AosXZIZ1stmYcWO15iUTYKbBk6cyeY
3rtoYdPRD+oBUzjEadoatnAJSwEulMFsmRvUY46Y1hnSE9iocCeDKZNlGI4kOQSGTfTIaYD5NYZS
PRtXcrybmV5O4Rjj+pF4Dj34W1KQiWstQ8QrUc0EjC8E9oE1oiEGGWln66JpW6xj3wS110c7ES/T
esPbbjrgx9+80WSMwdqvAY29sk4CzCdYIiPgpsDx0spDS+bmDSfZnxl0PCjGFurWRuEiMzsCsmCC
i7ttIuhCMiOFlb2RRUvYL+MnvOU1RVe/aVwxhSWZ5uW7TkLhu+j3Zcqf3AbjdY+5z1z1XEsklN+9
KQBHhY1S4/gn1coAkaHmiV0rMau013SGk4FYwKAiGQSjeOm5UUW7tDDAmxWXK3whGQGrXHvWxvsl
mdQCw2Yrfi3JDBOMyEOQiO1BOIx79w0zMKxzX+Jz+h7g8krHdYASHPJkqyhos+MUDaEoQl/j68ev
FpGXkaX0WUreYnTUWH/c8Uj0cq+06NNTtzq4V2NIpOyJad+B/kRDC+ora31n1zCQbFXKQtmXJM04
pPbFC+dbzVORHLkIQVk0hOKfhvsddkGgccC/J0iwOVM6Yvdx0kLcvS3AtdYDuF+JPERwP+JzMRYG
MFyaUlC/7zeZaV1Yxvi8eMXkp2OkipEgYhpGZr8fzw6bMIfqYE7zmSm1hJiYiNAxsIbUuupVEza4
W4Y5xHjdnAZ3tDRje8SOJB1UsS9gZ+7WQFs8sj1tcwyIN37BSEq70osFQ6rX6JhjK0b11/GY+ODG
df/2CFXrtz1txgeHRoR5NeFC6orDaMaiY+T820czCQc0XMTgCMkiJ1i3mMcU8Mos+KvzgSjMHaCK
SrUhswt3BzNx9+GxMXUrgvFAtvEwvTeUPqulW45LH/TgmBScKwyN8Fddu+QzzVoYZp2uj48IlJmc
CjNJiSh7i8M+pcb1nonzK9Y4PkBh3nMBcDrhFtBF7Qqws3WQfIAr7LHmaJ4Mpi/DMN6Mbq/J86io
xC0yCD+aHmOCgd7tymtPnMTC4HkiOgQ3HEjfeIAZS/gWOwpNfUhHjDWmgUWfpiPcnWjV4dJHjARL
2a0ecYlVYxAHYxFlEFnRv2JuEs06JkE3WcY88hIuE3xAI+8xQOlSPsE8greIlIbqrC7xbmbmGILa
g5Oq9txh5wyi9iEqRFB8HFX7mDGqMRyj5ZD9OIN1oEWvro5zLJUywckxbT9iAndKgX6IxHs8LpyA
3I6TLoYdeALSmtAr64KqCIOpi6/hQUHYYZRsUN5+/V+EdEOVBCpwIEUOQYarKMXwBMHUKPiSmiNP
q476pt/N3jRgCL/Hae3Q4B1H6SyV6Nmya2DPV1VDeulsnXDiyPKvvbgBj9WADwZJJUl3wLhc3+4i
g1ODp4BBnJMmlBJdFpq9KvOla3bUk0DMHgu66RF2+CG4PKYeTJVHlval0zzCVJunHU1KVq81ogyT
AIzqLNGnH5PWYBo5TVZn2E0rgQuu1dSZ8b3ayTkwFjQpnBM0xHaKznTdS91PVBYRFB7wsYtuIeEw
G0E3bD3xaTmq4pni3fkjtWyyEtOj43lVLX+XrQtDQt+o9NnwtElK2+NwMJiZYmoXto8F+LRHZh89
wPUCO6CLUOfuDM6ZcpW72e88iRpBAr+sGQF/7Xc0IlA1o2nC2MgCrItEQNR1VwsYSeLVD+ARX4T1
XmYtMI+tpfHTginh1XvWTZFTYNMd8cYLXtuWThuPeOuyV3JsbQWHQKL2yiJSuOgjs8Tg21IdHjJ8
n1BYgHDbgxwxhQx4U6NobibOxhewmWl8ipw+9eHCprapSEhqcTdpo6MSDzj/q9oBIlTLV45Jvf/Y
O68kOZIsy26lJf8NraZqVKSrPpx7cB4B/JgEg3GqanQ3s4fZQW9sjiOzWjJRJKc+R2R+EgmEezgx
ok/vu/e8No8YwMbujwo6MTTr6brtnViXe+w+EGW6MOxwSExqaG8RCOntKeBf7dpYuch3XriIlAb/
kGU78IDxh/BnR54HcSbYnPZAsQtLaEb90MPVd5NUEnBerVJ/N48uL+8uvU5umsmhnRU7arqn96K2
ulzEOcjdaqMStqXwsWkRt6bBnuWJ2H5y/HZRZE3CICVdYbAhDndOVhQnG0+Eycshx6zuWLmS4UWk
cmLvJmyDubhyM281ttqb935bZC9VVIwVvIXE9i4Ykxnnj/7g28Q289x+1dYcR3u/8fBIcwjn6b6c
nS7ZlKquyEGkOS0xx4qq+kYVKb0NztGKHmNfJklhqM695U/AtH9HS/KoZe1Q2bCFBJvan6AkoQ6Y
Yx/2/iojvWzhbq3tDrspfeynHxSH//wDCFD/9b/4+3vd0FWME/PTX/963XxW96b7/DSXr81/nZ76
Pw/96x//yjN/+82bV/P6h79sK5Oa+bb/7Oa7T90X5sdrAiM8PfL/9of/8fnjtzzMzedffnn9KFMC
yNp06bv55bcfHT/+8gvoV04evpL//P1r/PaAq9eS564/X7v//l//8Emfr9r85RdL+V+kKx3gMqB5
FMM+QZqMnz9+5NhfHE7P8DTPQASCuQa//EdVdybhafKLHwAGEUKCFA2E63HkdN3/+Jn/hVkQYXB6
njhl28Pwl7+9wZtfYSm/fvP/hND40znghOzHBSNfXCcIOBHUT3yNwanHZPbJdBcXGI7zo3lQm+o+
fWwOhPdsLtR0NT8Mjxbuy999Vb+9k9+zId2/4whJ5ltA9oB9q8C3uz8TRJIwnAOoEicDnUXqIk8i
eV+yw34Musze947+2i+t/ojTUX93hzjdaq9tECPL6SH3s/Aqbgr8yNNU3OliGHeVIX2oVc9DpJe/
lk6UnCMGqsuZge39yq0r96UpveomhzDI/FhHvlQyQoBs7Ta6mEq7uSc1M70kccDwMMc198qU6b63
7PowZK5z1aQjzjIzo6atM2bxEbtCn8tp9Q1wqqWRj57O5h2t1FP+v5MXJvYDseUEGR4aU9uPjuPT
PaALeFVi2dm57dzvoxYZ8/Qr5I6uCnYbC+oAxC8u+Fkwa2Nu+13fwsQgd9W7D8qaip3IsmU7xFhE
yM7gVE3nkXRRktbyqobEcG18duNzR/NnK702vexYGU4mpYwwD1H/29kSxTFBBmcDH0tKrgY/clV1
ZqftWOMu6Ozt1NfygZcN7vopXxgcGloLPYyhPJ+x0G19g5C7hnw5PTbkgj5AJjfosh2CdbRU7t7u
dXprgQfaaCFnmj69XXFICn/aZpIzqy/pdfihi8iZ+kMo1m6wLOQyUxwcUcJOqJJYFxf67rQXPToC
jqzWDRUyZfj0HBosAQJL820WZvNZU7f4nqIuQ8lqU8RQPzpqx45eZBGFN5Qx+ptsWwhwlA/9SZ1z
zoWM5IWuMndvRe5y1mutb1zLoeeICdBB1qvFeo4iu16FbdU86nxRh9ApCTCJcCxefScb6Tv7GCEr
1oNLkTlqA0OqPFcT2RzHdN6lbUMawytTIYDrsUsmrBnjmNIm7ofDgLdPbShI23JdhvRACTx3eJyy
UZBIqyjAv/JG3GPBIjDTKnGF3tiOPZ+xYyARXDntbcI80Qtdi+leobu99dqrHjy/SVtADPn0PHmG
hosUnq03nS+L+zFOkSQCBu/mh6Iu8Sa4btN+CwpPXijjt9EuZt5VxPuLuwelEvfCm20Hi75Ahluj
PC0Yl3OvtpPtqJyUrH1PTKbLIlJOJquVvTODxyXcLxb+Z8lDMJgpHX2dAI1UOzBHdvtJ3ePDIyjT
9m6wOF+78XNMfbWZ8yK8VIaiZF1NttV/Y8oGXXT8jQWezcbTz4kYDVu3bsnw/HG2lf5hWvxmWQ9e
j1eHaSbVfMM9s3YvSivvtinz+vD65sNOKtXsMNnisYoS8vBh1GHPt6I4Yuby4Fvujv+vvF08+fSi
HbchXcGwc9jHqrUJu7dWuFHRVADPrkbnLJE+/iScAfEnux/cc5gHiktbavXNRnuqb5ZoORlt82lm
N9WQWnJUjLOlNfLkghj9E1ImwXrVm5Z6Ppb+R2EnZJ4K0dNjnsc8Iy8aRf33JRLTu4PaeBhr236p
dBfSTpNgh6YiGZ1j2AXB+ZLF+iyuO0Ym5LZrlWQA5mW88cIZETGKquAqmeLiqiqFezfVrXwJ07R4
IbrcRWudD8nTMHVm78VtsSvQ8khj6jlHctctxXrBnRmRta9RmGnQBVfs7mpEu0ic+8Kug71Dm4IB
XTlN5kwH6qWrc+zWlvb9z8YO+h27ufbWzZz8TgHF+5bkBVsQi3wa7uwhV1triMKNM/j6oEdH4lDv
kJd39RyVp4PcMdo0k0732kw55vmaLdrXggZQjmw7sbHxpXbX3jyk4zqDP0VgAPaeocg2VYHwkxps
Fq59MUtajdpJ0n2Yi3IDjj/YL92E0M6OoDw3U0H6ZRzlaQw2qsZF6gzZxWnBwhaVTfZN7tfdg0iG
fMdQerVJ60l+jVlKuVUNA3n9MhEds8o4cc+MF3XLSsS6gitSLY9BEuJcbktQfEnbnzF/NzVonbJC
JBBcqicFaNyGaVS8j41ff5348mlyTXm97gthXaQ+M2DwUuebgnYNxJioim9LpQyuLebN86++eBRW
avYuiXd2rnNPDqislvJRpUWRgbZZisuuHZf5EKYNgRSD2r+p/TQ4G+oGV2M+tc2CfchuEnqYwjrv
pfRu+2LOsLA6/X7MC2fDBtdq9iZBGr3NGqPztZ7r5dOv5vBTTI39zG24vcxbn3Um8mSITbeipmxp
C9yELVdYGHnDFfPOl3ZjTd2JqDSM+6qPi2MkSjT0KmzeYzkFH94sGlRfZ2CmE2Oe7wfeNN4LZk/l
ubEPblWewAQwSve5iBbsk6F4iPs4vaxqeluU1vkbKK32eZwCfO9N6KszbSPLLlU8PQy9b5CgPK/y
VqiY2XmctslxsMFIjIo99HrK2uyRrVv6UlcjsQ1VjRjOS/cbNht160xxeNapDERMZMuPeYqTjyAo
2M7AgJ5efPDaABZiVPQRlupTyhbMbLSlECBKRzxldkx+0U5iq16J0hdvJf2d6waCfUl7NbCxhPrD
+Jgnofk60El8rBYhxW1BKfjgtsad1rklsnTVB2hZOGPj6tYyBilM1gt9tiZiF8nm38VwqG15VzoJ
bWQsuXLaLH5pO1dKk7HHljdl38ac3HEXxQBzndSbtloExYN0MPgmNf3JVVC3xLhtSSgoOrWTAz+u
XzhZrXVVD/NVlc3zTL4GiJbFuGpoxqkB3V4bUX5089TfN8kg8VT22JLWnmbwDNe37Wer0a+as4wy
aT5yqLqYW2oVu+ddGfogQlBfgG80vfdcFUnKaTpb7MsGpwDGUjlVX2/KzLPe4klO71OJzrhuec/2
ZrLCxax5N+bYydl5tHrNHBc94KC1GLs+YLfQ8XsTtMudHkcMWiNF8WpudI2sMjXT2xKbcTdHbfLu
VWNBSRjO1cU4TLzu0uP1oc80AyLom/K0o+XAlpgmJxeuRxdbAKxq8yfcu5/5c9w9/MD2WZogDQb2
zwzRMZpLOw0pyzu2kM51Yf4EQPj3xbfDpO+QiVahdH1P+qc38DuAcst3b2ZDZ/E0kyTA+nMwBzKE
a5dA1j48/tmAUPtnXKB0bAkr9NfthhvaP+0zEj2LTCc97f4dIRgDe344YL9dmyvBVLV9d9lf//ls
hh8zB39PjPz5VX+C9DZz74jZ41Nmx/IOf/CaJWI1bpo7+afI3B/k9X/1Wj9hXwdVRY0d8lqnobmE
lBTLJ98tOLHQHG0Q/4D+t4aAwDZ6V2ua05iR03W++zN27w+24794I/KnsVEpjTHLdXkjDhM/XEZh
qL3NnNk//8j2352lp4MaKj90mIUlPe8nAYFdr5+ZiIN6+sjkjPeEnvVGX5i70+ymeru8kCv619vG
f3hIlc3+2PN9ycv/9Omm2Yo8elenT1detWdwrlZYblbtg9n/6YTJf3TS0pHCTOwzEBVw6x8vkpp1
fWIAIM6L29O4d3h2W9aq9XAmdmJDlPra2vzZhfLTfpwr0ZVCSkmrhllcPwSI31+XYsoWncFpW6kF
OgXNOXvLBPT812/x3xJkLlNCx7r+bv6ovvxRxfl/T7axFYzaf67Z/Cr1mPo/dp8fn91r8Qf15sdz
f5NuHP8Lgg09OZibp5uwy5H6m3QTfJGIMAGqBXMOPRFyXfxNurHdLwAyJaqa4womCJ0UpL9JN7b3
RbiINmFI3cPgOJ73b0g3FCB/5OE6Ah2IJeJEX/1xIf50KThztwS6ZHWeOhuWQm57owQ7IrPkfByG
sSVsw7p6ZVN9tll7AUNxu7hAImwbpGChVyO4n8xQWCM0nwsHelWTQQWdcH+nd3YL7TBqMVNqYjHe
zssMRtaUgLug+LD7z4I20zyM2yR3j/QiScVM3wuPOHDlRD32tWg/1gyaqsRzVwSIz8lTurT7oW6/
TmDgJtbZNf05NIXs2s+6G50Q3HJiGFEeZs8kux1EdN241b4wJG4Ksq6TxCdfx8M9vdVjlLknLSDZ
u0H+1amcw+h1Z4X230yf3MVOvKW8vpbwvMayPmQqOgBgpmdNgKy093ETHhMWvbKpMcMWwExH985b
cCWN9XwmQAg0DfjRIXFhceFhjspgj2QMKQQ6lLBuB7JlCwbSUg67LCyfqCweqgJoeQUSQ2Omjbpg
Q4PjKon7b/TXzoYuz1e2TQI1z5rHH06PzGwLOqF6gC8h8PwGyNST/zSq7twboOTMZAQATimdPLWt
+zL7Yk837dgPepuBJqpHkBBZvvVAEaVVRYQL6k12ZhUn+lugw0PvBLshABM0SvAGfKUeEYnJb9dx
2tyJkgO6EEUL8LLhlSusDPpseyF44hgHuyjTV1mgsfBm/rZ14xv2Qh8iCd+nNtwKmxAt9keWmXeP
hmljoidj+Zulia8MyVGdz+dhnh8w6NylOvkWMsGdgdYE6ucHNu87EzXnVM370upuYqckx4F31m33
UR7sUk23qaqGnRcl917mH/1lwvmnFhBd8zkTv7dOJe4FvdT0VKBWNEdAHBfbtJQPKQGprlHNaoQM
kVbjRRGTfk26A2vYFjo6yeqOaH5ejvuyrm+0yY6hXZ7nwDsUlANiJTSS9Q7FbF2U8iCEeYpH7yp2
QuKPjBGAWVjE/fcqDmL4Ok6wDRL3BUv4uzLYXV2fpA/JDSqqkDn1nGJb+iRnyph9rs0DEuSzigv7
6Bps3cLvz1pZ7kTLHtO0C3pCSM7LH9BbWreRKxcC6kan+nGexpfOcs9Vm+3KPPHXwhqf6H1jXXL8
jJ2w7q3Wxt/u5gF/IHiab1bKwHnarPRNwi7f67B9DwfDGt3ClmIP1651y1miDJ4yhcGT8ElmYchD
HJOkqlZeZ9/nQYWBHvhj06DDUPQbsENTCnGpm5/dxXGP0WiGO1rCT3lvv4/+dBH16iUNAPr45Vs8
UMn7kKQm8WANCUQaTCWpwiMdrHtmtYoEax8i22mjsSsTs+tr+9yP8d2F2t65DspZFdrf7dNs14Sb
F/6v4K3LxUW5lAFjs9u1nWHa79S6q1PSJ+l5C+hxKiLoI4wGtic4E0t4XwzqgibRfVICp5zrC7dL
dkyAfKNxw9SnYr5DePnKaNyN59Qbb54uUuMeaFzuNQF/ENqfRqNKLlx70vNpiLXeRhGHL6J6b48Z
ltV63eX6SPKFC7O6qTRGZt2210MPCAjauoPPLHSzrVdFz1k87OLRtKtMBCA7s8t0KS7SbMBKWxY3
aehc1gFVoWfvPZc/EXpBw9Eo75bxqqa/NnSShlfwNpbeszf12CSrm7In96qaFm++72zDQnnb2rEv
MBaBm+MQT96pc9RAAMAshVMY/SO8xBe3qE0Hac73y0t3aX6r0f5/dUFT6NSxYR3+5wUGls2P//7f
Vfr6h8rib8/7rbhwwy9UBlSwgTxhzf0Tf/y34sLzvtDYCWj8uJ7tIpP+rrjwvzAAQVJ0UIt6v7WT
/qe4UF9Ouys/DF3bwWLGHI1/o7iw7Z+nCDHCmaKHnacQIVWp7fxUXQRm6KoF/N5GeuGwdgrCHKYZ
l7WXNv1xTFXWgYlM56/SJd4W5yHGBam25SnE5GFwfJ4HNV4OQVqcuyoz73bezQ9+jNbQNbXButUV
pI1akvudBdnXlYalU9E5T7xmWONCHGKLHgk/XAdZ5u07f9B3fel3DgkSYnnrxvbMbVfW4mgsy3/1
x5gVVAK6SEVJA8KDb1d5VbHTbhEfCaZzLxp80I1l569TZthfyL5Gb41cOV86QW6wvLoYbUrEiksc
iT7dr8ElFR+DXwt796AUZYyFkBOsAZJUD3Ey+q9RWxGglPGYfQtMweDaMNfPce1FI3ECtt8QLgPn
DT4AqtyE2XbXRBGovsT04KSTmZ5JadvzISm9FEteHL8tUjRbNRnvnTmX+N2Na2liPFFx5etguMqU
Oz82qpzndZtlUGcKPDNvdabLHlNg5b9kkeAmapquvaeVEUBqwgPn4z82wLPa4UxifXDfchcwx4aP
H1xioMIHV9Wux6rumQyVgzELGJFVixU/7pYnugvtbatO2cNeQJiL+nLdEYi/Wvy+Pnqx3V3qVFXH
psJXh2GTeP5qLoL02k+r+TJpcneFkK7XdZwSUXGwaCDTAWiTTrMOdePv+fA+pnXsoGHiG+6LIG+D
Sft7G+3roNsqXJeEKNYVgsVxytlbR8Y/CfmSysLjCN3hZBpf+pbmEb4H58DmEVJwRhZDTRDKcq/p
H40G5l47Hptiu0h2sybIwXdtb4WH18JPqLWmJIDIi1d/HYuOjHjXJNa+LnTC2yliUFPl0u4Kv1as
CBFdfU+a9ns1I4wDlEmYM6dGRRymZ/iuXcwXeMbdQ5cREZxLle7zWfIfGZa3lmtbR4wI+bZQAyq9
QazscCaF/WXqZMGlkkONUAJw8Rl3X0q4BYoqJSXxuyKerh1Ep7N8dp2HuMT+gNKKUTSNxss0GnDO
NkV7lJ1T4WAZwnrnp8sChdVApYztEJNeESTXzDd1yBpmbfFKlsM7iFZ13xdAps/I9NFlanW6wEvZ
4kayJCJyPYxk7kiU4TOv9DZgtNKDmstwiztDnedMyz7rezs8a02gH301LreswHDEbDc/72wn6dtd
N9GgcXYBgh/JLlnsRdCQWcNXVpF3xzLBZQ05wo9O2GitYHjVWHYBaqLM6TjJzh1pKhbVLoChRbor
wwu3Y85YCFPz9Li6C/Y6QX4FilpTm1lu9iqiiNgE1sf2XnS0iHM5JbeafdBFMITdi+4zHp6Pp/cR
hH14kTc2Rr84a9TXPMAtogvTYED0kmcG3oy70QTFPiacsxfOxAODyOY5GQ+ss+7UhU4YP563xd04
EsT+8WRvxhS86QsPh3dCCOe8N+Z96jqxo5mBAi5DbqNth0lyNBam81i5y0WK8RHKXOMw7tOf++mg
E9M8lKOaTo2g4LnGnftg5pjaN2PPd+721ghmIAvPEyYSrT03XbjxYixbt2NY09RQmOdcaypBPZUJ
DKwqhWQmInUvZki/rYjCdlXqRTwSRHGPaevJs4mbwLNdCOJhamoPmWV536zEuN+K1OkgaoA5IRXv
VJvSgZe+4Qj7N5Zbu2ezrsgP5gVjj/w6vA0CAO9pMmdguFy+R2lnr3nJfiqICnP89RutDWpt6fKN
MnQCfrno+No5jafnLsicW8yq1bgTNaXidR5qvLtjUEgiSYxevYql0xMT9OfoOmKHc+tVKPr5MvLL
fhwPpxuT59pJ8n7thCnR++gkJnP4kufRnqLrcVTyK8757sVZrOVg0bDhhDkFaEaE5LwNF7zYlZOe
+5PjPPqZbM6KIoW3rNyyPTN1ktyNBWnBYGnae/QCrHR5QgRfdDOysTMO0bUz0NJ39Mk8ELdt8ixC
II8j8YsS8C4ndpz/8HnpuTqLc8WnEQvXiKIXfhBZhM3U7+mg/3h7mtKh2VISdC85kvsR2Ej8kXu8
XjBDEcrnKVVbESu+RC2V5oZRC+cx6Lk25oaaYlWmffBaZ311phPbeRRpRxQ0zmW6rMeyZI3MOwOM
o9HT29j6zLlwvLncCsGtOsZw8FCPAMzqfOEfna4J+E8yPQTFwG/59TrKZXK6qltywoJ1414MSURr
1c1wytb+YPFpuYyJR0Hl0BHVMlkFehelTvjMtmZ4SEXiaSjJr6p6BNRX5Rkd/Tmz1hhsmNEdlDyC
jpqCKi8UwzQwXXOb65Zo3Eimm9Q7s0zTeymtDqm+VxKqRO3s/epEmh9rlpvJGtRz0Pb92kuoi073
bsAN3dSyJUqBrKeDEiEpZ2u55M0t927KnHDuTqq/8shTrE3ygxiAKWtXknv7trRxf+aJhW1bpnzy
2ExTAflPlKpYtYnNx3ObxY1XtgW7xqpa/9EV9fjiidGiR2SYemt74LHSeiRBXSy+f+yUlV73WN68
bdMq85U0AbDHIdIuPuw5Ikc7ZhUoPhbguzTF2rxlJEF/Wy6+PLaCzK+cRn1XtWEJa1uFn/gix7eK
T/AxJVjKFS4kAIKzuI8HTsqCg/Gc0gUGx4wDZUykgIzoZdFbxNXlrsJUqHPytf4jd9u42cw0gVl3
IyWPgxtnV00uDfeT2XYfR+J19/SrsosyMuGVw63129iCOYlNgAdngri0L/u+eNIeDvhVRNd/HSe4
4ko6WzCPmww3aNOTZyeENF7WqmF8CKacRxvH7NvCtwtMUfj+hWTeGaSGnFEGRMLbRJ5MpvrMHrvx
ep5ccSwjHkokr3kaRM9qWkkAvuFE2A73agyAG1vdug4r96HXeFRXrhgpaAjVntWLA59wANPGTBxn
k0UUMeXUAQAsS8Mp1EcgApjtVA7rTIv6LE5T8dTXLTEYPtp4RrWxyI1vkBEgKES3Tr/4J5RWDAun
LtHKlYJ1WEzyuzOH7YfnTM2lP6B9+L3ClkiqPnoxnjV5VMYlnPPeSjWnNt7glMxMEb+HQaFePGx4
esNK638EHr1tQmgSL1KTi/oSGc+79Momui4wEN9Qxfi3ZZ61Z6Ow5/s+CMme9zhKj2pMmmeZLfkF
6gXBTRkIqHZN5AUWY12C/uuUzIXBjtJ59Qp7eAtdknrhoa694C7JBfgTBcXisg/Sko6qrfVbNJGv
mgvbXw8tvCQ6cfVbnyzWVwAYY7ADCtyqt7kNujOpsJXEjX+yC2BvwseQE9KxuCkSZro4KWZvlrBY
DTDDr0j+1Hd4KYIPlfPFE8usbyLXcYE+DOFVhC1qPcwdBNqWO1Xd1ARig9rfa6crr2SDt4YMpi9u
Wi9GUGjbptsPPXWcM5LF82EtSw9k2bQ4mzRosvsMM9R5MwMGkqkJ90rFKBXNCNa8lbmgMCpHnCMY
y9sc6LxNU/+8pq29doVt3TDFhQB54rrAmQqYqs2orsuCdZlbb7pj3mZwlLEuDjlN2S3RCpLmU2mf
L2UjvnIhETqoBSponOhDasAOBnXxxuke3+IhY+IHkshxRHhcjdNc3Q3UU8y7UFrvEycyd9hSrFvc
9MsTS0e7FTNlYe03yYOmFYiXPe5uOpfMRW3G5S6KvGwtU4huAd7dPcY0sanLObqNTDBcSFnAVepg
N/uZyq9UA8lJLg4zhYDrbX12ZpecP6S1teePH/boVcuqSBU5xqg4YbAkIxpywEDFYlXbIWdARRGV
5sodU4xdfrV8tF0n+XSWt+tGNCXXkScKBvuweIBypW39nUHHy6eVzfmxsSr/GRdDB/9EHz3uE/jZ
JogMwaDfGzXHr4ETA7qZMv+OCUPLwRUVvJYoL7vjHFnTRWMlLTzugGZ9z3V9OyzYIfa4OJLvNjeA
fFfT5PqGgFyUa1/66U0uNCdfNod5tzLaSt6yHIiDIzOGEgOrY0VWzcjibrkAwrFaDJ+LWZLr3Fmy
ezOX3l1OnLRkLXec6WyuLHWYpsm5C2VWf4NhB7bQ6bzmYBdxiEJWje9WbVr2VVN9EYsYT39E9uwm
7zmJVkaeQGeRMs5Dhmp0XRWLo7b5MPUQkCdWfAsWdsFURkXCb3CmXUdLmSRSzW12RbqIvF9OFCjY
FmFrh2SYoNqzJiEJJmUBFMnGq0yF0bXNg13X0+XQuvJMZ7Kly0ZR+2Yr8lEbpoOw05jZgV5nbhPd
sgHOLln7/PqunScr3ltx3FzMYwEFup7Le2MqtMUZIX7PMtg+9mnl7w1ji14CLIER5IdUXdXYBf2V
F4YSonJEiqX3IGVOSY8kOAR9uEodLEiESCGwlhYhlBHA0SHjZuKSEVc628Uit44jJvnvnjd732Ue
wLdTKozO/CiUNxRD4sx1K32oi9Y9llQR33xZx1fkzlMgaRWuNtL08wpzRwLkz/TOtx555axraC9s
wiUNLyIKAtyO2g6QzQSCQN5VzTVwgek2s0Rgr1BKolcZ1BCHZzN8TPRyAFfCIOG2MYdsvezaUmDx
rah/p9wDC9iHMTNxYh0tDEJvluDrWGCiWy1enlwG42LDe6hjYtedlDutHJsF17b9YZ3rmOlXpPbM
p/F6/5wvGV7vMLORXJFYM7fl2LA1dmBXPWm/Sy4BF6cb30/tc4ZQiYMVlkCzS9OVF7Fs6q9ycsCI
Fya4qoJeHhvCxjet4Y470DTogY9WJti4dizP2kZUw6qNhgSsdCv9O8evp91sd/XXylr0Y1MseMOm
VPfoxewlX3BH+vC5u9S+SjMcGZt+wJS57+qEfV5lYKkjxVpHBrXG+7Z3+PBp2DzELLikVWdVX8FQ
q+7iTrRmx14IzBfDJtO901f1syI6uJ8xCJEsJpNiEb1dOx38fs7M9JDJTFzmciDZlmZWQhIQckTY
N+E3MXnJ9WhrZt2zT38YZe0+hKwOlkxuFzHvQhLLj5bykOW55xfvsXYl40SS4iMdK/JpYWf11w4f
+gK/TnptRgBzniLh4HZNem9nqfdIcKe76tqqPzgOSYu+LGKAGDJz9jNxIVi9RT2Qcq3C4iITjtky
9jQCTO/MtJXgyZjAZawOc/GAJZYOdD32dKCDu1lfpInNoI5CZlduCpKzBb60z6cehLXfjsM2ay0Q
5mhLl4xkTI+jTufNnJFfzHoHK9TYDWdmJBKtILg+MZSyhWbUtwDdc+ndt5moXinymOYKg+DcJujK
dAYZ7HLwrdh1A3VOp7G9Jggy7miX4xGykhSXWTQUFw4RyG0WAwGubb3AwRrNEZcTw80St2Shq9Pj
gHR32YOCg/hUeAcab9GtMMA8aDu16CXzBxVTcmxrnd1Vi1x2Ksk0jLgeVpudBi9WA1146pbm0h2i
+aaFkYnXJxFHsoPmkXWTRmTftE9dY3JmFUEiW1VdzFQjBLn5O5NfQ4ZseSa9KLlSdr2Zi4tqtIPL
kSblB+bk5YBvzbnvSHQfook7Pwl9plMkWT1tlSCQNbN9vPE0Lq1GM/MMgCMx0Exa+2XGBrHStanu
6+gUWBxleDsvQXyDRGF2QVpZB98WPWMZAqa01JWd7SuLoSLlNCafyp3A4Uym2qVqDu5mB8HCbgUj
D5oG9tkCTvFb19KoIYxVnRUznKsIcemGnUu96U6CFLhEf+v23GWF3fXn3jxHqBc6f6cCD8msBSAp
RHgCQlnMwFCNJ/DzJUxOE1ENSbSYI7qSvO5Tk+TpnXK78DFNJ+CdQ+g8ldJmEJg9S+8trTj8QRPR
UCbig8NlzneVDZWJ8irbSq+iKPD68Xxe4vEIdYZrXKh6IybHnPvLLG7ZOzDrwNHz9K7qvDsapYsn
HKvWwQ1B+nmIqC+WbtRH0qbsqtPIviuruDtdk9ltq2VwmTk4i6PQZZLNoNSzNKH5qOPS3kV2nFw6
LMrRmjyFdWdVJJ6wbuchNS65uyAXCajwHsdl1pbJ/2HvPJLkxrYtO5Vn1UcatOhCuIrwUAwGRQfG
JBnQWmM2fwA1ij+xWiBTeID+3S3fa1VZdbKRZozj9+Kqo9Y++lNivet8OXr6Eer/R5mP/9saXSRR
VS+WTHhN+d//u46omXj3JW+L07zGH//2j6yGbP6GxrRugjigrwSxUsqt/iyZkH4zSVrgPygK1QrW
Uj31V8kELS2WRDEFtzzJC6re/i6ZkKXfFEnWVcowlk4lOrn/UVZjqTI7KY3SqKlhFxs0gFA4IUna
qgqtEYnFpBNtzuJ2eO1ulIfhMHjjbfOUutlxIGKaOuGT8XJdUF1aaRf/YnlViRZyTitzOEeO+R41
Ck91Kod9h+7j73DQlrj13VKYRljTE0Axt0QUnZMs1Jl+G2kpVrowdn2Vz5HrTMWR15DkcbIvEzhr
Gy/7e/UVQSECGUh3wwq/YnJVzKRRM0XAS6WSUZWok1lL1xvQmNS+LhvbP2of22eJPsaX4jPtxPgx
DsVwj2nNfrXzrfGzvulNv9lpc9Eym6djXRnWVmP1LaUM/BbDXf4qi++D5ovUIrYx1zzKHnX1eHmc
qzqc9TDXCvaBKighlBlkBNuZA0ajmQlaxQH6Tn9tRlc67z9NmVT8KIpOkZi5/JSTsk0jyWnqHzEF
k8tDmebQ74SjcPB/v668/qMkcz2JOvsSrIShqqayqn4DomwKJheyrR5xBHu73sME3DXfhTuKHBTN
bl8QbTlE98qD9nx5QtfbdPl8p5ZJgZ6OcpKkeExTLAv5vaTsfbLgk6w4qiEgx3JVYprj5e1iMUVJ
VQyqqeTlIS2u5lQMhGGsl0NhmVP/0DjxBvj7jXYoD8Gm+HB5aMtPfzOpK2PLljn5gJM20VE/Ygxs
hOOjvxVTB3XZxLrWlrA3A9IMnQJCw5CMHyfBiY3QistAbwnc0MvlLek2lXYOSl97u3Mnt6FyhARd
aJNYumb57FSeWF59OJ8MUlktoxucwQvMG8Rxd9HttEn8bfARRO/2ykh/2Q6rka4+nRHO2iDO2Atv
5422IVjynOwVp9hc3w7rA3w9qasPV7D48qxmUn2iIe6UZ90+osSELqoB0UVuvnYnRYF071P5dixz
od9cHusvh8zboSrLVJx8VLAh3eQbCOYQwLV0FquB5kN7ZXVeM7J83xMjMirsYSphJEIahlyEqxiN
h/y6e3ksZzeBwaWuQpVSNG11sqj0EmZ9jxm1fRkpRIwi7dpB+cvVs0zXiYnVSpzJkVSmjIlx072Q
C439RadT3aN35NKJYjrJJ9C3oSdBV74yiVdGt64aHvtJy6Ba4ZVKNXJAaB70ny7P37p6/+cO/3t0
+mp0Q0CJWy9iYtlncDqd+Xf9ga7TW/RdbxDwvWxutSp0SRclSmAJwZgyJK91MwK9mgk8YJQUZfic
1Fq5IhHwCaTCf2RGWV3aMIiIikcaQgLiMYhelfKbr1Bl81cpzsPPc/b0XWC8PX1/jkQzKfijbvfX
Ky2QBC3Kl6hnGj1ZwG9MGWWr+yT5TF/alUlbLcCfpmiuWKqE6W5eH8JDgkSnWTBpPVgSHJ22NYge
dHap3F0e09mvc2JotRb6tjJ5OpOyaRoU1yzjRh+G/ZhrV86fa+NZfsbJ0ZCnelD6E+PRETXsB6DO
6p2VoD4kWt7lAa32zy8zt/ySE0uVoALJXoQ7Ex+tMjl7DMP6ylK7ZmJZJycm4HR1VWxgIoM5J8ef
W+3KRzm30FTKyUUNiMDia7w1YNYNnUITeikTfHtDpMjTeCSCAXnn29A+XJ6vcwvg1Nbq0BbjlCY4
ogpOBe5dAh81FaZT0XV82cyP33zydPnxXUAWsJQ5BRQq196OicBpMkqFAhJ32yBaosHWc8VXFLbc
bAvtsn6NHqzX+M5yxkP0ILqwUd3qCrFCOrcKefuyeal451xaLfbQ7+coAQnk5LeEDVweOF/IwH23
HKD4t8Ln2UMaePtPnxk/Rn5qdTXyoU7o+Q/JTU6H+EH1xh1FFvfFXrYTV3+6PMvXBrha/F0ZoEwj
0BjUmyTa0aeGgeBQLI/i/etlS+tL5OeoNJGplE3Od3W1Rich0lAfQJ0F9OnW2CBuuiUauQWO61x/
Pp3bEHSp/2VstUgHGvA1o0DDINRrinpUVxJjNFqe41S+b8trXTRrZ3cZG63trA88Wt3ktHi7Vqm6
nKgnoU8VEcJ5k9xURwqC7fjL4CJKviUg7l6ezDN78I291fB6akeCFFKCI+q8sOvvEto5PdCmy1Z+
abhaD0t5O6yANKjZSjQbMyxT2mqbZptsjc/jq3iLHopdPrFedldsnlmRb4a22nJDaQqKJmMTlUI3
f1ad4jOKIzAwlqay2gnwIgZnuvG9K3bPTimPDaAkoqrRD/l2rPJIVneYmdLitfMQOZPcakvvlTNS
Qb6ZnWa/xCyuNs8tH2p1yMmiQcePybmt8MR6a9WQzXGYahnFl6N8kL3ooHnz4edI8deufM/zQ6Qe
QgUCQjPb6sUj01heGMQinRZmMQD5mn5hClXtyzN55rJjCvWl4wjQjyqu9kI6k9wvC0JbHSmFmQoE
hLsuWzh3NVB6TNifquHlsbhaly3UFYBIOsv/EO2yOz6VE3itbTwaN8FBfR4dwuTHxKUvfGc8RJtr
83huiaqiLouSoes48ivzplxIopzC7s9IVskBwOk4dbIKfSw9+Dc+GZwWlTtIo2vWWm10vScsLmjU
jlrj8EErkacOxC+Rol4xc3ZEmkhIlFglgK3VMozKuZLiRY2gn+RtqL3k8hcYmwcr+H75y509KOGw
wiDipQryaPkhJy8hXRuVmloDMqb36mF2Q4ce8ifVNu/5Yu+Hm3/nnDw1t9rUgEtMqe9gSkiR8nHO
aMuSpy2yqVeO46vDWs2facbROLXYiffhc7Sbb3q79IBbcfwXm+uNxvLy99bHBpFOjfuNEDjRl7fT
GJc87oC4Jk7p6lvhBmngLbD3rfrIwTVuED94sm6SAwjkXf7Ff9ceyJFGsp35tuLk3tIsq12bgXMr
6PQXrT5s1tUxpQEISKu+p6LZtVNuzL3x2Uec1WnALtsjR6qXP6JKcTXuu4qV/Lh9T22vvjIIi1RS
wNxzdCNTTZnn8Ufn9XOd23DgB6e1e8//SAUDQSg6+z9fa9w9d+JpBJ0VXVVkxVRX50EDYy6VKcx1
jCbaIoNjd1SeX944500QwiAmQiT2RwzuZN80Gce2MTLEMHgJlNvKerz899fR159zSJ88dCxNwYlc
rShlHPqpU/AgKGgaPG56Z94lB23nu+hA7UaHVv0XusWSjXnl6Dl3KS0N+n8aXi0cDRE50axRvhbK
T6P5SZYfauP2yuDOLs4TG6sFEkO2zfsIG/ltvZdc0AqRJ9CaH8i2chAO5g0ZGKfeZFfch7Mf7cTs
6lRQ6IyPqL5AHbUT3BlF9nHcXx7Z2ZVvmXw9BZaGvo7Pg4gem6ozF08h+ME4AHWybbfNlYGsQ7w/
VsfyxOXZYADv01d3Ond9mQqwoZ3xY/wseslN2LI+BG9JIom9nX0d30dXV8a56dPpuwccwYvP0ldL
Muq0aDKKKkGRq/E6MDvm6F6evjNrj/c6rh2BQcsQzWV6T3bVHE1tGNPyQAfrC3Xa9oCIYt1fSdec
GcapEWv16qoVunmiUI/QD30J9Zuuv+L7n9u6kO0siRYuBfDf+uU6NbXcBS0cSyhEPzyrrTzY8rMN
wmxBbKD9bBf3ERgg91qST15OttU9pNBYrktLMlU3lNXGSqhqFSiQxX3cBDvrJnYzZ9yAI3fyd4Jj
3mbH+sZ4n36ZFnqB4IRH2A3ZO/3KBJz7iiYbAEKSQbhgnVCRAbiIM61YTqPPt9yZ2y6U3wkIe/7z
xWLqOukpXaWDzlotRwruJaWW6YqJ6W+kW9yGmgIP9+qcnlsvp3ZWB2IOPpbsIXYMyRaf0HxE2nkX
PtcP1dbc5/fFlqbQrfKCLgfNnkdUQhzkzI/l1aTmL4QRvD/l9IesPi43rqmiZhzxVrNuqY/zRld3
NMRcGyfcIKsCRO553Obw4+4yF+LzTn2M3197a587et78ivUhGoBijEeWmHHPuwKJRBJmLgJ7d/Je
RlrIRl1ZtUHA/vNr6Y3Z1dGAb60n0TJ4IlQ0+MZ21FhoSlVX7vV1on45WU/swHJYHUE6YIFeAzw2
bqgwuoV5fjc8zZzlHK4ul+7rtOn2IO+R1zma/9GKplr4rW16eUBMiYyxMt8p4cavHuJ4vDLAM1fv
m/GtHBgzC5BUoJTVSUF7wnFCC/tTHD4juHDF0OVto4mrR1hJIUYP8zginN/ZVXks6yuviPPHDJWh
uk4tB8mkt7Mlz3SochguZfa3CkWOBck4ZSj+rWH8bWV1ypiKVlZVzG0xlp/yaHLqOnAvn2PnAnF8
kr9NrA4YGAqUuKWY0B9lR6DW1abu1KHU1p2P+WOzu2zu/Hf529rqFBHS0c9Ql4ycrPg9kR7q8v1/
9vdX50OpiIY8LxMm5gvlj9C38HTZwtklbCwVENrCyFmnVkxqpLVhRHBe6iUoBrS7dl+F9lNARPGy
oWUqfrlNTwytVhhQ9pgqbKZqpFZH8WEC4q4Vr4GRIhJaXjngzi+DE2urlUbRtTkQcgB/vQ125f18
Q2jvPc1urk5Sj7Di5bGd3T0n1laLDlkQ3DQLa4tILvqkNQiRD5dNyGeX2omN1VIDpJf2tYkNeVvu
xUP2pHrpJvAET/OGbbWlY9apPaI1D7jCoV1taDLbXL83r/2K1YJUkL9QpJpfYcz0unWwSbt0c3mk
Z579kIL+XpGrywlGTqmJDSZGnl1LTBaO6Ka+nog4+7wzRepU6IagvkN+e+RFMq3RFd2Ijnbf3you
NBov2Zs2OtekItBKu7Ikz87cibnVEU7t96z1PXfhVNzMpJjnr5en7exGPvn7i/3T575WU+OeCQxH
lhetAy/UDE9qEPWMrlg6+yaH/vrXzK02V1Sglte1zJy6lTZHspeecQM0MdiOh+VFvtQx6U+waP6d
w/bE7GqXqQM+okXfD6pcKDAECMkH7y7P4dl9bMKSgPiwlIWt3iupJNDkHPONwkmjjP1ek1GXVD9f
NnL+6UnSXCJNxFW7fmvHSKqqkU/ebSkejG/Hh/le3YqOskF0zQsO9a490MZBjNl/p26yjRnY0f21
5N+50xgahclTwtQMBvt2tXDo05SItp2jUbw0BPhW5CH0lKrgW2DYV47+c9N6amz14dDWobdz+XC0
c9E+/wyNAVDzlWk9uypPrawOSHqlRwUpRiI6H4fD5MyueJg8eotvBG96aOlJeUEt+xhcpcydHR29
rYiVcBtDgHw7lXrJWdaqTKWR3tIMkPYo8ny8vGTOXmcQLqCckV4kRrY6E/NmSGdz8YKXXNV22Aaf
LadzQcrLtoh/cO2sOpcaVizJFBWRLAeTuno8jwvOEsoTc/l1OuiHbivc5Tfa5+kT+cZN7pVAn9zL
Qzw/i39bXJ3GIsJEfSwwi2qBrPH0HZFouwynKyvxRxZo/Qo5HdjqFG6BVNFuxYOq8VoO/fy+vhU9
8X2xTRzpMX7y79GMd8j8P3TvkHv3Lo9xuRwvGV8d0VOr1pawPEq0MLkpCojjVrVT2tgtQ0hPFU7+
iDz3ZZu/ECwXH+x0xMvEn9wL/qCWvR9idDq0e2Wn75dLLnBEXNrLls5+QRX9BXJ+kqEtleenhlBI
mYIqXHZ5hD4J0IWgVz3Ep5zLZs7vhaX7n+ybpSrraDE08SUDx0MyRnJ4YWAhFsSl0w7vQddTIzY/
zRPlaUY8PYa6tklCEZaYPr5e/hnnrnOqkf76FaszLZRzRAyXCvA4AdJxn1ZP/9nfX50quTAOSrS8
ggKr++LTFZ125pWw+LUhLMv1ZGVEbfCHz9cAQg7Ed2V8JbJ6zcDq1NKaFhghrV0OcOBF9WZPDfa1
5X32ItNITNDvoNAnsdrQuhojT0xbt9M5UHu22RdzKTp2l+Q2eaGKKMPsLVmqfyOyD4kFf5k1CLTy
R+jjZPKKapK6iU/klPqrQn2QniLBJgRXon/ncm+nZtZZbQS34JmAlXb8XHlJ/MlrhfkQqBB/uxA1
aEgog9Df5JXyZHFD2JCk7jJg9HUYtFcOr7Pb++8B/0hbnwy4LxtE1dvFf6snpw8+6xGd5ODsLi/7
87v7xMzqFGlmhXIynQEPB3O7vMrLmyXVSJjKu57YWzbpLwfyibHV4uG75SblWWyy8jUbRUeOX8SE
eyeYruyEa5O3Ovn9Bnh3PWOop5VYA26oTV9Qs3MvT95ZK/QWSLTEgjWzVmdGVUNmiWaKkGT9Y5t/
VOnyoy34ipGzYXEImn9ZWR0bklRabRSyEP6sl0WfQ4/dyCvfBSM8E5snLOUKXreRcAZSw2mgUKLD
NUa2iJzm83825tUZk+lKKc0ttVBpcisWPMIo0Dfy3y8bOf+2/HPMCAytHINE8tGSoVbOMY/TS0M9
Rr4xoTNDLnWUxTulyEvYWFffYcuy+GV9WqLEE50EAIUSb09omQ33s4o31hK6U2PUnrUr23qNplti
tKq4KAdRzoLjsa4CJHXUQl9nAuUyIBUVyhWcLhXZmYa2n4geZJSI7a4R4cdNCQh3UDmwYdTZHTNr
cuAfMQVI5sDSNMudOKIYofap9FAOVf8OkRnzyivj3HuGQjSqgIkQaMovHSazVbRzkvIp5K2/pY99
O2+rfWwDZttf/uhndtMbQ6sbPhuMpDdyYvPirA9Ldb3ZpW7Ak/nKkacuClSrz0yjHuU2FjUqPzLF
bz/zFAWINgZj5uSlLAXIxkYTArYi3cm21qo+sZwph3XZ9iBIuW8E8V0tN/qniYtpsHuDlmME+WYk
VhELRcQEwbvHsE6mHVJ5qA/Iiv+xRuYUcTgADx/L2U/uNJaCZucW4rV53AE7ikizmjD9H0fVmmmX
7cEV6RIYVdgAw2MEy86JjKy665CisaVYyF+5AM3OntuAMKth6oeCFn6UjReA1DjOTt6kAsrDquQO
ZgWUb0a7FeHqDtVoH9gLgQoX6ISxQYs0lAhrj2BGpCpVWmcokA1UEdKTbGOmxgX8cRLdm3NrUjGa
JcqLjFTShir6bB9F2fQ5E6r+hjQhvnpq6MH7YrBgq/VlKz31aaYcQbR8tWhX9YRar9wG6Zit0kXj
U5tHyT3kcPJ6QSHTdEwx3Dyo/U5CM9uWtLTD+c8G5MfVup/2aq9WXzOx5/9KY61R6w6WrjbDaSeJ
DY7ZCHjWrxv5VjbzWbD1yRjEXYvCykeE4sNvA03Wu7EO5acWuNtWytTmfpZqkb6suK6+aFQiFl6l
S6BqurkbUUfGW7ANxIWg8qE2H8rj6CLrIgFKnvV7SpMj4y6KSpEomV9baJZYwvQwBtOM6HWSVkpv
Q4dL20MdVwr0v5LN9N0ooVG5I0Vs2q2GFuxwG4O3SukuotzU00KAnUcppNF8EyOoVQEqmnK52ZiV
EEDFkea5q2CCA7WgrcXYZBCzBjtu0RulrTtTPvaCxGa05thtp0VxyDfEaS8mZYXuWSsPg9OJhrZt
mT4ILYn2Lu4iYPMU5+66xgg8JYmHrWbQE48nmDzKUZ4+hFmlHw3dTD/G5GOf9KqDcLc8h7OqV2FT
p9LBp+tuo/mZtMsTLX2QYiv06BfoHjRNqDwow7IdNqDAYBvF+r6FRuvJUWR+QoxQ0Wm+a/LCQxVW
fa7GIToI2hSjh1siZKQ10XdD95lCWQdN08RFuIFPVO6TeF76+I2kRie8UvdiJakebdnWt1CQa5i9
XXeXUoky2lkvyDuAFwgizlBqDaR33IEbwLfJTSJmOTVcJeWUPCtGL22UIVOPHWgrFHaINISO0Soj
mCA0iPZppgHP0RP5tvKH9IYqU1SPYm3O7cKoQNj56Hht5yQYjLuy9rt7cON0gCuNfGf2yK2axUSp
UJ6mDqpR1U7ryhmCtWK1n2EGIgOKznTjGUJKv0tn5sNNPBnyFxV4gNugJfciVqXUHyZtDI9gGeJy
AXy0N8S25HgbjWHxIRuKYM82yrxoKKpdWcoKM2toH6AbRo95KMQPS8HIYzMJNJMbosTLAEgPWN6k
a3a1ESh3cldbDxwBuo0OZrFRjSB+8MUB4SmYZFQuaNY+i0X/GM618A6BiOyOs2i6FcBhAc7Uo1tV
zAQa8dHcbCA4Ow0H4Sv8G3B3g7SIyabBtgHQuvX7oDoCaWk9VNPDpz6AmhgFo7jrjSndtkWiu1WH
ClBRq+E2Rev5Now00YllOvDVsh2YotJv92abSY5hZc0hTNSaxHkfbmS57ryuj5D6kcz4EM8s5nxS
/M0QyYRNWjlT6cSwoJ74ChpjtqQ2zWsR+7Nh93JobBKYobd+bghPg6H329Qap/dVVyalXWqJFW9w
scv72oeLFtEh7E2ljLQwV/A2EqzSTcM25fmF3u+tKTbBMRqi+SnrhPpFpN8tQAVJVzYoWiF4F5vt
AepA/g1Jo/5DG+WW25Rpd4BxGKL9GtB2O0YqXL8OUfkoEFoVrpype8qktw+NWhmfxKIjRziosQ9B
RU2fAyCxqIoqsWwLJQ0NueVLz0qXI2utqN2XsoxS0SnkRH+v5eH4qRYy0UEeKdZyJykKq98gOZMB
u2nLxI1Qtn6KYEG5SI7Em7SYFLqNpX7R1iqmh2H+NEC527ZiPH5VxRz245SFiZ3NtfQhqMtUBz0V
+e81EwfUCdNQe47VUnrgNJe2KewVzxKJvFBp6t+lhZI6Wuc3bq7NUusJGUvQNgZZ3gexnB6Epqs3
PUS4g95YeedIU0n4hIY7b5YGyyu1Ovd0f7Jua3qH4PSVlraPJV849tMA0LKLihtjqMV9rrQ5+Oo0
2AhiNd8NYo56UK5FaLlN8V3HKUhfbph1uxxa232JSPteGwz14GucOkqpmU6bonVXtPG4FbrWeB5N
bgYd7ladjhalA0NzlLRc3FVaI9iKnvqQQEniDWndbIAUlsekQJkQLdjktgbWa0u93O05BcbPWj1q
u1YLtJe+CJOtHs7mF8oB6cxA4G6ribXOEcbuK8bQ36iIYB3mstf3GsLOeys2YXmHOjBAuxmSFxNc
kx3PCLXlAAjBYYJkzVK2PDBF6FaZUntK2qWf/MBIbuZEf4d2MHyQMFsItJwZAXs4RipNyw9VoFPG
RnGRJ4hatdMFi5D4nKqUaiB9basg7neKhTBzXvkRyPBahpWoNNVmpmLye44IOdxPMx2/6GmoHKlQ
r4+CambfZ/aCh1pB7A0jL1hTERSIg7HyjzPqMoXS1JGgdGsSmVielyf+cqnO1A6NfeqomrYZwxtZ
KHaR8M8LAxYrlOFRoUQPz9pDMPEpu9gMYGNNoj2Id/TVXnmenvHIMUFnKeXoP4qwVk5IUAR1XuRi
6tQulMB9MB3TjeUNG4lb4yY+XAsjnqmJeWtvcYpOJm5Ky76VJiZOu6dRXrmd7dilTG5j0JThATiA
Mrv5o5T6H7FG/t/UcGFdL6nkvxo7F3HfN8K7T1Hxr239Jf/2/V/fin/doZr7/ZRK8se//1ODV/mN
9iYDMRbNEuGwL4Uof1BJFPM3yoSJt5qkKJZ+tj+RJPwTeHPIb+uUVsI/X0JldAz/EODVf7PoDZER
zyLZsOjvyv8ESbKKBRKNlWhUlqlVpkVDQq7i7crJCUqY+ah/DoMbPS22yKDCCRYcny5b6Q8Z5v+R
irHEFU5cc2yRpDYZFbFHegrWWR9EPpICmdDPqg/qO1QeJ2VbiTR+SbgOBjBE1F9tw7xWcPTLZpR/
0FZIT1LVaRm07b0dojBxUch99kqLYLopH5pt3tqpPVFv4Mn4wNc2o2Itu/tknJRj65YiEQQDl0Hf
srnygqcsVQsyDJHdiBaowihg7j1hLs1221uIjyiQU++TCIYt6qz+5IjRAJywLgT00jlT4P2JwJ2U
Odc+E+GojnmD3iByMO3sBVIoHKQoNvCzZmP8IOSCtONNMm36ZDLem1oMjKDCK/iWjV3zoYnQGoX5
qkGW69NibNwi5E6wdWFqYncE6W1s+7yFnlvVYi+5hkCWwlZlpGegd0eUFPbxnG3itO0UWyJX/qnI
ir7bm7mofyz9yMgdReDBO/lI9uLXTnS3lUb5Ab6S8CJMSvypG0VUxZmxx6GuB/NFEgMfcm5aBmiO
QH0Ch60jJjngNW1DJIcpVI18Y98IQ7fIMDY98T9+yL0e5uKNYjW5WwtFAJdqTpECEtTCsvuEOK4D
Vg56PrB9SLUVSZVj29YSgUO14GL1y0TfJUP3UgRhLaHkM6YfhFTM7gQ553kpm/0EU7U1yBsDDBbf
g0FE288aFGGDHjrorllQ+q2O9ArP3ME/FlSos2HyqPIaoco/hlMiPEpZpn+dq76R94IiRndDAcyR
NcDzAy83b+/6EECbPQ9Ttu3lYL6LNB+1jrx1kwjqdqLRDumEdYmMruW3zxVOIw8YOJ+IiyohqXtL
0jv8gISoRJ30x3hW1LtRl2GDKlVbVq7ZZfjD9TQ983qUv3amHD1KgTq6faHVhADqfNsjtvkOu23q
yX6mNC7KoSNykHiPlHHMUaS6VQ0a9wllZuuoS0OeEj5PVW07oRtjbetoqmB6jExlS3oBEp8W5+GN
0AblS6Mh7cnzZU5nG3XX/kNMA+R3kL5QCOs8S1SvGcLmGIKDe7VmvQdt3s75rRFVXxU1rz6ooRpv
1bwfjtk8RA2ajrx3QIy8JOgfFE5B0ZWTGXm/D4Mx/lhIxfCYaknqRJFAjpo95d9VoCVvx6iKn7Nu
6lU3iPL+GI7teNcPFEzVUa1NIOTB/qEqFGnfyzisXaVUMnsKDHNTtwRyEkucdlGRpa/8G4Oydj1q
h2045b5ae0hHRfkjlHxaH9Q5bbeS1IdfB9jGSFQDJiWoEfvGF+jlDflzo/yc/FA6bgI4nrvaTLW7
NhayB0sd5WeWQElqXanCj0nd1Th78vBBHxSglZ3Q5s9Jqanv5h6AbRoM4i0PpzLHiWyng1Wa8xKT
sMDOqnOu4+Qh2AxyeBa2qaS1nTOorE0HfdppQp1yBDfbGgAT5tEscrc085ymSbWcJ7eahuIYG227
8xf5aFGEJT6D5z/yksbVFNQS5bkuSmn/6hD3rRch6nLWi/cVQjkobi9C1TUgcxAvC9OtK8PmAQmR
wC7TPNjWi8K1GUjyLY9oFZi/2t7JqT4jhb2oYnfmZD3Ui1J2igbHoVfKatcQNba1rOm8Vl2CqYmo
az0o4hKg0SxPPcqvVXk7C4W0K4N0/oY+huUM8EE/jnpdvA+USoGPmZTFjRWZwqsVAjy1aWTQEL8Z
xruWtixiREPo35WTAnJLXuD0KiqCz4lpIigMKesbmEftkHeC/pwX+rBFnaTwXe7PdjMGqvxQ6Ea1
MzpLdisjLvF0p/lRQR79aFgGKF/wvu/wOYSbpEPRqM2s0Ba0VvhaITOwzSCzJHaBqq0zZNEDjBBK
lZUqfWdyPn+tZ6F6KtDZcqBHzoc0W0I8UybZwOnUb2qc4SSngX/fZGYPfL8wlXcAvPHHFYlsYYji
T50OExLRsfyttULF03ETdKf1e38XU8BMe4YQhttsbuYU7VBot/bcRJy8pl8cUoOwaTJXxQcJZRA7
CH2KbMokeJdZGS6JAM8KUCVSJZFdIFf4IA9a9HsJPF60MaDseV1UG1MgxA3MX/Z3jS4rN7mP6Ecl
mSSl4IHvMp2UjsNpRYLDLwthZ1blwiVVUTSF2YfqSjZQoqcBCPVq34KWmzWl9YKnJmY2D266RxE8
IlcyxeY0badasG6nuVA+mrFZHVGAhpEJ17lLbHpCfaJB49QdOsMcDko9ha/D1ON6WVmaPNI7RSG3
AkbE8JZLUQOUoUyvVFv6H+c2ao9aSzCQcOqMGAm1de1TYw39Pi460cnjMfswo49MC7nCQea0Y24W
jo8HbblRXfvKVuvN7HOhDjkEVj/QF2pkt0vBL1Vu22o1qQIljup9IUU9cVEipqiMCaYq3IiFyA1m
KFH1evJEffj5/jhlj6xj8zTIyoBDEe6RAeSRC3j7DELSLkO02nzttcjWfcvWxs8xkMQfRv6/U/C/
JORjmdL/2SnYFtF//1dz6gf88U/+8ANU7TdAZot0En2uYAGWAqI//ABN+Y02PlWigUJUQQOeeAKS
/Juy+Km4kX/JMf3pCUjWbypZRfp8eMVLYDHMf+IJ0In99t2Kv0GBHUtEQXgJ/+IXwIZKXMVMAjIj
RjEsytyJj14h0i0FkA2Q5O2mVoXwqxrMAmwvQwq/iX5Sl1tyJl1wIwS10brmqEzWNmvq3vDajqJU
dzSGon/SWmNku0Alqaabmt5QNxeAlG/RdprxxH1TKg8NhGBSKn5hUdlXg3B2hbzkRjaFEQUF5BhG
2El1UXG+N9wXLsIz6XAPoBmxFhEqqo6ATxJOgOsTQqSuKQ/CV8XICJHRFyeQkutpUu9IiAwa6Cf+
25MSMaXiiybPTbkhQocagZIsKh2tnEwbZa5HJF8silCJQI3G/H7Oe1Q1CnlCCpqq3nrwkiZDbwKZ
6EWRQkDSyRVaEdHoQivGZ/oMURuZ1LJ2ucAQxVDn3q/tYNLBd8/t8u5W50T1N7xjx9+LKco6N6mq
tL1B1z7fEhhrP6pi09d2RJwYHZ2+LRC20NvZuDPJI0RR3/vfhXJIB1IiiT7ciiMRXEfQ6rh1hWg0
h1vZT6vJRTTcJ5ia+WSIzKZT31tBOgb84mR4NrOoyp04JqizEedJM71qnGrRpb9PMO67uvA/+2RO
YjjQMSErNbXm+RaoZ/RYm2ONOn3E48eQzDuE7B7A4z+MpvmQmb4CzxICd4UAnDl+MwSeQ3YHxedb
OPep7KW5nrRPvCqK8Q4JGP+b0dVNc+NbKCE4QoJk1aFN5Up+zDWDcPXMvpk8XsKTeBjlpreGJwR9
lJK/buWgeRsd7XfTqGTo4+g0miT5guY+z3jmb4I8KnVnCKzIwE/IIovkui+Gh0FotLm9FUKVaHHd
L1HF2EfS5k4aeBTylJanfN9oqD5A8NZ63dO7xGiOxJbr9NiixiB6EEfVgiEGgy5q9jD68icWm9jv
u4nSglszr3SdJZ3GoxvkwvDcGCX/QyXrwmQDCWntYIATCkqtQRemQGIwOBamia0iGCW6N4vKJ/LI
q0ULHzQf+U4etUZd2AVEBda4qf2QNylQK29yCZiJ0k2LHAOyoHG3F2Pdz5y4QG3igyl0ggXgO6oR
YYryrP9cdKTnd7z2sF80eQzCusq11glSQUo89Aziclc3I5XD5VAksR3G5gitM8vI/9GUNiLcSsJG
udUZ7zImUaSrOxClB06M8SD5MNYcVDnAkASIQcgUtinob+B2xQ9mXoaxSy5VGG/IwpEgbvTEuiOR
JbxYQpnErpQV9XKEVL3sqkk/s2O7slTfNWJX/R/2zqNLbiNd039lzt1DBz4Ci9kkEunKOxbJDQ4p
UgGPgAuYXz9Pllq31eq5PdP7XkgLUcXKykJGfN9r+12hW4oUKLVgbsjbNZsOXMRet19VNVJo4K2r
fqvVyjw+B1bekpZgG14vnTnlI61nsxuLfvbfJ9f2q32gRzHtu7lJs72V2Z6+LYmRLRNLtFn0WqR0
8Fi7OvRHecHYbatDFi7p9GZ1fQv8SvS7JZIi5MeCyIMp2GkXvuVJ0/jpfR42t7vxeyksKr8ssZ1G
ObXNDZM6nbFt46Y2EzxOiB2bWaP2Iq37ey/zQ2vf2co3MUu7ICJ2nTkfpU9YdbJmGcHM0yKi7Sj0
YH8vhcmr88C/sS+TjF4RkWJFDU53A9aK46AOpxeCt8d2P1etT/q00bOkKzvlv+Sh2N6tENic5Hw/
OhDTui4xqkCDwy0KWnp6Gt++W32O0Us/mdGN7aFVP1TFgXYcoNG2ExBI1DNzlxY1BrbH2WY3tq+e
/dlrq8sAv31bzppCrbGRyTws3r7trr1ZDXp0FiGonqG2vPRV0s/+Q+hcPHtjG5TQdF3Ix4Q8Z0FU
vetvIrZcv5157Gp2EdDsQn/bIr81T94ILfiQ+iMUvgBdaOlHmvk/8dJN9Us0EhOeHYu1snkiJHET
xY235I1HQS7vL+QZVvpTRPw5vR1O1XzhmJrMoR6vZVd64YNJ3iLfXQU4Lb5RAX4zuGEX0JxF66d5
HulYW2NL9sV7FLUVfQl+RqHOCotcHXPPWtdv2p/KjCTDEkqpzMbNic3WCuc2J6gHLiACM3rgY9+7
vEiP3tuwwIf8yXY1UpEsMlV0O+dm2Y5jttomEaU1O7dbOS9jUtDRKW+IG3BrArgbhlW/aFrrMIDr
55R+9W7aPYjMsZbjFi5d/2t7leftpiXw7L3uSo+U9J4Ch31dWPlGZyqx7S8wVLmADK+4baZFy2uM
OSV5TOOhNfKCh8KJqMcgQKM+iaq32Syv8wEQBT2NuDUsle9R8huPjPXM8e7MHFG3U0lvrpJscJV3
E8n2+k7xVA3VQy+k1MfMqWh3Ida9GZ3D6mqaFsFWfLoK3FojhFJw2g+Qw3NxtHOuhF1QuDx94biQ
Z19tZqSBYKDeicnd5OGu9bz6V7QwlDxYNUPCi8u6NGL0WTJN9RxPHzhR6rr7ymxLfZORYZMeh3Ch
AcXuxyq91AaFxMO0gt+c6opOhHju135+8vqxNmd3ytb00VtIKb+bJcGYd0OgeFIGw0J+WJeF3P8h
yKfwxqJAYmITGTd6ERpv9i+m4W99IrZ4KBLJ1s7fjID9yyAVEwVcMMc7pFDhPpgcnPGeX9skvtu1
UtljY9M5lATOutVnut7q9K2RsxPTqGVNSSPzlhI2t/KqT3ZAmdopanpBXbbllvM+Z39zEqaWkKqu
ld6CjG2NI1Vjw7Sn78pdPfjxkSXzFAyaAr6BM9p79NJUW/eOr7xTEUR9cFsXtfB+Fw79Z2/4L4bp
a0jP/7w33OXNt+F/HSmDz/9he/jbF/7BIkRQAhQQEn7gONBWNuD6H9uD84vNRgGNQOKDIBgPdeEf
RILj/+J6xGba0FGkn6EB+zuR4Lq/wA+SlwSBz8SPm/HfWR9Ic/rL+kABiAenxsuAW6Ma/i8iR7M0
Ub/yeY1dkU1kC6z1mB0AdoR8kuBIPOpj4FClwUla7secbTdphLSOcrDcCju1tB5Ztudt70U6Lw+9
MVNwO0Pcyh2P92Qllhm1SkTTNEDrjjf4TNlmWG5HS1bXktS2IzjWys18csWkit0qoKhrKr5Hmh82
a/pU6Im+nVATgPwUUD5BYwtQBN1VbaCX81zJdEjysG3WG7MYtK2dHrvuHvmZapO1bcryoeu1fjD0
CNxXoz3MLx4ywA2VjBhJQ1szGNrYWu2clFc1eyRHh0vQ7pzGCu04qkua0+bKTMu+tL0+o9pr8Kon
uqyGJR6Qz0Sx04GigbTYDK21bVntvtCFTYJrnc2Ml67XjIN9qmqjwMzdyGVr2QYH8VBfl4DdwBi5
9yti02mMhQUen5RNrT/JZSlrcCRKYk4h0VT+zgVP+oJaz6jLArKS36cWTMLe9i1hdgSiqe4wRlXt
UIjV18NbJDMflBzNBSSmrnvr1FhDaBhRpPPq1ulSHsCtkRDUeeC8E/uDsCAsImRVXVoP4T5dZ9ec
iO8qxIFjTQRtbCYvxJNd5dHw6MN4RxAHCk9CgUIgPEp3isYTs3hJy85Ke+heaifwnpzGHyeg26uu
wxIiU0kBTinjoNVBug/LgGpNQTEecYWbpIN7zDnQd7rhYuHGc936ZEkzry+VmLcBkaIp9dX7R4lb
wwnvfS+cDaCdusLsSdSVnpIs9aNvbV/RF1oRDzvtw8K3mtsaYJg8p2Ew+sZaOs++W+REqrxtTWp9
1B/qotWlZZQWztS+9d08sJKWXsHy3IveIgMpLeboGFLGO9NVG2w/eqa0HyOGkBc/dNNg3212T0VH
UEoA3HnpnF009l7wqy/c5X3xrfVb2FVFmKx9bwX7kkKm8eCnvUXv2aQsZE1BayiDtba2O1ZqrMsL
FWmqec3oqEihkaIpfw4yVYeJDCyD4Jinedovel2XF2BY/Gw6DwPvmDWR/R1okrpZerBU+VbR/Sdv
Z5t+yb3kJXyGthMr3EjAngCXFGZ7TKISOKuZJ4Jgw1RMHYbKmuJU31WkfgSLeZ5RADAipCzOuzwc
nU+5nTbEflVtw8TBRyXxzcRvVETeTTHDDfEF23vkBJ1OMM202eMSGQpYm9bLeaZcUlDxtrTl8Jw2
A01HQT6u0YFWWTPebqlWP2jBK4sDMzOGsCCdjQLVdhgiEXP4Hi/JM91T0/oLnQgoEom2DhquYtvY
xzxqN/riM+oyqYJLUWhSBDsfltKlFL1Gd/VzlcoEiYaGGy6LbmR4mii0Qh1UM9Pf1Ou8nloiZQma
LoVsvJOn3Mk5U2eViuNspPEv1Cea8BgUvL59yNQ+nicKRNajnvhqlFoTD8YuhUNxuvuiAIXZiznY
0jPDtCv300Qx8nme9eq8hV3htjeO0SvxG91gZzsVXes9KXyhZtilfBm1UyZRoK7IdoZ3IJ7rcxu1
tPyxE4lquVNURlNaDKpTXyaeqyo2VpB6j8oULSJOQ9UKLfa96l5rJcAqW6uz7iO7RyPFsFXQ9woI
XNz6maO/1m0j3AebFjFIpmCtmrih4mMDm2mUeFn6KC9YIiKikABpg/omN7U1HRpG4CbOMtL/Tx7F
2/XODJFf3OSBIk6eyq50ORphb3RXgbwOabJtm+vS79DmURLykq3YAr21nhlpZm+XgVgtpyWCdz26
iEz0Q6aQqKZSnqNw1YDapcw+ya3mt4NWAgQIPWvY1ZfFpgrrxzoSWXEoIDSCA5vDYB1y58rhOYDu
T2FY9+ZsUk84R6ixXJ9Kf6XhkdQB6m+uxFoV3FrAeO2FF8fyRZkW4Kvvmm64GTRkEOK2hX8P5ZBy
uppwwepgjwiHaZ4slvYwNFsUHsxYtmx0tHuhxMITnT0q/YEMtHRNqXPzARmoGTXwwY86wCg19KHY
bR8Qg/cBN0g5BWFM38386kqZm5jyVSvdIw22cNR20tA05NXQocXYVvmvltvx3evNscKOxKU0pWlH
L31+V4xI1i463wrw9ayq7WTirO+SaOy29VKXEfXLpdGbdymKEUIk/MB1pgLOd5eJxi8eOOx6+NI0
ZZQdr4hQu1hgB6EVqp+NdaWs2Us0aFEkvhQT4pmxuJt9GLxjLzJ7uKVn9qNeOg2uheZR8K4dVU+P
0VyFLpeN7aYJ6lWHEicvtTQU9RXl+gC8Bi38t/YDBqO+nGJA5wMek2EbjrezLIJpj6tgDOI+HDk6
+PGYlYOizc3PKJUnBvreTjCZlVcJf04h8a53muzdOF6bcIUU7k0rS64JBfz33V8iNz3YHzifqpEc
7+hwYjsGMwULtLGE99RPARG2Ws6vinJzRBCchu1VMs+v0KZgir7OD5xR2huPTVvXIIx+i66PLtl0
vWJF6LSP/gdS6TtzsR78K4DZbxFtnJaFgvAgt25rv/lux9NXfmCf8wcOOiKi935zuyjtDy0QKNQF
f0O4awwCVFRELZjGQY4zJxmkJM+Cy7rlJsMCCbaTNLBB9td1QAegUzC1uE3RJtxMA3w1BZ0Ug0/0
qdKvAi91MRjgSVTr8tIcKa8b97DYkXVDARdhjFcLllHPrS45GaDrJsHhPMI2gxgOeq+dsGxvutUv
ncOIHh+LWi3zGa2EGL81C1fCYV0tEIPdumgX2edQOdOJgLzG3M5m4gjcBiq5T8P1ndlv9lZYd1pk
vX/U8+SN9xq4oEqsruTzUgnawRLXhHP0jMY18KvYqrbS22c2SpwHswUEYRB7NdMx2My9/9AzjGU5
xbupqu9ECVjwMnB6gbo1zbC1rz7lVNFnsuaumPBA5TBPua6buJ+7oof+41P/VADsTAfPGlZ5Gxgb
cXnf29PGZ96nLAruPCsqBNQ8uXBtTfMsZaqbJ0+uef8GXBCo80gyOv2pormCezYhPj9GwGzEAI2M
BJXya6NRvNBkl55VStnVeW4mvTymQ9Vkp6ZtsXrziSyL1wJnBCBAFE3OwbHLIkrsoPS2x6ZRSxrL
KjTrzrHbCBuDzNeP1mC7/Y3iu7X8XKPKtnZD1u6nwulYMUO0DN8YxLvuaPyJJjbfKel1dq8l1Qjn
lf3geV3QHAthFe2LmC397A8dqaO7MmythXtqtaCY4ci69zrAtBSHeURLstUihblLFW6KmO70QO3r
0B7pKkd8HYvOCer9PNeMZnMHmrdD4crvXSjb3i5D6vExElbtRRd/4keOtxw29OB1E3L1TNR5vreK
Kh8pefco1sxkmLlnUI3sPKEvAletqIKMV34FbYz6wFd7igpndWDO1mGSCm8hNYWnE2FGRQ3p4lBg
erERvXxd8lq7ceZmxRXPgwhMVjxh3kOqzGDvJQRqV07dr1ZIyRp4b1tQrQM9fFOwwcsvZZUPLjkw
lp0fBNXYFAF3VumfsmDE5uK6W5rjYplojPwPoTeu5x//+7/g/K9uv3+xmH+jcow6yGForzK/l6n6
M7n3ty//23oe2OzSEHVkKV/ps+jKrv6xnstfnFAg/kNr6nHaRUgL/3s9F/wZWzlmWGR4NsVgf1rP
/V9oOw6u6f0s6C4FZP/Oek706F/WcxZ2IhPDiLBnB8Fh9Jf1nLrsXKWeY/bkYeXVq0buRzayaXL/
acQ8GgGk036h3t1B9OMLT3MWXCrAILh0X+pwuKyqnepL3U5L9cW3NEKYXaksyv9k6Q3Wo62nIfu+
ukPgf2PTcYOvkwEYjvPA1oC/lrJsF5yuUKPz6JcrK/5OIo5ZvrbY+8fk90tN5sEQJJwmU7GTGbMH
kcpiZnklmah9nOp0mo+rGhwux8BU2zHzHDXFsPphe7vQnk7KbcXZ/Sp5ke4tOrjM2dPw6vYPqNez
ax8uSKPzjoRg7uED7dakN2ZkwXwv1bZO+5mu9XBfhVpXSVF7Ul1knwNrD52vxJsVZMNX1XlgksOY
chynGdSgrGbmtxntensLXkthoC4w1eRotJZHYfysjRk3u+Vk1+EwxUuNMJ5wWDgHVHf88QGl/hWS
U+M4t4mJuiVin/cDJ3EK0ItT/oHntR/Y3kLBpXsowXXyT+EHCLgBJ3NKV3lK4eOgCrYMRhBe1oCn
0H2YG3lFEwUd3glqG64H+QE7cgEAQfpNxfYhP6BJpVRJ4Wpd5uGpllW1PdCeNrbnrOxY3kVq1/re
50R/pyiFKAtW9s3ZT3zHd1XiDYprblxx19tr0O0c/FdrolJpfp1JT9v5Ov+t1TWCoupa04y+Zo4e
M+3pNOlrW2dxKbp1OyncCPKlzds+fKrHoUzNvpIRrptsmjZkLE7ULKeeS4B8spUt8FTjshAn5cl+
OaWBg0nAm/rl0RYMxWd7MdX4ZtnMG4dhKJDNCV7nfAFtGqn8ZbrBoZaKtfhVr6Kzdn44Od2Bjsdy
jdfVEfYBzK3fCGrlqrkMTYcb10mLOrjnot5Bjp0DzC9g4Sl9JM5PI8xp1ghjjt1QyD4uDaVe8Wwy
37wiOE+j88BV9aiKdfHPa95kt12p3beNDs0Fz8Y2Mx5Pcxs+2I3uzvhqAhyBQeNmO1dJkotD0U8y
FvO1sEAMbQZDZgiuTiG2qT6emcd2DUoihKEe0vMkYlwO4yIq+PzO+WrTltIOeXdM24X0cJRJaXZu
It29z2YRF3xZ/nKMVqT5SOWa9GplEcB0igQmea7KzJP4eCLLTUKv7h9NJ9s82bS1bj87v+jbF71F
cmaekxHg+takyz3jLZ7Grqphqzy95KxNrErPIzIs+jnDHn6nEZGlYsSOXn+0ekxR6Au5NmMQbSYS
+BQbMGCbsZJ26zTXj7PVjZAMdl62iWKu+t43C9vCDp+I0Z9UnnbDrdaB3nmWtSa+nXqxgRGYGFw2
OrkJcKwcQhtd9np2Xi9szI0sxpKu00Yofw8CyXDZt3mH4GxSLmrZRSBW/jQqaF/ST/Km+DkvmLJw
FS4ZU75VB/Oupe5+JIOlo8d9bbfeRj4OY7MfLLtRcWGHYUFtOkXjcR3wAg5eZWZxrMj/RdzlFl3w
aBpJz9WqphK8cg46bDpN5mW3mvYmNHV1FvX7xqVJ1zjjfCWwcqA1KFS/vcxdyhvphhuUJtXUU7iz
2DLV3nMgYZN5xp723ARd9Fvdu7M4RU5m0iPeRJeepkib4W2FEq0uAiOTADwd5xRRlV23Zzvnsoj9
AfPRkuqoOrrXHSmBpHH8XRVAnZ9AXVKZlH0WUnMleudzD02NnZzDEm1Cvwz1kV26FzuMqQUAnI2U
YRfOdvpqpjl8YSDaXk3oquIYtGXTnpR2y/QlyMYfHmv53TRP2J/GLOgCFFcIWXeu09YLY9MChDpj
r+SOmCpRJ2NZj/hg0pGW862vGusm9Bt28MoVFNSuJQHzcWSNCzpz3HFv2BcNEiu9ZGLX+fY0M/JF
ajl0chzM3RYBtjwOZpDOjZ7RIX9K64iO4MbrOv/Gtnp3i+ch6jFkenoGyuIVhk8ZA1gWpykICiap
bW1e22ZUau9KK1v3fToOiBdK/KlxPY+zF1voNou3rK+b8a3rHeo254Fc/1jmVB/fZ8O0Fpdq5AN9
4y7Bst2Oo7e8O4tAMUpEiK8OQqzTa9P7EyCvLBf3Ara0MSHKMCfkXYerHespa52E3rhkDfQF9QxV
7rW/8WBBu03jfsEkFh1kOjVM1mWQI5ILPDRvC6rz7M5uOiSzc69bk/QmmgT4om3/4Bz1KBwnyMN/
ZIMvI3TPjstOtjSiPP5n+Pxj+IR2+f8cPv9x6vz4ur9PnQQHMdOhNIMI9P80dYbOLwj9GEhJF2LE
5J+/T53iF3ggF3l2SLUDZuU/DZ2O/MX2nQDxl/BCej59598ZOn3vr0Mn41SEOO1ar0u1biivf/4n
Y5K3KDTV6FTj0QwjnwyUGj+AabvprghqOd7lxtuY3zhUy6PM89WcHT0V81N2nWLjlovdOTl92vYP
4ZiZ/Kai6ds+Zowd1q4fRmd8RXAwTYmgcvV9ziu07Knv0bXKhGcsxLE2UikXIcZvDgBaFjfLKN8I
6fMeyn6GmikdxtJH5Tj9cEqRvQFsqLRpjmXgS4mB3icVyZtCjPb2lAXTLlss2RyjqUFksEOaL9vD
jOTKf9hSo0UN89/l3k35QXSHnev/rOqycO/RWvnF40Cbe3jwddjp2OJWIME8k9pmJtUFBuso4Mbb
eVve31e+6bL9kuvJf44YesjgtMHK9wyKCnGUXdTrHtCCiBB8+EAkeTeG26kqMS/TO7IV244+dZXu
uw9+3yPgZI6VQvp7jQ0Y8hALZ6QrWnQCKJYL/fEdc2mU1iIu0XWA5kP3hp+WvlDlUTWYqY/N0o/i
sqYTsP8a9FXwiSEueq5zSxTnXjUDp4EzaaaXurGd2M4qZmIAD2CjLgqH8eJFah5ibaNjtl224IQI
1bqmgkmE+3UOh3AXWE417j0PbIWpAXN41I0HN5OolpsizXQcFRTE77q5nMOHGQT5UYK78W7Qd940
nvMURn26nfvNJ2+ghXn30CppL0Q6Amf5DejMXh6I17AkdvjJkECOX2FJbNvk7kmIXAb7SfZ1tG90
Q+/BKJ2yuptMq4af5VRROA+qswYY8jch9mEdesNBlbbedn1gd1/yCBEhqDlqtX2AgWGJI4C/au9W
qWov2do53UUUrgam2UBaykMapX7wiuCLznbd0ojw06q31b90Oal1pwmeStv7pm5k1rQHnisqAq+u
WlemYj/10UbTWOll8IqggdNXR2lnovc346+Nsbd7HmLNfl6xaaBsuHfTHJMyTvyg2Y1lvoUXxj7k
YHUBX/CMVHpSh6lSFD/LoiqbUyvytU+AeFKxw2gx188jjbgMMuw+k38bjWGq49YZK0wiflhrbPt5
s/iPA9AzEs4hR98uPD2aK/w7LuKkx1FqzOM0me3RzmzI7S3hrN5OoErOkTZpp/puu6rdThlC9eUx
gooArcKIAcxYKo+8GGvCmt87ot7OMi029+EKqNlM8irFWLmhl3rLyOVLicDDm6AnQsycHAxvD4oY
1g9ZaIky6R1U718NnAjO4HQke6NUDXBsmXOaJiZtq2e3w4NwKPFwaNK+Q+t7FSI0T8rc74M9ehr/
q6cjiNKiNRne3LKbSUpsJttKwhxXH7TTlI5xr1YmhRHXzXu9jRqxFnB2f4eGqrGPKWo8fYrC9uqu
8lNT7LPRi7qfTdcgoJnhKuU75GrjnaHrriCwmdCK+KjcE8mJeosRvm2eKOFF7OVhWa/yzytKs24H
geCPTxMH/GfiJMiLHv2BAbxbuno7OGMTSIQxU0krSkt7YmLMwoGSjtJr7nO3y7tLvpFwsB8FcjjG
rqgZg4vfKds9BU7wY/Dl2J60M1f+WTmycp9cBwjvnC2+oCRrW8QaO3wWg+/8jwLBSOXSdKGGrpqS
cuyH70x/Y3BCbzO+2k09PwHhZe0tZnBiJmrLscALMW/3+2jqS4ibxrTVo2gYZJKKs6w8bKb1nJdl
8yDchjZcCEiZAOCpknHmgyqKor3pQX8dDm0PTWLvV0WwA8jd8ltjBB5ASwTPSxQwRvVqm1USuaX6
jZwp1mYWS/8upEnX2TEjpWhzK1l9Nd3W/8zwFH1x+d5DEmbpYifIMfrpWIa1/bYaN69uciJiKtqE
4AZR1wuVvmwiZQ3j7NkcZmQYeJxK81YXTyh0K6gTK93aylw8cJY0BZhn/1l3xjLu0EqCHpRDImC7
eWwNYVk4ZyIJRhdkthlBLkejwyckar2tUGY5hTrUXAoWAHvJ6c2cMKXHYvL6zzPIKLWzC3QbCDfi
aehA6xNrk7520hbTRgotVcL1kZhRjoPCc8llsZiJo1iWTVW89n4NOr3D4M6lFdoYqD47PqrsXVZ3
qMBdZ1HuyZ3dJdaDOz20Fbk7R/2x9DUfC6A/52q9Hz4WQwhhMdyUnVrtm7ZoxmLnKzUWFyZ87X6Z
urZ+a4OwEwngMCE2M5g3FJ2HdhrRYTUGCBzaKL9xy64vzj781oWrSTdXw/+16uJjv52n0fXv84+9
NxuR38Yp1kp+EZ5RZofqDlFcfnXdnQQI/HTT6q7qkhLYAnX6x7pd+PRGYMrMunM6kBsT1GbCmYqg
C5Uo2l/3raN/9NZH3d2d1zSaF56t65ZffGz8oULHR7iQkN0R2B3OS9clygif7LkZrMKfiodBhIAJ
6wewIHM5kAz1AThkFfxJjDSiXw8OJzAobzA7xa9w64AV6e/AxQeIYVtt4cXEVgBurKkeoteKIoz+
7M556jzkWzu5e5Ryubhr4E6BkoMU1ERvUHgnCAs0npAucBKMJ1Zk9iB7PFF+UC32o6QSObp0H7gM
wqEuTVCTugGRMpl7MX2FN1RDt+36joVqyOrmdaUdGqYH5We5nye1+Q9dLUKH8AyCG8h3cHgxQWu5
rwE6yvHhP0vC70uCd3WJ/Ksl4eVnr3L9888Lwt++5g/VWIh7hLLSCJ3j7/aR/4al8Z67PoZoTNnA
wb64Jmz9AUtHvwTYlwmHlFFIpwfReH+HpR3nl2uvkIfpxBW2C9r972wIH+brP3mleV2USWNoj0IS
H0LH/gsqTeaNLuvAMApf5o1AyjWun6t9S151QnUYbUJBXO6XJvmoeiSREknR+5/esv+LL+qf09GY
5UHfyYx0pcfr+Is/HGPnIEuJSKU4Y0r2E1zwCTmYzt3/u6D++tP86aflV/CP3+ov61AnoNl9hO07
nP+PGLQPhZp0TKbSJWrFKxq3mwEDw++erP/Rdv9PBni+ayQihxIvaIarQvAflzBV9qCS1x9wjp1D
GOfJWtygt0q8mBm4jBeR/Ot3FG7in3/OP3/HK63x57UPHs5pqqEYdvVSOq9jxuS6DXa7dzUwiOGY
SERR5keAQisu5iZ7xAlQfpHNbCE9r0zS1RpgYhyXs7Xm+qazmCox2dTl9xTjt0ZJ3E7qASrXnMXa
pTG5VC5jTF6Uz1u14pMH7u6sW7NEHQKnZhu6nY1QA5PHGjXfC2nKOFgjcx/VjgUuNU3mp4upA0aA
6+OF+8WqD2qobedp49bov9T95iASSz00tDsAN6Zbm9FyfSBy4BqchnPkFYlX5xytXGpv12FdDGNn
Me6XTCvrc9fQVAOoAj9ecdeXazDv1xCXB7vJfG2J3aL8II0ev41eaSR3DbWObG/S+pnOUXarirw6
CTfF9gMn4ifIGTWNgmuQMdo1zoiYKENt0jib/6uGBal33JqsjrZo9ywe8w+iw7rvnZ0H1ana7Gre
S9t2bzY/LZCBeGKg1hRj2mFSmXdf2Btwc+Cm0atdte1zLZypj1flW+81sWob6/pmupPMeGMvDYJw
Qk1NrZYY/75b4l0ezDXFC3Vi3AZkrflB3h0qpypuaneByzF5MX/2TD6SM9uFDOuyKYtmV+SOvOtT
x4e6V3wpDhHE0TrfD6LTD0NrZRj+2fNxg2jvMnZhQ6qc49WfPVnlj31aB2cc0StvNFjz5xRFPZ4m
0d3KJVzetFHW0wxKv7IzHbW/Ao2XI1e+baz6rEtn3DPWlG5cbWP05qySTEEQ9eCAPrF6CJgyboax
aPaOKuaUnCab+8+EAPcYv9WP0NfqJFc/ZDAEbuFnIS5r2RXKV58CKCK8vgyyb4Mtu6da9uu9IqPp
uLFN4mRZ1/neKBTYO9dXJbFEQrsJUIAVj5srY9teCLsW/XDJ+1w9W1lOiu1sT+Wn1ZL1W5eKOe6y
zvvGqggqXrbYa2FXjv6gx50uyx5sJHRvOGabn2sTue/skd5jWFj6xmBzeUHuMnxqVmXd94qjbOch
0AQQ3XAHWF0ABBpgoj8sK0p/JxXlC6t/t3enfLzPXIvYJ7s37gtjFQm3lWvSV9Rc27PXBNFnbwvW
V4EX96uF/wX3T9Ody6mWn6g/X14UmJWiAM/x3/Q04azHjHquCHu7XRrbvpe67D4hQ1i/YrqofhBi
1p69Ro73IyrWh7xCYsbnyyFtscd/dijaoXhKzZrd15jMv0H/lbcK0PhBMct9RQvVP02l7PdYWqq7
LAe8FkvfEXGyZPG2zvqEar8/12UpDiOWsMOilf1k62Ccd6AsNvg9wQEi3eyTkDVz4dw2Zzp1HIq/
/DmpRLAdAkQvPNA1kxUZgCzHxLpWkZn21KP/UCW+QVZrP7ElZx4Bg2DR/YgyunMo8x674pgWV5rN
AqQP5sH9FqSmjd05q0+cYeu5xWZ41mHbJ6RObbEWAdrX2itPoWnTE7EqOLSr3DY8kMiX8461atdG
LX1BXpCdRNBv5yioh5NkBzhlfr8kbptWl7wY6kNX5+awFdr+9K/vAf+v18A1VgYdeBB5kc0c8X/Y
O5PluNEsS79L7xGGeTDrrgUAnwcOzkncwCiRwjzPeKd6inqx/kBFZJAupbwya9VmvciwUCrI3wEH
/uHec76jzkCYD9U/byjrUuo6WOJdtdSz8iqXzROIztlNR4JVtlZD+Us2sl1v7/xUtDlJliKSKv9a
V/Gx9IbrdbKdZSeJgEELsV/l2Vq6D+LbxFjLkMvxoaMWfU57cVlVgVOaK28+vRkaemrsYYLi5JBP
YvEUGsNKDISFpVw1NYffWnH04NrMUVqkppuCHbTGm4QywO/vwE8sau4ApFh93kjRMGQZ/nwHCGlU
+lFj6a0JS4sUt0EnusxXqqtbVPocU3WK1cXkarQGn3YZ54OerfdInD3ALgw6LJM7xHszEjpkve+m
BYb1/0a4OlvF3wz4U9SWl+ZyXcZ8z8rUU/EQNqbwMAbdHo28+z+6odo5ejdLqHWgb4fs6vYkVSRu
UC4wde4lhwiak0QS3IXdkzzvVT7u2ea7yfPLif59J3yeJlgOAGF0qrvsnoQrkI326NCvdeZCq03p
cmlBUlAdYVG7TBHKYlxLhE871epSNPiZvQLPx+fPMX8JH14mjP2oTIK+sLX+JCvJXaTdy5b6/d+4
vx+v9uyBVesE86/wfrWDGwraUl3QOOUy2aIs8a7NUcH/hvfnqnjLTk319tYcXor/PduGvuXFyIIW
NP/x+Y/1jz/7b/mM5fr0h0UGl2G8ad+q8fatbhN+9Mcmef4v/7t/+Sfo624s3v7P/3p5pWwJnrWp
wm/Nx2MWq/h8VPnn4qHrl+rlv/7z68svfuivs5n6B6xPThyiRoWaA9Dfjh7OZhhyOBjJ8KpontCF
+cfZTP8D0AusRRJGaN/w8x+6N+YfhI9A2FdpjrD64BX6V85m54kmhIuDDFZ1DkaiyKnhncH84Ykb
qirhpRipPi6KTfTq74LgOD6XjuAAeF6a+HLZ+Ulr1sRLb/l85Pr0zsE8M0XNYLdkicpPCZ7JMI7c
MUbWrsjnteNtt1ZJLs2v5fWl1+qn45+M+0nVyQq1NF2nnnF2/GPdi+Jigg7wV2Qum/gVZufFpZHm
1e7TRXG6BcBtsuvmXrI1/fwCc8BAWZJp39VVs0m3zbpfBmsaDz/epn962gNG/tM486meR2M+8pvy
+wV/+NpiwGBggNma+UAY3uQGdwWiouJKhVxFLz5Gmb5Bi+Y95OjCn6nul8ugF0DTyJER2mhymp1f
DPl3gEE+2ErUUcshD8Jjq4rDEz4hgCVC21QqS6ZpLrGwTCp8mlCv7KyU20UV9NIaIkF2bKWxuS1a
f7hNMZKKNgU+f9mYSbqu2sY6Vmbrr0rc9W8trpsNwgRpCy0Xu5deK+FXoVCEQ1AX1VrDj44jo2qT
1BVHr/zCgba9I62u2JE+VQ924wfUo41aWnMSllJa5si+NHoupwpzlE0fJ140ndw7eHjEY+vJ2VFM
OnM14Shf+DqQB/almds10ezBBx+VuhVaTO6g0lL2jKsuuBH12lyJqWjtQVTyD4X/z4TTdi8Rcs5e
I620ws0tWbyJsW6wPoX1uLdqvWN3F+mrshfrF6UOxLVcwZmm9zFvKr1gC1cr3aCGkxeKmmT1yoy8
5quQidbsJGsD1xhC+RmJNrppqZmWOO21yIFv0QHE8KC54wVbZ5DJl62EuMuIKXKXbdU8g8yN7qze
FDJHRoWK+2pUrjN1IrNNqqX7ydPb594XSeKt2nul9OpllVVtdjT7pjyBbe0lN0kr/ZtlptYjGUDj
Rs6SlvPSyJs4mewp0mG8a30lxOFdlq+Bb6HjyhW/PnIk8q7kyZDxoYx95Phliyk/R7W9tfDFAdXl
0SX8WokaDopFGYGKr31505N4dYNXW94Z2TCecgg7LzQ48ocUPSDU6V4Zb+okL69UAwMyFp153zYh
nVL4qGbfObHeIg+J8hI0G+zlBHLZMhZgltuWVho9FqpUz90pGnxjg2Oh+wKAlpwwhcKu4yszCS6y
ivSI14eNNKKMwaU0pK17QxFexDjsBTtM2npfw8xSKQZYqWWjjgc+J76D6NBsz8C3mU8X4VJ0jZlZ
B5Snu0rfQXb1YFDDpi+tbFs5wlHVQ8JdmQiHPLvQ/e6qDNAk21qeWrLDfWrNB8xpOt2chjjlCZqe
OnP12pmwJ/6A7c0gr6Es9PUg9GrsFIhLnunvN0TE+tD6Gk0v9sZcx+hnjt8o6bDBUFsP9zTWTMsu
ZXolbv9OANSkLrOW6EpzkP215T1PXRSLC+8dHli9gwSTmSlYzHRBCd8j6huajV8p+BNJa5TyJvVy
+R6xikbNmztLQSPPV0mUz0SOJPTXc4NxV3CA+0otSF1zfJMCDi0xTmzQ2ebJHKfhmGCLvuubkVVF
jqerdgYmVkFgNKvInzmKMVItsBszH0l6RyVJ4FSE3ZibAp61d5xS845WCpSu1FYajJLSTcBdrMuZ
w1S8I5n0mc4UaoGlrOTWJEmqTpOWyoHP7sfBfIknATVkEtqFYY17qVYbDt4JBQj9HQrV1XWDgAFS
FI6h8Xvxjo+KqjQ1FpbngZXyZsKUgVn0TeJMTIFoJlBludGCLkmEAP5hCwUszoe2d0zkRodpZljV
JoTIyova3k772N9FpWm9CgmNHxsBzwxxpd2ZAn6UrQeFsn6CsE+RbnvEHqVdmVayl4m83XR9iWPK
DBPIjzNiq1S1OU7knbwlYUJaVzOOa8rCbtvoM6JrhnXF+mjSxUzlcknYgLJpJKPE06GVIL5m2BcH
bLhfhiZXCLkssc3RdKrCbTBDwsQZFxbnVvYYlGq5DGeYGCqDbJUDwMJxn88yyTww/FX8ziBjAG8N
TS5ESBU08dLKRem10hSTedA3ty2+qn2vAJAYwsg8JXJhoiDNJOsKc1m7CidffZV7CT40it9tNtPS
On0qb5EO199a2GdPvtIsiCxDfWiF0ILCoBVWkHH6R9kqr/Ay5us+HwW3D3Rvh6qrOLEvQE9Cy/jg
zzC3skJObM6At76LqjWlL/ka4xFqhFDOPDcKph7TwqjfdTMojmSy4TXBLrWJgRCclBkoV44zW07w
ZOsYUNusbJ0nZxsWvbrx3ol0sMKE76BXg52fdVQ0VU0U7kuIL3cq9qAFTcPxNdNZSZsZdyfq3dQ5
EG38rZfnfDE5U9RWm/zsGh0xhg1Pa96sOqCmm8EnkSh4XjVFIcGO1/1rky2O3WMUZcos+3UZKQEn
b7GwLeijuh1qgGZp9VpR6MpGoqxCDNyUJCPEEThdstuM4EiQmyrlLrGtw5s097VVSn+eRFNecVxJ
U/KayP1wX1uYLandZ2iXB4NuUVwQw8Sfc6dAa/SGBUwgoMOvcGWIcbOMqgiyh9hQR/E91f+GFTrZ
KL5u3BRq1K2ALpGDAKikW2plVOKFg3xhZ53BtzhZ0jEYSVGBI6eQpdL6/nAQIWksZGFIgIaE2l3M
It5ip069VRKPgFIpkr/guaNW0mvYM+xaxzyTyBOVz16o7mrNJNSoLBHsUuppFonU6UcDHYGr1Tir
RN2XseB0SEtbZJfIJSe2qAgXpgC1iAclg7QH9djCCl+rTRqumF+0a50S404G6PSKEzN7xUviIRnt
rV1Y8M3Fg2TYBfqPcttIZr1LOszREN/hX0eVfwigy63DNOnuzaDSliLG+9SW09F0KV8PsQMgwqIE
XqDAhDApPKpjbd12xDscx8ITjoKF65aHULodmMYfFTZkK09X2yevicQTBqn4BkR/taRyl9xoatn4
jo4SUHIEo/R2dPWnfZaY2uOYWs3JZBq5wVupOPWYNBvR9PSveZYVLGl5A8hIkQJ9beZx/CTkQqsv
JR4p5oogW6LVFLZ+Z6VXaur392wrLGxmRSCZuFgmfc9P+0vfzNXR8WlgIMRtsxdB9MY7xEfdjQGc
80Uru+yGXjIMfl9qjyPs8spOqrH4loSGfA94X3f0VC1b2J11ezsEqW66ZlUm7gR1+BVPGF3YTjFK
JwAmz7RhhE9yo/WGzXZw3BV1TZZgXzfhnMFRy7u4A7WEeD676xJNwgEwGO034KvpFk3BtEnYRGVO
K6iA+4Zy0HZtPY0lbK0xQRGWDqcI1/kavo/vFn2DHklH12ZLVGUWaVyRvlP33j0/rLt5mGUcc3De
V8haACCQlYLTTZMHC15rISJgiKKM0IquUGTsEAk+auIc1omUgxbG2E22R7rDkR5/NwkaQYGfCMto
8vwrKzflmx7tya02DEPq5p5KH1vWg3oxhUwlihVKLM2l9SWIpOaL7AcT61OucktKNQXAGYpIjZj5
N2kuebtBSeNdNin+SZKNBllXBXclruTyq2bk3oOkD+pDjbfkpdJyZYUDoLwGFmM9VIKqAGkUlVuT
FzBCxhWopzGMhU3ayvE+0mr1UGZx8CbRpELfhbX5zxD1/48XeceLcJD8TSEifGn/6z8/liFmfxI/
8mcZQhX/UAyqW3MpghaUPJ/y/3QuqXOtgYMIW1Tz3dP0oQwh/2FQjkISJTOHsT7MP/YPLuFshuL4
jo/PwNnEWfRfKUPMPdEPx2YObPBLVEYix1WV3gkmH+tes16CTCZiGfJgQD2OuP9SVNlPB3PCYU1C
ktFmMZb4Hvf14cAc1YpeBrqPz4ng83bVrJW5AnCR0s89+Hwpuvx5IPkMts5ZVqA8r6oAR0jq2YAK
SO+QeVClt7wx2fqaxPkzHjT1XkV+vmibXoZpVTCvEB9i3sFDLu+E0dPvGwXqgt3IVr2IVcCqTt4M
KssKTRV2ehALsGZlYbNuvGmCbdz2A6ZHPei+qF083A0Cwr21KXrh14DICYBvsNpUVEKDsEd2REEz
VltvYuIShq9N5qsNO5lUB6qhljr7u8kTDTsdQ5MWpO8br5BaCIXVSgB8JU2tOQ5HC24LeXZyCubI
7KdMkDxWXK4GS25A4OSaQm8ROtkKbLJV+tYB/LBIOYxzWItsWJHAkU0xn9h/CY8UOYbrXJLSfQqL
MXag2uF5tKaweSFfI3+OcD1tZ9CX4ozqaN1BF0tfIzkcnmmW1g7FChqQejqY6AEhDtw1M417NSLM
P0TSKCzYoOYuxz+fw/+sqFl6Erq0WcJDPMaEl4O4+HSG8WmJzE6j6VWqwKLKfMzMbHT5Avqy9Azh
mG1uKWthdNQtq38c68Z/yUIpOPoAwTK7l0p538RDv596r9h6ldpscnza3+TYIFHa8vr+WQV44UwK
xDTSSZJbISqT2yo0+hXHd3mFIvGEP95bhVVvbvvIkydYYPzH+aSmL43XqI94yCrJzVqD7z0rC9zi
SC6rJ4UzLIrEVF1ZyRzWMuL92OqpYqzFNuVsnXI0ZIU2I9bquEMTmbHWZ0KMGLG10HE6csOjgzyy
yrYASkxcElP1lDSTeRKKptsTbod2AcyLBuIx6rYhQto7PcmUL+0U8vv8CRymytaYpEicjnsJdA1g
L1PQaeMpRfTsGbSF2JoPGckoMQUVzS/pmzZGot3mOhkt1VD6r3ms8hvYWo2eG2LigOcv8zmqAbMK
TMBIvkeYDcgjMaUNjGQIiDT0tZqYrlIboPi25opSkeKOUgTpQzdHvkIEXdELvhgs1kHQ3Wq1kh4r
IGxrCZrCfVhP2VHw9WiVUqfcqV0I1EGgCmQKbNORTg2qQ8yssWb/x9GaTUe9jwqfBnpdTGgBp6og
vpJkt/yp0mPzUctDgqmqWlhXY60+a3LDVntEo0PjdcToIkheePIjT+zsyZON+wqj8KMFGPQLYOUA
zKeMAJKDt+pfE18S7yjblqYLb00k+UhSl33OWRAqtXYowr44IEVN7wvwiccpJA8xC1uEkGEcYftB
dCIVpYWMErePbiX999grp2uSkbrrKIifW1V9sgKMYKom2wQmQSHaSGV2E03iQUmbcg34E6E1eQDy
LWDhZtfHbfAF4I8FQWdQ8LgNinHMUkO8GhsL6XA4tOEOvLNqoU6wPDbAAGiYC0VWpbVWkkuDd4lK
wbxLUjsXP8oInWfU1Rs+K0bShE7s1y5I62vy+PIJFZ8iVtuuFkbdnXxJvA1Ci6IKVoLqlJk44Q5Z
qhE6ZtEljmE5RUBtOmtUcNB4HWLdlvSkdRQ24ngcVDBrfZ2HLm566YtpBN0JEB4ve5jHKL97MTHv
e4vMDiBDvf+tY2PjeGRx7TSa1198U1SuUjFjjzWCtPwmGim/r8O0OriZGiiJm9SSfBvVnsZUPorG
XhKmngpW29Q6Ag4/uxFAYWmcunWEf9kkqnbINH6XTyIFRVFJomOMgTYAkJPFb6QmSdoKjQxN0pZs
7is17KtTYgJnnA0NERiDVBUfYllooJ6Qycbp08wbG48As0DXjtKuojaMi60L2HBFdaK8xqMS7eEV
DiC06ly5y5SsP6o9JA0s8OFTo8nRPd+nhomS7alLilhAuBHtaFHqBbrMmCOAOkAJuBOn3N8hLqO0
XU8p7N3SKh9h4IxPsmDl9zAew4NZWiJKAXnasM32gQch+bCTuKGZ0KJEB6MSH7NWCk6p2g1vxkgn
fk7zM1+nosYiL6bBMvM4I0mSLGyMIfI3fN9T6Xqe3h21XtWWlWVo14WZ0ZRsC8HaJKXB8qSBlDlI
QyE9yoQ0PmSB5YGgJIO7pIomaeINTjyhWMXELqziXJEfu7n+ZnCU2pWTVAYLEXPbtMA2YTANYCjZ
DUOd8A6V/TSui85KDhUBitEiy6b0PhnbCT00vXHMmgLpaPBAhIeM2gD9Qi/zbyRDqugYSoJmh7TR
r5BXe9yR2ETOHCaB3WdF8cULveRbQMm7hzAihqxhaZ0diIVkRkv1CLdj2enKrWjykCRRFTzUMkkv
bhYQ7eAIfceZbgYFfs0ENdiI6pg8qFahuGY7H2oKqbprClO6jvuC4r+eaBFMykrZD70spfTXS+bJ
QMBXB18w3ZVQ264GPTIwkVvBNu5knbOCEbigJn03qyJ5H6lKfURoPs/dvY5/MxLag9KZRfHE1AUj
YwjbHY9jROULr7hDKCNGlLSq5hTcspa/hHLcPZm9IhT2FFTk/xZoT8AYITBYj+Syc/RtzeFUiJYA
6BQQQ81qFg54WoNsdugGsV86oFyrbx6l+d5WzHxAYpF6yrIdKtkJvbE+GghymmXW9iE4ZihGzNZD
9tZAvCIbccqWMsYp0R0EZUJApcN/c8dIDFNHqdvijjO3QqCrFouJCx++/0pCvf4M8zO8n/AFnozE
qPf4i9lIqeRPO3I7SRUEs6J5gkwJft0C1c6Nw6P+aIgpJY6gMoplrxICbwJ8OnhUtu7bviium6RG
tTzxy5i7Y2Pnq0XhIscCX2R0De6nEWrysiu05Ct24GQxYl237ALGyXU6adZ3voPWwcQ8kK02cBEl
RgBueT3d087obiNS49w00dXvU4etFh+sEtIVKYe5wsRfYiMaVcMt5Dq+0YNmoJjgDyY7ShUlB0+L
7Be2pLfKGyEg/alvOQvW0aSdwlQKabn4RpQuO254aHcDQCo9kNSFIDesjpmFrpm2ETV/R1V6cLBl
bY2NnaOWQSGoS29DqgadGyBtfq2hDPhOh9H5gQ0a1FhTC8E2iRKzsDYW5o0Rz0AnfFVV7UiIbt4S
1RtfuCMoqfpKOMRWVhMJYGrFW0iWQMICFQjhUlbaZIYTj/XWSyQiJEsUNTdaIdXfMGyMrz2Bntfw
56BMc/rnIcQpJN4Xg18D/6DvBZulbbUXKkZFvkiDRsB87SHS2eA60ENXo3iRuUOJv9mpRqPOSHMt
pi9qQnHbA5+8LqzOix1vnICdcM6SvsVeqxNEE1tMUJWKMT3rm8cuiQABy4lZfU/qWLjLtYSPouVq
0WH5JZRCqbpyUSX1uBNZnImI4b+9h1vQpmjYlKJ09LwIr63GSr8J2AhxcsvCdNeyq4DSlloiUaT9
6N+Mjd6EQH/R/Um9wewy+gNZeSNFfzSqY1g/eG3ERhV9icqkFeY3E3toYg/YJ59w45ISSaWFXxlp
vmgHSjO8UKwsdHfoevEAXgB2EJVeSnGwtzmldOFjUlFzsNUmiJCp0VgkbaUiMYX11qOJ0Ipje8gb
iZo3E59OGT0f8CLkmNlJ+yTCI6GZIgaDM0aBjjwrKIbjFBjJY6dHzSmxjPrFU8PiQDEvJNhjKF9g
T7d3pZR5WzWiA8DOJrbs0NAoZKBRHR+GsA6OIvXe06Ab6iqzIBi5HRDEYVlMpE0usCPBloJZVNri
KGHMAao9VXbRiOWD2bf8ckWqtj0NgSWnn2ZTezPCyaxm8pA4JsFN1NJGBFzUPAaBUD/h18qvzbIT
lqCdS2BXLOxg4aPrrJRqEPxGSJdxSqmuUcUrDxy/2iMthHEOPow1y5aEmNoRPTLMAX29KQxRAHHY
NjcEHRvJQhvy4YteGZyeg0rvt6moT91C7qeBgr1UYE9Lxjp5lZISXGZu9tIBVKQOzmgwgvnhwYHn
zlNAuRDExjgoU1AeZCAQKNs8gk6R9w4Uo8u01dYZbOMXXwvVVW/2+IGLvArvNCZQzQmAEGm21oXi
hnple+TUR7LyWAo0u8AseqFb0uu6KkoUMOtSDL6XxiTeGGGFUFoEdnZDy3TaYPKWvvaFVLzGcle8
0ToJrzhKJPeWVHV4rqUYR0dYkqdcRFufrMsrQZjeOQ3EbnmlvBO92gCH36Q0HPxkFUQFWcZxOy6J
i5quKrOAmphX/qIaeV+tIoeYG/W8+UXDJqGCYLkoUWSsTKp2uyjElsUTx+avlGL9BImBxC4ewAWN
ivbQFbm4puFRrJW8CcD3dz7pQ6qSXkeFiXOUlvlwkq2weZxa5jfd98obuWujg2BJ3W3d5DhIqpEc
eLSJNaQvqJIu21Vp4ycph4piQlrqiKXury2jzU8aHj8wqmO/D8pZdK120sHyDXmlsfwvcM9WWL9S
SJiqWoqLoVK11C60HkxxnNcjWc1+eEcAF9VoX8vX0UQkkASVYs1xTN3Xppq/FHQTwRYrxcqsOuIk
FeIfFhp+kfWQMPno9B8eE8rJR2NQM+AVIMcJgh6GnSWP7beKUN7rqohg90Wm6FqUc55p748rxN7y
FT1peRV5Sve15U5fSa3Q6a6aiS1U1IInC5lLc1QBbq4xzBQ71RgHmmBD1vQue3fkAVqVP8BayB2g
VvK1zonJUQhq2ub5kN20TYFQWBwqxISlhATc82R1BaCRrl/fowxxc4ksHb/sm7u+F8dtwdMXLzLA
jCzurXlUB0NcNEVPgo7X9QugrfRAx6osbY0exX1iNcTPmjqZ0hOOM4Qf8WtckVNGFJnxmMQ+78Jg
nYrxtkGqQD4UfbKv5ESM2VIPJzgO2On9YC7Sp4QkZSr2UIQvOa0JqFJeYXSrjkL6aLf4erYB6IiH
moensWFy9iIzS2IciOwJN1jMwFMh6hzQYUDz2BZCFBx6S5HZzprSXtMb8sOFkDobgRqRSNzXYA6y
U6ph8jZANCmWWopY0xVJUsPrGiiEYcQTJ128PczAat0UybZCLXJS5Gr4SlFeg/ZVqN59w6HEILSu
yoiNVuemfFbm4L4QCUtXgur5wOdGQJGGjBCWtYhvOxHMo0b1Hj2iMAZkt8YV6Tg6GhIDrNe+gmd4
pOllXbGEC+EiqqHCOxIB7dSMtEK5K8a4+t43cvCoeT4GEVTVC52YBWGNWXv8Vg05gT6VWXsnWQLY
WCRUn8KsvymlUPEuqZV+UuYZGvVRiqimLqrIsua//1g/jPvUK4HK28OTucKChcQzuyL32ukWSMbn
jEHiNS7IEn8ydchng84qoA+DCuo4hjqCcWSJgztsEEK6RL/a0hY38Uq//VAyvv5Rbf2YHfRTwOj5
aGeyQJ29WUWzEiHFqdjMl6i47SFd/XmJTHDu5UvUfhIynV3imY61jiW88CaXSM1nWlYbf5cupLWl
4OveTEs3P2q4WZRdD0HAu6Eotu4PkgxhdKNv26O21lJuPP+uLRUX5OfSQLTmealLd3WVu8Uh8YRV
674LR11BfFbdfIMj/v5ehiEzEQ3JpOC2lwTBl56VuRb94WubjF5uBJJB7PihX6Btc4ultPvxrNCa
iuzYTZzk0rPyk5zu8400zurO1EvZQyjcSBCJzrRPXIDR63wfrMnuub7wpNBJ+Fiu19+fFNZdBIyy
BvLh7ALroYtFmjlcIPKEB8Ulbu5E3qFDcEjmRrwL7fr3I87RrL8b8fzqJMvrGinn6hq3Q5jLKEQN
EOV8IGxj7a2JAUKn2y3m94JuxbsAGukNXLJVeLqoXLz0Yc7UhCP2YCnpufxoo6+Sa2sZbwfE191i
AthtUwm8OBPIF+64MQuYPzxSxliRUFly/cF+WvprCS+DtJx2xbrc60txjbHfETB6LgEHujgboDBU
q37nLfTF+xfxLzXZ/p/T8aIm+q2Od476JeZ3+5K9sd/82EaTf/zo32009KOWahBbPeNW5snsrzaa
+gcUFIXgXwN+DjZ5/uovp6UsovRVsAewgmAUoAP3dxtNVv6Y65qAWkQLowDv8L/SRjubeDRUrmxm
VFpIvKKyPg/08SnxPAHrPegRto3FRqwJg0Js11swK37/Okpnj6Om8duBx8g60mRsD+cKfZpa3ljS
73DqBWU1bVmu5nUp3Qs3yF3t+SG8MOCZy+TPAUnaVlE/E7F49vzTyMc/CtHZGb5ldzDbM0q+kaO7
4lPzMqzyxgmezWWxKrbh8uIqfLZEzWMb3FlR1Qhypk05//2Hd68HejsSu1g5kVwtOv+NxKylTp+y
5VwJRMUmlsX2ktiGLUPff8C0nq0oRSzSkjzEt1YZL9z9sw7j+efRzmZfxCO4oUD9OikANKE/ktJS
iEgHkFh6RIVQYv/9zT9/qs6uXz9bWRA09yUhsaBT1ZIgdU7xWnjlZ39OLf9U1PzeGf3QBH6/LnLu
cM9iDWIPPX+OD/cZYlDJ37JC9tswdKyTuVVcf1tdfU0PCIxO3daJJkdytJfoJjmEj7+/yPPdz4/R
JVKKOdHwKcyz3Q/EvoJimsC7s7We9JfxEC4ooiBI7/ftXXfQ12R4Xlizf3VjJQlXNsNS2dTOXleQ
T20SV1XmFANhUQ8puT6Ff/r9df3q4f0whn52WZ1kokpKgxk4sDWGmji5ByFF1kRR73820NlGriHB
mReCucejGtnNITwJbVnjOo/ufj+Q9Iu5YE745pXEeKab72aeD88JFJYUZaVXOeKK/iKpIOkDYhJj
mbjxASBpvVC/pXfmMl62u0tzwfyN/PSI/j20Ms+LH4aGxiFxPNGotqFvolPaekuzjNULs92lUc5e
hLhuwzL1zdKx9K8l+qqOo+Dv7+H5furH047OQpXwD4msPGcX0tADH2iUONjFn7zv7arkZN3Z6kPp
3Hn5MlwNjmeXr3Cwt+TUuqQPcdH50j9Zrxc+yTx7/HRLP3wS+fMnUdRMqFop58y3YRO/Nq9/GK8Q
xd/CEnoM9+VecZIFQsTggBKvv/n9+OdOij/vBJyDeUnDs3E2m05h3XYQrCqWsnFhLBHnb/yVt5nf
fGFVrSyXoOXHi+vZL1995R+jGmf3PyF4wQwpaDvaKbiLXgU8GetZbO22X2oXMqi/jBbtOr40yf1y
NlBpOSky/xSVs6UsB1tfTPOrI53iF+vbrJ51kivoaafKdKjgq6Ax2b5TlKj+nbnuw8hn00M293S9
waqAxKkLsxjdSfCcJn/5/bc5f1k/PUzYtmR2QAr+qLPZrpKlshFTRsFHtwjAyWaVdYybwK1Kc0Ek
hh3L1nKul/1+2F8vHnSGNe6sIbIP+/wQj70kFYnMfgjm3G3T7vq3+GA51jPe034PqbxGveywZbhk
N/rlTKHNO0/Y0iZusM/jwpVtDIryfJ8UZIwclc4P8Mo/XZTPnVM/Xg8U4rIlAhBhmfo8gh6jDy3g
Pzm0VTdx0m/R3LjeMC61KFr0Rvnaiz2ipngFpP3Cq/nrDcGHsc/uKjXKdLDyqHbk1bRsKEiw/VsT
tnJvOaCIXmS7WRUrw61wiV72WJ3fWlDe+PUwjZn8D+b32bwURLVUjzLNJ/xe4XYYfWkTQyX9F1+L
81HOFpRearnn4LucIZBPwM1CW0ZIbY9SdeHN+GnGPx9pvt4PS1cWj6NJpizUoo2w7J7C2/K2XxC8
sNfrpXof3jSUl3KHnOz9XLev6TBA4rfltXVtXrhm6Ze3FnMjm2n285BrPn8UxGc62paYzpZjUtHR
Hoe15aQbEFo4T7vV5YrM+bT3fu1/D6id7WAjtapgZIPBIE5oQy78UlVipDTKxmwulEZ+MRLUHJm9
HEJW5qGzkZpELSOkw60T58eyOhZpaPcWToTt7yec8+WDC2LN1iXLxLSJ3+3s4RzzQgLGJrdOlSlv
tSI9ZHqxBRV84aH55dVwPoWbI81Y+bPpZUi0QazwE5FzQcdS2+reURuf0/bSsnR+onm/nA/jnE0y
9dRMpK2avGvPlJfZzEluuYIvHAFGX6UbZTE8TAdcFJJdP3q3l0pn58UV7X14HkRTMzk38S+fn0cE
ECwyYYCL78bYGFfJHazyhb4177MNIMN7tkamaz3TiYA44ABwy2qbA+fW2P/+S/3Ve6HML8Rfn+Ps
dptiUkVzzpSDwm7K7YO/rlee29gBNVBbXdLTcqXN78c8l6v+dO1nt75sIg/WOl9xtTRXw15/ObTr
ciGWjuTGC3kBtdFVT/6K3uPJtH0Hu5BoSxBBlpTe2Rxd2mD/tB17/y40UhYUtFAGat3P30VAaxCB
DPcgY9+1UJ3gad4PJq63mQ/7CR3WJYG2bn7pEfzlG4URm6oG7xODfx43xuADMYYXF32QS4SHI3zN
nRQT9ORUx37frRLn0vHvp4PMfK0KiC3qCqqlo77+PKYeZMYAVaR1Zk1ycwUKNNw2OxqCzrAwd1SJ
V6ErYlC4WE6cH6SP26T3gSUNCT+lFAU+1+eBuyBI0caUmCn9bpOT9BzwCUCw9lAre+3w+0fsp2LR
j9GweyoGN9g0ztY4UnsrhQzj1sn2gwuK6S1wv6l29aAvY67NuLsw3Dz3/Xxxfw93ttDRECJoYb6r
xglgy1JaYxveEPnkUh11L23kfzVDMtdbzPTs+xDufr6Tvl41LNpjRexAhsjgjtarYoFbGv6NdeXj
OGcXNerD/yXtu5ojx5VmfxEj6M0rXVt5M5JeGJJmht57/vqb0DlnxUbjNr6ZfduYjVA1gEKxUJWV
qWAUGjUYNbyCZI6NAcJd1LxXUsD5sjBPC4ks6pUiwWSfjcqHoV6JGDL5ckrgmpz5atoCWor3YPgi
bk1e6syK/Wt71KcMoaeTYh3CPJ1r2AP4t+6gE4cJaRsqFq51NfvpbXPdOZUTp86fps/EM9e2qdND
1x/jLgA5O6Cm9MoASS7gyJfdkZHrKBomeEHmgLlwgCBOHQTw+gqK3kgjgbm5B4jhMMaTf9kE87tB
SmYqEX+xZLo3mUGaRctrHQW6XZP5sxcfpK3gmcD3uQCeu9UGFMf2ZZvsZX2bpD+ZuqKVoTSA7DkC
MffyFlUGxwIrIK8XRW1cVmZiJapI/kuMbJctsGMZhLBeLi+DZ4SO+tKkiFGPZYBKzRcX8L8shguN
Cs5aZFbAJeK7Eij6FLC7UwHXDCudqMo1uFTJrbEbXtQ9xrw8wD/NZ6zQMV+lTbzR7lQUs35CPtsL
PGUHJjkv8/gxi7lojAeBklHHJ0ClfgzEu2bLGrCzUZ0eEEdfO1kHk+zMifvMNZsKPnFgr9dxAU49
XxBBK6pFAOtFZEIfJLaTAti3+tIlsw1AJOeeSRIj7GNnYQ/7jMEkKo4U5TINNYbm8KgQnfa63aQb
KLddi2hbl4fLXsNyftBYgq0HIgmKpFFhQ59HPMVF3LcGFQZJfcPsMcdhWEcEpAF5ghoSXoDU3pll
0yVWquF6aT8DHY+iRYBaifDvrNDPIjOF4Dt4TFrQxuu+EL1aqFBoau9e3q0z+k8SZeFuqB9AIgAl
W8rfgr6KSkjnDXD+Ztf/Lh6lI+qNTrkp3HRb+bEXuJADhdZi4YEEXXf47z+mc5gqqFlwAVV82aj9
NDCEqEk9gCXgH/GNWr1ph2APhUkUuwZMJweh+BhI1o+2rLxxQD8XBBGXN4HlMqsfQPO1AAcIysS2
byEBOkkIZc2zIDe7yzZYuQhaiYohYcYNvUhqkbmJ01wgje2k1nQzZXrjWUYF1EMCdUywmHOch7mn
eBaqqA0hqcPRnt7vRZEqLc3gPZqN+gu4ssqncJNcQ4hkq/7F7q1M0a9q6OZWE6BrUHOubgXhJTfe
Lu/cWZWLuOjaAAkuq+LIEqZJhvoIDMxD5XaqOexB+J9tgBfs/b4co/d5aDW7xey/reoEcwnw4uXf
cO4hhDQIz3b0iSWUL6ntVDr88zIiS7ZQdiFa53nFSe3IXzhNjL9oiZDvI/IboKQ6XaTcYvhiDKX/
PDdIfFQ2kpf77fbyQhgZJBmSkVABIS/ZMw6kpJHlNpexEnWT37uQcUfVTn/I7gF88QOn4oSX81B5
ao3s6+ro5jkj/fAG0WWuCvRhYy8Lx7e44EFQGD5yaojaviQ1innWvpaV3SKf8wi7U/mY7CPOh/Nr
FvX0oE4tUcmV3oL6DVgB8N57km++C5gw8xc8xyO/ATHAE1jeQfQn+1Pt/zEDHdJHYpsoxwCyoJoa
tcqmw7/qBmzP02KHYDBss6cleb7sIuwz+zZCLRAqJFqRt92AonLxA3PHGyFpTED3I86HmlHZOV0N
lUR24ziWiobVtNhJworc+fn77EWOZCc3kx07X9R+QCy4hqPt/wMH45Y0SDpAHyeGQb+q5zIKPFRw
qToj0mNIXjvGDYTB3HJjeMtGtyUHRSTP2PHsnQcSAE100BlCIFBX8So9vRDC2MS10WNzyzL5RI1w
A4pU3hUneTG9JAuVEjCqGQSTQWVAaShZc1XDRlEnUAiQ5kY5zHMPXsSkAOVWIaYYhREbr9Rj011Q
4d5CJ7fArEVj+fhMg9EJTETHHiy0XjpmQWdDthCyPprcYnByHqB2dtnhGE8kUOYRDj4UlWTQ8VGJ
fq1VyzgEoEBuXgZf/t3tQOP6o9lC6VaGtJyTeOEN7xzOmkLkKq1tUhF9FJWynCHmjWdZaaNwdUVY
9Tq7d/UX4nH84tl5gD8xSCcZlSWWUODucSroajhDOQqg/hYiiKnJ2QEthcbVtVK6MzEDcg+OF+GP
v2Cn5ik/T4nIrSWR9S6HCKjfAnqLl4/x/ElxakE+de25KkHahfeaU6jguBggc6O+LRWkejFeoLSv
l42xghTYDdAmRUNRBHPNqTGi2DHqeQQQYa9uhVjyuh5ijaB/umyGdV3XZqg1lb2ahX0ej44Vi09I
ATxz0R8um2D0frBvwDBhtgJPFrBNni5FCTtFwqTl6Ax+J9uWP+wKP99U23yjXWUPlhf/grgfoDXR
tkNN13q0Sr/0K265hZEynvwOOo+zwF8yqSJ+h4pSc+UP2/RY73IXwi/cEif79pHeHZJ+Ebg6Kgxa
YxxnzYioq94hPfUIqjjydbd1212zASOe++d4nq8LvzJJfdYqzDuG5hL0DjqGdlAK9jK8dxAOv3ya
DIchFQQ83PHyRAGXsmKp5ggmsWxwKkgnYeTarDjuwto6MOGStjLk40AST6VUepxAclPAg418NbvY
K3BSauE3yDnA714BZvo7uzJFzkVgXO4Tq9SBDZWpdF2E3YOc5CYSNhHY1YMscaf+cw54kYSG1pM8
B9bwSiIXA5Vp6tqFppFMZlmgB7mX9wYAjM12uct3UKLwjd1f5KjASCoihJlRoDPphzaAkqrUkA3F
BKUrgKgtyBC7eNVMRpUJa9IJNgqoKBAZU2tSxRnqdhoegMKD5EdOhXRD9LIb9dX8aTzFT+pNDIS2
5IUvxVVzZexIMXfeay7Uja9rTobAdFJETtC7ovgDXM1pxGnbeEox0j44odjvxBDiozEvPn9FLSoJ
QXni2waV3AWLNY4hSP9Q8elADukofuVjAjRxc0d1e1dxxMfKhsasjGAW+5Ddu3wPGe0bbDcAt8ST
VEWj39vZAsXUBXQSuCbIXTAXGt63rV09wGXBEKk4o4uCV/iKidOb2MWINcc8c4tNER6lEZTyWRxo
MftpTuXgBFckwKUoowitTWhtSGNO2f1VfNPFlUVqw5d0CBSD3JlMt57HEgqsMrQgxingLI04x9nB
ruxQyZragBANXUk4TyltUuHnLGC2u90Nwu+/2kJcTCBO0azXqAWpdW0hYwIuQN5AMv0dyuX4LHa2
bkdbbT9dhZjTuGyRfWbfBqmV1UaYRrUMg5H2c84yW8Z48WULJEqe7R1gAUAgoDZp0Dow8ojHHXRD
0Mte6pt0bg7DpLtBZD3+OzNURhGGYmPJOcwE0itGIewsfAEbxmUbrM2SIGuEeEkgDvTpTJ3cTgso
aZxxirdVm77LIEK7bIK1W2sT1HkMGDG3stnEMjCIqze5Iy/PcztyTp31+gDG93sl1G5NAFeNkkFW
4nSNO72k78FG2UZu7MgYCn5sH7sNjyKa0Ui3AKEGSTRKyHgNfg1ereoimNHJUjVALxIJiPLZ7CBJ
4GDkH11eqAHdgfxRIO/dH2DM5YYm5q4i6gPZA5ghWMdOg79aKV045AJKMjkA28nsaBMYGLvMvXx4
zA8A6ScDBIOvHgYDTu2ASyoVeszvYluDu3ALvu2PzI3vx80CDjFQaNiogG6Ge9CDtA9C4mk8++QF
QN+1tX2Fsq8XE3TVkbo3ruiU99IhvtJQUmtvQi4uglXJANxHNEGNqBLidMpWlEM23gAHjJMc9X0B
5g9bcIotRIDIN91InGA7QD8rd/sPYGZ8/R7UleWBoOM4e85aM6gvgNAAIyxaO1TIxPyLJJc9YrO4
z++r/4bLAA/ayuEVElluBPfB6O8XC/7X93flwU0CwnIZhXMHWFk7GX0VhGCLxQHdsIIMKpWQXhVR
sbRoDL4wG2OqzjBiYaAC89G2gdlrzp6xvmdrG2Shq4UoYqZBvhI2updsFy5e8TNyElffxTtlD72a
4bfoApbn8XB27P37XhqVg6X9IiZZi6OCZK7pK3K9Vy18vFMTdJacFZI4Sd+E9Qopr5hAXZmDvJUE
uMENFxusBQOYeAC+6A7Rj/ZT2su+6pu+9Vze8KYRSfC8ZJuK4Z1gQlYVBDRO9gUg77bkDiZ7bnbN
O0U6iC9dpuuZhcroXvHFu+ll9ECfDsxkuvn6Lx+wQlfZhLfxMbon7wgQNfno33IHkljnisIeSAxl
9G91hYJIpRitb4eZZC2A8SDBHTEKr5YfWVLMnNvOs0SVQBJVS6KJZNjtAh6Ouip+a+X8nBvQQ77s
QKy9XS+JiuRQJ2xqYUIqrTWKE89XmLFwh/q3EfacTzHLWdaGqDDaFh3YeyQ8MrPddCQ9kGkvbOSt
yUldeBtHos7qxgd1DAabGpetq4VtMlcfwyxCYIHXYmcFLxQ48IkFlBYDDNS2FXIJ9VgJrp9CvM0Y
wHs0c8Ijubj05VpboPZrUjB1StgCHSMRvcSCmGsUgWih8gJhtrPo92U3YL7KyeQXWjZkAowuEE1D
J5ZKg+NRN8YLOJJ2mb3sB68B0ru44uHvGI1pC3Oc39Yo9x7jYUhlBUXhwvoS/BFe+k0IScrR14+C
M27CO4wVh5vWXXDDfhEmhAP/Fcl0/dWPoM6w1SspLDVSNHqwPgkoRPkogHaUNupngGnietc54qH+
uLzRTMdZGaWOFTgVNFwK3DcdD2Y9gRD68HjZAvMGrCxQN8Awu7COVZQ8clBKZr0Odnvd6yeOe7Ja
ZSdHSH7G6qJ1ICOStIRAyRsQkF6rmGeB3rPXvpUby+u8/Bb0kYCrytD6wFgqr8TPWyQ525X1Cpto
zRlxV1BKOxBWbra5MRjXuq7yhjCZb4i1s1Kf2KRUuqaqcWTJDt2LjWVnr0DFugMolFzZN341T9wv
HivXw0+1SA8XYEB66F5uxqCVLJiMduC3hHqin3vtk4qxzOLG3FWe+iK64033Gzpz4DRAcPibDGb9
A6gLqoOPdQB7PGDuifJSp8UruOafFGPgeBHzGA3TkNEgAobzq662OsaiBEep0qGSooO/TyE1nDT3
gl7lfHvY0Q1iPSBiRmEVLdZTd2nLMs9kkoJFxwoNKEx87Qac3vBMsmfeA5B5xb+NWVSWMGUz4Psm
ujGSnoJ39KHsavfyFWd+S1cWqNMpxK4ZzBTusVR3afdWVo/9tIuKW6u+ncaDEvMQgcxv0coeFSkH
jKIPIFJGNlKZUEirVF9TQy+IjWM8m2+ZCAKsf7dAKkqiuhXGqB8T4DJ4BTEU2PvjUd5ykQXMT8Bq
YVSsJDx2OiqJBCCVX5eig4fsQZod/WZ0gd68I01iaSfseDgDptuvzFKxs+7wetcgC+mgVLuVteui
rXwl550azwoVIzs1hsztrKBoGGvbuAlUe9A7VMB75enyaX3VW89yFSAWoLJmAKRAP5FB9zpFKAeQ
R8jogVvaF27ibah/PUPUTbAhen7TId1HrojxTjAhlj4kLJ7y2+i6um9vxi0vwWAhYcC6+v2LqIMN
QfocIWiTCnFZbDQMlwpO7bagsrmRfWCar3jPc/ZmfxukjjSGiMcAoS3kncVrPKrADN5X+eflfWYB
YU5WRZ3oAjBVOkQgJiyO5r7ck1xF2CxXBXdAgh3CIA6HGWVDwVglFS+lPskH6GI4QvoGDthF5VT/
ZPbF+zZARTAoWkZtIeMGyHfSC2kfgH/oHtMm/nCoHtIn6cdwiB1lU+/GHaR8km1/hDqiH9wnby0H
qcJbKhXbIOQkCjEEXjH2UtvC8CZE28unxvaM76VSsSyBtm0UWTAwtN3vfJLB1jEWV4iZvIFR5koQ
OQiriYSSCmUomqq6WMBGjbZE9mju51/lU+oYV9DCPkrvKUZ3Uk4uy/6srixSt6xrminpoPWGzMjc
qN60DY9f0wpOjHFCXkrC7ProK2vUFUuyUkuEkbyIHkr7TXXSPem9mK9EbL3daU/J/gHyme7l02N+
aldGqSvXDvk8TwMcVRiSly5VoBgEkpW4BptfieFJ3XLlFPK48t94jQHCFSD5VICJLKq2IkI/Gxoo
yOKhb+uJRWYXYwlaUB6jCbNYTSq4GDEG0ALUOqc3XY2CuRMFpXfMK3VvgHNyW+Nza7W2dmVsdL+9
ye6Kp/4QbS5vKyujWJulbt2gTmYz17gUaldu9LBwVOtnArZ6QcJ8Mbdxz+yro5oJDiEyB4Xi6ekq
JRG4AE2DOXCtFjvVq6860Q5+Dnv5EyLGbrQPnPCG14llOiwwTwoGQwDmN0TK6lwaUV1DwB3XYzgC
zQJaCZCO7i1Phey1N7sQCvAXj0gG875/rJiztkx5D6kb9PWAr1El3ubjXWIcDIkTN1kXY22CSqkj
vYOU+TSSWljhV7NxN5i9242xZzS/5FRyRWHZiNLTZbdhrgsoWnTZQOx0Nr88JuA0bEttcBQJfAlN
62ZK+CQOvP4X24yqAGONhwmmy07dZRzTIqggwOE0Kej1+/az7MLGblEo4+S5rJCNUct/DFHnJC0Q
uI8XqFhqnQGNphH7JoHp/fKmsf1wZYU6KtlM4zpNsWuda+ae/tvYEj5DfTccSMdVfmne54f2gc8d
xdlGmr4o7SolbyU032rIG0CQAdISv7lJETOSfC+OnpoL1ESLqgxX2zA+JuiX4aFng75gM825l6MA
cXkvmQcGbgLMKgOfJtGzLgu6r6A/Bg4u6Ws/XRrPtPzLFpiFFcTif0xQn3Fpgtb50iiI/I2dPNZe
7xHZnMAtDgICBzQXoYPtyG4KGBX3E0vCLp3Ir22T5a/e4xG+ORi+IdVT9NVkkP2BPRG90tlXvOyO
12X6qimeWwPKWFTA8IUu7am1rtFVSJHBL5PYBoErxA8+rU/RK9zITx1toz/UmdO+yC/5T4La5CPV
mK09fGD/+QHUxz0ew7wZa2x1dgSQY2PdyObX9HXgKtfLtXQX7/LBDnfyS+EVV8B1vvysNn/zFsTA
tQx+OowgKAq1CdUImlFBhbJ73kO2T6/ADbsJDI5TMW/iygi1UAv4JL0JYSTRcjeo7sf2dTJVzt1g
GMGNIBrPGASDSjaVSixmXw0ClBkdBTzAefNUzg+B9n75djBtQO8DJXcoYJ19ABaQM5VLBRvBODld
dJBy7cFSwj9vIhiQqvqfFfr5k5p5kjUirIDV2TFzyGuqBcQe/qub9v+leGF8Qk/MUBvWx3kYCYpG
QJmEcADdLLTq+IMF5HCpa3Zihlz61aWWVWgLQSsRDUJc7Db8UUjgep8yCCxyUgL24ZChOeAjdYUG
fvbSXEvoCCLTSbZCucMkCGhKpb/xMlQM/2eEduWwANhzwKYZGhRMH8V2l/DoIBifFGzYtwnq89+m
QMNHEtaxYH4Set8/tLHvQAuu+aketI6yxB+XvZp1QphTwKQmGAkUDA+cnlASSkuK0DA62mgNN7Eo
ZR5ko2onVoAWEdWm3V22xzqotT1qgWELQeogUnFQ6bYMH/RetDORN33IM3KW2+RiIucwAu5wL2sm
Vw8w1SVyRnZYZ2WAcsq0JNTMAFc43TqIndXgMIEVSKZfaZAjV8Ecn/TJ3lL8UOU9sclvpq/S2hq1
cdoEkfV5glbbuEeXXfYIQ4YGdLPhKPsGGT3mSq7RgHbHLe/TzNpNpNvoO0MwELOUVFYwacBjxImF
CN7VV0X6NIzz45hxNpP1TiJsbCjjiSregvQ8ezxZeSGP2M0w99JrdDUPGCL2u60s2aCcH0HlMGzm
bc2JG4yk6sQqdYZR2qmdBOloJ1Kk46R2x0bmfQBZTZwTG9TJQT9ZXLoAYUO/KnbiM6aQvgi9w8dy
FzoNCha8Jxh3Lyn/F/IaKeQAX4l2aN+8p6AOtpzWbQ7orDqaozyhuszJ9FnjBierpDJ9EDemldTD
ZvguvSCrmtzsFoziPskh243sJehbgek9ctpPcE3Ft8lWPUB2gwuaYiWx6x9CN7CCDgiYgogamlfN
UXWknQ6YWLknVT31c/Hw7rixNprDh0kx4wGY4ETC66KdMTJUiy5EZpFODpRXXLULvHjpIRv4KxKt
Ta3V/uVAyvTclTXKcw20rAJ1CScHimhvYzDczAoPksszQTmuGglaEYsBplSM+qC22lYWeVRE5Fee
RbXVKihPzQfNmDF4gITK+FiC3Qht2jKyS4NT9OUdDeWcXTdrcVRjsyqtO3TS7SRBd6UDq1yKDrH6
N69eQpT+P0+gXVCp8De1GBGz9ULBk7uPPHbSbeZbXrVFUxxAFJBnTK58JAUY+S8ySMxxYkgEiT1Y
GKicSxyMtkNhEP6fR/eLOL1JbfWrCGeO/7G+Cmsz1FehAYN/IJSIauGUH0sBam3ZdGeaJieusHyQ
DGtgnNdEOZLuaHaJXEZxSRK76QOqDw5ofDd/eJFQApFNELeBqAg7RpO1BKoa6tB8nJ1K+Z3n10vP
w3+f7RQMaCJ+u0oGymSTyrWhvjTqoQou06nR7LI8lMkGWqzO5VWcj1lRVqhjbxNM0VjQQoVC2vKk
hdPPwZjvk664gyTqqzjJPsRY/NBa/EoxoA/JnQ4l531yk2EfEyh4GBGK0bPp0KzXGrAowD6oDvrf
C+QBpq28U1q7f0HbC/x+PDT6mWdQBsn/X70tDLWBdIWEcFsstT1W0DM1/5iR48uEZSqQ/5HA+UFO
dmXCjIdczcxickQMjA7CzbhAVIIXm1jugb7JP0aoQJ5WwxgAZoiNU38Z2lVqfCYzJ/zxTFCB3Iji
SINw0uSUsuhmS+cuI+Z3eWVZlhVM/kDNGWEHuArqQKKuMdEFgpUhOS7WZ68ltgGGdI6fEz+m/Wxt
hToTMBD1Jp77YAbeVTvCFd59Ib4bgFH4HCJnSTccAMkE2B1B4Q8WE+rzBB1OLSnSGi/xZtJ/YQAv
dUGnqRzVvIwVe0yWeSdMogSGEdSLLi+UuZumjGEj1DMgFECtMxeSUYyh/QMlRNFOMqhjK6odTRrH
zHkhCksEfwiZ/geWUKKx3WUyzxBphiRTdlRszZZ8CQIwoEL2MLgM5T1X26AAdx08gAkMcOVsE3b/
B6kLxmLBgoHwAS4+gpSh9rkJSqha6iBazaRmK8YQja7z4kei1pxXFNMOCgSEOhf6C/QIe0Ron8MA
dur2KBlQYX4wF86L4iyjAd0MxjrQ1gLa53zwP7aKPMohCAUGJPCGdBBiLrv8qY2yTSMUnE8XczkA
aoHbBugigz47PTXGVtZhKwGHLBiIYwAWl7+wAa4X1NYAfSGI09MYCHSaBdZmbFnamwfLsOCP/W2t
L95ldz9P27FvazuUC5jKADrOEaW1DISBQG1spA8Twys/skN9lBzIkV3NB+MWstX8YizryNamqeyw
N7uoDAfc8mYx3sO8PubQGupMCFar9b/bTRrGvdRh2wUKTI0llL+656Z/V8KaEyNZbrFaj0IlHKaZ
yG3fIXQU1uAZ+V0u6U5r3nMOjBw8FYgRMDDrAzQUHux0WWBRy64C/9bk9BqBCTY4NMhfbD5z1Z1v
8RH4PR7Hm8SzXvvwb9anQOxEBGZVw6T3qUtmiR5AY3TGJmKqPJ9fRvXXNG4vL48VF0nR4x8j1CYa
6PXVhgB/JNMNdWs3aARsyQKzGzRDbsrHFtQ2G5sQt5cuOrr3UI4EKwHvXU3c/myXVz+DfA5XKQhy
G8icqbh+SpTbevRLUNOtNi4gC6rtznqHCuifFujIPVwZJHneyqCC8a5KA/DAkavkoVEX26rzN8mc
OBeBeedWZqhkQUusshlCmNFnCLwGWftcoGtmSrFjZBHnRXRegflaE4DJqNqjQ0DTLC09sBt5Lk5O
+CzcaP58VT51h+ww7a2N8ow32CuPc595N5R/DNIPQFmEdm1ETq1voUMvLnY5PHbm6PbRQQ9fL3sq
Iw/GgX3bohx1Lq1IVnERnUSA0HJ0b+Z3/84A5YKd0YpdBmSp02WD34uIWSUvCSF/4tzLv9dAOV0U
aGY2CcbkLJi2uVdQRhE8qNd35bGUo6B7ksNwfrNKc7CnXJ4/TDAJPSUtaP93ENMck01f6xhLVfJ6
sNwuDydI3A6VsJ+0sjuOtYDmQ251zXbKK/kI3xYit1QtY2+pQcmBFZ8Dk758DZQXQENhvphOMRJz
0PteRlgk0hLhod4DlnAfbIW72pd/WDwBFmaoV76tUdcoNCRIxs6wlo6GXfS/mv5jif4YEkstifyI
VUjoKyhHdiTSG/XOWDBA2hDy1H2cfGSQXq+zxCnaP55CIjaRRRFKAwvii5RXQwy1LjPojDq5NthV
dG3hBRZ0HM9mB4aVFcq1U6jvTKKOID/v598ztA8hJ1PbaHXf4bwecwDXFN6JncOevlaGLjvalMi5
aRKKUW5Cqx6xstozbswNyCS38VW8jzfRuwSdQEiAHJoND2p4XhKmrFI3TJ1aq7Qy4ihoKb43t/MV
GMVaEMBk11BetfPHwgMB08Cj3GAGQhUs/KICoYozbQ5dXowCGEeYrRZHDx+BVLVN+V0RQZww8MI8
8zKAxBgNQB0METQJVlMWTdSISIe7lzmzh0dCsmo5X6jfeCf6ZFI2dAPvL6Ljyij1fC8FLV7KGuF3
WuqdOM1X/WRxnu/MCA8UF8K8AiJLg7rkaQHARhgTj+lCxPg4HuUHSRWav/kkr8xQ13yaJ8vIyEdr
rGZ7Sl+F8lM07qXo1+UNY54SQVChUCCLmPc6jSap1YyzPsMlOgNjSOKbou37VOR8Uc5R2AreKmho
Aq1F6NDo7FQoxqCazGh2Oh+ZNnRDN6Wj77SrJLMhEuqHvsLJm86hTsQi0VYyUavUzpgWm75VUQHB
4Pvgj57iFz74a6ATvgmfpkPlLY7oTnhBT7b1yhNRI+8T6uuJp6xMODnB4X2OGdOlBT+snr9GCQjD
Uu/Ht3x2AYYbnpihXmio1TejYcFMs6TOLP7quahFRlJoIsHEHmIuWz3jzQ7zWGxBCz7j21ns8nv5
nQw7fUakazUeS+COgmsw9bh/7I8nRqllybFSaDJkX5xARX9geguz97zgOMc53gjOsV4ZOcLVJ3SJ
iizAYx17505uvC38/p0o2Cxklngz5Hb+It9E94pT+yXQcFPy50HKxGcUZVk0JfBioqJ/MIH5aJSn
2RH6xFOb2q01zgoZt/rEAhWjqjiX5cogR1f+jKpdYYCFp//z6g3uF3lvAnQHtAL17isrFCkmEAk6
eYe+IaTeRsPNE/+yO7Au09oIlXgYRiE2lVrNQM7GaFzGQMZE2/8DBT7PDhUGg1A2AmspZ8faJru8
hb6rckhBzaY+Dl5xD2JM0bbA8gApXyid29rPy6s8H4OFQ66XSXnEPMqdOAdY5uAnt+0PZfcfOo3W
Se/i2p5CW0CnFLrJ27iyxe1vPm8hK5qAL1YHVyf0NzA3cHojdLkS9FjC+pXGgoSWVD6noflXDvNt
g1okInJbZb2CYoQKaXIZaVaEKqcqcsywwtZ6KZTvG5kmK4JCXGY8xCgLaMqbqD43IwciwbpiqgRd
HrDKSJCsJLnWKoZYoaj1QRljRqxIc7vHl9ouquCqHJT7y87BSNrQaiOJNyIxtFGo9QBnkkuljmjY
NGXmR51wVS7XcSnmGLgd1U0H2mROtYXpDCuLZOmrpcUQYzVCIYPyBLgyyidlHOzLS+IZoLK0TI+W
IC/z2QG3l4dBJk/hNSaYFoClJEeD9xiN85cx7J9l4P4EcdFiV3UD7U1OiP3CYtHfeXVlgvpSmdI8
lW0FPxtBqCxvip3x0BxNpwcWKIJc+rSrAeRLj8p+2tc74W3xcqhjYwp6w9PvYK8VT1xUx5CR0ol2
CKofy1qQCZiG6HTJw2K+XD4upqtjou1/BqjjqrtZqpMUuVQAonYp07atIN/WocqJ9UwzqGsrUMVB
2kEzxCeJ2alKJ6BMU96Ks2rPSe50XJ4L1m4hg4CCKCEdRC/p1LmDKNPwf9IZ0r3Jk5FVT72VcR6y
CutrAs/AqxKYYtKIpWwsUBuKqgWsSxZGO7RHXGEvbq9BOe4kImYV4t6tA3DtDt2uLz21zX1huJUF
0TaTbFu3T70R+Uq9+LWq3HRytZ2huqktN1Xwa5pixIEP1AQPpS7Zef9ojq/1qD9EmJUBx41rNTdR
n9pzcVukP+amR83rYek+/9whIAyiARymIp6b1B5KxZBiUggJTB/LttBtDWh3ZsnPPzcC3LcCUhuo
dKJSeLqJWdbqLV4msxMje6n0n9H0qQL9ctkIyxvA3kfkEUwGjFjMpL7uShjBOKsftMX9aPEe+yy3
Bn8Hip2EeBKk4afrCIwmTUexm50aBAhG8Fp2L2LB+RixCgpgIfw2QnncIlT5MoYwQgZvUwu1/+Rh
2GY2JP3uZjfZQrvNE/+YewFZi45nMLiokDbghXC6skzutDmcYLSsr3X1doqv5ObP+3cwoeH8NQzr
gzn61IQ5FY2QBUhkc1vIwG9VV7ZhHTn3lWwOHckh9YF6CICjOCYqyey60eyaDk4wQ1YuHiqnNGY7
BhY2lm41tdgk7dtfeB3kOCA4D2aHM1G/ulP+C3Ix84cKbt3yqCpYKwLwA1UmRSL8sdS2qWMl4+xw
MoGg1BjGKreNBCRXKjb7YFZuKkX+bBveV53l6GujlA8Kqdmqcg+jUy+4Y1LaVvVzEbZ/vnVrI5TP
DVXbF4sBIygj2zl4FWJo5l42wUogDXCRIQvWIc1G5w6hFZZzhwEzJy1+pnpp15hILEM7rTmFJOZ+
rexQ+zXnplBIBYk91aM8vUrVsyK9XF4KMy6g0Ac9HrQGweJGfsMqlbNQUh009eulO7hJhWl8aTvY
wLA/N4WnQAUItGd8eSPmDmLIEkBsE3OWtFVBlovahNiLsxgfhfhLmiAk2Hjt3+zfygqVlmQWmCgC
Da5Qy489clRpejKNvwgNxsoGdZEMSIVI4QwbUfQ+aK1tTb8tjG/Gc20n050yPnLOi5U5YAxJwbdC
Ab+YStnT+0RRlxL21M1wrNwFo2V24SYuAQwLkHYB7hqkto1d+/xZURZoDQOV38YphwQ3Ci5EMSBt
sSHACGh0iDp4eYy22RuPGoXVmDmxRd1jU6gxcEUqFKShS2ghyl+DXYNGBxNWT7whY2b9cbUyeo4n
rqUxTmusrPUwe1DbeWpHUPVEH9fBxGNkz1xRvS/iL/qjsjZJfVQCcyz1pMJJtl50S1AU4nO0IyIi
yw6Yc9+EeXDZXxtPwY2oQsgTcuOc3IbVTzFNENCCVxdinhjFOb38w2wt0djgJwRXIea4j80jqeAR
AvY8sKNDcOCX71j5FJkgRzEZUntnr2Kx18ZCqbDR+KA7YvZhVhVnVayoubZAOWkgKUKulYjObQ4Y
QPJYBA9NuLt8DVnxa22Dck4UQ/NKyESAUDF62SyaOwaZU+fgLuFlApzV0JOxYhoWTa/h7aZov4rq
RylfZxMnTHKOhM5upDQNq1GZ4QXtR9Jeq9X28maRDT9z9O8jpxHOvWK1nbXg70t181To6WFKoWhk
Lndd2r32nbxDWv0XSwL8T4PUnIoKjEpF/rxfpBj05ti13LStbrEX6IpdXhWzRry2QUXiWVWVsAJU
HcTU6l501Of0fdhheALkZoSPTtlrmR34BmYXgo+CS/LK8gt8dqDbB6wheLipq1sNSqSqNTxQDH6U
zZPQY0pP5RwczwZxnFVu0ErglSxIKlUNkR9kz5KEMd9ldC9vJOsurVdCfsXKilHNljDOiAiS8KYI
N0r8aJgvI2844nwthOmETJsC7odhfap+2TaitmQk1AnZYI/yW40M3ux5aTWjq0TMgNtI1KHkYdJv
uUStEq0XZPJ5ju8FMKweW2hrZTeRaznF7+xaei796CBueW9IRpsaSodAc2PmC0K3Ov0OikQNr1il
XGA4kd3y3XppwV8reEDs9I78WT2LbgKeU97s0nnsIFRpAAYRTTs8Vig3NPp8CjMZzeJRMTJf74zO
yduGk2MxjSiEQBr4ApRkqJsmZGkpzZa5AKN5VY6Pevdw2QOZfx9PSNCuE00+GvE/AhliBCjHgMMI
atLAZpYiB2bCtGCYqK+R8hXwwac+rnVaq1tjDcqbNvkYOrAyFzPnk3QeZXESSDYxIW5ioJY+CTOw
5hkq8YuzDNqjDiqkEQ87tY83c/HUGhDuDVJOBGSkD6cmyapXNzcKsywKGwWqkMjkTUH2QjncVUlE
3nZOFjWbZtmb+W0VPJeTeMgQgoO4t8ued7fPIwh+B8S7UOBAtwwts9PfsSCC6EUmo2crjPYc6k6G
glAiYCAx4WFrzom10Lg1iSIrciaIZdJNLcXM42CJl8WpFpCDTZpbSKkzSD/qvDlEwm2q/z/OvmQ5
chzb8otgBnDGlqMPcrlmKbSBSaEQQIIzOOLr31Etuquyqiut3zIzIuRyEsO9556hjiMLGiX5+u9r
9Kei+NdL9F8/9y/V4ji11B1cPOtOBAd0F5nDb7htY0edGo3yf4zyUf9/Yyv/+pl/OTNZtGIQCTpc
0skmZf6zEyKsmx0r8nfe1P9he+ChAldxfzwBoN741xe4azD+eoIv1/Alptur6//NDv8P8zN8Fe9H
GIJTCg6SfykIqsiykAw1xUAXNK8PXSb1r/AMg+8K5uzDmMK9Yfs5mrM1dmPntP3539CW/+VX+OuN
vS1yQEns2YQ3VToy0FEphJWMQy3w+d/XivMfLrt//rZ/ldc7Q7TXrRPgxX1PN3BRToUfiwu8XbPm
FqMHkB2WQwSPYIxKuxF51LFFqiuHScj/wn71Z7/83wf/V7lWYF3rS7vZxIT02Lo0Zp1Oly7/m2/8
cwX82/b4p4/5OR3/+SjyW4ePlW+TLd/K2HuANuJKrttbuaU/BuBNQR9hwX8C1zkXOfQhUEfQt6ZJ
4BX3k2+f/vdf5+9+m7+0Byok/qQ0zuLaFzCrXzH9I7HeTs2qbjj5u6Ljv3/av/Gru3q0ckIgfBKM
D3u4xHreAUOAUILZdNf8Dfb135eW+1c60EC8de4RX5LI4aVDvyrA1fTLv7lZQEv/j0fC/3mh/0aB
4KHCVmlGijQ3/0kSuEQ5A42t2i51M6DIcCc3rnvzNEYY+7v1JXCdLfYaRFR6/na/NuHNXLPDIPpL
PYC3N5rHTdTH3XGeOIfnnap4LKelqG1zgVjjeZPboVXq1+DpPh796Nx5k5OrrTlAI3jpe5W2o4uB
zM5jRWla9kGM8VAhHPrpdOObAIifKAcSUk5JaqdlTulgWd6R/tEZhZNYpnN3XwpLbW7s+BgGts5k
NbbI7qR5I9bHjfF7EyCUrNvbUzf7byz66SkXHBAtlChQ4jjpEjaXckXLiUsW3j5rHV5gcUGvxPeO
xl2Rt9fgN6Ve99oYciJTQ2Jp1T1t3JOrNP4EfO2ZOdnPLHBv1hupdJ8EA8KHm7bJvDbKh6E9BW57
IqWzJs62XOEwcQY7+n2abJV2TvQ5t+TelOxBw3Q43ub52XOrX5OujjOd8kF1Z7jk3La0HZIeueKI
MX+YnUhkYyeODS1vLPFVMirSJ966PDOzfDXK+Zpc8jWr/kFwc7853U3ZEigQR3pYuTywyeZ7aJcX
pE7eOZ3vxK1ld4MOmnhQgqQ+hc6vjNjt6toT+ISvcyDA4DI6ROTN2qWwbn2jpX0P+HBfqX7MNG2C
rBPmqd/awhKQYpWz0qLplru9hyybhdObBf1biCB2K7jceevzgEoqqu1tRCcdG0h1e7d/REwwgntc
/95fHGR5IF0z2ZrdyUEYfUasaRMDBxkylK9flEZ/wHe8+B4CcGVAt5g5/LwrZmKrx2u1mmNn1glj
uTDbEQiRtWK5XfRy5Ks8QFD7hLDZPCDjA+2n3BuWGyL0BXnHxbTYp9JFcnvlr0U3eoiOaccqUZJH
MYZKhWltHWMyM8aqDB4wA8rALYpw0W53ZTPkCF5NBe6lQ9PZx77f7jE4fKVSHvrW7+JgqqHYKM17
FUZX5J6c5949yRVJ4Iu1N6LnJAnl/qiX4Yay6eR7zc3ghCqOFv2sNi2BjPv4P0hVpcrE1eSAo6L6
HP/uxRh969V7utTtsY3WJ7VtPN94KeMWJn/xpMVXp8L72hmjDNXzDcgnv/jmpG21382l98578Rj6
beyqHkmly5x7ovlovegr6FUYl2P0sNjwVm+oCF3WblnjjbIIq8rG2+QXg65uGhc2ni0vy7hV5T1e
aU5nZNKXwZH54dVYeR0JAae4mYrIs5+e/qncMa63wXmuzB7Lxnk1fXuLhg+ZkFsu3erG+LKMpeu/
GUV+Lyb8ss3wK4QJx4ZXEAu650tX3ovZPy/K00gHHAuiaBYO1SGI+hsZtV48c7jKe+Qw2vpxhLlc
XGNrx9FQg+Sj7VftbTceX9+XloTJ4i9fJMKtihBs5JhZczR1xxN3cHjMZXCeggA5O9ueO3ZJuSM/
96oqdo8jA9Y+jBKHEV0CNxZ8eNAy+FMZDmPFfvyqsJz3Th7HFmNitiIoEY6npXPUvDnOfpcg2uIo
+dPKAhT6E/FgSdVc3aBNWO3dm14d+NBlZclyuDTmCI9KlaWxQYhRByrY2gNYDbfUkhD+JPOlLd+t
WK+DCRLf6XI9BihuScLMcPXrLe6isBiq7TC4U2Lw0EYLoib+erdkxg+xmebMRgfXed5V/6IJO7EB
JhYbPzLhwYoJ9zv5ta9IBgDb86F1P0KucT2OCOfxnIPGq2jV+KwtVP76So33G15fRwn50NCBhCrx
HQeOu7ubjstQXTyBsZVsq18c5UM1XEPuH5WZnpwJdu+bk9VTdFBT9VCVsBPu+zNDLE4Q1oXj4gyY
5tgI8ly3TV5CmtoZbeImfCKRSWcod9h20RBfjcMaA++JseByGcFJaOm92FIYZe0TfCr4qdlVivM6
30VY9OV8UeZ91s2xGpu81sgoUDqx7Y1ZbUEYO4kQigblHjvQ0qIapgY0SNbAz6T71NGPymkfwsUk
QbiflHpvXFN0FUzNJnNuXIWZ/VxQ06aagWlh+niDNV/dN4g26mPCHhADcfQ1gkgJTUN4C/z40K/M
S3mwOUgD6jPd8JhF19YbwK8R+SJdoFQfPa5zUCOOoXHiLcii+sMLqnQOnxfexj37Qo+XbXJKq/Iy
z927O7zCvOcuGL9gVZmDoQYcAIkucwjeDsEs+6wDkk4tcLaphPQ7KFpZQivyJ5Ay6xBAq/shbTyT
rmxq4ir8XdI3x58yqoMY3IyY0LuKksNensDEzGZvzYWjbsfmhnPEAjpnU8o6ZhV87gg8g3CpWPXW
u3BDWoqlDGJd9bfMoOtT9MZ427EtI8T3tAdSfY4YRke0PjdAs0bzHKyIlRagB9Kk76u8buvUxfXU
bM9mr777qL1nez4FuS79VCqMcOYyJuSyzQj0bNt863HnR1uZdvxRVdfA2dMwUHGA5RLpF2f53kYU
mnhBY6ivI3+3BIkY5KSX80/hgbskcVqWRHxIKEf0c/TeD1W8cSg3h4uab3iJ2QOeVuRgbBpVQE2j
uNZvcKTMw+0wzwfHvG70vuTqoB16qPbwuzUQtrEpXcvhikT5bPRfI/1nXoNUhcVI8ZnvdnFu6jAs
IufNtGsMKjbIiuytWetDNOsxDt0/Aj+FKhchZO8MummB84gGUbyEOJeiLh1m2NAgpBFMFj98nmmm
qzJxwQsX3edW3jXiUYknlA81fmeNuL5u/9TupWZTPISPHrvuvh+Tfo2J2A8lYo/MjCFShOAjeGC4
o5cq/Uaw3papig13M4+KmJo7r3kS88k4LTCMMYH2Hn5L5zLsspb6BcQRL7ZvU7h6YDLEljiabiLt
5s2e6U4nEX2slo++PHiTm6v1NCDJ1rnjLimGjsZb2edt/Yozoxzc+5+PFe73YpApYrBBJ+dR9E4c
lCYNlZ8RVl2aqjkrbBzczgkbv6tS4x09hfKOzGtcma3Yft6Wg3AZP0g8b42H4GkJfm8jDAk9Uujy
VWztiWI/raR7sW153KIJTYJNwxDMYq3uo+YwQ0MQ0j8CVwNKpmTgKo3IdqRzk4VcxGXvZ3blRaia
whGoP7s62bsZ/tT6YHA88dVLZn030ftKvzb2HG1bRt0/fPhu5u3kLflQHbvgFHUEoTSHvn9R45Pf
//bWTLYUJ23WkMItM7H0MWAjZAikLS4IAvELw3nbR068zhdbPvv82PmpxZwC31lt39F2V/E+Gde8
6b7xCxfwfzhM4mPk6h1ukUzCETw6WPdRhyYZ8eS0wZWUkSkhW38g/S93e6ksAmQEWFUPewCQdJoO
jPUxb4PDiNh0rM6bph5jr2T3Ydveij5KDatOssePDsZkH+YDI+xAG8zJN3Yd/PKMVKHTSt5F97Dp
d3RLhTNNcUUVbAnglBxIhPJEG2qjOpV1meFcm7HGTQhoIthTn/RF3UPNH0ZpAIMr+WidB95+anWd
TROjfkyiHu3tXmdbdUG6XlEGT070q6oePP6L7H66w7qfbipe+etatTGQzXiafksGZJjDYb96HZWE
8el5kUcPQhhXubiP62LTeLFsHZPFIHHWcKQKN9lYdblXrwURkCkQlHtap0OHuh77i+5Oaqk+zm71
UI/Auae28EAe2cc+iVofnzo8RMsf0opsM6CiiSadZHUSvpshPv7sbXNqHCebf9YXegn0x2szxXDj
OZgKtoBLnbDyxsgoEeqji1ji1w/CQ73RukmEILjVljFoZsd5mlI4whQaT8fpoMgiQeLM7u1EnY9y
rZt4apd0o2OmIl3ss8jcqlBT+6j7GnUpfx4iiNQdWgh0ZNYPbnw3Om/dy1RJnKto4QdYlM93TrVm
/iozb+4TaXna1P5lmUfY5Fa5X0EkAGcTuYMKJOt71bAiANY/3zSmi0dQgEEeOzJS4p1QdjEt9Bi4
AEaGrDyDG69BiHJVpxsXiWLQuzr9m48LlGqRi2bODLqFZqfZ3LSFwLisbthBRiTfJhwx4r7/eSVg
GO8GabplldnALbgN0nFbCu116bKUyCuf0367jq57bPR1rtd8Nq89G66L9zbiW2wdFpshiffjOR+w
Yq/92FvKwsMyah33ne9AioBnOHOxRPbNt/t5AsTs860YxZZxejctG7qoAei/evNHGocDmK5sPg74
jVrR4N45m4rlXoXIJpTtuyPTwdaJdfp4xXiW70Mqww0a6fKyO5fB7y68rM8tn2K5y6wPcbCL7erW
pJjt7ar9eDY3ckci7OondsOgxa1flEbVrLqkip6F09xYYa4U1SFlbwRJCJX8s6/PyF1FzXEaB55u
wc0sLNqSn2RiexMN8LIYw88J5y/ynlKF59W1iRp+R/6fha5ZV9WFQle0LhcEteOo/ZTB1Y+iw9x+
AXO8NcxPZgdnB/GGI3e9IiA9XIb9Pt81lA9LffBt99jbAT9/8PJG0dumx+ETCXVfTWNO4Eksuujk
MnLvhvK6ek1GQ36xhl1laX839XqGuxL2f4Dyg60Hn8tHGpA/BBzjmS8p87rfs4SOaUYSo1wJFu80
eTGE23f9SI+NsHngV5no5jPGNr/qelFxM8gCVpynOqpjNdHUNk2BnMBDU+kDIAyU3OjLul4f+tL/
GnAn21acCeinUTff8R1xDErgpQ+4CCvqHje2PodTPf1IfFOv90+ena64Uw+1QXU7eGkg57xa+vwH
TggrBNx35sXW3p2DKTSWHOrf3SmxLPb3kjEwBufDFvQyXnaZ8GF5HxzweLg/nMMF1ki8vjQifMV8
nMdOtX17YngLmgZWL1y9Ipgybo36wyXTN9zXEHQh4jvBwYlzZySn2anvMCW+gh8m8KHthpTkAKYI
Qj7LKjyo3vv5TvjGHR1QSQePYtL3flgdtWNe6m0ak8FDVzN5ncoEDW+biLXIaZUFQr9/WeuhKZr0
Y1i7A6xUxw4PrsyotHctWbrYGFfF3qzbZKFbnSJr7dATw1OGdrT2Fx4HDfpawtx3V+4FpLXHbhRx
u6wH2sob1aIjXGvxNoT+Vdju2HrNc1n1+uROy/20uO87ie5Wt7vXs0EYQBCE6cz5oR5bQF/B/bTq
Mi5XV2ZOH8zFEPnNxZkpS0M5DnCoW0Q2UypzmPg+hw7Sj2r/CVoe+O07t0E3nfaw/ySkP5nNPUVB
f1sHWL1jgLzapgkTj9SvzVg/rhKUgpG9kl29KK+7U+362y3pHQlgWFpHjrkMoL6mPRufFeZhyYxa
JB4samk/7A4BB35Wku6PCuWQkk5D8TJOF5ibLAVmbA7Il3XNUZnY+3n5Qd+4GjKGBjGmHUwvUYGk
U9kCSfBIlaw87GKlrJPSKtxyKPBetDc/I/w8jTaOEGvZhrFfbn+mJcR/re53O+xzutXSwJIc2JRe
TIZeRNlY7Sq6N6G7nNySL4XZdoiAjOK30dTRFrkgLTRI0wp3Zr6WDz2HBDBru92ZM19z/2Jc4b/O
7UCets413x1cdOJ+jECI6MPt3k4jT3XX+3ndh3tmJrM/eG3jZsPq2cMYBu0tDIzGJKDEx6USuPe6
dqAPHkiVt/223XcMtb2KSHnWJdz5OqAi79KW5jusS0awL4bug67ic3bpEKtln1oQ70K3ALd+gCuI
X68vU2Dpx9JWFHCDT74oV+oJ26PMadiX6Vyh+Pc6E+FTGps6e9/DbmNCkzNEQeEaWCQlmxpd1J7a
Oy0Ni2B0UJPcm1stcP2NaLR9t0YwWW+h7Az26QDfXFa4oodpqPDco/CrGthlGaLrpM3RFQHL573h
+FNfF9iaMifOEN4oPQLTaESdttIPimZCyDAaUoixmWkg0269MlVigXaP8uogwEY/lr53jxSS6b4u
pynIcOOX6wdx5Pg9MK+6VGMvNxSHVqMz6qfaH58X1/P1NZjX5hyUdiv4jgCMofPDQ9gjtmBqhcpb
5mEOt4buGw462EhqrylkOQHSrTCTXKQqs24lY+LA6eLO89Rwv48Akhzrj5islUu29aL86sO1u+s4
IyfIHNo+rrGpiqDs3TyiuMGh1oPuMCrJeKpsY3NCN/TxXr8dq6ERKEuCICP7irZopuUx+JGO7y1h
uSMbAz9dizu0Q4c3lQwOUf2gUtcFzkJWZ/2grg5ecI+Oz3BTDQxsA0b8GyeaHS/XuxG3ZA+mg5wD
RRMY6I+35Vz1qEZUfduMQv+C5kTCrAHk9l/hPvRpFcG2joa6utRQSC+IyeIICYpRqm5uGumIoOYZ
+6VkB5eWED6QlUGfUHl7+y62EWtMtAvvHkLYP8g8QjUaHTU2YZ+6UcfGbNB9ZWK4D86Y5nmWu4mq
LQGKhOi4eK4Ns+hkKvcGDZd7CsFtSupxxMafd5GtEXQCSyjpRQ3RfPHnUHx2DhTv8WIYeKiuGfIW
TpDHxZPVVbQdyzw+epkneXjYwVmNkfICvAm5xzpBEUmBSm1LVmkHgArFYHsPB3oxTkOuUSNcXFvB
gtoOBKRF9q8oivezsQSaj34Qrw7mBLHvwNhkLh9giG3iDis36yQSKwZZtjHDFYbwCrcO0T7AIOPW
LJuBOC4kWU2a7qy9hR2cQAU5c6vgIMAMKCTZ0a27y/LpqBlqZovLKhwNPRBBo1+Gz/LkzJ2PMyf0
z4GJgpgHNrxstOLAPiDxrjBZSc0SokZdK9jaY48gM84haJ+C8An8A4qZ4YRWcJtx8aOEyIM19E58
CjAZXq2+AgLdD8uwwJAJl7Q5zBsRJ7LN4WmD9uGq3EZldrfN77KhopgVX8/rvvKbJezkLesBqIk5
9MsYiczLo8RcGGN27WXLUmNTI0YERb98tdPPwmGRn9RiHD7F6CBPWC7jTe2sa96trvhmpazu517z
P0EU2YMdl/1ahpO5tYgNAV23Wat4WU1UULHzooJ5am4rbxMxcHgYgO5VxB5nrppnMF/8+Id/cB7H
2r+tuanvgp2yIuKEeUlXSpkb5aHmnwJYFvhyvgyQyF/nEL2tmKq9kAOAqtoflpQugb41XtW9Qaoi
XwMKFlks4AB8H+wETrfwpbyx4DJkNWuHPNIaPVflqva22SUpaqLss0eUKPolQioMTpRswmFV/lCZ
6AHKTagfcBndzXZiR7bgRB/coUD5qU5uZDYDtGItr0GJjgIO0fsdw9P76LAVf2GGCwfzVUYpx/pP
oZ3vjsLrxXXDdD5DMglFxuka+g/GZYB3oV660kGKZFZUncB81EjxtKqLSRP1r6VAdSQ2GyQ7IBbQ
/DHA6rtlvW5d+FhvMGPFlHZlL74SFkHUatyD04oNWd5XggYHDBeGLt9LScnt7te6PPUtdWKA4ct3
ZT3eAcUrBQUYV7t/5Cq74yaBKMWV4M11cyJUStLrSLIjjD2NWsa+ma4Umv++ontsgrH/XsI5elF9
6NyZpQXSP48/WCxxo+SnMrtzYE8PUN2fPA4+jbsURFY6g5hzvVEWcIYim68PqJVX4Ifwo8aEo2TL
eYUi6rLq6KeRcbf5u18tP1buAmlfHZoVwbxYXlTB4SC0NnrwACI9AKFeTqTbyRUXb5eUdTd9EONx
GFYR/j1MPIiZO6pkchH3UpvO9Q+9x4bDCGnCyQGQkDqMSDSJ6yRSBW+hoyKwjaQbjkKk0szbi50r
drNHe/Vg7ep/rT4ASGscUH2ZFmnHenOeuHHTSW0qtYHuAM7WPeDsUGZ07Cr0GZrns+NXB0VdCbAA
+zXvlsqgViVbkwJPDGKxi6YYejpeJd+CGIzP+kHKGXOfTQAssO4U5o7Q/ZNZAYTG/gZH+SYavMxV
xDz7rQR+MocjGrgIPuKTlflAZ1Soy9ph8uGbNUpd3Q4xtd5+rWcWZsDDq6ymI0gLkw32uHE2Fz34
7p5stO3dT30oEl3ZANdNafxrIBf3zR38vkq6uR1v4Pu8JpjqAuBDZqn6qpmQmCF7jnMmUDM++IFJ
Eet8cCZ2UYF+qMPtuSXb09CAUjc0Lk72yOS07x5Ru+UgyKlkluojatEM8Z5/8T2yaVAOx34IgEa6
8jeXW5eWZH2cCMUXrzDKdAh5IEMQQLS33Afb4qWeYT1qmAY1hbMeZ+svRdNHb4xv8N5f0ZiXY8vT
YC7tSTbodlcPVSnh9h5eIa9Smm8ThX+WiU8JDF4LtbZVspTdFVPUIENkTGI1qBHhZlMtJvTrFvhZ
ixXeUec81ag0+fz759aPV1l91aR74na+BFP70Uf7Htes9OKu9J7n0v3u/c2PK6d6b5x9TFwT4NCe
nTaDCXBOjZZHsQyYgS66gBPGF/zikWUXqExV7LEe9oy5Ic6eOcp45fPMoiDJ7bitcT+bp3ao7qKm
Ozidx2Jmumvru3e2kkFaMmGzmeERTOgEWKQ/u0ic/J1JDA1xbXSb/t4GH1beNXmv4dyTdK68AQQB
14a+7opN+UHciuhrN0jLnuEQ6o2PrsL6cSoFt/EtfOolP8wKCQFKgKbjlcMXZty3A0wh8P0xBRGC
PA2rC2yAOB++9t58BdqXserBw4woWzlu1UVOLOe2P4zLevRMyUH1iZqYLbLY4De+exbAe+l/c+3z
nG8qG4D4BAEJ8yHC2BkqCxkbIk+q9iDCkeqp1tOftpmQY+wLDGJqbGK6jjn8MQ+NJz5HNr1FNfkc
7f6TN8/vQ68DtWimIPcQP0rRLb4IOmM3LjRtt5+IT21Jqgar4rq0yLltBaqgEjaEGxAWbsImg4GY
QImlnxGkYTPuybCwjn/dA9xrNrJ3JQO2u5HPzZPPGsPOdUTTpRAUF5ehbA/Y/VidLQCLpS7v3Hb/
1XjkBrcSUNVh/Vyn8mWpI5AWSudT78srW7kTT/3+oZR3R4Maf03Kx57QMB7YNGIiwXlqInVYInOC
ZZeTAr7BKNf6CaqlY7OipW50bTDuoqeRjgU6/Fuhto9u3H5P6O0zFXp1Nktg7rJHB+0uIo6a+Spq
CGI1VV9YVQEm2ozGnds/jroFXg5nsliFaDIimCABsbirnCj3PPO5wwehAWpSufwoSpPMQp/8SGZu
x9J+ZxerwDJrxQrwNOr3NKrmi9vBrARBHUsDoNOz1fuwDEftygaEjgZoptC5L9a0J0Mxj05RDs1B
8V+1BCjAxua+IkOLLvWXJUEmu/68jVMGmfyRGPNaoTU37l54w/Tq7xEqViyQrvmxNzD1s/RDksod
h/HP8aijOXc8cecp/u6K1zpcb+keJJFsL00DFicLGBASu2FJw6cXYCdairttxIY0WybV3MeB/sGY
e3IN2uDZjuq1mmWd+gaOyCxrhzBuTPRHt9GYck1yRHtwgMH+h+7L9qbCJSqo/6vxX0LzMekViKNz
t/tbnSxQ3jA8Vh3idGrGF7ENCfjWMR2WeAQW25kRFl9O+BLN01og2vtVW3wGawFTTc7X2qy/hfBv
w2Av02kWD3U/vlMgkDEZBbBW4cHeeqWZ9AVCZanVR8e6b4RgyFsPZwViD/y+Q9iJ1cxN3Hr/NLTO
qr58COfFj5GFUgKWWY9uu/5hcGaJ51lgJa01DqfwO1Cg4KsQYMIcgqQUhAi19fZb2zWPkYlkPtoB
0wzjmBSNzg3CAL4rFFFgO4g3NCnnBV0Scuq6OeXoaZNQ2T/O6M/40eXHhEucMaRLgTjsoEjHOjbP
lQA+5U+zE4cSrKGgFitmZmTHvLUrBNqleHe3C5x6e4xnATl2q7ytXANOjDBuDB7Mbd/LE+JvASDZ
O4NoSrmFhV4RX+cbAacbJXi2c+fcYJyIg84HDwF+eI5vn6qS+lkknI/OzjK1YfnSVOhz1oABF5cl
BoTebPLS25/liEKwt57II9f80WGNmeLKlrSXmJyiP9PF3EIpx3fUorg//jg7exwBIaR4qsDrqp0l
ex19TZP8lLtbJ/PMj3pqCWZsIzsHixUJYhP/TkH0D8fV/zeb0P2HaPKf2ISdV1dk48MPWxTA3Y9d
Aw7nn1wxNwakVSxH9Q9u/ZCuKT+xM0Kt3Rt5qs/rW/dk3/uEHP+HvPPYjtvq0vateHkON3Lo1V8P
CqjAYhYpSvIEi5Jo5Jxx9f8D2p9VBNGFtnr4D71oavMEnLPP3m/waju11/haCzjnSfke+CqdaLwi
ZxhgqfEnLe8BmKz+WaFuRLa3kaWbdvRW8HeLIL+TQDPgb1+lTcjdPuFxoc/IFxaYp75bQfWvjUZ5
C9nk7BZ9rQFJSNa+k8tnNQRhpf4RJ94KGnNtNBPU8GQ1R2FUukEF+zs1x8bkM8U5B5vDn5kz2HRo
vmlQMOaqb0UwckGKAMNJol5SoaARrTl6vGZPs4gDPwkzDfZkMJKRNkpeGRPPo7/Cq3qr7KsL+RDu
zyNYF/R0ZRn7h7+HMwNMZ7lUpW5PHOvB3ONKSs/iu7QJttFH8YHrqD8A0QBGm27bYiPvYpxhqkP+
cQ1Iu4QCtUTTQsV2Es2cw7YV3feinlzJ1vS6uaHnalJmGdMV9PDCTkRQHf1vCBqqor7CqU/mlHLr
GKIjAM/JUjEia+pDWJg3il+Q0Gv9H+dndompg4CJCOQVJhIl2tm+z3KvS/IBbhqyMFcdQNqD4hR/
SR/mT+a38anHOUlYGePCR6BoE20BxjWi/8Y0BydjFMxO6t2JEQf+/kKo09tWQoK2lFaId8rEtZgd
nW/iTGDlkzgWdHIqpyiblBTMCxs266OJRyTl9xKyskkvhKPT/Y5HFB8+5YLrwak/pMf6UtmnN2CR
SMMRjrOcbHt+2hfHz9q+8qZl5F3e/l2DVwujqYB7zcgE/Ox3ZN9pza1JXS/s10kPAEYtNSQRIs7b
KFpQZCZmMpNQxIOpfC/TD+dHsfbvz44yhZSh9fBDtiu3u3eH4nfTAAp1PsbyTP0Yw/TzkxVUQZIb
Cc8Ie4g+YVadpv7GXbNHWyBPouJzMlGz7Zj4yPwGlHZt3oH5Vajak6N7v4nsCmiYo9/K9JPsiQCd
3cmHQtoOh7Wj5ZWK926nonmAbbaJlIM6G+cALNh3uRls5bb7w79rAQB+f73XiduWG/NzeYmWXOqA
oV3hVS6u4knk2eCHSpDGPoAQC8f9q+cmnwZjjdBuTLnA+9FhzaZimIrIxyyGoYqBEfgBvIu6k+hT
AHqrGjU4UiaXPmdFIR9bpdR2OVC66zEXSa143m28SPRsY9A6J4vyb6kr+i+U7GjujcqdRqN0Xw1p
41BzJ1PWgIR4iVRfJzmoNneQyoOgCPhU1yZsGkpfiW3xk/1Qxv41Pb/4sxrJ6oFaRg9EpdE+hNgj
AmXqeW36pfCYIDxiR0JXHOJMNz/miZ7tgJTCzmgEvIfNyrhQEgUnvbGQLjMzz0hpaQoGVZbvpNDv
pnZWY6dahCOrhLC0UNCEa9FD+oT1Vr4BtFNdp30m7hsjLA95qUnXqe7XzkDbG+y7am31vBy3otx3
2qbyKgAjraZtgWarO6ks3OsxlYWjL6bdsfLiwmlkXdn9xKen/li02eFZpXmCnA1UWM+7HdXLMbj2
gzXV3Wnhz22MGVPGapFfhQsLYe/auO226vMu2npHyzZ+x48Hc0JY+Yc2dM4PbC3ojBCTjWpUjBlB
mwL/FzfdFB1YI/fKNb6cD7R8sPyYwtefn55eSufnQIPR47gw1O3obyWHpOU6v5Rvs28Ua4etKm/U
A/t9Yz2EEJ7WzpUFNo4CkRQNbC4bDcbl2+PTtTIjCymVQfPCwo8KoFS/8BB0XJrSq9SfhWzwTbDZ
rVZ2CH+9akgMxxY5Oe96sn8RD2unyeKBhe2yRKsDme/5pEpqUCpJx/Jl+R8SnXedevT5dVuMoGsQ
4GTLxI1vNmtdWPedMQnCNLTk5SGy+2FNfWhxD56EmM1VGMuRR3OILE/2bU5dm6esM7Q45a3kzq+5
xLtPDL0ozNzwVTLnVFzJ73rqEjI6R6Nk7jXfB4Dg98FFWiSSnZWNtLcE3b8kJREcqhDibahIxWPb
6up1G2prcsPLU/vjr5l+fvJF+JEGwUeechI12wzjo16tfd2LGQPaghY8Lp30eXZsSUXSGV2goEUw
jsqmV8s99CNzE4g/k6hjVfV3oNnZ5WadmMUxgXQ2Yd26U9F6l3YB2K5qc35Dro1pdmLJSVpbYaCh
KzaWO5LnYyyJDh4jK/mytPgFGwjMmdPeR4bp7erURiI2TUWcaivEtnmsb73L6TUwglu85DOwJdtT
nH7L+8vGMOsnSgo8QQw6mAZkZkSg3obPY0w4+gEZiVE1bsvEvdfMaNf3wlbn/js/owvqQfhe8PLA
Os2AwDB/zHV0Yf0x0KehNk/5LtmPe+8OnsDWW3UVXdrzp6FmO1IL5XpsA4ZlkIpo6uexX0nhFnSz
GAxwdVjL3DboPbydOK30dCOZ3jm4tj7S/mLxAiwjJ9PU8EkGLHAV476VrDCyly6X06izY7LJMCxF
GJOctQVZKoz9Rd4IX4dkuNHK/NYUkxXZwKWv4DTebHu4jaSjWTt9cC0QhEaf0jVE4NfcEJeOZh6l
iATqtOzfmacZUd8kpLDkPWNgbRo/AqsYH/0c2nIzPpzfhotb4yTW9LecHIcYM3f6oE1TGINwioON
tUabl9ZCzHbfIPpup2ec/3CAnrsnYzceLLvb6d/8D1g+7zxn7Yj/H3bjjwmcHYx1ArJUzYmo7q1D
8dQ/xg/5Qd2YG2Nr3lZ3k2+puZJIrg1ydkD2ca6bbWoNwAWjqxLSiGrVKyfG8u5DXU2i9oOIz+wb
c4VKFCOf3ee2rmPmzyPV66pMV1KPxW/KMHHuQ6V8Ugh4uyHkSlNb14tHW4oqW61/15vHIAxtI7UA
iUS7n9h9JjIdGucfbiKzDxgFlcKtc477qB63kRxdhJa/Im+9OJ6TELNvdoiqoSwmdcK4lUCRFU4E
qqeB+aJ5O93XfuKeBD/z94CUt7OnZW5gji35tgDUvKAFnivXVvrP5VOU0yDTXjz9ZkUrldqUFKaL
JeB2MuK49/+3dZltAs8Xu2rwOc6hzcAjQy7hn/uGcmGcTNTs3ClkN/Uzg/SzkbO9l18nkuIo4bfz
w1g8SPlWNAnhYgMBorcTVQ2SHzcFa6/XAZSma0NptrH+6K6pri5+mZZmmFx8nDribDA+eEy9EVgQ
H24XT/29VYFQFvvtzwznR5jZQSqCbGiDSQPQ8tVNEH5uyNyb6j5Yu+aWp+1HnNm05WpvBtak7+rH
wdHkaZBID52e71PKwf98RKgYgYUk10IUfrbPVFNoNbmY9pkPMbT/KEpIKRrmRlFXjufFS+g00myJ
jEJqtSTjnqNxdyFkG+XgvaDVcFFdDBelDZNk26wcpEs3wmnE+Wo1RpFXosTY8vA+QozC7NZ03ZbO
Njg5tL8ky0Lud3YjpL5Z673JhkA6EakFzZGtp6h4FDtrl6xtiqU9fhprdlT3Uqv3QJAolCQvavC5
iUi4sq/nt8PixX0aZHZYJ8FYubFJ5qM9RDfdDVoDF5poo82i7HFzuIwc5A0uzJ8phuOeje89HQi4
R7OVUq1BcBEy4MFWYlDUV+EOnC5wTane/cz4JNySqR1IqmjOIslqKYbAPidfH/gwRziHh+DoO9qN
sh/t5sLcJbfa3fmYi9vwJOTsY3Zz0TXB3PHOzwBGtnFtq5H0eD6GPP0j8ye+cRJklv00DUS52iDh
8p7zi2w7aee0O/XYQ2radB99J7ClY3sJBeZB2w9I6EY7eGdHBalthGcOxco2WrAaoDLz48+Z64tJ
kEOGKKXoVDtQJ0tHh4F3LzyoR9UubPeiBGDytf+QPlmoEU6ans0VWAYaMBt5w39enJ+cxQ/n5I+Z
fThFPU6EExYANEK6EZP6vq4tTCOz4Ol8oKW3M+ri8qsGIv202SIEhq9WKFFwPTQR2zjrP3SpCg4h
HC8KzUXbQoYTDcEMvNaH85EXSzwnoed6sc0YFKqhELo7mnvFCY6AvbWtewt7e+ferNm/LB57Pwaq
zWaU2nehIC5DSidLjgVJ2tDu66DctIMC63Lt5ljc2yfRZmcSqhd6gms2Kd1B36M+ctk9RZdI0jrR
tXtA+Ow5/jBc6Qd/q/6EuJByOquzZDJV9bGNO7JjcXS/F6J0lff5zkOs5fzqLW5QlIoRntbpLs/L
mU3eZPmQMECxsG4TNHHkEtS1sdbmWb6CFbyxjKkWLFmzZes0M6nRguRVdo9C6Lbau0571G4KB9D9
MdkZd+PK0Scvnn0nEWdLV6QaXI0pIkfA0bhtnsdvwx/a59Gh64osCySITYlUzBPIDhzKP/Zb4KhY
q0FbXckFFqf45A+ZrWQZgP8UfG4Y4OMwFhRHj9oNLkYrK7mUuJGC/j3D03ycPAxcT6iaqODDaGtk
lxDAKwzrGJfS1l1zc1mb2WnAJ5GayJU0AaNdOwnLTQ1HTU8+n9+V0jQn7+6Uk8HMMraqVF1gv9wp
/a54ku3hur3UtvoGVOnu1dpyZbMsfuaKQpMalQsqkLMRJYCXsxJCgZ144zalKdclh7r1NtZYbRMr
35sQOM6P8H/Ynj9CzkaY0QWaOC08T64BtH5Xt97B2GXHyQen2+2zY30AfbpVr8ID5Mq7ZFffB7t/
bobDVakYk3o/CSKWNW8XMtcAgLsqJ3dmubuanqAc9Ssn6PJe+RFimvmTvVJooNf1qdOgD/rEwNgM
Wr0ylWsh5ldfb1jYgQHn4DY4mJF4iTvU/vxqLdZr6ROrNH6oceKu8XYYmlVLoMMNctPb1vEOqdN+
tT4ae/TXX9bgRovD+RFqnr+4XotlcGBybqnfkW4KGnPlPFo+i08izM7iXor7xNc48ztb+izttKvx
4Dve1XhEccHuPwY7zTk/fYsn4GShahpMnS7OAgoQ13Kv4QSUkOmQof5XCO+IEALPh1nKgUAEwi+n
fg9MavYiygtRCaOIBwQk9Nr4BqfPiD6H7VFSkORpv9Zr/eOlYZ3Gmw0r11TPLNrpwRKAFG2U+CpM
wi/ATQ/nx7X4MjoNNLvKKrSlhnAkF+hs9CuB14Mb0i/yrfco2Wiu28MGB/efubbA7eAnNNX00SR9
u+XNQcqHbAzJjMccSaH7QM63xfD9p4YGVU7FU1jS5ydvinTQ0EPUA3nSN3vZlrfSAX2ljXQMrsxb
87PyVO7XvrDldfsRc3b09ghE5+DrSOpG+RkO18GVW5hn0dq2X4S3meKPQLPzNdYk1xza1w9NtBt9
kx3di4C6g2BD68dOQdkmt83XtYVb/gx+RJ0duZqZeXI/ldzxu8PE9d+wyLVG+GLefzq62ZkY1tCM
685D7xqykOO54MKFcoCFiKAR7lritkCExteSY4G4WS8Ex1gR/Y3c9CsV0ZXlnJfG66YpzDzi68gl
pElqVHNe+vbx/D5dmdO5L0DheSMoIj6G8KK+mCRjy61xXPepXTyaT+Z07g/gxUgaFcgz4bA9CdTC
fXTaTyP1Ae+LvPFf39bnB7Z026DhrEuiKmmiOD8zVa/wFXmYjpbchVrSbzR9JbdajgD4SlcmEO28
7NG1KfqJJklGXV3H4ec8/5k6IsZQfweY7XffbAp/ELj/q9LYlMItwFVEDr6m+co+Wx6IpZoUr3kx
zVv7CHuMeiFRvwGiYAeUwIafqbyb0o8Is5HECMcUocIXNbYmpitudueW4vb8gi89E05jzL7aoNe6
hBI/9d1qAvXDddDSrEEHLTyIXbTS0l/McuEoAMxBi3e6k99eIoGUVJICR9/2r5otmkqKv23vYsd3
1IvCnkpD4RPsRI5/yU63U1ff31vO+NIc1sT5l89i2TJwBDBVOquzs1hoIlnK8ukLvpIgjv2RAjR2
HXc3fAaH4oxHFLv2gApWctNpxebvGFPFu4yXtaZb+uyqcTXdj60YmoLcBztB/VhKiN0N3wvfu479
2q61yjm/vEsHFbVgXBemtoc4BzFkdQyMAcKpDW/jm9hmtoc8TxF+a6tJ6TFG0qVEo+uP80GXTuDT
oLMX7ihlWMA0rHKBqFD/LQieRePxfIhpeeYTeRpi+jhP3hFlXAARygghm76wkRrjLhetJzHXHwvJ
CxFjW/N1XR6TqnJ9I7H3DueVoS8jBDo5agujKOj9O9H0bmUIiOfHtfA5sj0kpJGQe4fNMtuWNX5j
ljLghmCY9aUIGw9cvhPJxU4VfwLGQyiyOTBDChz92V4UQ7nwjaIHBtuiwSBFG1npbARiVrLwxRFJ
PClxYDBoIs/yxlpFyDEv2fJ1FlwYZXcZSj7CsN6+0MKVE3lhjVTmTiE7nV4Xc+BJnqitJgSMyDDL
x7zx8VYwr3StfPqJNToJMxuRN2itp1bQWazMs2sRiWREiVtlr8ndym5YuGIYkAkuyIQ5w6nxdpcD
GU5aIURbxPCe1e4xTD+dH8nyhP3492eHv567o96CNbY7VbOQ202SL0EqdHaKi1/+fxqLNHei6GM3
kYSYnW0anyPpstcffmIsuNhoOtcLYhCzVcmokNaGYIy2jmNe4WpOVd1PKMLzURbOU17KP6LIb1ek
6bB3TgPsA15l+2LEtdQEjrkVJXdCGH8KJlX51DS2KhWj85GXbqw3oWen6iDrGeJ/hJ5sSgUefd5W
2JoCUKeNupHs/KbeB04bbrWVo3YpsVcxD5HkyT5Fw7bv7ZiBOUVur0SiHT2pxwmxE9nuAb4zxgj/
CyO9xT2JI48+gfNVac49AOYkR7EVTgTD8NFHKeyDbue3/kN9bJzBQVpU+rknIEP8EXR2FmqhJhZC
WWOTon6RuictQyo2+HZ+ARe3Dpc/FuqwKmBuvZ1GCnyVXnsoBSZCvbO8Gw2pUUQnuxIBff0x6Cyn
jPbnQy6evRC3yLNl8sj5bWKGo1iJLs5HY2baGtITrvhkBhhdw/s9H2lx1U4izfZI1VUiGHZ8gpDf
2qixjIhotheHNZTrwrU/dUr/HtBsDoesUJQImhskn081CrMj2tABeqeaspPcNeuVxdmzMFoAlIAB
yxyrHFipnMRhSbLaNsc2rCl3CI7S39eIU56fvcVz/iTS9POTbCZsVCkrSrYG4jF2U0MmTO7PR1j+
iE9CTAt4EqIuW4rXU2KRXtVXijMe8gNy4JSLEAHfr2XXS7sB/CfKNxKPPLx0Z8GUsu6RZSTrTPKL
svscRe3OAPa8MqalL+o0zGza+q7UkJRuSS2cbmuAerbRxESBfZMezFuOJ9J45GV2A9+Zg9iMfT78
0l6UJAzNdIkHM0N9O0irLYqMgZJtJEWE3G/YbmTReC6s9NrU0fvwGuEn8pvTiLPLJ03jqKIsD+XT
9w9+jIJir2wrr1hB0i6v3o+BzVYPQTYLPU0+MrGNEe17GZMHy/uZj+t0LLO1yxuxlYWYsWTpflA+
JealkFxWiIqeX6SlCgqFxB+Dme17gfuE5JPB1DvzXmNrwFvbCHb8R+MotvYkHyoEWZ2fCSpLsOdE
HOBIRd9ujQqVDn9MXq9qaGbDE6LAtnftoY8K13Nj7sIt2tUrq7b4hYMk+Tvo7AgWhTQFWMk1HV4k
ha3tqr3pjHv5W3qj2TmYpvNjXDgcQWlR+5BIt4z3VN1elXOzIdfO0LtuhOZiyGtgbvm2R03qfKhp
K8zeetyZeF/xIqJbMP/QlFRpcgsDE3LtcpO0n/R2pSm1sOEJAPF4ar+pNMDeLhfcv6RSSljwRf4t
bw6ZjLqpuVL6WB6EqSkWaY2MgMDbGNQ6g8QqTIz0tPC6D6rLdLRWjoelHaBBYma/T1bsgCzexhga
rUrVGkp4/Vn5XF9IB2ur3KvfXn2qd2tto8UBkVfgqigZ0jtaUp+i2pRPWWEbJujiIGKorOzoxS1m
YVrAGU8L5939m1qIyNV8ugair6V/46WVU0uHzFi5G2dxYHXjWjLxn6eep/ZuK0uVKQ5Nnla2gnyy
/9Aon4LytsIr6/w2fiVqnezjd3GmGT25gl0lAwqaEEd6iJ5aB/3jrYRwrRMdEZv9MjF6EcfcZ6ix
fpCvdNfp1k+m2U5/9yfMTsNar3KpFUPUz9QnM7ypoo9qs1LfnfdG38WYpvtkmPigaEMeFJWNoMsl
b/8vUVVIG0ioAoJThtjbWu5d6UJyMwrU/zWhWXkozRFf7/6A2ekbdJGvjWpf2vGFuO8xyM4wILKt
bbbXHaQ/p6bmh3rbcf7H2+ESXyJoByGCA+spwmu5/P2SQwzkaUGKMD+6ZPQT4nzaWuGFeZSP6od2
N2ybm2gr3AR2vQ1vkZKtt/IuyjcqD7pVss9cq+LPuZg6aTLJ2FTmebsYaA3HWod0KHyL8sq45blq
V3v1i3YYthC6cdJOrqStdpy83sC+7otddyh35/e9NF087yYBrrVlauAcaSC+/RuiUpIFcfQrHq6i
3T1JTrgT7OhyEszQnXYb3SnbCQOoi5u1zt7sjPpz9NOZLlO3o2Y3G72FTizuhggVG734UR5Ah3nF
mgv1LA2cx3h1xTzZ7qmJ5Iie4eclm92WcDSzfRtlOiQXXxTvz1vkP771/+m9oGEbD16WVv/9X/z3
N4BWZeD59ew///s6+FZmFfaE/zX92t//29tf+u/b/CV9qMuXl/r6OZ//n29+kX//r/jOc/385j+2
aR3Uw33zUg4fXqomrl+D8JdO/+f/9oe/vLz+K49D/vKvX5+/J0HqBFXN87n+9a8fXXz/169ciRPB
7z9OI/z145vnhN/8EGS/7Mvn9PvLL9+zXx6aeOG3X56r+l+/Cqr1mzF1F6ia8faQycB+/aV7ef2R
Zvymo2cySaZo3JCogP76S4ooq8+vycZvIN50fm3iG8IQYDtVeP9MP1OU39DnAgxEywBW4NT+/vdf
+mbVfqziL2mT3GVBWlf/+nW2Z2h9TUxy7mjoAVD+5qBFq6PAjPZA74SuvKkwL1Gw0dCj34Xi47j+
uJzLORg09Iik8QFOCjxIKb/9AK2yrHO/i4ptXhu3QWXIBaKcYYipHZKADaYOO7gqE2vO7D0D4Ueh
ylor2ZSNMLQoZ5WehndSFTWquUd/dUAHxqrQ4O39Ai2ATTBEevPN1MMoFTYBEjxYxhhingSJIyBf
iL8uJZ0Eh9s89uLyvrHK2nysADGIGFahcmoaG8VK6gwDHterMgst43gMfTvz9Qw5nXDIVfwU2jx3
f9c8gLJaGpfZUaVJrzpdhBvavgsQiYwLM+p/d4sqrT5AiTGL27oI09sxJ3PwLRdzAlkRQD33ZaKV
G0GfNP1Qa7DulUInZXXVGjW7sGzLrxV+wC+eYqKQDvIxv2qDPL+fPARfSr8pU8dtM0nZWIUvRLYo
Vr3peGmNNp0RmcO488Oo/JZWYTRuogCCIPyFitq9kgTa0ZLSSLXlzpXuMJwR/L3rJeLXHABrizS8
XzyORg9BzUNGvbPK7tsoF9pTXblBsWl4ln3XaM76tqilyn1WtNmVV/tasauEJJT3IQW1p34Yrfaz
3kOVBlJIQRwTXOTYbL0RqVMnMoZsG6uJvd9znl5XqZU2ZBtRAqMWpS8Dry3JDzU03YLwWW4Q/sFj
psW8ys9YEaQWi9xEnT6TMjsVXB69aTIE6CU3rWU6rVCrIJkj15Q2shGA7OGFKo+PfjWgC4lXXR2y
pB6uikMypsYnqxSawVEsr1U3sL76q37scmOTdkoT2L1lxFtD9at901b116IVmiulHtE0M2o5CB3V
j8IBdWwTncC4KAoE5DlbN42VyHgpxkXZPqh6INV714xQ20FTw/zmBqLa80QXLAG9O6RI8WGuGtmx
jCjVdwk6noat5HWI1xP+EKHT9uUo25o3IEOs6xVuB1ix42CVjUaM5uEA4XtjeqoJhKk0FNonZc4d
Pra+Ftl1oicx298YEG9B5AMjDqUQZRuBYDnaJ3qFPUdUh3HmSH6O9CC+J4O1KxURAzeV7RfYmWrU
2cai/p/t8qRpvH2Ih4VpC6IbfwmAGaEkOdbYffZFnfYIwGcIkVkaf4qtqxYbJtYt17LRS6crIaoD
T0KhLKNP7Ca52WGOV5aHeDBQNwlqQ6sdK4Mmb/P5DL4dVbHV2JbpdiMC7AbFwrpoKtlRGj3GH6xL
wk0hh+bvchkgNRKRo7/0rujJthEb3nf8wrvaVjyl97alqCOCH/FeofboyjWYWtSGDTuVEgTPhVJ0
BdtXetfYulWhf9GMNL6xRBTIdkPbaOQiXTJgItMYZotio6q0zCYFVkdDBv5zIY54l/R60/i7bCiN
b7XUIqdSBzhmBRWPhx0ei3jk5JHUG9hHeEq0S8TKyLdyp3uaLashsuSjnKJ8jNG5n9q9gCbKQQ47
rZwWDya9mGfKA6NAvFus9QLfnVEPfKQ2FYyVBE1RMSoyzFE7CGUnDM7QRNM/XHVIT1pKVCeHtLIy
4aINUP7epkmcQfCQW8G1A96CWJCWwN62mWDGZKn+mHpbJJlTrBs40DOe0ny3247bAnCBH8SBXWEf
Hjl6pYNWDg0xbbe+X9aPvYAd1xaDiYQaOa9DYRdqrm5ehe2k40uzLbUufE+rv49IfafXo+FRmxj9
gbJpgq+ggH6oKsGE9XvvQxthiZUnEDSRddTd0Om7SAdoW1Sq9TGMW2hzoIn4+D1Voz9pmKrR4Abk
N93RimtF3WpiJkusXywWH2OrTutdXaCZ/lk1ePvctkOWBo6lCmKLZ0aflAdTwAGADvGIgmccJFrq
mEPV+b+XTWMGV7gEqsH32MsbbddrsubdlHIomGjn4t5ZbwLqtma1aRtZjO4yISvlW6nzTRmnVioU
F5hueNaNHpYNJ//At4kKjhghrFrLNfpFcdqzg7rOirmDMCAxDxbMvugod6DgbIgFnGJpjoSrGwmY
+EAjidUdqQda4pycsXQsStN8GGU9/DgYrhrbddmI30etEXzkY3UrvJCj0MOwwAyaGBuORmRRS7/4
2sVZVG4DQexuXTlX8SeLiw9FZ4i37qBrOBBUY3qTyYb43bdU/BiTTobPUIqigl1Q01P1TouyiC7H
UgjVB11pyydFC+rcYYp8pKdR4i/3QRnEWwFhINgQvS5qNpWDYbzrVW0IMaYbh36nhBUuVi3SIPk9
DlyGsrV8q3edwuKDR/hVKkhOaN9iQNOWuPLYCcwSqGVZ6leHwIxbzBlcd8BZSm2gPISmODZHww2F
iPuorCKeXnFFfSgpkw8NMv2KE7JEmhNrCFjf5ngp9fvcVOMPUmkN+gdVqblP/MH0nmUop+W2jfsQ
RZpW1b2PTeiXiEWnkeRNakxexZXUpFWE7V+iZl2wb6tOULEiKfVPlcX1dZsX5Zg6au5nyQ1KitbX
MTCEGFPvXsrvDRfl9q1G+lNs0GKOAMhj90EPLTBTrGT6NPIvNMTTBRQ5M/xBxiZLZY2MAAPSTdxH
eInGpdK5WwyLRP+TQTUYqEqsJjU+s4KVNx87bv78ufUwLcDLWMqaZl8icy3tlNyTppsZPebNIBp/
loH+ytHfZJt/J///n7wR6MJQ8/6f3wgPz2n9/IvN46QM0uc3D4Q/f/XfDwTzN6hRhoZiKJ6e07vj
388D5TcT4AAvBMWY3gETyvXv54H221S70+mC0ovXxKkP+u/ngWz9psD1BdcuqRL1UFX+J8+DecKu
6hIFQnonvFp5a9BceJuwj5IeFmHd4s+8V3bDS3CU7dTJbMHGz/oew0w7vw73Ip6I25PZ+mvnnL5L
5qWTeeA5yNfr9TivOdqcaoumsLKzdkgwHqiYm0756NvBUdiqm84R9tkjiROMufiYbvvr7FZw1roQ
82rmu79l1u1oesXsJTlgEu7p7uyCY2Tjj3Xj2ZNkw1ozZ1ajeBdsVjq1/EaRTPBRiKA+pu01XnxV
iJshtpEuroLYvZ2f6Hlb4l282QpLo2e67bTC4QWWJvVtZif0rfRNeJM8Qol04lWU8/QvnlRh/owI
AmfCK4qUo2ZVMV6FPbmzkDqDkk3eAJZk94qysoHmxb95lHmZO+28ulLUadGgtCaH0BGmRfswgVXX
uJTz4tq7WHyrp4XGMKi9IQjYrMOx2454n7FH2kOxT64T/wCfzLbuk0eaPN1WvHSxhzQ2+krjYFY5
JrehFvAnY0YU4QnNdk1XtQhGu3Xi+Elz5Cqylaw41mRoSt6szCxn0unyzUPNl8/FTrsJmwYTFbxh
UCot3UdL8eWLoHbH7+c352ynvIainQlkS7MkqKOznaJFQayWTZw4mnWdm9ey8Q+RZ+8CzAqCYZxa
xVAmiSPxhGr6x8r4Gnm/nx/E0nz9GASSo283h4L1pdX4aeKMBflX3dmVcIvY8UpNf17bnA1FewXt
nFT/TIy+3CDB9nliF1c88/GxxDfRaSvbek4gcYt4gDkTuF/emJUt/sNO+7v4s7WKDR/0AmxCR5Du
IuGDpRwt5eH8TMrTQXtycrzG0CxgECp9bnC701SfjHHokBUoxzZ35L3/2F9hfe30h/yiucE886JG
p7bfkmKOW5wNb3GU2meHtXtp1uh//QuAD5oS0t4KvKtZAatKe54gQ1BwqniH6pUSp+7WiSBLn/NJ
mHkpVxu1kMKAUjhmBgQo29TxY+n328G8X5nRpc1pQLCF+a/LFr2ttzMaeU0ShlaScs16H6YZze5T
B9PHT1MDCP/BziFl33o2/jFOsZtE0+Prki5FttJhW9y+YCUt7jaSF3i4b/8QfK80VLJ4N7xKZmMd
9hzytvc2XbGJ9uV23HZkHh5OghuRa8k/rp3hc1Db68qe/AGvZ/zJ3hJcteGFx0wotwk9seAgbbzf
0c8+Tu2ZYSc7PGMQEDg//9NHMd/QKCkiaTRBiMF/vx21r0SuHqlchR72OYL11RA/UsZHpWk/uCsz
PG/6/TXAH7FmH48i1viWmkHpuNeYn2+8m24bXEo73cbSmc/IoguEjJ1t3kZ31R2UzpWhzhON1/hT
jmsYBp1hPuO3Y1XqRAD+oBWvB1R3MwkwAN97wAbKTlCYcO1VltPS5rYASpNGky3rcyCmp/eK1sXR
dCR2WzO6yHf9QX3E1y1xkFHtt+kxcBBE6tcgaO+vLd6wpgG4HkImWfosX8yUMRLqmhuysOQv3jip
ssXlxfmds7Bf3waZTSeuC53eqFXipJ9p59l8uS9q8oFqDPWULSWYBw+nNDyzbW+N1jpn/bGSb0LP
q/ida0mF0XGjxVfNMW43I53Nal9d63ecwahm3Q0X/nFNyuz9kfgmqDGbVC2xrAjWRuJ0YIEokTql
hfdnWNpm2zrn53Zl/eYy7H6qx0OT5pUTWHiIJ+NFX+iH8yHeb803o5lnpyiSyqLk4TOCcZmddPc5
DplGJK8MREI7/t0J8zbQPDWltmckmTQ4qqoIthtmckhNr0DFWZFx5aVMQnWi83LPli3qNXIqy9CH
8Dopchcjr74LtW3UdQoVjtZLbdlrn2PotAg+Z14W4qMQoVU0Uo2v23j6caRsOzfqdi6+x4coVYTE
Hou2+mLmY36HhW21RWALi+/arXaFBkTTCgfzsxegD/AdAbMsxylS9SbLvqY1BQGn8TKlNJzixhfe
FYKGbVydGdRd/WjygPG9PyqesFTax+LaHOTiQY4wh4/13LoyEGl2/JY/xiq96KoJY/VrJIbYT1ng
opxACf3/x9l5LbeNdO36ilCFHE4RmERSyZYtn6Bk2UbOGVe/H3gOPgliidv/nMxUjWeaALpXr/CG
TSBUGKQXsd9/S3PyM4wZZ7xIKyYVQqBioTR1kvQ7qfRuV/UDsMippluUT9INpk3W94YeLGZ1VRE5
STHl+Cot3qRRGe9pOhk3XaxHhV3qQnxQE1M5wKHTj7kYWI4q4xGmFV32oKVy1zl1C6AUt6cMZ+2o
FB/6lB4rponR0ceJ203pDJ7r2qo26FuL8Akn0zGrnPGupBUHOCgKOk5ic0yjrvMYvud4m+KgFpeF
v696MduEuJbBl0U1S0/l+rDIEO7GzBD2jWUYXuTX+VFog3HTYmOHx5al3ZijmRZ4KQXmb3xlkk3h
J/Mt4JvsEHQKJo9qVlCZ99Jzo4jxyYI88DzSoKWlO+Lda1jC19nIpAFUXRcPbpSpxrm26vz7WBnS
jzhvU3Qu5tgTRnadNZtoGqgpjja+GfWnMZQwTWq07HHo9einkBblTh+j8UtYl+ZGNnp8kPqychKd
iYCeieZjb7a4oU4CCoH9HOeZU0+m+ENtjfowBYv++E0SM2RA8XxxtpqmpH9RhhR/JAunsq2Vt/Q0
hxLTp+pQL2PFojN/KFOHO5eBg6KbLq3+uhaK7ayY9SloLHHfS2pym2Vl9aSNJubwZR0dK3WS7BLf
2nMnSkxSQ9j5f4RSjJ8wyQgS1mjamzjFC9zVBQyWdQFJB1GgmZha5WwrSYojehiXdlnqzEKlUf6h
NGJ50v2u3liJbzxOKXOVxVB3V4vYsQ9TKDhtiLo6M6IZVWapax29UmmV4G79DOSg80wjJ+X3rdqV
KyN0u3HMTkI9Szg4KWXkKDX2oGaYm96Qlg1KWnUT3uB01T6YgpbEG8vKp+FsjXWduZxv6Rzopck0
VJmbsLMHswpOvdzIr808WT+ECVz8RH92A/tl8LJZNeHWKVV/8HMtxiOvy/fRXM43WVHoDHYnP7op
C0FN7TZr8peYCPcQSsZ8ApYTPTVMnu4sUWjuiiYovyizkv7Ms44C2yR2YBzOFMOBpb2k/XKAJGCv
AYtuUYyWQ/lg5mH7KGiZuqHzO4sOsBRTcbM2tTzQKMFLyzT3xq9y5U+UxXxkg3ZaaWeKX7tjjzMb
pZNRPGBamG/pjH9VsMJxI5M5ZR2WiucnxfBFEUeVRrA6M3xRfKXrbLEt8y22ur2DKK3ppRmTwxHx
PW9muPDTwJ61smEotRviSufooVn9nLSoZoLVDVutCe0x0gMnZYbqFovx84xn1g2APY2R8GAImatq
j71fN6fSlzLbwrj80YLkuC3mCmP7RjDcUByHuxn176MlVByK0CdYB9jsmprfPsRiOD6neVzfJb4c
HjW8MHZAl9NtI8Qxqvsmc1WLRhPmkoltTCV6WL6RO+2oCIfZb5Bi1YpUc8uxNg+5pcTuzOh1l+Pn
zvGOUnZIobmxljZbPWZsWAW6udVLZgBCEShbJQOWgrWvv5lTwSxsCb67G0aLIYEsmBtiQXEaolTa
jRU2VarK1R4kcb3vJh0neYAFWyE2fLtoNMwBhlrcNNHYbrS4kTzRYj6p+/poI6em7YJwxAY9Lw13
tKQptc26a7CMT7UbtSjnE28lvovLXvOMYpz/5IRMogk7kuqS0V4Z1Tt5boaHtjbGXa9Y6c70R3Nn
lHp9EPMqfURyEWXrqP9jxkMEbaKQt3UYBSeG8eV5TkvxXpMq/4jFrO6289iclLaubhkmU0NhzcWk
rSm2Sh3NjzFx8hDmjPKxzQxLZx7n7HeujdktgU16UpRofsFyOMUNNlVHZMjHYSMzmNhUCVbVhZJk
N3Cb1a+TopVcD2XtAeiwvo35OH+pkt78NSil/8jYqNqqlpg/94GvtI4fzQkqwWEpbbMiKV5U7CV3
k1KGewJnfOSI5t+NEh/witELPllTUOb2lAiqo1lT4tacP6fErFO0lakJHMnEUHAIlAJscT+d6xFd
EgATA3KjpQXUgmT5ayIV0caXo8ibwQc73aRhOMe9DbxnqDHXwyraMAd0s5Tlv42q8kZLBIwqE9F0
kwGtb7s1/RqZgkD3f1kMP24MOWxfGyP0PaZBpWpPcW++ps1UpK6SyfWzb3R4M3eJPiPRjc/3c11r
mJongiHiKyPVD00fzLeRlCRY7SntnyKuIsWWkr74VuZ0VBzsoia04hphOId+pGMuKyrfFKnrAMiI
VBFiiwqgJMTaPTybep9ag8Uxw+BWjcfqFeapJWNUnyKsFk/BZDh9Xsffap94X49ldjTh9jlFpfd2
ovXqj06ulRtLHZUMU78UiAsy9DfJYOkcskG87cMKSHCqUCpajYWt+hgh11R2f0wjMr0q0uutXw7q
ScKn8dZo52kjyqVyK2Vi7OkSA8c6s6abOdcxmhy1cJfS+3WNKhyfWhGbR3ESgiNyXMGuoM+yTUPZ
54Kvi70a+IEnMenHFE9N9kYbATGISe+USS4ORpUoe/ALOr6q+YTv6SLSy3M6rdCU96pYoKiVlP1O
yme9deNciW9xlW8POPLWbqI26JfpWbwrCM1jD9xg9o34BqF6geJlbOaD3ITtTVvn1WNhme0Z3nK+
aSup4sXks6vpBSxYci+F1E4fcJpLJv9FEkslBmoXIm0X4Hlf4EKMaog7J+Z4EzVR4gxKFH0dM6vD
TDRPg2PchdVDzYj/Pmy0+EdE23qbKYbwpCyWfIk+JI94MbPlNetcWY70TQsqULH8rGjrV/p0UM1C
xKk6jR2m+P19VuhkT0KhpbsxNwzmJFXcPIxlmny35gnDVXxw51PYy2yNIG5MPABDbafmRbhBLW86
iXE5bALGrHTxam34Istti218M7YvrVU1+yZNhdxWJRI4/Bd/ZX4+PxSS2dxIedGcgfwUhNUKMM8Q
DGQ5LdEvszV2wrdkxLs4UIMi2YhRCVSDKXTZ2Fqc1V8LowUtW+ZWk29qrVE50mENwMiCfmRjBIgD
Zybk5q1QsUgdoIocm3X8G9/eAvhCBm4dcI1yKxQiWlGSNeFb3OevBph2XG3l2noe6gmb4VGWx00G
g+Qnc9h+W3X8oVEzrJ+tNsT3GM7Q5y3yUdghlz09Y3JWu2EeV08k+eKrP1jgytU8wN5UaOPdCHMY
o9G8sfHyRGFHjQAw9Ip2iDEExdw1Unb1aMj2PKmla4xybedpm6GRPsfEu+QPDrqDGwSWuSFJ0J+o
dUI37sdh20uMhI2QC7GCHgJhIm+8oWhVuCEATASr7R/1nrQ1z+v8ZJUKL6sEK933/Ip5rJNjKyTZ
mYM73CBZE35tI16SUOGwzM8r72vqBactfdGbS6bjosxox4+G3p0RJLKNdhyBElXkcWqMiF9TW3fx
OAR7QEyJq/oJgKgoKPBwaPHPUQQEuZIRaAWgwi0eWvHJz63kcValeM9QOHZzIdNdA7sft2si/Vaa
pH4zmkLrFbEWu3UczC8Ibon3gDBUTzTK+iRFYuEackzqGLfkhk2lPpSGOZ7iuGKnV1258asRk9y5
Mmo7KqTB09RGBRRvNc+VCaIv08L0RxTqxE5dDr82jM2fKDfwEUwzhNaR9vmDgcj0KxQUnMfURJHu
G0gDO7HWeJLZF06DmlmPzQgYRZd8f9fVJVDdyQwdCcPkbRZPYFtGHw6LFIS/laEBRS0okWfhQB/g
tl5xcVGAaTjSF21n5xG7HTW6+BBSxgZ2CEbJbWU8viWBQFsulAV7SnMIkVUrPnS+xqiGgvR7GLNa
BXjfiQb95zCPOgOJStn3OR7CcNabezkwhR3m2ZFXhZJ8Jj+m3EpaFWl8KcKkPMODaQM8URCwiye+
dKAbb/zZ6I4x0wGvSvvuGbapcEPkik5Yw5adHSGUkDqp2uUPKS0uiLw4FoSZGvypwlDaSmVfPkx9
yzxJpKB/1GNt+CVYZuc7+qDg9lcxebCbTku+VkjyPI5JWG5SBh6NW4jwO4MJG+O2KMMvXSHiHoWg
BxCoNlbl09BJ5g9foGxMA0HckP+ze8GB7HwD7IHL2QPDLUyMF6J4QqMUw11zO7d6soVi325HwP2D
E2hjcm9ZpeZKgR9LeJ+CyMrH1kqdSlXrp1oCpKmmwXBO8rx6MYMsuTOmwjwnTTDcNhaXh6kxxPN8
v9B2deubewC2vO8yVeE/zuXXXiQZd7o4nz2pkOJ7QVbnIxpDCoC5ZLrNjX7cSCC9gNpVkrTPMInq
qYOacV8EbbWJS1E9ovVd7bMR93q/A+6FLOkQ3IoBhuJ9Fk1/GupWzZZHlTyXA3sXGK1B07L3McLL
h+7ZkIV628o6xRQ12ODl4ph9SbVW4yZOKuCKZIIp9QLpDzhXBXxIJlk7a1Qj2VaquNr0jTT/QR7R
v9U0zGonUbEizKxl+UbtM6Z4UYRALPgqKsK5Ml2t4793xiQIHiRezm6qEut3YEo0C6S6aA55Xxm3
Y6W2xzI05gcFMN6zAIn8HAmxSajUMrdM6sKZgCafFQSBt7kplQ/IVwjf/TEfHqWoDPmRVhDYZHzK
vSFOotuLgRIAwVFJ0+Qs7pxMU/2Z3H6Wt2I/pQqwyUQ5BFrQ/miCIkX9IlB5v2P5XBh5ca5y0Fyg
C8nFMJ5F2y1Whz+AYcD5gp7UNnofCb/UCVdi0wJDCbyzDkon8uXFypY3fmo1EXcG5uK7wq/l73oL
253eXH7rU+Fs1M4sjwCAVAnoVJLt9I6uhC5wRtpc0pAljwDWZPCdb2IlS3fJlArfqiKNBMrPSbwf
+2p4Is83VbtJ5GljxbNAEizpjlpLxb5TtOA+wajtDt2A5CSnqnDH3h03iSXr93FWhU9UrR31dy/t
o5TCPO9m/TguQM9x1KQz1RVu0JLf3xSFGt1V1dDvCktUvDzw6WEpctv/lBWQyFnchveaH5X3IJDa
Y1qO5pPQB+Xr2Hdq7gh9nD6l5qDt4qYlL8j6NrCVTki8VOH9E6qa4DjkQ3xqcJd0ay4sD1yt+Vsv
9f6l4CL6GmVV97NQW/E1BYx87K1e3TCDKB2K0dFrhkj90VskbMMCei2nuNynSYoHMdeD53fpuJfw
B7ur82Y8s7/JWn0SymoYuw2hztAoshYkreUn8q5vmmwpEzJ1P5D01fDZR3VbMiY/6FIA1yKJunMR
jOCqJVXMjkKmZb8FUnnMBiXjYGZV6ypGPN7lqUjlEQHgzm3aDOPPWMnnu47A/FxoJQ8/zZSLvqnd
W705uH4X4R+r0oFD0wvlpamm46+b88GS+/QcICzxkMi5su0Q3PzaD34fYyPnt9t2auUXo5u1Z8sM
hme19f2tkuLALnWxtU0DpbXscJwaF+0DGoadntxp3cwJF+rxMede/C73tHLBhQlb8LXSnuNq3s1T
kx+MKJO/wLhT9srsDw+4M2nfs7gw4ME3wW4UhfFYK3WyN0HI4RGtBNPJnP35Rsti38sHQfqTJ0W4
lUYhPk4xIPUpKdtNKkjDpmDhnVAq4VNUy+IBQLR1Zw1yeAeG1XQAZ45fp1xN9zpmV3vUyHK7Lkca
YKHIKfaFJHflZhL21qTp55b0+xd9k9ybqqC8lfOq9aYhKe9yNTIgkUhVdDK6sHyxqj515zHr7mcE
tl/rpbzWerna1mlBIY+WeGxzNWZbWWrkF5GwegiiIdv27RROtlmZlq3NerdBgTraJFImeYliRLaS
Vb6nlRnJyoIoN+tZuW+7ILij+G3uQaFS9oRzYg8A8O12HqgFOsvfi2KbPlWytETICf5COykbxRrU
r/gT9q/NoEx3WVsmj7go9ZtADbMn3ZjCE22kaFt0VuKpI9aCZmCkPyVtPvpznNrYyVenOm79QxfH
0WPgW51XlXFLNRFb81kJ6MFOQV15DWm6K3cTGoGlJiECkIYHMi2LMAnIvhPUfJuKObm4WM+nSamC
2zATEjeuEtHr5trcRSMexyQD4UkMi4E/50vcDHpUn6uxzbfzXGFLJsXd1gzbUXX6xYLHlpTevInU
Uto0iDjZAH1ntxKsZq9JoeAmcSnsIrCMtOj64MBdmD3wHsOdKqQCVu8kjNFcpFvUn/4UIskJfgfJ
l0jW/uSDptiyOnbk7QNprxUg8AbG9YSiv3rSjBFymEnmt6clXdn4UZYPMjhlh+SG5nKdDS42kq1D
uzbbG71Y3vd1DJmtiQ0wmPAz5EEWEA+j4Y4mtrhT5N6g2M7UYzsU/BMgezdTOBdGH6quXhkB7Xaa
+Wo/YnIuSuW3MkixEuNnOqIeQcHMDWDDfaQXdl/Ilj3S+9uUaijbOXGFBr5Y3FhAJvea2XdeM4f5
k1Roz2o0C3TEfAOlbp87Y9AShty6NCQ2e1N2Zlk1SCGy8d5QfWrvzuhI2dXGrrRcOOBLGeyCaioc
HVOzLR5xCrFfRFQelsoPsnPf7SyjOkaSAcQ2q9RNr/rWDd1fWrtjnW5mLdOvgT8+jJM0E5A/UjaA
/vBcWMMShjofB6mMSsb4ZMdIOs42WmabxEkzD26A3T5kbjNfxapdWXYNU8CetwyYZuRunhd23J+1
5DGY/tGu1wDl+PbZ/gK93gzm27lRK+I7Q5BJpwMkgl6+xs3/MFtclsCwAv2EhaO3FkQJ/E72uVTh
UsyWO1mjnXaBNySaHYjplU/1YR7HAvQp4QEuyM4PFs9GPEWzX0qFW8gpNTWKlEo9XkF1rCCEyxtT
UHVZ5rSordBDej9pD9pYT9rBJ7hr8y+pUGOGE/gzmcY3rWlKRyzl17YWr8z3Lz0Yos2o8yzoU/bg
+0WzJgygf1AzJhO3GPdZRu6mXLE6+wgi4NEWCqWO8oqIlu6yI99shiic47Yy48KtXaLfIj1002x7
FKl7b36B5uU2V2ATF7Y4CwIiYC0VK6hl67xZEIVekKgMH3H1ozeRFUNMedzqO6qv6Ps/zoSXZ2MR
sEWGvggavF+qRAW/0cKxcJXkWAz3qXKYtSuU6AsfSVugwUQw3h8kvPdLKDINVIHRoKtJeWbjtPkr
8KMrG+EjPABY8ttFlh/x5pWBn6/yJGaRgQBrD57i0o73LO9Vf+329Fqc63ipDziaZUnKPxViL5Kh
621RRtzTZqGXrlk/iOldr/8sFJrL9a+2v7IDL5wt1gJXzTCIqttabUCsvSsRwh/wXP1XGUMtCx6C
/MAlvzFFwW27dPv5pliDj5fD/G7B1QYURzg5KPIUvE0Rp3bJriDna564UbxpV12BJazx3v+thoio
pGnod0jKCmVRzWWTFAbbvXWrp8nTjvDlcYJXb5VDehZddWftDbfyrq0rX/qAHGeDyLHg3tb6UAUq
tllRwkLrX4MX5XV0gXh7/n4xHIc6uOCtDW++WYzygrvZW0C8/jlxm0f523UX+gu3gWbpMqawBn9H
3vr9/o0SU+srbmrGWK/9LNutSo6UvHTW8+ef9kJoebfO6jBWiQFLRGWdKaq3Rr3tSgwAG+nKcbyw
ykJBJp6wGApBy4Z+cxrDZBjHuhoBI8m3bf7UyvsyfP38QS5EFc4CIF1kIhdxgeXjvlki1pokNY2i
coWSCZqO3RND1Cs788IGYW/QvkQNGCKVsXpZTBCGPO3AVEXMboCquHPIIFY/wP/ZQaG9cuouvTTK
TgPwwxLL1oavYqi3jIg5dLF/MqTYLsj+tMS4kgvIC6jxHfyPLSYhsPk3bVMlY/XiBmOeArMMyc08
+kMbhLiD2h43zcu8j7zQle+UbXKXewvJgNn77eiJLsav2+yu9xa/Inyxv3z+JS9sfUNChBMo+WI0
+yGO8iasXgvoEue/cwEEivm0yI710zWWw6UtIyPYQz4tLffRCpbkC7IglYLGHSGRNKfNYSjGX58/
y6VcAUWY/62xOseDVvZSIYjUqp2dvUQ77VuytU7dc+8Z9wtoV7u7hsK/tG2Qt+OoSfTOPogKN4kS
CHozpq46R5syfRYGxeuT358/16VNA3ECFV0A0B9xlFi9zmIh5qVr6aFjLrBYvXCUBtu4prOL8KVr
gpOsX9W7u3QA2RhoBXMscCVbHUDBYnSqdThVKlUn3tVQj3+oVV6+xH0QQ6sDiNh14+BUo6luTKmP
PJqmo9sUc8nsSysPZjiojtkAe2I+QWO2NTGtiOCDGnYaG7BOWyvCnIl+7E4X+vDoV5p21NKx+wL/
VTOdLqrFn9mQa2cid/+QgwRisF6T942jfEpgF2fOJNXCJuzkhCE1OhhZkk0LZAVKkKT7XoPo8Ybe
dPDHhBF6VIqo/S22obgLLM3/0bdheNfSwfA6H0J+NwrgDLQkPwWhVXhtO+U7VfLjs1CXGezyQRUf
pXyQ7vzGn7aDoM+HCrOFPV9NvZELMCiWqWYwMgfFqZredPD71H5KaAh8lSaVkVxA6/1WSQd9ZzDH
fdBqXXqh5YzS5EBbZp5M6wC6SYHeHUBwkhj9EBth1ANQ8D7fUGt76+XSN9A/R5WZtJA8anUYa6ll
2rLUJMxnv6D7N8o2DlbfkkPhJBgCpC/gjEjbhtZjqvv1GvL60qF5u/rqmKamVUeCgJVDqjwJbWOH
0m0QX6mILuU1lEMgP3QVNQ1UqN9fUUIOZ1nPw8rtN8l5kR0ctjhVPCeODrzd+hM4+g4usDtduUcu
5cLL67UIQxLZhLqqiqDfpmo11wusPdj54z7APsff9Adm5E4Sw58zJZqvzjXdtwtZ6mJpokO5QHGD
K/P941aGIEYqgzpGPdZeDpWvUTqcRzH+gsd56wDAGkiO/51MsOwj7g3U0ZD40JXVqoleRbFoDkB0
HUA/gtf86TBeU1+GisS1coJdd/KfLQfx5QOXGGbEmjcne6Af0Oiu6ZuvjZr+29Rvfswqbx5mP0QA
kaH/4Giv89/vHbojfGu7OeZeYl6lLF6Ky9bSgYHBsJCxVvu4jEMyamX671NLu8UtKdyVV9lzH3H8
vGULNUuoEou75lpbOilLYWBPUevQp9jPru4Up3mfbuS7bLu4dxgHb9iAjNpnm+FbfBVVf2lrvV1+
FSziuIAUXyn0SqzUrtK9yqgy0L4p/rew+RNo/0qeWh4W0em/9T7uiatbR1MzgKY+c1qzfJLUvV9+
Kdp/r/DfLbGkKm+yV9rOIxr0Vun6mero2WuNUbyBAdvnQfZCwmNi4WVR3ZNYmmvMfB+bY5UtSjRx
K53KKXD7etp8vsSFQIrCKYed7guHcM2OMhqdwV1LGBfLV9Hs7bHX3Sq4Iu13cRH6IcQ0bosPnUZm
iYOCVgwdhAp1iNqst7MBY0WuhSuF9qWQzf9eo51JTa+gPPP+u3RhZk4GGRyhM180rLiSXQxO8Oss
julDtSn2PV2fgrzn9ppw28WPZaFRy2WBrNb6tkAWp1XViqidg0KKtUM/Zc6/fyv6PEDTFUBe0lro
UU+kvgoBu7kyyONJPaC4YQf61//DIgg9KtztSI6thc5BLchpQh8eSt6xb+9rhs5T8uVf12AfUCwo
XDYMLdebbkpM5nVCU7lN2Ye04ePZLgaomnFdX3llF+5SlgLJSHAVITqsewS9lPtRP1Oc9BvZQani
dqmZ/tMAF+7LhxiX1Gt0vwu3yPs1V9VzryeaGKOTwS1Cth3t0s1izZEdRZcGjBMf/lEnjluL9Wj0
GTK3KF3p1XqJKKcS8GnItUb7ZEwTuem1TP7j5l6WgISlyrJKwb4O4GI2i0oKhTGSpidfyZ7iUdn9
HzbFmyVWVyGpOJWLAgYNR5ljHkRf5ka4Ka+2nD9Wq9QikkoFyXCZIuDDkwQ5I1liqo8cTtzqTpz/
lhlvteG/R2/4xwrGbSwFufpDQOiyXLdyih8ZTE3R0vaT//kWer/C6sNXwK/DWobArfbxfmB2Di6P
AjzOo9+ff5sLn58URYGXhlaqCmLmfVgVC42vv8w6GFg6FSJeFeD7z5e4dFJRYuWDYHfHCGLdQVPb
BBhZBa1x3FivxgYZPq+/qXfNBoexbW2DLfhq/bqy5vKC3vdSkEFaHKwZrCCKsZ4/iHPGjDOgm5Yf
y+PooptvbBKUNkssndOHdhueF3ZjjbTltWT7UpAw/h4l7nXuxfW8BW2XUqkSXmkPoG5GsEpXyg0A
AreZ7g0L9kmBM17q28nQbw0fgbVG20pdec2Y98KXNf77roaOme26DTcnVUyFB2+BmecXeLbfw+ia
e/zHJgCig3+3zn9LrHZpYVRNFzYjtnsR+m1xZb7Ikr/Jx2KX9cX3ti5y9//wWd+uuMoCQuR8RglQ
savZQCNdRP6gesePRmZHW/Wx9xQHaayfqOJUXvLz87U/0s0JKspyqREsCcnrnqOvhW0P23AZNhVP
i4oxAn+HEhopEIXbcAN02I58OzzTZLDTe/PmuhjIxU/65hcs//5NbtqnaCOkkNkYrP8q8udR/P75
I16YLrx/xCXde7NAOdONN2KDBYR+O4dnFXUsRXZz4+cIst3PBMB9j5qvOYLRPw7l7vPlL53Zty94
FYuGIWhM3CmZbVQNSmlojdpBm94Mw/g7KLqbSJKfGOxfSSz/ztHeRQqdjiMiOTQ6ZZkSavVSzToz
6zowcjdDp+9P+svazBDf8TBxlFOHoky0Bb5nj1sU3Zziy38x49re+nB18RtkhduekpAsd53cynh3
Y26ZFW5Wghapi+xVigPJq6thm6jD5vPX/CFnXxZbzD5Io0lpxdUDT2gYJvVMh64RBTgn/j1CXA9R
2zx+vszHhutqndVmAnYGfCUmbV68aM0DLZaN8KDfRU75BDLKaStb+PX5kssvX3/Kt0+22kDJAAdt
hDTjFoxQoK8dxzLYf77E5Ze3mM0QB0jKVgEoN/0ythjWIwY6bw25cqVm/JP1wOk/X+dDaF1eHlJP
dHblv8pN70+iL4VgU9Cqc8XiFYl2uwXdZ5W12/VnWoD/nEuvVlsH8lmo0Vcql6ni4LWQ1VAK0c6L
sXNtq7tmX91el4Be3tSHj/XmCVdvkl2oM2Anf1e39V/7z24jbOXdtRT6L+rkk3X0Vc+tUoYRlRC6
8Ol+0dyWduq+9fTN9WT9Y57z/i2uU2kh7QQrDXmLjdcKSGNZG2mn3+m3pj0dw5lpTbYJrnoWf0w3
Vquusmu4G7UagHpj1RHGtgc01pO2o4OmtKNzCV1Tdvl4SawWVN5vzbLNks6Sg8pF7P9UTP5JBCAJ
KbDqKnueJ9uo0nPktwBap50IQLNsvM/PxqUzyPAS+2S6Xir2Qe9/gNlbsV8HAuO4zrJjYWuqOIPN
V3wRLi5CdkO7iTRSXyuOldpQK2rLSEpQnswRxdPmdZau3bcXAhZFBC0FmfuHHuHqDIR1X6Z0aZgQ
bfujqtvpZtGDR5bCbUllUCsFFncF83HhuViSHgpCFKgKrGuXqJGFajTQF0h84HvauQZI2bVXYv/a
T9MwaTWL5Euo25loHK3fXtQWcmTMFMr+D6mwo53qDJMtHsIvf51+HcNpXE++zRCV2c9ebDsYhJ0Z
4nufb5RLZ//dz1idjRIBer8EPkkVgD4PZif1bmnDitejzMXX+uaBV4dCsAYpERUeeElMB7Tkkx/9
rrVhXJFCKF7qRZvi25WnW379KrK9e7rVRd4GqPyGEL9ccdt5k5d5oCO28bdiT4r69Rry6WMDbvVJ
lzfwJjfMBPZqCyvAle9b2e7JfxHwbUl2VRAh/aEnppZbBv6murViyFhXLsSr668ud32sVWvKkpo4
Fz2gqoYD233+U7nJnFcFCpCjOahl1wEV3TU1ogvZGYUxf5kgYMBMLHf1mycPIX3N3CDsoukMdt2e
69HVRsz1FOHKhr1wJ75baXUPq6no19gC/wVuHvDJ2WvbZTTd7D7fOR+HBsu3fPNEq7jTqlOeiAmM
y25yih3CuW5GbZzDVjwU58zLKJMXPcfWiRF8diM3cK+ZLyxP8mHv/u8XrPWVYE4j4q7zC4wk/KmJ
SHaXgjcO/kvTYHmh3wT+l8+f+eIBBYeGWBgqg3SR339EXFFLAjoq6VWSniZf+zo25obpvPv5Mhcj
+ptl1rs01JGQNQo8AmsRML+ybyXtSsVybYnVdlRgRfmFRRWICr0b6b/mobmSD17c8G8eYrUNiyD3
6Z+xQg8/Hao8Grs/uzS3e2gCn7+uixv+zUqrjaho9QRsmm2w+JVLu5bwLHn/H0ng5SdC+UAUTRrU
655M7fdlDaW7dMUDrkCabP9AZMvT3c6NH9qXCSYSFcl1Qa/LFxBVwjIDVWXauO93XVfWUpcuAnHp
EcUJJznoe2Ub7kB3XTnSl7b3IpbGxFYHSbzOPXs9LKQoymlJykiyRMUhrI9x9vD517r0Fil7JJOW
O4CTNUApVLpG1/upRu8BqeTQcIfhplUEu7Pya9F+uS/X8eHtUqstiJQE+HZjID4gYbVp98kBfIc9
fQeoAfjpemvlQr0FiuZ/j7baiLk5zmhVxMBWynNeJ84UYSJq3mVV7fihdu3pls/+ydOtu5MpjbNB
KlCtku97V9ng/bZhFh3QDqVEcK+VxZdKhP/H3pdsuY0r2/7KXXfOt9iC5JSgSEkpZZ9Opydc6awy
O7Dv+Tv3U96PvY2sc8oSxCXerDN903LZoQCBQCBix94q4EEAMaqowqJXcr4LMZqugXsJzGd/gUZR
5PX55of8oN/703YtVVjcJifm+J+f3Jey2pm5AtZ0sKl9GPoBghE0hu7gWKx29fnb7WIdf1sSdz2w
PiYZ7Z6/Icne2PKMa6YdWt1rx+uy+IcbE1gdVJIxGoCUnQflE59SjOxgcgVLqD7ItVPc1p661zx9
U+6QezjKa72Vjjkk9Q68aKRsgp/glV25Wha36MlPEL4i2q9hVg+gP8Vw4kZWtiFKRYoEepLxfQKH
7PWjvnTJnPorfMNyHMH63sAYxJe3plF9H41VRN7yPvl7TUVivLgH1CeFJAGy895VXEw1DSB5oM1L
7DeQ1DWoSWj/J/MBT7nu3OLz5MQ78TpQ7WLCcwz7pvc0j9i0TLziJf0BOSzwAutOdjSp7Kmu+r0G
JoeNz/0Lvx+iH2sPlJVPagi7ygZZ3dRjitc1J/W9tYYtEIMjlWftLg7yHdGbYnPd86UaBfaxiVcz
goEFvd/zfQxSuSrNgYRz68KZCwfeU/4uAskzLXb43J/34N3a1l26nU6t8nh4cnpCsJqBbR7RtSyf
ZwP0O9EjM19XXFtKKU+NCE8wa8BEnTTDB87vqIOYvNwpB3zSu34bWXggaEB1RRvpD+l+zb3lz/h7
UYXPCPrBQS8xWOfmUJBx0sa6k1NQmhgWBDmkctfkyu66r8un898G0dI/X09FMvLCzLB/6/wZ7AxQ
tNHd6xaufzHohZxbAJHYKIUZzia0kXZsyPeJZu/iwP4H1Yjf3wxspOdmjEmbgEgAA2dto96eKW7d
/rSCdiU5Wnw7npoRopk+kwJIQKwXRGQUT3GrHxwoMNL4nm1mv3MxEocxFNy83vVVXPxOUBDjql3I
OsVHRx6OICpp0cZlIEXZDZWe3co5VO9W4tklZJPfTr/t2EK2pIAzxGB8P3Befgg3/pAgrWRuIHPx
YgL+hU6Cb96DQwIMmX4Jtry1qLKYrRGgqwFfR5ZLxM8YN2lY1chnMPRZPnc+53KtvhNn/MWrOyVd
A4ku3hwn9oTvOVjQYqo7HLh2BLeJcld1kVslgMx3K0Tqy6nTiSV+9E8j12iADBK1QNd8im8Nr/ID
V3fGvbbn4qXhanF16T2knZgTPqQ+khZoTDjGdpxQut2iNYyPt1YUX9yXv82IRMPgFAJ/n4X90mgA
GgV3Cls518v3DAHuExgWsCOJB7u1Ski0ZIj4yN/BFIVoHEXQOO63JgVP63tww1cvWnkZLwatE6PC
tkgwqjvJDVaPQ6kYe0uyxkmjtUrUshW0YTlG+lI7M8MU84hJeLDEy7dq/zZL94q9dqJXbHxuy5Nt
10h6ZoSkyDg/4SPyvYkzIG2lrv1HeZ6N+VCDQHUQfa3z/U0mYN9HhmagHh/THoK5qOhdj4FLDVYg
Mf42YfMk/sSXPu3AYgHBLKTOije76YOGJ09Dx1coolF5VxzeVG8AFz5Sd8z+e2jeTyBE+9dQ7/9X
n/lvNK15ge+K+sz//Z/iv+7fO1acK898/rV/K8/o/wfRGzqsGqZ2sa15Y/O39gye2jZOMiewNhU+
Tv5v7RkFipYYTUXX3ibgjdc0HLm/tWcMaM+Y+IsGRgnAJo9WwxekKYWQD45pDvyVZRBB4ZmOH3S+
izIla0IVpDy0zhM3LVQHHA++FWCYefg4WZz7v56Pp2IzYrbwL1MakE8qmvG6KdxmIBiFiJMEVq9k
N8egiDoCaELBYAXaAU/16kdg1UO806GGEn91hv7CtuBmnFRsVLGgtCvB/zM8GtFrZa4hspbWElg7
dGk44BTIgvO1nIdxUvMAawk+vuOQybf4/75r/fAjrauVNppYAft06NSWcKNFYZOD6wT0kHHdPqgF
O5oDAX0amDpBhDSDNiGLH5Ia8mFDkHlamL9d/5iLrkIQnlc+IJHE9+dp8MEcS13HnJ0S2Bm3BVHt
bIVUbkB6gWfIdVPCpfqXpxzyjxWFRpMlPHJMY+isGqhYSOiFryMr3iaibK6bEK6Ff5kACAdVbBNY
TXEx9YIA5Ijd0bffSfZz6L7H6d11EwsLZqoYQsTTEGg9y+YZykm01pI0JFAHlaHQaDoRhCmn8SGZ
kTb2+tfX68TSBR6ZxHGtMZx2iAfqrhqEoG5eK2SLtPh8wdBV5erpID5QEYbOvenARWJ0IVMob5Hl
z7YHiZDX8OUj2xX346al6Z3t2iuY+KUV1ABVx+irRhAuhS3XSDP4UkBvRTEfNnrlVMRuY7TQxxvT
0e3Njq3YE7P/TycRthEXEb1RoRJeg2aZMdbzXTHss9sahTYXgtKND2UuH6PSbrgnLki4PMBg7T/b
ly82lC+s82NxsmHwUMxbc8QJq0xOrfcBti0NxD7Xd+XCxsdA/28XhZA8skBWhoLINGRN6sqR9tRo
1ZstydvrdkTQ0oU3wsdj5ihJkJ1FOxFpK4E4BFJWIPvuwOi2VfGAsndreIqFsHHmmhCMFfDtyuCX
kqnUBX4CEBrUVP/D1RPCRh0pdog+v0qb1n6Y5dm3VNRjrS5f24m8enRSj/1r9dAbAKwHw9JQiDvf
C6NRp1KqjQo4BwsMc/0sCmUzqQBnmtotZFtdG7xHAVjGShndxnItMeduXLMunIMMnYkxwR6iBjRN
IbHuhz1YwsYGNAKgIKXxCM0vy3q+vmMWTzt6OxpQHBzuKxTU2CD3yEiwM4MsAkleToexonbxKzDW
UvVPAPuJf3hJIf3SMCaiKJgJwOzt+erW4VgmY5AC42qH5gC2mBk0SbUtv1W5ifE6TZIeJahd+10n
198lhUgU+gWgmMTo7RYoHBDakWFmji7X7Kll7URrfZA8nXTBJiJRC7ZHsIKyWS3x31RjG0eh+Qjs
ePhkQD+X2qWsHvWorYyNBLWFtyQpq5s2avLBwbU73bVNaFh3CchRwQmRHG7ynh3BUSaDWRMMXjcD
KNug+ilhSB+zCJEna7V0p88hcVSWoE5Xgy1YyYbKI3Ia3Ku6pGwhIztuC42U+7mJlZWTLhy7z8VE
rYLzWqCmT8QB5iRp0nmSsZiNJTtR+UdlrBi4LB3gc51aEAKjPqlqX+UMWEdo7AQPkBDaQo2ajpOj
UdBirdYOVg0KQVLDKLIWdHDJuMt3FlTuwFQIGZ8scFQnRQ//61P75w4K+xGZglQQAnsQSacGmBzV
tU7SpQ4UX0OkIprOgZB4fJxveTUBVXE5ZcBC0d4dD6VXH2xn8CHztakOCNK+QpNtTe23tagsXDh/
bY8Tw0IkG0A4CiJabhiThsFzk0GEvlspkixuwRMbQrzStbKFaBBstJBO6e0ne1jJ5T7JsMSIcbp8
whaUArUZ8fJGxNiD8OBnRsH1d0u81LVXa+ALtvCJUA6BHBvBbIxYkw7BqQsCzVGj7BD4XFspPtg+
5uU24fo07+XXObcl+JX0k5rq3FbrQuCEYUegcbMx6eBBoIByuNWwjfzrgX5hL2pI6PCG0KGsiGxS
2ItTMrWyNPU61R9kKm80xSW1kz5KmEGwH0nkAK6eRhuFlo843btVtJdwu2FHwjzm3Qw+zaJcYAV1
rWqtsYf5/mPYKK6+Rxllmzzxb4pC6wZCFArCCnkNXW133fNPz8630ZlpccYYGtBGN3bctDdsOgoN
kX3yhvkqNMtiGjvP0qbelPgNY0zz/bRd0wpb+tqoMGDsF0xpOBFChiSZALPbGHGh9sCM72GV2Y4k
1x2N8yF6/CeuYtQTrBGop+tiJRsiBCTWyKzTaQ9qyIp+ptMcVJseIeq9S9EdTG5NMI57gZN5IKVf
japCQvH5nTEqZYBSFkQoF5xmuo4hzbbsdBo2MVDmIDIvn/C/OQEYbq47u7CuwGZi8A/ANoCSxO4E
iQFkk8HjS/XgoKU/IkzRhONE/zMjwiUBXRRVzhEzaKY/19Vr0+y4uM91G5eQZHSOTj0RdsgYNHKd
tfAEbMIeWKJc6RHyEBvbb/3QW4MDivUh/oXOrPGTevLiMVmczzL0fqjum+h10HTTFJ/YUulFegfB
s+oBuIvD+Ke+Pm+/sDvObAvPcxBIzymZYHtUQIBf3kwAYUYh1B+q0r2+qJe3E/cSNSKcA6S1Yo98
LCJtMvhJAP+cnYOconj5ugEVWSwKe5yVRyw9Ay0vydMEA/qUbeoAyM3y+3ULSxv81ILwoayxUSGJ
Awvj8JSiOxQfZmtlUHPhe4CcDxefgZc+GurC92hkEB5AIcSgVvIUddu0a6hi3ij4Kl92BUxZsg5W
SjQyL4YKFWjAI0KqeGFrjaOElQ9FEnDbfPGdzbc2rjaYQHvDwl0nuFPruRkniWHQstuTcPJZto2i
NeznQqIKKwB/AqqGWQJUiM8PUMu7T0E0GpQczbvOdAO/A2tjfJD1TYNZ6vV+18JGODGIKrJoMGyU
tsFIMBmzQ2gB+mC3jyp7/vI3OrMiJAgG6aMS+ikG7Qv7h1J1r3mU08BQVyLqwsHENC0SLRUUeZxE
4tyZKWQaRpprg2Zj5wSqRqX413VH+L8g3PenFkQ6AjVoJkIC8OrqPsfrp/5fmMVVGDJPcC/soAIt
Ewu+ELE424BYbZZZY9DxQ/HQmf9owXIG7cruT8wmmCAvkQBEjt4r1QHTmYuA5w1bEF2tVC0WeNew
HU9+hnB7QBucgMoK7sbfEh9awigV9gdpO33qzMe39neowG6lTeDJKCE7+h2E7sEa0972mwDTUZCD
+wcfGJwaoAfi3EToypx/4GrWxmnOMWVZgawhJEDNZD+vf+CFqIVH9m8LfIud3GBl36YhitgGZXXj
dmH7aLbaAwiCCtroRboSusSa2mdQObXGT+eJtQIN9DgG3RZV/WZv3yX32Za5gQtoeY3hCCy7twbI
uew5Io4hhSIWcnWAVcW7RTfmIUKJChHmoXqPnqfN4EPv6wYo9yMEBigmEenH8J3dFvfDXWRSyEqt
cjdcQgb5bwAXGUFZzAD7mxAOOr21tXKE26030V7ayxuGimxwHzyDU5wzaGVPLX1V7xkSd3ufedKb
/nj9My+FvdNfoJ4v/NyDiyXqJYNqmC2qW+JIHVDO1dPXraC+buLVh7wVs7TnVkAgO6RqAD/zIPXV
BuRNzQOU0K4bWQp66DDqKLOBHxDZwrkRM5djPIxCQjX7XbX+TPuVt7jYp/rcpASNTAXHDpx9urBW
ZSpnvVZHBIk/2YOZavcxQ7pW3X4ZuoJdcWpHWK0UKolqxFI4EjaUSSCG6/WdiihOYvvb9TXjayKG
V5Nz9KlYN5AQCqZYFWhzG/JGBJN2cvKQV7JTdMWdjgZcujaVsLTX8GSRVdzoAKSJGOMpAANYI40q
lSV7Y2rAfFTdvsEw5HWflq4m3l/jlCU2MhThJgePX9J03aDSGMwDN1oW5X4ehSVtx4LroSjEsyO1
waSC2TxkrFVXtslS4OSE6ngcGiA4FZc0MSqWD6WKbkALKlXIPQzxXS+p0yEDzv+Qher0cd3fpX1/
alCI1HqdThg1gsFRzrajam9b6evspriBcdMg6cOUuSzypkC5KprVCMxzVvFUdcdW38tf5+2CCWAE
oFfDO7GWkIiHhRzkoWqD3A5SCl5R9sVeS+14o1rJTL+8YBYCBDTsCedrEnOKom/mecglTN9qLY0a
E4T+b9ctLOx0C9HOAjwAD2d0es9DkSZxnWFFVWk6ACAgoVoO1TdoyK50zvk/I5xeCxTWWBUUfDiP
3rmZccyz3pzhSAAdk5IwSvon9tOK0AMDKoGsoR6WvFIxQaKB+R509CIrQIQ0H6UnrncA8v5+mmmQ
viir1PoL29kCzxCE3wGix/CucHwzI2iUMYFTXZM4g/XCzJUDuvQ4x8AuPg0SJxuDu0J2jFgAtd4c
Qa+qnW4TvQ3fsk28CY/Fd84Oknm61xy4xPxaMrtUgzg1LCbNFWJiomcwTI4jqEkUBxLet7hEytv/
xTzT0jrqaFuAuknDKLQmXIdFHoRzIpUgvvI7OtERFJZw8mW+namx1zbSvfR8fdMv3CUoJAMMAxCO
ySug57tRghgaiYMKLcS0xZjlGDyBOWJyqmJESdmQOlcP12YuFmItOl4cYUfQpcEFfW4yx8QFGmEw
mUGyeYqIr8YAV7PBtSGVcN27NVP8z08y1LSC1CToWlU6QAGpfVY6gBHidy2MV+wsHTIDqTD4jkC4
BIGJczuhEfRSEw/oj/bEJ73lVMm0UdCYv+7OwiUJnmqeyYCgGZ0TYeWMqWXx0EGFTPctjJHy9xsf
I137QEsl/zM7wrKRPMOUfv9px/7OuzJg03TjP1QgftegnYvn2sDNgcAK/Bfi4vnSqTkjIUZwFBoc
01sZw87xvt+yG8WvMO6M0XHKu/NoNaxcJyKChOeF8PG3XWHjN3YOldCmVZAXtl5+UH8FzEn39oY8
zbeKjxwRbIdOemesxbGlE05MpBg4c6j6iPlUO+ZKnEDeByA0fS9B2sK84fV2PlDegnqf7f9RAAPQ
S0eRHfcmKhnnK9z0RWYUJWQNo118a4K7IvSDpxljE8nGdv9BTZ+jz/42JgQwkFZkUtObyAjYKxug
EBIf22ElZi3uGSRPwDkqSGxksc5UxWqGx3SgfHYP2x3hrD6bhgKd7vNBMXBI3sV37LjWF126uX+b
hQzP+UIGkIclqQ64RcgGr2LgD82OmXlIp3Jj1SA2WiNdXIrNp/aEqJIbfY1SAtxMwT/VKDtJAlWl
Aek0A+dxLU9Y2JcIKRhpALc/Xta68OHQBRoniaGrXRCURarSC62V/Grps4HUA08wdCVwk4s11aiG
NrCtoGs5gQzYbQ+AX/qKm9xBsvQ4ed1BAfie113W+NqXDUPrAd012Aat5PmHYwCPj0MK3/icJC9E
Icb8BL+Xp7+pzy0ncHEnsDMDmLkWsZdWFb0t3uu2kBWJY1lWBSVYuys1GlmQFzDu9e71+pWwcMPZ
uBJwGKAnx3OGc9fUwG6sXkLHdK6TZztA9jWpUBWbpwR862hyXbe20CvFtY1+PVQYUebFqPC5OSsx
5KzF8wlQBMVTN+G7+REC/yBtNJ/dALw7b8ZNSKun9d7w5UrCMlwEcBDj3hciCiWAJAqAOhrtrRG0
6lP2TW/WBKIWbAAsz3kFUeHBbLdw4NookNoIKREa90q6ZSUIiQF/lt2VRbz8ZjoSLRRVwHZLQD0r
XOOzPKrhMMKMdhf57Qfv+CZg83Pa/QDYs+IYIBYpfe1Ne75u+DJ9gF008ZF96Tqe9IJ72EB6zmpb
o0pp7eZQfi6jZKsM2u2QFIc8gwqtBe27NpV31+0uLuuJXeH46aQu7BBFMxo0KRh+7ztr5Um17BiH
y+OIA9AuGGC2XCRxb2kUOFqfEfbRVJALzwJABubWl0rjaZ4Dw8nS3r/u2UI9EkuKZAj8E1zjQxwf
1oeeFFCOxK70yL53u21HoXw7fRt3lY8vavzoXHufvE9u5W1UDwmFt12riS6troVfgCeezEc/+eKc
5LhBHQUVxvp0aoSAKGcdnpArw1KX2S0SW9DbQ9RAwwkTi64W46AJpuNYEAKhzMiplJxq0sfKWi58
RZwGHQ9vTnfwOcRw6ghYJ2077qEwr/vDJthLd/G2eJS8fFfdohf7wGfPGkz0oaLmkF3lps/zpgBK
4rbwSmq7oM1YCa0Lbp/9HmFXyT3TkrFkBu30kBpAAY7jjtTqSkhdsyLkoYNSkao1UjQAzdEd89HB
eLaTdysTVAubBL7g6gWgAkIBIjFBO0GNg8kZeksdox0o+nK29vl49Diva+CjGTDC2VEvE1vbyuYx
TVML457xryyJQBX0rqY4DFMHUaI/WvPHoJZgabFcDNW6ed85U1LQCNgSpUHdQ79L6vInuqF7BZjZ
Ic8dI1g7KguJAH4jXp0c0clJUoWzUtdG3hlmbH2igM0nABWp9BruU1pv8tvoFsqcAAPnx1W7lxGf
o8YVFeU4MNTg3XF+RqeaM14TFIchvdE7qMU82z8TyVV+xn62a2+hlqK8hMr/wvLldz83LNS05i6F
CHUCwyh8OYWWfkdBf+XDr/kmrCl626xmBvctfVFJBzlffOW+80Nz/vJROXNGrBGPNgSLpxKW6vIZ
LxCMzt2RKVgxstDVOrci3JKoMmsaDiTm50GfZPdO9dC8cI3NEV3LpqXlj5yuPSwW0qpzm0KokaYq
KhsNNrl+SLHv71GPgTIaKt+G03ifYnq0POqP7XEtN17ZICJctu8BIo+CBGsKFC/yr11Xxj+uB/Yl
E5Ak4xkqp7ERWzwN3nE1A+sEhci5yn729Rqn5oIBzCZ/6vQtSSWlYx5JY8IgZRuOboDXGJN+XXeB
n08htp1Z4L/g5I5V6iltQTptUajL04bdTsZ9qUFzPG+hl66t7UAe8kVrHHRuypivBduecCVA4jzX
e1AY4rli+XxGLfsTLMhO9gzN5pt6lf1+4QBDkA9FdUjhQatTJCsc61BndqdbdE6ljWG8pIrpd+2W
rZJCLW1zWEKFDNKK3D3BsdY0grlGJkNrdE5HV94Mm/FTAi3fJt8sJ9hKD4ULucObtcxXHKXhBs8s
Cx+wy/NQGzLFQgDGdNxRf9AfwS250yFQ7oQ/7A1gx4XTMtBFdU/xKnX40vY59VtI+LMAqUSfwHqq
vvXysyHfk3BrWXctNLKvb9TLbOLcT/6tTzZqFShg58bILm2NZDuGpgt6+d0crWX0n/0wcYuiWgeu
FTyndRRyBTtZXsuzOsGOR/wR4jSgft+SXUxNXz+UvrQC5Vh068Sc6JZulnavwFwHwOSQ/LImqI1G
q6/bxZMAghgcOhQidRHq3LBK1cIU38l4mjbFbekVx4yqz+YDHykD8c/OlVbHhD4Z8S6WEjgCJLw2
ntYiWw6ZbBn4avgm+yCQL6RN+mg7hFZ019/0+/i5vI3vbZA9tN+6nbpdq/UuuYyujUIwFYuOlFiO
1Cpl7KZMMaky3cbMD6KY2vW72q6UPRegxob5OUwMHUBIVYm8gHMmJYMxyRDjjqEVS1CLtHwwSEM6
gEsbRSAm9mI/2Oama6D78AfgDE/Kym9YutmhaYfqJOoxeCoaQqbSYnyoiEsNcHKwISdveCJ+wtkx
bRB87yAAik+8RgC+8EBEpsn5x/E2tBH1hJDH4rbtxhwZZ4OGACfleeG1Xs6JR4ChvyPPndsdjOPg
atR8L/0AmWn+Mq111y9vSHxhTpAIKnIgqsX8s0exG1RhKB2mGQloERamr/Sd8uXgw63gfYFbGK0r
8d5S+2GWtAIGrOJDyb93BhT5GNlcj3CLrsAPLCVSSzy8zyPPpIegZAFTIuT2wGM4D09qPm//MxNC
Nlb0ms1G0wxQ5wVULUIr2xrriF43chnSsFgnfggbw5QjI8N5CGjeJffpKGHX1zqAjKSXViwtrpiJ
5i8e8BbEjIXHhzpgqExhdkDZ5DGTuHnD3Ou+rFkQXhlGEWS5JuGbjHMXO2A7fQNV5ooXl4EK64V+
DYcKocMs9r5y1qh6z3SsV4Fmtja1moP6ZoKLrgbQapbWvs+aPf7nJzdpNhdjECRaQLVOMkFsZYOU
Zuorp4yDA5uqtWfH0nb4zPcgc/PZ/j03VyvJIOcVtoNGAscaincy1A7J14osS1/qE7yGSj8HsPGf
ceqVlKnqqEYSnfUCoKE0edamZPf13YD5O3S4oG+OjpNoI6wtfaxCiQZqdNTzRnMyUO7/gy13akT4
PEBGycZgSwE15eRRwhx70WkrO25xrU78EM6NFLZapBfwI45q28kz+0GK9ZXS2tIuO3VDODlxBXhG
IMPGVIF9kySeBiCzrH+bh4frH+UyBQWS78QZ4e6zg6RXQxnrFQ2KMzUznQvD6SyfWRklzPauW1tZ
OhEOYsqxogwBrI1M2rZ55VlF9PafmRDvAWQzczNi5XKYSJXBy0v5/bqJxTOJpineDgCbgl39/LBE
hZFlVpJItK6L70QBjVhTvlfVmkrDmhnhuunqhsmdEcPMpP0IjfajzZOf0FBY8WZ5B/z2RrhwjLIN
44DAGz0pK0cbiztFK25NScHcbnRMyn+yBZANAP2NNvsFVsGck1SX7AyzymnANuiBAWHdz93KmMbS
2gFhDigk8E0oAQixJp+bnmGyT6K2CeGlXHUkDfU1PV0JBWtmhGgTQe85jgyYgTM3RfYaV7nDZLJS
pOWH/fwlAGgTB5BA9w6KP5yP5zQ4Gz2LdZBZ4wsFweDWaa5/s3p2q9RWQ7s6LTZTN7U0mMtoc32j
L2CcOKiKo9LxNr8sAUxQrzG6OgpBJBvfVrcgcbohzx+ccJ79WEV88P184eZvY+LU4RhVOnLiEApd
TyUImkGHlvnkMHy39+Dt8L5MiQYI84lroupxqqnTXHLXiDXco3l0TFaJsJaC+KkJ4QADIQpCYxsO
xd+MDwNsAahtDJTtak5mrzgh+PoUALgU2tyPmVND1D3G/MMIQeL1iZiFl/m5v8IxT62J9PMEf3tz
V/3qvgESDAr4mGrN4+CqQNSsLfCC9yBg+Ry3h/LEhYom+s7SMOUZxiWQJ9VJ8CQP5n2gxzZdw5Ys
1I8ITKEXpQAid1l1mO1yLgPob7tafpeb2wlsoP2d8Wrt9Dsur3RrH6Nb6FllBz3atKvs+suO/rYu
BIFUypNEkWB9Bt2RA2buQ5gbb3pq/5hZsJIXLLyX4aqCbgWwu9ABFuGOaRWhTKEG0udbVYqh2xM+
tE/lE9cjOxyKHm2wxGkxPbrpthwntQZnX4h4p/ZF1KOejllLWthHsUqZB6ppz/pqTr8AwjrzUqQB
aDGImHQFrHC+3qJEAWRjvGaQIzf8oXfAjxXcGJ3bpm60X+3JLETbMw+FU9vgGUuSGrZTMMLUz3Pg
BN+yfZR4A6iKj/V28mSXlNsUYgkj2vFrm3khRYJ5VHwME01rdFWFYG91SQ5xbiwwaPkddQBwOlst
aC0aAe8k6u4ovlx0boveBuuHLEk0fFd/Te8NgFJcVxeFTnMfUn0rreK/LgkicRdjnP5vk0JGO6WD
VZs5TA57+yl5DkETgoFyLl2UvLffAJp1Sn/1W3LklXClnBkVbk4bL1BdKmFU3k8bDu/Rd5NHPPnm
68HO5guJqTKUsDCWKXw1055byxikyM0UFRXI0pHlb5ARcYyuXEk5LtI1JE546RIgZfEkvKhFFiCa
QjFljFyi5s4UgcdE3ZH4JdJ7bwTNyvUE4OK0c2MYG9OhfghglghTaqzYHguSRi5eVA9ZURxte6SV
Hazk7Es+ofmMdzwEipABCAn1qLUDGik27iar8fJ8q0nPsfoKTjR3aL8u2KGh4vXblnC8tTplIyth
y6yV9CiZiuRLsfLr6+sGoBDP2rAbLpLcQFGJZNUzpGksTMFFvwrycw6+HCnwcU6NCPdOjXJBGRQw
UuvxawSghzqyFQDNZ2X77ADxNB0y1bwCjMqoOP8C/e1xDC0Sumpfq0cCvr5HuydS5iht2HW+AuBX
FlOLFKqyB+dZVryinlhRRU4TsmGqVLy0jaG+56yQP8iA8W8foDQVr81Om//QAVJD/lWOtQyCxTj4
hsdO8iZhCsGTe7ASSVMWPvSJ+iNODX2rNQFKxHLRZw5nkfvDsMryJpeTaFdqdvdg2030MZpGvzrO
uHQIDCBdUInX8UXFs500UqwOAOC79QdIYMtn8yZMHfORHMjdyBztXXayp/Xe76fW88XSA0ADtRSI
koGc7/wiiDW5A2gjjNy5HfTIiYsi+ZDHpr8xTTU9GKMu7+ZAD/dNV2ALl5N5l2Q6ht7LxiicSWkD
bw5N89gYRvRcJqo7J/rolnYSUiXPgrc4ZgQqPFNZ7eI5bwDLkPPsoDZ2+JED0fpnLNfBkRVgYnLT
yTZeOplUa0vLd+iFi2ARNZC8Ad0j9lUGpS7TSscDusDuTbSKhsXo60HqZPPP6wdyzRK/EE/qW3ha
hC26VqAgZvJNqpXbAFjTTgocWdv+A0tcRA5g58+ptXNLWlCYpJaM0K3qBNf3oYLc8dw6Jcj3rxu6
uMNxNBGcMVvIhzGRL5wbUq0AwAdljgCb6Z1CIU4brrjy+U+I34fPYoBuBL3BC0CiLMl9IM965NYx
S41DYqVkpPqYB68Z2M9u5IhhUsMck9EPklB+j2P0DoDrCYbWyVVpcEk8DLt+ME3HUKscff4W4sjB
8EMlEK7JB1V5tVtj8mMSdsc409NdJ6VsHzbq+Gc2BPUvQwsk27++bEt3zalPQtTsB5STJVuN3DyU
/UB/yw3ZyZPNSCZXYrt/YMvC1+FkcSowUOefqKjTEmUiPuQO0Rwr3NfZn03D/E75w8r6P67bWopS
5MSWkOqgBF23MeSZ3aYavLJOwOzcOLrRrri0YsYQsO6GwnJFKvvIjXBcOyY7LCxBSJJurnuzdF6R
DBhAHcioFn8Gx5Pzilic53EVRG7XAS6pxiPtw+gmHcIXsGJU/6ExYekklrGsCMLYzeP3kLUhiJ5K
LdhpQZiHtC/XVGz4VxdPFdcqx2QVmn+XMI4ExJaouESunpYvoPh2KrDRVa07IR6HdupLeruy55dC
BcRrMeSH/hiwxUJ+ZYOBF4BjODgQ61Vt2+9SRNzrH0zB6PSSX5gHB2TN4JPb4snSAVTqYvgFMEzp
QdHJmp1MN4a9Uha2P8jzcFPGA/FYX1d4o/YYi2oSYj2wbJTfcDE1bhaath8pJL1p7Xjekjw1b1Hb
6j3WlQXFkCLz1H6yfsyROvhSMpvHstKyHwW6qY4eNrKjTvJ4E7Yq6GtIFAf3StzWb6nRdjkITjAp
6JQkgCz9FBSaI7O2PdRxrLxZTQcaTq2CWNwUswQ0oBCmmYPWJt6gGaXPtIygdpODkalxinZQnkx5
yl9qu0xR/7eH7pseSHX3kgapPADTqNa7acSRyJKytZ0xr5KbzrQG+7k2RrN18cnR0m9r3QkBzd0N
dlj+tI2ATU5mReUWjUXjW2ZmunSYO8jE3ysmm+Of8ajV1kchFTXGE1qSBijVGu1hQPp5rCwomk1A
Ux9lJFnHUQbdZtS28vdmAAmn2lrpIUaVYiNHZbRX87J4Uzs92MZ93W/C2Age8d2CwmkCNh4iu8iO
aaxV7hDWs8OyoXmQ8E12oTQbN1ZmDluSja2nlaQ4yHMxUzXJ4k2VdDpQHlqVeGyGvoc1dI+dPMi7
OATlow1axHulRgrjyOmMeUVFrehMSpNOrJdyR08dOQTPmV1BDBANrqYwbZrUeXBDlEY9zCCu9FmQ
Rh4XV9twXOHgZarV7maV5Zu6zfobZigxTTKLPZtjJ7u9DAHSvs8gdTN10UOijLK5kQs2kA00wVOv
V1ML4uZWDTyphn+tM40poazNR2/qQ/lBL/tmo0M952kirMa5zIjf2Znqyr3WOVpgMDAgKuAEn/SO
X7/Z4A8Qc6Bmnvc0IWazTQNSb4rZDg4qU03EL9uikxVkCZ2CUH2dSrmhA8taWEFrPFeS5N5mfU+R
VjA3a8oY+pak3ZeVWWFciiU5UEjKNN2UShPdZuncySDUthviWHFp3uuVku3k0o42WRlFfqDKwc+A
gDjGkWsDVBj51O7tOFLcsJyqDRI6UNnJEPfMJ1n1gkG2tnPUZoe6yxVf73vDsSY7dSXDbp0wIvY+
lwjxpuH/kfZlzXHjWLp/paPe2cOd4MR0PzDJXJTaUpvtemHIkgyQIAliIQHy198vXX1v2ypH6c5M
PZUjlQkS68E53zIJ6Mhq5NQ9JeRReHF0RcNEbxeaB4UmA3Tp2iarFjr1RwvAWAWq5bgd14FX0ey3
myEPs6ck6X9PuM0KKAjCdj4J6aERJHiAMoLapCazh4bP/Ck0k1ElG3z4iDVW8x3tpr6iQPTdxYlg
35psHjYeouciy6d+K8N03ZnWzJeLmKZji338viXW7ckKJwpirjorl894Nb+swfI7RXJKrgUSlPf1
lHTPgwjdYxxK/RT287rtB9HcsnjxDi4kA0gDYe4OnDcQMgFkBari2kD+T3X0pF2UlWPDGHpq9Jd9
Klx27OoRAY9eW/8mzFR6lGtcb11Qq806TooWQnN+susAtInwx/uQTwzJrGaud7YOeKnoCjrSVOeX
/RrIcgrrrCK5zLapXcKbMVH1Ritxxk/3rpp7tmgs1IXsROD1d5CYUc+z9uTZm9UHLbqTrH2cVzE+
2lEEl6QJ2bhdpmwswyZOEY0l3okMi6salbG7WvcNGFGh4AdZt9MOai7ehYU/xbdI5/5n1WEt4m6b
gDJLuxDmt0tcg36WC1VgJzMb3EwQ7MgsuugClT+GAYUSKtFDWfs62JlA6KMal/wW6BeEhCZe7ljP
45Psp/oCSN7lqydbvyS4o5xybHO3K+n9UwsJti2Ep/X9lOh464ko2cZ6UvtQmuhzEDk4lrOXbCLT
1RSH3b6BfiFkeVvS7VTQAdLXhGHpaDLuKdIPxTIMQRkwQvdzbBoYIjNmn5as67Y0b+NiapocRu/d
fIoMdMo5oOEjphAgepoCprph89zssmQEcwPYjGJuom8tcEw3LgMrQGdE3qSBFBfekCT73OfyEwdI
9KFvw/gim5oVVza77I0UZjOJPmPFSMbhhPhXXRMz+ndGAw1f5Lj17s0UtftMgZ3JhXet2y4+Lmkb
rhgfaOwKQRpA5YNgLtc4cjcAbS2VjKT5TLuePyP6Zncmw+ZeNGe1jiJ13vRt9Exw26zZWORTDiVA
5OhBsyYe+UQbuZySbs345drlfWUBOtn0bIovu7bmw5ne4R2oxHlaaI/ITZ8KsNfCqY6qFpHcnXLO
u5xxGm+IXv1b4jPvCT8HuyXPh1fvINlaNnA8wERp+pRtsnHNK9HQsNDU6R73MdJhUck83mOLlihH
U361dlF8Bxn8eNgQz5GT1B4ASn7TzZfcLfo6rRt70+Whuxf10r/oWqgbFetwk3Akyop8FO1j0I3u
NEoDKGJkfGzadHV3FtSHBy9i0zfn4rEuBirrew+nDKyh5nC41020ViYb4vslXNVnf2peFcCGVe0B
iwdo3LTXTcK/qcDmb0yqTBXZnI53VBCx5UFn4Me+JtEDzUT7FHkZv9ecBZWWrYR4iW+CokGZoPRb
lx6CYORdkQywzmadYbd9NM7HBl6UD/MsRl30+LkW1q+mu9J9WL8kyYLVCDgdIh4chhvIhEq2GdyM
w9ex+ugwMscO/mtV1ITe5yXy8tMUjBTyYW3dbJWfG2zjEZ1wUvk+zBmc2tNF89My1LpERXv5MqPj
ds7aeYXHO+uKlmlyTSRWeBGwhh1wNaVQO8xmdpVoK28bb/RL0Wn/MplExyDNMsQXKsqvNJsvmY5P
IdvCZyO7D9qV3UojhquIwce5Z7LbrwGAonF3IEPgP66QwmxzumHR1F5LJJ+2U0JXbH+dxwrPS/xD
LyY4z3OsbeTPXZGaGXWPhEbTC1fga2rTTfs6WdzmrE+CYsycXsB01j6RJuj2LRfkVJNlvUQCxF17
BM8Htd+uTCMVHIZokPsOmvPwjPWHJ7Bi8ipaM/+INan2SULFzqyUq8KReboCeRr0UIbzACUDVpo8
brZ55omHwbbrtkOEWRpvxlnUZ/mXLJ91wYgnK04yfapRuL2aUguK64ohpLgL3cPvZDgtOMwqE2j1
JWCdxcEjsteoH6eqVmF03SNYfcBXk1M/dnCzTVu9D/hAL/xomlGCqvO2NH023kC9G8CUYBbb3Kwa
u8IwP5ogRCYpS7jb29jSvKBz5EPI1mXNURDV3dEZ5oexXoYLnE2k4uGSfdKRaMsYei43dgJasNAN
iR8J7IFLvfTYO2OhuzsNX5VHlG/p9exP6haEXhEXcuX9oRMiPJBpzG9iGBlXMYuiUms9VmrtX5NR
0SvP1OtWkc4rEZ/BpneKlhUBl+zuCDeuEG3S7eBp0u0oxvOcER4uYkZWRPBth12Ccvyl5RCXK2za
nx86b45Ujfh6ODl8HHc7j0Ts1PsmPHCTLVA7tDg3e+AB9rFa7B4u3PLK9FN2QEyX4vQVSGHOTL1S
Cth0gSIKO+olQlp/QT82lYIo1icqpay6dmEVDWZ+y7PWL4yCCI30vLYUnqOV1SYu/YDW+xpLyHqD
qiITDFdxzRCSEerfTV5Ajo2z6AXmkW0TOO/oz322N/E8fhGBwaRYhmlDhzb+OvAaXCQ+D3sfQjdb
mWhz10PY73ISyu1xCeJv0Jvo78OWjVViB/2YShjAEebMBbdekm6GlQb7Tkz8jkwKQFtIA9QFLiCQ
SKHSXcbj2l4PNEGQh8WAsyRoxuSrIQM6YVgjiLrnMXv0Bj/chA0JdtAmne6FZHnxfXzmEJTkIrar
+yoMRRov5nq4EAmmU5x49sEiA1gKt0ZlDAnNz2OPW9iU1yQ+b+c48yE6TOGCqa3ajaYfdzDCEVuJ
Harsp2FECo2vRa3adJt6b0q8Yrb0CDcFtm4XRRQfNfTURN0I8ywTrxLVhAmTwtGouzUNm58CqGMd
UkB9CcaC0bdpcajW1PD/uaV9591FmL9+uc45asYuT0+pbIOjCyYkq/xk6V6cm9dDHY/0M2CM6WXS
u/EBChVByTjOfMS2rH8JG1T8NxEzzSkN53EtwhCyp8UgInqA9m4WFmnq4SLatdIvdTiGD2nj5xex
COLrpEvXG4d83O9xlkAzLrU5k0UgPLZulPXI14zD776ZArBIG78hJaRbUCDV/jkiynN+ORkRv9qZ
UVMhYulkNdoweYVUUQ7dIpZX3O/cVy2zXFTcNfSVrjbniOeR5IX6MJ/yTRzV4RefCE/ufa1yVwSZ
XV6wKcZ4/KxfEBgigfdAcJ+wG1y5z66i3vlSkKAyfDOwtb7hZMZMW3jHr89eiF9wFXBf4TRgAVbJ
spkWfj9hrzhfEXbCW7yjMLnSR7+j0NCNhZCwIF+GMAEsSNQ3foxL8CbOJp3uvTYUh7H1e7gl6XEF
oCdcZJG4GrlVnWU9PQRSBqaY4pzjHh6MpCuWjA3DhqEGiDR9FCynOfbrJ9HP7FPC3Mirwa9HvW2d
XDKQ8SX0l+OkwTOI3kUlT3R+KSj2x1JbMSDIjIIRz6fxBiQZ0INTbsXWxgsmPl4G042sfGl22Dnr
fqMnvQSFEAqbFbcKcZNNIvsgvKG7G4MxR04jarCzj3kygzof4wKwsUuHTiUZYyeeYcBKiILOd5gt
LZYNJre61nx24P14o33zMx5gBxxGDB3OP/ow5W07lem0tOMtUBF6KNZ2iM+J9SGSeyttS27IMrbP
MZHsE1llA0hK2kOQlyK7O5U4jYm3ny08LiBpTHV+kY7Qrb8MZVTj/GbRzQy9aiwCFls4cdV+WrZL
DboTW6yzG2NUfVbgWmp4SHCaI9ToAZNGZMsMpgRRoqzH74YZPrHnHwhYu5E9/qryLdyBtgmF4nrl
6dXeRhBcmwsIIjXfoNgZykKjqPaQQ+ypKcXistvM0kUg6mn4tOHBOn8SUJmtD9RwdOACWXGK5KRP
MM4epNuwl2bRHtJdmIwt6DA7E0+E7G09LvTK8smwrc3xIU0V5jAyjqisrPDP2Iu8a9aNj8s+NJeW
xdp930ceYtaR01dIoNWwejcBRjtkUV5MtgkfLYOpBeZyEn6xbYDJw1lrDhH//qQCS/sgOr8xlR59
zAnPie4uGdeJFE23rhczzuOo9PxoDHfrhPtWKWNItpVROwcXEhfhpzNym1QC93tbZsguHPOxs6yM
nNaATIRuaguCiOfJ8Ih+DVolbNERHbAilU29Il2r2Z3nku5yQNI/2lKvi74Q7G6qjLO+vQ5ilepD
PURg5GmRZ201nGcspHpqREOD9Y5rn5PreUAFdcOWcBqqtE+QtJNr3m9mh8xBoSVoxUU7zvJeTLF9
SzgNp0I4ro9e6IVfsPWcdwUf84/GUIUusqBe+2IOXH0DOI36PDPsM56MsXTUIN26B1SVp2UvoUBU
tBBofqQUbmZxZuaXdZp5XmbCx3KJqLNvQqap2GA2eCWkWRCkrAO+IILIvp31PtaKU8NOMZ7/9z7M
6rscK2aBRZj0pzPzuL/s/Bmq98AvsqJt/DYtxgiCbzINxEVSR/mXFrHrVUCwQjdrv5qHdPHaakn1
9HmKouETLkJ0Z5CKbTc1RN3iYtYKoqtw4sPRg2v9PQ/PWKGcdx7OLSRQjhmz3WGeIF0xKePuNcva
bTqRBVFUnEtdKEuTEjzG+boRSXQa6wWXBbJM41x0K5cXkKfon1UPnq0ZPHW5ZLR7m+OssWWTmelO
Dk1yknG8YE+27AXQD/uWhUqWJEiCvXbY9lohKCsA3Bw+SYLT1wvqSJVNH6zXZLLuCd1PDjqbceEE
laRQSzZuApwll3KRGWaST66Ei7qdbsb8cgUza4OMnL+HCxYrEeLZBx+i1lsUqrrdPPjpLmlpfhiX
cTqxNpfXqR8hvh+F8SpZ1+JAW5s+QdSWVFG4QDaE47Jucdu+7Jdu/YyADctH1O6G805t4i5BCScy
noTS1gz+oD9B70ASeQDmTUKzyaGmqJQujBHkkIWmP861S/brtCCgb5dxL9fAq0al2C6f5+HKqUlc
pjWZLmhmxGEwtNvimgOFgTN7JVxCc2lIxy/SWA27RPfeFvCXsESCl7ycd3BkxYh/wfs8vIhpTo86
rbE3oK8fZxp2FyyW9SG0SYr64xSVjnVrlWK+lNQ6tpMuS4oWyaWNwaK9D5AX2zdt3mxC5c+HdoUy
pIm7byj+PQ95pA7jPEgsEqQCoAvEKtaHSUkEjr1hqeWt0x47kaVPN6u3DtDYGYEZI3WKxyEgl8mR
PqGWDIfOmPOHntn6CIuf6chHoAoSwuEEh3UD+gFKzyAgwM7Hn/EoOgpMWyFN3WyQjAs3c2ft7Wi8
R5GLYafy0BxwFskqAangqUXVqOT9ZLfYWOx2QaYNjCtTtRqzJKOz/l1BRTTejAHBzZOvYhvYmB+V
TdzOpbW4XcJ2uGRr6j6PuE6shUFtZRcGGvL/ygHoFp2jg7nrHyIR+GXrKf8Qi+abR219SP0urmTY
yJsRmiaF6nxboBqt9oKs9jCqJt822Ktm9ODiqY0KRkSlKtDH3CzydUZuCtXb8+qyvjdUcunaG+NP
dCMAjvg8ex6Hu6EIhmsTwOBqSqOvXYvoI6AdueANay51MEdPVqn+qPIBEE8T6090DmEeTlx6Z2GW
+nXxPFe1WQ+Rjg4ZvX2C5BeSiQ40Q0bZZRem0XESdnhdkjOaFAWCKy9J4K4bwbHCIXlyHbbhcFzr
ur5iXOpnJ4m7ilw63WBIyD6hur2FAdMbEJTTRZYYtcNlbNkPhq/QJakZFF4SPFDsL8cuD0BlbgZ1
03TnxG64WuhDKuNBI2nGlp6Phj0uQxY8QZ4BdDmvSTasybwYUbhtfeBJhbdV2ZzsXZtlGxq4R+j2
LPspW7wtH6Xbhc7UJ4C/ZcGAwcUeErdblkpUjp22pRc3skwSUx/zKRrqQgKRcBFMEew/gjMd0U1s
35t83s1xyytCZ3OJUGi+8NcAadrGYWlj2wFdWGlZQnCK7+dwXY5xPy7I/GfLixcF/osy0fLNG53b
4tqHKmbEwxGBi0GKGoElve1qlWypaOmBka79fWy94QiFWLVpl/77g3dducykKaXvgXIa8GYHDYz5
pYn1l2BFXh147Xozm14cltXTd4CGDvseXSuKyZ/mHEbuNv7c9yFWJJy56IU3QXa/BW6oymsV73vU
vu6E4R+SCv6MwwNsAIQviBlB5yKEAezPNWkUtQyC3B7+2dVUuUt9vby5o9oDY0jAco734dfm/iMc
3q+KxgSHG7wfAF9HHfLnNlH3WQD8lYAqjONpooBCI/G4lQoH4wdVyF9V95HUBjIWWqBgg72ruLed
sLOvBwY/7fbWIW0vN81e7hZTJtcNvBEjVTAHuPOy92CZ+JFewy8xOz82/75zrQR5LxIowoPCHsUQ
a0B9SR0a4KUe4ER5HG7AfrpsnzNA2sW923lQdHK4/pbY5x75/fT1I1urX1V+f3ig7yrYP9bRwfDN
2YL+UPP5gES+kN990OW/KtX/2MS74nLmq6nFoXLu8hh5wmGLUExf8R00eV5IaYBqN3da7pHr/FDB
8FcV5x+bDn+eV/PgUirPo93Glbud9kgJXdQX3T0otICo0Tf/Pi3izysUTsoRqvMfDfdHb/4OoTUw
31PWoHmzgp6MEgHH0Rdln/naf1DA/+UC+ve0fi8nxcPYxWGDPkb5ChVUWqIeCdTKy18P5UetnD//
YbIsYcjBETi3coZg8a+8eeaQavzfNfIOJeAjZdipBkvERagzZ8B+KXWlho/0ND96l/NG8cO7wF9T
d/GKZlYzXFmB63azxeV5+9cv89Hyerfd5B01dsrRSoqSM4xEkbn4n4wJ+Hk59rMztvjdjjIi8TVz
iEzBMBcRRlSM7jAFHzDA/qyCcT4T/t3I+12CTgpVyByNREV3CL+N2+iobmhVl8sXZA4fIKNcLsf1
CkmQrx+ZK/1yDYGACJApZMpAPv15nHpcBmt/QtMiEkUOBb8YYSadZJki//zXg/XLps5GdQHI7mdH
y5+bEiRqk3pAnh71nkrO/TYnAKoZF33xaf/01239skvzs6IBrihnsuu7vWEK6qRd3bkoUIJ9NqlC
Hs9ngjmMW6S95j15GLEzwpXV3ouhsB96qP1qZv7Y/vnzH+Y/8EdZiywQkNv1Y9e/jR8p3/yZiII5
82MD73ozafMx9Q0aOEsTDdv6adji/oFKy/YsthrHVbodd7bdtAD5H9zOXJG7jwDQf6anvXuG84j/
8JI+m4B+n/AM3QFnfbY9+x/L8lwMglf7xxq2v5pAP77yuz0lFmOG4hSaC1p+jNfwWo0+EqT9RUi7
D+bquffeYcRAWsygvBMBSAX/i5/fbGTwAfIV0NEUt53WTVslWYEr6/6vp+kHzeTvArNYrnBpD9FM
NrYbNoBow1a4TX2EP/uomXchQrP2ukH1C1eX2i/i6ewXMeCqRLd//Ta/mPM/dlr+LhzgAMmwsEcz
IbvPFMQ80G9/3cIvXySFmD3EBqCY+R4Knvc0SSyTtNStKrxWlF56vWi2+d+18m5PDJcxbLMRreBu
ufGhBQR01gack//+SQxlgX+/zLs5Fo3K76JsRHfJN9UNyKFeLyL44F1+OSb/buRP2mxh17TJjHfp
ZKmm1wyopf9JZ2VJCtcT8BPew+Rri4ymTToKNthIi4gF942A2q3L/tvc9TSClBhosHEAHxIQL35e
klPaOW4laqwh8C0mdicq048O4l/2FlChkKGBJvCflFh7PU0N7r609C/Y61kEXD/m17ocntle35/V
LIPDX/fen7Vvzm/1Q4vv1sw6RsEcxGixgVF0X/6ePgN3eWgOc1/G2/wC6jePH4Xtv3xJsHxyKAb/
gptNgcpjwLgip5f1m364nOCl+tdv9asW0HuQIQZR8s+05R6J/CW0yBpKc0l7t1nn/o9p/R8v7j/p
m7j9YyvW//wv/PtFjAsqh8y8++c/r5oXJbT4Zv7r/LX/92c/f+mfN+PbcG/U25u5eh7f/+VPX8Tv
/6v98tk8//SPajCNWU7Tm1ru3vTUme+N4EnPf/n/++Hf3r7/ysMyvv3jt+fXvhnKRhvVvJjf/vXR
4fUfv4FOcFbm+I8fW/jXx9fPPb75IF6e8UOD/sW33p61+cdvXpz8HX4s4B+Brp6e/w+zyr59/yjx
/44F9N2BFHZcBNPgt78NQhmGryV/B0we4pvwh4MRKggU2JG0QOUFnwXR31FD9s//AQ8OQevkt//7
hD+N1r9H72/D1N+KBpiwf/wG6tK7OQISJ8HxClthOLoEeNZ3myzF9SPrRso33+vTIoLRSqkWjcyr
w9Guin4m3IM/qkcfz8rJN+Gkg1s8fLTNEk8CVQZmjrKC7Ia8kY+xnZbrPgOHrUg9mR79MYGYKkBy
sIfMV74HF7r/NNYuesrZkD2lyGV+W+Y4fQjIEN1CkUUcJQ2AloubeZvltb1M01EQxFHpXI11Ej1B
X376Iqd6uEe/xp+yRM4nhF9kWytHv6DujySDztd5p0caX8MpUn7lCamBbk1n1JVgTaoyCn0Hxb1t
1IKW7fdq3gQQHbiGhSE7aIzJXS2IgfMAsntbiQvnRuEqe6nkQHgR9T0vUcYGbGypyXaylJ5CITKw
nttk29m+3pkZMgSIvtV2nWDszpoQ6t/J7I6ZhIKFP8fBHbRcZdXredk5B5wYEpbtl35e6uVgMxQG
BM9gbyiBTGmiBsm2ehJVB3TTpp2VJdt01OG0HQyGwQdOjABOTP3BR740UvkhhCrPEScBykFeASQC
pIiBnO1nPX4Cl3g8asb7m7luQU6BGdGeBo1X9mkAeovXAiNCFIoeiccyIDb4mCEUQp0Ppd2YfcIc
7e6ASoG2qKpduycigT6gh0r6xbJ0GZSAk8w05RpM+e8dCEDoo6Hh0OxOgxFYh3hF3VGrI7VN/EVx
0BojZ5BwT1txOwPUUbVOmAric8FT5xtRod4fVFhd4X1cQ4JlYNLbsbEHg9X5NSuCGrzvldeyinG+
b8Fd0FVGBuB+UrOUrLcAriLyf4KsYbJDIri7RXWEVpntCXrDybas2/6+acxTNrVuI+QMpOTY6Gdr
ZQadzzkt+t5AI2BpEUwPQToAWuHUpRxQQG1ij58EQteyQ4oeYEdpgXD3Xb5J2zR2Z55TfECRSH4L
4w6ixV1Nr1Bwg/94u7gjSgk5PAj75aCaaN4Sl+t9mlH/AplROEAG3O3gdNnvfcv4YXZ5DhaLS0vg
Je0eOsjZxtMESHA5Nccx5HzXy7MSF8+9a7GQ6IYaMt/LMSXbFaXlEtqVIxirLLlMwU1EEbNGOU4s
/AiAG/uyGo36JoryyUvqeP5iGXL+kYEwOK0nIDjNGXcCdZQ95foelSd1ia1Eb4ldl1OaC/93ieLM
Z28IlwvmgnOxRwBbAzzhfiDSHkCfqxhz6nUYc43Cf3Q1GnmfLJnYrsRfrz3o+xytDEg1aPHQe0N+
hMgeoM9R+g340vGYkJVuQm2iHeik7QZX5+gA2sFcLfM0lwsssbYeS5ZNOMTJHQZRH9sgXnbgYENv
gclpuZoIaobd0Jhr7q7z6Hc1QPifZJsEJy70UHt5LXUMGOY6ByWIhkiSkGg8i4y0fuX1qAZUtMsU
9FPqHGYoyK9XwzTVKOfn/rLLwiYpMja621B3eZmvffwVSo3eWijOaOWmBihpL3AbANvII4tifRVK
AdRtksstqmEokfUNSlo6jx7JuNSHdszH/Zy4z7gSYRo7r91QnoFvBpHYz4Jw/w1V3/ELNBE08Jae
O4K3s140o+rLzJcZhPJNWAWDgY6dNOut7piscpRrKhhXkM++jXJUshJxReo8r1jHRIV9wttNIoYp
iRhokbczDKSFzh46nrs9k3Wylb4mBTcQQXVdigBMZt69jMm8h1MrVjmQLtvUKKD08muilELyfqqr
VLnmxhJU5vJM5A92bhrA5qCDvQv6zD05laodBCXd5Yi9+UuvrWdQ1wib14xC3uKCYKtNKj+saXt0
Me2XTZ7Y8NVrxza59DQEmzYKwPL7ZI7510n2yx7gDmuuDGs8wOwbMQN76vpp1CeSaxeUszdm3oVL
FnqpwYh4jYZu+NrlM7jchkAJAFwXH9mXpWmbBujOiH+KU5BNwS8M5wp1jF4+00Uxi+UAY9etAbhv
vOkHKWglLUSqytGBXlKxJe9aROC8uQW3jt7OY5tVsdb1DXNkJdtFL2TcymHlb8vQwDkw81of6q6A
AsRFEtqoKTtDgksqvHAnvZZdCa7iizRI5keAzseKJwylAxR5HW6PALE+6Nb5lR9BUQgIoT77/Q9A
YOwBY9N2SQrMPAgqqvwDeoNaY375B7IIhTfAl5LQNRLcAdWctAecDwf6C5B5sbCTaPNgBvZBmgNE
hMg1wH35Ndc1uaZLCrCCrR25omtMroLYC27YOKV70YaA/3Cev/JhwMkkmhloA3ANz9wWY7cxBQRO
+0P7/B1bGfca6AmLYi6c3xsKcIbGgfBslfT3Qq+ojsKhkgGCtKC8D7CJJJC+0OQK2aZu5/tnYJFF
8vnC9jmQkUArPZC1n270MOjfedag5CsHQIhcBLcpnvnxo+VRfSNCH1gfgF5qVQBZTK4ssfUNngLP
gr0cmIg6s28kJM3RdnhHXEjoK0nPrdGm9/eWTfiOQ12fexEQFVKRymJt7i3IGBdxA/QGlyOICKkG
cAOjDtDwOGDojBorrXuyo5R3dOM33qtPo7isM+Cb4RYMJM00VhCgBNbzjBMlKm2OpDsDTKEDAEDB
GRoKN4cc6t4A/tomwACE3AFMhb/m4MtgnXtwemD4Bd02HjCJcQD8GOtBcpEAjooFJ7mfufxS1wYP
0+AHv4NJKZbqRvcQPQNvxH3lHpzQy3gO0PcZJoC/RmfAO8qnn2NEPgWfrSsIwUtSATzj92/b9IxZ
1bEBWixo8wI+rGTHc8tO32ESOA/s9nuxO45Hf4+Sid1a9H4lKKaQ7RXwZtrHg1KIOxWZBrgmNngZ
rIG80B0WY2FXBmmpvAHbIElgiBV3BqgE5Eh9jQfXqYTXkOH59TnyuscVa7j446XT5fzbQKro7Zw2
6HkxjCl0C7lK8Y0kBrBdAKyI2i5gm0XMwGijSewEgBqAAv8RG/cA6WmmMRTfwbQUFc2jbfX5jb0c
04vCwgvg2/gMSB78BHyoJbEUBCgv3qWGmLsBxcG9yT197+zk3QMshyq0zXAqdktwzZHueIAPSHry
ehndaIhVXvc1QLNdR8HVGFtJjzAxQCwiQC/O7ZAcJzaY/cStOBjeyn0a8BgAu1F9GlLWneo4Gco4
0QpEjWHpQfobBwCD6vlZtfyJhmN+gH2puFpzgPhXYZDBXONgn9U2rABjh6nDOMBhz/Uw/AS+6zDZ
Nj2qOMpPeo3tth6H5lvi8bgEcC2ATmc/VGQBSFnDlKmKskFcAZhovnrwktkYD4Q1Hgq2QSwot0uw
kmpcev1/mDuT5La1LA1vxRsAA30zyYhkI1KUqM5ypwmCklnoG6IHdpOR4zfLHXhj9YGkZFLye2Un
XZnEzJZ0AVzc0///OePOVCT6u+SFNlYhA55lRR6MwbObl9Ag1mdrXKizunTkr3R1iCd46NY4EEpn
7uHfTSg4qyORGdYfw7zqFlZVW3dCGmUliAx4suvMbVap5TEyRnDMD9q6i65zkB6PZpd1n01PWF9K
auSJwzYS84uwzLKZkQZmNMQHMvDuRBm6SxyLt0D9jWBog6W7LwUyhcMMdfHVFFsTzZYH/yOxvjTR
MiGaSinH0lKbUBhWrt9UY4le0MYQcBDOhlkbWq8iHGWialnKlGstdb9GbSFfA1SLHlUOFun/3CD9
yI6v70KghkwqwkA8dLZXVucYL2OZ2FoawiNRow9WLDkZ3lxmf9TDdZGN2rKihg0IsQnH6dor07Mi
qWh2EHXr+IPjiYIJ4EW0b/IkzM41W9Z7lgr+AFgD+qaAyjJ62GWjqh/EwgLBCe4QXCGujtxNnK4h
OnQYoBGMiiqPVoK79q/QY503VTxLjs6aCF//aqO8a7hS6givj+DDjyT9Juq6/AuxCipJTKzYnDlr
L7wTzR4PmsVWK08LOKU6lLMAX4YAozjLqtBe+CVR8NCN7aIcJ0EuXwVOBcAtsQ0QhWYs+GS44bd+
ZvoBjjkgdJ5UzLrcnzgacD2Qs25C+QuCIpbWScGn2QZglRhjQTkpCMS+Y1VF/1ewTtHUrxowFvS6
SBclbXNuwGkH1TBQDOc6yMvgpnQs404GmbmQSnDZE1dXwGR3bWQtZM1zzWHfSlodFrjk/pymMfnM
laLuLNcciPVdJyQjMGmNd2aaax/LoNfcrcCl1zBjkQnGMdL44kolCld07jXWc0gYasU+1usIeIqS
f/FCKVqVIAKLUUXOL5pmZlQAItW1YOpJnfYJWJZkjUNDZFpRRU+TazURukns6MGq0pTia06bkvNQ
LWpghAqjlqZlnULlCDPJO48KsmAzje6U5+k6dWlslYr+ApBd/FnJHeiQsidnE/gucB8jRwbJFBjg
RuBiqeoireN1BsXCdD2C9bAVxqgDaCzOWgnVkSlmVGzz2M/qCR6e8CgRlIEDT63OHlE6AioKCFk0
hmmR2908choLiEsN6HXErAwy5ono5wxhIgPqPKJEsfe1KYbtVSepavLFBBsMe8XMnfyWYe5QRlS7
ispFgtURJtKaeIexLIY3hGCg6hMVWNGTldTSl1o12kWU68ySaBQ5IdoHd+lOzaLu3pOqyKuJZ5Rl
fg6cipfO2hCWTlNKPs0Ua8OhX7CTCc5MiQLQNhyBLDxfJ0lV33oRQKeJI7uJNxM7t0lmIMRgxjSq
TfsIXzRg1/hO7pWT2guNcJQWXU/Ktpocb8zBdx4Va0e8BMbmRlCi0xbd7cNWZHimm53rkolgCXZM
TJxnXTEOYGvEV23TQa/p6p4JnYWuelGtDf3By+m8YyZFCBPdasIVZDvvY0i64KHTGY8MXEirLqK6
VJ8A/dMvmDi+i0GtdrECcwc/d6Z7UdOcQ07hdq7ogaSO6mLFLEMmIdRpGF+k6D17bFZB/KlqQgP2
lCJ6Y05WdUm6QpqGsZqdw9MM1fO6KMVJWtnJCjvSGjy534wTiFfXRiv1rrutlNrICKvuIujoXTXE
hLXXtt1JD3TNkSDZBl0+hM5gnXvYnztFixPc9jxIlLHBrOhHLcrbuaenLeTWSKapYF62I7JZ6pVT
ad4XjSxXOQxgKPjDilZcxpB5s739NtcajiziNeo8or9plMY9cjVtqXJYvmZcy0kre2B6m+ZGZ5zv
nap4wiOjWtMPWWhL3rDyJec2o+HRrQAF/o7Ci7dCSPRHP00tY5S7YTMyMhMYdmzKwYdW1KvPwMDL
VVfjhSmmJS+avHR82E74K/S6kTu4am1lXHcMTDbguVaMfwCef+FJsnNFDAh43YoiifKbpLdDoJj6
Q9N59XumNYt3RpubX/KuQisaWjW3eypUgMZh1rGmjFsnM2c+YM4PmVZBXUiVRjkv4KpeN0GlhKOA
vNx1lgv153WqypMabBuNvKTEfzDW63AaeGr73vAE70vmN+o40TztssHfWTDHVGBCONYgrqtivrZy
cWxJwHwj30Yt+dBQJQck3hB/RxmVVvdFTutymGYY96HkZe4cGkwzsiUtuQzSKJjoJiyzHnuXzAzZ
rC5cOWlWaqJ2t3bprM9kvgRU9CxnxpiYkvMIkuxMtZVmljl2caenaTEOWy2bwNKwbsMiNL40keN9
kiI7nZuR5o81u66uzdQjntLpuDEMe4w74ewCafJvZQNoZdoASXaBN18bjQS0zoo0eDqaPyVTlS8Z
BLye21bjnzP3gaEZGtye2A3cyziU3BFxrTeV5cLCW4ylOY56ftlYStaMsrTTLrEy+txrTf+97IKw
r5rMY9o5dAgrse0hPDrjTtRD4X3tJN37xEz1cz1C6nJJmQahNJJhqvgFGf4kIxypyZxepV3dzUme
lnObqeRnNijbhdi00jVmTb9xMQQfq7T369Wq98dxocWIqJ5SDNDzQASayiA8qBlVp35WjLY4W7u5
DngZ0gdm00oh7TkWfH1OBdLDTHqdzIkM7RK4p++PJNJm57WbqtBhre5Ggmcxz5kYuIAeQpJvnfhz
EKAOFGQvubYlheYQueYy7VtSXP/eTEit6E6rEe2JZTHSoxp4duyGZ4nrhLOmLvR8KJM3e7Q1DV5d
5deXVW13F0IgqBeKF8uLthbzmWwm0QzfS86hVXnxeytOaK8QQrQy4mlTyzVBOvOf0nqIYVqf2YSy
MMs8kjtBFFxC/lzfK1lBhw5F6+p7KQe0bXc5pAhT0J3PsJ8E8pAQO4M4Z1ZXFwraQon9cBZncNZV
x2kXSVrb96jleGxqCWGGCA/5Viw669LQIkAytqzCSOi7eUJdbWKNtpyN92QannUV9+yweK2HylkU
ZAFtqbIWhrUTqvpYTz3jznAJSNWE+Ea3ZW9h5popXFRe3Mc0bSx9Ks1CGaqZH/d0Yws/Q/AuFPJa
o01A5YOtp31k6y9jWOJTP+4IepSsdnuWozlVZeFj52burWMGUBWZZAATtSJroKnexSZ/gJ1vHk1s
IDAsARJQBqrxNk9Slsn8nCfrKiJrNRHdT6oQwZasPdiRYkD8l9DJYBY4QR9slaQT4qYhHsU4ndN+
wL6jk5pzpxHOXAZeqT9oSezdy52iPJitY5JnCXLaTKvCPVOoqBBk5NzpbO5PZc0FNBzAtjTSJmZ2
Wr12MYZxNndEo16khmudKYLArCA9XV8SOub3ENSndG8LR5FSJ5dOnaqLNmzax0wNYXMCqXuIywpQ
KwCPhyYJhGkQm91V08goWtUsrbFO4uHeSbXuSa8tjngaucR0ZvMUAPSZAyOPh4pFDj+naRWDkFB3
S9DozX2AL/4+cDkH+EI0cYDINSPgLc4r2WfXskCGh2b69NzIGRR7uSWSQNDFb9YJjrM1WQnVrPGu
vTIxZgw2yGDANq6660f4S9W9/6+63V6J703hblth3JX1NrWr++Tf+6Xn2lhfH3y70M9VAvuGdyA1
DiqBm7U2dci/WiNcUq4sv1IsFGRloIE2xnwwWK+/WDEkm/r8c1UfAG8xdbNHuPUXdTjuuLdLbx//
bQn03/udg1d4gjhW9OVVx0vig9Imxcuf2YNXC+ztgSQOlM3VDxjef3lNGQDD5mIK2uba3uo///J/
Xg02qMj+3Pu/WuP7+8sDUyYryYCZ7RfuP/H+LujiACQN058labsL20N3QrsA2uPIPRCsgWUw4VGk
JLe9gI8cbIIxMOntrugys2v6a1uDP6FNsGgFKxvKsRuhDAzQkMDzafq4uV4pBMUcaKZp0eP65ISB
47nVTluUyItu/RV9aA0I00Uad+4kvl9x/xwo2gCeBOAVct6b67+lD1+J82qDHekBIuCQf1Ijvlri
u0YQJN7SQuChoBy+vooYkK7SRHN3PE5OF0hUG46XAUlm9heQ7p0MvLILaERRAqHcY6I318mJAkPS
jtYEkoxOpL8j0nB4CHoVwDQ4hOTZYmw2/IR0oYJZBCv7M27BnwoB31jR1We351nW93WBJg3o2MgO
yScrDD2H7Mh9EGTcI5G5NfTffVF5+9ugbn5OD1B964mc0DlAjM3XYLlfdpElXGA61wBd/u4FHry/
Nehx4P10wpf9+a+4yK+O8neTQCv633AMBhr5at5wpxPfRAoqx4RzgjO53QY8qNPahl4rHC0NEp4i
AGMVA7DdiFf+kaoMaJgN9YLCwOba6uETEgpZ1Hpw9FHKsVcKdJynvLbbhdenQVMHNGoGcYVcbK6T
cxRksPXH2ojeUQKBCJVVh4yyrxQ0fcC8CVlhB05VKWhMMTn2GEgDyuoKG7mNk9+mD8wBSHzY/lBk
ttepKQWZRnFHRw3GgKqRClp6J/OvpUFRB6aOswiq9VSVAtCwo5WCOSAuACPOxOAXod8XCrbBwm8G
jr2TipM0EUc7zuDkwQIb37fhVfigknFhhBDNvneWchuwnJCJoGcVEOGjtYOsoR5IqWAlXqR//zyo
eE4mZkTCXp6mdvgR2+LXHUiR12SA7368dLANJp4TrI4+rbK5Ts9WgsY4WknKxJP4yNiIXerkVViJ
54QdZZuebcnpeU69c3usydQQfo13fPEMUIL7p4EME+wyjW4CO1txcqfBYtaUZRwdV5kDAzAIcv8n
mUYdT5r+F0jFLu46uY2AD9+z1I/zpJU+0WDRa+xVppHsgowtVfjhViucXJKJR9O23+SIhCvFl34q
ONUHljqQA2PAf/c+1cmlWPsRHUcHkrIx4K1pj9K3O9hch++vkmWDykq09uuB5E+4Ei+1TLo/hV83
VUxvle9RGP/PX3iuYb5dYFe429AV5Rce4Ob3enbjduVteqL/998OEheb2uLeD59rjft/vnu/t3f+
4TM9/+fMW2XL7MltN2/b7p5yy5r8+1O22q8qbkpK35/iDSHzReb/ctFw6STLfH/dbY3i6IWjZZfE
r1beJL6PXXm4dL3l/gNvM8nHLnu2+sreh+9+xGjdFiyOvQPNOL/9kXlF8u499Ndk/xX6Mgbieuwd
pon37R+HH3ObXjx24cUyW8but38ePPQuZ3f82uzIFB50nrz7yt6U4fNG9NK5SwX9xpscrr7JsBy7
+s0y+/aPg3W3mYvfsO7y2x+Pr077Jhtw9NKrLF5Gj+XT4SfdxtjHLn7n8SlX7+bLeOVlhzfYuum/
4wZTjiQ34chcwf4+UI2914MX/Hvv8vpgbj2rY+/Rq4LluxEgm8yLDz/01oQffQOk9t3NsgwPv8MW
mXP04qvM8dKDvd+5XMeu/Jc9Av68C8HPGb1omR7K664ad+xDL/iE+bspdsQ70MK7tP6xy994y/Lb
H8/neuO7UC8gBj124buEJ44OTl//yL9DhJL467d/MfXu+SE39f/n6OzY50bvLuPDL/mSFzp27dHq
tVJ/ga/89dI/8vxe4Ghv/cFnKNqP/uzQ1+1/4ynksf72vwAAAP//</cx:binary>
              </cx:geoCache>
            </cx:geography>
          </cx:layoutPr>
          <cx:valueColors>
            <cx:maxColor>
              <a:srgbClr val="0000FF"/>
            </cx:maxColor>
          </cx:valueColors>
          <cx:valueColorPositions>
            <cx:minPosition>
              <cx:percent val="0"/>
            </cx:minPosition>
            <cx:maxPosition>
              <cx:percent val="100"/>
            </cx:maxPosition>
          </cx:valueColorPosition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73788" y="5120362"/>
            <a:ext cx="5390305" cy="485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689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4" name="Google Shape;2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7593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4" name="Google Shape;2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0054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92669cf0b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e92669cf0b_0_23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360000" y="744575"/>
            <a:ext cx="8424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360000" y="2834125"/>
            <a:ext cx="842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45F5E-FB06-904B-1E97-0DC0732CC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47EC7F-79B5-5265-A7A0-DA4671F60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Raleway Blac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7" name="Google Shape;173;p1" descr="Logotipo, Ícone&#10;&#10;Descrição gerada automaticamente">
            <a:extLst>
              <a:ext uri="{FF2B5EF4-FFF2-40B4-BE49-F238E27FC236}">
                <a16:creationId xmlns:a16="http://schemas.microsoft.com/office/drawing/2014/main" id="{BC669832-A684-3FD0-2C73-98AA14927DB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44919" y="246187"/>
            <a:ext cx="1945249" cy="49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5;p1">
            <a:extLst>
              <a:ext uri="{FF2B5EF4-FFF2-40B4-BE49-F238E27FC236}">
                <a16:creationId xmlns:a16="http://schemas.microsoft.com/office/drawing/2014/main" id="{E235E115-B9DE-8F4E-BAEE-3813A58DC6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7380000">
            <a:off x="643901" y="4123628"/>
            <a:ext cx="1028064" cy="115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6;p1">
            <a:extLst>
              <a:ext uri="{FF2B5EF4-FFF2-40B4-BE49-F238E27FC236}">
                <a16:creationId xmlns:a16="http://schemas.microsoft.com/office/drawing/2014/main" id="{1F438CD9-54F2-8F46-BD1F-89F68131370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-8040000">
            <a:off x="7504503" y="2856889"/>
            <a:ext cx="1523662" cy="173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7;p1">
            <a:extLst>
              <a:ext uri="{FF2B5EF4-FFF2-40B4-BE49-F238E27FC236}">
                <a16:creationId xmlns:a16="http://schemas.microsoft.com/office/drawing/2014/main" id="{7B23F404-42F6-A37D-D3AD-2E8DA24E057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29837"/>
          <a:stretch/>
        </p:blipFill>
        <p:spPr>
          <a:xfrm>
            <a:off x="6429600" y="167269"/>
            <a:ext cx="2395524" cy="57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520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96;p6">
            <a:extLst>
              <a:ext uri="{FF2B5EF4-FFF2-40B4-BE49-F238E27FC236}">
                <a16:creationId xmlns:a16="http://schemas.microsoft.com/office/drawing/2014/main" id="{FB9E88B3-7F0A-43FF-740F-F37FB59F600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440000">
            <a:off x="7823179" y="3701793"/>
            <a:ext cx="1010205" cy="11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0B678240-2103-76A7-F252-8242ACB0461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873466" y="132650"/>
            <a:ext cx="1114524" cy="3586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A9199A3-5EFD-0657-23F3-58902C9B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32314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10C16D20-44F8-E35D-ED86-BB4FF7ADE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904665"/>
            <a:ext cx="7892791" cy="253916"/>
          </a:xfrm>
        </p:spPr>
        <p:txBody>
          <a:bodyPr/>
          <a:lstStyle>
            <a:lvl1pPr marL="0" indent="0" algn="l">
              <a:buNone/>
              <a:defRPr sz="1800">
                <a:latin typeface="Raleway Blac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556F3B6A-0EF2-24A0-0980-C065A12999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13900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96;p6">
            <a:extLst>
              <a:ext uri="{FF2B5EF4-FFF2-40B4-BE49-F238E27FC236}">
                <a16:creationId xmlns:a16="http://schemas.microsoft.com/office/drawing/2014/main" id="{FB9E88B3-7F0A-43FF-740F-F37FB59F600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440000">
            <a:off x="7823179" y="3701793"/>
            <a:ext cx="1010205" cy="11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0B678240-2103-76A7-F252-8242ACB0461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873466" y="132650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747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45F5E-FB06-904B-1E97-0DC0732CC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47EC7F-79B5-5265-A7A0-DA4671F60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Raleway Blac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FBA801-C25A-D54A-E27F-35E9FC92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A2CBA1-83E3-DEE7-C66F-B92263BA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5CD532-C1EC-C471-AFE1-7E240F67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Google Shape;173;p1" descr="Logotipo, Ícone&#10;&#10;Descrição gerada automaticamente">
            <a:extLst>
              <a:ext uri="{FF2B5EF4-FFF2-40B4-BE49-F238E27FC236}">
                <a16:creationId xmlns:a16="http://schemas.microsoft.com/office/drawing/2014/main" id="{BC669832-A684-3FD0-2C73-98AA14927DB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44919" y="246187"/>
            <a:ext cx="1945249" cy="49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5;p1">
            <a:extLst>
              <a:ext uri="{FF2B5EF4-FFF2-40B4-BE49-F238E27FC236}">
                <a16:creationId xmlns:a16="http://schemas.microsoft.com/office/drawing/2014/main" id="{E235E115-B9DE-8F4E-BAEE-3813A58DC6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7380000">
            <a:off x="643901" y="4123628"/>
            <a:ext cx="1028064" cy="115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6;p1">
            <a:extLst>
              <a:ext uri="{FF2B5EF4-FFF2-40B4-BE49-F238E27FC236}">
                <a16:creationId xmlns:a16="http://schemas.microsoft.com/office/drawing/2014/main" id="{1F438CD9-54F2-8F46-BD1F-89F68131370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-8040000">
            <a:off x="7504503" y="2856889"/>
            <a:ext cx="1523662" cy="173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7;p1">
            <a:extLst>
              <a:ext uri="{FF2B5EF4-FFF2-40B4-BE49-F238E27FC236}">
                <a16:creationId xmlns:a16="http://schemas.microsoft.com/office/drawing/2014/main" id="{7B23F404-42F6-A37D-D3AD-2E8DA24E057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29837"/>
          <a:stretch/>
        </p:blipFill>
        <p:spPr>
          <a:xfrm>
            <a:off x="6429600" y="167269"/>
            <a:ext cx="2395524" cy="57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340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BDFC8-1093-AB0D-249A-DF343FC3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8259F8-6E95-5084-A38A-BCFECEA0E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8BD47A-E376-8A75-EF69-A9EEF5C8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85367B-1549-ACCC-D2EC-539C3EF8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15F488-32BF-015A-A1E2-9878C361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888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8ADF4-3D1A-D55F-CAAB-385240FC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0575BE-9684-F4A4-C086-5751BD954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F81A7E-B9DC-7810-AC18-B68D90A1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39368A-BB79-B8F0-A331-4C7FB7AEC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4171AE-69BC-BFAC-CEAB-1278B329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549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10F23-4950-0410-0E86-6D8EED28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aleway Black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25BF35-DB60-6672-1666-2F1F17312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latin typeface="Raleway Black" pitchFamily="2" charset="0"/>
              </a:defRPr>
            </a:lvl1pPr>
            <a:lvl2pPr>
              <a:defRPr>
                <a:latin typeface="Raleway" pitchFamily="2" charset="0"/>
              </a:defRPr>
            </a:lvl2pPr>
            <a:lvl3pPr>
              <a:defRPr>
                <a:latin typeface="Raleway" pitchFamily="2" charset="0"/>
              </a:defRPr>
            </a:lvl3pPr>
            <a:lvl4pPr>
              <a:defRPr>
                <a:latin typeface="Raleway" pitchFamily="2" charset="0"/>
              </a:defRPr>
            </a:lvl4pPr>
            <a:lvl5pPr>
              <a:defRPr>
                <a:latin typeface="Raleway" pitchFamily="2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6E3445-F67F-7400-4A31-0A87ADA8C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2BAED6-DEDA-4983-79CE-4B4F7A28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7C8508-0384-2DD6-D84A-0DCB058C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A2A901-9854-ED6A-2E47-E935C206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886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39827-9AD1-3443-33C3-9610FD71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5C2DFF-B55F-5D62-C254-B4F139A5D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E5F3B9-7BA2-2201-EC18-E8E2A45C5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7F4D313-B665-B635-6A2F-6B9A57F09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1A3C2A8-48B1-D21F-0247-F6BAEA132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F7E3E9E-7CA0-A993-63D6-25C09F6C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520D561-B20A-2721-8714-CAE52C86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66F8478-7A88-2AC1-B75C-4E4F7EB8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312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0518E-573A-D805-9923-B30FA320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506E326-52DE-AC2B-A22F-AB3501C9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59C844-23DC-6EF1-F569-11F120AA1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5B0EBAF-6602-1CA1-56DA-531F7738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331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14DFB40-AA2E-980A-7BDD-7A0551633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B88DFC2-811F-D2E4-EF33-DDCD2C4F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2C1CC3-6091-4FCC-8CAA-E76341A8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407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8FC38-11F6-A094-7244-36469AC3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E50DCE-B5D8-E00F-F811-3E98C9394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CFBB77-D4B0-C865-6998-008C8DC22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9EF4F3-D0EE-1176-2CD3-64B4C85E6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A0D2E5-E401-69A9-0949-225D86328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04AC8B-E8C1-6E8F-2CC4-1BE4C589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861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19A0D-B71B-317E-E5D1-0A75C2A5D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4921A77-7326-8B39-4E20-602B03B74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EA767D-4E26-E460-6210-98DFE3328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AAF06B-23BB-2840-9B93-785B0B56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5F7AF1-604D-EAAD-13BE-113285A4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A88173-3DF3-675B-BC55-4486CE85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8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E147E-8480-9073-1F68-E57C9B04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570007-F088-B8B3-A88D-A3B411F12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03F6BC-4A0D-B8D7-42F8-3D1450C0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6C7D23-8629-8C74-B749-9EAA8A2A5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5EBE1-95A9-C067-17F0-EE5FEF2A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599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600AB6-D33E-D5BA-72A3-894B3D53B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D6E352-C313-9C3F-699E-87F2FFCCA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5C2CC8-893C-4873-BE6F-3C2B2FC5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2517F1-D79A-9EE2-3478-17F994CBD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1F5BC-7D04-55BB-9BAE-A3C813BF1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114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2DE4B-F4E2-B5B8-055B-C49EC8EC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1F7974-349E-E96E-191E-A4DCE47B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872208-B30B-C6BE-4787-E5CD5127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1F1CF18-A53D-1FE7-19B1-825CF0B7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169C5F3-AD23-7207-CBEE-167CBFAB2634}"/>
              </a:ext>
            </a:extLst>
          </p:cNvPr>
          <p:cNvSpPr/>
          <p:nvPr userDrawn="1"/>
        </p:nvSpPr>
        <p:spPr>
          <a:xfrm>
            <a:off x="445961" y="1921387"/>
            <a:ext cx="1465720" cy="144978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0,0,255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363EDBC-C459-0416-07AF-C6C664B7822C}"/>
              </a:ext>
            </a:extLst>
          </p:cNvPr>
          <p:cNvSpPr/>
          <p:nvPr userDrawn="1"/>
        </p:nvSpPr>
        <p:spPr>
          <a:xfrm>
            <a:off x="2238083" y="3395475"/>
            <a:ext cx="1465720" cy="1449788"/>
          </a:xfrm>
          <a:prstGeom prst="ellipse">
            <a:avLst/>
          </a:prstGeom>
          <a:solidFill>
            <a:srgbClr val="6666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102,102,102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039E60E-080B-6781-FFC4-694CFDDCC9D2}"/>
              </a:ext>
            </a:extLst>
          </p:cNvPr>
          <p:cNvSpPr/>
          <p:nvPr userDrawn="1"/>
        </p:nvSpPr>
        <p:spPr>
          <a:xfrm>
            <a:off x="445961" y="3395475"/>
            <a:ext cx="1465720" cy="1449788"/>
          </a:xfrm>
          <a:prstGeom prst="ellipse">
            <a:avLst/>
          </a:prstGeom>
          <a:solidFill>
            <a:srgbClr val="FF0F0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255,15,15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F8C37D2-C004-8D0D-1D83-70067CAF2103}"/>
              </a:ext>
            </a:extLst>
          </p:cNvPr>
          <p:cNvSpPr/>
          <p:nvPr userDrawn="1"/>
        </p:nvSpPr>
        <p:spPr>
          <a:xfrm>
            <a:off x="2238083" y="1921387"/>
            <a:ext cx="1465720" cy="1449788"/>
          </a:xfrm>
          <a:prstGeom prst="ellipse">
            <a:avLst/>
          </a:prstGeom>
          <a:solidFill>
            <a:srgbClr val="FFC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255,207,0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52A657F-DA84-9942-0B52-D8A1DE0EBA03}"/>
              </a:ext>
            </a:extLst>
          </p:cNvPr>
          <p:cNvSpPr/>
          <p:nvPr userDrawn="1"/>
        </p:nvSpPr>
        <p:spPr>
          <a:xfrm>
            <a:off x="4030205" y="1921387"/>
            <a:ext cx="1465720" cy="1449788"/>
          </a:xfrm>
          <a:prstGeom prst="ellipse">
            <a:avLst/>
          </a:prstGeom>
          <a:solidFill>
            <a:srgbClr val="00C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0,207,0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B4EA294-2EFD-B058-2CE5-9429CE5BB5C5}"/>
              </a:ext>
            </a:extLst>
          </p:cNvPr>
          <p:cNvSpPr/>
          <p:nvPr userDrawn="1"/>
        </p:nvSpPr>
        <p:spPr>
          <a:xfrm>
            <a:off x="4030205" y="3395475"/>
            <a:ext cx="1465720" cy="1449788"/>
          </a:xfrm>
          <a:prstGeom prst="ellipse">
            <a:avLst/>
          </a:prstGeom>
          <a:solidFill>
            <a:srgbClr val="B4B4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/>
              <a:t>180,180,180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80FE96-B523-CA15-6E38-78F34338AF7D}"/>
              </a:ext>
            </a:extLst>
          </p:cNvPr>
          <p:cNvSpPr txBox="1"/>
          <p:nvPr userDrawn="1"/>
        </p:nvSpPr>
        <p:spPr>
          <a:xfrm>
            <a:off x="725788" y="4866501"/>
            <a:ext cx="78137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/>
              <a:t>#FF0F0F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592661D-942B-C7DE-00E7-5A2A4AA0FDAA}"/>
              </a:ext>
            </a:extLst>
          </p:cNvPr>
          <p:cNvSpPr txBox="1"/>
          <p:nvPr userDrawn="1"/>
        </p:nvSpPr>
        <p:spPr>
          <a:xfrm>
            <a:off x="2605642" y="1541994"/>
            <a:ext cx="8951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/>
              <a:t>#FFCF00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B4A1C5A-A4CC-A861-99BB-8ED4F81295EF}"/>
              </a:ext>
            </a:extLst>
          </p:cNvPr>
          <p:cNvSpPr txBox="1"/>
          <p:nvPr userDrawn="1"/>
        </p:nvSpPr>
        <p:spPr>
          <a:xfrm>
            <a:off x="4407860" y="1566138"/>
            <a:ext cx="80741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/>
              <a:t>#00CF00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BD5EB3-6A50-CB50-941A-E1ABD8A06B10}"/>
              </a:ext>
            </a:extLst>
          </p:cNvPr>
          <p:cNvSpPr txBox="1"/>
          <p:nvPr userDrawn="1"/>
        </p:nvSpPr>
        <p:spPr>
          <a:xfrm>
            <a:off x="628650" y="1566138"/>
            <a:ext cx="8951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/>
              <a:t>#0000FF</a:t>
            </a:r>
          </a:p>
        </p:txBody>
      </p:sp>
    </p:spTree>
    <p:extLst>
      <p:ext uri="{BB962C8B-B14F-4D97-AF65-F5344CB8AC3E}">
        <p14:creationId xmlns:p14="http://schemas.microsoft.com/office/powerpoint/2010/main" val="192936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60000" y="1152475"/>
            <a:ext cx="8244000" cy="3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0" y="4784399"/>
            <a:ext cx="4914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113">
          <p15:clr>
            <a:srgbClr val="EA4335"/>
          </p15:clr>
        </p15:guide>
        <p15:guide id="3" pos="227">
          <p15:clr>
            <a:srgbClr val="EA4335"/>
          </p15:clr>
        </p15:guide>
        <p15:guide id="4" pos="340">
          <p15:clr>
            <a:srgbClr val="EA4335"/>
          </p15:clr>
        </p15:guide>
        <p15:guide id="5" pos="5647">
          <p15:clr>
            <a:srgbClr val="EA4335"/>
          </p15:clr>
        </p15:guide>
        <p15:guide id="6" pos="5533">
          <p15:clr>
            <a:srgbClr val="EA4335"/>
          </p15:clr>
        </p15:guide>
        <p15:guide id="7" pos="5420">
          <p15:clr>
            <a:srgbClr val="EA4335"/>
          </p15:clr>
        </p15:guide>
        <p15:guide id="8" orient="horz" pos="1620">
          <p15:clr>
            <a:srgbClr val="EA4335"/>
          </p15:clr>
        </p15:guide>
        <p15:guide id="9" orient="horz" pos="113">
          <p15:clr>
            <a:srgbClr val="EA4335"/>
          </p15:clr>
        </p15:guide>
        <p15:guide id="10" orient="horz" pos="227">
          <p15:clr>
            <a:srgbClr val="EA4335"/>
          </p15:clr>
        </p15:guide>
        <p15:guide id="11" orient="horz" pos="340">
          <p15:clr>
            <a:srgbClr val="EA4335"/>
          </p15:clr>
        </p15:guide>
        <p15:guide id="12" orient="horz" pos="3127">
          <p15:clr>
            <a:srgbClr val="EA4335"/>
          </p15:clr>
        </p15:guide>
        <p15:guide id="13" orient="horz" pos="3014">
          <p15:clr>
            <a:srgbClr val="EA4335"/>
          </p15:clr>
        </p15:guide>
        <p15:guide id="14" orient="horz" pos="2900">
          <p15:clr>
            <a:srgbClr val="EA4335"/>
          </p15:clr>
        </p15:guide>
        <p15:guide id="15" pos="2033">
          <p15:clr>
            <a:srgbClr val="EA4335"/>
          </p15:clr>
        </p15:guide>
        <p15:guide id="16" pos="3727">
          <p15:clr>
            <a:srgbClr val="EA4335"/>
          </p15:clr>
        </p15:guide>
        <p15:guide id="17" orient="horz" pos="1194">
          <p15:clr>
            <a:srgbClr val="EA4335"/>
          </p15:clr>
        </p15:guide>
        <p15:guide id="18" orient="horz" pos="204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1F9A0E-3E35-05AF-72A3-257166C1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0117D5-9DC9-B435-1824-FE4E5AAF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747780-A29F-E8A9-D71E-CAF93EF84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C4FF3-5B25-42EF-ADF5-0F7EA95029AB}" type="datetimeFigureOut">
              <a:rPr lang="pt-BR" smtClean="0"/>
              <a:t>05/12/2023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50E903-6B1A-3A9B-FAE4-C11D3B32F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AFD6BE-A976-772F-E96E-BE5CAA63D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81F3C-0B5E-4E05-8CF5-E9418021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30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Raleway Black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666666"/>
          </a:solidFill>
          <a:latin typeface="Raleway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66666"/>
          </a:solidFill>
          <a:latin typeface="Raleway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666666"/>
          </a:solidFill>
          <a:latin typeface="Raleway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666666"/>
          </a:solidFill>
          <a:latin typeface="Raleway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666666"/>
          </a:solidFill>
          <a:latin typeface="Raleway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emf"/><Relationship Id="rId7" Type="http://schemas.openxmlformats.org/officeDocument/2006/relationships/image" Target="../media/image18.emf"/><Relationship Id="rId2" Type="http://schemas.openxmlformats.org/officeDocument/2006/relationships/oleObject" Target="https://d.docs.live.net/a3cf168122d2490d/Thaisa/Documentos/ENEC_base_ajuste_relat&#243;rio_status_simec.xlsx!mapa_brasil!L5C60" TargetMode="External"/><Relationship Id="rId1" Type="http://schemas.openxmlformats.org/officeDocument/2006/relationships/slideLayout" Target="../slideLayouts/slideLayout24.xml"/><Relationship Id="rId6" Type="http://schemas.openxmlformats.org/officeDocument/2006/relationships/oleObject" Target="https://d.docs.live.net/a3cf168122d2490d/Thaisa/Documentos/ENEC_base_ajuste_relat&#243;rio_status_simec.xlsx!mapa_brasil!L4C50:L32C51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19.emf"/><Relationship Id="rId4" Type="http://schemas.microsoft.com/office/2014/relationships/chartEx" Target="../charts/chartEx1.xml"/><Relationship Id="rId9" Type="http://schemas.openxmlformats.org/officeDocument/2006/relationships/oleObject" Target="https://d.docs.live.net/a3cf168122d2490d/Thaisa/Documentos/ENEC_base_ajuste_relat&#243;rio_status_simec.xlsx!ENEC_STATUS_SIMEC_!L2C1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0.png"/><Relationship Id="rId7" Type="http://schemas.openxmlformats.org/officeDocument/2006/relationships/oleObject" Target="https://d.docs.live.net/a3cf168122d2490d/Thaisa/Documentos/ENEC_base_ajuste_relat&#243;rio_status_simec.xlsx!mapa_brasil!L5C29" TargetMode="External"/><Relationship Id="rId2" Type="http://schemas.microsoft.com/office/2014/relationships/chartEx" Target="../charts/chartEx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https://d.docs.live.net/a3cf168122d2490d/Thaisa/Documentos/ENEC_base_ajuste_relat&#243;rio_status_simec.xlsx!ENEC_STATUS_SIMEC_!L2C15" TargetMode="External"/><Relationship Id="rId4" Type="http://schemas.openxmlformats.org/officeDocument/2006/relationships/oleObject" Target="https://d.docs.live.net/a3cf168122d2490d/Thaisa/Documentos/ENEC_base_ajuste_relat&#243;rio_status_simec.xlsx!mapa_brasil!L4C24:L32C28" TargetMode="Externa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" descr="Logotipo,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3913" y="1784745"/>
            <a:ext cx="4744509" cy="120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" descr="Criança sentada na mesa com computador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 l="36804" t="13124" r="24299" b="-72"/>
          <a:stretch/>
        </p:blipFill>
        <p:spPr>
          <a:xfrm>
            <a:off x="717" y="-95646"/>
            <a:ext cx="3596448" cy="535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80000">
            <a:off x="3291237" y="4042511"/>
            <a:ext cx="1028064" cy="115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040000">
            <a:off x="7504503" y="2856888"/>
            <a:ext cx="1523662" cy="1734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" descr="Homem sentado em cadeir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28943" t="-145" r="32557" b="27548"/>
          <a:stretch/>
        </p:blipFill>
        <p:spPr>
          <a:xfrm>
            <a:off x="3759158" y="1947487"/>
            <a:ext cx="1891800" cy="1881300"/>
          </a:xfrm>
          <a:prstGeom prst="flowChartConnector">
            <a:avLst/>
          </a:prstGeom>
          <a:noFill/>
          <a:ln>
            <a:noFill/>
          </a:ln>
        </p:spPr>
      </p:pic>
      <p:grpSp>
        <p:nvGrpSpPr>
          <p:cNvPr id="198" name="Google Shape;198;p2"/>
          <p:cNvGrpSpPr/>
          <p:nvPr/>
        </p:nvGrpSpPr>
        <p:grpSpPr>
          <a:xfrm>
            <a:off x="2766835" y="2137883"/>
            <a:ext cx="1167524" cy="1390264"/>
            <a:chOff x="3107915" y="1608618"/>
            <a:chExt cx="1412100" cy="1681500"/>
          </a:xfrm>
        </p:grpSpPr>
        <p:sp>
          <p:nvSpPr>
            <p:cNvPr id="199" name="Google Shape;199;p2"/>
            <p:cNvSpPr/>
            <p:nvPr/>
          </p:nvSpPr>
          <p:spPr>
            <a:xfrm>
              <a:off x="3107915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FECE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 txBox="1"/>
            <p:nvPr/>
          </p:nvSpPr>
          <p:spPr>
            <a:xfrm>
              <a:off x="3351700" y="1985252"/>
              <a:ext cx="923400" cy="14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3B3B3B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CURRÍCULO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1" name="Google Shape;20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1173" y="2293472"/>
              <a:ext cx="684504" cy="647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2"/>
          <p:cNvGrpSpPr/>
          <p:nvPr/>
        </p:nvGrpSpPr>
        <p:grpSpPr>
          <a:xfrm>
            <a:off x="3385278" y="887124"/>
            <a:ext cx="1167524" cy="1390264"/>
            <a:chOff x="6069445" y="1608618"/>
            <a:chExt cx="1412100" cy="1681500"/>
          </a:xfrm>
        </p:grpSpPr>
        <p:sp>
          <p:nvSpPr>
            <p:cNvPr id="203" name="Google Shape;203;p2"/>
            <p:cNvSpPr/>
            <p:nvPr/>
          </p:nvSpPr>
          <p:spPr>
            <a:xfrm>
              <a:off x="6069445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169D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 txBox="1"/>
            <p:nvPr/>
          </p:nvSpPr>
          <p:spPr>
            <a:xfrm>
              <a:off x="6179158" y="1982523"/>
              <a:ext cx="1224000" cy="14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CONECTIVIDADE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84636" y="2320407"/>
              <a:ext cx="598370" cy="611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6" name="Google Shape;206;p2"/>
          <p:cNvGrpSpPr/>
          <p:nvPr/>
        </p:nvGrpSpPr>
        <p:grpSpPr>
          <a:xfrm>
            <a:off x="5553180" y="2148416"/>
            <a:ext cx="1167524" cy="1390264"/>
            <a:chOff x="146385" y="1608618"/>
            <a:chExt cx="1412100" cy="1681500"/>
          </a:xfrm>
        </p:grpSpPr>
        <p:sp>
          <p:nvSpPr>
            <p:cNvPr id="207" name="Google Shape;207;p2"/>
            <p:cNvSpPr/>
            <p:nvPr/>
          </p:nvSpPr>
          <p:spPr>
            <a:xfrm>
              <a:off x="146385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 txBox="1"/>
            <p:nvPr/>
          </p:nvSpPr>
          <p:spPr>
            <a:xfrm>
              <a:off x="197061" y="1863383"/>
              <a:ext cx="1298400" cy="446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GESTÃO E TRANSFORMAÇÃO DIGITAL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9" name="Google Shape;209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551325" y="2428504"/>
              <a:ext cx="602241" cy="611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0" name="Google Shape;210;p2"/>
          <p:cNvGrpSpPr/>
          <p:nvPr/>
        </p:nvGrpSpPr>
        <p:grpSpPr>
          <a:xfrm>
            <a:off x="4859434" y="3400360"/>
            <a:ext cx="1167524" cy="1390264"/>
            <a:chOff x="4588680" y="1608618"/>
            <a:chExt cx="1412100" cy="1681500"/>
          </a:xfrm>
        </p:grpSpPr>
        <p:sp>
          <p:nvSpPr>
            <p:cNvPr id="211" name="Google Shape;211;p2"/>
            <p:cNvSpPr/>
            <p:nvPr/>
          </p:nvSpPr>
          <p:spPr>
            <a:xfrm>
              <a:off x="4588680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183E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 txBox="1"/>
            <p:nvPr/>
          </p:nvSpPr>
          <p:spPr>
            <a:xfrm>
              <a:off x="4716540" y="1830123"/>
              <a:ext cx="1159200" cy="446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RECURSOS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EDUCACIONAIS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DIGITAIS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3" name="Google Shape;21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4983165" y="2445135"/>
              <a:ext cx="623151" cy="611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2"/>
          <p:cNvGrpSpPr/>
          <p:nvPr/>
        </p:nvGrpSpPr>
        <p:grpSpPr>
          <a:xfrm>
            <a:off x="4895862" y="842860"/>
            <a:ext cx="1167524" cy="1390264"/>
            <a:chOff x="7550211" y="1608618"/>
            <a:chExt cx="1412100" cy="1681500"/>
          </a:xfrm>
        </p:grpSpPr>
        <p:sp>
          <p:nvSpPr>
            <p:cNvPr id="215" name="Google Shape;215;p2"/>
            <p:cNvSpPr/>
            <p:nvPr/>
          </p:nvSpPr>
          <p:spPr>
            <a:xfrm>
              <a:off x="7550211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00C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 txBox="1"/>
            <p:nvPr/>
          </p:nvSpPr>
          <p:spPr>
            <a:xfrm>
              <a:off x="7721361" y="1982523"/>
              <a:ext cx="1082700" cy="29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DISPOSITIVOS E AMBIENTES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7" name="Google Shape;217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53795" y="2328722"/>
              <a:ext cx="621583" cy="61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2"/>
          <p:cNvSpPr/>
          <p:nvPr/>
        </p:nvSpPr>
        <p:spPr>
          <a:xfrm>
            <a:off x="-2113200" y="4137911"/>
            <a:ext cx="1984500" cy="1968600"/>
          </a:xfrm>
          <a:prstGeom prst="ellipse">
            <a:avLst/>
          </a:prstGeom>
          <a:solidFill>
            <a:srgbClr val="FFFFFF">
              <a:alpha val="5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"/>
          <p:cNvGrpSpPr/>
          <p:nvPr/>
        </p:nvGrpSpPr>
        <p:grpSpPr>
          <a:xfrm>
            <a:off x="3466262" y="3424511"/>
            <a:ext cx="1167524" cy="1390264"/>
            <a:chOff x="4950527" y="3482879"/>
            <a:chExt cx="1167524" cy="1390264"/>
          </a:xfrm>
        </p:grpSpPr>
        <p:grpSp>
          <p:nvGrpSpPr>
            <p:cNvPr id="220" name="Google Shape;220;p2"/>
            <p:cNvGrpSpPr/>
            <p:nvPr/>
          </p:nvGrpSpPr>
          <p:grpSpPr>
            <a:xfrm>
              <a:off x="4950527" y="3482879"/>
              <a:ext cx="1167524" cy="1390264"/>
              <a:chOff x="1627150" y="1608618"/>
              <a:chExt cx="1412100" cy="1681500"/>
            </a:xfrm>
          </p:grpSpPr>
          <p:sp>
            <p:nvSpPr>
              <p:cNvPr id="221" name="Google Shape;221;p2"/>
              <p:cNvSpPr txBox="1"/>
              <p:nvPr/>
            </p:nvSpPr>
            <p:spPr>
              <a:xfrm>
                <a:off x="1788366" y="1982524"/>
                <a:ext cx="1157100" cy="2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COMPETÊNCIAS</a:t>
                </a:r>
                <a:b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</a:b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E FORMAÇÃO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2" name="Google Shape;222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992925" y="2361749"/>
                <a:ext cx="648425" cy="67944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3" name="Google Shape;223;p2"/>
              <p:cNvSpPr/>
              <p:nvPr/>
            </p:nvSpPr>
            <p:spPr>
              <a:xfrm>
                <a:off x="1627150" y="1608618"/>
                <a:ext cx="1412100" cy="1681500"/>
              </a:xfrm>
              <a:prstGeom prst="roundRect">
                <a:avLst>
                  <a:gd name="adj" fmla="val 50000"/>
                </a:avLst>
              </a:prstGeom>
              <a:solidFill>
                <a:srgbClr val="FC0D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4" name="Google Shape;224;p2"/>
            <p:cNvGrpSpPr/>
            <p:nvPr/>
          </p:nvGrpSpPr>
          <p:grpSpPr>
            <a:xfrm>
              <a:off x="5070268" y="3781930"/>
              <a:ext cx="956690" cy="909681"/>
              <a:chOff x="1746791" y="1940949"/>
              <a:chExt cx="1157100" cy="1100242"/>
            </a:xfrm>
          </p:grpSpPr>
          <p:sp>
            <p:nvSpPr>
              <p:cNvPr id="225" name="Google Shape;225;p2"/>
              <p:cNvSpPr txBox="1"/>
              <p:nvPr/>
            </p:nvSpPr>
            <p:spPr>
              <a:xfrm>
                <a:off x="1746791" y="1940949"/>
                <a:ext cx="1157100" cy="29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COMPETÊNCIAS</a:t>
                </a:r>
                <a:b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</a:b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E FORMAÇÃO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6" name="Google Shape;226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992925" y="2361749"/>
                <a:ext cx="648425" cy="6794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27" name="Google Shape;227;p2"/>
          <p:cNvSpPr txBox="1"/>
          <p:nvPr/>
        </p:nvSpPr>
        <p:spPr>
          <a:xfrm>
            <a:off x="672309" y="2400111"/>
            <a:ext cx="1984500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Currículos alinhados à BNCC,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incluindo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cidadania digital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novas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competências digitais adequadas a cada etapa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de ensino (usar, entender e refletir sobre tecnologia)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"/>
          <p:cNvSpPr txBox="1"/>
          <p:nvPr/>
        </p:nvSpPr>
        <p:spPr>
          <a:xfrm>
            <a:off x="6158278" y="1095795"/>
            <a:ext cx="2798944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Equipamentos tecnológicos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na mão </a:t>
            </a:r>
            <a:br>
              <a:rPr lang="pt-BR" sz="1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de professoras/es, gestoras/es e estudantes para uso pedagógico, com a disponibilização de Atas de Registro de Preços via FNDE para compra pelos entes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6113828" y="3751975"/>
            <a:ext cx="2444253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Recursos educacionais digitais 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alinhados à BNCC,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diversificados e de qualidade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disponíveis para estudantes e professoras/es, em complementação (e não em substituição) aos materiais impressos</a:t>
            </a:r>
            <a:endParaRPr sz="1000" b="0" i="0" u="none" strike="noStrike" cap="none">
              <a:solidFill>
                <a:srgbClr val="3B3B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2"/>
          <p:cNvSpPr txBox="1"/>
          <p:nvPr/>
        </p:nvSpPr>
        <p:spPr>
          <a:xfrm>
            <a:off x="6826348" y="2219626"/>
            <a:ext cx="2159550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Tecnologia apoiando uma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gestão mais eficiente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das secretarias e escolas, integrando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dados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e garantindo interoperabilidade de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sistemas</a:t>
            </a:r>
            <a:endParaRPr sz="1000" b="1" i="0" u="none" strike="noStrike" cap="none">
              <a:solidFill>
                <a:srgbClr val="3B3B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2"/>
          <p:cNvSpPr txBox="1"/>
          <p:nvPr/>
        </p:nvSpPr>
        <p:spPr>
          <a:xfrm>
            <a:off x="795802" y="3768695"/>
            <a:ext cx="2553582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Desenvolvimento das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competências digitais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dos/as profissionais da Educação Básica, promovendo </a:t>
            </a: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práticas pedagógicas inovadoras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"/>
          <p:cNvSpPr txBox="1"/>
          <p:nvPr/>
        </p:nvSpPr>
        <p:spPr>
          <a:xfrm>
            <a:off x="1241061" y="1190444"/>
            <a:ext cx="204870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Conectividade de qualidade para uso pedagógico em todas as escolas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- 100% das escolas conectadas até 2026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"/>
          <p:cNvSpPr txBox="1"/>
          <p:nvPr/>
        </p:nvSpPr>
        <p:spPr>
          <a:xfrm>
            <a:off x="85073" y="90832"/>
            <a:ext cx="394395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Educar com tecnologia para </a:t>
            </a:r>
            <a:endParaRPr sz="1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a inclusão e cidadania digital</a:t>
            </a:r>
            <a:endParaRPr sz="1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34" name="Google Shape;23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6960000">
            <a:off x="-172661" y="999557"/>
            <a:ext cx="1215587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4F710586-CD33-0AB4-E07F-F7536DE2F9D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"/>
          <p:cNvSpPr/>
          <p:nvPr/>
        </p:nvSpPr>
        <p:spPr>
          <a:xfrm>
            <a:off x="2368683" y="523092"/>
            <a:ext cx="4633332" cy="4526224"/>
          </a:xfrm>
          <a:prstGeom prst="ellipse">
            <a:avLst/>
          </a:prstGeom>
          <a:noFill/>
          <a:ln w="19050" cap="flat" cmpd="sng">
            <a:solidFill>
              <a:srgbClr val="FEEDD8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" descr="Homem sentado em cadeir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28943" t="-145" r="32557" b="27548"/>
          <a:stretch/>
        </p:blipFill>
        <p:spPr>
          <a:xfrm>
            <a:off x="3759158" y="1947487"/>
            <a:ext cx="1891800" cy="1881300"/>
          </a:xfrm>
          <a:prstGeom prst="flowChartConnector">
            <a:avLst/>
          </a:prstGeom>
          <a:noFill/>
          <a:ln>
            <a:noFill/>
          </a:ln>
        </p:spPr>
      </p:pic>
      <p:grpSp>
        <p:nvGrpSpPr>
          <p:cNvPr id="198" name="Google Shape;198;p2"/>
          <p:cNvGrpSpPr/>
          <p:nvPr/>
        </p:nvGrpSpPr>
        <p:grpSpPr>
          <a:xfrm>
            <a:off x="2766835" y="2137883"/>
            <a:ext cx="1167524" cy="1390264"/>
            <a:chOff x="3107915" y="1608618"/>
            <a:chExt cx="1412100" cy="1681500"/>
          </a:xfrm>
          <a:solidFill>
            <a:schemeClr val="tx2"/>
          </a:solidFill>
        </p:grpSpPr>
        <p:sp>
          <p:nvSpPr>
            <p:cNvPr id="199" name="Google Shape;199;p2"/>
            <p:cNvSpPr/>
            <p:nvPr/>
          </p:nvSpPr>
          <p:spPr>
            <a:xfrm>
              <a:off x="3107915" y="1608618"/>
              <a:ext cx="1412100" cy="1681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 txBox="1"/>
            <p:nvPr/>
          </p:nvSpPr>
          <p:spPr>
            <a:xfrm>
              <a:off x="3351700" y="1985252"/>
              <a:ext cx="923400" cy="148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chemeClr val="bg1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CURRÍCULO</a:t>
              </a: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"/>
          <p:cNvGrpSpPr/>
          <p:nvPr/>
        </p:nvGrpSpPr>
        <p:grpSpPr>
          <a:xfrm>
            <a:off x="5553180" y="2148416"/>
            <a:ext cx="1167524" cy="1390264"/>
            <a:chOff x="146385" y="1608618"/>
            <a:chExt cx="1412100" cy="1681500"/>
          </a:xfrm>
          <a:solidFill>
            <a:schemeClr val="tx2"/>
          </a:solidFill>
        </p:grpSpPr>
        <p:sp>
          <p:nvSpPr>
            <p:cNvPr id="207" name="Google Shape;207;p2"/>
            <p:cNvSpPr/>
            <p:nvPr/>
          </p:nvSpPr>
          <p:spPr>
            <a:xfrm>
              <a:off x="146385" y="1608618"/>
              <a:ext cx="1412100" cy="1681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 txBox="1"/>
            <p:nvPr/>
          </p:nvSpPr>
          <p:spPr>
            <a:xfrm>
              <a:off x="197061" y="1863383"/>
              <a:ext cx="1298400" cy="44670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GESTÃO E TRANSFORMAÇÃO DIGITAL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9" name="Google Shape;20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51325" y="2428504"/>
              <a:ext cx="602241" cy="61199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10" name="Google Shape;210;p2"/>
          <p:cNvGrpSpPr/>
          <p:nvPr/>
        </p:nvGrpSpPr>
        <p:grpSpPr>
          <a:xfrm>
            <a:off x="4859434" y="3400360"/>
            <a:ext cx="1167524" cy="1390264"/>
            <a:chOff x="4588680" y="1608618"/>
            <a:chExt cx="1412100" cy="1681500"/>
          </a:xfrm>
          <a:solidFill>
            <a:schemeClr val="tx2"/>
          </a:solidFill>
        </p:grpSpPr>
        <p:sp>
          <p:nvSpPr>
            <p:cNvPr id="211" name="Google Shape;211;p2"/>
            <p:cNvSpPr/>
            <p:nvPr/>
          </p:nvSpPr>
          <p:spPr>
            <a:xfrm>
              <a:off x="4588680" y="1608618"/>
              <a:ext cx="1412100" cy="1681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 txBox="1"/>
            <p:nvPr/>
          </p:nvSpPr>
          <p:spPr>
            <a:xfrm>
              <a:off x="4716540" y="1830123"/>
              <a:ext cx="1159200" cy="44670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RECURSOS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EDUCACIONAIS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DIGITAIS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3" name="Google Shape;21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4983165" y="2445135"/>
              <a:ext cx="623151" cy="611999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8" name="Google Shape;218;p2"/>
          <p:cNvSpPr/>
          <p:nvPr/>
        </p:nvSpPr>
        <p:spPr>
          <a:xfrm>
            <a:off x="-2113200" y="4137911"/>
            <a:ext cx="1984500" cy="1968600"/>
          </a:xfrm>
          <a:prstGeom prst="ellipse">
            <a:avLst/>
          </a:prstGeom>
          <a:solidFill>
            <a:srgbClr val="FFFFFF">
              <a:alpha val="5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"/>
          <p:cNvGrpSpPr/>
          <p:nvPr/>
        </p:nvGrpSpPr>
        <p:grpSpPr>
          <a:xfrm>
            <a:off x="3466262" y="3424511"/>
            <a:ext cx="1167524" cy="1390264"/>
            <a:chOff x="4950527" y="3482879"/>
            <a:chExt cx="1167524" cy="1390264"/>
          </a:xfrm>
          <a:solidFill>
            <a:schemeClr val="tx2"/>
          </a:solidFill>
        </p:grpSpPr>
        <p:grpSp>
          <p:nvGrpSpPr>
            <p:cNvPr id="220" name="Google Shape;220;p2"/>
            <p:cNvGrpSpPr/>
            <p:nvPr/>
          </p:nvGrpSpPr>
          <p:grpSpPr>
            <a:xfrm>
              <a:off x="4950527" y="3482879"/>
              <a:ext cx="1167524" cy="1390264"/>
              <a:chOff x="1627150" y="1608618"/>
              <a:chExt cx="1412100" cy="1681500"/>
            </a:xfrm>
            <a:grpFill/>
          </p:grpSpPr>
          <p:sp>
            <p:nvSpPr>
              <p:cNvPr id="221" name="Google Shape;221;p2"/>
              <p:cNvSpPr txBox="1"/>
              <p:nvPr/>
            </p:nvSpPr>
            <p:spPr>
              <a:xfrm>
                <a:off x="1788366" y="1982524"/>
                <a:ext cx="1157100" cy="297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COMPETÊNCIAS</a:t>
                </a:r>
                <a:b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</a:b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E FORMAÇÃO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2" name="Google Shape;222;p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992925" y="2361749"/>
                <a:ext cx="648425" cy="679442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223" name="Google Shape;223;p2"/>
              <p:cNvSpPr/>
              <p:nvPr/>
            </p:nvSpPr>
            <p:spPr>
              <a:xfrm>
                <a:off x="1627150" y="1608618"/>
                <a:ext cx="1412100" cy="16815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4" name="Google Shape;224;p2"/>
            <p:cNvGrpSpPr/>
            <p:nvPr/>
          </p:nvGrpSpPr>
          <p:grpSpPr>
            <a:xfrm>
              <a:off x="5070268" y="3781930"/>
              <a:ext cx="956690" cy="909681"/>
              <a:chOff x="1746791" y="1940949"/>
              <a:chExt cx="1157100" cy="1100242"/>
            </a:xfrm>
            <a:grpFill/>
          </p:grpSpPr>
          <p:sp>
            <p:nvSpPr>
              <p:cNvPr id="225" name="Google Shape;225;p2"/>
              <p:cNvSpPr txBox="1"/>
              <p:nvPr/>
            </p:nvSpPr>
            <p:spPr>
              <a:xfrm>
                <a:off x="1746791" y="1940949"/>
                <a:ext cx="1157100" cy="297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COMPETÊNCIAS</a:t>
                </a:r>
                <a:b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</a:br>
                <a:r>
                  <a:rPr lang="pt-BR" sz="800" b="1" i="0" u="none" strike="noStrike" cap="none">
                    <a:solidFill>
                      <a:srgbClr val="FFFFFF"/>
                    </a:solidFill>
                    <a:latin typeface="Raleway Black"/>
                    <a:ea typeface="Raleway Black"/>
                    <a:cs typeface="Raleway Black"/>
                    <a:sym typeface="Raleway Black"/>
                  </a:rPr>
                  <a:t>E FORMAÇÃO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6" name="Google Shape;226;p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992925" y="2361749"/>
                <a:ext cx="648425" cy="67944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sp>
        <p:nvSpPr>
          <p:cNvPr id="227" name="Google Shape;227;p2"/>
          <p:cNvSpPr txBox="1"/>
          <p:nvPr/>
        </p:nvSpPr>
        <p:spPr>
          <a:xfrm>
            <a:off x="672309" y="2400111"/>
            <a:ext cx="1984500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Currículos alinhados à BNCC,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incluindo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cidadania digital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novas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competências digitais adequadas a cada etapa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de ensino (usar, entender e refletir sobre tecnologia)</a:t>
            </a:r>
            <a:endParaRPr sz="1000" b="0" i="0" u="none" strike="noStrike" cap="none">
              <a:solidFill>
                <a:schemeClr val="tx2"/>
              </a:solidFill>
              <a:sym typeface="Arial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6113828" y="3751975"/>
            <a:ext cx="2444253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Recursos educacionais digitais 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alinhados à BNCC,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diversificados e de qualidade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disponíveis para estudantes e professoras/es, em complementação (e não em substituição) aos materiais impressos</a:t>
            </a:r>
            <a:endParaRPr sz="1000" b="0" i="0" u="none" strike="noStrike" cap="none">
              <a:solidFill>
                <a:schemeClr val="tx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2"/>
          <p:cNvSpPr txBox="1"/>
          <p:nvPr/>
        </p:nvSpPr>
        <p:spPr>
          <a:xfrm>
            <a:off x="6826348" y="2219626"/>
            <a:ext cx="2159550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Tecnologia apoiando uma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gestão mais eficiente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das secretarias e escolas, integrando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dados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e garantindo interoperabilidade de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sistemas</a:t>
            </a:r>
            <a:endParaRPr sz="1000" b="1" i="0" u="none" strike="noStrike" cap="none">
              <a:solidFill>
                <a:schemeClr val="tx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2"/>
          <p:cNvSpPr txBox="1"/>
          <p:nvPr/>
        </p:nvSpPr>
        <p:spPr>
          <a:xfrm>
            <a:off x="795802" y="3768695"/>
            <a:ext cx="2553582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Desenvolvimento das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competências digitais</a:t>
            </a:r>
            <a:r>
              <a:rPr lang="pt-BR" sz="1000" b="0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 dos/as profissionais da Educação Básica, promovendo </a:t>
            </a:r>
            <a:r>
              <a:rPr lang="pt-BR" sz="1000" b="1" i="0" u="none" strike="noStrike" cap="none">
                <a:solidFill>
                  <a:schemeClr val="tx2"/>
                </a:solidFill>
                <a:latin typeface="Raleway"/>
                <a:ea typeface="Raleway"/>
                <a:cs typeface="Raleway"/>
                <a:sym typeface="Raleway"/>
              </a:rPr>
              <a:t>práticas pedagógicas inovadoras</a:t>
            </a:r>
            <a:endParaRPr sz="1000" b="1" i="0" u="none" strike="noStrike" cap="none">
              <a:solidFill>
                <a:schemeClr val="tx2"/>
              </a:solidFill>
              <a:sym typeface="Arial"/>
            </a:endParaRPr>
          </a:p>
        </p:txBody>
      </p:sp>
      <p:sp>
        <p:nvSpPr>
          <p:cNvPr id="233" name="Google Shape;233;p2"/>
          <p:cNvSpPr txBox="1"/>
          <p:nvPr/>
        </p:nvSpPr>
        <p:spPr>
          <a:xfrm>
            <a:off x="85073" y="90832"/>
            <a:ext cx="394395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Educar com tecnologia para </a:t>
            </a:r>
            <a:endParaRPr sz="1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a inclusão e cidadania digital</a:t>
            </a:r>
            <a:endParaRPr sz="1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34" name="Google Shape;23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960000">
            <a:off x="-172661" y="999557"/>
            <a:ext cx="1215587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4F710586-CD33-0AB4-E07F-F7536DE2F9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202;p2">
            <a:extLst>
              <a:ext uri="{FF2B5EF4-FFF2-40B4-BE49-F238E27FC236}">
                <a16:creationId xmlns:a16="http://schemas.microsoft.com/office/drawing/2014/main" id="{C84A8375-27F8-AE72-4B09-AC4276810ADB}"/>
              </a:ext>
            </a:extLst>
          </p:cNvPr>
          <p:cNvGrpSpPr/>
          <p:nvPr/>
        </p:nvGrpSpPr>
        <p:grpSpPr>
          <a:xfrm>
            <a:off x="3385278" y="887124"/>
            <a:ext cx="1167524" cy="1390264"/>
            <a:chOff x="6069445" y="1608618"/>
            <a:chExt cx="1412100" cy="1681500"/>
          </a:xfrm>
        </p:grpSpPr>
        <p:sp>
          <p:nvSpPr>
            <p:cNvPr id="5" name="Google Shape;203;p2">
              <a:extLst>
                <a:ext uri="{FF2B5EF4-FFF2-40B4-BE49-F238E27FC236}">
                  <a16:creationId xmlns:a16="http://schemas.microsoft.com/office/drawing/2014/main" id="{08775FEC-EA61-27C3-854F-DA6063240C6B}"/>
                </a:ext>
              </a:extLst>
            </p:cNvPr>
            <p:cNvSpPr/>
            <p:nvPr/>
          </p:nvSpPr>
          <p:spPr>
            <a:xfrm>
              <a:off x="6069445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169D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04;p2">
              <a:extLst>
                <a:ext uri="{FF2B5EF4-FFF2-40B4-BE49-F238E27FC236}">
                  <a16:creationId xmlns:a16="http://schemas.microsoft.com/office/drawing/2014/main" id="{6FDBB57C-AD74-6E65-24F0-521DCB268DEE}"/>
                </a:ext>
              </a:extLst>
            </p:cNvPr>
            <p:cNvSpPr txBox="1"/>
            <p:nvPr/>
          </p:nvSpPr>
          <p:spPr>
            <a:xfrm>
              <a:off x="6179158" y="1982523"/>
              <a:ext cx="1224000" cy="14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CONECTIVIDADE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05;p2">
              <a:extLst>
                <a:ext uri="{FF2B5EF4-FFF2-40B4-BE49-F238E27FC236}">
                  <a16:creationId xmlns:a16="http://schemas.microsoft.com/office/drawing/2014/main" id="{8B3F3AC1-3694-A096-9438-7AD0767E97F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84636" y="2320407"/>
              <a:ext cx="598370" cy="611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oogle Shape;214;p2">
            <a:extLst>
              <a:ext uri="{FF2B5EF4-FFF2-40B4-BE49-F238E27FC236}">
                <a16:creationId xmlns:a16="http://schemas.microsoft.com/office/drawing/2014/main" id="{3F20558B-3532-DDD7-8D5C-D59D60C4262F}"/>
              </a:ext>
            </a:extLst>
          </p:cNvPr>
          <p:cNvGrpSpPr/>
          <p:nvPr/>
        </p:nvGrpSpPr>
        <p:grpSpPr>
          <a:xfrm>
            <a:off x="4895862" y="842860"/>
            <a:ext cx="1167524" cy="1390264"/>
            <a:chOff x="7550211" y="1608618"/>
            <a:chExt cx="1412100" cy="1681500"/>
          </a:xfrm>
        </p:grpSpPr>
        <p:sp>
          <p:nvSpPr>
            <p:cNvPr id="9" name="Google Shape;215;p2">
              <a:extLst>
                <a:ext uri="{FF2B5EF4-FFF2-40B4-BE49-F238E27FC236}">
                  <a16:creationId xmlns:a16="http://schemas.microsoft.com/office/drawing/2014/main" id="{A2954BCD-1860-64EB-25E6-583B598F93F3}"/>
                </a:ext>
              </a:extLst>
            </p:cNvPr>
            <p:cNvSpPr/>
            <p:nvPr/>
          </p:nvSpPr>
          <p:spPr>
            <a:xfrm>
              <a:off x="7550211" y="1608618"/>
              <a:ext cx="1412100" cy="1681500"/>
            </a:xfrm>
            <a:prstGeom prst="roundRect">
              <a:avLst>
                <a:gd name="adj" fmla="val 50000"/>
              </a:avLst>
            </a:prstGeom>
            <a:solidFill>
              <a:srgbClr val="00C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6;p2">
              <a:extLst>
                <a:ext uri="{FF2B5EF4-FFF2-40B4-BE49-F238E27FC236}">
                  <a16:creationId xmlns:a16="http://schemas.microsoft.com/office/drawing/2014/main" id="{7ECDD2EB-F4E2-DAF0-32E6-E098887FB078}"/>
                </a:ext>
              </a:extLst>
            </p:cNvPr>
            <p:cNvSpPr txBox="1"/>
            <p:nvPr/>
          </p:nvSpPr>
          <p:spPr>
            <a:xfrm>
              <a:off x="7721361" y="1982523"/>
              <a:ext cx="1082700" cy="29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pt-BR" sz="800" b="1" i="0" u="none" strike="noStrike" cap="none">
                  <a:solidFill>
                    <a:srgbClr val="FFFFFF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DISPOSITIVOS E AMBIENTES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217;p2">
              <a:extLst>
                <a:ext uri="{FF2B5EF4-FFF2-40B4-BE49-F238E27FC236}">
                  <a16:creationId xmlns:a16="http://schemas.microsoft.com/office/drawing/2014/main" id="{5D482DDD-C8DB-5D6A-DE60-407DA3D278B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53795" y="2328722"/>
              <a:ext cx="621583" cy="612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228;p2">
            <a:extLst>
              <a:ext uri="{FF2B5EF4-FFF2-40B4-BE49-F238E27FC236}">
                <a16:creationId xmlns:a16="http://schemas.microsoft.com/office/drawing/2014/main" id="{F2FD4B20-E6C8-895B-7740-6FC67C6EB5D6}"/>
              </a:ext>
            </a:extLst>
          </p:cNvPr>
          <p:cNvSpPr txBox="1"/>
          <p:nvPr/>
        </p:nvSpPr>
        <p:spPr>
          <a:xfrm>
            <a:off x="6158278" y="1095795"/>
            <a:ext cx="2798944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Equipamentos tecnológicos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na mão </a:t>
            </a:r>
            <a:br>
              <a:rPr lang="pt-BR" sz="1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de professoras/es, gestoras/es e estudantes para uso pedagógico, com a disponibilização de Atas de Registro de Preços via FNDE para compra pelos entes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32;p2">
            <a:extLst>
              <a:ext uri="{FF2B5EF4-FFF2-40B4-BE49-F238E27FC236}">
                <a16:creationId xmlns:a16="http://schemas.microsoft.com/office/drawing/2014/main" id="{5290FFDF-FA41-671C-637E-4FA670245B2F}"/>
              </a:ext>
            </a:extLst>
          </p:cNvPr>
          <p:cNvSpPr txBox="1"/>
          <p:nvPr/>
        </p:nvSpPr>
        <p:spPr>
          <a:xfrm>
            <a:off x="1241061" y="1190444"/>
            <a:ext cx="204870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1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Conectividade de qualidade para uso pedagógico em todas as escolas</a:t>
            </a:r>
            <a:r>
              <a:rPr lang="pt-BR" sz="1000" b="0" i="0" u="none" strike="noStrike" cap="none">
                <a:solidFill>
                  <a:srgbClr val="3B3B3B"/>
                </a:solidFill>
                <a:latin typeface="Raleway"/>
                <a:ea typeface="Raleway"/>
                <a:cs typeface="Raleway"/>
                <a:sym typeface="Raleway"/>
              </a:rPr>
              <a:t> - 100% das escolas conectadas até 2026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209;p2">
            <a:extLst>
              <a:ext uri="{FF2B5EF4-FFF2-40B4-BE49-F238E27FC236}">
                <a16:creationId xmlns:a16="http://schemas.microsoft.com/office/drawing/2014/main" id="{78C55CA3-1D90-C74B-B421-474DF1BE9E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114777" y="2744208"/>
            <a:ext cx="497933" cy="490776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71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"/>
          <p:cNvSpPr txBox="1"/>
          <p:nvPr/>
        </p:nvSpPr>
        <p:spPr>
          <a:xfrm>
            <a:off x="400300" y="964550"/>
            <a:ext cx="4245000" cy="368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Partindo da premissa de garantir a equidade no acesso às tecnologias na escola, foi estabelecido o </a:t>
            </a:r>
            <a:r>
              <a:rPr lang="pt-BR" sz="1200" b="1" i="0" u="none" strike="noStrike" cap="none">
                <a:solidFill>
                  <a:schemeClr val="lt1"/>
                </a:solidFill>
                <a:highlight>
                  <a:srgbClr val="49B34C"/>
                </a:highlight>
                <a:latin typeface="Raleway"/>
                <a:ea typeface="Raleway"/>
                <a:cs typeface="Raleway"/>
                <a:sym typeface="Raleway"/>
              </a:rPr>
              <a:t>compromisso de universalizar a conectividade para fins pedagógicos em todas as escolas públicas de educação básica do país até 2026</a:t>
            </a: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/>
          </a:p>
          <a:p>
            <a:pPr marL="0" marR="0" lvl="0" indent="0" algn="just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none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Como vamos fazer isso?</a:t>
            </a:r>
            <a:endParaRPr sz="1300" b="0" i="0" u="none" strike="noStrike" cap="none">
              <a:solidFill>
                <a:srgbClr val="0000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04800" algn="l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Definindo parâmetros nacionais de conectividade para uso pedagógico da tecnologia em sala de aula</a:t>
            </a:r>
            <a:endParaRPr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04800" algn="l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Coordenando </a:t>
            </a:r>
            <a:r>
              <a:rPr lang="pt-BR" sz="1200" b="0" i="0" u="none" strike="noStrike" cap="none">
                <a:solidFill>
                  <a:schemeClr val="lt1"/>
                </a:solidFill>
                <a:highlight>
                  <a:srgbClr val="49B34C"/>
                </a:highlight>
                <a:latin typeface="Raleway"/>
                <a:ea typeface="Raleway"/>
                <a:cs typeface="Raleway"/>
                <a:sym typeface="Raleway"/>
              </a:rPr>
              <a:t>todos os recursos e políticas federais</a:t>
            </a: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e garantindo a prioridade de universalização até 2026</a:t>
            </a:r>
            <a:endParaRPr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04800" algn="l" rtl="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pt-BR"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Pactuando com governos locais esta prioridade e coordenando os papéis e monitoramento dos esforços de modo complementar</a:t>
            </a:r>
            <a:endParaRPr sz="12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237268" y="219901"/>
            <a:ext cx="4334732" cy="8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Estratégia Nacional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Escolas Conectadas</a:t>
            </a:r>
            <a:endParaRPr/>
          </a:p>
        </p:txBody>
      </p:sp>
      <p:pic>
        <p:nvPicPr>
          <p:cNvPr id="243" name="Google Shape;243;p3"/>
          <p:cNvPicPr preferRelativeResize="0"/>
          <p:nvPr/>
        </p:nvPicPr>
        <p:blipFill rotWithShape="1">
          <a:blip r:embed="rId3">
            <a:alphaModFix/>
          </a:blip>
          <a:srcRect l="26799" r="14830"/>
          <a:stretch/>
        </p:blipFill>
        <p:spPr>
          <a:xfrm>
            <a:off x="5224814" y="684876"/>
            <a:ext cx="3919186" cy="445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540000">
            <a:off x="4763964" y="4125087"/>
            <a:ext cx="1215587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08F65ED-6CE7-31CB-40E7-B7A37BD9A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156" y="27415"/>
            <a:ext cx="1254358" cy="1073969"/>
          </a:xfrm>
          <a:prstGeom prst="rect">
            <a:avLst/>
          </a:prstGeom>
        </p:spPr>
      </p:pic>
      <p:pic>
        <p:nvPicPr>
          <p:cNvPr id="3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ACB1D895-AE29-767E-48BB-8F3CDEA82C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4"/>
          <p:cNvCxnSpPr/>
          <p:nvPr/>
        </p:nvCxnSpPr>
        <p:spPr>
          <a:xfrm flipH="1">
            <a:off x="2581506" y="777370"/>
            <a:ext cx="13200" cy="406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0" name="Google Shape;250;p4"/>
          <p:cNvSpPr txBox="1"/>
          <p:nvPr/>
        </p:nvSpPr>
        <p:spPr>
          <a:xfrm>
            <a:off x="-130975" y="56453"/>
            <a:ext cx="57267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O desafio da universalização </a:t>
            </a:r>
            <a:endParaRPr sz="26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4518657" y="1511073"/>
            <a:ext cx="4084682" cy="46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40,1 mil (29%)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escolas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não têm disponibilidade de tecnologias adequadas para acesso à banda larga fixa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2455127" y="1577747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2841231" y="1517816"/>
            <a:ext cx="13959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Acesso adequado à banda larga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2455118" y="2411813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5" name="Google Shape;255;p4"/>
          <p:cNvSpPr txBox="1"/>
          <p:nvPr/>
        </p:nvSpPr>
        <p:spPr>
          <a:xfrm>
            <a:off x="2841219" y="2317604"/>
            <a:ext cx="13959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Serviço de conexão à internet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"/>
          <p:cNvSpPr txBox="1"/>
          <p:nvPr/>
        </p:nvSpPr>
        <p:spPr>
          <a:xfrm>
            <a:off x="4569712" y="2286142"/>
            <a:ext cx="3982571" cy="50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66,5 </a:t>
            </a: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mil (48%) </a:t>
            </a:r>
            <a:r>
              <a:rPr lang="pt-BR" sz="11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escolas </a:t>
            </a:r>
            <a:r>
              <a:rPr lang="pt-BR" sz="11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não possuem o Medidor Educação Conectada para o monitoramento da velocidade</a:t>
            </a:r>
            <a:endParaRPr sz="11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2445109" y="3331722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8" name="Google Shape;258;p4"/>
          <p:cNvSpPr txBox="1"/>
          <p:nvPr/>
        </p:nvSpPr>
        <p:spPr>
          <a:xfrm>
            <a:off x="2864134" y="3272624"/>
            <a:ext cx="13959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Distribuição de sinal (wi-fi)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4518656" y="3248873"/>
            <a:ext cx="4051978" cy="46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71,6 mil escolas (52%) 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não possuem distribuição de sinal (rede Wi-Fi).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2455126" y="967295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3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1" name="Google Shape;261;p4"/>
          <p:cNvSpPr txBox="1"/>
          <p:nvPr/>
        </p:nvSpPr>
        <p:spPr>
          <a:xfrm>
            <a:off x="2892021" y="997095"/>
            <a:ext cx="1395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Energia 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"/>
          <p:cNvSpPr txBox="1"/>
          <p:nvPr/>
        </p:nvSpPr>
        <p:spPr>
          <a:xfrm>
            <a:off x="4518657" y="866496"/>
            <a:ext cx="3734846" cy="46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4,6 mil escolas (3%) 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não têm acesso à energia pela rede pública ou por fontes renováveis.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2445109" y="3994444"/>
            <a:ext cx="288000" cy="288000"/>
          </a:xfrm>
          <a:prstGeom prst="ellipse">
            <a:avLst/>
          </a:prstGeom>
          <a:solidFill>
            <a:srgbClr val="169D3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1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5</a:t>
            </a:r>
            <a:endParaRPr sz="17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2841234" y="3994452"/>
            <a:ext cx="13959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200" b="1" i="0" u="none" strike="noStrike" cap="none">
                <a:solidFill>
                  <a:srgbClr val="169D35"/>
                </a:solidFill>
                <a:latin typeface="Calibri"/>
                <a:ea typeface="Calibri"/>
                <a:cs typeface="Calibri"/>
                <a:sym typeface="Calibri"/>
              </a:rPr>
              <a:t>Dispositivos</a:t>
            </a:r>
            <a:endParaRPr sz="1200" b="1" i="0" u="none" strike="noStrike" cap="none">
              <a:solidFill>
                <a:srgbClr val="169D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4518657" y="3939858"/>
            <a:ext cx="4143250" cy="63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60975" rIns="60975" bIns="609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96,3 mil escolas (69,6%) </a:t>
            </a:r>
            <a:r>
              <a:rPr lang="pt-BR" sz="1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não contam com dispositivos (desktop, notebooks, tablets) em quantidade adequada para uso pedagógico</a:t>
            </a:r>
            <a:endParaRPr sz="1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6" name="Google Shape;266;p4" descr="Pessoas sentadas ao redor de uma mes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20000" t="4805" r="50238" b="8027"/>
          <a:stretch/>
        </p:blipFill>
        <p:spPr>
          <a:xfrm>
            <a:off x="0" y="660010"/>
            <a:ext cx="2296214" cy="448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440000">
            <a:off x="8158745" y="4042886"/>
            <a:ext cx="1010205" cy="11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0217C204-AC48-429C-880E-A20CCCAF621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 txBox="1"/>
          <p:nvPr/>
        </p:nvSpPr>
        <p:spPr>
          <a:xfrm>
            <a:off x="151576" y="98131"/>
            <a:ext cx="71433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Comitê Executivo da Estratégia Nacional de Escolas Conectadas</a:t>
            </a:r>
            <a:endParaRPr sz="2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96" name="Google Shape;2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440000">
            <a:off x="8078850" y="3942425"/>
            <a:ext cx="1010205" cy="1149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0B5C75-A538-4512-6924-C118F8A364DF}"/>
              </a:ext>
            </a:extLst>
          </p:cNvPr>
          <p:cNvSpPr txBox="1"/>
          <p:nvPr/>
        </p:nvSpPr>
        <p:spPr>
          <a:xfrm>
            <a:off x="545853" y="1234738"/>
            <a:ext cx="7850791" cy="343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Ao Comitê Executivo compete:</a:t>
            </a:r>
          </a:p>
          <a:p>
            <a:pPr algn="just"/>
            <a:endParaRPr lang="pt-BR" sz="1050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I - articular as políticas, os planos, os programas, as iniciativas e a disponibilização de recursos relacionados à conectividade de estabelecimentos de ensino da rede pública da educação básica;</a:t>
            </a:r>
          </a:p>
          <a:p>
            <a:pPr algn="just"/>
            <a:endParaRPr lang="pt-BR" sz="1050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II - estabelecer metas para a consecução dos objetivos da </a:t>
            </a:r>
            <a:r>
              <a:rPr lang="pt-BR" sz="1200" b="0" i="0" dirty="0" err="1">
                <a:solidFill>
                  <a:srgbClr val="000000"/>
                </a:solidFill>
                <a:effectLst/>
                <a:latin typeface="Raleway" pitchFamily="2" charset="0"/>
              </a:rPr>
              <a:t>Enec</a:t>
            </a:r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;</a:t>
            </a:r>
          </a:p>
          <a:p>
            <a:pPr algn="just"/>
            <a:endParaRPr lang="pt-BR" sz="1050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III - definir e publicizar parâmetros técnicos para contratação, gestão e manutenção dos serviços de fornecimento de energia elétrica e de acesso à internet;</a:t>
            </a:r>
          </a:p>
          <a:p>
            <a:pPr algn="just"/>
            <a:endParaRPr lang="pt-BR" sz="1050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IV - definir e publicizar referenciais técnicos sobre a infraestrutura interna para distribuição do sinal de internet nos estabelecimentos de ensino da rede pública da educação básica;</a:t>
            </a:r>
          </a:p>
          <a:p>
            <a:pPr algn="just"/>
            <a:endParaRPr lang="pt-BR" sz="1050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V - definir critérios e mecanismos de monitoramento da qualidade da conexão nos estabelecimentos de ensino da rede pública da educação básica;</a:t>
            </a:r>
          </a:p>
          <a:p>
            <a:pPr algn="just"/>
            <a:endParaRPr lang="pt-BR" sz="1050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VI - monitorar as iniciativas e avaliar os resultados das ações da </a:t>
            </a:r>
            <a:r>
              <a:rPr lang="pt-BR" sz="1200" b="0" i="0" dirty="0" err="1">
                <a:solidFill>
                  <a:srgbClr val="000000"/>
                </a:solidFill>
                <a:effectLst/>
                <a:latin typeface="Raleway" pitchFamily="2" charset="0"/>
              </a:rPr>
              <a:t>Enec</a:t>
            </a:r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; e</a:t>
            </a:r>
          </a:p>
          <a:p>
            <a:pPr algn="just"/>
            <a:endParaRPr lang="pt-BR" sz="1050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algn="just"/>
            <a:r>
              <a:rPr lang="pt-BR" sz="1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VII - monitorar a conectividade de estabelecimentos de ensino da rede pública da educação básica.</a:t>
            </a:r>
            <a:endParaRPr lang="pt-BR" sz="1050" b="0" i="0" dirty="0">
              <a:solidFill>
                <a:srgbClr val="000000"/>
              </a:solidFill>
              <a:effectLst/>
              <a:latin typeface="Raleway" pitchFamily="2" charset="0"/>
            </a:endParaRPr>
          </a:p>
        </p:txBody>
      </p:sp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C3E782FB-46D1-750C-3782-CA8D171418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5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 txBox="1"/>
          <p:nvPr/>
        </p:nvSpPr>
        <p:spPr>
          <a:xfrm>
            <a:off x="148471" y="84009"/>
            <a:ext cx="71433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Raleway Black"/>
                <a:ea typeface="Raleway Black"/>
                <a:cs typeface="Raleway Black"/>
                <a:sym typeface="Raleway Black"/>
              </a:rPr>
              <a:t>Comitê Executivo da Estratégia Nacional de Escolas Conectadas</a:t>
            </a:r>
            <a:endParaRPr sz="2800" b="1" i="0" u="none" strike="noStrike" cap="none">
              <a:solidFill>
                <a:srgbClr val="0000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87" name="Google Shape;287;p6"/>
          <p:cNvSpPr txBox="1"/>
          <p:nvPr/>
        </p:nvSpPr>
        <p:spPr>
          <a:xfrm>
            <a:off x="463600" y="1181644"/>
            <a:ext cx="8216799" cy="3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buNone/>
            </a:pPr>
            <a:r>
              <a:rPr lang="pt-BR" sz="1200" b="1" i="0" u="none" strike="noStrike" cap="none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Membros</a:t>
            </a:r>
          </a:p>
          <a:p>
            <a:pPr marL="0" marR="0" lvl="0" indent="0" algn="l" rtl="0">
              <a:lnSpc>
                <a:spcPct val="100000"/>
              </a:lnSpc>
              <a:buNone/>
            </a:pPr>
            <a:endParaRPr sz="1200" i="0" u="none" strike="noStrike" cap="none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Ministério da Educação (coord.)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Ministério das Comunicações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Casa Civil da Presidência da República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Ministério da Ciência, Tecnologia e Inovação</a:t>
            </a:r>
            <a:endParaRPr lang="pt-BR" sz="1600" dirty="0">
              <a:solidFill>
                <a:srgbClr val="434343"/>
              </a:solidFill>
              <a:latin typeface="Raleway Medium"/>
            </a:endParaRP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Ministério das Minas e Energia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Agência Nacional de Telecomunicações – ANATEL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Fundo Nacional de Desenvolvimento da Educação – FNDE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Banco Nacional de Desenvolvimento Econômico e Social – BNDES</a:t>
            </a:r>
          </a:p>
          <a:p>
            <a:pPr marL="171450" indent="-171450"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Telecomunicações Brasileiras S/A – Telebrás</a:t>
            </a:r>
          </a:p>
          <a:p>
            <a:pPr marL="171450" marR="0" lvl="0" indent="-171450" algn="l" rtl="0">
              <a:lnSpc>
                <a:spcPct val="100000"/>
              </a:lnSpc>
              <a:buClr>
                <a:srgbClr val="000000"/>
              </a:buClr>
              <a:buSzPts val="800"/>
              <a:buFont typeface="Courier New"/>
              <a:buChar char="o"/>
            </a:pPr>
            <a:r>
              <a:rPr lang="pt-BR" sz="1600" dirty="0">
                <a:solidFill>
                  <a:srgbClr val="434343"/>
                </a:solidFill>
                <a:latin typeface="Raleway Medium"/>
                <a:sym typeface="Raleway Medium"/>
              </a:rPr>
              <a:t>Rede Nacional de Ensino e Pesquisa – RNP</a:t>
            </a:r>
          </a:p>
          <a:p>
            <a:pPr marR="0" lvl="0" algn="l" rtl="0">
              <a:lnSpc>
                <a:spcPct val="100000"/>
              </a:lnSpc>
              <a:buClr>
                <a:srgbClr val="000000"/>
              </a:buClr>
              <a:buSzPts val="800"/>
            </a:pPr>
            <a:endParaRPr lang="pt-BR" sz="1600" dirty="0">
              <a:solidFill>
                <a:srgbClr val="434343"/>
              </a:solidFill>
              <a:latin typeface="Raleway Medium"/>
              <a:sym typeface="Raleway Medium"/>
            </a:endParaRPr>
          </a:p>
          <a:p>
            <a:pPr marR="0" lvl="0" algn="l" rtl="0">
              <a:lnSpc>
                <a:spcPct val="100000"/>
              </a:lnSpc>
              <a:buClr>
                <a:srgbClr val="000000"/>
              </a:buClr>
              <a:buSzPts val="800"/>
            </a:pPr>
            <a:endParaRPr sz="1600" dirty="0">
              <a:solidFill>
                <a:srgbClr val="434343"/>
              </a:solidFill>
              <a:latin typeface="Raleway Medium"/>
            </a:endParaRPr>
          </a:p>
          <a:p>
            <a:pPr marR="0" lvl="0" algn="l" rtl="0">
              <a:lnSpc>
                <a:spcPct val="100000"/>
              </a:lnSpc>
              <a:buClr>
                <a:srgbClr val="000000"/>
              </a:buClr>
              <a:buSzPts val="800"/>
            </a:pPr>
            <a:endParaRPr sz="1200" b="0" i="0" u="none" strike="noStrike" cap="none" dirty="0">
              <a:solidFill>
                <a:srgbClr val="434343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96" name="Google Shape;2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440000">
            <a:off x="8126995" y="3997742"/>
            <a:ext cx="1010205" cy="11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11;p36" descr="A logo with different colors&#10;&#10;Description automatically generated">
            <a:extLst>
              <a:ext uri="{FF2B5EF4-FFF2-40B4-BE49-F238E27FC236}">
                <a16:creationId xmlns:a16="http://schemas.microsoft.com/office/drawing/2014/main" id="{5C78D8E7-F5AF-2519-F2F7-A95E68BF86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3466" y="132649"/>
            <a:ext cx="1114524" cy="358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87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CC70CBA8-8AE6-9C5E-2E49-DB77419ED1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99055" y="3245325"/>
          <a:ext cx="2147021" cy="951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15820" imgH="273073" progId="Excel.Sheet.12">
                  <p:link updateAutomatic="1"/>
                </p:oleObj>
              </mc:Choice>
              <mc:Fallback>
                <p:oleObj name="Worksheet" r:id="rId2" imgW="615820" imgH="273073" progId="Excel.Sheet.12">
                  <p:link updateAutomatic="1"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CC70CBA8-8AE6-9C5E-2E49-DB77419ED1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99055" y="3245325"/>
                        <a:ext cx="2147021" cy="951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2" name="Gráfico 1">
                <a:extLst>
                  <a:ext uri="{FF2B5EF4-FFF2-40B4-BE49-F238E27FC236}">
                    <a16:creationId xmlns:a16="http://schemas.microsoft.com/office/drawing/2014/main" id="{0B0E1000-2ADD-E5E0-B8B8-FF2E5BC48A97}"/>
                  </a:ext>
                </a:extLst>
              </p:cNvPr>
              <p:cNvGraphicFramePr/>
              <p:nvPr/>
            </p:nvGraphicFramePr>
            <p:xfrm>
              <a:off x="3783458" y="585470"/>
              <a:ext cx="4953974" cy="45402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2" name="Gráfico 1">
                <a:extLst>
                  <a:ext uri="{FF2B5EF4-FFF2-40B4-BE49-F238E27FC236}">
                    <a16:creationId xmlns:a16="http://schemas.microsoft.com/office/drawing/2014/main" id="{0B0E1000-2ADD-E5E0-B8B8-FF2E5BC48A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83458" y="585470"/>
                <a:ext cx="4953974" cy="4540208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0D50EED1-3520-5195-27B8-837925F59855}"/>
              </a:ext>
            </a:extLst>
          </p:cNvPr>
          <p:cNvSpPr txBox="1">
            <a:spLocks/>
          </p:cNvSpPr>
          <p:nvPr/>
        </p:nvSpPr>
        <p:spPr>
          <a:xfrm>
            <a:off x="3622882" y="4042142"/>
            <a:ext cx="1682603" cy="583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pt-BR" sz="1500">
                <a:solidFill>
                  <a:srgbClr val="00CF00"/>
                </a:solidFill>
              </a:rPr>
              <a:t>dos estados já aderiram à Enec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59BB454-D444-5BD3-5BF8-CC27F617991F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43231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Black" pitchFamily="2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pt-BR" sz="3300">
                <a:solidFill>
                  <a:srgbClr val="0000FF"/>
                </a:solidFill>
              </a:rPr>
              <a:t>Monitoramento – Rede Estadual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E61FEA5-55AD-9E39-D7F1-898DFC85196E}"/>
              </a:ext>
            </a:extLst>
          </p:cNvPr>
          <p:cNvGrpSpPr/>
          <p:nvPr/>
        </p:nvGrpSpPr>
        <p:grpSpPr>
          <a:xfrm>
            <a:off x="6602816" y="4279264"/>
            <a:ext cx="1272189" cy="768191"/>
            <a:chOff x="3785190" y="5693457"/>
            <a:chExt cx="1696252" cy="102425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4146D2C-91C7-4B23-62ED-50200ADC0506}"/>
                </a:ext>
              </a:extLst>
            </p:cNvPr>
            <p:cNvSpPr/>
            <p:nvPr/>
          </p:nvSpPr>
          <p:spPr>
            <a:xfrm>
              <a:off x="3785190" y="5752214"/>
              <a:ext cx="212651" cy="1807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BR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C0A2086-6FE6-FE6D-346C-60D018F00A44}"/>
                </a:ext>
              </a:extLst>
            </p:cNvPr>
            <p:cNvSpPr/>
            <p:nvPr/>
          </p:nvSpPr>
          <p:spPr>
            <a:xfrm>
              <a:off x="3785190" y="6096000"/>
              <a:ext cx="212651" cy="180753"/>
            </a:xfrm>
            <a:prstGeom prst="rect">
              <a:avLst/>
            </a:prstGeom>
            <a:solidFill>
              <a:srgbClr val="E5E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BR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DEE6720-D0A8-AAB6-8E0B-3764B2AC42AC}"/>
                </a:ext>
              </a:extLst>
            </p:cNvPr>
            <p:cNvSpPr/>
            <p:nvPr/>
          </p:nvSpPr>
          <p:spPr>
            <a:xfrm>
              <a:off x="3785190" y="6439786"/>
              <a:ext cx="212651" cy="18075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BR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B172682-0B20-0425-E62C-BD63A8B53FCE}"/>
                </a:ext>
              </a:extLst>
            </p:cNvPr>
            <p:cNvSpPr txBox="1"/>
            <p:nvPr/>
          </p:nvSpPr>
          <p:spPr>
            <a:xfrm>
              <a:off x="3997841" y="5693457"/>
              <a:ext cx="14836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pt-BR" sz="900" kern="1200">
                  <a:solidFill>
                    <a:srgbClr val="666666"/>
                  </a:solidFill>
                  <a:latin typeface="Raleway" pitchFamily="2" charset="0"/>
                  <a:ea typeface="+mn-ea"/>
                  <a:cs typeface="+mn-cs"/>
                </a:rPr>
                <a:t>Termo aceito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8F3BFBD-1685-9F35-BB71-EA23773FD535}"/>
                </a:ext>
              </a:extLst>
            </p:cNvPr>
            <p:cNvSpPr txBox="1"/>
            <p:nvPr/>
          </p:nvSpPr>
          <p:spPr>
            <a:xfrm>
              <a:off x="3997841" y="6045159"/>
              <a:ext cx="14836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pt-BR" sz="900" kern="1200">
                  <a:solidFill>
                    <a:srgbClr val="666666"/>
                  </a:solidFill>
                  <a:latin typeface="Raleway" pitchFamily="2" charset="0"/>
                  <a:ea typeface="+mn-ea"/>
                  <a:cs typeface="+mn-cs"/>
                </a:rPr>
                <a:t>Pendente adesão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1E60932-0967-F0C3-FF09-EE8D0B4980D2}"/>
                </a:ext>
              </a:extLst>
            </p:cNvPr>
            <p:cNvSpPr txBox="1"/>
            <p:nvPr/>
          </p:nvSpPr>
          <p:spPr>
            <a:xfrm>
              <a:off x="3997839" y="6409935"/>
              <a:ext cx="148360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pt-BR" sz="900" kern="1200">
                  <a:solidFill>
                    <a:srgbClr val="666666"/>
                  </a:solidFill>
                  <a:latin typeface="Raleway" pitchFamily="2" charset="0"/>
                  <a:ea typeface="+mn-ea"/>
                  <a:cs typeface="+mn-cs"/>
                </a:rPr>
                <a:t>Termo não aceito</a:t>
              </a:r>
            </a:p>
          </p:txBody>
        </p:sp>
      </p:grpSp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9463A185-8729-6C8C-2210-5D7DCC578D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422" y="719138"/>
          <a:ext cx="1237059" cy="4264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2019144" imgH="6959415" progId="Excel.Sheet.12">
                  <p:link updateAutomatic="1"/>
                </p:oleObj>
              </mc:Choice>
              <mc:Fallback>
                <p:oleObj name="Worksheet" r:id="rId6" imgW="2019144" imgH="6959415" progId="Excel.Sheet.12">
                  <p:link updateAutomatic="1"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9463A185-8729-6C8C-2210-5D7DCC578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422" y="719138"/>
                        <a:ext cx="1237059" cy="4264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oogle Shape;173;p1" descr="Logotipo, Ícone&#10;&#10;Descrição gerada automaticamente">
            <a:extLst>
              <a:ext uri="{FF2B5EF4-FFF2-40B4-BE49-F238E27FC236}">
                <a16:creationId xmlns:a16="http://schemas.microsoft.com/office/drawing/2014/main" id="{A66E31F8-EA20-79A6-6579-3680639170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75883" y="706158"/>
            <a:ext cx="2278022" cy="5762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7D101B2-327B-F02F-7BA7-11FC1CDEB730}"/>
              </a:ext>
            </a:extLst>
          </p:cNvPr>
          <p:cNvSpPr/>
          <p:nvPr/>
        </p:nvSpPr>
        <p:spPr>
          <a:xfrm>
            <a:off x="7875004" y="4908550"/>
            <a:ext cx="1078901" cy="215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pt-BR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C17B656-8FA8-FEAD-361D-FCC678545C9F}"/>
              </a:ext>
            </a:extLst>
          </p:cNvPr>
          <p:cNvSpPr txBox="1"/>
          <p:nvPr/>
        </p:nvSpPr>
        <p:spPr>
          <a:xfrm>
            <a:off x="3783458" y="4941899"/>
            <a:ext cx="130686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pt-BR" sz="750" kern="1200" dirty="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Fonte: </a:t>
            </a:r>
            <a:r>
              <a:rPr lang="pt-BR" sz="750" kern="1200" dirty="0" err="1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Simec</a:t>
            </a:r>
            <a:r>
              <a:rPr lang="pt-BR" sz="750" kern="1200" dirty="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 em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EBD7D59B-0FA5-1AB9-315E-9C85400F92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3144" y="4970660"/>
          <a:ext cx="895350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1193904" imgH="190361" progId="Excel.Sheet.12">
                  <p:link updateAutomatic="1"/>
                </p:oleObj>
              </mc:Choice>
              <mc:Fallback>
                <p:oleObj name="Worksheet" r:id="rId9" imgW="1193904" imgH="190361" progId="Excel.Sheet.12">
                  <p:link updateAutomatic="1"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EBD7D59B-0FA5-1AB9-315E-9C85400F9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53144" y="4970660"/>
                        <a:ext cx="895350" cy="14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164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12" name="Gráfico 11">
                <a:extLst>
                  <a:ext uri="{FF2B5EF4-FFF2-40B4-BE49-F238E27FC236}">
                    <a16:creationId xmlns:a16="http://schemas.microsoft.com/office/drawing/2014/main" id="{B9B26335-0D4D-CAF6-8A28-92D9851074B4}"/>
                  </a:ext>
                </a:extLst>
              </p:cNvPr>
              <p:cNvGraphicFramePr/>
              <p:nvPr/>
            </p:nvGraphicFramePr>
            <p:xfrm>
              <a:off x="3761142" y="423323"/>
              <a:ext cx="4948651" cy="49063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B9B26335-0D4D-CAF6-8A28-92D9851074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1142" y="423323"/>
                <a:ext cx="4948651" cy="490638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DC4F8E08-28F5-F62B-CC29-58848F5B89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757" y="700087"/>
          <a:ext cx="2070497" cy="427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371876" imgH="6959415" progId="Excel.Sheet.12">
                  <p:link updateAutomatic="1"/>
                </p:oleObj>
              </mc:Choice>
              <mc:Fallback>
                <p:oleObj name="Worksheet" r:id="rId4" imgW="3371876" imgH="6959415" progId="Excel.Sheet.12">
                  <p:link updateAutomatic="1"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DC4F8E08-28F5-F62B-CC29-58848F5B89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757" y="700087"/>
                        <a:ext cx="2070497" cy="427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EB84EF4C-F249-52CE-5D0E-FDC6D694F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752" y="4567209"/>
            <a:ext cx="1719351" cy="57629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C59BB454-D444-5BD3-5BF8-CC27F617991F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43231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aleway Black" pitchFamily="2" charset="0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pt-BR" sz="3300">
                <a:solidFill>
                  <a:srgbClr val="0000FF"/>
                </a:solidFill>
              </a:rPr>
              <a:t>Monitoramento – Rede Municipal</a:t>
            </a: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2ED27B8E-070E-8C86-610E-ACBA256AC8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3651" y="3276376"/>
          <a:ext cx="2112838" cy="936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15820" imgH="273073" progId="Excel.Sheet.12">
                  <p:link updateAutomatic="1"/>
                </p:oleObj>
              </mc:Choice>
              <mc:Fallback>
                <p:oleObj name="Worksheet" r:id="rId7" imgW="615820" imgH="273073" progId="Excel.Sheet.12">
                  <p:link updateAutomatic="1"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2ED27B8E-070E-8C86-610E-ACBA256AC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33651" y="3276376"/>
                        <a:ext cx="2112838" cy="936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Espaço Reservado para Conteúdo 3">
            <a:extLst>
              <a:ext uri="{FF2B5EF4-FFF2-40B4-BE49-F238E27FC236}">
                <a16:creationId xmlns:a16="http://schemas.microsoft.com/office/drawing/2014/main" id="{EC192FC0-2316-5049-E9F5-03D71BE7C3F2}"/>
              </a:ext>
            </a:extLst>
          </p:cNvPr>
          <p:cNvSpPr txBox="1">
            <a:spLocks/>
          </p:cNvSpPr>
          <p:nvPr/>
        </p:nvSpPr>
        <p:spPr>
          <a:xfrm>
            <a:off x="3648768" y="4102270"/>
            <a:ext cx="1682603" cy="583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666"/>
                </a:solidFill>
                <a:latin typeface="Raleway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pt-BR" sz="1500">
                <a:solidFill>
                  <a:srgbClr val="00CF00"/>
                </a:solidFill>
              </a:rPr>
              <a:t>dos municípios já aderiram à Enec</a:t>
            </a:r>
          </a:p>
        </p:txBody>
      </p:sp>
      <p:pic>
        <p:nvPicPr>
          <p:cNvPr id="2" name="Google Shape;173;p1" descr="Logotipo, Ícone&#10;&#10;Descrição gerada automaticamente">
            <a:extLst>
              <a:ext uri="{FF2B5EF4-FFF2-40B4-BE49-F238E27FC236}">
                <a16:creationId xmlns:a16="http://schemas.microsoft.com/office/drawing/2014/main" id="{DAE63FA9-8F8E-0D41-C146-E67DC202FE4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75883" y="706158"/>
            <a:ext cx="2278022" cy="5762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1D97E2-B02B-D5CB-8CED-D4B2B6BFD9E5}"/>
              </a:ext>
            </a:extLst>
          </p:cNvPr>
          <p:cNvSpPr txBox="1"/>
          <p:nvPr/>
        </p:nvSpPr>
        <p:spPr>
          <a:xfrm>
            <a:off x="3824329" y="4949585"/>
            <a:ext cx="1306866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pt-BR" sz="750" kern="1200">
                <a:solidFill>
                  <a:srgbClr val="0000FF"/>
                </a:solidFill>
                <a:latin typeface="Calibri" panose="020F0502020204030204"/>
                <a:ea typeface="+mn-ea"/>
                <a:cs typeface="+mn-cs"/>
              </a:rPr>
              <a:t>Fonte: Simec em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6C5A18A4-8359-4438-40FC-72C7CA525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3144" y="4968652"/>
          <a:ext cx="895350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1193904" imgH="190361" progId="Excel.Sheet.12">
                  <p:link updateAutomatic="1"/>
                </p:oleObj>
              </mc:Choice>
              <mc:Fallback>
                <p:oleObj name="Worksheet" r:id="rId10" imgW="1193904" imgH="190361" progId="Excel.Sheet.12">
                  <p:link updateAutomatic="1"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6C5A18A4-8359-4438-40FC-72C7CA525C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53144" y="4968652"/>
                        <a:ext cx="895350" cy="14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377377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uv">
  <a:themeElements>
    <a:clrScheme name="Simple Light">
      <a:dk1>
        <a:srgbClr val="0096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nec">
      <a:dk1>
        <a:srgbClr val="0000FF"/>
      </a:dk1>
      <a:lt1>
        <a:sysClr val="window" lastClr="FFFFFF"/>
      </a:lt1>
      <a:dk2>
        <a:srgbClr val="44546A"/>
      </a:dk2>
      <a:lt2>
        <a:srgbClr val="E7E6E6"/>
      </a:lt2>
      <a:accent1>
        <a:srgbClr val="0000FF"/>
      </a:accent1>
      <a:accent2>
        <a:srgbClr val="FFCF00"/>
      </a:accent2>
      <a:accent3>
        <a:srgbClr val="00CF00"/>
      </a:accent3>
      <a:accent4>
        <a:srgbClr val="FF0F0F"/>
      </a:accent4>
      <a:accent5>
        <a:srgbClr val="666666"/>
      </a:accent5>
      <a:accent6>
        <a:srgbClr val="B4B4B4"/>
      </a:accent6>
      <a:hlink>
        <a:srgbClr val="0000FF"/>
      </a:hlink>
      <a:folHlink>
        <a:srgbClr val="7E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832</Words>
  <Application>Microsoft Office PowerPoint</Application>
  <PresentationFormat>Apresentação na tela (16:9)</PresentationFormat>
  <Paragraphs>98</Paragraphs>
  <Slides>10</Slides>
  <Notes>8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Vínculos</vt:lpstr>
      </vt:variant>
      <vt:variant>
        <vt:i4>6</vt:i4>
      </vt:variant>
      <vt:variant>
        <vt:lpstr>Títulos de slides</vt:lpstr>
      </vt:variant>
      <vt:variant>
        <vt:i4>10</vt:i4>
      </vt:variant>
    </vt:vector>
  </HeadingPairs>
  <TitlesOfParts>
    <vt:vector size="28" baseType="lpstr">
      <vt:lpstr>Gill Sans</vt:lpstr>
      <vt:lpstr>Courier New</vt:lpstr>
      <vt:lpstr>Arial</vt:lpstr>
      <vt:lpstr>Calibri</vt:lpstr>
      <vt:lpstr>Playfair Display</vt:lpstr>
      <vt:lpstr>Raleway Medium</vt:lpstr>
      <vt:lpstr>Raleway Black</vt:lpstr>
      <vt:lpstr>Helvetica Neue</vt:lpstr>
      <vt:lpstr>Raleway</vt:lpstr>
      <vt:lpstr>Simple Light</vt:lpstr>
      <vt:lpstr>Gruv</vt:lpstr>
      <vt:lpstr>Tema do Office</vt:lpstr>
      <vt:lpstr>https://d.docs.live.net/a3cf168122d2490d/Thaisa/Documentos/ENEC_base_ajuste_relatório_status_simec.xlsx!mapa_brasil!L5C60</vt:lpstr>
      <vt:lpstr>https://d.docs.live.net/a3cf168122d2490d/Thaisa/Documentos/ENEC_base_ajuste_relatório_status_simec.xlsx!mapa_brasil!L4C50:L32C51</vt:lpstr>
      <vt:lpstr>https://d.docs.live.net/a3cf168122d2490d/Thaisa/Documentos/ENEC_base_ajuste_relatório_status_simec.xlsx!ENEC_STATUS_SIMEC_!L2C15</vt:lpstr>
      <vt:lpstr>https://d.docs.live.net/a3cf168122d2490d/Thaisa/Documentos/ENEC_base_ajuste_relatório_status_simec.xlsx!mapa_brasil!L4C24:L32C28</vt:lpstr>
      <vt:lpstr>https://d.docs.live.net/a3cf168122d2490d/Thaisa/Documentos/ENEC_base_ajuste_relatório_status_simec.xlsx!mapa_brasil!L5C29</vt:lpstr>
      <vt:lpstr>https://d.docs.live.net/a3cf168122d2490d/Thaisa/Documentos/ENEC_base_ajuste_relatório_status_simec.xlsx!ENEC_STATUS_SIMEC_!L2C15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Ungari Dal Fabbro (CGTI/SEB)</dc:creator>
  <cp:lastModifiedBy>Ana Ungari Dal Fabbro (CGTI/SEB)</cp:lastModifiedBy>
  <cp:revision>2</cp:revision>
  <cp:lastPrinted>2023-10-19T18:46:48Z</cp:lastPrinted>
  <dcterms:modified xsi:type="dcterms:W3CDTF">2023-12-06T00:29:28Z</dcterms:modified>
</cp:coreProperties>
</file>