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43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90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765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014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4225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8579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8977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0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72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33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05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49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07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81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865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15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E3E48-6EBF-4BD1-A49B-3500B8CBF487}" type="datetimeFigureOut">
              <a:rPr lang="pt-BR" smtClean="0"/>
              <a:t>14/05/2018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D7B505-17F9-484B-B39C-01B5D332B5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543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C1451C85-13FC-4F32-85DB-064623FD47F6}"/>
              </a:ext>
            </a:extLst>
          </p:cNvPr>
          <p:cNvSpPr/>
          <p:nvPr/>
        </p:nvSpPr>
        <p:spPr>
          <a:xfrm>
            <a:off x="3449402" y="955121"/>
            <a:ext cx="4974590" cy="12268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5" name="Caixa de Texto 2">
            <a:extLst>
              <a:ext uri="{FF2B5EF4-FFF2-40B4-BE49-F238E27FC236}">
                <a16:creationId xmlns:a16="http://schemas.microsoft.com/office/drawing/2014/main" id="{82E89CFD-9523-4947-BF4A-287A11AE9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3803" y="4524899"/>
            <a:ext cx="3010450" cy="20937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pt-B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PRODUÇÃO DE ALIMENTOS</a:t>
            </a:r>
            <a:endParaRPr kumimoji="0" lang="en-US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Z. E. 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pt-B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  URBANIZAÇÃO – MOBILIDADE</a:t>
            </a:r>
            <a:endParaRPr kumimoji="0" lang="en-US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ÁGUA – LIXO – ESGOTOS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pt-B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   POPULAÇÃO</a:t>
            </a:r>
            <a:endParaRPr kumimoji="0" lang="en-US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AUTOPREDAÇÃO </a:t>
            </a:r>
            <a:endParaRPr kumimoji="0" lang="en-US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aixa de Texto 1">
            <a:extLst>
              <a:ext uri="{FF2B5EF4-FFF2-40B4-BE49-F238E27FC236}">
                <a16:creationId xmlns:a16="http://schemas.microsoft.com/office/drawing/2014/main" id="{156F2CF9-3E83-4326-AF5E-D66B7E4302BC}"/>
              </a:ext>
            </a:extLst>
          </p:cNvPr>
          <p:cNvSpPr txBox="1"/>
          <p:nvPr/>
        </p:nvSpPr>
        <p:spPr>
          <a:xfrm>
            <a:off x="1231900" y="1810385"/>
            <a:ext cx="429895" cy="675005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 b="1">
                <a:ln w="6604" cap="flat" cmpd="sng" algn="ctr">
                  <a:solidFill>
                    <a:srgbClr val="ED7D31"/>
                  </a:solidFill>
                  <a:prstDash val="solid"/>
                  <a:round/>
                </a:ln>
                <a:noFill/>
                <a:effectLst>
                  <a:outerShdw dist="38100" dir="2700000" algn="tl">
                    <a:schemeClr val="accent2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aixa de Texto 10">
            <a:extLst>
              <a:ext uri="{FF2B5EF4-FFF2-40B4-BE49-F238E27FC236}">
                <a16:creationId xmlns:a16="http://schemas.microsoft.com/office/drawing/2014/main" id="{389EDAE9-C663-414D-B40D-8B2AEE95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3878" y="1246914"/>
            <a:ext cx="446563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36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 ECONÔMICO</a:t>
            </a:r>
            <a:endParaRPr kumimoji="0" lang="en-US" altLang="pt-BR" sz="1100" b="1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Seta: para Baixo 8">
            <a:extLst>
              <a:ext uri="{FF2B5EF4-FFF2-40B4-BE49-F238E27FC236}">
                <a16:creationId xmlns:a16="http://schemas.microsoft.com/office/drawing/2014/main" id="{E32BEC29-DC00-4037-B6FA-602230806D99}"/>
              </a:ext>
            </a:extLst>
          </p:cNvPr>
          <p:cNvSpPr/>
          <p:nvPr/>
        </p:nvSpPr>
        <p:spPr>
          <a:xfrm rot="760919">
            <a:off x="3938016" y="2100905"/>
            <a:ext cx="484505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0" name="Seta: para Baixo 9">
            <a:extLst>
              <a:ext uri="{FF2B5EF4-FFF2-40B4-BE49-F238E27FC236}">
                <a16:creationId xmlns:a16="http://schemas.microsoft.com/office/drawing/2014/main" id="{18BD6686-0053-4D14-BA39-621E704141EA}"/>
              </a:ext>
            </a:extLst>
          </p:cNvPr>
          <p:cNvSpPr/>
          <p:nvPr/>
        </p:nvSpPr>
        <p:spPr>
          <a:xfrm rot="20611872">
            <a:off x="7648588" y="2152924"/>
            <a:ext cx="484505" cy="8598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6DB14162-2830-4238-A77B-5C6C4492C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580" y="3106136"/>
            <a:ext cx="1425575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ECOLÓGICO</a:t>
            </a:r>
            <a:endParaRPr kumimoji="0" lang="en-US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F843891E-0E10-4C73-8577-89B54F5C2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0014" y="3107059"/>
            <a:ext cx="2422525" cy="511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EXPLORADOR DE RIQUEZAS NATURAIS - CRESCIMENTO</a:t>
            </a:r>
            <a:endParaRPr kumimoji="0" lang="pt-BR" alt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Seta: para Baixo 12">
            <a:extLst>
              <a:ext uri="{FF2B5EF4-FFF2-40B4-BE49-F238E27FC236}">
                <a16:creationId xmlns:a16="http://schemas.microsoft.com/office/drawing/2014/main" id="{13389B1E-49F3-4ADB-8B88-473622B490F5}"/>
              </a:ext>
            </a:extLst>
          </p:cNvPr>
          <p:cNvSpPr/>
          <p:nvPr/>
        </p:nvSpPr>
        <p:spPr>
          <a:xfrm rot="693802">
            <a:off x="3726166" y="3599735"/>
            <a:ext cx="484505" cy="4692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4" name="Seta: para Baixo 13">
            <a:extLst>
              <a:ext uri="{FF2B5EF4-FFF2-40B4-BE49-F238E27FC236}">
                <a16:creationId xmlns:a16="http://schemas.microsoft.com/office/drawing/2014/main" id="{A5D7C88D-8901-4730-9589-4E6CB1FF7C9F}"/>
              </a:ext>
            </a:extLst>
          </p:cNvPr>
          <p:cNvSpPr/>
          <p:nvPr/>
        </p:nvSpPr>
        <p:spPr>
          <a:xfrm rot="20669773">
            <a:off x="8009023" y="3750574"/>
            <a:ext cx="484505" cy="6419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6" name="Seta: da Esquerda para a Direita 15">
            <a:extLst>
              <a:ext uri="{FF2B5EF4-FFF2-40B4-BE49-F238E27FC236}">
                <a16:creationId xmlns:a16="http://schemas.microsoft.com/office/drawing/2014/main" id="{0CFCC48B-F7F0-4588-9C43-0B2826C7262F}"/>
              </a:ext>
            </a:extLst>
          </p:cNvPr>
          <p:cNvSpPr/>
          <p:nvPr/>
        </p:nvSpPr>
        <p:spPr>
          <a:xfrm>
            <a:off x="5527992" y="4937547"/>
            <a:ext cx="1440815" cy="484505"/>
          </a:xfrm>
          <a:prstGeom prst="leftRightArrow">
            <a:avLst>
              <a:gd name="adj1" fmla="val 2619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 dirty="0"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FFDEE5C9-FD7A-4FB2-AD88-1296FBBB4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828" y="210502"/>
            <a:ext cx="4074164" cy="733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POLÍTICAS AMBIENTAIS</a:t>
            </a:r>
            <a:endParaRPr kumimoji="0" lang="pt-BR" altLang="pt-BR" sz="1600" b="1" i="0" u="none" strike="noStrike" cap="none" normalizeH="0" baseline="0" dirty="0">
              <a:ln>
                <a:noFill/>
              </a:ln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9E2173C-C362-487E-A94C-F09EAB9D6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2">
            <a:extLst>
              <a:ext uri="{FF2B5EF4-FFF2-40B4-BE49-F238E27FC236}">
                <a16:creationId xmlns:a16="http://schemas.microsoft.com/office/drawing/2014/main" id="{CD5F9843-2217-4F3D-A0F9-7FBD2D842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3">
            <a:extLst>
              <a:ext uri="{FF2B5EF4-FFF2-40B4-BE49-F238E27FC236}">
                <a16:creationId xmlns:a16="http://schemas.microsoft.com/office/drawing/2014/main" id="{B0EAF772-8F27-41FA-A67F-8C84BD1BE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25">
            <a:extLst>
              <a:ext uri="{FF2B5EF4-FFF2-40B4-BE49-F238E27FC236}">
                <a16:creationId xmlns:a16="http://schemas.microsoft.com/office/drawing/2014/main" id="{35A70AA4-0245-4027-BD14-75C30CE5C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01824"/>
            <a:ext cx="184731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47092BE0-BE18-4C51-8845-8AC1F5C85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14949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316D44D0-2A6B-49F7-90FC-9EB746D92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40296"/>
            <a:ext cx="18473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02C81B95-5C35-474D-8ED2-0065497E0216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2232723" y="4129391"/>
            <a:ext cx="3148328" cy="258532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0" indent="0" algn="ct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pt-BR" altLang="pt-BR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BIOMA - ECOSSISTEMAS </a:t>
            </a:r>
            <a:r>
              <a:rPr kumimoji="0" lang="pt-BR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pt-B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pt-BR" sz="1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kumimoji="0" lang="pt-BR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IODIVERSIDADE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pt-BR" sz="1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pt-BR" sz="1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pt-BR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NTERDEPEND</a:t>
            </a:r>
            <a:r>
              <a:rPr kumimoji="0" lang="en-US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Ê</a:t>
            </a:r>
            <a:r>
              <a:rPr kumimoji="0" lang="pt-BR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NCIA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116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9" grpId="0"/>
      <p:bldP spid="27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15BF0613-44A7-4B80-A580-54D1FBAEEE00}"/>
              </a:ext>
            </a:extLst>
          </p:cNvPr>
          <p:cNvSpPr/>
          <p:nvPr/>
        </p:nvSpPr>
        <p:spPr>
          <a:xfrm>
            <a:off x="1921565" y="1404730"/>
            <a:ext cx="7323750" cy="361875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pt-BR" sz="3600" dirty="0">
                <a:solidFill>
                  <a:schemeClr val="tx1"/>
                </a:solidFill>
              </a:rPr>
              <a:t>ZONAS AMBIENTAIS LIBERADAS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pt-BR" sz="3600" dirty="0">
              <a:solidFill>
                <a:schemeClr val="tx1"/>
              </a:solidFill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pt-BR" sz="3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SEGURANÇA AMBIENTAL</a:t>
            </a:r>
          </a:p>
        </p:txBody>
      </p:sp>
    </p:spTree>
    <p:extLst>
      <p:ext uri="{BB962C8B-B14F-4D97-AF65-F5344CB8AC3E}">
        <p14:creationId xmlns:p14="http://schemas.microsoft.com/office/powerpoint/2010/main" val="107611339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91</TotalTime>
  <Words>53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Trebuchet MS</vt:lpstr>
      <vt:lpstr>Wingdings 3</vt:lpstr>
      <vt:lpstr>Facetado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Elgenio</dc:creator>
  <cp:lastModifiedBy>Elgenio</cp:lastModifiedBy>
  <cp:revision>12</cp:revision>
  <dcterms:created xsi:type="dcterms:W3CDTF">2018-05-08T22:17:48Z</dcterms:created>
  <dcterms:modified xsi:type="dcterms:W3CDTF">2018-05-14T18:08:33Z</dcterms:modified>
</cp:coreProperties>
</file>