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8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9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0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54" r:id="rId2"/>
    <p:sldMasterId id="2147483656" r:id="rId3"/>
  </p:sldMasterIdLst>
  <p:notesMasterIdLst>
    <p:notesMasterId r:id="rId74"/>
  </p:notesMasterIdLst>
  <p:sldIdLst>
    <p:sldId id="266" r:id="rId4"/>
    <p:sldId id="773" r:id="rId5"/>
    <p:sldId id="2134961538" r:id="rId6"/>
    <p:sldId id="946" r:id="rId7"/>
    <p:sldId id="867" r:id="rId8"/>
    <p:sldId id="2134961539" r:id="rId9"/>
    <p:sldId id="2134961537" r:id="rId10"/>
    <p:sldId id="2134961540" r:id="rId11"/>
    <p:sldId id="2134961541" r:id="rId12"/>
    <p:sldId id="2134961576" r:id="rId13"/>
    <p:sldId id="2134961589" r:id="rId14"/>
    <p:sldId id="2134961580" r:id="rId15"/>
    <p:sldId id="2134961542" r:id="rId16"/>
    <p:sldId id="2134961585" r:id="rId17"/>
    <p:sldId id="2134961586" r:id="rId18"/>
    <p:sldId id="2134961545" r:id="rId19"/>
    <p:sldId id="2134961587" r:id="rId20"/>
    <p:sldId id="2134961590" r:id="rId21"/>
    <p:sldId id="2134961546" r:id="rId22"/>
    <p:sldId id="2134961591" r:id="rId23"/>
    <p:sldId id="2134961592" r:id="rId24"/>
    <p:sldId id="2134961548" r:id="rId25"/>
    <p:sldId id="2134961594" r:id="rId26"/>
    <p:sldId id="2134961595" r:id="rId27"/>
    <p:sldId id="2134961549" r:id="rId28"/>
    <p:sldId id="2134961596" r:id="rId29"/>
    <p:sldId id="2134961597" r:id="rId30"/>
    <p:sldId id="2134961598" r:id="rId31"/>
    <p:sldId id="2134961599" r:id="rId32"/>
    <p:sldId id="2134961584" r:id="rId33"/>
    <p:sldId id="257" r:id="rId34"/>
    <p:sldId id="278" r:id="rId35"/>
    <p:sldId id="258" r:id="rId36"/>
    <p:sldId id="276" r:id="rId37"/>
    <p:sldId id="261" r:id="rId38"/>
    <p:sldId id="263" r:id="rId39"/>
    <p:sldId id="264" r:id="rId40"/>
    <p:sldId id="2134961555" r:id="rId41"/>
    <p:sldId id="2088198339" r:id="rId42"/>
    <p:sldId id="2088198318" r:id="rId43"/>
    <p:sldId id="2088198337" r:id="rId44"/>
    <p:sldId id="2088198338" r:id="rId45"/>
    <p:sldId id="2088198323" r:id="rId46"/>
    <p:sldId id="2088198312" r:id="rId47"/>
    <p:sldId id="2088198321" r:id="rId48"/>
    <p:sldId id="2088198324" r:id="rId49"/>
    <p:sldId id="2088198336" r:id="rId50"/>
    <p:sldId id="2088198335" r:id="rId51"/>
    <p:sldId id="2088198340" r:id="rId52"/>
    <p:sldId id="2088198334" r:id="rId53"/>
    <p:sldId id="2134961551" r:id="rId54"/>
    <p:sldId id="2134961552" r:id="rId55"/>
    <p:sldId id="4173" r:id="rId56"/>
    <p:sldId id="4279" r:id="rId57"/>
    <p:sldId id="2134961553" r:id="rId58"/>
    <p:sldId id="2134961554" r:id="rId59"/>
    <p:sldId id="4272" r:id="rId60"/>
    <p:sldId id="277" r:id="rId61"/>
    <p:sldId id="4275" r:id="rId62"/>
    <p:sldId id="4171" r:id="rId63"/>
    <p:sldId id="4274" r:id="rId64"/>
    <p:sldId id="4172" r:id="rId65"/>
    <p:sldId id="4290" r:id="rId66"/>
    <p:sldId id="4285" r:id="rId67"/>
    <p:sldId id="4291" r:id="rId68"/>
    <p:sldId id="4267" r:id="rId69"/>
    <p:sldId id="4292" r:id="rId70"/>
    <p:sldId id="4276" r:id="rId71"/>
    <p:sldId id="4277" r:id="rId72"/>
    <p:sldId id="338" r:id="rId7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481"/>
    <a:srgbClr val="00D000"/>
    <a:srgbClr val="183EFF"/>
    <a:srgbClr val="090027"/>
    <a:srgbClr val="0B0333"/>
    <a:srgbClr val="00030B"/>
    <a:srgbClr val="40404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9" autoAdjust="0"/>
    <p:restoredTop sz="94655"/>
  </p:normalViewPr>
  <p:slideViewPr>
    <p:cSldViewPr snapToGrid="0">
      <p:cViewPr varScale="1">
        <p:scale>
          <a:sx n="79" d="100"/>
          <a:sy n="79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barros\Downloads\cnpq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barros\Downloads\cnpq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les.marcal\Downloads\data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53662069246406"/>
          <c:y val="8.5937371682002231E-2"/>
          <c:w val="0.54902953125459508"/>
          <c:h val="0.82343775692435062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spPr>
            <a:ln>
              <a:noFill/>
            </a:ln>
            <a:effectLst>
              <a:softEdge rad="12700"/>
            </a:effectLst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1-9C60-40EE-9D67-B00F2204D2AB}"/>
              </c:ext>
            </c:extLst>
          </c:dPt>
          <c:dPt>
            <c:idx val="1"/>
            <c:bubble3D val="0"/>
            <c:spPr>
              <a:solidFill>
                <a:srgbClr val="FFCD00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3-9C60-40EE-9D67-B00F2204D2AB}"/>
              </c:ext>
            </c:extLst>
          </c:dPt>
          <c:dPt>
            <c:idx val="2"/>
            <c:bubble3D val="0"/>
            <c:spPr>
              <a:solidFill>
                <a:srgbClr val="00D000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5-9C60-40EE-9D67-B00F2204D2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7-9C60-40EE-9D67-B00F2204D2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9-9C60-40EE-9D67-B00F2204D2AB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258D2D88-E41B-2146-87C6-01F549DBEB37}" type="CATEGORYNAME">
                      <a:rPr lang="pt-BR" dirty="0"/>
                      <a:pPr/>
                      <a:t>[NOME DA CATEGORIA]</a:t>
                    </a:fld>
                    <a:r>
                      <a:rPr lang="pt-BR" baseline="0"/>
                      <a:t> </a:t>
                    </a:r>
                  </a:p>
                  <a:p>
                    <a:r>
                      <a:rPr lang="pt-BR" baseline="0"/>
                      <a:t>R$ 4,4 </a:t>
                    </a:r>
                    <a:r>
                      <a:rPr lang="pt-BR" baseline="0" err="1"/>
                      <a:t>milhões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60-40EE-9D67-B00F2204D2AB}"/>
                </c:ext>
              </c:extLst>
            </c:dLbl>
            <c:dLbl>
              <c:idx val="2"/>
              <c:layout>
                <c:manualLayout>
                  <c:x val="0.26409664930836896"/>
                  <c:y val="-1.1122126200226295E-2"/>
                </c:manualLayout>
              </c:layout>
              <c:tx>
                <c:rich>
                  <a:bodyPr/>
                  <a:lstStyle/>
                  <a:p>
                    <a:fld id="{067FB88F-15EC-7045-ADFD-BED7EFA0B7F7}" type="CATEGORYNAME">
                      <a:rPr lang="pt-BR"/>
                      <a:pPr/>
                      <a:t>[NOME DA CATEGORIA]</a:t>
                    </a:fld>
                    <a:r>
                      <a:rPr lang="pt-BR" baseline="0"/>
                      <a:t> </a:t>
                    </a:r>
                  </a:p>
                  <a:p>
                    <a:r>
                      <a:rPr lang="pt-BR" baseline="0"/>
                      <a:t>R$ 162 </a:t>
                    </a:r>
                    <a:r>
                      <a:rPr lang="pt-BR" baseline="0" err="1"/>
                      <a:t>milhões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C60-40EE-9D67-B00F2204D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Planilha1!$A$2:$A$6</c:f>
              <c:strCache>
                <c:ptCount val="3"/>
                <c:pt idx="1">
                  <c:v>Eixo 2</c:v>
                </c:pt>
                <c:pt idx="2">
                  <c:v>Eixo 1</c:v>
                </c:pt>
              </c:strCache>
            </c:strRef>
          </c:cat>
          <c:val>
            <c:numRef>
              <c:f>Planilha1!$B$2:$B$6</c:f>
              <c:numCache>
                <c:formatCode>_("R$"* #,##0.00_);_("R$"* \(#,##0.00\);_("R$"* "-"??_);_(@_)</c:formatCode>
                <c:ptCount val="5"/>
                <c:pt idx="1">
                  <c:v>4400000</c:v>
                </c:pt>
                <c:pt idx="2">
                  <c:v>162000000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60-40EE-9D67-B00F2204D2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softEdge rad="635000"/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CF-4521-A359-FE22D2133B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B4-4CC1-A616-F412915836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7A-40F7-8F0B-5BC19C27C3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48-4523-BCBE-F8E61B109D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Regional'!$B$17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95-4F44-B222-B0669C2866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General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6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A1-4D49-B95E-E570B80513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B0-4882-B2B2-804D18C93B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5D-4EE4-8F56-93EE71A924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C3-4BBC-99E8-CB58AB2697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C3-4BBC-99E8-CB58AB2697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C3-4BBC-99E8-CB58AB2697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Instrumento_set!$I$11:$I$13</c:f>
              <c:strCache>
                <c:ptCount val="3"/>
                <c:pt idx="0">
                  <c:v>Eixo 1</c:v>
                </c:pt>
                <c:pt idx="1">
                  <c:v>Eixo 3</c:v>
                </c:pt>
                <c:pt idx="2">
                  <c:v>Eixo 4</c:v>
                </c:pt>
              </c:strCache>
            </c:strRef>
          </c:cat>
          <c:val>
            <c:numRef>
              <c:f>Instrumento_set!$J$11:$J$13</c:f>
              <c:numCache>
                <c:formatCode>"R$"\ #,##0.00</c:formatCode>
                <c:ptCount val="3"/>
                <c:pt idx="0">
                  <c:v>251000000</c:v>
                </c:pt>
                <c:pt idx="1">
                  <c:v>462000000</c:v>
                </c:pt>
                <c:pt idx="2">
                  <c:v>2692000000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C3-4BBC-99E8-CB58AB2697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0823622040705714"/>
          <c:y val="0.19893373985670912"/>
          <c:w val="0.61708223764789627"/>
          <c:h val="0.64186120283754977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2022-2023</c:v>
                </c:pt>
              </c:strCache>
            </c:strRef>
          </c:tx>
          <c:dPt>
            <c:idx val="0"/>
            <c:bubble3D val="0"/>
            <c:spPr>
              <a:solidFill>
                <a:srgbClr val="00D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91-421E-93E5-CAA47209DC07}"/>
              </c:ext>
            </c:extLst>
          </c:dPt>
          <c:dPt>
            <c:idx val="1"/>
            <c:bubble3D val="0"/>
            <c:spPr>
              <a:solidFill>
                <a:srgbClr val="183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91-421E-93E5-CAA47209DC07}"/>
              </c:ext>
            </c:extLst>
          </c:dPt>
          <c:dPt>
            <c:idx val="2"/>
            <c:bubble3D val="0"/>
            <c:spPr>
              <a:solidFill>
                <a:srgbClr val="FFC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B91-421E-93E5-CAA47209DC07}"/>
              </c:ext>
            </c:extLst>
          </c:dPt>
          <c:dLbls>
            <c:dLbl>
              <c:idx val="0"/>
              <c:layout>
                <c:manualLayout>
                  <c:x val="0.17736044329919864"/>
                  <c:y val="-3.98880778225820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R$ 113 milhões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B91-421E-93E5-CAA47209DC07}"/>
                </c:ext>
              </c:extLst>
            </c:dLbl>
            <c:dLbl>
              <c:idx val="1"/>
              <c:layout>
                <c:manualLayout>
                  <c:x val="-7.7522563845930287E-2"/>
                  <c:y val="-1.68760055425054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R$ 500 mil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B91-421E-93E5-CAA47209DC07}"/>
                </c:ext>
              </c:extLst>
            </c:dLbl>
            <c:dLbl>
              <c:idx val="2"/>
              <c:layout>
                <c:manualLayout>
                  <c:x val="0.18677632390946353"/>
                  <c:y val="2.97240773624558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R$ 3,5 </a:t>
                    </a:r>
                    <a:r>
                      <a:rPr lang="en-US" err="1"/>
                      <a:t>milhões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B91-421E-93E5-CAA47209DC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Planilha1!$A$2:$A$4</c:f>
              <c:strCache>
                <c:ptCount val="3"/>
                <c:pt idx="0">
                  <c:v>P&amp;D</c:v>
                </c:pt>
                <c:pt idx="1">
                  <c:v>Divulgação Científica</c:v>
                </c:pt>
                <c:pt idx="2">
                  <c:v>Capacitação</c:v>
                </c:pt>
              </c:strCache>
            </c:strRef>
          </c:cat>
          <c:val>
            <c:numRef>
              <c:f>Planilha1!$B$2:$B$4</c:f>
              <c:numCache>
                <c:formatCode>_("R$"* #,##0.00_);_("R$"* \(#,##0.00\);_("R$"* "-"??_);_(@_)</c:formatCode>
                <c:ptCount val="3"/>
                <c:pt idx="0">
                  <c:v>113000000</c:v>
                </c:pt>
                <c:pt idx="1">
                  <c:v>500000</c:v>
                </c:pt>
                <c:pt idx="2">
                  <c:v>3500000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91-421E-93E5-CAA47209DC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5889106541102525"/>
          <c:y val="0.17220409946635673"/>
          <c:w val="0.49008058979072161"/>
          <c:h val="0.67158158633737453"/>
        </c:manualLayout>
      </c:layout>
      <c:pieChart>
        <c:varyColors val="1"/>
        <c:ser>
          <c:idx val="0"/>
          <c:order val="0"/>
          <c:tx>
            <c:strRef>
              <c:f>Planilha1!$C$1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rgbClr val="FFCD00"/>
            </a:solidFill>
          </c:spPr>
          <c:dPt>
            <c:idx val="0"/>
            <c:bubble3D val="0"/>
            <c:spPr>
              <a:solidFill>
                <a:srgbClr val="00D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A-44FD-880D-7333292B1D03}"/>
              </c:ext>
            </c:extLst>
          </c:dPt>
          <c:dPt>
            <c:idx val="1"/>
            <c:bubble3D val="0"/>
            <c:spPr>
              <a:solidFill>
                <a:srgbClr val="183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A-44FD-880D-7333292B1D03}"/>
              </c:ext>
            </c:extLst>
          </c:dPt>
          <c:dPt>
            <c:idx val="2"/>
            <c:bubble3D val="0"/>
            <c:spPr>
              <a:solidFill>
                <a:srgbClr val="FFC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A-44FD-880D-7333292B1D03}"/>
              </c:ext>
            </c:extLst>
          </c:dPt>
          <c:dLbls>
            <c:dLbl>
              <c:idx val="0"/>
              <c:layout>
                <c:manualLayout>
                  <c:x val="0.22015617715762031"/>
                  <c:y val="-6.734170986434101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R$ 137 milhões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AFA-44FD-880D-7333292B1D03}"/>
                </c:ext>
              </c:extLst>
            </c:dLbl>
            <c:dLbl>
              <c:idx val="1"/>
              <c:layout>
                <c:manualLayout>
                  <c:x val="-8.4092272646432861E-2"/>
                  <c:y val="1.26570041568790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R$ 1 </a:t>
                    </a:r>
                    <a:r>
                      <a:rPr lang="en-US" err="1"/>
                      <a:t>milhão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AFA-44FD-880D-7333292B1D03}"/>
                </c:ext>
              </c:extLst>
            </c:dLbl>
            <c:dLbl>
              <c:idx val="2"/>
              <c:layout>
                <c:manualLayout>
                  <c:x val="0.17207611515383914"/>
                  <c:y val="2.69366839457363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R$ 3,4 </a:t>
                    </a:r>
                    <a:r>
                      <a:rPr lang="en-US" err="1"/>
                      <a:t>milhões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AFA-44FD-880D-7333292B1D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Planilha1!$A$2:$A$4</c:f>
              <c:strCache>
                <c:ptCount val="3"/>
                <c:pt idx="0">
                  <c:v>P&amp;D</c:v>
                </c:pt>
                <c:pt idx="1">
                  <c:v>Divulgação Científica</c:v>
                </c:pt>
                <c:pt idx="2">
                  <c:v>Capacitação</c:v>
                </c:pt>
              </c:strCache>
            </c:strRef>
          </c:cat>
          <c:val>
            <c:numRef>
              <c:f>Planilha1!$C$2:$C$4</c:f>
              <c:numCache>
                <c:formatCode>_("R$"* #,##0.00_);_("R$"* \(#,##0.00\);_("R$"* "-"??_);_(@_)</c:formatCode>
                <c:ptCount val="3"/>
                <c:pt idx="0">
                  <c:v>137600000</c:v>
                </c:pt>
                <c:pt idx="1">
                  <c:v>1000000</c:v>
                </c:pt>
                <c:pt idx="2">
                  <c:v>3400000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FA-44FD-880D-7333292B1D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53662069246406"/>
          <c:y val="8.5937371682002231E-2"/>
          <c:w val="0.54902953125459508"/>
          <c:h val="0.82343775692435062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spPr>
            <a:ln>
              <a:noFill/>
            </a:ln>
            <a:effectLst>
              <a:softEdge rad="12700"/>
            </a:effectLst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1-D637-4F5E-B7E9-D91D304F471F}"/>
              </c:ext>
            </c:extLst>
          </c:dPt>
          <c:dPt>
            <c:idx val="1"/>
            <c:bubble3D val="0"/>
            <c:spPr>
              <a:solidFill>
                <a:srgbClr val="FFCD00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3-D637-4F5E-B7E9-D91D304F471F}"/>
              </c:ext>
            </c:extLst>
          </c:dPt>
          <c:dPt>
            <c:idx val="2"/>
            <c:bubble3D val="0"/>
            <c:spPr>
              <a:solidFill>
                <a:srgbClr val="00D000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5-D637-4F5E-B7E9-D91D304F47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7-D637-4F5E-B7E9-D91D304F47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9-D637-4F5E-B7E9-D91D304F471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37-4F5E-B7E9-D91D304F471F}"/>
                </c:ext>
              </c:extLst>
            </c:dLbl>
            <c:dLbl>
              <c:idx val="1"/>
              <c:layout>
                <c:manualLayout>
                  <c:x val="-0.61464665275984876"/>
                  <c:y val="-0.369768155156978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baseline="0" err="1">
                        <a:latin typeface="Montserrat Bold" panose="00000800000000000000" pitchFamily="2" charset="0"/>
                      </a:rPr>
                      <a:t>Capacitação</a:t>
                    </a:r>
                    <a:endParaRPr lang="en-US" sz="2000" b="1" baseline="0">
                      <a:latin typeface="Montserrat Bold" panose="00000800000000000000" pitchFamily="2" charset="0"/>
                    </a:endParaRPr>
                  </a:p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r>
                      <a:rPr lang="en-US" sz="2000" b="1" baseline="0">
                        <a:latin typeface="Montserrat Bold" panose="00000800000000000000" pitchFamily="2" charset="0"/>
                      </a:rPr>
                      <a:t>63%</a:t>
                    </a:r>
                    <a:endParaRPr lang="en-US" sz="2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69848045065869"/>
                      <c:h val="0.2223399223462153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D637-4F5E-B7E9-D91D304F471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37-4F5E-B7E9-D91D304F47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Planilha1!$A$2:$A$6</c:f>
              <c:strCache>
                <c:ptCount val="3"/>
                <c:pt idx="1">
                  <c:v>Iniciadas</c:v>
                </c:pt>
                <c:pt idx="2">
                  <c:v>Com entregas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1">
                  <c:v>37</c:v>
                </c:pt>
                <c:pt idx="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637-4F5E-B7E9-D91D304F471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softEdge rad="635000"/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Nº de Projetos</c:v>
                </c:pt>
              </c:strCache>
            </c:strRef>
          </c:tx>
          <c:spPr>
            <a:solidFill>
              <a:srgbClr val="003EE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3EEB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Planilha1!$A$2:$A$13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Planilha1!$B$2:$B$13</c:f>
              <c:numCache>
                <c:formatCode>General</c:formatCode>
                <c:ptCount val="12"/>
                <c:pt idx="0">
                  <c:v>1</c:v>
                </c:pt>
                <c:pt idx="1">
                  <c:v>8</c:v>
                </c:pt>
                <c:pt idx="2">
                  <c:v>11</c:v>
                </c:pt>
                <c:pt idx="3">
                  <c:v>35</c:v>
                </c:pt>
                <c:pt idx="4">
                  <c:v>41</c:v>
                </c:pt>
                <c:pt idx="5">
                  <c:v>39</c:v>
                </c:pt>
                <c:pt idx="6">
                  <c:v>57</c:v>
                </c:pt>
                <c:pt idx="7">
                  <c:v>80</c:v>
                </c:pt>
                <c:pt idx="8">
                  <c:v>65</c:v>
                </c:pt>
                <c:pt idx="9">
                  <c:v>77</c:v>
                </c:pt>
                <c:pt idx="10">
                  <c:v>166</c:v>
                </c:pt>
                <c:pt idx="11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72-4E19-AA9C-22B6256E9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0161808"/>
        <c:axId val="600162288"/>
      </c:barChart>
      <c:catAx>
        <c:axId val="600161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0162288"/>
        <c:crosses val="autoZero"/>
        <c:auto val="1"/>
        <c:lblAlgn val="ctr"/>
        <c:lblOffset val="100"/>
        <c:noMultiLvlLbl val="0"/>
      </c:catAx>
      <c:valAx>
        <c:axId val="60016228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016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Regional'!$B$17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E-43D2-9BA1-87F5E0C8EB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General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6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3-47DD-8D17-E26D199A47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Regional'!$C$17</c:f>
              <c:numCache>
                <c:formatCode>0.0%</c:formatCode>
                <c:ptCount val="1"/>
                <c:pt idx="0">
                  <c:v>5.4945054945054944E-2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4-4C0E-82F0-70C8A9A80A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0.0%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'Visão Regional'!$A$17</c:f>
              <c:strCache>
                <c:ptCount val="1"/>
                <c:pt idx="0">
                  <c:v>Norte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'Visão Regional'!$B$17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7D-4D39-8D95-2FDAE802CF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9024175"/>
        <c:axId val="1089016015"/>
      </c:barChart>
      <c:catAx>
        <c:axId val="1089024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1089016015"/>
        <c:crosses val="autoZero"/>
        <c:auto val="1"/>
        <c:lblAlgn val="ctr"/>
        <c:lblOffset val="100"/>
        <c:noMultiLvlLbl val="0"/>
      </c:catAx>
      <c:valAx>
        <c:axId val="1089016015"/>
        <c:scaling>
          <c:orientation val="minMax"/>
          <c:max val="80000000000"/>
        </c:scaling>
        <c:delete val="1"/>
        <c:axPos val="b"/>
        <c:numFmt formatCode="General" sourceLinked="1"/>
        <c:majorTickMark val="none"/>
        <c:minorTickMark val="none"/>
        <c:tickLblPos val="nextTo"/>
        <c:crossAx val="108902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6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0.80248</cdr:y>
    </cdr:from>
    <cdr:to>
      <cdr:x>0.10524</cdr:x>
      <cdr:y>0.87931</cdr:y>
    </cdr:to>
    <cdr:sp macro="" textlink="">
      <cdr:nvSpPr>
        <cdr:cNvPr id="2" name="CaixaDeTexto 87">
          <a:extLst xmlns:a="http://schemas.openxmlformats.org/drawingml/2006/main">
            <a:ext uri="{FF2B5EF4-FFF2-40B4-BE49-F238E27FC236}">
              <a16:creationId xmlns:a16="http://schemas.microsoft.com/office/drawing/2014/main" id="{EE8DC363-4549-5A2B-01EA-11FD397D48A8}"/>
            </a:ext>
          </a:extLst>
        </cdr:cNvPr>
        <cdr:cNvSpPr txBox="1"/>
      </cdr:nvSpPr>
      <cdr:spPr>
        <a:xfrm xmlns:a="http://schemas.openxmlformats.org/drawingml/2006/main">
          <a:off x="0" y="3053872"/>
          <a:ext cx="1192910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effectLst/>
              <a:latin typeface="Montserrat SemiBold" panose="00000700000000000000" pitchFamily="2" charset="0"/>
            </a:rPr>
            <a:t>R$ 0,8 mi</a:t>
          </a:r>
        </a:p>
      </cdr:txBody>
    </cdr:sp>
  </cdr:relSizeAnchor>
  <cdr:relSizeAnchor xmlns:cdr="http://schemas.openxmlformats.org/drawingml/2006/chartDrawing">
    <cdr:from>
      <cdr:x>0.08407</cdr:x>
      <cdr:y>0.77295</cdr:y>
    </cdr:from>
    <cdr:to>
      <cdr:x>0.18547</cdr:x>
      <cdr:y>0.84978</cdr:y>
    </cdr:to>
    <cdr:sp macro="" textlink="">
      <cdr:nvSpPr>
        <cdr:cNvPr id="3" name="CaixaDeTexto 87">
          <a:extLst xmlns:a="http://schemas.openxmlformats.org/drawingml/2006/main">
            <a:ext uri="{FF2B5EF4-FFF2-40B4-BE49-F238E27FC236}">
              <a16:creationId xmlns:a16="http://schemas.microsoft.com/office/drawing/2014/main" id="{EE8DC363-4549-5A2B-01EA-11FD397D48A8}"/>
            </a:ext>
          </a:extLst>
        </cdr:cNvPr>
        <cdr:cNvSpPr txBox="1"/>
      </cdr:nvSpPr>
      <cdr:spPr>
        <a:xfrm xmlns:a="http://schemas.openxmlformats.org/drawingml/2006/main">
          <a:off x="952898" y="2941518"/>
          <a:ext cx="1149470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R$ 16 mi</a:t>
          </a:r>
        </a:p>
      </cdr:txBody>
    </cdr:sp>
  </cdr:relSizeAnchor>
  <cdr:relSizeAnchor xmlns:cdr="http://schemas.openxmlformats.org/drawingml/2006/chartDrawing">
    <cdr:from>
      <cdr:x>0.16813</cdr:x>
      <cdr:y>0.75838</cdr:y>
    </cdr:from>
    <cdr:to>
      <cdr:x>0.26249</cdr:x>
      <cdr:y>0.83521</cdr:y>
    </cdr:to>
    <cdr:sp macro="" textlink="">
      <cdr:nvSpPr>
        <cdr:cNvPr id="4" name="CaixaDeTexto 87">
          <a:extLst xmlns:a="http://schemas.openxmlformats.org/drawingml/2006/main">
            <a:ext uri="{FF2B5EF4-FFF2-40B4-BE49-F238E27FC236}">
              <a16:creationId xmlns:a16="http://schemas.microsoft.com/office/drawing/2014/main" id="{EE8DC363-4549-5A2B-01EA-11FD397D48A8}"/>
            </a:ext>
          </a:extLst>
        </cdr:cNvPr>
        <cdr:cNvSpPr txBox="1"/>
      </cdr:nvSpPr>
      <cdr:spPr>
        <a:xfrm xmlns:a="http://schemas.openxmlformats.org/drawingml/2006/main">
          <a:off x="1905796" y="2886066"/>
          <a:ext cx="1069584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R$ 35 mi</a:t>
          </a:r>
        </a:p>
      </cdr:txBody>
    </cdr:sp>
  </cdr:relSizeAnchor>
  <cdr:relSizeAnchor xmlns:cdr="http://schemas.openxmlformats.org/drawingml/2006/chartDrawing">
    <cdr:from>
      <cdr:x>0.2474</cdr:x>
      <cdr:y>0.62113</cdr:y>
    </cdr:from>
    <cdr:to>
      <cdr:x>0.34175</cdr:x>
      <cdr:y>0.69796</cdr:y>
    </cdr:to>
    <cdr:sp macro="" textlink="">
      <cdr:nvSpPr>
        <cdr:cNvPr id="5" name="CaixaDeTexto 87">
          <a:extLst xmlns:a="http://schemas.openxmlformats.org/drawingml/2006/main">
            <a:ext uri="{FF2B5EF4-FFF2-40B4-BE49-F238E27FC236}">
              <a16:creationId xmlns:a16="http://schemas.microsoft.com/office/drawing/2014/main" id="{EE8DC363-4549-5A2B-01EA-11FD397D48A8}"/>
            </a:ext>
          </a:extLst>
        </cdr:cNvPr>
        <cdr:cNvSpPr txBox="1"/>
      </cdr:nvSpPr>
      <cdr:spPr>
        <a:xfrm xmlns:a="http://schemas.openxmlformats.org/drawingml/2006/main">
          <a:off x="2804314" y="2363749"/>
          <a:ext cx="1069471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R$ 66 mi</a:t>
          </a:r>
        </a:p>
      </cdr:txBody>
    </cdr:sp>
  </cdr:relSizeAnchor>
  <cdr:relSizeAnchor xmlns:cdr="http://schemas.openxmlformats.org/drawingml/2006/chartDrawing">
    <cdr:from>
      <cdr:x>0.33153</cdr:x>
      <cdr:y>0.59512</cdr:y>
    </cdr:from>
    <cdr:to>
      <cdr:x>0.42588</cdr:x>
      <cdr:y>0.67196</cdr:y>
    </cdr:to>
    <cdr:sp macro="" textlink="">
      <cdr:nvSpPr>
        <cdr:cNvPr id="6" name="CaixaDeTexto 87">
          <a:extLst xmlns:a="http://schemas.openxmlformats.org/drawingml/2006/main">
            <a:ext uri="{FF2B5EF4-FFF2-40B4-BE49-F238E27FC236}">
              <a16:creationId xmlns:a16="http://schemas.microsoft.com/office/drawing/2014/main" id="{EE8DC363-4549-5A2B-01EA-11FD397D48A8}"/>
            </a:ext>
          </a:extLst>
        </cdr:cNvPr>
        <cdr:cNvSpPr txBox="1"/>
      </cdr:nvSpPr>
      <cdr:spPr>
        <a:xfrm xmlns:a="http://schemas.openxmlformats.org/drawingml/2006/main">
          <a:off x="3757960" y="2264781"/>
          <a:ext cx="1069471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R$ 85 mi</a:t>
          </a:r>
        </a:p>
      </cdr:txBody>
    </cdr:sp>
  </cdr:relSizeAnchor>
  <cdr:relSizeAnchor xmlns:cdr="http://schemas.openxmlformats.org/drawingml/2006/chartDrawing">
    <cdr:from>
      <cdr:x>0.41309</cdr:x>
      <cdr:y>0.615</cdr:y>
    </cdr:from>
    <cdr:to>
      <cdr:x>0.50744</cdr:x>
      <cdr:y>0.69183</cdr:y>
    </cdr:to>
    <cdr:sp macro="" textlink="">
      <cdr:nvSpPr>
        <cdr:cNvPr id="7" name="CaixaDeTexto 87">
          <a:extLst xmlns:a="http://schemas.openxmlformats.org/drawingml/2006/main">
            <a:ext uri="{FF2B5EF4-FFF2-40B4-BE49-F238E27FC236}">
              <a16:creationId xmlns:a16="http://schemas.microsoft.com/office/drawing/2014/main" id="{629A83C8-C0B0-4B6E-35A6-53DE3A7F6311}"/>
            </a:ext>
          </a:extLst>
        </cdr:cNvPr>
        <cdr:cNvSpPr txBox="1"/>
      </cdr:nvSpPr>
      <cdr:spPr>
        <a:xfrm xmlns:a="http://schemas.openxmlformats.org/drawingml/2006/main">
          <a:off x="4682464" y="2340404"/>
          <a:ext cx="1069471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R$ 75 mi</a:t>
          </a:r>
        </a:p>
      </cdr:txBody>
    </cdr:sp>
  </cdr:relSizeAnchor>
  <cdr:relSizeAnchor xmlns:cdr="http://schemas.openxmlformats.org/drawingml/2006/chartDrawing">
    <cdr:from>
      <cdr:x>0.49245</cdr:x>
      <cdr:y>0.5</cdr:y>
    </cdr:from>
    <cdr:to>
      <cdr:x>0.5868</cdr:x>
      <cdr:y>0.57683</cdr:y>
    </cdr:to>
    <cdr:sp macro="" textlink="">
      <cdr:nvSpPr>
        <cdr:cNvPr id="8" name="CaixaDeTexto 87">
          <a:extLst xmlns:a="http://schemas.openxmlformats.org/drawingml/2006/main">
            <a:ext uri="{FF2B5EF4-FFF2-40B4-BE49-F238E27FC236}">
              <a16:creationId xmlns:a16="http://schemas.microsoft.com/office/drawing/2014/main" id="{48409B45-E5A8-D800-8BED-B88F9B85DD36}"/>
            </a:ext>
          </a:extLst>
        </cdr:cNvPr>
        <cdr:cNvSpPr txBox="1"/>
      </cdr:nvSpPr>
      <cdr:spPr>
        <a:xfrm xmlns:a="http://schemas.openxmlformats.org/drawingml/2006/main">
          <a:off x="5581991" y="1902782"/>
          <a:ext cx="1069470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R$ 55 mi</a:t>
          </a:r>
        </a:p>
      </cdr:txBody>
    </cdr:sp>
  </cdr:relSizeAnchor>
  <cdr:relSizeAnchor xmlns:cdr="http://schemas.openxmlformats.org/drawingml/2006/chartDrawing">
    <cdr:from>
      <cdr:x>0.57482</cdr:x>
      <cdr:y>0.37779</cdr:y>
    </cdr:from>
    <cdr:to>
      <cdr:x>0.66918</cdr:x>
      <cdr:y>0.45462</cdr:y>
    </cdr:to>
    <cdr:sp macro="" textlink="">
      <cdr:nvSpPr>
        <cdr:cNvPr id="9" name="CaixaDeTexto 87">
          <a:extLst xmlns:a="http://schemas.openxmlformats.org/drawingml/2006/main">
            <a:ext uri="{FF2B5EF4-FFF2-40B4-BE49-F238E27FC236}">
              <a16:creationId xmlns:a16="http://schemas.microsoft.com/office/drawing/2014/main" id="{0A20BA6E-B664-52A7-8C73-C2755415AB27}"/>
            </a:ext>
          </a:extLst>
        </cdr:cNvPr>
        <cdr:cNvSpPr txBox="1"/>
      </cdr:nvSpPr>
      <cdr:spPr>
        <a:xfrm xmlns:a="http://schemas.openxmlformats.org/drawingml/2006/main">
          <a:off x="6515666" y="1437704"/>
          <a:ext cx="1069584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R$ 85 mi</a:t>
          </a:r>
        </a:p>
      </cdr:txBody>
    </cdr:sp>
  </cdr:relSizeAnchor>
  <cdr:relSizeAnchor xmlns:cdr="http://schemas.openxmlformats.org/drawingml/2006/chartDrawing">
    <cdr:from>
      <cdr:x>0.65778</cdr:x>
      <cdr:y>0.45956</cdr:y>
    </cdr:from>
    <cdr:to>
      <cdr:x>0.75213</cdr:x>
      <cdr:y>0.5364</cdr:y>
    </cdr:to>
    <cdr:sp macro="" textlink="">
      <cdr:nvSpPr>
        <cdr:cNvPr id="10" name="CaixaDeTexto 87">
          <a:extLst xmlns:a="http://schemas.openxmlformats.org/drawingml/2006/main">
            <a:ext uri="{FF2B5EF4-FFF2-40B4-BE49-F238E27FC236}">
              <a16:creationId xmlns:a16="http://schemas.microsoft.com/office/drawing/2014/main" id="{0A20BA6E-B664-52A7-8C73-C2755415AB27}"/>
            </a:ext>
          </a:extLst>
        </cdr:cNvPr>
        <cdr:cNvSpPr txBox="1"/>
      </cdr:nvSpPr>
      <cdr:spPr>
        <a:xfrm xmlns:a="http://schemas.openxmlformats.org/drawingml/2006/main">
          <a:off x="7455976" y="1748903"/>
          <a:ext cx="1069471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R$ 115 mi</a:t>
          </a:r>
        </a:p>
      </cdr:txBody>
    </cdr:sp>
  </cdr:relSizeAnchor>
  <cdr:relSizeAnchor xmlns:cdr="http://schemas.openxmlformats.org/drawingml/2006/chartDrawing">
    <cdr:from>
      <cdr:x>0.73531</cdr:x>
      <cdr:y>0.38719</cdr:y>
    </cdr:from>
    <cdr:to>
      <cdr:x>0.82966</cdr:x>
      <cdr:y>0.46402</cdr:y>
    </cdr:to>
    <cdr:sp macro="" textlink="">
      <cdr:nvSpPr>
        <cdr:cNvPr id="11" name="CaixaDeTexto 87">
          <a:extLst xmlns:a="http://schemas.openxmlformats.org/drawingml/2006/main">
            <a:ext uri="{FF2B5EF4-FFF2-40B4-BE49-F238E27FC236}">
              <a16:creationId xmlns:a16="http://schemas.microsoft.com/office/drawing/2014/main" id="{0A20BA6E-B664-52A7-8C73-C2755415AB27}"/>
            </a:ext>
          </a:extLst>
        </cdr:cNvPr>
        <cdr:cNvSpPr txBox="1"/>
      </cdr:nvSpPr>
      <cdr:spPr>
        <a:xfrm xmlns:a="http://schemas.openxmlformats.org/drawingml/2006/main">
          <a:off x="8334817" y="1473487"/>
          <a:ext cx="1069471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R$ 120 mi</a:t>
          </a:r>
        </a:p>
      </cdr:txBody>
    </cdr:sp>
  </cdr:relSizeAnchor>
  <cdr:relSizeAnchor xmlns:cdr="http://schemas.openxmlformats.org/drawingml/2006/chartDrawing">
    <cdr:from>
      <cdr:x>0.90127</cdr:x>
      <cdr:y>0.18538</cdr:y>
    </cdr:from>
    <cdr:to>
      <cdr:x>0.99563</cdr:x>
      <cdr:y>0.26221</cdr:y>
    </cdr:to>
    <cdr:sp macro="" textlink="">
      <cdr:nvSpPr>
        <cdr:cNvPr id="14" name="CaixaDeTexto 87">
          <a:extLst xmlns:a="http://schemas.openxmlformats.org/drawingml/2006/main">
            <a:ext uri="{FF2B5EF4-FFF2-40B4-BE49-F238E27FC236}">
              <a16:creationId xmlns:a16="http://schemas.microsoft.com/office/drawing/2014/main" id="{D005FF22-00DB-3681-6BAF-C6A2930FDCEF}"/>
            </a:ext>
          </a:extLst>
        </cdr:cNvPr>
        <cdr:cNvSpPr txBox="1"/>
      </cdr:nvSpPr>
      <cdr:spPr>
        <a:xfrm xmlns:a="http://schemas.openxmlformats.org/drawingml/2006/main">
          <a:off x="10215974" y="705475"/>
          <a:ext cx="1069584" cy="292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300" b="1" dirty="0">
              <a:solidFill>
                <a:srgbClr val="009C00"/>
              </a:solidFill>
              <a:latin typeface="Montserrat SemiBold" panose="00000700000000000000" pitchFamily="2" charset="0"/>
            </a:rPr>
            <a:t>R$ 197 mi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0.99436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692923" cy="95904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009C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46</a:t>
          </a: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3" name="CaixaDeTexto 42">
          <a:extLst xmlns:a="http://schemas.openxmlformats.org/drawingml/2006/main">
            <a:ext uri="{FF2B5EF4-FFF2-40B4-BE49-F238E27FC236}">
              <a16:creationId xmlns:a16="http://schemas.microsoft.com/office/drawing/2014/main" id="{F2844E69-7730-86EE-E4F7-BF0154574495}"/>
            </a:ext>
          </a:extLst>
        </cdr:cNvPr>
        <cdr:cNvSpPr txBox="1"/>
      </cdr:nvSpPr>
      <cdr:spPr>
        <a:xfrm xmlns:a="http://schemas.openxmlformats.org/drawingml/2006/main">
          <a:off x="0" y="0"/>
          <a:ext cx="91419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EB821E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101</a:t>
          </a:r>
          <a:endParaRPr lang="pt-BR" sz="24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4" name="CaixaDeTexto 42">
          <a:extLst xmlns:a="http://schemas.openxmlformats.org/drawingml/2006/main">
            <a:ext uri="{FF2B5EF4-FFF2-40B4-BE49-F238E27FC236}">
              <a16:creationId xmlns:a16="http://schemas.microsoft.com/office/drawing/2014/main" id="{C692988E-B57C-19D5-9F5A-859F517198CA}"/>
            </a:ext>
          </a:extLst>
        </cdr:cNvPr>
        <cdr:cNvSpPr txBox="1"/>
      </cdr:nvSpPr>
      <cdr:spPr>
        <a:xfrm xmlns:a="http://schemas.openxmlformats.org/drawingml/2006/main">
          <a:off x="0" y="0"/>
          <a:ext cx="1621102" cy="728535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endParaRPr lang="pt-BR" sz="2400" b="1" kern="120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0.99436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692923" cy="95904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009C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46</a:t>
          </a: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3" name="CaixaDeTexto 42">
          <a:extLst xmlns:a="http://schemas.openxmlformats.org/drawingml/2006/main">
            <a:ext uri="{FF2B5EF4-FFF2-40B4-BE49-F238E27FC236}">
              <a16:creationId xmlns:a16="http://schemas.microsoft.com/office/drawing/2014/main" id="{F2844E69-7730-86EE-E4F7-BF0154574495}"/>
            </a:ext>
          </a:extLst>
        </cdr:cNvPr>
        <cdr:cNvSpPr txBox="1"/>
      </cdr:nvSpPr>
      <cdr:spPr>
        <a:xfrm xmlns:a="http://schemas.openxmlformats.org/drawingml/2006/main">
          <a:off x="0" y="0"/>
          <a:ext cx="91419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EB821E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101</a:t>
          </a:r>
          <a:endParaRPr lang="pt-BR" sz="24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4" name="CaixaDeTexto 42">
          <a:extLst xmlns:a="http://schemas.openxmlformats.org/drawingml/2006/main">
            <a:ext uri="{FF2B5EF4-FFF2-40B4-BE49-F238E27FC236}">
              <a16:creationId xmlns:a16="http://schemas.microsoft.com/office/drawing/2014/main" id="{C692988E-B57C-19D5-9F5A-859F517198CA}"/>
            </a:ext>
          </a:extLst>
        </cdr:cNvPr>
        <cdr:cNvSpPr txBox="1"/>
      </cdr:nvSpPr>
      <cdr:spPr>
        <a:xfrm xmlns:a="http://schemas.openxmlformats.org/drawingml/2006/main">
          <a:off x="0" y="0"/>
          <a:ext cx="91419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EB821E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rPr>
            <a:t>101</a:t>
          </a:r>
          <a:endParaRPr lang="pt-BR" sz="24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97698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EB821E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rPr>
            <a:t>140</a:t>
          </a:r>
          <a:endParaRPr lang="pt-BR" sz="24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r>
            <a:rPr lang="pt-BR" sz="2000" b="1" kern="1200" dirty="0">
              <a:solidFill>
                <a:schemeClr val="bg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rPr>
            <a:t>              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0.99436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692923" cy="95904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009C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46</a:t>
          </a: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3" name="CaixaDeTexto 42">
          <a:extLst xmlns:a="http://schemas.openxmlformats.org/drawingml/2006/main">
            <a:ext uri="{FF2B5EF4-FFF2-40B4-BE49-F238E27FC236}">
              <a16:creationId xmlns:a16="http://schemas.microsoft.com/office/drawing/2014/main" id="{F2844E69-7730-86EE-E4F7-BF0154574495}"/>
            </a:ext>
          </a:extLst>
        </cdr:cNvPr>
        <cdr:cNvSpPr txBox="1"/>
      </cdr:nvSpPr>
      <cdr:spPr>
        <a:xfrm xmlns:a="http://schemas.openxmlformats.org/drawingml/2006/main">
          <a:off x="0" y="0"/>
          <a:ext cx="91419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rPr>
            <a:t>36</a:t>
          </a:r>
          <a:endParaRPr lang="pt-BR" sz="24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97698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rPr>
            <a:t>37</a:t>
          </a:r>
          <a:endParaRPr lang="pt-BR" sz="24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r>
            <a:rPr lang="pt-BR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             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0.99436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692923" cy="95904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009C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46</a:t>
          </a: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3" name="CaixaDeTexto 42">
          <a:extLst xmlns:a="http://schemas.openxmlformats.org/drawingml/2006/main">
            <a:ext uri="{FF2B5EF4-FFF2-40B4-BE49-F238E27FC236}">
              <a16:creationId xmlns:a16="http://schemas.microsoft.com/office/drawing/2014/main" id="{F2844E69-7730-86EE-E4F7-BF0154574495}"/>
            </a:ext>
          </a:extLst>
        </cdr:cNvPr>
        <cdr:cNvSpPr txBox="1"/>
      </cdr:nvSpPr>
      <cdr:spPr>
        <a:xfrm xmlns:a="http://schemas.openxmlformats.org/drawingml/2006/main">
          <a:off x="0" y="0"/>
          <a:ext cx="91419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EB821E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101</a:t>
          </a:r>
          <a:endParaRPr lang="pt-BR" sz="24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4" name="CaixaDeTexto 42">
          <a:extLst xmlns:a="http://schemas.openxmlformats.org/drawingml/2006/main">
            <a:ext uri="{FF2B5EF4-FFF2-40B4-BE49-F238E27FC236}">
              <a16:creationId xmlns:a16="http://schemas.microsoft.com/office/drawing/2014/main" id="{C692988E-B57C-19D5-9F5A-859F517198CA}"/>
            </a:ext>
          </a:extLst>
        </cdr:cNvPr>
        <cdr:cNvSpPr txBox="1"/>
      </cdr:nvSpPr>
      <cdr:spPr>
        <a:xfrm xmlns:a="http://schemas.openxmlformats.org/drawingml/2006/main">
          <a:off x="0" y="0"/>
          <a:ext cx="1621102" cy="728535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EB821E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endParaRPr lang="pt-BR" sz="2400" b="1" kern="120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0.99436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692923" cy="95904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009C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46</a:t>
          </a: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3" name="CaixaDeTexto 42">
          <a:extLst xmlns:a="http://schemas.openxmlformats.org/drawingml/2006/main">
            <a:ext uri="{FF2B5EF4-FFF2-40B4-BE49-F238E27FC236}">
              <a16:creationId xmlns:a16="http://schemas.microsoft.com/office/drawing/2014/main" id="{F2844E69-7730-86EE-E4F7-BF0154574495}"/>
            </a:ext>
          </a:extLst>
        </cdr:cNvPr>
        <cdr:cNvSpPr txBox="1"/>
      </cdr:nvSpPr>
      <cdr:spPr>
        <a:xfrm xmlns:a="http://schemas.openxmlformats.org/drawingml/2006/main">
          <a:off x="0" y="0"/>
          <a:ext cx="91419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EB821E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101</a:t>
          </a:r>
          <a:endParaRPr lang="pt-BR" sz="24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4" name="CaixaDeTexto 42">
          <a:extLst xmlns:a="http://schemas.openxmlformats.org/drawingml/2006/main">
            <a:ext uri="{FF2B5EF4-FFF2-40B4-BE49-F238E27FC236}">
              <a16:creationId xmlns:a16="http://schemas.microsoft.com/office/drawing/2014/main" id="{C692988E-B57C-19D5-9F5A-859F517198CA}"/>
            </a:ext>
          </a:extLst>
        </cdr:cNvPr>
        <cdr:cNvSpPr txBox="1"/>
      </cdr:nvSpPr>
      <cdr:spPr>
        <a:xfrm xmlns:a="http://schemas.openxmlformats.org/drawingml/2006/main">
          <a:off x="0" y="0"/>
          <a:ext cx="1621102" cy="728535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endParaRPr lang="pt-BR" sz="2400" b="1" kern="120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0.99436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692923" cy="95904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009C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46</a:t>
          </a: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algn="ctr"/>
          <a:endParaRPr lang="pt-BR" sz="1400" b="1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3" name="CaixaDeTexto 42">
          <a:extLst xmlns:a="http://schemas.openxmlformats.org/drawingml/2006/main">
            <a:ext uri="{FF2B5EF4-FFF2-40B4-BE49-F238E27FC236}">
              <a16:creationId xmlns:a16="http://schemas.microsoft.com/office/drawing/2014/main" id="{F2844E69-7730-86EE-E4F7-BF0154574495}"/>
            </a:ext>
          </a:extLst>
        </cdr:cNvPr>
        <cdr:cNvSpPr txBox="1"/>
      </cdr:nvSpPr>
      <cdr:spPr>
        <a:xfrm xmlns:a="http://schemas.openxmlformats.org/drawingml/2006/main">
          <a:off x="0" y="0"/>
          <a:ext cx="91419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rPr>
            <a:t>66</a:t>
          </a:r>
          <a:endParaRPr lang="pt-BR" sz="24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CaixaDeTexto 42">
          <a:extLst xmlns:a="http://schemas.openxmlformats.org/drawingml/2006/main">
            <a:ext uri="{FF2B5EF4-FFF2-40B4-BE49-F238E27FC236}">
              <a16:creationId xmlns:a16="http://schemas.microsoft.com/office/drawing/2014/main" id="{FD5A15F6-7292-81F5-26AC-8BB991725AD5}"/>
            </a:ext>
          </a:extLst>
        </cdr:cNvPr>
        <cdr:cNvSpPr txBox="1"/>
      </cdr:nvSpPr>
      <cdr:spPr>
        <a:xfrm xmlns:a="http://schemas.openxmlformats.org/drawingml/2006/main">
          <a:off x="0" y="0"/>
          <a:ext cx="976983" cy="1129308"/>
        </a:xfrm>
        <a:prstGeom xmlns:a="http://schemas.openxmlformats.org/drawingml/2006/main" prst="roundRect">
          <a:avLst>
            <a:gd name="adj" fmla="val 9954"/>
          </a:avLst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r>
            <a:rPr lang="pt-BR" sz="2400" b="1" dirty="0">
              <a:solidFill>
                <a:schemeClr val="bg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rPr>
            <a:t>50</a:t>
          </a:r>
          <a:endParaRPr lang="pt-BR" sz="2400" b="1" kern="1200" dirty="0">
            <a:solidFill>
              <a:schemeClr val="bg1"/>
            </a:solidFill>
            <a:latin typeface="Montserrat" panose="00000500000000000000" pitchFamily="2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endParaRPr lang="pt-BR" sz="2000" b="1" kern="12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0" indent="0" algn="ctr" defTabSz="914400" rtl="0" eaLnBrk="1" latinLnBrk="0" hangingPunct="1"/>
          <a:r>
            <a:rPr lang="pt-BR" sz="2000" b="1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            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ptos" panose="020B0004020202020204" pitchFamily="34" charset="0"/>
        <a:ea typeface="Aptos" panose="020B0004020202020204" pitchFamily="34" charset="0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85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7AC3-4702-5EC5-1E26-9760AA973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9A855F-A4DB-FF52-1246-FCA5E6F80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AE2884-9414-AF11-B7F8-F62CF4AD8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875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641E5-5A44-B954-3324-64670F421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D760A73-1924-515A-F62D-BD1DD0906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2D7B6F-6460-F62D-5300-86AD1512E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898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72079-33C0-0C91-3E3E-DFE05E76A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C9A1CC2-999B-90E8-752D-C9306E1A1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36773B-03AE-107E-84C0-308B26303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9741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5AAF2-2B52-3CB8-1D85-9F7A63943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7F7E286-6E33-7654-6501-187648A62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4B1088-AC82-0CCF-47CC-A9157844A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1060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CEB1C-B4EF-AF8A-4CE5-AA9D08180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842811-5931-0BB4-0F6A-C6C3A7CE5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635D49-7D2F-296D-2CB7-EF3532206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809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372E7-939B-C943-9E56-C7E0849A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F4F311A-8F27-6DFA-B316-C15B116E8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8DB78C-786D-E60F-19FB-6C486BB95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3525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835A7-0050-E815-E57F-D3DFB8B8E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85FA87A-C15F-4CBD-8D8C-7FDB71BCA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00E681-4908-AA98-1A61-E4717B17D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0584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18674-6B42-3D32-4210-FCA6C6246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F30F8E-7625-EFB7-5E08-1C584CB83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0601986-C56E-4A14-77BB-056E6175C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2224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>
          <a:extLst>
            <a:ext uri="{FF2B5EF4-FFF2-40B4-BE49-F238E27FC236}">
              <a16:creationId xmlns:a16="http://schemas.microsoft.com/office/drawing/2014/main" id="{65005195-91DA-9E57-205D-89A61CC24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>
            <a:extLst>
              <a:ext uri="{FF2B5EF4-FFF2-40B4-BE49-F238E27FC236}">
                <a16:creationId xmlns:a16="http://schemas.microsoft.com/office/drawing/2014/main" id="{D1FE3770-9C61-9B5C-22BC-2EEA17F667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9;p2:notes">
            <a:extLst>
              <a:ext uri="{FF2B5EF4-FFF2-40B4-BE49-F238E27FC236}">
                <a16:creationId xmlns:a16="http://schemas.microsoft.com/office/drawing/2014/main" id="{9481D4A4-6F4A-EBDE-6BAB-78792A2288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400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>
          <a:extLst>
            <a:ext uri="{FF2B5EF4-FFF2-40B4-BE49-F238E27FC236}">
              <a16:creationId xmlns:a16="http://schemas.microsoft.com/office/drawing/2014/main" id="{2D2A9ECF-25A7-FE7C-5BC8-ACA59177A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>
            <a:extLst>
              <a:ext uri="{FF2B5EF4-FFF2-40B4-BE49-F238E27FC236}">
                <a16:creationId xmlns:a16="http://schemas.microsoft.com/office/drawing/2014/main" id="{A8BAF420-F49E-7B4A-A716-F983893F8F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9;p2:notes">
            <a:extLst>
              <a:ext uri="{FF2B5EF4-FFF2-40B4-BE49-F238E27FC236}">
                <a16:creationId xmlns:a16="http://schemas.microsoft.com/office/drawing/2014/main" id="{75F2C2A0-85EC-B059-7B1F-854007AAB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260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7222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7222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>
          <a:extLst>
            <a:ext uri="{FF2B5EF4-FFF2-40B4-BE49-F238E27FC236}">
              <a16:creationId xmlns:a16="http://schemas.microsoft.com/office/drawing/2014/main" id="{97707EB3-0952-91F7-65EB-B565FF7A6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>
            <a:extLst>
              <a:ext uri="{FF2B5EF4-FFF2-40B4-BE49-F238E27FC236}">
                <a16:creationId xmlns:a16="http://schemas.microsoft.com/office/drawing/2014/main" id="{E2E56369-DE28-AD31-7231-8CA6FB5719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>
            <a:extLst>
              <a:ext uri="{FF2B5EF4-FFF2-40B4-BE49-F238E27FC236}">
                <a16:creationId xmlns:a16="http://schemas.microsoft.com/office/drawing/2014/main" id="{9A3C477F-D43F-CE84-83F1-205067E4D8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1314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841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1199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3799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>
          <a:extLst>
            <a:ext uri="{FF2B5EF4-FFF2-40B4-BE49-F238E27FC236}">
              <a16:creationId xmlns:a16="http://schemas.microsoft.com/office/drawing/2014/main" id="{62ADBFB1-408D-B5FE-2344-35CF1A728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>
            <a:extLst>
              <a:ext uri="{FF2B5EF4-FFF2-40B4-BE49-F238E27FC236}">
                <a16:creationId xmlns:a16="http://schemas.microsoft.com/office/drawing/2014/main" id="{E001A917-E6AD-C015-57AB-42D7924D93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>
            <a:extLst>
              <a:ext uri="{FF2B5EF4-FFF2-40B4-BE49-F238E27FC236}">
                <a16:creationId xmlns:a16="http://schemas.microsoft.com/office/drawing/2014/main" id="{AEF0F55A-CDD3-9668-64A8-1737D202EC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435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FA4C-3B45-4F3F-8957-EE3FBCFBD41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0641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78762-AA5B-EEB7-6F6C-8F49358D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3F53C2-CD73-5F9F-F816-0302D6A059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FF70EFB-94CF-1F08-D2D0-EF096C0D4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7F6734-A8DF-1CA7-8F21-387687FBF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FA4C-3B45-4F3F-8957-EE3FBCFBD41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053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1EF43-EFB4-FAB3-7E67-6464F13BD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C709F5-38AE-B47A-F529-39C71BB32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05732A-A7CD-C245-5C97-7B3DE6779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+mj-lt"/>
              <a:buNone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97A3A7-42DE-3D46-B50E-D944838F9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FA4C-3B45-4F3F-8957-EE3FBCFBD41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2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927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EF54DFEC-1192-DDFC-775F-3D95BC255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2a1ab8d0e_0_86:notes">
            <a:extLst>
              <a:ext uri="{FF2B5EF4-FFF2-40B4-BE49-F238E27FC236}">
                <a16:creationId xmlns:a16="http://schemas.microsoft.com/office/drawing/2014/main" id="{24A2C324-1322-46E9-BE38-E805F9D6D7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105" name="Google Shape;105;g202a1ab8d0e_0_86:notes">
            <a:extLst>
              <a:ext uri="{FF2B5EF4-FFF2-40B4-BE49-F238E27FC236}">
                <a16:creationId xmlns:a16="http://schemas.microsoft.com/office/drawing/2014/main" id="{C6DDDCAC-603B-DBB2-1486-BD4D23849D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401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A4D83F21-57F1-2D68-BE18-80BBA9675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2a1ab8d0e_0_86:notes">
            <a:extLst>
              <a:ext uri="{FF2B5EF4-FFF2-40B4-BE49-F238E27FC236}">
                <a16:creationId xmlns:a16="http://schemas.microsoft.com/office/drawing/2014/main" id="{3AD6780C-5635-E9B1-4022-9081607DD9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105" name="Google Shape;105;g202a1ab8d0e_0_86:notes">
            <a:extLst>
              <a:ext uri="{FF2B5EF4-FFF2-40B4-BE49-F238E27FC236}">
                <a16:creationId xmlns:a16="http://schemas.microsoft.com/office/drawing/2014/main" id="{FE8A06DE-0BCD-6291-7A80-CF578AA8FA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380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>
          <a:extLst>
            <a:ext uri="{FF2B5EF4-FFF2-40B4-BE49-F238E27FC236}">
              <a16:creationId xmlns:a16="http://schemas.microsoft.com/office/drawing/2014/main" id="{9783FC7A-C724-27C8-EA52-568EA2461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:notes">
            <a:extLst>
              <a:ext uri="{FF2B5EF4-FFF2-40B4-BE49-F238E27FC236}">
                <a16:creationId xmlns:a16="http://schemas.microsoft.com/office/drawing/2014/main" id="{11596A35-E75D-4A45-4BA3-0706EEF5A4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:notes">
            <a:extLst>
              <a:ext uri="{FF2B5EF4-FFF2-40B4-BE49-F238E27FC236}">
                <a16:creationId xmlns:a16="http://schemas.microsoft.com/office/drawing/2014/main" id="{043E8C93-B538-0038-2FB4-2C3838E777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686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>
          <a:extLst>
            <a:ext uri="{FF2B5EF4-FFF2-40B4-BE49-F238E27FC236}">
              <a16:creationId xmlns:a16="http://schemas.microsoft.com/office/drawing/2014/main" id="{669FB9A1-549E-057A-B629-59F053070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:notes">
            <a:extLst>
              <a:ext uri="{FF2B5EF4-FFF2-40B4-BE49-F238E27FC236}">
                <a16:creationId xmlns:a16="http://schemas.microsoft.com/office/drawing/2014/main" id="{34D81F49-919B-EA70-153A-5C40150C03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:notes">
            <a:extLst>
              <a:ext uri="{FF2B5EF4-FFF2-40B4-BE49-F238E27FC236}">
                <a16:creationId xmlns:a16="http://schemas.microsoft.com/office/drawing/2014/main" id="{275AA314-78AC-573B-917A-8CF3E8D7BA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360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485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A4DDE31B-4B44-1D7E-47D2-340214B52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:notes">
            <a:extLst>
              <a:ext uri="{FF2B5EF4-FFF2-40B4-BE49-F238E27FC236}">
                <a16:creationId xmlns:a16="http://schemas.microsoft.com/office/drawing/2014/main" id="{7D67B6A1-FFD8-552C-1FF8-F5CEB45348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:notes">
            <a:extLst>
              <a:ext uri="{FF2B5EF4-FFF2-40B4-BE49-F238E27FC236}">
                <a16:creationId xmlns:a16="http://schemas.microsoft.com/office/drawing/2014/main" id="{44DDD86F-596A-45D6-DE46-578A079054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0399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E82B-D249-F3B9-4D51-86F8B437A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BE5F02-E240-62BE-D822-77176E08B8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79E22-2648-8B12-9B47-9C2DA6C2C3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720DB78-6956-BF06-E4E1-894BBE08E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935AC15-BB1E-1AF4-C2BD-63CDBDD71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9E4EF-D60A-BC0A-7779-89774DDC50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A535B-E4FE-A79C-2989-E899E90A3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6338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10129-D54A-FACE-6E7F-851117A7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E02FF0-2278-2A45-6E67-5F2AAB9CC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243BB25-B12C-7BEC-840B-50BCBCA45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14932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>
          <a:extLst>
            <a:ext uri="{FF2B5EF4-FFF2-40B4-BE49-F238E27FC236}">
              <a16:creationId xmlns:a16="http://schemas.microsoft.com/office/drawing/2014/main" id="{A59A156A-8946-12D6-6647-BA87B602F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>
            <a:extLst>
              <a:ext uri="{FF2B5EF4-FFF2-40B4-BE49-F238E27FC236}">
                <a16:creationId xmlns:a16="http://schemas.microsoft.com/office/drawing/2014/main" id="{434232FB-4EA0-2D95-D11E-D3A0721E45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1:notes">
            <a:extLst>
              <a:ext uri="{FF2B5EF4-FFF2-40B4-BE49-F238E27FC236}">
                <a16:creationId xmlns:a16="http://schemas.microsoft.com/office/drawing/2014/main" id="{A0FA0314-5A58-1C15-5028-4A865887E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832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>
          <a:extLst>
            <a:ext uri="{FF2B5EF4-FFF2-40B4-BE49-F238E27FC236}">
              <a16:creationId xmlns:a16="http://schemas.microsoft.com/office/drawing/2014/main" id="{F9FA3C8C-6E7D-51D1-17F5-192E300AA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:notes">
            <a:extLst>
              <a:ext uri="{FF2B5EF4-FFF2-40B4-BE49-F238E27FC236}">
                <a16:creationId xmlns:a16="http://schemas.microsoft.com/office/drawing/2014/main" id="{10AD1221-9664-154F-1BFD-224CEFB6C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:notes">
            <a:extLst>
              <a:ext uri="{FF2B5EF4-FFF2-40B4-BE49-F238E27FC236}">
                <a16:creationId xmlns:a16="http://schemas.microsoft.com/office/drawing/2014/main" id="{5B4AD2BA-DE93-D7DB-08C6-BC996335B5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647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>
          <a:extLst>
            <a:ext uri="{FF2B5EF4-FFF2-40B4-BE49-F238E27FC236}">
              <a16:creationId xmlns:a16="http://schemas.microsoft.com/office/drawing/2014/main" id="{056A5CB7-01D7-F65E-BF4A-18FF9E181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>
            <a:extLst>
              <a:ext uri="{FF2B5EF4-FFF2-40B4-BE49-F238E27FC236}">
                <a16:creationId xmlns:a16="http://schemas.microsoft.com/office/drawing/2014/main" id="{E0F8B78D-7242-4A52-70CA-663B84B782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1:notes">
            <a:extLst>
              <a:ext uri="{FF2B5EF4-FFF2-40B4-BE49-F238E27FC236}">
                <a16:creationId xmlns:a16="http://schemas.microsoft.com/office/drawing/2014/main" id="{099A6F12-0A0F-840A-23A9-E1F7EAED2E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49618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>
          <a:extLst>
            <a:ext uri="{FF2B5EF4-FFF2-40B4-BE49-F238E27FC236}">
              <a16:creationId xmlns:a16="http://schemas.microsoft.com/office/drawing/2014/main" id="{C90EA005-9CA8-12AF-463B-800B21E91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:notes">
            <a:extLst>
              <a:ext uri="{FF2B5EF4-FFF2-40B4-BE49-F238E27FC236}">
                <a16:creationId xmlns:a16="http://schemas.microsoft.com/office/drawing/2014/main" id="{80F86B9C-0CBC-F095-10BA-5F0ADF6C89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:notes">
            <a:extLst>
              <a:ext uri="{FF2B5EF4-FFF2-40B4-BE49-F238E27FC236}">
                <a16:creationId xmlns:a16="http://schemas.microsoft.com/office/drawing/2014/main" id="{79CAF34F-2E8D-6FC7-9B83-4F405924F0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0271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>
          <a:extLst>
            <a:ext uri="{FF2B5EF4-FFF2-40B4-BE49-F238E27FC236}">
              <a16:creationId xmlns:a16="http://schemas.microsoft.com/office/drawing/2014/main" id="{6D9741E8-1791-C7B0-C3A9-A628F5314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>
            <a:extLst>
              <a:ext uri="{FF2B5EF4-FFF2-40B4-BE49-F238E27FC236}">
                <a16:creationId xmlns:a16="http://schemas.microsoft.com/office/drawing/2014/main" id="{F8BA5D16-AD54-D0EA-9EEE-F8C7DDFCDE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1:notes">
            <a:extLst>
              <a:ext uri="{FF2B5EF4-FFF2-40B4-BE49-F238E27FC236}">
                <a16:creationId xmlns:a16="http://schemas.microsoft.com/office/drawing/2014/main" id="{1E243B36-3776-BC21-79C6-F398A02E20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2952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04EAF-B6F6-1118-1AD4-0D5864AB3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BB8419-904A-1A9E-8FF7-ECD698C21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2B89FB-03AE-1CF1-064D-5812A1892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711CA3-1C3C-C06C-6539-3C89FB2EB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161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>
          <a:extLst>
            <a:ext uri="{FF2B5EF4-FFF2-40B4-BE49-F238E27FC236}">
              <a16:creationId xmlns:a16="http://schemas.microsoft.com/office/drawing/2014/main" id="{67F01AF1-EF22-DA80-600F-91E8B85B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>
            <a:extLst>
              <a:ext uri="{FF2B5EF4-FFF2-40B4-BE49-F238E27FC236}">
                <a16:creationId xmlns:a16="http://schemas.microsoft.com/office/drawing/2014/main" id="{3AC5A020-A341-513B-CE0F-201A51E7F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1:notes">
            <a:extLst>
              <a:ext uri="{FF2B5EF4-FFF2-40B4-BE49-F238E27FC236}">
                <a16:creationId xmlns:a16="http://schemas.microsoft.com/office/drawing/2014/main" id="{E26CB1E5-82CA-FAD5-A7AA-EAFC5418FE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3306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93F47-2C7F-92FC-93E5-63149BDB0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929846-40B7-BB56-F514-DB7F6514D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359BF2-7FC3-A212-92CF-78376811B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2A516D-F1B0-CF31-3927-04EE8B465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449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47272D00-78C2-9355-6B75-D77C530A0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:notes">
            <a:extLst>
              <a:ext uri="{FF2B5EF4-FFF2-40B4-BE49-F238E27FC236}">
                <a16:creationId xmlns:a16="http://schemas.microsoft.com/office/drawing/2014/main" id="{A8042327-2F0D-B669-5506-D2AFEEF7EE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:notes">
            <a:extLst>
              <a:ext uri="{FF2B5EF4-FFF2-40B4-BE49-F238E27FC236}">
                <a16:creationId xmlns:a16="http://schemas.microsoft.com/office/drawing/2014/main" id="{A081C715-96DD-E5B4-871B-59AAD80FB7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7004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>
          <a:extLst>
            <a:ext uri="{FF2B5EF4-FFF2-40B4-BE49-F238E27FC236}">
              <a16:creationId xmlns:a16="http://schemas.microsoft.com/office/drawing/2014/main" id="{819C4043-BF52-FC6B-B503-36C26C11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>
            <a:extLst>
              <a:ext uri="{FF2B5EF4-FFF2-40B4-BE49-F238E27FC236}">
                <a16:creationId xmlns:a16="http://schemas.microsoft.com/office/drawing/2014/main" id="{DDAD86E8-97CC-EBA0-261B-B0A4C469F1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1:notes">
            <a:extLst>
              <a:ext uri="{FF2B5EF4-FFF2-40B4-BE49-F238E27FC236}">
                <a16:creationId xmlns:a16="http://schemas.microsoft.com/office/drawing/2014/main" id="{F83D3913-738A-01E7-7C69-5FC172641D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61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D53ED-55C6-9C13-EF39-2456859C4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7D18742-A8FB-47B1-DD95-B58DCAB64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B1B461-73AE-8188-12A5-78439CD0A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13160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09BCE-437E-254E-AD12-B2609796A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0881DB-C656-D030-D008-70F93C86F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450D025-788F-9F9A-2A12-E7F6C7B32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5C23F0-311C-1835-DBE4-4451A6A49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222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749F4-52B2-0AD5-A309-4DF7E004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C3F2C1-7D1E-1BDA-B85B-C53F26742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514959-E11B-1D18-D588-02132DF24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861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4A098-CE10-743D-C9A3-2AF2A7C5C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94F6F82-5F0E-4905-0564-58ACE9A6B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0312E10-0666-4156-FDE9-CB9B4C828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7174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50F44-0831-B7F9-1227-79CD93D96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23ACCB-0EAE-46C8-0F17-7A75B83D38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AA23FB-2D56-DF73-752F-9144FD6D7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825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15C3A-D56A-947E-7724-B9E018D13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F8D50A8-1C3D-69D3-BDC6-B8BD49526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E151BE-9BB9-1D84-F26E-620DE327F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615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D8B43-B320-4528-7464-8AF58204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CF33A5-1362-8A2E-E226-2C07160D7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F22519-E79F-61E0-343C-74B4C384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746C15-9AB6-49D9-938D-B758A196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7F1625-19FA-4AD1-7732-74F21BA8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18430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01C55-C696-8343-A808-F816FE9B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E2EE27-06CB-F697-BB3B-2B3865A1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D2B1E2-6D2E-2225-549B-D4F47A43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48B063-4472-B123-EE39-BE9A2520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4E9FED-3EDF-7156-8433-CD472CC7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5398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60A5B-176F-D1F7-A5A0-488DCA1C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F267-E228-E302-6E6C-284B8236F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38BD87-1394-F022-EBF9-F17A2250E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474B9A-28D7-71EB-527E-BD6A8DF1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1CC36C-8430-DA87-A480-F6680130E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32CFBD-87AD-81F8-D256-1F03915B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27128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92176-E41E-1958-0FAF-ACAEBE2D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D6F8A1-F80A-9843-3A20-77AABED3B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7DE403-F626-5A54-AD2E-10DCD19AC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AE8679-22E4-7E5B-F0D9-5222BE6CC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4373CD1-70EB-88AC-8EBE-275A0CB2E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A72B9A0-2A12-386B-0895-135B752A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D6CE7BF-EB36-9AEC-A3FD-BCC5A281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309D5B5-FCF8-D689-C948-9F15D3D5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290947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4DFBF6-CB9C-D3D4-8DA5-4B8980846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D4E13F-D3D9-BBAB-F4B5-43777040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DB029D7-0497-D322-CA4C-A0CC32AA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114486-0853-8CCD-5068-42690EEE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582096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01804A4-B940-4358-D613-88F4DA28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25465BC-E6ED-50B9-64AF-D4F29492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341E9D-AF9A-E072-FF42-5F239F23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730498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D2340-6354-514B-2D4D-F371A394F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3B0D72-3F15-715F-76AC-8BE820EFB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37CE02-ECD8-2B73-5C23-B2CD168C0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3F8951-007A-CADC-E13A-041B21F0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478358-6F0B-6451-F983-0AC20F97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3D5062-11E4-8166-EAA3-0E66710A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286313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66840D-96A1-CE1A-C780-399A7EAA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D42A26B-719F-30C6-3C23-EEE7E2354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624B30-A435-8DA4-A1C9-5DF9D800D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98EDC3-9C73-2C2B-93FC-022B60BF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187CDF-CB9D-B8D0-4CD0-A4879CDF4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775AEF1-FA4A-2CED-849C-6A1A3CC4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506543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A7A88-780B-FDC8-945F-0779056F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0514C8D-F914-0008-38FC-AD3BC7416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8EB8CB-1D15-9054-863D-862F6A5F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765742-943C-4B66-42A4-882E32FC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2563D6-D9FC-184C-DB4A-D037C506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707979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C18F5B3-F62E-F422-2123-BA8FA0658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4F9662D-E182-2CAD-3F83-DF7EFE97D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B8733E-E3A7-8217-99A9-B0A18537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69F07F-AFD4-C466-708C-F425E762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6CD4C8-CEB1-C53F-B0C7-C56A2069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38182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63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B6F15528-21DE-4FAA-801E-634DDDAF4B2B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746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ão">
  <p:cSld name="Slide padrã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7D11C5BA-D6A9-431C-BED4-37572F6D327C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fld id="{D72E118F-300E-4167-A240-A5AA28B3FCE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206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B6F15528-21DE-4FAA-801E-634DDDAF4B2B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993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17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5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7EF76-C23F-5CC2-D5F6-9936EE830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3FEF62-9DAF-2083-0536-88E4070A6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543C3A-7417-37F3-C1A3-F8F07D191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A643D6-F5F7-3F0A-8CDA-F51071A9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2418FC-F91D-7AAA-4124-CB3F922A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91130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title="Sem título-2_Prancheta 1 cópia.pn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19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4" title="Sem título-2_Prancheta 1.png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9" r:id="rId3"/>
    <p:sldLayoutId id="2147483672" r:id="rId4"/>
    <p:sldLayoutId id="214748367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34B3F95-6452-B68B-2DF6-03E1C7C24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F4B221-E940-2086-4689-3DF60AA80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4F845D-B55D-613C-F3DF-F5CB0AD35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AEF47577-7FFC-4938-B67E-A959841D65AF}" type="datetimeFigureOut">
              <a:rPr lang="pt-BR" smtClean="0"/>
              <a:pPr/>
              <a:t>21/10/2025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20D527-F60D-49D2-1460-0696AB03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FDE769-9D5E-D31F-7A1C-496BF76E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AF7CEEDA-F9F6-42A0-A149-3F320044935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958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7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hart" Target="../charts/chart13.xml"/><Relationship Id="rId3" Type="http://schemas.openxmlformats.org/officeDocument/2006/relationships/image" Target="../media/image35.png"/><Relationship Id="rId7" Type="http://schemas.openxmlformats.org/officeDocument/2006/relationships/chart" Target="../charts/chart8.xml"/><Relationship Id="rId12" Type="http://schemas.openxmlformats.org/officeDocument/2006/relationships/chart" Target="../charts/chart12.xml"/><Relationship Id="rId17" Type="http://schemas.openxmlformats.org/officeDocument/2006/relationships/chart" Target="../charts/chart17.xml"/><Relationship Id="rId2" Type="http://schemas.openxmlformats.org/officeDocument/2006/relationships/notesSlide" Target="../notesSlides/notesSlide29.xml"/><Relationship Id="rId16" Type="http://schemas.openxmlformats.org/officeDocument/2006/relationships/chart" Target="../charts/chart1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11" Type="http://schemas.openxmlformats.org/officeDocument/2006/relationships/chart" Target="../charts/chart11.xml"/><Relationship Id="rId5" Type="http://schemas.openxmlformats.org/officeDocument/2006/relationships/chart" Target="../charts/chart6.xml"/><Relationship Id="rId15" Type="http://schemas.openxmlformats.org/officeDocument/2006/relationships/chart" Target="../charts/chart15.xml"/><Relationship Id="rId10" Type="http://schemas.openxmlformats.org/officeDocument/2006/relationships/chart" Target="../charts/chart10.xml"/><Relationship Id="rId4" Type="http://schemas.openxmlformats.org/officeDocument/2006/relationships/image" Target="../media/image36.png"/><Relationship Id="rId9" Type="http://schemas.openxmlformats.org/officeDocument/2006/relationships/chart" Target="../charts/chart9.xml"/><Relationship Id="rId14" Type="http://schemas.openxmlformats.org/officeDocument/2006/relationships/chart" Target="../charts/char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/>
          <p:nvPr/>
        </p:nvSpPr>
        <p:spPr>
          <a:xfrm>
            <a:off x="1612706" y="3414092"/>
            <a:ext cx="9034089" cy="85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800" u="none" strike="noStrike" kern="0" cap="none" spc="0" normalizeH="0" baseline="0" noProof="0" dirty="0">
                <a:ln>
                  <a:noFill/>
                </a:ln>
                <a:solidFill>
                  <a:srgbClr val="1031FF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Título</a:t>
            </a:r>
          </a:p>
        </p:txBody>
      </p:sp>
      <p:sp>
        <p:nvSpPr>
          <p:cNvPr id="26" name="Google Shape;26;p9"/>
          <p:cNvSpPr txBox="1"/>
          <p:nvPr/>
        </p:nvSpPr>
        <p:spPr>
          <a:xfrm>
            <a:off x="1612707" y="4273664"/>
            <a:ext cx="84137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u="none" strike="noStrike" kern="0" cap="none" spc="0" normalizeH="0" baseline="0" noProof="0" dirty="0">
                <a:ln>
                  <a:noFill/>
                </a:ln>
                <a:solidFill>
                  <a:srgbClr val="1031FF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Subtítulo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5E8C45-EF0E-0D02-A16F-A8ADF897FC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" y="-746287"/>
            <a:ext cx="12190015" cy="76042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297F5FA-C37D-4AA9-5594-8C1962A439E6}"/>
              </a:ext>
            </a:extLst>
          </p:cNvPr>
          <p:cNvSpPr/>
          <p:nvPr/>
        </p:nvSpPr>
        <p:spPr>
          <a:xfrm>
            <a:off x="459092" y="4140823"/>
            <a:ext cx="11273815" cy="2235953"/>
          </a:xfrm>
          <a:prstGeom prst="rect">
            <a:avLst/>
          </a:prstGeom>
          <a:solidFill>
            <a:sysClr val="window" lastClr="FFFFFF">
              <a:alpha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B451739-626D-F3E3-F1A4-14625FE6050C}"/>
              </a:ext>
            </a:extLst>
          </p:cNvPr>
          <p:cNvSpPr txBox="1">
            <a:spLocks/>
          </p:cNvSpPr>
          <p:nvPr/>
        </p:nvSpPr>
        <p:spPr>
          <a:xfrm>
            <a:off x="3207066" y="4352430"/>
            <a:ext cx="8135981" cy="579797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u="none" strike="noStrike" kern="1200" cap="none" spc="0" normalizeH="0" baseline="0" noProof="0" dirty="0">
                <a:ln>
                  <a:noFill/>
                </a:ln>
                <a:solidFill>
                  <a:srgbClr val="2F53A1"/>
                </a:solidFill>
                <a:effectLst/>
                <a:uLnTx/>
                <a:uFillTx/>
                <a:latin typeface="Aptos ExtraBold" panose="020B0004020202020204" pitchFamily="34" charset="0"/>
                <a:cs typeface="Arial"/>
                <a:sym typeface="Arial"/>
              </a:rPr>
              <a:t>Plano Brasileiro de Inteligência Artificial</a:t>
            </a:r>
          </a:p>
        </p:txBody>
      </p:sp>
      <p:pic>
        <p:nvPicPr>
          <p:cNvPr id="7" name="Gráfico 11">
            <a:extLst>
              <a:ext uri="{FF2B5EF4-FFF2-40B4-BE49-F238E27FC236}">
                <a16:creationId xmlns:a16="http://schemas.microsoft.com/office/drawing/2014/main" id="{2DABB22C-837D-CCF8-0655-A64EEF298E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433" y="5010994"/>
            <a:ext cx="1539766" cy="49561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487" y="5010994"/>
            <a:ext cx="5504854" cy="13670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72" y="5359770"/>
            <a:ext cx="203624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37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65525-D5A7-02B9-AC41-2EF9AB344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1F53325A-8F95-9560-20F9-F6AAB6D237CA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9C596080-C406-5456-D381-5DAE751883E2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80F321D1-C2A0-AEE1-CF6A-F9C2289DEBE9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1A196BC-5805-AB77-7005-B4DB92DA0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4F94917D-A306-359B-3375-A0D7C3DFB78D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5626CC-BC88-3814-EBAB-AEBB7DB4F4B9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1 – Ações com entregas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956E049-9EFF-62FF-65B9-F8C35B9A1DB7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8B931FD-3BF6-5C97-0163-C82C88C4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110621"/>
              </p:ext>
            </p:extLst>
          </p:nvPr>
        </p:nvGraphicFramePr>
        <p:xfrm>
          <a:off x="889841" y="1066236"/>
          <a:ext cx="10879663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633380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4640093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2372585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Principal Entrega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Recursos Utilizados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Ação 1-A: Supercomputador de IA (atualização)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MCTI, Petrobras, FAPESP, LNCC, FINEP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LNCC: recebimento de novos equipamentos para ampliar capacidade do Santos Dumont (</a:t>
                      </a:r>
                      <a:r>
                        <a:rPr lang="pt-BR" sz="1600" dirty="0" err="1">
                          <a:effectLst/>
                        </a:rPr>
                        <a:t>nov</a:t>
                      </a:r>
                      <a:r>
                        <a:rPr lang="pt-BR" sz="1600" dirty="0">
                          <a:effectLst/>
                        </a:rPr>
                        <a:t>/2024). Petrobras: lançamento de edital para aquisição de supercomputador.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R$ 148,8 milhões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Ação 1-B: Supercomputador de IA (aquisição)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MCTI, LNCC, FINEP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Publicação do edital de compra até </a:t>
                      </a:r>
                      <a:r>
                        <a:rPr lang="pt-BR" sz="1600" dirty="0" err="1">
                          <a:effectLst/>
                        </a:rPr>
                        <a:t>nov</a:t>
                      </a:r>
                      <a:r>
                        <a:rPr lang="pt-BR" sz="1600" dirty="0">
                          <a:effectLst/>
                        </a:rPr>
                        <a:t>/2025 (FINEP/LNCC). Aquisição no 1° sem/2026.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R$ 100 milhões (</a:t>
                      </a:r>
                      <a:r>
                        <a:rPr lang="pt-BR" sz="1600" i="1" dirty="0">
                          <a:effectLst/>
                        </a:rPr>
                        <a:t>até dez/2025</a:t>
                      </a:r>
                      <a:r>
                        <a:rPr lang="pt-BR" sz="1600" dirty="0">
                          <a:effectLst/>
                        </a:rPr>
                        <a:t>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 4: Pró-Infra IA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FINEP, MCTI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FINEP apoiou 4 Centros Temáticos de IA com </a:t>
                      </a:r>
                      <a:r>
                        <a:rPr lang="pt-BR" sz="1600" dirty="0" err="1">
                          <a:effectLst/>
                        </a:rPr>
                        <a:t>R</a:t>
                      </a:r>
                      <a:r>
                        <a:rPr lang="pt-BR" sz="1600" dirty="0">
                          <a:effectLst/>
                        </a:rPr>
                        <a:t>$ 52 milhões. Novo edital com demanda de </a:t>
                      </a:r>
                      <a:r>
                        <a:rPr lang="pt-BR" sz="1600" dirty="0" err="1">
                          <a:effectLst/>
                        </a:rPr>
                        <a:t>R</a:t>
                      </a:r>
                      <a:r>
                        <a:rPr lang="pt-BR" sz="1600" dirty="0">
                          <a:effectLst/>
                        </a:rPr>
                        <a:t>$ 755 milhões para 57 projetos temáticos.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R$ 52 milhões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4230975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Ação 10: Fomento às atividades de P&amp;D em 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CNPq, MCTI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808 projetos apoiados: Bolsas de Produtividade (296) e Universal (512). 10 </a:t>
                      </a:r>
                      <a:r>
                        <a:rPr lang="pt-BR" sz="1600" dirty="0" err="1">
                          <a:effectLst/>
                        </a:rPr>
                        <a:t>CPAs</a:t>
                      </a:r>
                      <a:r>
                        <a:rPr lang="pt-BR" sz="1600" dirty="0">
                          <a:effectLst/>
                        </a:rPr>
                        <a:t> em IA (</a:t>
                      </a:r>
                      <a:r>
                        <a:rPr lang="pt-BR" sz="1600" dirty="0" err="1">
                          <a:effectLst/>
                        </a:rPr>
                        <a:t>R</a:t>
                      </a:r>
                      <a:r>
                        <a:rPr lang="pt-BR" sz="1600" dirty="0">
                          <a:effectLst/>
                        </a:rPr>
                        <a:t>$ 200 milhões com contrapartida). Lançamento de chamada de fomente às atividades de P&amp;D em IA até 12/2025.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R$ 125 milhões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008732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 11: </a:t>
                      </a:r>
                      <a:r>
                        <a:rPr lang="pt-BR" sz="1600" dirty="0" err="1">
                          <a:effectLst/>
                        </a:rPr>
                        <a:t>INCTs-IA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MCTI, FINEP, CNPq, </a:t>
                      </a:r>
                      <a:r>
                        <a:rPr lang="pt-BR" sz="1600" dirty="0" err="1">
                          <a:effectLst/>
                        </a:rPr>
                        <a:t>FAPs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CNPq: apoio a 7 </a:t>
                      </a:r>
                      <a:r>
                        <a:rPr lang="pt-BR" sz="1600" dirty="0" err="1">
                          <a:effectLst/>
                        </a:rPr>
                        <a:t>INCTs</a:t>
                      </a:r>
                      <a:r>
                        <a:rPr lang="pt-BR" sz="1600" dirty="0">
                          <a:effectLst/>
                        </a:rPr>
                        <a:t> de IA (meta original: 4), sendo 1 no RS, 1 em SP, 1 em MG, 1 em PA, e 3 em PE.  Propostas selecionadas aguardando assinatura.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R$ 98 milhões (</a:t>
                      </a:r>
                      <a:r>
                        <a:rPr lang="pt-BR" sz="1600" i="1" dirty="0">
                          <a:effectLst/>
                        </a:rPr>
                        <a:t>aprovados</a:t>
                      </a:r>
                      <a:r>
                        <a:rPr lang="pt-BR" sz="1600" dirty="0">
                          <a:effectLst/>
                        </a:rPr>
                        <a:t>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14484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61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47FE8-C4A7-B4B0-8D2B-B38D1277E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C5DE3A5C-9E2F-69F3-5571-B3FAA1CDDCDE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5CE20CEF-598B-4B7F-B891-45D9BF99761F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616B9D2-F604-945C-5175-F2F1CE9F5E87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BF7E89C-A285-0AE7-30FC-E8BB6B7B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AF6E6BB-B4BD-3A62-7BA7-456BA48B1679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845032-4375-708A-82F8-D73E6F96CFE7}"/>
              </a:ext>
            </a:extLst>
          </p:cNvPr>
          <p:cNvSpPr txBox="1"/>
          <p:nvPr/>
        </p:nvSpPr>
        <p:spPr>
          <a:xfrm>
            <a:off x="788696" y="162615"/>
            <a:ext cx="8382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1031FF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1 – Ações iniciadas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51C5671-568A-D31F-F41E-C69BF982F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506896"/>
              </p:ext>
            </p:extLst>
          </p:nvPr>
        </p:nvGraphicFramePr>
        <p:xfrm>
          <a:off x="889842" y="1066236"/>
          <a:ext cx="10879661" cy="5290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9469">
                  <a:extLst>
                    <a:ext uri="{9D8B030D-6E8A-4147-A177-3AD203B41FA5}">
                      <a16:colId xmlns:a16="http://schemas.microsoft.com/office/drawing/2014/main" val="258168520"/>
                    </a:ext>
                  </a:extLst>
                </a:gridCol>
                <a:gridCol w="1157591">
                  <a:extLst>
                    <a:ext uri="{9D8B030D-6E8A-4147-A177-3AD203B41FA5}">
                      <a16:colId xmlns:a16="http://schemas.microsoft.com/office/drawing/2014/main" val="1508861879"/>
                    </a:ext>
                  </a:extLst>
                </a:gridCol>
                <a:gridCol w="5768502">
                  <a:extLst>
                    <a:ext uri="{9D8B030D-6E8A-4147-A177-3AD203B41FA5}">
                      <a16:colId xmlns:a16="http://schemas.microsoft.com/office/drawing/2014/main" val="1462370737"/>
                    </a:ext>
                  </a:extLst>
                </a:gridCol>
                <a:gridCol w="1604099">
                  <a:extLst>
                    <a:ext uri="{9D8B030D-6E8A-4147-A177-3AD203B41FA5}">
                      <a16:colId xmlns:a16="http://schemas.microsoft.com/office/drawing/2014/main" val="1861106778"/>
                    </a:ext>
                  </a:extLst>
                </a:gridCol>
              </a:tblGrid>
              <a:tr h="1269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Envolvidos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Status Atual / Próximos Passos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Previsão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68094"/>
                  </a:ext>
                </a:extLst>
              </a:tr>
              <a:tr h="3156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Ação 2: Ampliação da capacidade de processamento do CENAPAD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MCTI, LNCC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Publicação de nova portaria do SINAPAD e encomenda de dois novos </a:t>
                      </a:r>
                      <a:r>
                        <a:rPr lang="pt-BR" sz="1500" dirty="0" err="1">
                          <a:effectLst/>
                        </a:rPr>
                        <a:t>CENAPADs</a:t>
                      </a:r>
                      <a:r>
                        <a:rPr lang="pt-BR" sz="1500" dirty="0">
                          <a:effectLst/>
                        </a:rPr>
                        <a:t> (USP e UFPI)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Em andamento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165826187"/>
                  </a:ext>
                </a:extLst>
              </a:tr>
              <a:tr h="2212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Ação 3: Redes de conexão de alta velocidade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</a:rPr>
                        <a:t>RNP, Petrobras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 err="1">
                          <a:effectLst/>
                        </a:rPr>
                        <a:t>e.Ciencia</a:t>
                      </a:r>
                      <a:r>
                        <a:rPr lang="pt-BR" sz="1500" dirty="0">
                          <a:effectLst/>
                        </a:rPr>
                        <a:t> para IA – Projeto em formatação: RNP e Petrobras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Lançamento em 2026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3510321791"/>
                  </a:ext>
                </a:extLst>
              </a:tr>
              <a:tr h="3156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</a:rPr>
                        <a:t>Ação 5: Parcerias internacionais para nós HPC e chips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</a:rPr>
                        <a:t>MCTI, LNCC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Encomenda do </a:t>
                      </a:r>
                      <a:r>
                        <a:rPr lang="pt-BR" sz="1500" i="1" dirty="0" err="1">
                          <a:effectLst/>
                        </a:rPr>
                        <a:t>Reference</a:t>
                      </a:r>
                      <a:r>
                        <a:rPr lang="pt-BR" sz="1500" i="1" dirty="0">
                          <a:effectLst/>
                        </a:rPr>
                        <a:t> Design de Hardware </a:t>
                      </a:r>
                      <a:r>
                        <a:rPr lang="pt-BR" sz="1500" dirty="0">
                          <a:effectLst/>
                        </a:rPr>
                        <a:t>do nó HPC: contratação do consórcio, definição de etapas e monitoramento da execução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Em andamento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992843722"/>
                  </a:ext>
                </a:extLst>
              </a:tr>
              <a:tr h="3156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Ação 6: Parcerias internacionais para infraestrutura de P&amp;D-IA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</a:rPr>
                        <a:t>RNP, Clara, Scalac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Articulação e assinatura de acordo entre RNP/Redes Clara e </a:t>
                      </a:r>
                      <a:r>
                        <a:rPr lang="pt-BR" sz="1500" dirty="0" err="1">
                          <a:effectLst/>
                        </a:rPr>
                        <a:t>Scalac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Em andamento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104532104"/>
                  </a:ext>
                </a:extLst>
              </a:tr>
              <a:tr h="2212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Ação 7: Pró-Infra IA Sustentável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</a:rPr>
                        <a:t>MCTI, FINEP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Preparação do edital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Até dez/2025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2788856752"/>
                  </a:ext>
                </a:extLst>
              </a:tr>
              <a:tr h="2281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Ação 8: Desenvolvimento de Pilha de Software para IA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</a:rPr>
                        <a:t>MCTI, FINEP, LNCC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1º Seminário da Pilha de IA Nacional. Encomenda ao LNCC para rede de ICTs/empresas (pilha e fábrica de IA). Lançamento do edital Mais Inovação Brasil com linha para pilha de IA. 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Lançamento em 2026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3840480454"/>
                  </a:ext>
                </a:extLst>
              </a:tr>
              <a:tr h="2762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</a:rPr>
                        <a:t>Ação 9: IA baseada em dados nacionais (LLM)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MCTI, FINEP, USP, UFF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Encomendas de modelos de IA (USP/UFF/Unesp + Chile; Piauí/UFPI; LNCC com UE/SEGIB/Espanha) e lançamento de edital Mais Inovação Brasil em IA generativa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</a:rPr>
                        <a:t>Em andamento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853945042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0EB88799-23D1-9733-1BBC-266343EC37BE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18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514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19A7-E8B1-C729-C5F7-76970371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B6999230-86FB-FB19-6A49-636E6A44B71F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F3FB36A3-C072-8A02-05F9-30BDF9A59D50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CB0A361-DF7B-6931-29DE-1912C4ED25EC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76B7B33D-A594-561D-B87D-9B80EF02F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5EDA3765-FA86-1000-EE04-5F55FB65AF1C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C793B19-98C5-7C0C-0706-59025002A30D}"/>
              </a:ext>
            </a:extLst>
          </p:cNvPr>
          <p:cNvSpPr txBox="1"/>
          <p:nvPr/>
        </p:nvSpPr>
        <p:spPr>
          <a:xfrm>
            <a:off x="788696" y="162615"/>
            <a:ext cx="8382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00D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1 – Ações em preparação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C465C32-3091-4A2D-5C3E-334305853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97321"/>
              </p:ext>
            </p:extLst>
          </p:nvPr>
        </p:nvGraphicFramePr>
        <p:xfrm>
          <a:off x="889842" y="1066236"/>
          <a:ext cx="10879661" cy="1948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5928">
                  <a:extLst>
                    <a:ext uri="{9D8B030D-6E8A-4147-A177-3AD203B41FA5}">
                      <a16:colId xmlns:a16="http://schemas.microsoft.com/office/drawing/2014/main" val="258168520"/>
                    </a:ext>
                  </a:extLst>
                </a:gridCol>
                <a:gridCol w="1507787">
                  <a:extLst>
                    <a:ext uri="{9D8B030D-6E8A-4147-A177-3AD203B41FA5}">
                      <a16:colId xmlns:a16="http://schemas.microsoft.com/office/drawing/2014/main" val="1508861879"/>
                    </a:ext>
                  </a:extLst>
                </a:gridCol>
                <a:gridCol w="5145932">
                  <a:extLst>
                    <a:ext uri="{9D8B030D-6E8A-4147-A177-3AD203B41FA5}">
                      <a16:colId xmlns:a16="http://schemas.microsoft.com/office/drawing/2014/main" val="1462370737"/>
                    </a:ext>
                  </a:extLst>
                </a:gridCol>
                <a:gridCol w="1750014">
                  <a:extLst>
                    <a:ext uri="{9D8B030D-6E8A-4147-A177-3AD203B41FA5}">
                      <a16:colId xmlns:a16="http://schemas.microsoft.com/office/drawing/2014/main" val="1861106778"/>
                    </a:ext>
                  </a:extLst>
                </a:gridCol>
              </a:tblGrid>
              <a:tr h="1269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Status Atual / Próximos Passos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Previsão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68094"/>
                  </a:ext>
                </a:extLst>
              </a:tr>
              <a:tr h="8467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 12: Instituto Nacional de Informática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MCTI, Porto Digital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Encomenda para criação do INI com foco em IA. Proposta em preparação.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Entrega em 2026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110871790"/>
                  </a:ext>
                </a:extLst>
              </a:tr>
              <a:tr h="2762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 13: Fomento à P&amp;D com América do Sul e África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CNPq, MCTI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Edital em elaboração pelo CNPq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Em elaboração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/>
                </a:tc>
                <a:extLst>
                  <a:ext uri="{0D108BD9-81ED-4DB2-BD59-A6C34878D82A}">
                    <a16:rowId xmlns:a16="http://schemas.microsoft.com/office/drawing/2014/main" val="1212736560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C3A30AA3-6127-216A-B564-6D94A91E4F09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00D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18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942A3C-30D6-30D2-BC4A-38C553EDB6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042" y="0"/>
            <a:ext cx="9115916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102ABC0-43BC-9972-D9A0-602E0CBE2A7F}"/>
              </a:ext>
            </a:extLst>
          </p:cNvPr>
          <p:cNvSpPr txBox="1"/>
          <p:nvPr/>
        </p:nvSpPr>
        <p:spPr>
          <a:xfrm>
            <a:off x="359228" y="1052623"/>
            <a:ext cx="923330" cy="47527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400" dirty="0">
                <a:latin typeface="Aptos" panose="020B0004020202020204" pitchFamily="34" charset="0"/>
              </a:rPr>
              <a:t>EIXO 2 – Difusão, Formação e Capacitação</a:t>
            </a:r>
          </a:p>
        </p:txBody>
      </p:sp>
    </p:spTree>
    <p:extLst>
      <p:ext uri="{BB962C8B-B14F-4D97-AF65-F5344CB8AC3E}">
        <p14:creationId xmlns:p14="http://schemas.microsoft.com/office/powerpoint/2010/main" val="17463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499C-2915-0E6E-36DF-C0DE20324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155D578-B9EB-D75A-B497-E29E06E39BEA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BCEF4C2-87DD-3255-B53A-A313D8C30E8F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D7CA734-A628-7234-68FF-7A7C18FDEA48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952D1923-735B-D267-449C-0FAC9F5BA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21548C3F-1C04-C1D5-C6EC-40F5BC655C03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EC264D89-EACE-C2DD-2DD9-1BBD436A605B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2 – Ações com entregas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9E4D337-FC11-42A5-2D80-406128B27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949312"/>
              </p:ext>
            </p:extLst>
          </p:nvPr>
        </p:nvGraphicFramePr>
        <p:xfrm>
          <a:off x="889841" y="1066236"/>
          <a:ext cx="10879663" cy="5199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683073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4998384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964601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effectLst/>
                        </a:rPr>
                        <a:t>Ação</a:t>
                      </a:r>
                      <a:endParaRPr lang="pt-BR" sz="15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effectLst/>
                        </a:rPr>
                        <a:t>Envolvidos</a:t>
                      </a:r>
                      <a:endParaRPr lang="pt-BR" sz="15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>
                          <a:effectLst/>
                        </a:rPr>
                        <a:t>Principal Entrega</a:t>
                      </a:r>
                      <a:endParaRPr lang="pt-BR" sz="15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effectLst/>
                        </a:rPr>
                        <a:t>Recursos Utilizados</a:t>
                      </a:r>
                      <a:endParaRPr lang="pt-BR" sz="15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14: Difusão, divulgação e letramento em IA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MCTI, LNCC, CNPq, MEC</a:t>
                      </a:r>
                      <a:endParaRPr lang="pt-BR" sz="155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1ª Olimpíada Nacional de IA (ONIA): 716 mil estudantes inscritos. 4 estudantes representaram o Brasil na Olimpíada Internacional (27% meninas premiadas).</a:t>
                      </a:r>
                      <a:endParaRPr lang="pt-BR" sz="155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Apoio institucional LNCC 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15: Criação e ampliação de </a:t>
                      </a:r>
                      <a:r>
                        <a:rPr lang="pt-BR" sz="1550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LIFEs</a:t>
                      </a:r>
                      <a:endParaRPr lang="pt-BR" sz="155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CAPES, MEC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Criação de 27 novos laboratórios e ampliação de 20 laboratórios existentes (até 2028).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apuração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16: IA na Graduação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MEC, CAPES</a:t>
                      </a:r>
                      <a:endParaRPr lang="pt-BR" sz="155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Cursos autorizados em UFMG, UFPB, UFPR e UEL. Total de 73.275 vagas no país (8.104 criadas em 2024). CENSO de cursos de graduação em andamento. Meta PBIA: 5 mil vagas/ano.</a:t>
                      </a:r>
                      <a:endParaRPr lang="pt-BR" sz="155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apuração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4230975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17: Bolsas de IA para Graduação e Pós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CAPES, CNPq, MEC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CAPES: Pagamento de bolsas de pós-graduação. </a:t>
                      </a:r>
                      <a:b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</a:br>
                      <a: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CNPq: Lançamento de chamada de bolsas de IA para graduação e pós previsto para dez/2026.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R$ 25,8 milhões (CAPES)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008732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18: Bolsas de Doutorado em IA no Exterior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CAPES, CNPq, MEC</a:t>
                      </a:r>
                      <a:endParaRPr lang="pt-BR" sz="155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CAPES: Pagamento de bolsas de Doutorado no exterior. CNPq: Lançamento de chamada de bolsas de doutorado em IA no exterior previsto para dez/2026.</a:t>
                      </a:r>
                      <a:endParaRPr lang="pt-BR" sz="155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55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$ 4,4 milhões (CAPES)</a:t>
                      </a:r>
                      <a:endParaRPr lang="pt-BR" sz="155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14484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19: Qualificação profissional em IA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Sistema S, ABES, Brasscom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SEBRAE: Curso de IA na prática com 40 mil inscritos (meta: 20 mil). Acordo de Cooperação Técnica com Microsoft, Google e </a:t>
                      </a:r>
                      <a:r>
                        <a:rPr lang="pt-BR" sz="1550" dirty="0" err="1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Alura</a:t>
                      </a:r>
                      <a: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50" dirty="0" err="1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55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$ 80 mil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2497967453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D0637844-33E6-9C8D-5A3C-34AA7F11EEE0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0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7907F-FDFD-C41D-8E7D-C0D2E5151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BB19DD30-6CAD-4EE5-5D07-44416AE46338}"/>
              </a:ext>
            </a:extLst>
          </p:cNvPr>
          <p:cNvGrpSpPr/>
          <p:nvPr/>
        </p:nvGrpSpPr>
        <p:grpSpPr>
          <a:xfrm>
            <a:off x="0" y="-60281"/>
            <a:ext cx="12192000" cy="6918281"/>
            <a:chOff x="0" y="-60281"/>
            <a:chExt cx="12192000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B7AA53F9-7CCA-C862-F301-1847BEFEE8E8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DEEA458-1FDF-F044-B024-1DFA7434D91F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9FB3C59E-9164-B803-68C3-B4CB53FDE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1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9CDC2C77-9534-17B4-0EF4-02D9C355805E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FB4192-95BB-B237-C577-BA7F9AC84B52}"/>
              </a:ext>
            </a:extLst>
          </p:cNvPr>
          <p:cNvSpPr txBox="1"/>
          <p:nvPr/>
        </p:nvSpPr>
        <p:spPr>
          <a:xfrm>
            <a:off x="788696" y="162615"/>
            <a:ext cx="8382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00D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2 – Ações em preparação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A59066B-36FB-BA26-4B2D-028D4273F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55321"/>
              </p:ext>
            </p:extLst>
          </p:nvPr>
        </p:nvGraphicFramePr>
        <p:xfrm>
          <a:off x="889842" y="1066235"/>
          <a:ext cx="10879661" cy="3133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9196">
                  <a:extLst>
                    <a:ext uri="{9D8B030D-6E8A-4147-A177-3AD203B41FA5}">
                      <a16:colId xmlns:a16="http://schemas.microsoft.com/office/drawing/2014/main" val="258168520"/>
                    </a:ext>
                  </a:extLst>
                </a:gridCol>
                <a:gridCol w="1352145">
                  <a:extLst>
                    <a:ext uri="{9D8B030D-6E8A-4147-A177-3AD203B41FA5}">
                      <a16:colId xmlns:a16="http://schemas.microsoft.com/office/drawing/2014/main" val="1508861879"/>
                    </a:ext>
                  </a:extLst>
                </a:gridCol>
                <a:gridCol w="5476672">
                  <a:extLst>
                    <a:ext uri="{9D8B030D-6E8A-4147-A177-3AD203B41FA5}">
                      <a16:colId xmlns:a16="http://schemas.microsoft.com/office/drawing/2014/main" val="1756735270"/>
                    </a:ext>
                  </a:extLst>
                </a:gridCol>
                <a:gridCol w="1691648">
                  <a:extLst>
                    <a:ext uri="{9D8B030D-6E8A-4147-A177-3AD203B41FA5}">
                      <a16:colId xmlns:a16="http://schemas.microsoft.com/office/drawing/2014/main" val="3444524197"/>
                    </a:ext>
                  </a:extLst>
                </a:gridCol>
              </a:tblGrid>
              <a:tr h="3186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Status Atual / Próximos Passos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Previsão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68094"/>
                  </a:ext>
                </a:extLst>
              </a:tr>
              <a:tr h="8645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20: IA para Educação e Trabalho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MEC, MCTI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Lançamento do portal de cursos em IA. Até 5 parcerias institucionais para capacitação/requalificação. 2.000 alunos capacitados por empresas parceiras.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Até 12/2025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10871790"/>
                  </a:ext>
                </a:extLst>
              </a:tr>
              <a:tr h="111762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Novo componente (Ação 20): Programa nacional de capacitação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MEC, MCTI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Iniciativa em formatação com valor previsto de </a:t>
                      </a:r>
                      <a:r>
                        <a:rPr lang="pt-BR" sz="1600" dirty="0" err="1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$ 388 milhões.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Lançamento até 12/2025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212736560"/>
                  </a:ext>
                </a:extLst>
              </a:tr>
              <a:tr h="6115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21: Residência em </a:t>
                      </a:r>
                      <a:r>
                        <a:rPr lang="pt-BR" sz="1600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TICs-IA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MCTI, FINEP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Chamada Pública para programas de formação em IA, visando capacitar até 60 mil desenvolvedores e usuários até 2028.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Até 2028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016918033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12AB74CD-62CF-B51B-95CE-105B819EDCD1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00D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10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3CD198-F5E0-2AD1-2D2A-6FBC804CC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84" y="0"/>
            <a:ext cx="9099231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D5C97F3-9E6C-0F9A-81A4-32EA6FAF02D6}"/>
              </a:ext>
            </a:extLst>
          </p:cNvPr>
          <p:cNvSpPr txBox="1"/>
          <p:nvPr/>
        </p:nvSpPr>
        <p:spPr>
          <a:xfrm>
            <a:off x="359228" y="1052623"/>
            <a:ext cx="923330" cy="47527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400" dirty="0">
                <a:latin typeface="Aptos" panose="020B0004020202020204" pitchFamily="34" charset="0"/>
              </a:rPr>
              <a:t>EIXO 3 – IA para Melhoria dos Serviços Públicos</a:t>
            </a:r>
          </a:p>
        </p:txBody>
      </p:sp>
    </p:spTree>
    <p:extLst>
      <p:ext uri="{BB962C8B-B14F-4D97-AF65-F5344CB8AC3E}">
        <p14:creationId xmlns:p14="http://schemas.microsoft.com/office/powerpoint/2010/main" val="3661993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8DFE1-45AF-70FB-7153-0F83ED424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0E52F26A-D9B7-3545-CD3D-BDF88796325B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3693197-3C36-5AD9-D2C7-BD85ABA8D47C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AD9E54F0-E7BE-49BF-8A71-6812B6E3268A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96961B47-72FF-4CDD-01A2-12D696CF0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8C34EC61-2BA0-24A0-6CA8-AA644A1C8111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80D8B717-80AD-5678-C172-C718F7D5CC64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3 – Ações com entregas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CC02424-62CB-28AC-3D02-760173301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865708"/>
              </p:ext>
            </p:extLst>
          </p:nvPr>
        </p:nvGraphicFramePr>
        <p:xfrm>
          <a:off x="889841" y="1066236"/>
          <a:ext cx="10879663" cy="551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3282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585609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5252936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827836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Ação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Envolvidos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effectLst/>
                        </a:rPr>
                        <a:t>Principal Entrega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Recursos Utilizados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Projeto IA Brasil (Ações 22-34)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MCTI, FINEP, CPQD</a:t>
                      </a:r>
                      <a:endParaRPr lang="pt-BR" sz="1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7 entregas principais: catalogação e interoperabilidade de dados, plataforma low-code com IA Generativa, Núcleo de IA de Governo (NIA), tecnologias de cibersegurança, qualificação de dados cadastrais, comunicação personalizada e difusão de informações.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R$ 100 milhões (</a:t>
                      </a:r>
                      <a:r>
                        <a:rPr lang="pt-BR" sz="1400" i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2025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)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23: Prospecção e estruturação de projetos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3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MCTI, Serpro, Dataprev, FINEP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MGI: 58 soluções de IA prospectadas e 16 priorizadas.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R$ 210 mil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24: Experimentação de projetos de IA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MCTI, FINEP, </a:t>
                      </a:r>
                      <a:r>
                        <a:rPr lang="en-GB" sz="13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UnB</a:t>
                      </a:r>
                      <a:r>
                        <a:rPr lang="en-GB" sz="1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, SERPRO, </a:t>
                      </a:r>
                      <a:r>
                        <a:rPr lang="en-GB" sz="13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Dataprev</a:t>
                      </a:r>
                      <a:r>
                        <a:rPr lang="en-GB" sz="1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, CPQD</a:t>
                      </a:r>
                      <a:endParaRPr lang="pt-BR" sz="1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MGI: 2 soluções de IA experimentadas.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R$ 960 mil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4230975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25: Monitoramento do desenvolvimento e uso da IA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3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MCTI, FINEP, CPQD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MGI: Entregue autodiagnóstico de adoção de IA nos órgãos públicos do ano de 2024.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Parte de R$ 4 milhões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008732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26: Capacitação de servidores públicos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MCTI, FINEP, Enap, </a:t>
                      </a:r>
                      <a:r>
                        <a:rPr lang="en-GB" sz="13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Serpro</a:t>
                      </a:r>
                      <a:r>
                        <a:rPr lang="en-GB" sz="1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, CPQD</a:t>
                      </a:r>
                      <a:endParaRPr lang="pt-BR" sz="1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MGI: 4 trilhas de capacitação em IA realizadas (12 mil servidores capacitados) e 1 Cartilha de IA Generativa lançada.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Parte de R$ 7,5 milhões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14484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28: Catalogação e governança de dados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3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MCTI, FINEP, CPQD, CGU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MGI: Jan–</a:t>
                      </a:r>
                      <a:r>
                        <a:rPr lang="pt-BR" sz="1400" dirty="0" err="1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jul</a:t>
                      </a:r>
                      <a:r>
                        <a:rPr lang="pt-BR" sz="14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/2025: 1.002 conjuntos de dados catalogados (meta EFGD: 2.000 até 2026).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Parte de R$ 6 milhões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2497967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30: Personalização dos serviços públicos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3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SERPRO, Dataprev, CPQD, FINEP</a:t>
                      </a:r>
                      <a:endParaRPr lang="pt-BR" sz="13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MGI: Caixa Postal GOV.BR lançada e plataforma de relacionamento com cidadão contratada.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$ 700 mil</a:t>
                      </a:r>
                      <a:endParaRPr lang="pt-BR" sz="14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954290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37: IA para gestão de pessoas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3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MCTI, FINEP, Enap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MGI: Consultoria com a Catálise para construção do TR.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Parte de </a:t>
                      </a:r>
                      <a:r>
                        <a:rPr lang="pt-BR" sz="1400" dirty="0" err="1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4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$ 13 milhões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4238805841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00E691CA-AB3B-DA3F-5AD9-03A87E90948B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93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99709-DE90-77B6-F538-26FDCDDC9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C27C0398-48BB-6433-A58C-A830875BDA1F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5EEEED01-53D1-F8ED-2526-709EAA664D22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6A5BF92-DB7E-886B-4B25-CE35B43A50CB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FBBED216-65C7-EC12-428D-BE7666CB6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53944C30-20D9-357E-47B2-ADDD7F69A120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CD57C9-1984-8A9D-6FA6-224493489A4D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183EFF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3 – Ações iniciadas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AD5D4D3-8A00-3D87-61B0-C020E02A7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26675"/>
              </p:ext>
            </p:extLst>
          </p:nvPr>
        </p:nvGraphicFramePr>
        <p:xfrm>
          <a:off x="889841" y="1066236"/>
          <a:ext cx="10879663" cy="163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3010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566153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5389124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701376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</a:rPr>
                        <a:t>Ação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</a:rPr>
                        <a:t>Envolvidos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</a:rPr>
                        <a:t>Status Atual / Próximos Passos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</a:rPr>
                        <a:t>Previsão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27: Nuvem de governo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SERPRO, Dataprev</a:t>
                      </a:r>
                      <a:endParaRPr lang="pt-BR" sz="15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Infraestrutura de nuvem soberana em implementação pelo SERPRO e Dataprev</a:t>
                      </a:r>
                      <a:endParaRPr lang="pt-BR" sz="15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implementação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40: SIPEC - Sistema de Previsão de Extremos Climáticos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MCTI, FINEP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Oficinas para desenvolvimento do sistema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andamento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7CF12299-1F57-5C20-F0F6-4DD75CF8777F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18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7143B02-992A-9E0F-FE6D-1FB045696B0E}"/>
              </a:ext>
            </a:extLst>
          </p:cNvPr>
          <p:cNvSpPr txBox="1"/>
          <p:nvPr/>
        </p:nvSpPr>
        <p:spPr>
          <a:xfrm>
            <a:off x="786991" y="2702088"/>
            <a:ext cx="8382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00D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3 – Ações em preparação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33EFF1C-F494-E29D-B59D-B6EEF35A3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984186"/>
              </p:ext>
            </p:extLst>
          </p:nvPr>
        </p:nvGraphicFramePr>
        <p:xfrm>
          <a:off x="888137" y="3605709"/>
          <a:ext cx="10879661" cy="275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2122">
                  <a:extLst>
                    <a:ext uri="{9D8B030D-6E8A-4147-A177-3AD203B41FA5}">
                      <a16:colId xmlns:a16="http://schemas.microsoft.com/office/drawing/2014/main" val="258168520"/>
                    </a:ext>
                  </a:extLst>
                </a:gridCol>
                <a:gridCol w="1278822">
                  <a:extLst>
                    <a:ext uri="{9D8B030D-6E8A-4147-A177-3AD203B41FA5}">
                      <a16:colId xmlns:a16="http://schemas.microsoft.com/office/drawing/2014/main" val="1508861879"/>
                    </a:ext>
                  </a:extLst>
                </a:gridCol>
                <a:gridCol w="5758774">
                  <a:extLst>
                    <a:ext uri="{9D8B030D-6E8A-4147-A177-3AD203B41FA5}">
                      <a16:colId xmlns:a16="http://schemas.microsoft.com/office/drawing/2014/main" val="1756735270"/>
                    </a:ext>
                  </a:extLst>
                </a:gridCol>
                <a:gridCol w="1689943">
                  <a:extLst>
                    <a:ext uri="{9D8B030D-6E8A-4147-A177-3AD203B41FA5}">
                      <a16:colId xmlns:a16="http://schemas.microsoft.com/office/drawing/2014/main" val="3444524197"/>
                    </a:ext>
                  </a:extLst>
                </a:gridCol>
              </a:tblGrid>
              <a:tr h="1269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</a:rPr>
                        <a:t>Ação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</a:rPr>
                        <a:t>Envolvidos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</a:rPr>
                        <a:t>Status Atual / Próximos Passos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</a:rPr>
                        <a:t>Previsão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68094"/>
                  </a:ext>
                </a:extLst>
              </a:tr>
              <a:tr h="2281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35: IA para contratações públicas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</a:t>
                      </a:r>
                      <a:endParaRPr lang="pt-BR" sz="15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Proposta em elaboração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elaboração</a:t>
                      </a:r>
                      <a:endParaRPr lang="pt-BR" sz="15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10871790"/>
                  </a:ext>
                </a:extLst>
              </a:tr>
              <a:tr h="2762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36: IA para gestão dos recursos da educação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MEC, FNDE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IA para simplificação e automatização da gestão e prestação de contas dos recursos do FNDE e Programa Dinheiro Direto na Escola (PDDE)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elaboração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212736560"/>
                  </a:ext>
                </a:extLst>
              </a:tr>
              <a:tr h="2762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38: IA para Patrimônio da União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</a:t>
                      </a:r>
                      <a:endParaRPr lang="pt-BR" sz="15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Proposta em elaboração</a:t>
                      </a:r>
                      <a:endParaRPr lang="pt-BR" sz="15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elaboração</a:t>
                      </a:r>
                      <a:endParaRPr lang="pt-BR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016918033"/>
                  </a:ext>
                </a:extLst>
              </a:tr>
              <a:tr h="2762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39: IA nas empresas estatais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Proposta em elaboração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5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elaboração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643589000"/>
                  </a:ext>
                </a:extLst>
              </a:tr>
            </a:tbl>
          </a:graphicData>
        </a:graphic>
      </p:graphicFrame>
      <p:sp>
        <p:nvSpPr>
          <p:cNvPr id="11" name="Retângulo 10">
            <a:extLst>
              <a:ext uri="{FF2B5EF4-FFF2-40B4-BE49-F238E27FC236}">
                <a16:creationId xmlns:a16="http://schemas.microsoft.com/office/drawing/2014/main" id="{97EB7708-DC24-5614-9AD6-87664E45249B}"/>
              </a:ext>
            </a:extLst>
          </p:cNvPr>
          <p:cNvSpPr/>
          <p:nvPr/>
        </p:nvSpPr>
        <p:spPr>
          <a:xfrm flipV="1">
            <a:off x="517353" y="3286862"/>
            <a:ext cx="7886777" cy="101473"/>
          </a:xfrm>
          <a:prstGeom prst="rect">
            <a:avLst/>
          </a:prstGeom>
          <a:solidFill>
            <a:srgbClr val="00D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480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44A16C-E133-DF54-04C1-B7F5EC9D82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871" y="0"/>
            <a:ext cx="911025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AAC83EB-AF88-E273-B525-C5CC121CC4D8}"/>
              </a:ext>
            </a:extLst>
          </p:cNvPr>
          <p:cNvSpPr txBox="1"/>
          <p:nvPr/>
        </p:nvSpPr>
        <p:spPr>
          <a:xfrm>
            <a:off x="359228" y="1052623"/>
            <a:ext cx="923330" cy="47527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400" dirty="0">
                <a:latin typeface="Aptos" panose="020B0004020202020204" pitchFamily="34" charset="0"/>
              </a:rPr>
              <a:t>EIXO 4 – IA para Inovação Empresarial</a:t>
            </a:r>
          </a:p>
        </p:txBody>
      </p:sp>
    </p:spTree>
    <p:extLst>
      <p:ext uri="{BB962C8B-B14F-4D97-AF65-F5344CB8AC3E}">
        <p14:creationId xmlns:p14="http://schemas.microsoft.com/office/powerpoint/2010/main" val="423560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>
          <a:extLst>
            <a:ext uri="{FF2B5EF4-FFF2-40B4-BE49-F238E27FC236}">
              <a16:creationId xmlns:a16="http://schemas.microsoft.com/office/drawing/2014/main" id="{A025045D-B0CD-8F1B-AE5B-89257D54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73BE569-A3EC-AA56-A65D-BF1A3AA349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C40C4E-E62F-F929-7D5D-A22528C3F87D}"/>
              </a:ext>
            </a:extLst>
          </p:cNvPr>
          <p:cNvSpPr/>
          <p:nvPr/>
        </p:nvSpPr>
        <p:spPr>
          <a:xfrm>
            <a:off x="865771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noProof="0" dirty="0">
                <a:solidFill>
                  <a:prstClr val="white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Plano</a:t>
            </a:r>
            <a:r>
              <a:rPr lang="pt-BR" sz="1600" noProof="0" dirty="0">
                <a:solidFill>
                  <a:srgbClr val="5AC7CA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t-BR" sz="1600" noProof="0" dirty="0">
                <a:solidFill>
                  <a:srgbClr val="FFD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IA para o Bem de Todos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21CAFA9-A0B0-6027-4479-39BD3D162862}"/>
              </a:ext>
            </a:extLst>
          </p:cNvPr>
          <p:cNvSpPr txBox="1"/>
          <p:nvPr/>
        </p:nvSpPr>
        <p:spPr>
          <a:xfrm>
            <a:off x="859822" y="763415"/>
            <a:ext cx="9033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u="none" strike="noStrike" kern="1200" cap="none" spc="2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 Plano IA para o Bem de Todos busca: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6382BAF-2B18-757B-00B9-02C5719DFE10}"/>
              </a:ext>
            </a:extLst>
          </p:cNvPr>
          <p:cNvGrpSpPr/>
          <p:nvPr/>
        </p:nvGrpSpPr>
        <p:grpSpPr>
          <a:xfrm>
            <a:off x="1195258" y="1457329"/>
            <a:ext cx="10130971" cy="4753476"/>
            <a:chOff x="1376352" y="1457329"/>
            <a:chExt cx="9801485" cy="4423569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BCA04C0B-0D99-1B31-99E8-F99932403C96}"/>
                </a:ext>
              </a:extLst>
            </p:cNvPr>
            <p:cNvGrpSpPr/>
            <p:nvPr/>
          </p:nvGrpSpPr>
          <p:grpSpPr>
            <a:xfrm>
              <a:off x="7966705" y="1457329"/>
              <a:ext cx="3207600" cy="2150297"/>
              <a:chOff x="8158338" y="1468436"/>
              <a:chExt cx="3207600" cy="2150297"/>
            </a:xfrm>
          </p:grpSpPr>
          <p:sp>
            <p:nvSpPr>
              <p:cNvPr id="38" name="Retângulo Arredondado 14">
                <a:extLst>
                  <a:ext uri="{FF2B5EF4-FFF2-40B4-BE49-F238E27FC236}">
                    <a16:creationId xmlns:a16="http://schemas.microsoft.com/office/drawing/2014/main" id="{1AA94D26-3CF9-17C1-466B-879530B37391}"/>
                  </a:ext>
                </a:extLst>
              </p:cNvPr>
              <p:cNvSpPr/>
              <p:nvPr/>
            </p:nvSpPr>
            <p:spPr>
              <a:xfrm>
                <a:off x="8158338" y="1527452"/>
                <a:ext cx="3207600" cy="2091281"/>
              </a:xfrm>
              <a:prstGeom prst="roundRect">
                <a:avLst/>
              </a:prstGeom>
              <a:solidFill>
                <a:srgbClr val="183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6B7A28F9-B521-BD2A-BB42-9686E24E6B5B}"/>
                  </a:ext>
                </a:extLst>
              </p:cNvPr>
              <p:cNvSpPr/>
              <p:nvPr/>
            </p:nvSpPr>
            <p:spPr>
              <a:xfrm>
                <a:off x="8343738" y="1665151"/>
                <a:ext cx="2836800" cy="1689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700"/>
                  </a:spcAft>
                  <a:buClr>
                    <a:srgbClr val="FFDA00"/>
                  </a:buClr>
                  <a:buSzTx/>
                  <a:buFontTx/>
                  <a:buNone/>
                  <a:tabLst/>
                  <a:defRPr/>
                </a:pPr>
                <a:r>
                  <a:rPr kumimoji="0" lang="pt-BR" sz="1600" u="none" strike="noStrike" kern="1200" cap="none" spc="2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Calibri" panose="020F0502020204030204" pitchFamily="34" charset="0"/>
                    <a:cs typeface="Segoe UI Semibold" panose="020B0702040204020203" pitchFamily="34" charset="0"/>
                  </a:rPr>
                  <a:t>Desenvolver modelos avançados de linguagem em português, com dados nacionais que abarcam nossa diversidade cultural, social e linguística, para fortalecer a soberania em IA.</a:t>
                </a:r>
              </a:p>
            </p:txBody>
          </p:sp>
          <p:grpSp>
            <p:nvGrpSpPr>
              <p:cNvPr id="40" name="Agrupar 39">
                <a:extLst>
                  <a:ext uri="{FF2B5EF4-FFF2-40B4-BE49-F238E27FC236}">
                    <a16:creationId xmlns:a16="http://schemas.microsoft.com/office/drawing/2014/main" id="{28ACE8F0-2DAF-706C-60FD-5A832AA4C5E8}"/>
                  </a:ext>
                </a:extLst>
              </p:cNvPr>
              <p:cNvGrpSpPr/>
              <p:nvPr/>
            </p:nvGrpSpPr>
            <p:grpSpPr>
              <a:xfrm>
                <a:off x="9453834" y="1468436"/>
                <a:ext cx="616608" cy="161432"/>
                <a:chOff x="1637414" y="244549"/>
                <a:chExt cx="616608" cy="161432"/>
              </a:xfrm>
              <a:solidFill>
                <a:srgbClr val="FFDA00"/>
              </a:solidFill>
            </p:grpSpPr>
            <p:sp>
              <p:nvSpPr>
                <p:cNvPr id="41" name="Elipse 40">
                  <a:extLst>
                    <a:ext uri="{FF2B5EF4-FFF2-40B4-BE49-F238E27FC236}">
                      <a16:creationId xmlns:a16="http://schemas.microsoft.com/office/drawing/2014/main" id="{202F2F83-8944-AF20-F1EE-BB2857D5A4CB}"/>
                    </a:ext>
                  </a:extLst>
                </p:cNvPr>
                <p:cNvSpPr/>
                <p:nvPr/>
              </p:nvSpPr>
              <p:spPr>
                <a:xfrm>
                  <a:off x="163741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Elipse 41">
                  <a:extLst>
                    <a:ext uri="{FF2B5EF4-FFF2-40B4-BE49-F238E27FC236}">
                      <a16:creationId xmlns:a16="http://schemas.microsoft.com/office/drawing/2014/main" id="{76AB757E-5934-33E4-27EE-7EC69176C452}"/>
                    </a:ext>
                  </a:extLst>
                </p:cNvPr>
                <p:cNvSpPr/>
                <p:nvPr/>
              </p:nvSpPr>
              <p:spPr>
                <a:xfrm>
                  <a:off x="186597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ipse 42">
                  <a:extLst>
                    <a:ext uri="{FF2B5EF4-FFF2-40B4-BE49-F238E27FC236}">
                      <a16:creationId xmlns:a16="http://schemas.microsoft.com/office/drawing/2014/main" id="{AA50ECA9-162F-850E-3BD4-629EF595AAEF}"/>
                    </a:ext>
                  </a:extLst>
                </p:cNvPr>
                <p:cNvSpPr/>
                <p:nvPr/>
              </p:nvSpPr>
              <p:spPr>
                <a:xfrm>
                  <a:off x="2094534" y="246493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22E61110-E328-55A6-94CC-1A6EB32C5034}"/>
                </a:ext>
              </a:extLst>
            </p:cNvPr>
            <p:cNvGrpSpPr/>
            <p:nvPr/>
          </p:nvGrpSpPr>
          <p:grpSpPr>
            <a:xfrm>
              <a:off x="6369262" y="3728880"/>
              <a:ext cx="4808575" cy="2152018"/>
              <a:chOff x="6369262" y="3728880"/>
              <a:chExt cx="4808575" cy="2152018"/>
            </a:xfrm>
          </p:grpSpPr>
          <p:sp>
            <p:nvSpPr>
              <p:cNvPr id="32" name="Retângulo Arredondado 15">
                <a:extLst>
                  <a:ext uri="{FF2B5EF4-FFF2-40B4-BE49-F238E27FC236}">
                    <a16:creationId xmlns:a16="http://schemas.microsoft.com/office/drawing/2014/main" id="{11C6C017-6A6D-DDBF-E454-37F0452D7B75}"/>
                  </a:ext>
                </a:extLst>
              </p:cNvPr>
              <p:cNvSpPr/>
              <p:nvPr/>
            </p:nvSpPr>
            <p:spPr>
              <a:xfrm>
                <a:off x="6369262" y="3789617"/>
                <a:ext cx="4808575" cy="2091281"/>
              </a:xfrm>
              <a:prstGeom prst="roundRect">
                <a:avLst/>
              </a:prstGeom>
              <a:solidFill>
                <a:srgbClr val="183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AA7B3DE9-E5F2-D48C-C34B-B5E5539A4CF8}"/>
                  </a:ext>
                </a:extLst>
              </p:cNvPr>
              <p:cNvSpPr/>
              <p:nvPr/>
            </p:nvSpPr>
            <p:spPr>
              <a:xfrm>
                <a:off x="6655336" y="4296648"/>
                <a:ext cx="4236426" cy="1002456"/>
              </a:xfrm>
              <a:prstGeom prst="rect">
                <a:avLst/>
              </a:prstGeom>
              <a:solidFill>
                <a:srgbClr val="183E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700"/>
                  </a:spcAft>
                  <a:buClr>
                    <a:srgbClr val="FFDA00"/>
                  </a:buClr>
                  <a:buSzTx/>
                  <a:buFontTx/>
                  <a:buNone/>
                  <a:tabLst/>
                  <a:defRPr/>
                </a:pPr>
                <a:r>
                  <a:rPr kumimoji="0" lang="pt-BR" sz="1600" u="none" strike="noStrike" kern="1200" cap="none" spc="2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Calibri" panose="020F0502020204030204" pitchFamily="34" charset="0"/>
                    <a:cs typeface="Segoe UI Semibold" panose="020B0702040204020203" pitchFamily="34" charset="0"/>
                  </a:rPr>
                  <a:t>Promover o protagonismo global do Brasil em IA por meio do desenvolvimento tecnológico nacional e ações estratégicas de colaboração internacional.</a:t>
                </a:r>
              </a:p>
            </p:txBody>
          </p:sp>
          <p:grpSp>
            <p:nvGrpSpPr>
              <p:cNvPr id="34" name="Agrupar 33">
                <a:extLst>
                  <a:ext uri="{FF2B5EF4-FFF2-40B4-BE49-F238E27FC236}">
                    <a16:creationId xmlns:a16="http://schemas.microsoft.com/office/drawing/2014/main" id="{63948EC6-BEFF-1266-323D-63E9B3BE2E51}"/>
                  </a:ext>
                </a:extLst>
              </p:cNvPr>
              <p:cNvGrpSpPr/>
              <p:nvPr/>
            </p:nvGrpSpPr>
            <p:grpSpPr>
              <a:xfrm>
                <a:off x="8465245" y="3728880"/>
                <a:ext cx="616608" cy="161432"/>
                <a:chOff x="1637414" y="244549"/>
                <a:chExt cx="616608" cy="161432"/>
              </a:xfrm>
              <a:solidFill>
                <a:srgbClr val="FFDA00"/>
              </a:solidFill>
            </p:grpSpPr>
            <p:sp>
              <p:nvSpPr>
                <p:cNvPr id="35" name="Elipse 34">
                  <a:extLst>
                    <a:ext uri="{FF2B5EF4-FFF2-40B4-BE49-F238E27FC236}">
                      <a16:creationId xmlns:a16="http://schemas.microsoft.com/office/drawing/2014/main" id="{0280111F-53FC-542D-CC3B-DECFDF7BBF73}"/>
                    </a:ext>
                  </a:extLst>
                </p:cNvPr>
                <p:cNvSpPr/>
                <p:nvPr/>
              </p:nvSpPr>
              <p:spPr>
                <a:xfrm>
                  <a:off x="163741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DF64E089-23E9-3C55-BF79-3C49F5618FAD}"/>
                    </a:ext>
                  </a:extLst>
                </p:cNvPr>
                <p:cNvSpPr/>
                <p:nvPr/>
              </p:nvSpPr>
              <p:spPr>
                <a:xfrm>
                  <a:off x="186597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8B763D09-45AC-DC4A-0AEF-D2BD6826C424}"/>
                    </a:ext>
                  </a:extLst>
                </p:cNvPr>
                <p:cNvSpPr/>
                <p:nvPr/>
              </p:nvSpPr>
              <p:spPr>
                <a:xfrm>
                  <a:off x="2094534" y="246493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B8C9CC98-F6AC-D45A-5247-E7C3E42DC269}"/>
                </a:ext>
              </a:extLst>
            </p:cNvPr>
            <p:cNvGrpSpPr/>
            <p:nvPr/>
          </p:nvGrpSpPr>
          <p:grpSpPr>
            <a:xfrm>
              <a:off x="1376352" y="1457329"/>
              <a:ext cx="3207600" cy="2135190"/>
              <a:chOff x="1384900" y="1444649"/>
              <a:chExt cx="3207600" cy="2135190"/>
            </a:xfrm>
          </p:grpSpPr>
          <p:sp>
            <p:nvSpPr>
              <p:cNvPr id="26" name="Retângulo Arredondado 8">
                <a:extLst>
                  <a:ext uri="{FF2B5EF4-FFF2-40B4-BE49-F238E27FC236}">
                    <a16:creationId xmlns:a16="http://schemas.microsoft.com/office/drawing/2014/main" id="{7BEAA043-C156-79F6-2D4A-05E7F77A70D9}"/>
                  </a:ext>
                </a:extLst>
              </p:cNvPr>
              <p:cNvSpPr/>
              <p:nvPr/>
            </p:nvSpPr>
            <p:spPr>
              <a:xfrm>
                <a:off x="1384900" y="1488558"/>
                <a:ext cx="3207600" cy="2091281"/>
              </a:xfrm>
              <a:prstGeom prst="roundRect">
                <a:avLst/>
              </a:prstGeom>
              <a:solidFill>
                <a:srgbClr val="183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8CC9464-84EE-47AA-D6F1-03CEF6DE5C90}"/>
                  </a:ext>
                </a:extLst>
              </p:cNvPr>
              <p:cNvSpPr/>
              <p:nvPr/>
            </p:nvSpPr>
            <p:spPr>
              <a:xfrm>
                <a:off x="1570300" y="1872479"/>
                <a:ext cx="2836800" cy="1231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700"/>
                  </a:spcAft>
                  <a:buClr>
                    <a:srgbClr val="FFDA00"/>
                  </a:buClr>
                  <a:buSzTx/>
                  <a:buFontTx/>
                  <a:buNone/>
                  <a:tabLst/>
                  <a:defRPr/>
                </a:pPr>
                <a:r>
                  <a:rPr kumimoji="0" lang="pt-BR" sz="1600" u="none" strike="noStrike" kern="1200" cap="none" spc="2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Calibri" panose="020F0502020204030204" pitchFamily="34" charset="0"/>
                    <a:cs typeface="Segoe UI Semibold" panose="020B0702040204020203" pitchFamily="34" charset="0"/>
                  </a:rPr>
                  <a:t>Transformar a vida dos brasileiros por meio de inovações sustentáveis e inclusivas baseadas em Inteligência Artificial.</a:t>
                </a:r>
              </a:p>
            </p:txBody>
          </p:sp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id="{ECFB3837-4BAA-E1A7-9914-ECF2D225C417}"/>
                  </a:ext>
                </a:extLst>
              </p:cNvPr>
              <p:cNvGrpSpPr/>
              <p:nvPr/>
            </p:nvGrpSpPr>
            <p:grpSpPr>
              <a:xfrm>
                <a:off x="2680396" y="1444649"/>
                <a:ext cx="616608" cy="161432"/>
                <a:chOff x="1637414" y="244549"/>
                <a:chExt cx="616608" cy="161432"/>
              </a:xfrm>
              <a:solidFill>
                <a:srgbClr val="FFDA00"/>
              </a:solidFill>
            </p:grpSpPr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BD7CD861-EC88-BF99-4D70-0D272F030C43}"/>
                    </a:ext>
                  </a:extLst>
                </p:cNvPr>
                <p:cNvSpPr/>
                <p:nvPr/>
              </p:nvSpPr>
              <p:spPr>
                <a:xfrm>
                  <a:off x="163741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FF486F44-41F1-EE8E-D3D3-00FC9C383F6F}"/>
                    </a:ext>
                  </a:extLst>
                </p:cNvPr>
                <p:cNvSpPr/>
                <p:nvPr/>
              </p:nvSpPr>
              <p:spPr>
                <a:xfrm>
                  <a:off x="186597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5748418F-D9AF-A690-98D2-B9C143E03DFA}"/>
                    </a:ext>
                  </a:extLst>
                </p:cNvPr>
                <p:cNvSpPr/>
                <p:nvPr/>
              </p:nvSpPr>
              <p:spPr>
                <a:xfrm>
                  <a:off x="2094534" y="246493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22FFD19D-076C-A67A-804B-F406CAFF8B58}"/>
                </a:ext>
              </a:extLst>
            </p:cNvPr>
            <p:cNvGrpSpPr/>
            <p:nvPr/>
          </p:nvGrpSpPr>
          <p:grpSpPr>
            <a:xfrm>
              <a:off x="1381757" y="3715593"/>
              <a:ext cx="4808575" cy="2152622"/>
              <a:chOff x="1381757" y="3715593"/>
              <a:chExt cx="4808575" cy="2152622"/>
            </a:xfrm>
          </p:grpSpPr>
          <p:sp>
            <p:nvSpPr>
              <p:cNvPr id="20" name="Retângulo Arredondado 1">
                <a:extLst>
                  <a:ext uri="{FF2B5EF4-FFF2-40B4-BE49-F238E27FC236}">
                    <a16:creationId xmlns:a16="http://schemas.microsoft.com/office/drawing/2014/main" id="{6A6DF57A-C43E-C270-87B3-F1D92BEBC601}"/>
                  </a:ext>
                </a:extLst>
              </p:cNvPr>
              <p:cNvSpPr/>
              <p:nvPr/>
            </p:nvSpPr>
            <p:spPr>
              <a:xfrm>
                <a:off x="1381757" y="3776934"/>
                <a:ext cx="4808575" cy="2091281"/>
              </a:xfrm>
              <a:prstGeom prst="roundRect">
                <a:avLst/>
              </a:prstGeom>
              <a:solidFill>
                <a:srgbClr val="183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27531ABF-8650-29D3-D8AA-58D0546A73D1}"/>
                  </a:ext>
                </a:extLst>
              </p:cNvPr>
              <p:cNvSpPr/>
              <p:nvPr/>
            </p:nvSpPr>
            <p:spPr>
              <a:xfrm>
                <a:off x="1659520" y="4283965"/>
                <a:ext cx="4253049" cy="1002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700"/>
                  </a:spcAft>
                  <a:buClr>
                    <a:srgbClr val="FFDA00"/>
                  </a:buClr>
                  <a:buSzTx/>
                  <a:buFontTx/>
                  <a:buNone/>
                  <a:tabLst/>
                  <a:defRPr/>
                </a:pPr>
                <a:r>
                  <a:rPr kumimoji="0" lang="pt-BR" sz="1600" u="none" strike="noStrike" kern="1200" cap="none" spc="2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Calibri" panose="020F0502020204030204" pitchFamily="34" charset="0"/>
                    <a:cs typeface="Segoe UI Semibold" panose="020B0702040204020203" pitchFamily="34" charset="0"/>
                  </a:rPr>
                  <a:t>Formar, capacitar e requalificar pessoas em IA em grande escala para valorizar o trabalhador e suprir a alta demanda por profissionais qualificados.</a:t>
                </a:r>
              </a:p>
            </p:txBody>
          </p:sp>
          <p:grpSp>
            <p:nvGrpSpPr>
              <p:cNvPr id="22" name="Agrupar 21">
                <a:extLst>
                  <a:ext uri="{FF2B5EF4-FFF2-40B4-BE49-F238E27FC236}">
                    <a16:creationId xmlns:a16="http://schemas.microsoft.com/office/drawing/2014/main" id="{D5013E52-BEE6-C47B-0A39-B9ABB93F9288}"/>
                  </a:ext>
                </a:extLst>
              </p:cNvPr>
              <p:cNvGrpSpPr/>
              <p:nvPr/>
            </p:nvGrpSpPr>
            <p:grpSpPr>
              <a:xfrm>
                <a:off x="3477740" y="3715593"/>
                <a:ext cx="616608" cy="161432"/>
                <a:chOff x="1637414" y="244549"/>
                <a:chExt cx="616608" cy="161432"/>
              </a:xfrm>
              <a:solidFill>
                <a:srgbClr val="FFDA00"/>
              </a:solidFill>
            </p:grpSpPr>
            <p:sp>
              <p:nvSpPr>
                <p:cNvPr id="23" name="Elipse 32">
                  <a:extLst>
                    <a:ext uri="{FF2B5EF4-FFF2-40B4-BE49-F238E27FC236}">
                      <a16:creationId xmlns:a16="http://schemas.microsoft.com/office/drawing/2014/main" id="{10732F98-896A-46A8-C021-4AAE5C33080C}"/>
                    </a:ext>
                  </a:extLst>
                </p:cNvPr>
                <p:cNvSpPr/>
                <p:nvPr/>
              </p:nvSpPr>
              <p:spPr>
                <a:xfrm>
                  <a:off x="163741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Elipse 33">
                  <a:extLst>
                    <a:ext uri="{FF2B5EF4-FFF2-40B4-BE49-F238E27FC236}">
                      <a16:creationId xmlns:a16="http://schemas.microsoft.com/office/drawing/2014/main" id="{F9ACEF76-46AA-3042-E4FC-977FBE878D1A}"/>
                    </a:ext>
                  </a:extLst>
                </p:cNvPr>
                <p:cNvSpPr/>
                <p:nvPr/>
              </p:nvSpPr>
              <p:spPr>
                <a:xfrm>
                  <a:off x="186597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Elipse 34">
                  <a:extLst>
                    <a:ext uri="{FF2B5EF4-FFF2-40B4-BE49-F238E27FC236}">
                      <a16:creationId xmlns:a16="http://schemas.microsoft.com/office/drawing/2014/main" id="{6CAFE1FA-D589-E3D7-55CC-833EDDE9CF28}"/>
                    </a:ext>
                  </a:extLst>
                </p:cNvPr>
                <p:cNvSpPr/>
                <p:nvPr/>
              </p:nvSpPr>
              <p:spPr>
                <a:xfrm>
                  <a:off x="2094534" y="246493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CE0C6427-98D8-B420-5C8D-8BBA2FE12616}"/>
                </a:ext>
              </a:extLst>
            </p:cNvPr>
            <p:cNvGrpSpPr/>
            <p:nvPr/>
          </p:nvGrpSpPr>
          <p:grpSpPr>
            <a:xfrm>
              <a:off x="4668282" y="1457329"/>
              <a:ext cx="3210846" cy="2146248"/>
              <a:chOff x="4593871" y="1447214"/>
              <a:chExt cx="3210846" cy="2146248"/>
            </a:xfrm>
          </p:grpSpPr>
          <p:sp>
            <p:nvSpPr>
              <p:cNvPr id="14" name="Retângulo Arredondado 12">
                <a:extLst>
                  <a:ext uri="{FF2B5EF4-FFF2-40B4-BE49-F238E27FC236}">
                    <a16:creationId xmlns:a16="http://schemas.microsoft.com/office/drawing/2014/main" id="{0224AFFF-BDA9-9F0A-C9E6-695AD820FE42}"/>
                  </a:ext>
                </a:extLst>
              </p:cNvPr>
              <p:cNvSpPr/>
              <p:nvPr/>
            </p:nvSpPr>
            <p:spPr>
              <a:xfrm>
                <a:off x="4595494" y="1502181"/>
                <a:ext cx="3207600" cy="2091281"/>
              </a:xfrm>
              <a:prstGeom prst="roundRect">
                <a:avLst/>
              </a:prstGeom>
              <a:solidFill>
                <a:srgbClr val="183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ABC87EC8-B416-4210-221B-D0FBC7BB51BE}"/>
                  </a:ext>
                </a:extLst>
              </p:cNvPr>
              <p:cNvSpPr/>
              <p:nvPr/>
            </p:nvSpPr>
            <p:spPr>
              <a:xfrm>
                <a:off x="4593871" y="1675011"/>
                <a:ext cx="3210846" cy="1689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700"/>
                  </a:spcAft>
                  <a:buClr>
                    <a:srgbClr val="FFDA00"/>
                  </a:buClr>
                  <a:buSzTx/>
                  <a:buFontTx/>
                  <a:buNone/>
                  <a:tabLst/>
                  <a:defRPr/>
                </a:pPr>
                <a:r>
                  <a:rPr lang="pt-BR" sz="1600" spc="20" dirty="0">
                    <a:solidFill>
                      <a:schemeClr val="bg1"/>
                    </a:solidFill>
                    <a:latin typeface="Aptos Light" panose="020B0004020202020204" pitchFamily="34" charset="0"/>
                    <a:ea typeface="Calibri" panose="020F0502020204030204" pitchFamily="34" charset="0"/>
                    <a:cs typeface="Segoe UI Semibold" panose="020B0702040204020203" pitchFamily="34" charset="0"/>
                  </a:rPr>
                  <a:t>Equipar o Brasil de infraestrutura tecnológica avançada com alta capacidade de processamento, incluindo um dos cinco supercomputadores mais potentes do mundo, alimentada por energias renováveis.</a:t>
                </a:r>
              </a:p>
            </p:txBody>
          </p:sp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9A0B7B79-3569-F156-9666-DC802A551E79}"/>
                  </a:ext>
                </a:extLst>
              </p:cNvPr>
              <p:cNvGrpSpPr/>
              <p:nvPr/>
            </p:nvGrpSpPr>
            <p:grpSpPr>
              <a:xfrm>
                <a:off x="5892613" y="1447214"/>
                <a:ext cx="616608" cy="161432"/>
                <a:chOff x="1637414" y="244549"/>
                <a:chExt cx="616608" cy="161432"/>
              </a:xfrm>
              <a:solidFill>
                <a:srgbClr val="FFDA00"/>
              </a:solidFill>
            </p:grpSpPr>
            <p:sp>
              <p:nvSpPr>
                <p:cNvPr id="17" name="Elipse 48">
                  <a:extLst>
                    <a:ext uri="{FF2B5EF4-FFF2-40B4-BE49-F238E27FC236}">
                      <a16:creationId xmlns:a16="http://schemas.microsoft.com/office/drawing/2014/main" id="{89180CBF-D99D-32B0-EBDE-ED6BD33EFB04}"/>
                    </a:ext>
                  </a:extLst>
                </p:cNvPr>
                <p:cNvSpPr/>
                <p:nvPr/>
              </p:nvSpPr>
              <p:spPr>
                <a:xfrm>
                  <a:off x="163741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Elipse 49">
                  <a:extLst>
                    <a:ext uri="{FF2B5EF4-FFF2-40B4-BE49-F238E27FC236}">
                      <a16:creationId xmlns:a16="http://schemas.microsoft.com/office/drawing/2014/main" id="{B466A115-1511-BE85-E40E-1FA8B6CD9900}"/>
                    </a:ext>
                  </a:extLst>
                </p:cNvPr>
                <p:cNvSpPr/>
                <p:nvPr/>
              </p:nvSpPr>
              <p:spPr>
                <a:xfrm>
                  <a:off x="1865974" y="244549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Elipse 50">
                  <a:extLst>
                    <a:ext uri="{FF2B5EF4-FFF2-40B4-BE49-F238E27FC236}">
                      <a16:creationId xmlns:a16="http://schemas.microsoft.com/office/drawing/2014/main" id="{511A52EF-118A-6435-1771-1F1F792E592B}"/>
                    </a:ext>
                  </a:extLst>
                </p:cNvPr>
                <p:cNvSpPr/>
                <p:nvPr/>
              </p:nvSpPr>
              <p:spPr>
                <a:xfrm>
                  <a:off x="2094534" y="246493"/>
                  <a:ext cx="159488" cy="159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44" name="Imagem 43">
            <a:extLst>
              <a:ext uri="{FF2B5EF4-FFF2-40B4-BE49-F238E27FC236}">
                <a16:creationId xmlns:a16="http://schemas.microsoft.com/office/drawing/2014/main" id="{2CD2D555-6B28-B1AA-0573-1CB72245F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0237" y="0"/>
            <a:ext cx="602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6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9176C-BBFB-0C93-0EF7-8AA3A9495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8D8EF8B-AFBD-00CE-E86C-064C1B21FE01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D116BA1B-7CB1-CBC9-1C09-30A1E5483BC7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C92E585-1F92-ACB6-57B5-FF64E907F385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3549D530-71B0-8722-6B06-FC82E2F02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BBC5E35F-D7D4-15DC-D01E-712F5E73E685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CA86FD81-72DE-3AC7-7022-0510C432F2CC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4 – Ações com entregas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341103E-5F4C-4342-7CE0-C0B1599BE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710827"/>
              </p:ext>
            </p:extLst>
          </p:nvPr>
        </p:nvGraphicFramePr>
        <p:xfrm>
          <a:off x="889841" y="1066236"/>
          <a:ext cx="10879663" cy="4998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683073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5096238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866747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Principal Entrega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Recursos Utilizados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41: Desenvolvimento de datacenters nacionais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BNDES, FINEP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BNDES: Desde o lançamento do PBIA, o BNDES aprovou o financiamento de um projeto de datacenter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R$ 180 milhões (</a:t>
                      </a:r>
                      <a:r>
                        <a:rPr lang="pt-BR" sz="1600" i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BNDES</a:t>
                      </a: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)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42: Apoio à cadeia de valor de IA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FINEP, MCTI, Embrapii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Embrapii: Ampliação para 23 unidades em IA. Projetos com IA cresceram 112,8% (78 → 166 entre 2023/24). Valores aportados +143% (R$ 122 mi → R$ 296 mi)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R$ 102,4 milhões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44: IA para MPEs e MEIs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BNDES, FINEP, SEBRAE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SEBRAE: Estudos e desenvolvimento de soluções de IA. Avatar 3D com IA generativa. Projeto com 9 microsserviços de IA para atendimento personalizado (10/25) e aprimoramento até 2028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apuração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4230975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45: Recursos Humanos em Áreas Estratégicas (RHAE)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MCTI, CNPq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Nova chamada RHAE – IA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$ 100 milhões (</a:t>
                      </a:r>
                      <a:r>
                        <a:rPr lang="pt-BR" sz="1600" i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até 2027</a:t>
                      </a: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)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008732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48: Soluções de IA para as missões da NIB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BNDES, FINEP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FINEP: Apoio a 596 projetos até 7/2025 (R$ 4,5 bilhões). BNDES: Apoio a 12 projetos desde o PBIA (R$ 1,2 bilhões)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$ 5,7 bilhões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14484263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AD98A626-1CE4-78CE-471F-B08A50611B08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57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C285C-160D-97DC-765F-E0FCDC74E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F53D0D4E-6978-AF01-9CD9-192614BCB26E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566154C4-5D85-19F2-23E8-F69667E2FFCE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37092C1-5D7E-BAA9-05F8-67381251F748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7BF74D8B-3F6E-5186-11B2-85F25EAA5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2D7F6169-A116-A88B-A944-CEA7E8E6EE9E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E801005-E185-0C27-7456-369353789CB2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183EFF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4 – Ações iniciadas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29AC374-62F7-FF42-D9ED-A67E31298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69569"/>
              </p:ext>
            </p:extLst>
          </p:nvPr>
        </p:nvGraphicFramePr>
        <p:xfrm>
          <a:off x="889841" y="1066236"/>
          <a:ext cx="10879663" cy="221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419371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5544766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681921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Status Atual / Próximos Passos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Previsão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Ação 43: Apoio a startups de IA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SEBRAE, CEIA-UFG</a:t>
                      </a:r>
                      <a:endParaRPr lang="pt-BR" sz="16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SEBRAE: Elaboração de plano de trabalho e contrato de cooperação técnica com CEIA-UFG. Edital para seleção de 30 startups para programa de incubação (soluções inovadoras para pequenos negócios)</a:t>
                      </a:r>
                      <a:endParaRPr lang="pt-BR" sz="16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Até 12/2025 e até 2028</a:t>
                      </a:r>
                      <a:endParaRPr lang="pt-BR" sz="16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Ação 47: Centro Nacional de IA para a Indústria (CNIA4I)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+mn-lt"/>
                          <a:ea typeface="Arial" panose="020B0604020202020204" pitchFamily="34" charset="0"/>
                        </a:rPr>
                        <a:t>SENAI CIMATEC, MCTI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+mn-lt"/>
                          <a:ea typeface="Arial" panose="020B0604020202020204" pitchFamily="34" charset="0"/>
                        </a:rPr>
                        <a:t>Análise da proposta enviada pelo SENAI CIMATEC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Previsão de encomenda até 12/25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3F3A9FBA-81C8-2456-55F9-3761BCDD13C5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18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7FF0B5-9E3D-DE26-052A-ADC2250636CF}"/>
              </a:ext>
            </a:extLst>
          </p:cNvPr>
          <p:cNvSpPr txBox="1"/>
          <p:nvPr/>
        </p:nvSpPr>
        <p:spPr>
          <a:xfrm>
            <a:off x="778142" y="3266445"/>
            <a:ext cx="8382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00D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4 – Ações em preparação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8DF86A06-C88D-5B73-037E-1174D6B9D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751448"/>
              </p:ext>
            </p:extLst>
          </p:nvPr>
        </p:nvGraphicFramePr>
        <p:xfrm>
          <a:off x="879288" y="4170066"/>
          <a:ext cx="10879661" cy="221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2201">
                  <a:extLst>
                    <a:ext uri="{9D8B030D-6E8A-4147-A177-3AD203B41FA5}">
                      <a16:colId xmlns:a16="http://schemas.microsoft.com/office/drawing/2014/main" val="258168520"/>
                    </a:ext>
                  </a:extLst>
                </a:gridCol>
                <a:gridCol w="1420239">
                  <a:extLst>
                    <a:ext uri="{9D8B030D-6E8A-4147-A177-3AD203B41FA5}">
                      <a16:colId xmlns:a16="http://schemas.microsoft.com/office/drawing/2014/main" val="1508861879"/>
                    </a:ext>
                  </a:extLst>
                </a:gridCol>
                <a:gridCol w="5544766">
                  <a:extLst>
                    <a:ext uri="{9D8B030D-6E8A-4147-A177-3AD203B41FA5}">
                      <a16:colId xmlns:a16="http://schemas.microsoft.com/office/drawing/2014/main" val="1756735270"/>
                    </a:ext>
                  </a:extLst>
                </a:gridCol>
                <a:gridCol w="1632455">
                  <a:extLst>
                    <a:ext uri="{9D8B030D-6E8A-4147-A177-3AD203B41FA5}">
                      <a16:colId xmlns:a16="http://schemas.microsoft.com/office/drawing/2014/main" val="3444524197"/>
                    </a:ext>
                  </a:extLst>
                </a:gridCol>
              </a:tblGrid>
              <a:tr h="1269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Status Atual / Próximos Passos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Previsão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68094"/>
                  </a:ext>
                </a:extLst>
              </a:tr>
              <a:tr h="2281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46: Retenção de talentos para inovação em IA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MCTI, CNPq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Lançamento da chamada de Retenção de talentos para inovação em IA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Até dez/2026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10871790"/>
                  </a:ext>
                </a:extLst>
              </a:tr>
              <a:tr h="2762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49: IA para aumento de produtividade de MPMEs e industriais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MCTI, SENAI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Tema sendo definido juntamente com ação 47. Realizado evento sobre Data Space no âmbito da Cooperação Brasil-Alemanha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definição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212736560"/>
                  </a:ext>
                </a:extLst>
              </a:tr>
            </a:tbl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E37DE886-EA9C-112E-BF85-34ECF0831F5D}"/>
              </a:ext>
            </a:extLst>
          </p:cNvPr>
          <p:cNvSpPr/>
          <p:nvPr/>
        </p:nvSpPr>
        <p:spPr>
          <a:xfrm flipV="1">
            <a:off x="508504" y="3851219"/>
            <a:ext cx="7886777" cy="101473"/>
          </a:xfrm>
          <a:prstGeom prst="rect">
            <a:avLst/>
          </a:prstGeom>
          <a:solidFill>
            <a:srgbClr val="00D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78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44AB5-E37C-ED84-6D4F-FA811FE1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1DE793E-BF2B-F006-ABD9-97EFEC8C0168}"/>
              </a:ext>
            </a:extLst>
          </p:cNvPr>
          <p:cNvSpPr txBox="1"/>
          <p:nvPr/>
        </p:nvSpPr>
        <p:spPr>
          <a:xfrm>
            <a:off x="359228" y="1052623"/>
            <a:ext cx="923330" cy="47527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400" dirty="0">
                <a:latin typeface="Aptos" panose="020B0004020202020204" pitchFamily="34" charset="0"/>
              </a:rPr>
              <a:t>EIXO 5 – Apoio na regulação e governança da 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F5D868-BAFC-33CD-7DD7-A45D8E3A4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993"/>
          <a:stretch>
            <a:fillRect/>
          </a:stretch>
        </p:blipFill>
        <p:spPr>
          <a:xfrm>
            <a:off x="1575881" y="-8589"/>
            <a:ext cx="9144000" cy="686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09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1D06B-4190-0969-EC42-25A30CA71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009201-BC69-5874-410E-84EF37A6D209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56AE272A-3D76-42E1-F27B-466372D3B512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AE75B0A-95F6-FD77-3335-ED6A1DD29A12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CB679A99-E5F0-2064-767F-BF16267E4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1B9B908E-0856-2B28-E7C8-3092A3577244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3BBA53-D7BA-9705-CBBD-5B9276523C2C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5 – Ações com entregas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4CB20A9-EE29-4B01-5DC8-1DED6BA64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99022"/>
              </p:ext>
            </p:extLst>
          </p:nvPr>
        </p:nvGraphicFramePr>
        <p:xfrm>
          <a:off x="889841" y="1066236"/>
          <a:ext cx="10879663" cy="3320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683073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4998384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964601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6551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Principal Entrega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Recursos Utilizados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14684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50: Guias Brasileiros de IA Responsável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MGI, MJSP, USP, MEC, MMA, MDHC, SERPRO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SERPRO/MF/MGI: Guia de IA Generativa no serviço público lançado. MJSP: ACT SEDIGI/MJSP-USP para pesquisas. MEC: versão preliminar do Referencial de Uso Responsável de IA na Educação (aguardando consulta pública) e workshop multissetorial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apuração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11973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52: Observatório Brasileiro de IA (OBIA)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CGI.br, NIC.br, MCTI, CGEE, C4AI e Fundação SEADE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NIC.br: Lançamento do OBIA em setembro/2024. Desenvolvimento de indicadores em parceria com CGEE e MGI. Realização de 2 seminários do OBIA. Disponível em: </a:t>
                      </a:r>
                      <a:r>
                        <a:rPr lang="pt-BR" sz="1600" i="1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https://obia.nic.br.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apuração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18246F05-24CC-D082-58DF-50A42AA5850F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681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9BEA7-2D60-2EB1-C3F3-E08CA448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AA88D682-14C6-CC77-813F-31822DAAEB16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858CAC77-66B3-1F06-117A-B0CD3A81F18D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69B9231B-F76D-36D4-06B6-271F22CF0AAC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D22ED2D2-92C9-973E-607E-52460765A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7B5B32DE-3109-336A-8B44-FF0926982008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F3FC7D-4E26-7F47-7F56-BBC0AD01F27C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00D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Eixo 5 – Ações em preparação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D362395-5EA6-6A3D-C986-32C27419A186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00D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41EC86A-79FC-C69E-31A9-0A326D801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28354"/>
              </p:ext>
            </p:extLst>
          </p:nvPr>
        </p:nvGraphicFramePr>
        <p:xfrm>
          <a:off x="889841" y="1066235"/>
          <a:ext cx="10879661" cy="3700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4568">
                  <a:extLst>
                    <a:ext uri="{9D8B030D-6E8A-4147-A177-3AD203B41FA5}">
                      <a16:colId xmlns:a16="http://schemas.microsoft.com/office/drawing/2014/main" val="258168520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1508861879"/>
                    </a:ext>
                  </a:extLst>
                </a:gridCol>
                <a:gridCol w="5262663">
                  <a:extLst>
                    <a:ext uri="{9D8B030D-6E8A-4147-A177-3AD203B41FA5}">
                      <a16:colId xmlns:a16="http://schemas.microsoft.com/office/drawing/2014/main" val="1756735270"/>
                    </a:ext>
                  </a:extLst>
                </a:gridCol>
                <a:gridCol w="1808379">
                  <a:extLst>
                    <a:ext uri="{9D8B030D-6E8A-4147-A177-3AD203B41FA5}">
                      <a16:colId xmlns:a16="http://schemas.microsoft.com/office/drawing/2014/main" val="3444524197"/>
                    </a:ext>
                  </a:extLst>
                </a:gridCol>
              </a:tblGrid>
              <a:tr h="3211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Ação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Envolvidos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Status Atual / Próximos Passos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Previsão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400" marR="47400" marT="31600" marB="316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68094"/>
                  </a:ext>
                </a:extLst>
              </a:tr>
              <a:tr h="13814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51: Centro Nacional de Transparência Algorítmica e IA Confiável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Proposta em elaboração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elaboração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620522428"/>
                  </a:ext>
                </a:extLst>
              </a:tr>
              <a:tr h="11263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53: Programa Política com Ciência – rede de apoio para governança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Proposta em elaboração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elaboração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10871790"/>
                  </a:ext>
                </a:extLst>
              </a:tr>
              <a:tr h="8713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54: Participação do Brasil no debate internacional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MCTI, MRE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Proposta em elaboração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Em elaboração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212736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674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3B6C5-B19B-F6A0-A15F-270F21440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2E6518-D4D2-C71D-9EDB-74328F752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466" y="0"/>
            <a:ext cx="9099067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8005E4E-85C6-2379-E954-E6390FA738B5}"/>
              </a:ext>
            </a:extLst>
          </p:cNvPr>
          <p:cNvSpPr txBox="1"/>
          <p:nvPr/>
        </p:nvSpPr>
        <p:spPr>
          <a:xfrm>
            <a:off x="369861" y="1052623"/>
            <a:ext cx="923330" cy="47527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400" dirty="0">
                <a:latin typeface="Aptos" panose="020B0004020202020204" pitchFamily="34" charset="0"/>
              </a:rPr>
              <a:t>Ação 52 – Observatório Brasileiro de IA (OBIA)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91AAB26-C0B5-81AB-7481-0ED33A1B33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74"/>
            <a:ext cx="12192000" cy="68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01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6AF2F-D452-949A-62E2-EC8730DCB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1E6B2D89-2A7A-6D8A-258D-2231E46E6B12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99D32A0D-210F-689B-B3D1-C64672D100CD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BED93AD-16E5-47B6-AAC9-0472CCDDB908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3F6E98C-49F2-00B3-E345-8D88C3FFD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20AAEBE8-C0D3-B02A-6BDB-BFA9F7C4B779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EBBA89D-6569-37B9-E212-A3C547D07C4B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Ações de impacto – Saúde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A5C47F4-79AC-8F73-880A-B7AF19C9D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321085"/>
              </p:ext>
            </p:extLst>
          </p:nvPr>
        </p:nvGraphicFramePr>
        <p:xfrm>
          <a:off x="889841" y="1066236"/>
          <a:ext cx="10879663" cy="406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683073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4998384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964601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Principal Entrega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Recursos Utilizados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2: IA para suporte a compras de medicamentos no SUS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MS, SECTICS, DAF, CGEAF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MS: Estruturação de piloto com 10 medicamentos e validação em 8 algoritmos com acurácia superior a 82% em modelos prévios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Não informado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5: IA para detecção de anomalias nos procedimentos do SUS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MS, DEMAS, CGDID, DRAC, SAES, </a:t>
                      </a:r>
                      <a:r>
                        <a:rPr lang="en-GB" sz="1600" dirty="0" err="1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DenaSUS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MS: Desenvolvimento de algoritmos de detecção de anomalias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Não informado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990164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6: IA para suporte à gestão de judicialização no SUS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MS, DEMAS, CGDID, DJUD, SE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MS: Planejamento e prova de conceito, desenvolvimento da arquitetura de IA, protótipo funcional para extração de dados jurídicos e validação do protótipo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Não informado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76186CEC-635A-D6FF-C645-3C9A7D6991E1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128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A8914-17BF-FA1D-7EAA-205CE745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65BC8F1-B37C-EC8E-BCB1-3673E7E05F4A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01C965A4-7572-8AB9-55EA-E4935F8B1571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EE4F8D83-B190-E47B-24A0-2FA38F226582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608F34F-AEBA-8153-730B-63C54C5A7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1062809-D3E1-AF9A-ED48-2C4C8830FAE4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C8863F-F738-365D-69EE-074426941425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Ações de impacto – Educação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7285777-36AF-6443-B8BA-B2634DEEB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607427"/>
              </p:ext>
            </p:extLst>
          </p:nvPr>
        </p:nvGraphicFramePr>
        <p:xfrm>
          <a:off x="889841" y="1066236"/>
          <a:ext cx="10879663" cy="4352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683073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5222698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740287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631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Envolvidos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</a:rPr>
                        <a:t>Principal Entrega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</a:rPr>
                        <a:t>Recursos Utilizados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16755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9: Sistema Gestão Presente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MEC, UFAL, Dataprev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MEC: O SGP integra dados de 47,3 milhões de estudantes, centralizando informações acadêmicas (notas, frequência, matrícula, etc.). Permite monitoramento em tempo real, integração via API, transferências simplificadas e garante segurança e transparência dos dados.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R$ 6 milhões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  <a:tr h="89217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10: Controle da qualidade das aquisições do PNAE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MEC, FNDE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Treinamento e gestão do sistema, experimentação e integração dos sistema nas rotinas do FNDE</a:t>
                      </a: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Não informado</a:t>
                      </a: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1990164983"/>
                  </a:ext>
                </a:extLst>
              </a:tr>
              <a:tr h="115329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11: Sistema de predição e proteção de trajetória dos estudantes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MEC, NEES/UFAL, SEE-RO, SEE-MT, SEE-MG, SEE-MA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Piloto em fase de implementação, com formações, coleta de dados, diagnóstico na plataforma, intervenções em execução (até set/2025) e reavaliação em </a:t>
                      </a:r>
                      <a:r>
                        <a:rPr lang="pt-BR" sz="16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nov</a:t>
                      </a: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/2025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Não informado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992022262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8B94A6A4-906C-4BA8-C8D5-ADFD8B70F20B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781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10366-306A-08F0-146A-399C595AB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7FF45B85-0D49-BDE0-00EB-5CE765FC0F11}"/>
              </a:ext>
            </a:extLst>
          </p:cNvPr>
          <p:cNvGrpSpPr/>
          <p:nvPr/>
        </p:nvGrpSpPr>
        <p:grpSpPr>
          <a:xfrm>
            <a:off x="-3642" y="-60281"/>
            <a:ext cx="12195642" cy="6918281"/>
            <a:chOff x="-3642" y="-60281"/>
            <a:chExt cx="12195642" cy="691828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4674B65-CDB5-30C1-BE3F-247DFB3E2C6A}"/>
                </a:ext>
              </a:extLst>
            </p:cNvPr>
            <p:cNvSpPr/>
            <p:nvPr/>
          </p:nvSpPr>
          <p:spPr>
            <a:xfrm>
              <a:off x="0" y="-60281"/>
              <a:ext cx="12192000" cy="2778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2C019DD-C3FD-B674-4A06-C5C94FA9CCCB}"/>
                </a:ext>
              </a:extLst>
            </p:cNvPr>
            <p:cNvSpPr/>
            <p:nvPr/>
          </p:nvSpPr>
          <p:spPr>
            <a:xfrm>
              <a:off x="613685" y="6441408"/>
              <a:ext cx="3575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Plano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5AC7CA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600" u="none" strike="noStrike" kern="1200" cap="none" spc="0" normalizeH="0" baseline="0" noProof="0" dirty="0">
                  <a:ln>
                    <a:noFill/>
                  </a:ln>
                  <a:solidFill>
                    <a:srgbClr val="FFDA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IA para o Bem de Todos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F9BF1DB-E19A-E9BC-24DC-94A42CB3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42" y="-60281"/>
              <a:ext cx="520995" cy="6918281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26E4BF35-5424-D6CA-A5DB-8D88B3C223EB}"/>
                </a:ext>
              </a:extLst>
            </p:cNvPr>
            <p:cNvSpPr/>
            <p:nvPr/>
          </p:nvSpPr>
          <p:spPr>
            <a:xfrm>
              <a:off x="11353878" y="5316929"/>
              <a:ext cx="838122" cy="1463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422F78-6076-3971-B681-303EAD715EA5}"/>
              </a:ext>
            </a:extLst>
          </p:cNvPr>
          <p:cNvSpPr txBox="1"/>
          <p:nvPr/>
        </p:nvSpPr>
        <p:spPr>
          <a:xfrm>
            <a:off x="788697" y="162615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Ações de impacto – Serviço público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A53525C-CB9E-E8A6-8488-A74F45214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22520"/>
              </p:ext>
            </p:extLst>
          </p:nvPr>
        </p:nvGraphicFramePr>
        <p:xfrm>
          <a:off x="889841" y="1066236"/>
          <a:ext cx="10879663" cy="191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683073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4998384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964601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Ação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Envolvidos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ptos" panose="020B0004020202020204" pitchFamily="34" charset="0"/>
                        </a:rPr>
                        <a:t>Principal Entrega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Recursos Utilizados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16: Fiscaliza IA – Receita Federal do Brasil (RFB)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RFB, MF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Prova de conceito concluída (05/25) com resultados insatisfatórios, mas gerou aprendizados técnicos/metodológicos. Solução em redesenho, com novo ciclo de desenvolvimento e testes em andamento na Receita Federal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Não informado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F0A10669-23DD-23BD-7C93-18E04BAF5455}"/>
              </a:ext>
            </a:extLst>
          </p:cNvPr>
          <p:cNvSpPr/>
          <p:nvPr/>
        </p:nvSpPr>
        <p:spPr>
          <a:xfrm flipV="1">
            <a:off x="519058" y="747389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6A83A5-0E21-3EC3-724D-056439CB1FC8}"/>
              </a:ext>
            </a:extLst>
          </p:cNvPr>
          <p:cNvSpPr txBox="1"/>
          <p:nvPr/>
        </p:nvSpPr>
        <p:spPr>
          <a:xfrm>
            <a:off x="788696" y="2949664"/>
            <a:ext cx="11125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dirty="0">
                <a:solidFill>
                  <a:srgbClr val="FF0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Ações de impacto – Segurança pública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9E70544-F225-F7B4-1F0C-4AB8E2021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81761"/>
              </p:ext>
            </p:extLst>
          </p:nvPr>
        </p:nvGraphicFramePr>
        <p:xfrm>
          <a:off x="889841" y="3853284"/>
          <a:ext cx="10879663" cy="2257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605">
                  <a:extLst>
                    <a:ext uri="{9D8B030D-6E8A-4147-A177-3AD203B41FA5}">
                      <a16:colId xmlns:a16="http://schemas.microsoft.com/office/drawing/2014/main" val="1804016564"/>
                    </a:ext>
                  </a:extLst>
                </a:gridCol>
                <a:gridCol w="1683073">
                  <a:extLst>
                    <a:ext uri="{9D8B030D-6E8A-4147-A177-3AD203B41FA5}">
                      <a16:colId xmlns:a16="http://schemas.microsoft.com/office/drawing/2014/main" val="2149557425"/>
                    </a:ext>
                  </a:extLst>
                </a:gridCol>
                <a:gridCol w="4998384">
                  <a:extLst>
                    <a:ext uri="{9D8B030D-6E8A-4147-A177-3AD203B41FA5}">
                      <a16:colId xmlns:a16="http://schemas.microsoft.com/office/drawing/2014/main" val="545961513"/>
                    </a:ext>
                  </a:extLst>
                </a:gridCol>
                <a:gridCol w="1964601">
                  <a:extLst>
                    <a:ext uri="{9D8B030D-6E8A-4147-A177-3AD203B41FA5}">
                      <a16:colId xmlns:a16="http://schemas.microsoft.com/office/drawing/2014/main" val="1942708568"/>
                    </a:ext>
                  </a:extLst>
                </a:gridCol>
              </a:tblGrid>
              <a:tr h="6964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Ação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Envolvidos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Principal Entrega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effectLst/>
                          <a:latin typeface="Aptos" panose="020B0004020202020204" pitchFamily="34" charset="0"/>
                        </a:rPr>
                        <a:t>Recursos Utilizados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4613"/>
                  </a:ext>
                </a:extLst>
              </a:tr>
              <a:tr h="15609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Ação 37: </a:t>
                      </a:r>
                      <a:r>
                        <a:rPr lang="pt-BR" sz="1600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ProtegIA</a:t>
                      </a: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 para a segurança da população</a:t>
                      </a:r>
                    </a:p>
                  </a:txBody>
                  <a:tcPr marL="76200" marR="76200" marT="50800" marB="50800" anchor="ctr">
                    <a:solidFill>
                      <a:srgbClr val="1434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MJSP, SESP, PNUD, PRF</a:t>
                      </a:r>
                      <a:endParaRPr lang="pt-BR" sz="160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SENASP/MJSP: Portaria de diretrizes nacionais para câmeras corporais. Edital selecionou 11 estados (</a:t>
                      </a:r>
                      <a:r>
                        <a:rPr lang="pt-BR" sz="16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$ 155 mi). Repasses do FNSP: </a:t>
                      </a:r>
                      <a:r>
                        <a:rPr lang="pt-BR" sz="16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$ 11,4 mi. 26 cursos com 917 policiais capacitados. PRF/MJSP: projeto de câmeras com testes e implantação inicial no RJ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R</a:t>
                      </a: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$ 48,3 milhões</a:t>
                      </a:r>
                      <a:endParaRPr lang="pt-BR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val="3461081376"/>
                  </a:ext>
                </a:extLst>
              </a:tr>
            </a:tbl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ABD8A21F-F4F3-8D20-4429-316ADCD23A41}"/>
              </a:ext>
            </a:extLst>
          </p:cNvPr>
          <p:cNvSpPr/>
          <p:nvPr/>
        </p:nvSpPr>
        <p:spPr>
          <a:xfrm flipV="1">
            <a:off x="519058" y="3534438"/>
            <a:ext cx="7886777" cy="10147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4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>
          <a:extLst>
            <a:ext uri="{FF2B5EF4-FFF2-40B4-BE49-F238E27FC236}">
              <a16:creationId xmlns:a16="http://schemas.microsoft.com/office/drawing/2014/main" id="{388D4420-BF45-4279-9B0A-C43CF2305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27FFAA9-B4B1-828E-0B0B-A872B58EDC8F}"/>
              </a:ext>
            </a:extLst>
          </p:cNvPr>
          <p:cNvSpPr/>
          <p:nvPr/>
        </p:nvSpPr>
        <p:spPr>
          <a:xfrm>
            <a:off x="865771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noProof="0" dirty="0">
                <a:solidFill>
                  <a:prstClr val="white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Plano</a:t>
            </a:r>
            <a:r>
              <a:rPr lang="pt-BR" sz="1600" noProof="0" dirty="0">
                <a:solidFill>
                  <a:srgbClr val="5AC7CA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t-BR" sz="1600" noProof="0" dirty="0">
                <a:solidFill>
                  <a:srgbClr val="FFD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IA para o Bem de Todos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0238E8D-E16A-0826-E4E0-7D3DFF353C4D}"/>
              </a:ext>
            </a:extLst>
          </p:cNvPr>
          <p:cNvSpPr txBox="1"/>
          <p:nvPr/>
        </p:nvSpPr>
        <p:spPr>
          <a:xfrm>
            <a:off x="859822" y="174943"/>
            <a:ext cx="9033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u="none" strike="noStrike" kern="1200" cap="none" spc="2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Governança do PBIA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8C1E787E-75AF-DF94-E370-41448A35A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0237" y="0"/>
            <a:ext cx="602166" cy="6858000"/>
          </a:xfrm>
          <a:prstGeom prst="rect">
            <a:avLst/>
          </a:prstGeo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47FBA0A-D32F-1ECD-F90C-1A06B757F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9718"/>
            <a:ext cx="7391400" cy="545108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sz="1600" b="1" dirty="0">
                <a:solidFill>
                  <a:srgbClr val="183EFF"/>
                </a:solidFill>
              </a:rPr>
              <a:t>Grupo de Trabalho do Plano Brasileiro de Inteligência Artificial (GT-PBIA)</a:t>
            </a:r>
          </a:p>
          <a:p>
            <a:pPr>
              <a:lnSpc>
                <a:spcPct val="110000"/>
              </a:lnSpc>
            </a:pPr>
            <a:r>
              <a:rPr lang="pt-BR" sz="1600" dirty="0"/>
              <a:t>Criado através de portaria do Comitê Executivo do Comitê Interministerial para a Transformação Digital (</a:t>
            </a:r>
            <a:r>
              <a:rPr lang="pt-BR" sz="1600" dirty="0" err="1"/>
              <a:t>CITDigital</a:t>
            </a:r>
            <a:r>
              <a:rPr lang="pt-BR" sz="1600" dirty="0"/>
              <a:t>, Presidência da República) (Portaria de 8/2025, de 21 de julho)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600" b="1" dirty="0"/>
              <a:t>Objetivo do GT-PBIA</a:t>
            </a:r>
          </a:p>
          <a:p>
            <a:pPr>
              <a:lnSpc>
                <a:spcPct val="110000"/>
              </a:lnSpc>
            </a:pPr>
            <a:r>
              <a:rPr lang="pt-BR" sz="1600" dirty="0"/>
              <a:t>Operacionalizar a gestão do Plano Brasileiro de Inteligência Artificial, promovendo o acompanhamento das ações e facilitando propostas de novas iniciativas ou atualizações do plano pelos órgãos participantes.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600" b="1" dirty="0"/>
              <a:t>Atividades Realizadas</a:t>
            </a:r>
          </a:p>
          <a:p>
            <a:pPr lvl="0">
              <a:lnSpc>
                <a:spcPct val="110000"/>
              </a:lnSpc>
            </a:pPr>
            <a:r>
              <a:rPr lang="pt-BR" sz="1600" dirty="0"/>
              <a:t>3 reuniões realizadas em 2025: julho, setembro e outubro</a:t>
            </a:r>
          </a:p>
          <a:p>
            <a:pPr lvl="0">
              <a:lnSpc>
                <a:spcPct val="110000"/>
              </a:lnSpc>
            </a:pPr>
            <a:r>
              <a:rPr lang="pt-BR" sz="1600" dirty="0"/>
              <a:t>4ª reunião prevista para final de novembro/início de dezembro de 2025</a:t>
            </a:r>
          </a:p>
          <a:p>
            <a:pPr lvl="0">
              <a:lnSpc>
                <a:spcPct val="110000"/>
              </a:lnSpc>
            </a:pPr>
            <a:r>
              <a:rPr lang="pt-BR" sz="1600" dirty="0"/>
              <a:t>Acompanhamento sistemático do andamento das ações do PBIA, com apoio do Centro de Gestão e Estudos Estratégicos (CGEE), que realiza o levantamento e monitoramento das ações do PBIA. </a:t>
            </a:r>
          </a:p>
          <a:p>
            <a:pPr lvl="1">
              <a:lnSpc>
                <a:spcPct val="110000"/>
              </a:lnSpc>
            </a:pPr>
            <a:r>
              <a:rPr lang="pt-BR" sz="1600" dirty="0"/>
              <a:t>O CGEE está desenvolvendo uma plataforma online de acompanhamento do PBIA.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303BB6A-1029-15DE-F078-E0A4DB187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145219"/>
              </p:ext>
            </p:extLst>
          </p:nvPr>
        </p:nvGraphicFramePr>
        <p:xfrm>
          <a:off x="8229600" y="706634"/>
          <a:ext cx="3624617" cy="539164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24617">
                  <a:extLst>
                    <a:ext uri="{9D8B030D-6E8A-4147-A177-3AD203B41FA5}">
                      <a16:colId xmlns:a16="http://schemas.microsoft.com/office/drawing/2014/main" val="884980579"/>
                    </a:ext>
                  </a:extLst>
                </a:gridCol>
              </a:tblGrid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Órgãos participantes do GT-PBIA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 anchor="ctr">
                    <a:solidFill>
                      <a:srgbClr val="143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872878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Casa Civil da Presidência da República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909074684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Secretaria de Comunicação Social - SECOM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291013270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Ministério da Fazenda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130280198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Ministério da Gestão e Inovação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395448052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Ministério do Desenvolvimento e Indústria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1518446582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Ministério da Educação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2209481761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>
                          <a:effectLst/>
                          <a:latin typeface="Aptos Light" panose="020B0004020202020204" pitchFamily="34" charset="0"/>
                        </a:rPr>
                        <a:t>Ministério da Justiça e Segurança Pública</a:t>
                      </a:r>
                      <a:endParaRPr lang="pt-BR" sz="1400" b="0" i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216437301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Ministério das Comunicações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422931856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Ministério das Relações Exteriores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1183419729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Ministério da Saúde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1498451327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FINEP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421675037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BNDES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583652098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CNPq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3634590059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CAPES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425478478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i="0" dirty="0">
                          <a:effectLst/>
                          <a:latin typeface="Aptos Light" panose="020B0004020202020204" pitchFamily="34" charset="0"/>
                        </a:rPr>
                        <a:t>EMBRAPII</a:t>
                      </a:r>
                      <a:endParaRPr lang="pt-BR" sz="1400" b="0" i="0" dirty="0">
                        <a:effectLst/>
                        <a:latin typeface="Aptos Light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532" marR="86532" marT="61809" marB="61809"/>
                </a:tc>
                <a:extLst>
                  <a:ext uri="{0D108BD9-81ED-4DB2-BD59-A6C34878D82A}">
                    <a16:rowId xmlns:a16="http://schemas.microsoft.com/office/drawing/2014/main" val="541268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52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F1024-0074-131C-7E70-922984369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36A1DC2-F975-19DD-26E4-15BF4CBA0E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6" name="Retângulo Arredondado 10">
            <a:extLst>
              <a:ext uri="{FF2B5EF4-FFF2-40B4-BE49-F238E27FC236}">
                <a16:creationId xmlns:a16="http://schemas.microsoft.com/office/drawing/2014/main" id="{8EBBF01D-B674-F891-DE86-2AF8444BBEB7}"/>
              </a:ext>
            </a:extLst>
          </p:cNvPr>
          <p:cNvSpPr/>
          <p:nvPr/>
        </p:nvSpPr>
        <p:spPr>
          <a:xfrm>
            <a:off x="777536" y="2681016"/>
            <a:ext cx="5689837" cy="3758676"/>
          </a:xfrm>
          <a:prstGeom prst="roundRect">
            <a:avLst/>
          </a:prstGeom>
          <a:solidFill>
            <a:srgbClr val="183EFF"/>
          </a:solidFill>
          <a:ln w="12700" cap="flat">
            <a:solidFill>
              <a:srgbClr val="F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419F8CF-8CA7-AC55-9898-720262D01C21}"/>
              </a:ext>
            </a:extLst>
          </p:cNvPr>
          <p:cNvSpPr txBox="1"/>
          <p:nvPr/>
        </p:nvSpPr>
        <p:spPr>
          <a:xfrm>
            <a:off x="777536" y="810666"/>
            <a:ext cx="6800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600" b="1" spc="20" dirty="0">
                <a:solidFill>
                  <a:srgbClr val="183EFF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Ações estruturantes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5DDB765-AFC0-FE74-6FAB-9667F805D905}"/>
              </a:ext>
            </a:extLst>
          </p:cNvPr>
          <p:cNvSpPr/>
          <p:nvPr/>
        </p:nvSpPr>
        <p:spPr>
          <a:xfrm>
            <a:off x="1053984" y="3454770"/>
            <a:ext cx="5296432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Geração de capacidades nacionais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Visão ambiciosa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Alinhamento e integração com a NIB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Sustentabilidade e eficiência energética</a:t>
            </a:r>
          </a:p>
        </p:txBody>
      </p:sp>
      <p:sp>
        <p:nvSpPr>
          <p:cNvPr id="16" name="Retângulo Arredondado 10">
            <a:extLst>
              <a:ext uri="{FF2B5EF4-FFF2-40B4-BE49-F238E27FC236}">
                <a16:creationId xmlns:a16="http://schemas.microsoft.com/office/drawing/2014/main" id="{EE308B4E-7E29-AE6B-2138-33E949674C50}"/>
              </a:ext>
            </a:extLst>
          </p:cNvPr>
          <p:cNvSpPr/>
          <p:nvPr/>
        </p:nvSpPr>
        <p:spPr>
          <a:xfrm>
            <a:off x="777536" y="2681016"/>
            <a:ext cx="5689837" cy="3758676"/>
          </a:xfrm>
          <a:prstGeom prst="roundRect">
            <a:avLst/>
          </a:prstGeom>
          <a:noFill/>
          <a:ln w="12700" cap="flat">
            <a:solidFill>
              <a:srgbClr val="F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30B246A-13A8-E1A1-12D0-038EA8150974}"/>
              </a:ext>
            </a:extLst>
          </p:cNvPr>
          <p:cNvSpPr/>
          <p:nvPr/>
        </p:nvSpPr>
        <p:spPr>
          <a:xfrm>
            <a:off x="1053984" y="5075419"/>
            <a:ext cx="5296432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Maturidade tecnológica variada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Impacto de médio a longo prazo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Mobilização de múltiplos atores e disciplinas</a:t>
            </a:r>
          </a:p>
        </p:txBody>
      </p:sp>
      <p:sp>
        <p:nvSpPr>
          <p:cNvPr id="19" name="Retângulo Arredondado 13">
            <a:extLst>
              <a:ext uri="{FF2B5EF4-FFF2-40B4-BE49-F238E27FC236}">
                <a16:creationId xmlns:a16="http://schemas.microsoft.com/office/drawing/2014/main" id="{9031B069-D078-877C-ECBB-0363E06616AF}"/>
              </a:ext>
            </a:extLst>
          </p:cNvPr>
          <p:cNvSpPr/>
          <p:nvPr/>
        </p:nvSpPr>
        <p:spPr>
          <a:xfrm>
            <a:off x="6666231" y="2681016"/>
            <a:ext cx="5326911" cy="3758676"/>
          </a:xfrm>
          <a:prstGeom prst="roundRect">
            <a:avLst/>
          </a:prstGeom>
          <a:solidFill>
            <a:srgbClr val="FFC000"/>
          </a:solidFill>
          <a:ln w="12700" cap="flat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A733E0F-EE87-9AA6-15BD-6D90F8A4FA1E}"/>
              </a:ext>
            </a:extLst>
          </p:cNvPr>
          <p:cNvSpPr txBox="1"/>
          <p:nvPr/>
        </p:nvSpPr>
        <p:spPr>
          <a:xfrm>
            <a:off x="6945098" y="3363237"/>
            <a:ext cx="495755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2420" indent="-2997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1000"/>
              <a:buFont typeface="Wingdings" panose="05000000000000000000" pitchFamily="2" charset="2"/>
              <a:buChar char=""/>
              <a:tabLst>
                <a:tab pos="312420" algn="l"/>
              </a:tabLst>
            </a:pPr>
            <a:r>
              <a:rPr lang="pt-BR" sz="1800" spc="20" dirty="0"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Eixo 1: Infraestrutura e desenvolvimento de IA.</a:t>
            </a: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1000"/>
              <a:buFont typeface="Wingdings" panose="05000000000000000000" pitchFamily="2" charset="2"/>
              <a:buChar char=""/>
              <a:tabLst>
                <a:tab pos="297180" algn="l"/>
              </a:tabLst>
            </a:pPr>
            <a:r>
              <a:rPr lang="pt-BR" sz="1800" spc="20" dirty="0"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Eixo 2: Difusão, formação e capacitação.</a:t>
            </a: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1000"/>
              <a:buFont typeface="Wingdings" panose="05000000000000000000" pitchFamily="2" charset="2"/>
              <a:buChar char=""/>
              <a:tabLst>
                <a:tab pos="297180" algn="l"/>
              </a:tabLst>
            </a:pPr>
            <a:r>
              <a:rPr lang="pt-BR" sz="1800" spc="20" dirty="0"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Eixo 3: IA para melhoria do serviços públicos.</a:t>
            </a: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1000"/>
              <a:buFont typeface="Wingdings" panose="05000000000000000000" pitchFamily="2" charset="2"/>
              <a:buChar char=""/>
              <a:tabLst>
                <a:tab pos="297180" algn="l"/>
              </a:tabLst>
            </a:pPr>
            <a:r>
              <a:rPr lang="pt-BR" sz="1800" spc="20" dirty="0"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Eixo 4: IA para inovação empresarial.</a:t>
            </a: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1000"/>
              <a:buFont typeface="Wingdings" panose="05000000000000000000" pitchFamily="2" charset="2"/>
              <a:buChar char=""/>
              <a:tabLst>
                <a:tab pos="297180" algn="l"/>
              </a:tabLst>
            </a:pPr>
            <a:r>
              <a:rPr lang="pt-BR" sz="1800" spc="20" dirty="0"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Eixo 5: Apoio ao processo regulatório e de governança de IA.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DAFF205-6CAD-BAF0-3921-C5B8C39FDA4D}"/>
              </a:ext>
            </a:extLst>
          </p:cNvPr>
          <p:cNvSpPr/>
          <p:nvPr/>
        </p:nvSpPr>
        <p:spPr>
          <a:xfrm>
            <a:off x="7219198" y="2873793"/>
            <a:ext cx="4275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000" spc="20" dirty="0">
                <a:solidFill>
                  <a:srgbClr val="183EFF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São 54 ações nas seguintes áreas: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522A4AF-8D58-638A-F436-2FC5FBCF1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0237" y="0"/>
            <a:ext cx="602166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2CE7223-89FC-10B0-530F-348BE2B8C365}"/>
              </a:ext>
            </a:extLst>
          </p:cNvPr>
          <p:cNvSpPr txBox="1"/>
          <p:nvPr/>
        </p:nvSpPr>
        <p:spPr>
          <a:xfrm>
            <a:off x="777536" y="1509309"/>
            <a:ext cx="11009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000" spc="20" dirty="0">
                <a:solidFill>
                  <a:srgbClr val="404040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As ações estruturantes visam garantir a soberania tecnológica, a competitividade da economia brasileira e uso responsável da IA no Brasil e no mundo.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45447DC-0684-5ED0-64F1-DC9197A13C03}"/>
              </a:ext>
            </a:extLst>
          </p:cNvPr>
          <p:cNvSpPr txBox="1"/>
          <p:nvPr/>
        </p:nvSpPr>
        <p:spPr>
          <a:xfrm>
            <a:off x="1100872" y="2805629"/>
            <a:ext cx="615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buSzTx/>
              <a:buFont typeface="Arial"/>
              <a:buNone/>
              <a:tabLst/>
              <a:defRPr/>
            </a:pPr>
            <a:r>
              <a:rPr kumimoji="0" lang="pt-BR" sz="2400" u="none" strike="noStrike" kern="0" cap="none" spc="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 Light" panose="020B0004020202020204" pitchFamily="34" charset="0"/>
                <a:ea typeface="Calibri" panose="020F0502020204030204" pitchFamily="34" charset="0"/>
                <a:cs typeface="Segoe UI Semibold" panose="020B0702040204020203" pitchFamily="34" charset="0"/>
                <a:sym typeface="Arial"/>
              </a:rPr>
              <a:t>Características:</a:t>
            </a:r>
          </a:p>
        </p:txBody>
      </p:sp>
    </p:spTree>
    <p:extLst>
      <p:ext uri="{BB962C8B-B14F-4D97-AF65-F5344CB8AC3E}">
        <p14:creationId xmlns:p14="http://schemas.microsoft.com/office/powerpoint/2010/main" val="526628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423B6-CC75-31E2-D176-FB90B234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97671A3-6A03-4CFA-4F08-EEA911870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9C0EC8-492D-2568-606A-4241943A9DA2}"/>
              </a:ext>
            </a:extLst>
          </p:cNvPr>
          <p:cNvSpPr txBox="1"/>
          <p:nvPr/>
        </p:nvSpPr>
        <p:spPr>
          <a:xfrm>
            <a:off x="4838131" y="2185221"/>
            <a:ext cx="64822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6000" spc="20" dirty="0">
                <a:solidFill>
                  <a:srgbClr val="00D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SLIDES EXTRAS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590CBC0-27F4-A3B3-2A33-2457D02579F2}"/>
              </a:ext>
            </a:extLst>
          </p:cNvPr>
          <p:cNvSpPr/>
          <p:nvPr/>
        </p:nvSpPr>
        <p:spPr>
          <a:xfrm>
            <a:off x="865771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Plano</a:t>
            </a:r>
            <a:r>
              <a:rPr lang="pt-BR" sz="1600" dirty="0">
                <a:solidFill>
                  <a:srgbClr val="5AC7CA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FFD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IA para o Bem de Todos</a:t>
            </a:r>
          </a:p>
        </p:txBody>
      </p:sp>
    </p:spTree>
    <p:extLst>
      <p:ext uri="{BB962C8B-B14F-4D97-AF65-F5344CB8AC3E}">
        <p14:creationId xmlns:p14="http://schemas.microsoft.com/office/powerpoint/2010/main" val="3856612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5F352F8-8087-4F40-1A70-1D78B50859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700BF5-7230-CE11-2862-D69C8D17122F}"/>
              </a:ext>
            </a:extLst>
          </p:cNvPr>
          <p:cNvSpPr txBox="1"/>
          <p:nvPr/>
        </p:nvSpPr>
        <p:spPr>
          <a:xfrm>
            <a:off x="4902139" y="3429000"/>
            <a:ext cx="648228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4800" b="1" spc="20" noProof="0" dirty="0">
                <a:solidFill>
                  <a:srgbClr val="183EFF"/>
                </a:solidFill>
                <a:latin typeface="Antonio"/>
                <a:ea typeface="Calibri"/>
                <a:cs typeface="Segoe UI Light"/>
              </a:rPr>
              <a:t>Outubro de 2025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55F60B0-6C2F-8B7E-C451-C84BC790757A}"/>
              </a:ext>
            </a:extLst>
          </p:cNvPr>
          <p:cNvSpPr/>
          <p:nvPr/>
        </p:nvSpPr>
        <p:spPr>
          <a:xfrm>
            <a:off x="865771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noProof="0">
                <a:solidFill>
                  <a:prstClr val="white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Plano</a:t>
            </a:r>
            <a:r>
              <a:rPr lang="pt-BR" sz="1600" noProof="0">
                <a:solidFill>
                  <a:srgbClr val="5AC7CA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 </a:t>
            </a:r>
            <a:r>
              <a:rPr lang="pt-BR" sz="1600" noProof="0">
                <a:solidFill>
                  <a:srgbClr val="FFDA00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IA para o Bem de Todos</a:t>
            </a:r>
          </a:p>
        </p:txBody>
      </p:sp>
      <p:pic>
        <p:nvPicPr>
          <p:cNvPr id="8" name="Imagem 7" descr="UFLA recebe 27 bolsas de pós-graduação em projeto aprovado pelo CNPq - UFLA  - Universidade Federal de Lavras">
            <a:extLst>
              <a:ext uri="{FF2B5EF4-FFF2-40B4-BE49-F238E27FC236}">
                <a16:creationId xmlns:a16="http://schemas.microsoft.com/office/drawing/2014/main" id="{79B9B886-A39D-2106-58C4-AF699F15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2" y="1965960"/>
            <a:ext cx="5766218" cy="309284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1581009-7892-E34D-6E19-D44220F2E55B}"/>
              </a:ext>
            </a:extLst>
          </p:cNvPr>
          <p:cNvSpPr txBox="1"/>
          <p:nvPr/>
        </p:nvSpPr>
        <p:spPr>
          <a:xfrm>
            <a:off x="4838131" y="1520006"/>
            <a:ext cx="6482281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0" cap="none" spc="20" normalizeH="0" baseline="0" noProof="0" dirty="0">
                <a:ln>
                  <a:noFill/>
                </a:ln>
                <a:solidFill>
                  <a:srgbClr val="00D000"/>
                </a:solidFill>
                <a:effectLst/>
                <a:uLnTx/>
                <a:uFillTx/>
                <a:latin typeface="Antonio"/>
                <a:ea typeface="Calibri"/>
                <a:cs typeface="Segoe UI Light"/>
              </a:rPr>
              <a:t>Monitoramento das ações do PBIA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36A1DC2-F975-19DD-26E4-15BF4CBA0E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19F8CF-8CA7-AC55-9898-720262D01C21}"/>
              </a:ext>
            </a:extLst>
          </p:cNvPr>
          <p:cNvSpPr txBox="1"/>
          <p:nvPr/>
        </p:nvSpPr>
        <p:spPr>
          <a:xfrm>
            <a:off x="466451" y="602300"/>
            <a:ext cx="20599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Ações no âmbito do PBIA sob gestão do CNPq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FCFD72F-B1E7-7618-C2A5-E236903C8105}"/>
              </a:ext>
            </a:extLst>
          </p:cNvPr>
          <p:cNvSpPr/>
          <p:nvPr/>
        </p:nvSpPr>
        <p:spPr>
          <a:xfrm>
            <a:off x="7020339" y="2873793"/>
            <a:ext cx="2945231" cy="555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endParaRPr lang="pt-BR" sz="2400" b="1" spc="20">
              <a:solidFill>
                <a:srgbClr val="1031FF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B9EFDC3-4C06-571A-A680-FD867BEAE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43" y="1216058"/>
            <a:ext cx="9298673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82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36A1DC2-F975-19DD-26E4-15BF4CBA0E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19F8CF-8CA7-AC55-9898-720262D01C21}"/>
              </a:ext>
            </a:extLst>
          </p:cNvPr>
          <p:cNvSpPr txBox="1"/>
          <p:nvPr/>
        </p:nvSpPr>
        <p:spPr>
          <a:xfrm>
            <a:off x="777536" y="902520"/>
            <a:ext cx="6800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RESUMO DOS INVESTIMENTOS 2024-2025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5DDB765-AFC0-FE74-6FAB-9667F805D905}"/>
              </a:ext>
            </a:extLst>
          </p:cNvPr>
          <p:cNvSpPr/>
          <p:nvPr/>
        </p:nvSpPr>
        <p:spPr>
          <a:xfrm>
            <a:off x="942000" y="2720751"/>
            <a:ext cx="5296432" cy="239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18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Eixo 1 – Infraestrutura e desenvolvimento de IA </a:t>
            </a:r>
          </a:p>
          <a:p>
            <a:pPr marL="342900" lvl="8" indent="-3429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INCTs</a:t>
            </a:r>
            <a:r>
              <a:rPr lang="pt-BR" sz="180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– </a:t>
            </a:r>
            <a:r>
              <a:rPr lang="pt-BR" sz="180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$ 25 milhões aprovados</a:t>
            </a:r>
            <a:endParaRPr lang="pt-BR" sz="18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342900" lvl="8" indent="-3429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Bolsas PQ/DT –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$ 137 milhões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18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Eixo 2 – Difusão, Formação e Capacitação em IA</a:t>
            </a:r>
          </a:p>
          <a:p>
            <a:pPr marL="342900" lvl="8" indent="-3429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Divulgação científica –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$ 1 milhão</a:t>
            </a:r>
          </a:p>
          <a:p>
            <a:pPr marL="342900" lvl="8" indent="-3429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Capacitação –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$ 3,4 milhões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FCFD72F-B1E7-7618-C2A5-E236903C8105}"/>
              </a:ext>
            </a:extLst>
          </p:cNvPr>
          <p:cNvSpPr/>
          <p:nvPr/>
        </p:nvSpPr>
        <p:spPr>
          <a:xfrm>
            <a:off x="7020339" y="2873793"/>
            <a:ext cx="2945231" cy="555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endParaRPr lang="pt-BR" sz="2400" b="1" spc="20" noProof="0">
              <a:solidFill>
                <a:srgbClr val="1031FF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tângulo Arredondado 10">
            <a:extLst>
              <a:ext uri="{FF2B5EF4-FFF2-40B4-BE49-F238E27FC236}">
                <a16:creationId xmlns:a16="http://schemas.microsoft.com/office/drawing/2014/main" id="{EE308B4E-7E29-AE6B-2138-33E949674C50}"/>
              </a:ext>
            </a:extLst>
          </p:cNvPr>
          <p:cNvSpPr/>
          <p:nvPr/>
        </p:nvSpPr>
        <p:spPr>
          <a:xfrm>
            <a:off x="745298" y="2039177"/>
            <a:ext cx="5689837" cy="3758676"/>
          </a:xfrm>
          <a:prstGeom prst="roundRect">
            <a:avLst/>
          </a:prstGeom>
          <a:noFill/>
          <a:ln w="12700" cap="flat" cmpd="sng" algn="ctr">
            <a:solidFill>
              <a:srgbClr val="FFDA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987448E-9D8D-D8F9-C7C5-B60DE28DAD74}"/>
              </a:ext>
            </a:extLst>
          </p:cNvPr>
          <p:cNvGraphicFramePr/>
          <p:nvPr/>
        </p:nvGraphicFramePr>
        <p:xfrm>
          <a:off x="5946340" y="1196623"/>
          <a:ext cx="8126949" cy="5709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8722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>
          <a:extLst>
            <a:ext uri="{FF2B5EF4-FFF2-40B4-BE49-F238E27FC236}">
              <a16:creationId xmlns:a16="http://schemas.microsoft.com/office/drawing/2014/main" id="{C1FA744E-8699-4100-4138-3F02B8EE9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BFAAAF5-43CD-C565-BE00-6BA6EA1328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E71ABD-14E6-60A8-0EBE-531D49E0CCAB}"/>
              </a:ext>
            </a:extLst>
          </p:cNvPr>
          <p:cNvSpPr txBox="1"/>
          <p:nvPr/>
        </p:nvSpPr>
        <p:spPr>
          <a:xfrm>
            <a:off x="777535" y="902520"/>
            <a:ext cx="8111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noProof="0" dirty="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RESUMO DOS INVESTIMENTOS 2022-2025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195D158-D178-AB06-CBF9-BD770C158E6D}"/>
              </a:ext>
            </a:extLst>
          </p:cNvPr>
          <p:cNvSpPr/>
          <p:nvPr/>
        </p:nvSpPr>
        <p:spPr>
          <a:xfrm>
            <a:off x="7020339" y="2873793"/>
            <a:ext cx="2945231" cy="555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endParaRPr lang="pt-BR" sz="2400" b="1" spc="20" noProof="0">
              <a:solidFill>
                <a:srgbClr val="1031FF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210C9FA7-21F1-6B31-3F7F-1D9090B1F65F}"/>
              </a:ext>
            </a:extLst>
          </p:cNvPr>
          <p:cNvGraphicFramePr>
            <a:graphicFrameLocks noGrp="1"/>
          </p:cNvGraphicFramePr>
          <p:nvPr/>
        </p:nvGraphicFramePr>
        <p:xfrm>
          <a:off x="432319" y="2147495"/>
          <a:ext cx="5298814" cy="4440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C1AC23A7-72FB-6F7B-108E-7123B47AB863}"/>
              </a:ext>
            </a:extLst>
          </p:cNvPr>
          <p:cNvGraphicFramePr>
            <a:graphicFrameLocks noGrp="1"/>
          </p:cNvGraphicFramePr>
          <p:nvPr/>
        </p:nvGraphicFramePr>
        <p:xfrm>
          <a:off x="5731132" y="2148114"/>
          <a:ext cx="6460868" cy="4446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C5038EAF-467E-A60B-329F-F665725001B6}"/>
              </a:ext>
            </a:extLst>
          </p:cNvPr>
          <p:cNvSpPr txBox="1"/>
          <p:nvPr/>
        </p:nvSpPr>
        <p:spPr>
          <a:xfrm>
            <a:off x="777535" y="1508647"/>
            <a:ext cx="109821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6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Investimentos da ordem de R$ 259 Milhões em cerca de 3 mil projetos de Pesquisa e Desenvolvimento (P&amp;D), Divulgação Científica e Capacitação de Recursos Humanos em temas relacionados a Inteligência Artificial no período de 2022 a 2025.</a:t>
            </a:r>
          </a:p>
        </p:txBody>
      </p:sp>
    </p:spTree>
    <p:extLst>
      <p:ext uri="{BB962C8B-B14F-4D97-AF65-F5344CB8AC3E}">
        <p14:creationId xmlns:p14="http://schemas.microsoft.com/office/powerpoint/2010/main" val="3989065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663810B-EBB5-E735-32FC-79CFBE20328E}"/>
              </a:ext>
            </a:extLst>
          </p:cNvPr>
          <p:cNvSpPr txBox="1"/>
          <p:nvPr/>
        </p:nvSpPr>
        <p:spPr>
          <a:xfrm>
            <a:off x="191108" y="878351"/>
            <a:ext cx="13025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600" b="1" spc="20" noProof="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DESTAQUES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5EFF4BA-1872-4E7F-E46A-4E8922228B7A}"/>
              </a:ext>
            </a:extLst>
          </p:cNvPr>
          <p:cNvGraphicFramePr>
            <a:graphicFrameLocks noGrp="1"/>
          </p:cNvGraphicFramePr>
          <p:nvPr/>
        </p:nvGraphicFramePr>
        <p:xfrm>
          <a:off x="518159" y="2086605"/>
          <a:ext cx="11155681" cy="4430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2799">
                  <a:extLst>
                    <a:ext uri="{9D8B030D-6E8A-4147-A177-3AD203B41FA5}">
                      <a16:colId xmlns:a16="http://schemas.microsoft.com/office/drawing/2014/main" val="2024164761"/>
                    </a:ext>
                  </a:extLst>
                </a:gridCol>
                <a:gridCol w="1119821">
                  <a:extLst>
                    <a:ext uri="{9D8B030D-6E8A-4147-A177-3AD203B41FA5}">
                      <a16:colId xmlns:a16="http://schemas.microsoft.com/office/drawing/2014/main" val="690439074"/>
                    </a:ext>
                  </a:extLst>
                </a:gridCol>
                <a:gridCol w="1856917">
                  <a:extLst>
                    <a:ext uri="{9D8B030D-6E8A-4147-A177-3AD203B41FA5}">
                      <a16:colId xmlns:a16="http://schemas.microsoft.com/office/drawing/2014/main" val="686320148"/>
                    </a:ext>
                  </a:extLst>
                </a:gridCol>
                <a:gridCol w="1956144">
                  <a:extLst>
                    <a:ext uri="{9D8B030D-6E8A-4147-A177-3AD203B41FA5}">
                      <a16:colId xmlns:a16="http://schemas.microsoft.com/office/drawing/2014/main" val="1154493416"/>
                    </a:ext>
                  </a:extLst>
                </a:gridCol>
              </a:tblGrid>
              <a:tr h="38649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Nome do INCT</a:t>
                      </a:r>
                      <a:endParaRPr lang="pt-BR" sz="1300" b="1" i="0" u="none" strike="noStrike" noProof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Instituição</a:t>
                      </a:r>
                      <a:endParaRPr lang="pt-BR" sz="1300" b="1" i="0" u="none" strike="noStrike" noProof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Área Predominante</a:t>
                      </a:r>
                      <a:endParaRPr lang="pt-BR" sz="1300" b="1" i="0" u="none" strike="noStrike" noProof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Valor Total da Concessão (2025-2028)</a:t>
                      </a:r>
                      <a:endParaRPr lang="pt-BR" sz="1300" b="1" i="0" u="none" strike="noStrike" noProof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1148856437"/>
                  </a:ext>
                </a:extLst>
              </a:tr>
              <a:tr h="41379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Instituto Nacional de Inteligência Artificial para o Bem Social (IAPROBEM)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USP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Ciências Exatas e da Terra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R$ 11.470.000,00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3085221591"/>
                  </a:ext>
                </a:extLst>
              </a:tr>
              <a:tr h="44149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Computação Neural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UFPE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Ciências Exatas e da Terra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R$ 12.441.000,00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2714638103"/>
                  </a:ext>
                </a:extLst>
              </a:tr>
              <a:tr h="44149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Computação Quântica Aplicada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UFPE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Ciências Exatas e da Terra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R$ 10.192.000,00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1662196310"/>
                  </a:ext>
                </a:extLst>
              </a:tr>
              <a:tr h="4020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Inteligência Artificial e Sustentabilidade (INCT-IAS)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PUCR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Ciências Humanas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R$ 11.255.000,00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3121116386"/>
                  </a:ext>
                </a:extLst>
              </a:tr>
              <a:tr h="41379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Instituto Nacional de Ciência e Tecnologia para Engenharia de Software Baseada em e para Inteligência Artificial (INES.IA)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UFPE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Ciências Exatas e da Terra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R$ 14.376.000,00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3365008692"/>
                  </a:ext>
                </a:extLst>
              </a:tr>
              <a:tr h="662241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Instituto Nacional de Ciência e Tecnologia (INCT) em  Inteligência Artificial Responsável  para Linguística Computacional e Tratamento e Disseminação de Informação (TILD-IAR)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UFMG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Ciências Exatas e da Terra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R$ 9.709.000,00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2766166735"/>
                  </a:ext>
                </a:extLst>
              </a:tr>
              <a:tr h="61674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INCT IAmazônia: Instituto Nacional de Ciência e Tecnologia em Inteligência Artificial aplicada às cidades inteligentes e sustentáveis na Amazônia brasileira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UFPA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Engenharias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R$ 13.075.000,00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1306088337"/>
                  </a:ext>
                </a:extLst>
              </a:tr>
              <a:tr h="41379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INCT em Inteligência Artificial para Cibersegurança: Uma Abordagem Tecnológica e Social (INCT-IACiber)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UFMG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Ciências Exatas e da Terra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R$ 10.303.000,00</a:t>
                      </a:r>
                      <a:endParaRPr lang="pt-BR" sz="13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extLst>
                  <a:ext uri="{0D108BD9-81ED-4DB2-BD59-A6C34878D82A}">
                    <a16:rowId xmlns:a16="http://schemas.microsoft.com/office/drawing/2014/main" val="2462467798"/>
                  </a:ext>
                </a:extLst>
              </a:tr>
              <a:tr h="22074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TOTAL</a:t>
                      </a:r>
                      <a:endParaRPr lang="pt-BR" sz="1300" b="1" i="0" u="none" strike="noStrike" noProof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 </a:t>
                      </a:r>
                      <a:endParaRPr lang="pt-BR" sz="1300" b="1" i="0" u="none" strike="noStrike" noProof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 </a:t>
                      </a:r>
                      <a:endParaRPr lang="pt-BR" sz="1300" b="1" i="0" u="none" strike="noStrike" noProof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300" u="none" strike="noStrike" noProof="0">
                          <a:effectLst/>
                        </a:rPr>
                        <a:t>R$ 92.821.000,00</a:t>
                      </a:r>
                      <a:endParaRPr lang="pt-BR" sz="1300" b="1" i="0" u="none" strike="noStrike" noProof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96" marR="7696" marT="7696" marB="0" anchor="b"/>
                </a:tc>
                <a:extLst>
                  <a:ext uri="{0D108BD9-81ED-4DB2-BD59-A6C34878D82A}">
                    <a16:rowId xmlns:a16="http://schemas.microsoft.com/office/drawing/2014/main" val="371039933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A1849669-BD92-654D-DB53-EFC2E454E38A}"/>
              </a:ext>
            </a:extLst>
          </p:cNvPr>
          <p:cNvSpPr txBox="1"/>
          <p:nvPr/>
        </p:nvSpPr>
        <p:spPr>
          <a:xfrm>
            <a:off x="988551" y="1524682"/>
            <a:ext cx="9857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24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Criação de oito Institutos Nacionais de Ciência e Tecnologia em IA</a:t>
            </a:r>
          </a:p>
        </p:txBody>
      </p:sp>
    </p:spTree>
    <p:extLst>
      <p:ext uri="{BB962C8B-B14F-4D97-AF65-F5344CB8AC3E}">
        <p14:creationId xmlns:p14="http://schemas.microsoft.com/office/powerpoint/2010/main" val="176719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D98CF03-D3D9-A18C-E4DB-EA9D9893D23A}"/>
              </a:ext>
            </a:extLst>
          </p:cNvPr>
          <p:cNvSpPr/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A6CE4B-0B0E-0454-3D7A-F78206F33A6B}"/>
              </a:ext>
            </a:extLst>
          </p:cNvPr>
          <p:cNvSpPr txBox="1"/>
          <p:nvPr/>
        </p:nvSpPr>
        <p:spPr>
          <a:xfrm>
            <a:off x="650513" y="1034043"/>
            <a:ext cx="9607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noProof="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PREVISÃO DE INVESTIMENTOS ATÉ DEZ-2026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0BDAE4-6A21-5B75-845D-03C8C4FC4564}"/>
              </a:ext>
            </a:extLst>
          </p:cNvPr>
          <p:cNvSpPr txBox="1"/>
          <p:nvPr/>
        </p:nvSpPr>
        <p:spPr>
          <a:xfrm>
            <a:off x="650513" y="3225143"/>
            <a:ext cx="646086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noProof="0">
                <a:solidFill>
                  <a:prstClr val="black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P&amp;D (Eixo 1) – </a:t>
            </a:r>
            <a:r>
              <a:rPr lang="pt-BR" sz="3200" b="1" spc="20" noProof="0" err="1">
                <a:solidFill>
                  <a:prstClr val="black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R</a:t>
            </a:r>
            <a:r>
              <a:rPr lang="pt-BR" sz="3200" b="1" spc="20" noProof="0">
                <a:solidFill>
                  <a:prstClr val="black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$ 118 Milhões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200" b="1" spc="20" noProof="0">
                <a:solidFill>
                  <a:prstClr val="black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Capacitação (Eixo 2 e Eixo 4/RHAE) – </a:t>
            </a:r>
            <a:br>
              <a:rPr lang="pt-BR" sz="3200" b="1" spc="20" noProof="0">
                <a:solidFill>
                  <a:prstClr val="black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pt-BR" sz="3200" b="1" spc="20" noProof="0" err="1">
                <a:solidFill>
                  <a:prstClr val="black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R</a:t>
            </a:r>
            <a:r>
              <a:rPr lang="pt-BR" sz="3200" b="1" spc="20" noProof="0">
                <a:solidFill>
                  <a:prstClr val="black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$ 202 Milhões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6371D9-F76F-180A-74D9-071391A6F458}"/>
              </a:ext>
            </a:extLst>
          </p:cNvPr>
          <p:cNvSpPr txBox="1"/>
          <p:nvPr/>
        </p:nvSpPr>
        <p:spPr>
          <a:xfrm>
            <a:off x="10414616" y="2286253"/>
            <a:ext cx="728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P&amp;D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noProof="0">
                <a:solidFill>
                  <a:sysClr val="windowText" lastClr="000000"/>
                </a:solidFill>
              </a:rPr>
              <a:t>37</a:t>
            </a: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%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AFB0D43-7305-AC1B-2365-94B4A978ADA5}"/>
              </a:ext>
            </a:extLst>
          </p:cNvPr>
          <p:cNvGraphicFramePr/>
          <p:nvPr/>
        </p:nvGraphicFramePr>
        <p:xfrm>
          <a:off x="5855110" y="2042010"/>
          <a:ext cx="7782902" cy="507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2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375B4C1-24BF-E6D7-6CDA-3CA3B8F5E976}"/>
              </a:ext>
            </a:extLst>
          </p:cNvPr>
          <p:cNvSpPr txBox="1"/>
          <p:nvPr/>
        </p:nvSpPr>
        <p:spPr>
          <a:xfrm>
            <a:off x="300791" y="1390322"/>
            <a:ext cx="1120963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b="1" spc="20" noProof="0">
                <a:solidFill>
                  <a:schemeClr val="tx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Com os investimentos realizados no período de 2022-2025, o CNPq despertou a vocação científica em ia de 962 estudantes do ensino médio e fundamental, por meio do programa de bolsas de iniciação científica júnior.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b="1" spc="20" noProof="0">
              <a:solidFill>
                <a:schemeClr val="tx1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b="1" spc="20" noProof="0">
                <a:solidFill>
                  <a:schemeClr val="tx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Foram apoiados, no mesmo período, 340 estudantes de graduação em temas relacionados à IA, pelo programa de bolsas de iniciação científica.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b="1" spc="20" noProof="0">
              <a:solidFill>
                <a:schemeClr val="tx1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b="1" spc="20" noProof="0">
                <a:solidFill>
                  <a:schemeClr val="tx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Ainda de 2022-2025, o CNPq apoiou a formação de 773 estudantes de mestrado e 500 de doutorado, no desenvolvimento e aplicação de soluções em ia para a resolução de problemas nas mais diversas áreas do conhecimento.</a:t>
            </a:r>
          </a:p>
          <a:p>
            <a:endParaRPr lang="pt-BR" sz="1800" b="1" spc="20" noProof="0">
              <a:solidFill>
                <a:schemeClr val="tx1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b="1" spc="20" noProof="0">
                <a:solidFill>
                  <a:schemeClr val="tx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No ano de 2024, o CNPq, por meio da chamada do programa conhecimento Brasil, promoveu o retorno ao brasil de 96 pesquisadores brasileiros residentes no exterior para atuar em projetos de pesquisa relacionados a inteligência artificial.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b="1" spc="20" noProof="0">
              <a:solidFill>
                <a:schemeClr val="tx1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b="1" spc="20" noProof="0">
                <a:solidFill>
                  <a:schemeClr val="tx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As chamadas do programa de formação de recursos humanos em áreas estratégicas, realizadas no período de 2022-2025, capacitaram 531 estudantes em 82 empresas para atuar no desenvolvimento de projetos em temas relacionados à IA, notadamente nas áreas de ciência da computação, medicina, engenharia elétrica e agronomia.</a:t>
            </a: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CAC5619D-DB85-CC48-32CD-AFA891E88447}"/>
              </a:ext>
            </a:extLst>
          </p:cNvPr>
          <p:cNvSpPr txBox="1"/>
          <p:nvPr/>
        </p:nvSpPr>
        <p:spPr>
          <a:xfrm>
            <a:off x="300791" y="667716"/>
            <a:ext cx="11355055" cy="585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2800" b="1" spc="50" noProof="0" dirty="0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tonio" panose="02000803000000000000" pitchFamily="2" charset="77"/>
                <a:ea typeface="Segoe UI Emoji" panose="020B0502040204020203" pitchFamily="34" charset="0"/>
                <a:cs typeface="Segoe UI Semilight" panose="020B0402040204020203" pitchFamily="34" charset="0"/>
              </a:rPr>
              <a:t>COMO AS AÇÕES ESTÃO CONTRIBUINDO PARA O PBIA</a:t>
            </a:r>
          </a:p>
        </p:txBody>
      </p:sp>
    </p:spTree>
    <p:extLst>
      <p:ext uri="{BB962C8B-B14F-4D97-AF65-F5344CB8AC3E}">
        <p14:creationId xmlns:p14="http://schemas.microsoft.com/office/powerpoint/2010/main" val="3407085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>
          <a:extLst>
            <a:ext uri="{FF2B5EF4-FFF2-40B4-BE49-F238E27FC236}">
              <a16:creationId xmlns:a16="http://schemas.microsoft.com/office/drawing/2014/main" id="{8B9846A8-F070-FB6D-6440-0A64DB4C6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0EC12E7-C92D-84E4-B837-EC96F068FA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61AD63D-39E9-06B5-1AD6-4CACA23BCE84}"/>
              </a:ext>
            </a:extLst>
          </p:cNvPr>
          <p:cNvSpPr txBox="1"/>
          <p:nvPr/>
        </p:nvSpPr>
        <p:spPr>
          <a:xfrm>
            <a:off x="4902139" y="3429000"/>
            <a:ext cx="648228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4800" b="1" spc="20" noProof="0" dirty="0">
                <a:solidFill>
                  <a:srgbClr val="183EFF"/>
                </a:solidFill>
                <a:latin typeface="Antonio"/>
                <a:ea typeface="Calibri"/>
                <a:cs typeface="Segoe UI Light"/>
              </a:rPr>
              <a:t>Outubro de 2025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61247F-47A7-0F42-259E-A6F943CA77EF}"/>
              </a:ext>
            </a:extLst>
          </p:cNvPr>
          <p:cNvSpPr/>
          <p:nvPr/>
        </p:nvSpPr>
        <p:spPr>
          <a:xfrm>
            <a:off x="865771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noProof="0">
                <a:solidFill>
                  <a:prstClr val="white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Plano</a:t>
            </a:r>
            <a:r>
              <a:rPr lang="pt-BR" sz="1600" noProof="0">
                <a:solidFill>
                  <a:srgbClr val="5AC7CA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 </a:t>
            </a:r>
            <a:r>
              <a:rPr lang="pt-BR" sz="1600" noProof="0">
                <a:solidFill>
                  <a:srgbClr val="FFDA00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IA para o Bem de Todos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5CD8E99-2469-71C7-06A8-C6402C46A00E}"/>
              </a:ext>
            </a:extLst>
          </p:cNvPr>
          <p:cNvSpPr txBox="1"/>
          <p:nvPr/>
        </p:nvSpPr>
        <p:spPr>
          <a:xfrm>
            <a:off x="4838131" y="1520006"/>
            <a:ext cx="6482281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0" cap="none" spc="20" normalizeH="0" baseline="0" noProof="0" dirty="0">
                <a:ln>
                  <a:noFill/>
                </a:ln>
                <a:solidFill>
                  <a:srgbClr val="00D000"/>
                </a:solidFill>
                <a:effectLst/>
                <a:uLnTx/>
                <a:uFillTx/>
                <a:latin typeface="Antonio"/>
                <a:ea typeface="Calibri"/>
                <a:cs typeface="Segoe UI Light"/>
              </a:rPr>
              <a:t>Monitoramento das ações do PBIA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9E809F-0524-F6B2-7F70-7130FF79C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371" y="1889048"/>
            <a:ext cx="3495917" cy="27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52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1">
            <a:extLst>
              <a:ext uri="{FF2B5EF4-FFF2-40B4-BE49-F238E27FC236}">
                <a16:creationId xmlns:a16="http://schemas.microsoft.com/office/drawing/2014/main" id="{32BF3651-439E-0C6C-BC2D-A10BEFC651C1}"/>
              </a:ext>
            </a:extLst>
          </p:cNvPr>
          <p:cNvSpPr txBox="1">
            <a:spLocks/>
          </p:cNvSpPr>
          <p:nvPr/>
        </p:nvSpPr>
        <p:spPr>
          <a:xfrm>
            <a:off x="458175" y="1066532"/>
            <a:ext cx="9294541" cy="462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pt-BR" sz="2600">
                <a:solidFill>
                  <a:schemeClr val="tx1"/>
                </a:solidFill>
                <a:latin typeface="Montserrat ExtraBold" panose="00000900000000000000" pitchFamily="50" charset="0"/>
                <a:ea typeface="+mn-ea"/>
                <a:cs typeface="+mn-cs"/>
              </a:rPr>
              <a:t>EMBRAPII NO PBIA – METAS E RESULTADOS</a:t>
            </a:r>
            <a:endParaRPr lang="pt-BR" sz="2600" i="1">
              <a:solidFill>
                <a:srgbClr val="055693"/>
              </a:solidFill>
              <a:latin typeface="Montserrat SemiBold" panose="000007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1C3ECCD-572B-DAA6-C3DA-919EEA62406B}"/>
              </a:ext>
            </a:extLst>
          </p:cNvPr>
          <p:cNvGraphicFramePr>
            <a:graphicFrameLocks noGrp="1"/>
          </p:cNvGraphicFramePr>
          <p:nvPr/>
        </p:nvGraphicFramePr>
        <p:xfrm>
          <a:off x="486643" y="1627632"/>
          <a:ext cx="11218714" cy="4831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41189">
                  <a:extLst>
                    <a:ext uri="{9D8B030D-6E8A-4147-A177-3AD203B41FA5}">
                      <a16:colId xmlns:a16="http://schemas.microsoft.com/office/drawing/2014/main" val="1046104227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774370037"/>
                    </a:ext>
                  </a:extLst>
                </a:gridCol>
                <a:gridCol w="5670317">
                  <a:extLst>
                    <a:ext uri="{9D8B030D-6E8A-4147-A177-3AD203B41FA5}">
                      <a16:colId xmlns:a16="http://schemas.microsoft.com/office/drawing/2014/main" val="3073096765"/>
                    </a:ext>
                  </a:extLst>
                </a:gridCol>
              </a:tblGrid>
              <a:tr h="303845"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" panose="00000500000000000000" pitchFamily="2" charset="0"/>
                        </a:rPr>
                        <a:t>Eixo – Programa – 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" panose="00000500000000000000" pitchFamily="2" charset="0"/>
                        </a:rPr>
                        <a:t>METAS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" panose="00000500000000000000" pitchFamily="2" charset="0"/>
                        </a:rPr>
                        <a:t>RESULTADOS / PLANEJAMENTO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21758"/>
                  </a:ext>
                </a:extLst>
              </a:tr>
              <a:tr h="580105">
                <a:tc rowSpan="4"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Eixo 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  <a:p>
                      <a:pPr marL="134938" indent="0" algn="l" fontAlgn="b">
                        <a:lnSpc>
                          <a:spcPct val="150000"/>
                        </a:lnSpc>
                        <a:buNone/>
                        <a:tabLst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Programa 4.1</a:t>
                      </a: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: Fomento à Cadeia de Valor da IA</a:t>
                      </a:r>
                    </a:p>
                    <a:p>
                      <a:pPr marL="271463" indent="0" algn="l" fontAlgn="b">
                        <a:lnSpc>
                          <a:spcPct val="150000"/>
                        </a:lnSpc>
                        <a:buNone/>
                        <a:tabLst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Ação 42</a:t>
                      </a: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: Apoio sistêmico à cadeia de valor da IA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>
                          <a:latin typeface="Montserrat" panose="00000500000000000000" pitchFamily="2" charset="0"/>
                        </a:rPr>
                        <a:t>Aumento de 20% ao ano no número de projetos de PD&amp;I em 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>
                          <a:latin typeface="Montserrat" panose="00000500000000000000" pitchFamily="2" charset="0"/>
                        </a:rPr>
                        <a:t>Crescimento de </a:t>
                      </a:r>
                      <a:r>
                        <a:rPr lang="pt-BR" sz="1600" b="1">
                          <a:latin typeface="Montserrat" panose="00000500000000000000" pitchFamily="2" charset="0"/>
                        </a:rPr>
                        <a:t>116% </a:t>
                      </a:r>
                      <a:r>
                        <a:rPr lang="pt-BR" sz="1600">
                          <a:latin typeface="Montserrat" panose="00000500000000000000" pitchFamily="2" charset="0"/>
                        </a:rPr>
                        <a:t>em 2024 sobre 2023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>
                          <a:latin typeface="Montserrat" panose="00000500000000000000" pitchFamily="2" charset="0"/>
                        </a:rPr>
                        <a:t>Crescimento de </a:t>
                      </a:r>
                      <a:r>
                        <a:rPr lang="pt-BR" sz="1600" b="1">
                          <a:latin typeface="Montserrat" panose="00000500000000000000" pitchFamily="2" charset="0"/>
                        </a:rPr>
                        <a:t>21%</a:t>
                      </a:r>
                      <a:r>
                        <a:rPr lang="pt-BR" sz="1600">
                          <a:latin typeface="Montserrat" panose="00000500000000000000" pitchFamily="2" charset="0"/>
                        </a:rPr>
                        <a:t> de jan-set 2025 sobre o mesmo período de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8167278"/>
                  </a:ext>
                </a:extLst>
              </a:tr>
              <a:tr h="10607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>
                          <a:latin typeface="Montserrat" panose="00000500000000000000" pitchFamily="2" charset="0"/>
                        </a:rPr>
                        <a:t>Ampliar para 35 o número de Unidades EMBRAPII atuando em projetos de 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 b="1">
                          <a:latin typeface="Montserrat" panose="00000500000000000000" pitchFamily="2" charset="0"/>
                        </a:rPr>
                        <a:t>23 Unidades EMBRAPII </a:t>
                      </a:r>
                      <a:r>
                        <a:rPr lang="pt-BR" sz="1600">
                          <a:latin typeface="Montserrat" panose="00000500000000000000" pitchFamily="2" charset="0"/>
                        </a:rPr>
                        <a:t>com IA nas Competências técnicas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 b="1">
                          <a:latin typeface="Montserrat" panose="00000500000000000000" pitchFamily="2" charset="0"/>
                        </a:rPr>
                        <a:t>50 Unidades EMBRAPII </a:t>
                      </a:r>
                      <a:r>
                        <a:rPr lang="pt-BR" sz="1600">
                          <a:latin typeface="Montserrat" panose="00000500000000000000" pitchFamily="2" charset="0"/>
                        </a:rPr>
                        <a:t>que já contrataram projetos de IA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>
                          <a:latin typeface="Montserrat" panose="00000500000000000000" pitchFamily="2" charset="0"/>
                        </a:rPr>
                        <a:t>Chamada para </a:t>
                      </a:r>
                      <a:r>
                        <a:rPr lang="pt-BR" sz="1600" b="1">
                          <a:latin typeface="Montserrat" panose="00000500000000000000" pitchFamily="2" charset="0"/>
                        </a:rPr>
                        <a:t>credenciamento de 3 nova Unidades </a:t>
                      </a:r>
                      <a:r>
                        <a:rPr lang="pt-BR" sz="1600">
                          <a:latin typeface="Montserrat" panose="00000500000000000000" pitchFamily="2" charset="0"/>
                        </a:rPr>
                        <a:t>para atuação em IA – Proposta, depende de recursos adicionais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7095867"/>
                  </a:ext>
                </a:extLst>
              </a:tr>
              <a:tr h="44751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>
                          <a:latin typeface="Montserrat" panose="00000500000000000000" pitchFamily="2" charset="0"/>
                        </a:rPr>
                        <a:t>Estruturação da Rede EMBRAPII de Competência em 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>
                          <a:latin typeface="Montserrat" panose="00000500000000000000" pitchFamily="2" charset="0"/>
                        </a:rPr>
                        <a:t>Em estruturação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6641068"/>
                  </a:ext>
                </a:extLst>
              </a:tr>
              <a:tr h="506425">
                <a:tc vMerge="1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pt-BR" sz="160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>
                          <a:latin typeface="Montserrat" panose="00000500000000000000" pitchFamily="2" charset="0"/>
                        </a:rPr>
                        <a:t>Contratação de 5 Projetos estruturante em 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t-BR" sz="1600" b="1">
                          <a:latin typeface="Montserrat" panose="00000500000000000000" pitchFamily="2" charset="0"/>
                        </a:rPr>
                        <a:t>Necessidade de recursos </a:t>
                      </a:r>
                      <a:r>
                        <a:rPr lang="pt-BR" sz="1600">
                          <a:latin typeface="Montserrat" panose="00000500000000000000" pitchFamily="2" charset="0"/>
                        </a:rPr>
                        <a:t>específicos para lançar  chamada de Projetos de Alto Impacto em Inteligência Artificial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3594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78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6718-C709-1DAC-EF47-5DF18F83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10">
            <a:extLst>
              <a:ext uri="{FF2B5EF4-FFF2-40B4-BE49-F238E27FC236}">
                <a16:creationId xmlns:a16="http://schemas.microsoft.com/office/drawing/2014/main" id="{43932159-91FF-0710-5B33-84796E6DA47F}"/>
              </a:ext>
            </a:extLst>
          </p:cNvPr>
          <p:cNvSpPr/>
          <p:nvPr/>
        </p:nvSpPr>
        <p:spPr>
          <a:xfrm>
            <a:off x="737374" y="2395621"/>
            <a:ext cx="6134072" cy="3662180"/>
          </a:xfrm>
          <a:prstGeom prst="roundRect">
            <a:avLst/>
          </a:prstGeom>
          <a:solidFill>
            <a:srgbClr val="183EFF"/>
          </a:solidFill>
          <a:ln w="12700" cap="flat">
            <a:solidFill>
              <a:srgbClr val="F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D0E3B8A-81FE-6A19-5F6A-394FA8F7F1A9}"/>
              </a:ext>
            </a:extLst>
          </p:cNvPr>
          <p:cNvSpPr/>
          <p:nvPr/>
        </p:nvSpPr>
        <p:spPr>
          <a:xfrm>
            <a:off x="859822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Plano</a:t>
            </a:r>
            <a:r>
              <a:rPr lang="pt-BR" sz="1600" dirty="0">
                <a:solidFill>
                  <a:srgbClr val="5AC7CA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FFD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IA para o Bem de Todos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11883B-132D-06E9-574E-1AADD720D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0995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0413C21-621C-E038-BBF8-58B7F3DB2CCD}"/>
              </a:ext>
            </a:extLst>
          </p:cNvPr>
          <p:cNvSpPr txBox="1"/>
          <p:nvPr/>
        </p:nvSpPr>
        <p:spPr>
          <a:xfrm>
            <a:off x="859822" y="676861"/>
            <a:ext cx="6800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600" b="1" spc="20" dirty="0">
                <a:solidFill>
                  <a:srgbClr val="183EFF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Ações de impacto</a:t>
            </a:r>
          </a:p>
        </p:txBody>
      </p:sp>
      <p:sp>
        <p:nvSpPr>
          <p:cNvPr id="10" name="Retângulo Arredondado 15">
            <a:extLst>
              <a:ext uri="{FF2B5EF4-FFF2-40B4-BE49-F238E27FC236}">
                <a16:creationId xmlns:a16="http://schemas.microsoft.com/office/drawing/2014/main" id="{36ED9D2E-CB2D-1AE1-000F-F61C266449E1}"/>
              </a:ext>
            </a:extLst>
          </p:cNvPr>
          <p:cNvSpPr/>
          <p:nvPr/>
        </p:nvSpPr>
        <p:spPr>
          <a:xfrm>
            <a:off x="950194" y="2428844"/>
            <a:ext cx="10362847" cy="3185147"/>
          </a:xfrm>
          <a:prstGeom prst="roundRect">
            <a:avLst/>
          </a:prstGeom>
          <a:noFill/>
          <a:ln w="12700" cap="flat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18CC2F1-169E-1254-A120-9794EBC31812}"/>
              </a:ext>
            </a:extLst>
          </p:cNvPr>
          <p:cNvSpPr/>
          <p:nvPr/>
        </p:nvSpPr>
        <p:spPr>
          <a:xfrm>
            <a:off x="1012610" y="2542755"/>
            <a:ext cx="8879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400" spc="20" dirty="0">
                <a:solidFill>
                  <a:srgbClr val="FFC000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Características: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FE898AF-E446-6277-27F5-F5D9FAE7EF85}"/>
              </a:ext>
            </a:extLst>
          </p:cNvPr>
          <p:cNvSpPr/>
          <p:nvPr/>
        </p:nvSpPr>
        <p:spPr>
          <a:xfrm>
            <a:off x="988411" y="3001411"/>
            <a:ext cx="406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Arial" panose="020B0604020202020204" pitchFamily="34" charset="0"/>
              <a:buChar char="•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Foco em problemas específicos.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8B4A414-6BD0-0536-BE40-DF95547665AE}"/>
              </a:ext>
            </a:extLst>
          </p:cNvPr>
          <p:cNvSpPr/>
          <p:nvPr/>
        </p:nvSpPr>
        <p:spPr>
          <a:xfrm>
            <a:off x="971965" y="3423684"/>
            <a:ext cx="5296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Predominância de tecnologias desenvolvidas e bases de dados existentes.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4FF1AE0-0344-39FC-B3A0-C58163105B57}"/>
              </a:ext>
            </a:extLst>
          </p:cNvPr>
          <p:cNvSpPr/>
          <p:nvPr/>
        </p:nvSpPr>
        <p:spPr>
          <a:xfrm>
            <a:off x="971965" y="4074571"/>
            <a:ext cx="5899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Resultados rápidos, mensuráveis e significativos.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F0F6800-6023-1781-0B6F-7EA467949127}"/>
              </a:ext>
            </a:extLst>
          </p:cNvPr>
          <p:cNvSpPr/>
          <p:nvPr/>
        </p:nvSpPr>
        <p:spPr>
          <a:xfrm>
            <a:off x="971965" y="4497711"/>
            <a:ext cx="4060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Impactos claros.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CE21852-B2BD-5EE7-A93B-406C56950BF6}"/>
              </a:ext>
            </a:extLst>
          </p:cNvPr>
          <p:cNvSpPr/>
          <p:nvPr/>
        </p:nvSpPr>
        <p:spPr>
          <a:xfrm>
            <a:off x="971965" y="4955077"/>
            <a:ext cx="5808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Potencial de expansão, replicação e sustentabilidade.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9148C95-CFD7-3FA9-DA9E-1DEEA32D4F45}"/>
              </a:ext>
            </a:extLst>
          </p:cNvPr>
          <p:cNvSpPr/>
          <p:nvPr/>
        </p:nvSpPr>
        <p:spPr>
          <a:xfrm>
            <a:off x="971965" y="5412443"/>
            <a:ext cx="5843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1800" spc="20" dirty="0">
                <a:solidFill>
                  <a:schemeClr val="bg1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Engajamento e benefício direto da população-alvo.</a:t>
            </a:r>
          </a:p>
        </p:txBody>
      </p:sp>
      <p:sp>
        <p:nvSpPr>
          <p:cNvPr id="6" name="Retângulo Arredondado 13">
            <a:extLst>
              <a:ext uri="{FF2B5EF4-FFF2-40B4-BE49-F238E27FC236}">
                <a16:creationId xmlns:a16="http://schemas.microsoft.com/office/drawing/2014/main" id="{98964AAE-8C72-ADAE-F16F-88C40B518572}"/>
              </a:ext>
            </a:extLst>
          </p:cNvPr>
          <p:cNvSpPr/>
          <p:nvPr/>
        </p:nvSpPr>
        <p:spPr>
          <a:xfrm>
            <a:off x="7275158" y="2395621"/>
            <a:ext cx="4583048" cy="3662180"/>
          </a:xfrm>
          <a:prstGeom prst="roundRect">
            <a:avLst/>
          </a:prstGeom>
          <a:solidFill>
            <a:srgbClr val="FFC000"/>
          </a:solidFill>
          <a:ln w="12700" cap="flat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526F43-8442-1C44-C941-2D7D41D68D02}"/>
              </a:ext>
            </a:extLst>
          </p:cNvPr>
          <p:cNvSpPr/>
          <p:nvPr/>
        </p:nvSpPr>
        <p:spPr>
          <a:xfrm>
            <a:off x="7568167" y="3333109"/>
            <a:ext cx="2185355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Wingdings" panose="05000000000000000000" pitchFamily="2" charset="2"/>
              <a:buChar char="ä"/>
              <a:defRPr/>
            </a:pPr>
            <a:r>
              <a:rPr lang="pt-BR" sz="1700" spc="20" dirty="0">
                <a:solidFill>
                  <a:srgbClr val="4E4E4E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Saúde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Wingdings" panose="05000000000000000000" pitchFamily="2" charset="2"/>
              <a:buChar char="ä"/>
              <a:defRPr/>
            </a:pPr>
            <a:r>
              <a:rPr lang="pt-BR" sz="1700" spc="20" dirty="0">
                <a:solidFill>
                  <a:srgbClr val="4E4E4E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Agricultura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Wingdings" panose="05000000000000000000" pitchFamily="2" charset="2"/>
              <a:buChar char="ä"/>
              <a:defRPr/>
            </a:pPr>
            <a:r>
              <a:rPr lang="pt-BR" sz="1700" spc="20" dirty="0">
                <a:solidFill>
                  <a:srgbClr val="4E4E4E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Meio Ambiente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Wingdings" panose="05000000000000000000" pitchFamily="2" charset="2"/>
              <a:buChar char="ä"/>
              <a:defRPr/>
            </a:pPr>
            <a:r>
              <a:rPr lang="pt-BR" sz="1700" spc="20" dirty="0">
                <a:solidFill>
                  <a:srgbClr val="4E4E4E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Indústria, Comércio e Serviços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Wingdings" panose="05000000000000000000" pitchFamily="2" charset="2"/>
              <a:buChar char="ä"/>
              <a:defRPr/>
            </a:pPr>
            <a:r>
              <a:rPr lang="pt-BR" sz="1700" spc="20" dirty="0">
                <a:solidFill>
                  <a:srgbClr val="4E4E4E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Educação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62C1ED7-AB71-186C-2B32-57BFE92C6056}"/>
              </a:ext>
            </a:extLst>
          </p:cNvPr>
          <p:cNvSpPr/>
          <p:nvPr/>
        </p:nvSpPr>
        <p:spPr>
          <a:xfrm>
            <a:off x="9466868" y="3351646"/>
            <a:ext cx="2216092" cy="126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Wingdings" panose="05000000000000000000" pitchFamily="2" charset="2"/>
              <a:buChar char="ä"/>
              <a:defRPr/>
            </a:pPr>
            <a:r>
              <a:rPr lang="pt-BR" sz="1700" spc="20" dirty="0">
                <a:solidFill>
                  <a:srgbClr val="4E4E4E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Desenvolvimento Social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Clr>
                <a:srgbClr val="4E4E4E"/>
              </a:buClr>
              <a:buFont typeface="Wingdings" panose="05000000000000000000" pitchFamily="2" charset="2"/>
              <a:buChar char="ä"/>
              <a:defRPr/>
            </a:pPr>
            <a:r>
              <a:rPr lang="pt-BR" sz="1700" spc="20" dirty="0">
                <a:solidFill>
                  <a:srgbClr val="4E4E4E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Gestão do Serviço Público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FA70CB-0BFD-C201-AC57-5F99E8706B27}"/>
              </a:ext>
            </a:extLst>
          </p:cNvPr>
          <p:cNvSpPr/>
          <p:nvPr/>
        </p:nvSpPr>
        <p:spPr>
          <a:xfrm>
            <a:off x="7460066" y="2699556"/>
            <a:ext cx="4275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000" spc="20" dirty="0">
                <a:solidFill>
                  <a:srgbClr val="183EFF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São 31 ações nas seguintes áreas: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AFDB87-9C53-E8D9-A313-CDF85C0DBE2E}"/>
              </a:ext>
            </a:extLst>
          </p:cNvPr>
          <p:cNvSpPr txBox="1"/>
          <p:nvPr/>
        </p:nvSpPr>
        <p:spPr>
          <a:xfrm>
            <a:off x="859822" y="1336780"/>
            <a:ext cx="11009080" cy="88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000" spc="20" dirty="0">
                <a:solidFill>
                  <a:srgbClr val="404040"/>
                </a:solidFill>
                <a:latin typeface="Aptos Light" panose="020B000402020202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Iniciativas para resolver problemas específicos em áreas prioritárias para a população.</a:t>
            </a:r>
          </a:p>
          <a:p>
            <a:pPr lvl="0"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endParaRPr lang="pt-BR" sz="2000" spc="20" dirty="0">
              <a:solidFill>
                <a:srgbClr val="404040"/>
              </a:solidFill>
              <a:latin typeface="Aptos Light" panose="020B0004020202020204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95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E83F09CD-AB24-587F-A734-5009314B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765" y="2184901"/>
            <a:ext cx="4666082" cy="19907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4505BA2-B296-6BFB-3754-9552CA0860BA}"/>
              </a:ext>
            </a:extLst>
          </p:cNvPr>
          <p:cNvSpPr txBox="1"/>
          <p:nvPr/>
        </p:nvSpPr>
        <p:spPr>
          <a:xfrm>
            <a:off x="1155819" y="2752615"/>
            <a:ext cx="2798822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6000">
                <a:solidFill>
                  <a:srgbClr val="000000"/>
                </a:solidFill>
                <a:latin typeface="Montserrat ExtraBold"/>
              </a:rPr>
              <a:t>3.521</a:t>
            </a:r>
            <a:endParaRPr lang="pt-BR" sz="6000" b="0" i="0" u="none" strike="noStrike" kern="1200" cap="none" spc="0" baseline="0">
              <a:solidFill>
                <a:srgbClr val="000000"/>
              </a:solidFill>
              <a:uFillTx/>
              <a:latin typeface="Montserrat ExtraBold" pitchFamily="5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40E61C-6ED5-EE4F-1712-21804F37104B}"/>
              </a:ext>
            </a:extLst>
          </p:cNvPr>
          <p:cNvSpPr txBox="1"/>
          <p:nvPr/>
        </p:nvSpPr>
        <p:spPr>
          <a:xfrm>
            <a:off x="3848106" y="3091207"/>
            <a:ext cx="1801042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0" i="0" u="none" strike="noStrike" kern="1200" cap="none" spc="0" baseline="0">
                <a:solidFill>
                  <a:srgbClr val="000000"/>
                </a:solidFill>
                <a:uFillTx/>
                <a:latin typeface="Montserrat SemiBold"/>
              </a:rPr>
              <a:t>PROJETOS </a:t>
            </a:r>
            <a:r>
              <a:rPr lang="pt-BR" sz="1400">
                <a:solidFill>
                  <a:srgbClr val="000000"/>
                </a:solidFill>
                <a:latin typeface="Montserrat SemiBold"/>
              </a:rPr>
              <a:t>CONTRATADOS</a:t>
            </a:r>
            <a:endParaRPr lang="pt-BR" sz="1400" b="0" i="0" u="none" strike="noStrike" kern="1200" cap="none" spc="0" baseline="0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F0764379-EBC9-F9DA-0A1C-D611A22B2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8365" y="2389324"/>
            <a:ext cx="473869" cy="466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Gráfico 13">
            <a:extLst>
              <a:ext uri="{FF2B5EF4-FFF2-40B4-BE49-F238E27FC236}">
                <a16:creationId xmlns:a16="http://schemas.microsoft.com/office/drawing/2014/main" id="{15B33B82-C244-D8D0-8370-07AE5CD8D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765" y="4242301"/>
            <a:ext cx="4666082" cy="19907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CaixaDeTexto 14">
            <a:extLst>
              <a:ext uri="{FF2B5EF4-FFF2-40B4-BE49-F238E27FC236}">
                <a16:creationId xmlns:a16="http://schemas.microsoft.com/office/drawing/2014/main" id="{4F076B65-E4D2-8B65-7A4C-B5082DC6AAD1}"/>
              </a:ext>
            </a:extLst>
          </p:cNvPr>
          <p:cNvSpPr txBox="1"/>
          <p:nvPr/>
        </p:nvSpPr>
        <p:spPr>
          <a:xfrm>
            <a:off x="1049284" y="4810015"/>
            <a:ext cx="2798822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6000">
                <a:solidFill>
                  <a:srgbClr val="000000"/>
                </a:solidFill>
                <a:latin typeface="Montserrat ExtraBold"/>
              </a:rPr>
              <a:t>2.392</a:t>
            </a:r>
            <a:endParaRPr lang="pt-BR"/>
          </a:p>
        </p:txBody>
      </p:sp>
      <p:sp>
        <p:nvSpPr>
          <p:cNvPr id="21" name="CaixaDeTexto 15">
            <a:extLst>
              <a:ext uri="{FF2B5EF4-FFF2-40B4-BE49-F238E27FC236}">
                <a16:creationId xmlns:a16="http://schemas.microsoft.com/office/drawing/2014/main" id="{D9F3E727-79DF-A1EB-7DA2-28080DC7B949}"/>
              </a:ext>
            </a:extLst>
          </p:cNvPr>
          <p:cNvSpPr txBox="1"/>
          <p:nvPr/>
        </p:nvSpPr>
        <p:spPr>
          <a:xfrm>
            <a:off x="3818876" y="5171740"/>
            <a:ext cx="1472218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0" i="0" u="none" strike="noStrike" kern="1200" cap="none" spc="0" baseline="0">
                <a:solidFill>
                  <a:srgbClr val="000000"/>
                </a:solidFill>
                <a:uFillTx/>
                <a:latin typeface="Montserrat SemiBold"/>
              </a:rPr>
              <a:t>EMPRESAS </a:t>
            </a:r>
            <a:r>
              <a:rPr lang="pt-BR" sz="1400">
                <a:solidFill>
                  <a:srgbClr val="000000"/>
                </a:solidFill>
                <a:latin typeface="Montserrat SemiBold"/>
              </a:rPr>
              <a:t>APOIADAS</a:t>
            </a:r>
            <a:endParaRPr lang="pt-BR" sz="1400" b="0" i="0" u="none" strike="noStrike" kern="1200" cap="none" spc="0" baseline="0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pic>
        <p:nvPicPr>
          <p:cNvPr id="22" name="Gráfico 25">
            <a:extLst>
              <a:ext uri="{FF2B5EF4-FFF2-40B4-BE49-F238E27FC236}">
                <a16:creationId xmlns:a16="http://schemas.microsoft.com/office/drawing/2014/main" id="{5ED44301-7CC6-B8DC-3E9A-B5DEB57156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8365" y="4436007"/>
            <a:ext cx="473869" cy="4738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Gráfico 29">
            <a:extLst>
              <a:ext uri="{FF2B5EF4-FFF2-40B4-BE49-F238E27FC236}">
                <a16:creationId xmlns:a16="http://schemas.microsoft.com/office/drawing/2014/main" id="{24A1CD77-7A28-953A-76D0-188A5B008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8725" y="2526134"/>
            <a:ext cx="733384" cy="7333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5" name="CaixaDeTexto 30">
            <a:extLst>
              <a:ext uri="{FF2B5EF4-FFF2-40B4-BE49-F238E27FC236}">
                <a16:creationId xmlns:a16="http://schemas.microsoft.com/office/drawing/2014/main" id="{A0F85745-798D-E1FA-11FF-106A90CB20A6}"/>
              </a:ext>
            </a:extLst>
          </p:cNvPr>
          <p:cNvSpPr txBox="1"/>
          <p:nvPr/>
        </p:nvSpPr>
        <p:spPr>
          <a:xfrm>
            <a:off x="7192109" y="2534027"/>
            <a:ext cx="4137332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>
                <a:solidFill>
                  <a:srgbClr val="000000"/>
                </a:solidFill>
                <a:latin typeface="Montserrat ExtraBold"/>
              </a:rPr>
              <a:t>R$ </a:t>
            </a:r>
            <a:r>
              <a:rPr lang="pt-BR" sz="4000">
                <a:solidFill>
                  <a:srgbClr val="000000"/>
                </a:solidFill>
                <a:latin typeface="Montserrat ExtraBold"/>
              </a:rPr>
              <a:t>6,70</a:t>
            </a:r>
            <a:r>
              <a:rPr lang="pt-BR" sz="4000" b="0" i="0" u="none" strike="noStrike" kern="1200" cap="none" spc="0" baseline="0">
                <a:solidFill>
                  <a:srgbClr val="000000"/>
                </a:solidFill>
                <a:uFillTx/>
                <a:latin typeface="Montserrat ExtraBold"/>
              </a:rPr>
              <a:t> bilhões</a:t>
            </a:r>
          </a:p>
        </p:txBody>
      </p:sp>
      <p:pic>
        <p:nvPicPr>
          <p:cNvPr id="26" name="Gráfico 32">
            <a:extLst>
              <a:ext uri="{FF2B5EF4-FFF2-40B4-BE49-F238E27FC236}">
                <a16:creationId xmlns:a16="http://schemas.microsoft.com/office/drawing/2014/main" id="{70E59788-B425-6FA5-F90E-2EE241C9D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8725" y="3400154"/>
            <a:ext cx="1637525" cy="712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aixaDeTexto 33">
            <a:extLst>
              <a:ext uri="{FF2B5EF4-FFF2-40B4-BE49-F238E27FC236}">
                <a16:creationId xmlns:a16="http://schemas.microsoft.com/office/drawing/2014/main" id="{D5C7F7D6-7E94-6F3A-2104-1F39E96FC1A3}"/>
              </a:ext>
            </a:extLst>
          </p:cNvPr>
          <p:cNvSpPr txBox="1"/>
          <p:nvPr/>
        </p:nvSpPr>
        <p:spPr>
          <a:xfrm>
            <a:off x="8043863" y="3304992"/>
            <a:ext cx="32855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Montserrat SemiBold" pitchFamily="50"/>
              </a:rPr>
              <a:t>EM PROJETOS DE PD&amp;I DE EMPRESAS</a:t>
            </a:r>
          </a:p>
        </p:txBody>
      </p:sp>
      <p:grpSp>
        <p:nvGrpSpPr>
          <p:cNvPr id="28" name="Agrupar 61">
            <a:extLst>
              <a:ext uri="{FF2B5EF4-FFF2-40B4-BE49-F238E27FC236}">
                <a16:creationId xmlns:a16="http://schemas.microsoft.com/office/drawing/2014/main" id="{2EB8F52C-F64D-7AFE-945A-46D4EB448EB7}"/>
              </a:ext>
            </a:extLst>
          </p:cNvPr>
          <p:cNvGrpSpPr/>
          <p:nvPr/>
        </p:nvGrpSpPr>
        <p:grpSpPr>
          <a:xfrm>
            <a:off x="6458724" y="3698074"/>
            <a:ext cx="4870716" cy="684967"/>
            <a:chOff x="6884855" y="3152951"/>
            <a:chExt cx="4870716" cy="684967"/>
          </a:xfrm>
          <a:gradFill>
            <a:gsLst>
              <a:gs pos="0">
                <a:srgbClr val="3489CA"/>
              </a:gs>
              <a:gs pos="100000">
                <a:srgbClr val="FFCC00"/>
              </a:gs>
              <a:gs pos="52000">
                <a:srgbClr val="009C00"/>
              </a:gs>
            </a:gsLst>
            <a:lin ang="0" scaled="0"/>
          </a:gradFill>
        </p:grpSpPr>
        <p:sp>
          <p:nvSpPr>
            <p:cNvPr id="29" name="Retângulo: Cantos Arredondados 40">
              <a:extLst>
                <a:ext uri="{FF2B5EF4-FFF2-40B4-BE49-F238E27FC236}">
                  <a16:creationId xmlns:a16="http://schemas.microsoft.com/office/drawing/2014/main" id="{D50B8D78-8E5C-A67D-04CA-E7C104A9B703}"/>
                </a:ext>
              </a:extLst>
            </p:cNvPr>
            <p:cNvSpPr/>
            <p:nvPr/>
          </p:nvSpPr>
          <p:spPr>
            <a:xfrm>
              <a:off x="6884855" y="3152951"/>
              <a:ext cx="4870716" cy="6849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30" name="Agrupar 56">
              <a:extLst>
                <a:ext uri="{FF2B5EF4-FFF2-40B4-BE49-F238E27FC236}">
                  <a16:creationId xmlns:a16="http://schemas.microsoft.com/office/drawing/2014/main" id="{86EBC3E0-0EA1-5B99-8CB8-8D2D1DFE871B}"/>
                </a:ext>
              </a:extLst>
            </p:cNvPr>
            <p:cNvGrpSpPr/>
            <p:nvPr/>
          </p:nvGrpSpPr>
          <p:grpSpPr>
            <a:xfrm>
              <a:off x="7001057" y="3200463"/>
              <a:ext cx="4349006" cy="584775"/>
              <a:chOff x="7001057" y="3200463"/>
              <a:chExt cx="4349006" cy="584775"/>
            </a:xfrm>
            <a:grpFill/>
          </p:grpSpPr>
          <p:sp>
            <p:nvSpPr>
              <p:cNvPr id="31" name="CaixaDeTexto 43">
                <a:extLst>
                  <a:ext uri="{FF2B5EF4-FFF2-40B4-BE49-F238E27FC236}">
                    <a16:creationId xmlns:a16="http://schemas.microsoft.com/office/drawing/2014/main" id="{02592821-4025-F38C-D780-C289DE925A33}"/>
                  </a:ext>
                </a:extLst>
              </p:cNvPr>
              <p:cNvSpPr txBox="1"/>
              <p:nvPr/>
            </p:nvSpPr>
            <p:spPr>
              <a:xfrm>
                <a:off x="7001057" y="3200463"/>
                <a:ext cx="1825261" cy="584775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34,1%</a:t>
                </a:r>
                <a:endParaRPr lang="pt-BR" sz="3200" b="0" i="0" u="none" strike="noStrike" kern="0" cap="none" spc="0" baseline="0">
                  <a:solidFill>
                    <a:srgbClr val="FFFFFF"/>
                  </a:solidFill>
                  <a:uFillTx/>
                  <a:latin typeface="Montserrat ExtraBold"/>
                </a:endParaRPr>
              </a:p>
            </p:txBody>
          </p:sp>
          <p:sp>
            <p:nvSpPr>
              <p:cNvPr id="33" name="CaixaDeTexto 47">
                <a:extLst>
                  <a:ext uri="{FF2B5EF4-FFF2-40B4-BE49-F238E27FC236}">
                    <a16:creationId xmlns:a16="http://schemas.microsoft.com/office/drawing/2014/main" id="{5F1CFCD3-4D8D-0869-099C-D806E6A12EC3}"/>
                  </a:ext>
                </a:extLst>
              </p:cNvPr>
              <p:cNvSpPr txBox="1"/>
              <p:nvPr/>
            </p:nvSpPr>
            <p:spPr>
              <a:xfrm>
                <a:off x="8502192" y="3377405"/>
                <a:ext cx="2847871" cy="369332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>
                    <a:solidFill>
                      <a:srgbClr val="FFFFFF"/>
                    </a:solidFill>
                    <a:latin typeface="Montserrat ExtraBold"/>
                  </a:rPr>
                  <a:t>EMBRAPII</a:t>
                </a:r>
              </a:p>
            </p:txBody>
          </p:sp>
        </p:grpSp>
      </p:grpSp>
      <p:grpSp>
        <p:nvGrpSpPr>
          <p:cNvPr id="34" name="Agrupar 60">
            <a:extLst>
              <a:ext uri="{FF2B5EF4-FFF2-40B4-BE49-F238E27FC236}">
                <a16:creationId xmlns:a16="http://schemas.microsoft.com/office/drawing/2014/main" id="{D3FDB3F0-AEB0-957D-A861-EA3A04A92032}"/>
              </a:ext>
            </a:extLst>
          </p:cNvPr>
          <p:cNvGrpSpPr/>
          <p:nvPr/>
        </p:nvGrpSpPr>
        <p:grpSpPr>
          <a:xfrm>
            <a:off x="6458724" y="4580171"/>
            <a:ext cx="4870716" cy="684967"/>
            <a:chOff x="6884855" y="3931682"/>
            <a:chExt cx="4870716" cy="684967"/>
          </a:xfrm>
        </p:grpSpPr>
        <p:sp>
          <p:nvSpPr>
            <p:cNvPr id="35" name="Retângulo: Cantos Arredondados 41">
              <a:extLst>
                <a:ext uri="{FF2B5EF4-FFF2-40B4-BE49-F238E27FC236}">
                  <a16:creationId xmlns:a16="http://schemas.microsoft.com/office/drawing/2014/main" id="{C7B9EAC1-37E8-CA66-F082-BF31DDC8EC5B}"/>
                </a:ext>
              </a:extLst>
            </p:cNvPr>
            <p:cNvSpPr/>
            <p:nvPr/>
          </p:nvSpPr>
          <p:spPr>
            <a:xfrm>
              <a:off x="6884855" y="3931682"/>
              <a:ext cx="4870716" cy="6849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adFill>
              <a:gsLst>
                <a:gs pos="0">
                  <a:srgbClr val="3489CA"/>
                </a:gs>
                <a:gs pos="100000">
                  <a:srgbClr val="FFCC00"/>
                </a:gs>
                <a:gs pos="52000">
                  <a:srgbClr val="009C00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36" name="Agrupar 57">
              <a:extLst>
                <a:ext uri="{FF2B5EF4-FFF2-40B4-BE49-F238E27FC236}">
                  <a16:creationId xmlns:a16="http://schemas.microsoft.com/office/drawing/2014/main" id="{510609C2-1B02-B47C-34F6-94607A6A1A42}"/>
                </a:ext>
              </a:extLst>
            </p:cNvPr>
            <p:cNvGrpSpPr/>
            <p:nvPr/>
          </p:nvGrpSpPr>
          <p:grpSpPr>
            <a:xfrm>
              <a:off x="7026362" y="3995162"/>
              <a:ext cx="3616437" cy="584775"/>
              <a:chOff x="7026362" y="3995162"/>
              <a:chExt cx="3616437" cy="584775"/>
            </a:xfrm>
          </p:grpSpPr>
          <p:sp>
            <p:nvSpPr>
              <p:cNvPr id="37" name="CaixaDeTexto 44">
                <a:extLst>
                  <a:ext uri="{FF2B5EF4-FFF2-40B4-BE49-F238E27FC236}">
                    <a16:creationId xmlns:a16="http://schemas.microsoft.com/office/drawing/2014/main" id="{35BFE3D5-8702-04D1-9446-079F88A61A29}"/>
                  </a:ext>
                </a:extLst>
              </p:cNvPr>
              <p:cNvSpPr txBox="1"/>
              <p:nvPr/>
            </p:nvSpPr>
            <p:spPr>
              <a:xfrm>
                <a:off x="7026362" y="3995162"/>
                <a:ext cx="1841318" cy="58477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49,9</a:t>
                </a:r>
                <a:r>
                  <a:rPr lang="pt-BR" sz="32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ExtraBold"/>
                  </a:rPr>
                  <a:t>%</a:t>
                </a:r>
              </a:p>
            </p:txBody>
          </p:sp>
          <p:sp>
            <p:nvSpPr>
              <p:cNvPr id="39" name="CaixaDeTexto 49">
                <a:extLst>
                  <a:ext uri="{FF2B5EF4-FFF2-40B4-BE49-F238E27FC236}">
                    <a16:creationId xmlns:a16="http://schemas.microsoft.com/office/drawing/2014/main" id="{5A583946-CEA4-1988-5BD9-7ED3798E5F77}"/>
                  </a:ext>
                </a:extLst>
              </p:cNvPr>
              <p:cNvSpPr txBox="1"/>
              <p:nvPr/>
            </p:nvSpPr>
            <p:spPr>
              <a:xfrm>
                <a:off x="8502193" y="4164048"/>
                <a:ext cx="2140606" cy="36933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>
                    <a:solidFill>
                      <a:srgbClr val="FFFFFF"/>
                    </a:solidFill>
                    <a:latin typeface="Montserrat ExtraBold"/>
                  </a:rPr>
                  <a:t>EMPRESAS</a:t>
                </a:r>
              </a:p>
            </p:txBody>
          </p:sp>
        </p:grpSp>
      </p:grpSp>
      <p:grpSp>
        <p:nvGrpSpPr>
          <p:cNvPr id="40" name="Agrupar 59">
            <a:extLst>
              <a:ext uri="{FF2B5EF4-FFF2-40B4-BE49-F238E27FC236}">
                <a16:creationId xmlns:a16="http://schemas.microsoft.com/office/drawing/2014/main" id="{CBA22C21-06FE-B5E1-9A32-984A13662814}"/>
              </a:ext>
            </a:extLst>
          </p:cNvPr>
          <p:cNvGrpSpPr/>
          <p:nvPr/>
        </p:nvGrpSpPr>
        <p:grpSpPr>
          <a:xfrm>
            <a:off x="6458724" y="5462269"/>
            <a:ext cx="4870716" cy="684967"/>
            <a:chOff x="6884855" y="4710412"/>
            <a:chExt cx="4870716" cy="873946"/>
          </a:xfrm>
          <a:gradFill>
            <a:gsLst>
              <a:gs pos="0">
                <a:srgbClr val="3489CA"/>
              </a:gs>
              <a:gs pos="100000">
                <a:srgbClr val="FFCC00"/>
              </a:gs>
              <a:gs pos="52000">
                <a:srgbClr val="009C00"/>
              </a:gs>
            </a:gsLst>
            <a:lin ang="0" scaled="0"/>
          </a:gradFill>
        </p:grpSpPr>
        <p:sp>
          <p:nvSpPr>
            <p:cNvPr id="41" name="Retângulo: Cantos Arredondados 42">
              <a:extLst>
                <a:ext uri="{FF2B5EF4-FFF2-40B4-BE49-F238E27FC236}">
                  <a16:creationId xmlns:a16="http://schemas.microsoft.com/office/drawing/2014/main" id="{B9A50AD0-B8BF-399A-EBF2-F15E159C799A}"/>
                </a:ext>
              </a:extLst>
            </p:cNvPr>
            <p:cNvSpPr/>
            <p:nvPr/>
          </p:nvSpPr>
          <p:spPr>
            <a:xfrm>
              <a:off x="6884855" y="4710412"/>
              <a:ext cx="4870716" cy="87394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42" name="Agrupar 58">
              <a:extLst>
                <a:ext uri="{FF2B5EF4-FFF2-40B4-BE49-F238E27FC236}">
                  <a16:creationId xmlns:a16="http://schemas.microsoft.com/office/drawing/2014/main" id="{79658FCB-7DE7-27E8-5AC2-34D71A9677F1}"/>
                </a:ext>
              </a:extLst>
            </p:cNvPr>
            <p:cNvGrpSpPr/>
            <p:nvPr/>
          </p:nvGrpSpPr>
          <p:grpSpPr>
            <a:xfrm>
              <a:off x="7083603" y="4815292"/>
              <a:ext cx="4318948" cy="640742"/>
              <a:chOff x="7083603" y="4815292"/>
              <a:chExt cx="4318948" cy="640742"/>
            </a:xfrm>
            <a:grpFill/>
          </p:grpSpPr>
          <p:sp>
            <p:nvSpPr>
              <p:cNvPr id="43" name="CaixaDeTexto 45">
                <a:extLst>
                  <a:ext uri="{FF2B5EF4-FFF2-40B4-BE49-F238E27FC236}">
                    <a16:creationId xmlns:a16="http://schemas.microsoft.com/office/drawing/2014/main" id="{8A525E41-DCF2-35D5-5734-5D54895799CA}"/>
                  </a:ext>
                </a:extLst>
              </p:cNvPr>
              <p:cNvSpPr txBox="1"/>
              <p:nvPr/>
            </p:nvSpPr>
            <p:spPr>
              <a:xfrm>
                <a:off x="7083603" y="4815292"/>
                <a:ext cx="1730011" cy="584774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16,0</a:t>
                </a:r>
                <a:r>
                  <a:rPr lang="pt-BR" sz="32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ExtraBold"/>
                  </a:rPr>
                  <a:t>%</a:t>
                </a:r>
              </a:p>
            </p:txBody>
          </p:sp>
          <p:sp>
            <p:nvSpPr>
              <p:cNvPr id="45" name="CaixaDeTexto 51">
                <a:extLst>
                  <a:ext uri="{FF2B5EF4-FFF2-40B4-BE49-F238E27FC236}">
                    <a16:creationId xmlns:a16="http://schemas.microsoft.com/office/drawing/2014/main" id="{32BB44D3-0300-B387-263E-328CE7388E17}"/>
                  </a:ext>
                </a:extLst>
              </p:cNvPr>
              <p:cNvSpPr txBox="1"/>
              <p:nvPr/>
            </p:nvSpPr>
            <p:spPr>
              <a:xfrm>
                <a:off x="8502193" y="4984805"/>
                <a:ext cx="2900358" cy="471229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kern="0">
                    <a:solidFill>
                      <a:srgbClr val="FFFFFF"/>
                    </a:solidFill>
                    <a:latin typeface="Montserrat ExtraBold"/>
                  </a:rPr>
                  <a:t>UNIDADES EMBRAPII</a:t>
                </a:r>
              </a:p>
            </p:txBody>
          </p:sp>
        </p:grp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02009EF-0182-477C-E81B-2D7AFE17D0D4}"/>
              </a:ext>
            </a:extLst>
          </p:cNvPr>
          <p:cNvSpPr txBox="1"/>
          <p:nvPr/>
        </p:nvSpPr>
        <p:spPr>
          <a:xfrm>
            <a:off x="1916723" y="3652322"/>
            <a:ext cx="3672922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b="1" u="none" strike="noStrike" kern="1200" cap="none">
                <a:solidFill>
                  <a:srgbClr val="000000"/>
                </a:solidFill>
                <a:uFillTx/>
                <a:latin typeface="Montserrat ExtraBold" panose="00000900000000000000" pitchFamily="2" charset="0"/>
              </a:rPr>
              <a:t>1.139</a:t>
            </a:r>
            <a:r>
              <a:rPr lang="pt-BR" sz="14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 </a:t>
            </a:r>
            <a:r>
              <a:rPr lang="pt-BR" sz="12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PROJETOS </a:t>
            </a:r>
            <a:r>
              <a:rPr lang="pt-BR" sz="1200">
                <a:solidFill>
                  <a:srgbClr val="000000"/>
                </a:solidFill>
                <a:latin typeface="Montserrat SemiBold"/>
              </a:rPr>
              <a:t>EM EXECUÇÃO</a:t>
            </a:r>
            <a:endParaRPr lang="pt-BR" sz="1200" b="0" u="none" strike="noStrike" kern="1200" cap="none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590FB10-9335-498B-3616-7EEBB590883C}"/>
              </a:ext>
            </a:extLst>
          </p:cNvPr>
          <p:cNvSpPr txBox="1"/>
          <p:nvPr/>
        </p:nvSpPr>
        <p:spPr>
          <a:xfrm>
            <a:off x="1553591" y="5741488"/>
            <a:ext cx="3373515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b="1" u="none" strike="noStrike" kern="1200" cap="none">
                <a:solidFill>
                  <a:srgbClr val="000000"/>
                </a:solidFill>
                <a:uFillTx/>
                <a:latin typeface="Montserrat ExtraBold" panose="00000900000000000000" pitchFamily="2" charset="0"/>
              </a:rPr>
              <a:t>64%</a:t>
            </a:r>
            <a:r>
              <a:rPr lang="pt-BR" sz="14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 </a:t>
            </a:r>
            <a:r>
              <a:rPr lang="pt-BR" sz="12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MICRO E PEQUENAS EMPRESAS</a:t>
            </a:r>
            <a:endParaRPr lang="pt-BR" sz="1200" b="0" u="none" strike="noStrike" kern="1200" cap="none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E934F938-61DC-5FF3-8C6C-4848503D3D86}"/>
              </a:ext>
            </a:extLst>
          </p:cNvPr>
          <p:cNvSpPr txBox="1">
            <a:spLocks/>
          </p:cNvSpPr>
          <p:nvPr/>
        </p:nvSpPr>
        <p:spPr>
          <a:xfrm>
            <a:off x="987700" y="938745"/>
            <a:ext cx="7878812" cy="717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pt-BR" sz="3000">
                <a:solidFill>
                  <a:schemeClr val="tx1"/>
                </a:solidFill>
                <a:latin typeface="Montserrat ExtraBold" panose="00000900000000000000" pitchFamily="50" charset="0"/>
                <a:ea typeface="+mn-ea"/>
                <a:cs typeface="+mn-cs"/>
              </a:rPr>
              <a:t>PROJETOS DE PD&amp;I CONTRATADOS</a:t>
            </a:r>
            <a:br>
              <a:rPr lang="pt-BR" sz="2400">
                <a:solidFill>
                  <a:schemeClr val="tx1"/>
                </a:solidFill>
                <a:latin typeface="Montserrat ExtraBold" panose="00000900000000000000" pitchFamily="50" charset="0"/>
              </a:rPr>
            </a:br>
            <a:r>
              <a:rPr lang="pt-BR" sz="2400" i="1">
                <a:solidFill>
                  <a:srgbClr val="055693"/>
                </a:solidFill>
                <a:latin typeface="Montserrat SemiBold" panose="00000700000000000000" pitchFamily="50" charset="0"/>
                <a:ea typeface="+mn-ea"/>
                <a:cs typeface="+mn-cs"/>
              </a:rPr>
              <a:t>2014 A 2025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9D9872-2D3F-83B1-0B68-B6497C0465D2}"/>
              </a:ext>
            </a:extLst>
          </p:cNvPr>
          <p:cNvSpPr txBox="1"/>
          <p:nvPr/>
        </p:nvSpPr>
        <p:spPr>
          <a:xfrm>
            <a:off x="9239793" y="6284823"/>
            <a:ext cx="1669994" cy="244227"/>
          </a:xfrm>
          <a:prstGeom prst="roundRect">
            <a:avLst>
              <a:gd name="adj" fmla="val 9954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Dados de 01/10/2025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DE7486-9522-B317-9BCE-EC89C5CB5C34}"/>
              </a:ext>
            </a:extLst>
          </p:cNvPr>
          <p:cNvSpPr txBox="1"/>
          <p:nvPr/>
        </p:nvSpPr>
        <p:spPr>
          <a:xfrm>
            <a:off x="9093247" y="6443976"/>
            <a:ext cx="2429025" cy="244227"/>
          </a:xfrm>
          <a:prstGeom prst="roundRect">
            <a:avLst>
              <a:gd name="adj" fmla="val 9954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 </a:t>
            </a:r>
            <a:r>
              <a:rPr lang="pt-BR" sz="9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SRInfo</a:t>
            </a:r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Valores </a:t>
            </a:r>
            <a:r>
              <a:rPr lang="pt-BR" sz="9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atualizados pelo IPCA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22FEB-07BE-9C9C-AA17-8B50F8781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62F1C9D-FC27-2F29-D3E3-7101046AE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765" y="2161691"/>
            <a:ext cx="4666082" cy="19907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6874575-1C6F-DFA6-838F-6CC15A91B355}"/>
              </a:ext>
            </a:extLst>
          </p:cNvPr>
          <p:cNvSpPr txBox="1"/>
          <p:nvPr/>
        </p:nvSpPr>
        <p:spPr>
          <a:xfrm>
            <a:off x="962389" y="2729405"/>
            <a:ext cx="2798822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6000">
                <a:solidFill>
                  <a:srgbClr val="000000"/>
                </a:solidFill>
                <a:latin typeface="Montserrat ExtraBold"/>
              </a:rPr>
              <a:t>699</a:t>
            </a:r>
            <a:endParaRPr lang="pt-BR" sz="6000" b="0" i="0" u="none" strike="noStrike" kern="1200" cap="none" spc="0" baseline="0">
              <a:solidFill>
                <a:srgbClr val="000000"/>
              </a:solidFill>
              <a:uFillTx/>
              <a:latin typeface="Montserrat ExtraBold" pitchFamily="5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40BE6AC-08DB-290B-AFDA-D5ABF9643EE9}"/>
              </a:ext>
            </a:extLst>
          </p:cNvPr>
          <p:cNvSpPr txBox="1"/>
          <p:nvPr/>
        </p:nvSpPr>
        <p:spPr>
          <a:xfrm>
            <a:off x="3654676" y="3067997"/>
            <a:ext cx="1801042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0" i="0" u="none" strike="noStrike" kern="1200" cap="none" spc="0" baseline="0">
                <a:solidFill>
                  <a:srgbClr val="000000"/>
                </a:solidFill>
                <a:uFillTx/>
                <a:latin typeface="Montserrat SemiBold"/>
              </a:rPr>
              <a:t>PROJETOS </a:t>
            </a:r>
            <a:r>
              <a:rPr lang="pt-BR" sz="1400">
                <a:solidFill>
                  <a:srgbClr val="000000"/>
                </a:solidFill>
                <a:latin typeface="Montserrat SemiBold"/>
              </a:rPr>
              <a:t>CONTRATADOS</a:t>
            </a:r>
            <a:endParaRPr lang="pt-BR" sz="1400" b="0" i="0" u="none" strike="noStrike" kern="1200" cap="none" spc="0" baseline="0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E868D753-545F-5892-0D3F-763DD4281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8365" y="2366114"/>
            <a:ext cx="473869" cy="466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Gráfico 13">
            <a:extLst>
              <a:ext uri="{FF2B5EF4-FFF2-40B4-BE49-F238E27FC236}">
                <a16:creationId xmlns:a16="http://schemas.microsoft.com/office/drawing/2014/main" id="{0E56380D-D932-70ED-0A48-8C6546A48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765" y="4219091"/>
            <a:ext cx="4666082" cy="19907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CaixaDeTexto 14">
            <a:extLst>
              <a:ext uri="{FF2B5EF4-FFF2-40B4-BE49-F238E27FC236}">
                <a16:creationId xmlns:a16="http://schemas.microsoft.com/office/drawing/2014/main" id="{B88A3E03-2752-86E2-2D17-FE7992B1E94C}"/>
              </a:ext>
            </a:extLst>
          </p:cNvPr>
          <p:cNvSpPr txBox="1"/>
          <p:nvPr/>
        </p:nvSpPr>
        <p:spPr>
          <a:xfrm>
            <a:off x="900648" y="4787832"/>
            <a:ext cx="2798822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6000">
                <a:solidFill>
                  <a:srgbClr val="000000"/>
                </a:solidFill>
                <a:latin typeface="Montserrat ExtraBold"/>
              </a:rPr>
              <a:t>633</a:t>
            </a:r>
            <a:endParaRPr lang="pt-BR"/>
          </a:p>
        </p:txBody>
      </p:sp>
      <p:sp>
        <p:nvSpPr>
          <p:cNvPr id="21" name="CaixaDeTexto 15">
            <a:extLst>
              <a:ext uri="{FF2B5EF4-FFF2-40B4-BE49-F238E27FC236}">
                <a16:creationId xmlns:a16="http://schemas.microsoft.com/office/drawing/2014/main" id="{42F1245B-A864-5D4C-19AE-E6D6F5FA027B}"/>
              </a:ext>
            </a:extLst>
          </p:cNvPr>
          <p:cNvSpPr txBox="1"/>
          <p:nvPr/>
        </p:nvSpPr>
        <p:spPr>
          <a:xfrm>
            <a:off x="3670240" y="5149557"/>
            <a:ext cx="1472218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0" i="0" u="none" strike="noStrike" kern="1200" cap="none" spc="0" baseline="0">
                <a:solidFill>
                  <a:srgbClr val="000000"/>
                </a:solidFill>
                <a:uFillTx/>
                <a:latin typeface="Montserrat SemiBold"/>
              </a:rPr>
              <a:t>EMPRESAS </a:t>
            </a:r>
            <a:r>
              <a:rPr lang="pt-BR" sz="1400">
                <a:solidFill>
                  <a:srgbClr val="000000"/>
                </a:solidFill>
                <a:latin typeface="Montserrat SemiBold"/>
              </a:rPr>
              <a:t>APOIADAS</a:t>
            </a:r>
            <a:endParaRPr lang="pt-BR" sz="1400" b="0" i="0" u="none" strike="noStrike" kern="1200" cap="none" spc="0" baseline="0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pic>
        <p:nvPicPr>
          <p:cNvPr id="22" name="Gráfico 25">
            <a:extLst>
              <a:ext uri="{FF2B5EF4-FFF2-40B4-BE49-F238E27FC236}">
                <a16:creationId xmlns:a16="http://schemas.microsoft.com/office/drawing/2014/main" id="{9D714451-E62A-5C73-8712-3BBF00966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8365" y="4412797"/>
            <a:ext cx="473869" cy="4738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Gráfico 32">
            <a:extLst>
              <a:ext uri="{FF2B5EF4-FFF2-40B4-BE49-F238E27FC236}">
                <a16:creationId xmlns:a16="http://schemas.microsoft.com/office/drawing/2014/main" id="{00449BCF-E6CE-3651-2A8A-6B930437D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8725" y="3376944"/>
            <a:ext cx="1637525" cy="712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aixaDeTexto 33">
            <a:extLst>
              <a:ext uri="{FF2B5EF4-FFF2-40B4-BE49-F238E27FC236}">
                <a16:creationId xmlns:a16="http://schemas.microsoft.com/office/drawing/2014/main" id="{9AD96694-B86E-0F6C-3EEC-A8566E51DD32}"/>
              </a:ext>
            </a:extLst>
          </p:cNvPr>
          <p:cNvSpPr txBox="1"/>
          <p:nvPr/>
        </p:nvSpPr>
        <p:spPr>
          <a:xfrm>
            <a:off x="8043863" y="3281782"/>
            <a:ext cx="32855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Montserrat SemiBold" pitchFamily="50"/>
              </a:rPr>
              <a:t>EM PROJETOS DE PD&amp;I DE EMPRESAS</a:t>
            </a:r>
          </a:p>
        </p:txBody>
      </p:sp>
      <p:grpSp>
        <p:nvGrpSpPr>
          <p:cNvPr id="28" name="Agrupar 61">
            <a:extLst>
              <a:ext uri="{FF2B5EF4-FFF2-40B4-BE49-F238E27FC236}">
                <a16:creationId xmlns:a16="http://schemas.microsoft.com/office/drawing/2014/main" id="{45F9A1FB-7ECC-889D-BF66-6CDF2D94FC0C}"/>
              </a:ext>
            </a:extLst>
          </p:cNvPr>
          <p:cNvGrpSpPr/>
          <p:nvPr/>
        </p:nvGrpSpPr>
        <p:grpSpPr>
          <a:xfrm>
            <a:off x="6458724" y="3674864"/>
            <a:ext cx="4870716" cy="684967"/>
            <a:chOff x="6884855" y="3152951"/>
            <a:chExt cx="4870716" cy="684967"/>
          </a:xfrm>
          <a:gradFill>
            <a:gsLst>
              <a:gs pos="0">
                <a:srgbClr val="3489CA"/>
              </a:gs>
              <a:gs pos="100000">
                <a:srgbClr val="FFCC00"/>
              </a:gs>
              <a:gs pos="52000">
                <a:srgbClr val="009C00"/>
              </a:gs>
            </a:gsLst>
            <a:lin ang="0" scaled="0"/>
          </a:gradFill>
        </p:grpSpPr>
        <p:sp>
          <p:nvSpPr>
            <p:cNvPr id="29" name="Retângulo: Cantos Arredondados 40">
              <a:extLst>
                <a:ext uri="{FF2B5EF4-FFF2-40B4-BE49-F238E27FC236}">
                  <a16:creationId xmlns:a16="http://schemas.microsoft.com/office/drawing/2014/main" id="{33EB88FB-BAF7-903B-613D-F7BA3490CA83}"/>
                </a:ext>
              </a:extLst>
            </p:cNvPr>
            <p:cNvSpPr/>
            <p:nvPr/>
          </p:nvSpPr>
          <p:spPr>
            <a:xfrm>
              <a:off x="6884855" y="3152951"/>
              <a:ext cx="4870716" cy="6849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30" name="Agrupar 56">
              <a:extLst>
                <a:ext uri="{FF2B5EF4-FFF2-40B4-BE49-F238E27FC236}">
                  <a16:creationId xmlns:a16="http://schemas.microsoft.com/office/drawing/2014/main" id="{ED35123C-73CB-31B1-8999-09606E4059E1}"/>
                </a:ext>
              </a:extLst>
            </p:cNvPr>
            <p:cNvGrpSpPr/>
            <p:nvPr/>
          </p:nvGrpSpPr>
          <p:grpSpPr>
            <a:xfrm>
              <a:off x="7001057" y="3200463"/>
              <a:ext cx="4349006" cy="584775"/>
              <a:chOff x="7001057" y="3200463"/>
              <a:chExt cx="4349006" cy="584775"/>
            </a:xfrm>
            <a:grpFill/>
          </p:grpSpPr>
          <p:sp>
            <p:nvSpPr>
              <p:cNvPr id="31" name="CaixaDeTexto 43">
                <a:extLst>
                  <a:ext uri="{FF2B5EF4-FFF2-40B4-BE49-F238E27FC236}">
                    <a16:creationId xmlns:a16="http://schemas.microsoft.com/office/drawing/2014/main" id="{86BD6C1D-F1A8-9648-FB98-08E76FD86680}"/>
                  </a:ext>
                </a:extLst>
              </p:cNvPr>
              <p:cNvSpPr txBox="1"/>
              <p:nvPr/>
            </p:nvSpPr>
            <p:spPr>
              <a:xfrm>
                <a:off x="7001057" y="3200463"/>
                <a:ext cx="1825261" cy="584775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35,6%</a:t>
                </a:r>
                <a:endParaRPr lang="pt-BR" sz="3200" b="0" i="0" u="none" strike="noStrike" kern="0" cap="none" spc="0" baseline="0">
                  <a:solidFill>
                    <a:srgbClr val="FFFFFF"/>
                  </a:solidFill>
                  <a:uFillTx/>
                  <a:latin typeface="Montserrat ExtraBold"/>
                </a:endParaRPr>
              </a:p>
            </p:txBody>
          </p:sp>
          <p:sp>
            <p:nvSpPr>
              <p:cNvPr id="33" name="CaixaDeTexto 47">
                <a:extLst>
                  <a:ext uri="{FF2B5EF4-FFF2-40B4-BE49-F238E27FC236}">
                    <a16:creationId xmlns:a16="http://schemas.microsoft.com/office/drawing/2014/main" id="{E61EF038-B0E5-1DE2-DF9C-A0473ED3FE63}"/>
                  </a:ext>
                </a:extLst>
              </p:cNvPr>
              <p:cNvSpPr txBox="1"/>
              <p:nvPr/>
            </p:nvSpPr>
            <p:spPr>
              <a:xfrm>
                <a:off x="8502192" y="3377405"/>
                <a:ext cx="2847871" cy="369332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>
                    <a:solidFill>
                      <a:srgbClr val="FFFFFF"/>
                    </a:solidFill>
                    <a:latin typeface="Montserrat ExtraBold"/>
                  </a:rPr>
                  <a:t>EMBRAPII</a:t>
                </a:r>
              </a:p>
            </p:txBody>
          </p:sp>
        </p:grpSp>
      </p:grpSp>
      <p:grpSp>
        <p:nvGrpSpPr>
          <p:cNvPr id="34" name="Agrupar 60">
            <a:extLst>
              <a:ext uri="{FF2B5EF4-FFF2-40B4-BE49-F238E27FC236}">
                <a16:creationId xmlns:a16="http://schemas.microsoft.com/office/drawing/2014/main" id="{D8ECAE5F-E8FC-EC8C-2D68-58E2E608BB99}"/>
              </a:ext>
            </a:extLst>
          </p:cNvPr>
          <p:cNvGrpSpPr/>
          <p:nvPr/>
        </p:nvGrpSpPr>
        <p:grpSpPr>
          <a:xfrm>
            <a:off x="6458724" y="4556961"/>
            <a:ext cx="4870716" cy="684967"/>
            <a:chOff x="6884855" y="3931682"/>
            <a:chExt cx="4870716" cy="684967"/>
          </a:xfrm>
        </p:grpSpPr>
        <p:sp>
          <p:nvSpPr>
            <p:cNvPr id="35" name="Retângulo: Cantos Arredondados 41">
              <a:extLst>
                <a:ext uri="{FF2B5EF4-FFF2-40B4-BE49-F238E27FC236}">
                  <a16:creationId xmlns:a16="http://schemas.microsoft.com/office/drawing/2014/main" id="{3D3DC7E0-3C72-A802-E7B6-FBBF4B64FB54}"/>
                </a:ext>
              </a:extLst>
            </p:cNvPr>
            <p:cNvSpPr/>
            <p:nvPr/>
          </p:nvSpPr>
          <p:spPr>
            <a:xfrm>
              <a:off x="6884855" y="3931682"/>
              <a:ext cx="4870716" cy="6849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adFill>
              <a:gsLst>
                <a:gs pos="0">
                  <a:srgbClr val="3489CA"/>
                </a:gs>
                <a:gs pos="100000">
                  <a:srgbClr val="FFCC00"/>
                </a:gs>
                <a:gs pos="52000">
                  <a:srgbClr val="009C00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36" name="Agrupar 57">
              <a:extLst>
                <a:ext uri="{FF2B5EF4-FFF2-40B4-BE49-F238E27FC236}">
                  <a16:creationId xmlns:a16="http://schemas.microsoft.com/office/drawing/2014/main" id="{DDA02A80-A786-0A6A-3015-8FD33BC46735}"/>
                </a:ext>
              </a:extLst>
            </p:cNvPr>
            <p:cNvGrpSpPr/>
            <p:nvPr/>
          </p:nvGrpSpPr>
          <p:grpSpPr>
            <a:xfrm>
              <a:off x="7026362" y="3995162"/>
              <a:ext cx="3616437" cy="584775"/>
              <a:chOff x="7026362" y="3995162"/>
              <a:chExt cx="3616437" cy="584775"/>
            </a:xfrm>
          </p:grpSpPr>
          <p:sp>
            <p:nvSpPr>
              <p:cNvPr id="37" name="CaixaDeTexto 44">
                <a:extLst>
                  <a:ext uri="{FF2B5EF4-FFF2-40B4-BE49-F238E27FC236}">
                    <a16:creationId xmlns:a16="http://schemas.microsoft.com/office/drawing/2014/main" id="{00C0266D-A5E4-6CED-B250-D6B22C290B68}"/>
                  </a:ext>
                </a:extLst>
              </p:cNvPr>
              <p:cNvSpPr txBox="1"/>
              <p:nvPr/>
            </p:nvSpPr>
            <p:spPr>
              <a:xfrm>
                <a:off x="7026362" y="3995162"/>
                <a:ext cx="1841318" cy="58477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49,2</a:t>
                </a:r>
                <a:r>
                  <a:rPr lang="pt-BR" sz="32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ExtraBold"/>
                  </a:rPr>
                  <a:t>%</a:t>
                </a:r>
              </a:p>
            </p:txBody>
          </p:sp>
          <p:sp>
            <p:nvSpPr>
              <p:cNvPr id="39" name="CaixaDeTexto 49">
                <a:extLst>
                  <a:ext uri="{FF2B5EF4-FFF2-40B4-BE49-F238E27FC236}">
                    <a16:creationId xmlns:a16="http://schemas.microsoft.com/office/drawing/2014/main" id="{0BF7FAE2-6960-5152-AF3E-8AB09D708364}"/>
                  </a:ext>
                </a:extLst>
              </p:cNvPr>
              <p:cNvSpPr txBox="1"/>
              <p:nvPr/>
            </p:nvSpPr>
            <p:spPr>
              <a:xfrm>
                <a:off x="8502193" y="4164048"/>
                <a:ext cx="2140606" cy="36933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>
                    <a:solidFill>
                      <a:srgbClr val="FFFFFF"/>
                    </a:solidFill>
                    <a:latin typeface="Montserrat ExtraBold"/>
                  </a:rPr>
                  <a:t>EMPRESAS</a:t>
                </a:r>
              </a:p>
            </p:txBody>
          </p:sp>
        </p:grpSp>
      </p:grpSp>
      <p:grpSp>
        <p:nvGrpSpPr>
          <p:cNvPr id="40" name="Agrupar 59">
            <a:extLst>
              <a:ext uri="{FF2B5EF4-FFF2-40B4-BE49-F238E27FC236}">
                <a16:creationId xmlns:a16="http://schemas.microsoft.com/office/drawing/2014/main" id="{59AEE852-A5D2-0043-0088-496C4099CC82}"/>
              </a:ext>
            </a:extLst>
          </p:cNvPr>
          <p:cNvGrpSpPr/>
          <p:nvPr/>
        </p:nvGrpSpPr>
        <p:grpSpPr>
          <a:xfrm>
            <a:off x="6458724" y="5439059"/>
            <a:ext cx="4870716" cy="684967"/>
            <a:chOff x="6884855" y="4710412"/>
            <a:chExt cx="4870716" cy="873946"/>
          </a:xfrm>
          <a:gradFill>
            <a:gsLst>
              <a:gs pos="0">
                <a:srgbClr val="3489CA"/>
              </a:gs>
              <a:gs pos="100000">
                <a:srgbClr val="FFCC00"/>
              </a:gs>
              <a:gs pos="52000">
                <a:srgbClr val="009C00"/>
              </a:gs>
            </a:gsLst>
            <a:lin ang="0" scaled="0"/>
          </a:gradFill>
        </p:grpSpPr>
        <p:sp>
          <p:nvSpPr>
            <p:cNvPr id="41" name="Retângulo: Cantos Arredondados 42">
              <a:extLst>
                <a:ext uri="{FF2B5EF4-FFF2-40B4-BE49-F238E27FC236}">
                  <a16:creationId xmlns:a16="http://schemas.microsoft.com/office/drawing/2014/main" id="{BDB11161-B9C7-A987-669E-FCBB797852E0}"/>
                </a:ext>
              </a:extLst>
            </p:cNvPr>
            <p:cNvSpPr/>
            <p:nvPr/>
          </p:nvSpPr>
          <p:spPr>
            <a:xfrm>
              <a:off x="6884855" y="4710412"/>
              <a:ext cx="4870716" cy="87394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42" name="Agrupar 58">
              <a:extLst>
                <a:ext uri="{FF2B5EF4-FFF2-40B4-BE49-F238E27FC236}">
                  <a16:creationId xmlns:a16="http://schemas.microsoft.com/office/drawing/2014/main" id="{37E839F5-DAC4-A773-1A35-7A8F205A23B6}"/>
                </a:ext>
              </a:extLst>
            </p:cNvPr>
            <p:cNvGrpSpPr/>
            <p:nvPr/>
          </p:nvGrpSpPr>
          <p:grpSpPr>
            <a:xfrm>
              <a:off x="7083603" y="4815292"/>
              <a:ext cx="4318948" cy="746112"/>
              <a:chOff x="7083603" y="4815292"/>
              <a:chExt cx="4318948" cy="746112"/>
            </a:xfrm>
            <a:grpFill/>
          </p:grpSpPr>
          <p:sp>
            <p:nvSpPr>
              <p:cNvPr id="43" name="CaixaDeTexto 45">
                <a:extLst>
                  <a:ext uri="{FF2B5EF4-FFF2-40B4-BE49-F238E27FC236}">
                    <a16:creationId xmlns:a16="http://schemas.microsoft.com/office/drawing/2014/main" id="{A86B6047-A6A9-74F5-859E-EDAB03F44326}"/>
                  </a:ext>
                </a:extLst>
              </p:cNvPr>
              <p:cNvSpPr txBox="1"/>
              <p:nvPr/>
            </p:nvSpPr>
            <p:spPr>
              <a:xfrm>
                <a:off x="7083603" y="4815292"/>
                <a:ext cx="1730011" cy="746112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15,1</a:t>
                </a:r>
                <a:r>
                  <a:rPr lang="pt-BR" sz="32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ExtraBold"/>
                  </a:rPr>
                  <a:t>%</a:t>
                </a:r>
              </a:p>
            </p:txBody>
          </p:sp>
          <p:sp>
            <p:nvSpPr>
              <p:cNvPr id="45" name="CaixaDeTexto 51">
                <a:extLst>
                  <a:ext uri="{FF2B5EF4-FFF2-40B4-BE49-F238E27FC236}">
                    <a16:creationId xmlns:a16="http://schemas.microsoft.com/office/drawing/2014/main" id="{B4C60FDA-5951-881E-3590-04EA44B9F197}"/>
                  </a:ext>
                </a:extLst>
              </p:cNvPr>
              <p:cNvSpPr txBox="1"/>
              <p:nvPr/>
            </p:nvSpPr>
            <p:spPr>
              <a:xfrm>
                <a:off x="8502193" y="4984805"/>
                <a:ext cx="2900358" cy="471229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kern="0">
                    <a:solidFill>
                      <a:srgbClr val="FFFFFF"/>
                    </a:solidFill>
                    <a:latin typeface="Montserrat ExtraBold"/>
                  </a:rPr>
                  <a:t>UNIDADES EMBRAPII</a:t>
                </a:r>
              </a:p>
            </p:txBody>
          </p:sp>
        </p:grp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A1396ED-54D7-789D-95B7-EAB364CB0B4B}"/>
              </a:ext>
            </a:extLst>
          </p:cNvPr>
          <p:cNvSpPr txBox="1"/>
          <p:nvPr/>
        </p:nvSpPr>
        <p:spPr>
          <a:xfrm>
            <a:off x="2197845" y="3706986"/>
            <a:ext cx="367292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1">
                <a:solidFill>
                  <a:srgbClr val="000000"/>
                </a:solidFill>
                <a:latin typeface="Montserrat ExtraBold" panose="00000900000000000000" pitchFamily="2" charset="0"/>
              </a:rPr>
              <a:t>236</a:t>
            </a:r>
            <a:r>
              <a:rPr lang="pt-BR" sz="14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 </a:t>
            </a:r>
            <a:r>
              <a:rPr lang="pt-BR" sz="12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PROJETOS </a:t>
            </a:r>
            <a:r>
              <a:rPr lang="pt-BR" sz="1200">
                <a:solidFill>
                  <a:srgbClr val="000000"/>
                </a:solidFill>
                <a:latin typeface="Montserrat SemiBold"/>
              </a:rPr>
              <a:t>EM EXECUÇÃO</a:t>
            </a:r>
            <a:endParaRPr lang="pt-BR" sz="1200" b="0" u="none" strike="noStrike" kern="1200" cap="none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907F0759-AF89-B04D-A72D-255CDD51C979}"/>
              </a:ext>
            </a:extLst>
          </p:cNvPr>
          <p:cNvSpPr txBox="1"/>
          <p:nvPr/>
        </p:nvSpPr>
        <p:spPr>
          <a:xfrm>
            <a:off x="2143058" y="5702164"/>
            <a:ext cx="3373515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b="1" u="none" strike="noStrike" kern="1200" cap="none">
                <a:solidFill>
                  <a:srgbClr val="000000"/>
                </a:solidFill>
                <a:uFillTx/>
                <a:latin typeface="Montserrat ExtraBold" panose="00000900000000000000" pitchFamily="2" charset="0"/>
              </a:rPr>
              <a:t>69%</a:t>
            </a:r>
            <a:r>
              <a:rPr lang="pt-BR" sz="14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 </a:t>
            </a:r>
            <a:r>
              <a:rPr lang="pt-BR" sz="12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MICRO E PEQUENAS EMPRESAS</a:t>
            </a:r>
            <a:endParaRPr lang="pt-BR" sz="1200" b="0" u="none" strike="noStrike" kern="1200" cap="none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06366EFE-F398-6891-6A99-B39758831527}"/>
              </a:ext>
            </a:extLst>
          </p:cNvPr>
          <p:cNvSpPr txBox="1">
            <a:spLocks/>
          </p:cNvSpPr>
          <p:nvPr/>
        </p:nvSpPr>
        <p:spPr>
          <a:xfrm>
            <a:off x="1015270" y="940898"/>
            <a:ext cx="7878812" cy="717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pt-BR" sz="3000">
                <a:solidFill>
                  <a:schemeClr val="tx1"/>
                </a:solidFill>
                <a:latin typeface="Montserrat ExtraBold" panose="00000900000000000000" pitchFamily="50" charset="0"/>
                <a:ea typeface="+mn-ea"/>
                <a:cs typeface="+mn-cs"/>
              </a:rPr>
              <a:t>PROJETOS DE PD&amp;I EM IA</a:t>
            </a:r>
            <a:br>
              <a:rPr lang="pt-BR" sz="2400">
                <a:solidFill>
                  <a:schemeClr val="tx1"/>
                </a:solidFill>
                <a:latin typeface="Montserrat ExtraBold" panose="00000900000000000000" pitchFamily="50" charset="0"/>
              </a:rPr>
            </a:br>
            <a:r>
              <a:rPr lang="pt-BR" sz="2400" i="1">
                <a:solidFill>
                  <a:srgbClr val="055693"/>
                </a:solidFill>
                <a:latin typeface="Montserrat SemiBold" panose="00000700000000000000" pitchFamily="50" charset="0"/>
                <a:ea typeface="+mn-ea"/>
                <a:cs typeface="+mn-cs"/>
              </a:rPr>
              <a:t>2014 A 2025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E80427-EB78-32C9-C920-5BC6800507F1}"/>
              </a:ext>
            </a:extLst>
          </p:cNvPr>
          <p:cNvSpPr txBox="1"/>
          <p:nvPr/>
        </p:nvSpPr>
        <p:spPr>
          <a:xfrm>
            <a:off x="9239793" y="6303111"/>
            <a:ext cx="1669994" cy="244227"/>
          </a:xfrm>
          <a:prstGeom prst="roundRect">
            <a:avLst>
              <a:gd name="adj" fmla="val 9954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Dados de 01/10/2025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3ABBD9-8E96-1697-A5B7-C26DD722B20E}"/>
              </a:ext>
            </a:extLst>
          </p:cNvPr>
          <p:cNvSpPr txBox="1"/>
          <p:nvPr/>
        </p:nvSpPr>
        <p:spPr>
          <a:xfrm>
            <a:off x="9093247" y="6443976"/>
            <a:ext cx="2429025" cy="244227"/>
          </a:xfrm>
          <a:prstGeom prst="roundRect">
            <a:avLst>
              <a:gd name="adj" fmla="val 9954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 </a:t>
            </a:r>
            <a:r>
              <a:rPr lang="pt-BR" sz="9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SRInfo</a:t>
            </a:r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Valores </a:t>
            </a:r>
            <a:r>
              <a:rPr lang="pt-BR" sz="9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atualizados pelo IPCA</a:t>
            </a:r>
          </a:p>
        </p:txBody>
      </p:sp>
      <p:pic>
        <p:nvPicPr>
          <p:cNvPr id="2" name="Gráfico 29">
            <a:extLst>
              <a:ext uri="{FF2B5EF4-FFF2-40B4-BE49-F238E27FC236}">
                <a16:creationId xmlns:a16="http://schemas.microsoft.com/office/drawing/2014/main" id="{A0BC4A78-260A-BCB8-FE43-884FEACCDE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8725" y="2502924"/>
            <a:ext cx="733384" cy="7333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ixaDeTexto 30">
            <a:extLst>
              <a:ext uri="{FF2B5EF4-FFF2-40B4-BE49-F238E27FC236}">
                <a16:creationId xmlns:a16="http://schemas.microsoft.com/office/drawing/2014/main" id="{F537CA68-1028-B25C-D54C-7C3E96BC6A38}"/>
              </a:ext>
            </a:extLst>
          </p:cNvPr>
          <p:cNvSpPr txBox="1"/>
          <p:nvPr/>
        </p:nvSpPr>
        <p:spPr>
          <a:xfrm>
            <a:off x="7192109" y="2510817"/>
            <a:ext cx="4137332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>
                <a:solidFill>
                  <a:srgbClr val="000000"/>
                </a:solidFill>
                <a:latin typeface="Montserrat ExtraBold"/>
              </a:rPr>
              <a:t>R$ </a:t>
            </a:r>
            <a:r>
              <a:rPr lang="pt-BR" sz="4000">
                <a:solidFill>
                  <a:srgbClr val="000000"/>
                </a:solidFill>
                <a:latin typeface="Montserrat ExtraBold"/>
              </a:rPr>
              <a:t>1,15</a:t>
            </a:r>
            <a:r>
              <a:rPr lang="pt-BR" sz="4000" b="0" i="0" u="none" strike="noStrike" kern="1200" cap="none" spc="0" baseline="0">
                <a:solidFill>
                  <a:srgbClr val="000000"/>
                </a:solidFill>
                <a:uFillTx/>
                <a:latin typeface="Montserrat ExtraBold"/>
              </a:rPr>
              <a:t> bilhão</a:t>
            </a:r>
          </a:p>
        </p:txBody>
      </p:sp>
    </p:spTree>
    <p:extLst>
      <p:ext uri="{BB962C8B-B14F-4D97-AF65-F5344CB8AC3E}">
        <p14:creationId xmlns:p14="http://schemas.microsoft.com/office/powerpoint/2010/main" val="496302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D13A5-23BF-0479-D3D9-C7D9C9EFE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EF158184-3C35-8181-A5D2-094A03746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765" y="2092754"/>
            <a:ext cx="4666082" cy="19907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1FB3A61-4B51-1A5A-D500-15A6A76E1F25}"/>
              </a:ext>
            </a:extLst>
          </p:cNvPr>
          <p:cNvSpPr txBox="1"/>
          <p:nvPr/>
        </p:nvSpPr>
        <p:spPr>
          <a:xfrm>
            <a:off x="962389" y="2660468"/>
            <a:ext cx="2798822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6000">
                <a:solidFill>
                  <a:srgbClr val="000000"/>
                </a:solidFill>
                <a:latin typeface="Montserrat ExtraBold"/>
              </a:rPr>
              <a:t>427</a:t>
            </a:r>
            <a:endParaRPr lang="pt-BR" sz="6000" b="0" i="0" u="none" strike="noStrike" kern="1200" cap="none" spc="0" baseline="0">
              <a:solidFill>
                <a:srgbClr val="000000"/>
              </a:solidFill>
              <a:uFillTx/>
              <a:latin typeface="Montserrat ExtraBold" pitchFamily="5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240954-CB1B-8949-261E-5DE4977BFA74}"/>
              </a:ext>
            </a:extLst>
          </p:cNvPr>
          <p:cNvSpPr txBox="1"/>
          <p:nvPr/>
        </p:nvSpPr>
        <p:spPr>
          <a:xfrm>
            <a:off x="3654676" y="2999060"/>
            <a:ext cx="1801042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0" i="0" u="none" strike="noStrike" kern="1200" cap="none" spc="0" baseline="0">
                <a:solidFill>
                  <a:srgbClr val="000000"/>
                </a:solidFill>
                <a:uFillTx/>
                <a:latin typeface="Montserrat SemiBold"/>
              </a:rPr>
              <a:t>PROJETOS </a:t>
            </a:r>
            <a:r>
              <a:rPr lang="pt-BR" sz="1400">
                <a:solidFill>
                  <a:srgbClr val="000000"/>
                </a:solidFill>
                <a:latin typeface="Montserrat SemiBold"/>
              </a:rPr>
              <a:t>CONTRATADOS</a:t>
            </a:r>
            <a:endParaRPr lang="pt-BR" sz="1400" b="0" i="0" u="none" strike="noStrike" kern="1200" cap="none" spc="0" baseline="0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E0FBA970-3574-3030-B72B-35B85600D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8365" y="2297177"/>
            <a:ext cx="473869" cy="466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Gráfico 13">
            <a:extLst>
              <a:ext uri="{FF2B5EF4-FFF2-40B4-BE49-F238E27FC236}">
                <a16:creationId xmlns:a16="http://schemas.microsoft.com/office/drawing/2014/main" id="{9736A17E-BBA7-CA34-0963-61F513EBA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765" y="4150154"/>
            <a:ext cx="4666082" cy="19907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CaixaDeTexto 14">
            <a:extLst>
              <a:ext uri="{FF2B5EF4-FFF2-40B4-BE49-F238E27FC236}">
                <a16:creationId xmlns:a16="http://schemas.microsoft.com/office/drawing/2014/main" id="{FFCD34AA-B76A-319B-C1DF-5BF7BFAD46AB}"/>
              </a:ext>
            </a:extLst>
          </p:cNvPr>
          <p:cNvSpPr txBox="1"/>
          <p:nvPr/>
        </p:nvSpPr>
        <p:spPr>
          <a:xfrm>
            <a:off x="900648" y="4718895"/>
            <a:ext cx="2798822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6000">
                <a:solidFill>
                  <a:srgbClr val="000000"/>
                </a:solidFill>
                <a:latin typeface="Montserrat ExtraBold"/>
              </a:rPr>
              <a:t>438</a:t>
            </a:r>
            <a:endParaRPr lang="pt-BR"/>
          </a:p>
        </p:txBody>
      </p:sp>
      <p:sp>
        <p:nvSpPr>
          <p:cNvPr id="21" name="CaixaDeTexto 15">
            <a:extLst>
              <a:ext uri="{FF2B5EF4-FFF2-40B4-BE49-F238E27FC236}">
                <a16:creationId xmlns:a16="http://schemas.microsoft.com/office/drawing/2014/main" id="{205C7AC2-293E-EA8C-4477-EAF947C00B47}"/>
              </a:ext>
            </a:extLst>
          </p:cNvPr>
          <p:cNvSpPr txBox="1"/>
          <p:nvPr/>
        </p:nvSpPr>
        <p:spPr>
          <a:xfrm>
            <a:off x="3670240" y="5080620"/>
            <a:ext cx="1472218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0" i="0" u="none" strike="noStrike" kern="1200" cap="none" spc="0" baseline="0">
                <a:solidFill>
                  <a:srgbClr val="000000"/>
                </a:solidFill>
                <a:uFillTx/>
                <a:latin typeface="Montserrat SemiBold"/>
              </a:rPr>
              <a:t>EMPRESAS </a:t>
            </a:r>
            <a:r>
              <a:rPr lang="pt-BR" sz="1400">
                <a:solidFill>
                  <a:srgbClr val="000000"/>
                </a:solidFill>
                <a:latin typeface="Montserrat SemiBold"/>
              </a:rPr>
              <a:t>APOIADAS</a:t>
            </a:r>
            <a:endParaRPr lang="pt-BR" sz="1400" b="0" i="0" u="none" strike="noStrike" kern="1200" cap="none" spc="0" baseline="0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pic>
        <p:nvPicPr>
          <p:cNvPr id="22" name="Gráfico 25">
            <a:extLst>
              <a:ext uri="{FF2B5EF4-FFF2-40B4-BE49-F238E27FC236}">
                <a16:creationId xmlns:a16="http://schemas.microsoft.com/office/drawing/2014/main" id="{C3196AB3-51DC-0C7C-D00F-E8ACEBE6C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8365" y="4343860"/>
            <a:ext cx="473869" cy="4738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Gráfico 32">
            <a:extLst>
              <a:ext uri="{FF2B5EF4-FFF2-40B4-BE49-F238E27FC236}">
                <a16:creationId xmlns:a16="http://schemas.microsoft.com/office/drawing/2014/main" id="{412CCD62-761F-1B53-F805-9A085AEA24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8725" y="3308007"/>
            <a:ext cx="1637525" cy="712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aixaDeTexto 33">
            <a:extLst>
              <a:ext uri="{FF2B5EF4-FFF2-40B4-BE49-F238E27FC236}">
                <a16:creationId xmlns:a16="http://schemas.microsoft.com/office/drawing/2014/main" id="{41916B82-7AFE-FCCB-9272-10E27AF5DF12}"/>
              </a:ext>
            </a:extLst>
          </p:cNvPr>
          <p:cNvSpPr txBox="1"/>
          <p:nvPr/>
        </p:nvSpPr>
        <p:spPr>
          <a:xfrm>
            <a:off x="8043863" y="3212845"/>
            <a:ext cx="328556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Montserrat SemiBold" pitchFamily="50"/>
              </a:rPr>
              <a:t>EM PROJETOS DE PD&amp;I DE EMPRESAS</a:t>
            </a:r>
          </a:p>
        </p:txBody>
      </p:sp>
      <p:grpSp>
        <p:nvGrpSpPr>
          <p:cNvPr id="28" name="Agrupar 61">
            <a:extLst>
              <a:ext uri="{FF2B5EF4-FFF2-40B4-BE49-F238E27FC236}">
                <a16:creationId xmlns:a16="http://schemas.microsoft.com/office/drawing/2014/main" id="{1F895D92-256D-E74D-8B2D-09CC3F45245A}"/>
              </a:ext>
            </a:extLst>
          </p:cNvPr>
          <p:cNvGrpSpPr/>
          <p:nvPr/>
        </p:nvGrpSpPr>
        <p:grpSpPr>
          <a:xfrm>
            <a:off x="6458724" y="3605927"/>
            <a:ext cx="4870716" cy="684967"/>
            <a:chOff x="6884855" y="3152951"/>
            <a:chExt cx="4870716" cy="684967"/>
          </a:xfrm>
          <a:gradFill>
            <a:gsLst>
              <a:gs pos="0">
                <a:srgbClr val="3489CA"/>
              </a:gs>
              <a:gs pos="100000">
                <a:srgbClr val="FFCC00"/>
              </a:gs>
              <a:gs pos="52000">
                <a:srgbClr val="009C00"/>
              </a:gs>
            </a:gsLst>
            <a:lin ang="0" scaled="0"/>
          </a:gradFill>
        </p:grpSpPr>
        <p:sp>
          <p:nvSpPr>
            <p:cNvPr id="29" name="Retângulo: Cantos Arredondados 40">
              <a:extLst>
                <a:ext uri="{FF2B5EF4-FFF2-40B4-BE49-F238E27FC236}">
                  <a16:creationId xmlns:a16="http://schemas.microsoft.com/office/drawing/2014/main" id="{93A299C8-C605-E1AA-DA5E-304843DCC44E}"/>
                </a:ext>
              </a:extLst>
            </p:cNvPr>
            <p:cNvSpPr/>
            <p:nvPr/>
          </p:nvSpPr>
          <p:spPr>
            <a:xfrm>
              <a:off x="6884855" y="3152951"/>
              <a:ext cx="4870716" cy="6849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30" name="Agrupar 56">
              <a:extLst>
                <a:ext uri="{FF2B5EF4-FFF2-40B4-BE49-F238E27FC236}">
                  <a16:creationId xmlns:a16="http://schemas.microsoft.com/office/drawing/2014/main" id="{D94A95A9-A39F-8F92-3B7C-3BC81C239DB2}"/>
                </a:ext>
              </a:extLst>
            </p:cNvPr>
            <p:cNvGrpSpPr/>
            <p:nvPr/>
          </p:nvGrpSpPr>
          <p:grpSpPr>
            <a:xfrm>
              <a:off x="7001057" y="3200463"/>
              <a:ext cx="4349006" cy="584775"/>
              <a:chOff x="7001057" y="3200463"/>
              <a:chExt cx="4349006" cy="584775"/>
            </a:xfrm>
            <a:grpFill/>
          </p:grpSpPr>
          <p:sp>
            <p:nvSpPr>
              <p:cNvPr id="31" name="CaixaDeTexto 43">
                <a:extLst>
                  <a:ext uri="{FF2B5EF4-FFF2-40B4-BE49-F238E27FC236}">
                    <a16:creationId xmlns:a16="http://schemas.microsoft.com/office/drawing/2014/main" id="{D069072B-48D1-D747-19D3-0F7009D666D6}"/>
                  </a:ext>
                </a:extLst>
              </p:cNvPr>
              <p:cNvSpPr txBox="1"/>
              <p:nvPr/>
            </p:nvSpPr>
            <p:spPr>
              <a:xfrm>
                <a:off x="7001057" y="3200463"/>
                <a:ext cx="1825261" cy="584775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36,9%</a:t>
                </a:r>
                <a:endParaRPr lang="pt-BR" sz="3200" b="0" i="0" u="none" strike="noStrike" kern="0" cap="none" spc="0" baseline="0">
                  <a:solidFill>
                    <a:srgbClr val="FFFFFF"/>
                  </a:solidFill>
                  <a:uFillTx/>
                  <a:latin typeface="Montserrat ExtraBold"/>
                </a:endParaRPr>
              </a:p>
            </p:txBody>
          </p:sp>
          <p:sp>
            <p:nvSpPr>
              <p:cNvPr id="33" name="CaixaDeTexto 47">
                <a:extLst>
                  <a:ext uri="{FF2B5EF4-FFF2-40B4-BE49-F238E27FC236}">
                    <a16:creationId xmlns:a16="http://schemas.microsoft.com/office/drawing/2014/main" id="{01D02101-2D5B-5929-5FAF-C467F43C8CD1}"/>
                  </a:ext>
                </a:extLst>
              </p:cNvPr>
              <p:cNvSpPr txBox="1"/>
              <p:nvPr/>
            </p:nvSpPr>
            <p:spPr>
              <a:xfrm>
                <a:off x="8502192" y="3377405"/>
                <a:ext cx="2847871" cy="369332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>
                    <a:solidFill>
                      <a:srgbClr val="FFFFFF"/>
                    </a:solidFill>
                    <a:latin typeface="Montserrat ExtraBold"/>
                  </a:rPr>
                  <a:t>EMBRAPII</a:t>
                </a:r>
              </a:p>
            </p:txBody>
          </p:sp>
        </p:grpSp>
      </p:grpSp>
      <p:grpSp>
        <p:nvGrpSpPr>
          <p:cNvPr id="34" name="Agrupar 60">
            <a:extLst>
              <a:ext uri="{FF2B5EF4-FFF2-40B4-BE49-F238E27FC236}">
                <a16:creationId xmlns:a16="http://schemas.microsoft.com/office/drawing/2014/main" id="{E71DFEA2-4AF1-D339-BBAD-0911AF1D4C2E}"/>
              </a:ext>
            </a:extLst>
          </p:cNvPr>
          <p:cNvGrpSpPr/>
          <p:nvPr/>
        </p:nvGrpSpPr>
        <p:grpSpPr>
          <a:xfrm>
            <a:off x="6458724" y="4488024"/>
            <a:ext cx="4870716" cy="684967"/>
            <a:chOff x="6884855" y="3931682"/>
            <a:chExt cx="4870716" cy="684967"/>
          </a:xfrm>
        </p:grpSpPr>
        <p:sp>
          <p:nvSpPr>
            <p:cNvPr id="35" name="Retângulo: Cantos Arredondados 41">
              <a:extLst>
                <a:ext uri="{FF2B5EF4-FFF2-40B4-BE49-F238E27FC236}">
                  <a16:creationId xmlns:a16="http://schemas.microsoft.com/office/drawing/2014/main" id="{6B9DD4CB-CF9C-3B3F-1649-3AACF2157540}"/>
                </a:ext>
              </a:extLst>
            </p:cNvPr>
            <p:cNvSpPr/>
            <p:nvPr/>
          </p:nvSpPr>
          <p:spPr>
            <a:xfrm>
              <a:off x="6884855" y="3931682"/>
              <a:ext cx="4870716" cy="6849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adFill>
              <a:gsLst>
                <a:gs pos="0">
                  <a:srgbClr val="3489CA"/>
                </a:gs>
                <a:gs pos="100000">
                  <a:srgbClr val="FFCC00"/>
                </a:gs>
                <a:gs pos="52000">
                  <a:srgbClr val="009C00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36" name="Agrupar 57">
              <a:extLst>
                <a:ext uri="{FF2B5EF4-FFF2-40B4-BE49-F238E27FC236}">
                  <a16:creationId xmlns:a16="http://schemas.microsoft.com/office/drawing/2014/main" id="{7D2857A6-2057-C944-A3C6-1409F47A0083}"/>
                </a:ext>
              </a:extLst>
            </p:cNvPr>
            <p:cNvGrpSpPr/>
            <p:nvPr/>
          </p:nvGrpSpPr>
          <p:grpSpPr>
            <a:xfrm>
              <a:off x="7026362" y="3995162"/>
              <a:ext cx="3616437" cy="584775"/>
              <a:chOff x="7026362" y="3995162"/>
              <a:chExt cx="3616437" cy="584775"/>
            </a:xfrm>
          </p:grpSpPr>
          <p:sp>
            <p:nvSpPr>
              <p:cNvPr id="37" name="CaixaDeTexto 44">
                <a:extLst>
                  <a:ext uri="{FF2B5EF4-FFF2-40B4-BE49-F238E27FC236}">
                    <a16:creationId xmlns:a16="http://schemas.microsoft.com/office/drawing/2014/main" id="{22297993-3400-B514-B2E4-9D92F0556031}"/>
                  </a:ext>
                </a:extLst>
              </p:cNvPr>
              <p:cNvSpPr txBox="1"/>
              <p:nvPr/>
            </p:nvSpPr>
            <p:spPr>
              <a:xfrm>
                <a:off x="7026362" y="3995162"/>
                <a:ext cx="1841318" cy="58477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48,6</a:t>
                </a:r>
                <a:r>
                  <a:rPr lang="pt-BR" sz="32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ExtraBold"/>
                  </a:rPr>
                  <a:t>%</a:t>
                </a:r>
              </a:p>
            </p:txBody>
          </p:sp>
          <p:sp>
            <p:nvSpPr>
              <p:cNvPr id="39" name="CaixaDeTexto 49">
                <a:extLst>
                  <a:ext uri="{FF2B5EF4-FFF2-40B4-BE49-F238E27FC236}">
                    <a16:creationId xmlns:a16="http://schemas.microsoft.com/office/drawing/2014/main" id="{C057839F-C210-F649-8310-D71E92650CB1}"/>
                  </a:ext>
                </a:extLst>
              </p:cNvPr>
              <p:cNvSpPr txBox="1"/>
              <p:nvPr/>
            </p:nvSpPr>
            <p:spPr>
              <a:xfrm>
                <a:off x="8502193" y="4164048"/>
                <a:ext cx="2140606" cy="36933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>
                    <a:solidFill>
                      <a:srgbClr val="FFFFFF"/>
                    </a:solidFill>
                    <a:latin typeface="Montserrat ExtraBold"/>
                  </a:rPr>
                  <a:t>EMPRESAS</a:t>
                </a:r>
              </a:p>
            </p:txBody>
          </p:sp>
        </p:grpSp>
      </p:grpSp>
      <p:grpSp>
        <p:nvGrpSpPr>
          <p:cNvPr id="40" name="Agrupar 59">
            <a:extLst>
              <a:ext uri="{FF2B5EF4-FFF2-40B4-BE49-F238E27FC236}">
                <a16:creationId xmlns:a16="http://schemas.microsoft.com/office/drawing/2014/main" id="{2225B749-4F8E-0DB5-7C47-EC049FFDEAB2}"/>
              </a:ext>
            </a:extLst>
          </p:cNvPr>
          <p:cNvGrpSpPr/>
          <p:nvPr/>
        </p:nvGrpSpPr>
        <p:grpSpPr>
          <a:xfrm>
            <a:off x="6458724" y="5370122"/>
            <a:ext cx="4870716" cy="684967"/>
            <a:chOff x="6884855" y="4710412"/>
            <a:chExt cx="4870716" cy="873946"/>
          </a:xfrm>
          <a:gradFill>
            <a:gsLst>
              <a:gs pos="0">
                <a:srgbClr val="3489CA"/>
              </a:gs>
              <a:gs pos="100000">
                <a:srgbClr val="FFCC00"/>
              </a:gs>
              <a:gs pos="52000">
                <a:srgbClr val="009C00"/>
              </a:gs>
            </a:gsLst>
            <a:lin ang="0" scaled="0"/>
          </a:gradFill>
        </p:grpSpPr>
        <p:sp>
          <p:nvSpPr>
            <p:cNvPr id="41" name="Retângulo: Cantos Arredondados 42">
              <a:extLst>
                <a:ext uri="{FF2B5EF4-FFF2-40B4-BE49-F238E27FC236}">
                  <a16:creationId xmlns:a16="http://schemas.microsoft.com/office/drawing/2014/main" id="{BCFC1492-D084-3EA5-335D-250713568F07}"/>
                </a:ext>
              </a:extLst>
            </p:cNvPr>
            <p:cNvSpPr/>
            <p:nvPr/>
          </p:nvSpPr>
          <p:spPr>
            <a:xfrm>
              <a:off x="6884855" y="4710412"/>
              <a:ext cx="4870716" cy="87394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grpSp>
          <p:nvGrpSpPr>
            <p:cNvPr id="42" name="Agrupar 58">
              <a:extLst>
                <a:ext uri="{FF2B5EF4-FFF2-40B4-BE49-F238E27FC236}">
                  <a16:creationId xmlns:a16="http://schemas.microsoft.com/office/drawing/2014/main" id="{B28EC47F-6272-EE2A-8B75-E8C498ADB5A6}"/>
                </a:ext>
              </a:extLst>
            </p:cNvPr>
            <p:cNvGrpSpPr/>
            <p:nvPr/>
          </p:nvGrpSpPr>
          <p:grpSpPr>
            <a:xfrm>
              <a:off x="7083603" y="4815292"/>
              <a:ext cx="4318948" cy="746112"/>
              <a:chOff x="7083603" y="4815292"/>
              <a:chExt cx="4318948" cy="746112"/>
            </a:xfrm>
            <a:grpFill/>
          </p:grpSpPr>
          <p:sp>
            <p:nvSpPr>
              <p:cNvPr id="43" name="CaixaDeTexto 45">
                <a:extLst>
                  <a:ext uri="{FF2B5EF4-FFF2-40B4-BE49-F238E27FC236}">
                    <a16:creationId xmlns:a16="http://schemas.microsoft.com/office/drawing/2014/main" id="{6ED9ADE2-608F-9790-858C-8DB187C2C0B7}"/>
                  </a:ext>
                </a:extLst>
              </p:cNvPr>
              <p:cNvSpPr txBox="1"/>
              <p:nvPr/>
            </p:nvSpPr>
            <p:spPr>
              <a:xfrm>
                <a:off x="7083603" y="4815292"/>
                <a:ext cx="1730011" cy="746112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sz="3200">
                    <a:solidFill>
                      <a:srgbClr val="FFFFFF"/>
                    </a:solidFill>
                    <a:latin typeface="Montserrat ExtraBold"/>
                  </a:rPr>
                  <a:t>14,5</a:t>
                </a:r>
                <a:r>
                  <a:rPr lang="pt-BR" sz="32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ExtraBold"/>
                  </a:rPr>
                  <a:t>%</a:t>
                </a:r>
              </a:p>
            </p:txBody>
          </p:sp>
          <p:sp>
            <p:nvSpPr>
              <p:cNvPr id="45" name="CaixaDeTexto 51">
                <a:extLst>
                  <a:ext uri="{FF2B5EF4-FFF2-40B4-BE49-F238E27FC236}">
                    <a16:creationId xmlns:a16="http://schemas.microsoft.com/office/drawing/2014/main" id="{DDF2412D-172B-51C7-1396-0B9B94C4635E}"/>
                  </a:ext>
                </a:extLst>
              </p:cNvPr>
              <p:cNvSpPr txBox="1"/>
              <p:nvPr/>
            </p:nvSpPr>
            <p:spPr>
              <a:xfrm>
                <a:off x="8502193" y="4984805"/>
                <a:ext cx="2900358" cy="471229"/>
              </a:xfrm>
              <a:prstGeom prst="rect">
                <a:avLst/>
              </a:prstGeom>
              <a:grp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BR" kern="0">
                    <a:solidFill>
                      <a:srgbClr val="FFFFFF"/>
                    </a:solidFill>
                    <a:latin typeface="Montserrat ExtraBold"/>
                  </a:rPr>
                  <a:t>UNIDADES EMBRAPII</a:t>
                </a:r>
              </a:p>
            </p:txBody>
          </p:sp>
        </p:grp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EEF5560-19AF-4F0B-FC10-51229D5D95A7}"/>
              </a:ext>
            </a:extLst>
          </p:cNvPr>
          <p:cNvSpPr txBox="1"/>
          <p:nvPr/>
        </p:nvSpPr>
        <p:spPr>
          <a:xfrm>
            <a:off x="2197845" y="3638049"/>
            <a:ext cx="367292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400" b="1">
                <a:solidFill>
                  <a:srgbClr val="000000"/>
                </a:solidFill>
                <a:latin typeface="Montserrat ExtraBold" panose="00000900000000000000" pitchFamily="2" charset="0"/>
              </a:rPr>
              <a:t>235</a:t>
            </a:r>
            <a:r>
              <a:rPr lang="pt-BR" sz="14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 </a:t>
            </a:r>
            <a:r>
              <a:rPr lang="pt-BR" sz="12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PROJETOS </a:t>
            </a:r>
            <a:r>
              <a:rPr lang="pt-BR" sz="1200">
                <a:solidFill>
                  <a:srgbClr val="000000"/>
                </a:solidFill>
                <a:latin typeface="Montserrat SemiBold"/>
              </a:rPr>
              <a:t>EM EXECUÇÃO</a:t>
            </a:r>
            <a:endParaRPr lang="pt-BR" sz="1200" b="0" u="none" strike="noStrike" kern="1200" cap="none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57E0EAEC-CE06-4A22-C980-395C64DF3A63}"/>
              </a:ext>
            </a:extLst>
          </p:cNvPr>
          <p:cNvSpPr txBox="1"/>
          <p:nvPr/>
        </p:nvSpPr>
        <p:spPr>
          <a:xfrm>
            <a:off x="2143058" y="5633227"/>
            <a:ext cx="3373515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b="1">
                <a:solidFill>
                  <a:srgbClr val="000000"/>
                </a:solidFill>
                <a:latin typeface="Montserrat ExtraBold" panose="00000900000000000000" pitchFamily="2" charset="0"/>
              </a:rPr>
              <a:t>74</a:t>
            </a:r>
            <a:r>
              <a:rPr lang="pt-BR" b="1" u="none" strike="noStrike" kern="1200" cap="none">
                <a:solidFill>
                  <a:srgbClr val="000000"/>
                </a:solidFill>
                <a:uFillTx/>
                <a:latin typeface="Montserrat ExtraBold" panose="00000900000000000000" pitchFamily="2" charset="0"/>
              </a:rPr>
              <a:t>%</a:t>
            </a:r>
            <a:r>
              <a:rPr lang="pt-BR" sz="14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 </a:t>
            </a:r>
            <a:r>
              <a:rPr lang="pt-BR" sz="1200" b="0" u="none" strike="noStrike" kern="1200" cap="none">
                <a:solidFill>
                  <a:srgbClr val="000000"/>
                </a:solidFill>
                <a:uFillTx/>
                <a:latin typeface="Montserrat SemiBold"/>
              </a:rPr>
              <a:t>MICRO E PEQUENAS EMPRESAS</a:t>
            </a:r>
            <a:endParaRPr lang="pt-BR" sz="1200" b="0" u="none" strike="noStrike" kern="1200" cap="none">
              <a:solidFill>
                <a:srgbClr val="000000"/>
              </a:solidFill>
              <a:uFillTx/>
              <a:latin typeface="Montserrat SemiBold" pitchFamily="50"/>
            </a:endParaRPr>
          </a:p>
        </p:txBody>
      </p:sp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0154B18E-2B61-A0A1-F487-758D0E1E577C}"/>
              </a:ext>
            </a:extLst>
          </p:cNvPr>
          <p:cNvSpPr txBox="1">
            <a:spLocks/>
          </p:cNvSpPr>
          <p:nvPr/>
        </p:nvSpPr>
        <p:spPr>
          <a:xfrm>
            <a:off x="1039765" y="943432"/>
            <a:ext cx="7878812" cy="8796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pt-BR" sz="3000">
                <a:solidFill>
                  <a:schemeClr val="tx1"/>
                </a:solidFill>
                <a:latin typeface="Montserrat ExtraBold" panose="00000900000000000000" pitchFamily="50" charset="0"/>
                <a:ea typeface="+mn-ea"/>
                <a:cs typeface="+mn-cs"/>
              </a:rPr>
              <a:t>PROJETOS DE PD&amp;I EM IA</a:t>
            </a:r>
            <a:br>
              <a:rPr lang="pt-BR" sz="2400">
                <a:solidFill>
                  <a:schemeClr val="tx1"/>
                </a:solidFill>
                <a:latin typeface="Montserrat ExtraBold" panose="00000900000000000000" pitchFamily="50" charset="0"/>
              </a:rPr>
            </a:br>
            <a:r>
              <a:rPr lang="pt-BR" sz="2600" i="1">
                <a:solidFill>
                  <a:srgbClr val="055693"/>
                </a:solidFill>
                <a:latin typeface="Montserrat SemiBold" panose="00000700000000000000" pitchFamily="50" charset="0"/>
                <a:ea typeface="+mn-ea"/>
                <a:cs typeface="+mn-cs"/>
              </a:rPr>
              <a:t>2022 A 2025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1401071-7082-AE23-C367-7F9B01146B58}"/>
              </a:ext>
            </a:extLst>
          </p:cNvPr>
          <p:cNvSpPr txBox="1"/>
          <p:nvPr/>
        </p:nvSpPr>
        <p:spPr>
          <a:xfrm>
            <a:off x="9239793" y="6284823"/>
            <a:ext cx="1669994" cy="244227"/>
          </a:xfrm>
          <a:prstGeom prst="roundRect">
            <a:avLst>
              <a:gd name="adj" fmla="val 9954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Dados de 01/10/2025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B9EA50-33F4-8078-CB36-0493E2320DF6}"/>
              </a:ext>
            </a:extLst>
          </p:cNvPr>
          <p:cNvSpPr txBox="1"/>
          <p:nvPr/>
        </p:nvSpPr>
        <p:spPr>
          <a:xfrm>
            <a:off x="9093247" y="6443976"/>
            <a:ext cx="2429025" cy="244227"/>
          </a:xfrm>
          <a:prstGeom prst="roundRect">
            <a:avLst>
              <a:gd name="adj" fmla="val 9954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 </a:t>
            </a:r>
            <a:r>
              <a:rPr lang="pt-BR" sz="9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SRInfo</a:t>
            </a:r>
            <a:r>
              <a:rPr lang="pt-BR" sz="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Valores </a:t>
            </a:r>
            <a:r>
              <a:rPr lang="pt-BR" sz="9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atualizados pelo IPCA</a:t>
            </a:r>
          </a:p>
        </p:txBody>
      </p:sp>
      <p:pic>
        <p:nvPicPr>
          <p:cNvPr id="2" name="Gráfico 29">
            <a:extLst>
              <a:ext uri="{FF2B5EF4-FFF2-40B4-BE49-F238E27FC236}">
                <a16:creationId xmlns:a16="http://schemas.microsoft.com/office/drawing/2014/main" id="{04A181F6-EAEF-D257-447C-D0FBB0070B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8725" y="2433987"/>
            <a:ext cx="733384" cy="7333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ixaDeTexto 30">
            <a:extLst>
              <a:ext uri="{FF2B5EF4-FFF2-40B4-BE49-F238E27FC236}">
                <a16:creationId xmlns:a16="http://schemas.microsoft.com/office/drawing/2014/main" id="{C612BE3E-D6A0-9101-57D8-72B279AD4EB9}"/>
              </a:ext>
            </a:extLst>
          </p:cNvPr>
          <p:cNvSpPr txBox="1"/>
          <p:nvPr/>
        </p:nvSpPr>
        <p:spPr>
          <a:xfrm>
            <a:off x="7192109" y="2441880"/>
            <a:ext cx="4137332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>
                <a:solidFill>
                  <a:srgbClr val="000000"/>
                </a:solidFill>
                <a:latin typeface="Montserrat ExtraBold"/>
              </a:rPr>
              <a:t>R$ </a:t>
            </a:r>
            <a:r>
              <a:rPr lang="pt-BR" sz="4000">
                <a:solidFill>
                  <a:srgbClr val="000000"/>
                </a:solidFill>
                <a:latin typeface="Montserrat ExtraBold"/>
              </a:rPr>
              <a:t>729</a:t>
            </a:r>
            <a:r>
              <a:rPr lang="pt-BR" sz="4000" b="0" i="0" u="none" strike="noStrike" kern="1200" cap="none" spc="0" baseline="0">
                <a:solidFill>
                  <a:srgbClr val="000000"/>
                </a:solidFill>
                <a:uFillTx/>
                <a:latin typeface="Montserrat ExtraBold"/>
              </a:rPr>
              <a:t> milhões</a:t>
            </a:r>
          </a:p>
        </p:txBody>
      </p:sp>
    </p:spTree>
    <p:extLst>
      <p:ext uri="{BB962C8B-B14F-4D97-AF65-F5344CB8AC3E}">
        <p14:creationId xmlns:p14="http://schemas.microsoft.com/office/powerpoint/2010/main" val="1713970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3081F-66BC-7573-39C0-AB75A0465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D0C90C6D-92C4-2C32-BF79-27E627BDE105}"/>
              </a:ext>
            </a:extLst>
          </p:cNvPr>
          <p:cNvGrpSpPr/>
          <p:nvPr/>
        </p:nvGrpSpPr>
        <p:grpSpPr>
          <a:xfrm>
            <a:off x="9297982" y="5833202"/>
            <a:ext cx="2318299" cy="584775"/>
            <a:chOff x="3212432" y="5973857"/>
            <a:chExt cx="2318299" cy="584775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050AD921-7C2E-B1A3-A3AF-C920ED799C44}"/>
                </a:ext>
              </a:extLst>
            </p:cNvPr>
            <p:cNvSpPr/>
            <p:nvPr/>
          </p:nvSpPr>
          <p:spPr>
            <a:xfrm>
              <a:off x="3212432" y="5973857"/>
              <a:ext cx="2282845" cy="584775"/>
            </a:xfrm>
            <a:prstGeom prst="roundRect">
              <a:avLst/>
            </a:prstGeom>
            <a:solidFill>
              <a:srgbClr val="009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DB57C8D4-074B-5FB1-0866-406A2ED76747}"/>
                </a:ext>
              </a:extLst>
            </p:cNvPr>
            <p:cNvSpPr txBox="1"/>
            <p:nvPr/>
          </p:nvSpPr>
          <p:spPr>
            <a:xfrm>
              <a:off x="3236320" y="6035411"/>
              <a:ext cx="22944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Montserrat SemiBold" panose="00000700000000000000" pitchFamily="50" charset="0"/>
                  <a:sym typeface="Trebuchet MS"/>
                </a:rPr>
                <a:t>Valor total </a:t>
              </a:r>
              <a:br>
                <a:rPr lang="pt-BR" sz="1200" b="1">
                  <a:solidFill>
                    <a:schemeClr val="bg1"/>
                  </a:solidFill>
                  <a:latin typeface="Montserrat SemiBold" panose="00000700000000000000" pitchFamily="50" charset="0"/>
                  <a:sym typeface="Trebuchet MS"/>
                </a:rPr>
              </a:br>
              <a:r>
                <a:rPr lang="pt-BR" sz="1200" b="1">
                  <a:solidFill>
                    <a:schemeClr val="bg1"/>
                  </a:solidFill>
                  <a:latin typeface="Montserrat SemiBold" panose="00000700000000000000" pitchFamily="50" charset="0"/>
                  <a:sym typeface="Trebuchet MS"/>
                </a:rPr>
                <a:t>investido nos projetos</a:t>
              </a:r>
            </a:p>
          </p:txBody>
        </p:sp>
      </p:grp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0FBE8C29-70BB-F904-77FF-F9698780416A}"/>
              </a:ext>
            </a:extLst>
          </p:cNvPr>
          <p:cNvSpPr/>
          <p:nvPr/>
        </p:nvSpPr>
        <p:spPr>
          <a:xfrm>
            <a:off x="6972979" y="5826361"/>
            <a:ext cx="2177714" cy="591616"/>
          </a:xfrm>
          <a:prstGeom prst="roundRect">
            <a:avLst/>
          </a:prstGeom>
          <a:solidFill>
            <a:srgbClr val="003E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 SemiBold" panose="00000700000000000000" pitchFamily="50" charset="0"/>
              </a:rPr>
              <a:t>Número de projetos de PD&amp;I contratados</a:t>
            </a:r>
            <a:r>
              <a:rPr lang="pt-BR" sz="1200" b="1">
                <a:solidFill>
                  <a:schemeClr val="accent2"/>
                </a:solidFill>
                <a:latin typeface="Montserrat SemiBold" panose="00000700000000000000" pitchFamily="50" charset="0"/>
              </a:rPr>
              <a:t> 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AC4B6E4-06AE-D97F-2E09-8B0ECFD4044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28429" y="932224"/>
            <a:ext cx="9137602" cy="4730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t-BR" sz="2600">
                <a:solidFill>
                  <a:schemeClr val="tx1"/>
                </a:solidFill>
                <a:latin typeface="Montserrat ExtraBold" panose="00000900000000000000" pitchFamily="50" charset="0"/>
                <a:ea typeface="+mn-ea"/>
                <a:cs typeface="+mn-cs"/>
              </a:rPr>
              <a:t>PROJETOS EMBRAPII EM IA - EVOLUÇÃO</a:t>
            </a:r>
            <a:endParaRPr lang="pt-BR" sz="2600">
              <a:solidFill>
                <a:schemeClr val="tx1"/>
              </a:solidFill>
              <a:latin typeface="Montserrat Black" panose="00000A00000000000000" pitchFamily="50" charset="0"/>
            </a:endParaRPr>
          </a:p>
        </p:txBody>
      </p:sp>
      <p:sp>
        <p:nvSpPr>
          <p:cNvPr id="130" name="Gráfico 128">
            <a:extLst>
              <a:ext uri="{FF2B5EF4-FFF2-40B4-BE49-F238E27FC236}">
                <a16:creationId xmlns:a16="http://schemas.microsoft.com/office/drawing/2014/main" id="{41C016E8-BF39-1C89-2642-FB17F31A2C70}"/>
              </a:ext>
            </a:extLst>
          </p:cNvPr>
          <p:cNvSpPr/>
          <p:nvPr/>
        </p:nvSpPr>
        <p:spPr>
          <a:xfrm rot="21311293">
            <a:off x="5016055" y="1678106"/>
            <a:ext cx="4231922" cy="1370079"/>
          </a:xfrm>
          <a:custGeom>
            <a:avLst/>
            <a:gdLst>
              <a:gd name="connsiteX0" fmla="*/ 12192220 w 12192219"/>
              <a:gd name="connsiteY0" fmla="*/ 1812075 h 6309967"/>
              <a:gd name="connsiteX1" fmla="*/ 11733060 w 12192219"/>
              <a:gd name="connsiteY1" fmla="*/ 1315912 h 6309967"/>
              <a:gd name="connsiteX2" fmla="*/ 3137256 w 12192219"/>
              <a:gd name="connsiteY2" fmla="*/ 6128641 h 6309967"/>
              <a:gd name="connsiteX3" fmla="*/ 582592 w 12192219"/>
              <a:gd name="connsiteY3" fmla="*/ 6307764 h 6309967"/>
              <a:gd name="connsiteX4" fmla="*/ 381 w 12192219"/>
              <a:gd name="connsiteY4" fmla="*/ 6281506 h 6309967"/>
              <a:gd name="connsiteX5" fmla="*/ 86913 w 12192219"/>
              <a:gd name="connsiteY5" fmla="*/ 6256944 h 6309967"/>
              <a:gd name="connsiteX6" fmla="*/ 682859 w 12192219"/>
              <a:gd name="connsiteY6" fmla="*/ 6256702 h 6309967"/>
              <a:gd name="connsiteX7" fmla="*/ 5370033 w 12192219"/>
              <a:gd name="connsiteY7" fmla="*/ 5282311 h 6309967"/>
              <a:gd name="connsiteX8" fmla="*/ 11099384 w 12192219"/>
              <a:gd name="connsiteY8" fmla="*/ 955484 h 6309967"/>
              <a:gd name="connsiteX9" fmla="*/ 10489622 w 12192219"/>
              <a:gd name="connsiteY9" fmla="*/ 795995 h 6309967"/>
              <a:gd name="connsiteX10" fmla="*/ 10453830 w 12192219"/>
              <a:gd name="connsiteY10" fmla="*/ 731601 h 6309967"/>
              <a:gd name="connsiteX11" fmla="*/ 12056080 w 12192219"/>
              <a:gd name="connsiteY11" fmla="*/ 0 h 6309967"/>
              <a:gd name="connsiteX12" fmla="*/ 12192220 w 12192219"/>
              <a:gd name="connsiteY12" fmla="*/ 1812075 h 630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219" h="6309967">
                <a:moveTo>
                  <a:pt x="12192220" y="1812075"/>
                </a:moveTo>
                <a:lnTo>
                  <a:pt x="11733060" y="1315912"/>
                </a:lnTo>
                <a:cubicBezTo>
                  <a:pt x="9606287" y="3952422"/>
                  <a:pt x="6487431" y="5634659"/>
                  <a:pt x="3137256" y="6128641"/>
                </a:cubicBezTo>
                <a:cubicBezTo>
                  <a:pt x="2325749" y="6248299"/>
                  <a:pt x="1403229" y="6324085"/>
                  <a:pt x="582592" y="6307764"/>
                </a:cubicBezTo>
                <a:cubicBezTo>
                  <a:pt x="396682" y="6304048"/>
                  <a:pt x="194128" y="6258318"/>
                  <a:pt x="381" y="6281506"/>
                </a:cubicBezTo>
                <a:cubicBezTo>
                  <a:pt x="-5436" y="6238199"/>
                  <a:pt x="56776" y="6258156"/>
                  <a:pt x="86913" y="6256944"/>
                </a:cubicBezTo>
                <a:cubicBezTo>
                  <a:pt x="284942" y="6248864"/>
                  <a:pt x="484910" y="6265832"/>
                  <a:pt x="682859" y="6256702"/>
                </a:cubicBezTo>
                <a:cubicBezTo>
                  <a:pt x="2257638" y="6184147"/>
                  <a:pt x="3901660" y="5844403"/>
                  <a:pt x="5370033" y="5282311"/>
                </a:cubicBezTo>
                <a:cubicBezTo>
                  <a:pt x="7642883" y="4412308"/>
                  <a:pt x="9649352" y="2907497"/>
                  <a:pt x="11099384" y="955484"/>
                </a:cubicBezTo>
                <a:cubicBezTo>
                  <a:pt x="11099868" y="908785"/>
                  <a:pt x="10562176" y="824596"/>
                  <a:pt x="10489622" y="795995"/>
                </a:cubicBezTo>
                <a:cubicBezTo>
                  <a:pt x="10458112" y="783552"/>
                  <a:pt x="10404383" y="764242"/>
                  <a:pt x="10453830" y="731601"/>
                </a:cubicBezTo>
                <a:lnTo>
                  <a:pt x="12056080" y="0"/>
                </a:lnTo>
                <a:lnTo>
                  <a:pt x="12192220" y="1812075"/>
                </a:lnTo>
                <a:close/>
              </a:path>
            </a:pathLst>
          </a:custGeom>
          <a:solidFill>
            <a:srgbClr val="009C00"/>
          </a:solidFill>
          <a:ln w="808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77D337F-C5CF-27FC-D111-1F7C74317D8E}"/>
              </a:ext>
            </a:extLst>
          </p:cNvPr>
          <p:cNvGraphicFramePr>
            <a:graphicFrameLocks/>
          </p:cNvGraphicFramePr>
          <p:nvPr/>
        </p:nvGraphicFramePr>
        <p:xfrm>
          <a:off x="428429" y="1763243"/>
          <a:ext cx="11335142" cy="380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87">
            <a:extLst>
              <a:ext uri="{FF2B5EF4-FFF2-40B4-BE49-F238E27FC236}">
                <a16:creationId xmlns:a16="http://schemas.microsoft.com/office/drawing/2014/main" id="{392EE4A2-BFB3-FE8E-2EC9-8D0A72489173}"/>
              </a:ext>
            </a:extLst>
          </p:cNvPr>
          <p:cNvSpPr txBox="1"/>
          <p:nvPr/>
        </p:nvSpPr>
        <p:spPr>
          <a:xfrm>
            <a:off x="9709287" y="1521682"/>
            <a:ext cx="11175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>
                <a:solidFill>
                  <a:srgbClr val="009C00"/>
                </a:solidFill>
                <a:latin typeface="Montserrat SemiBold" panose="00000700000000000000" pitchFamily="2" charset="0"/>
              </a:rPr>
              <a:t>R$ 297 mi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8E71BA-E4DC-BBF4-85F9-4FFE1182D7F5}"/>
              </a:ext>
            </a:extLst>
          </p:cNvPr>
          <p:cNvSpPr txBox="1"/>
          <p:nvPr/>
        </p:nvSpPr>
        <p:spPr>
          <a:xfrm>
            <a:off x="729574" y="5399529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2014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8AF743-A195-F6D2-37E2-01475854E0D6}"/>
              </a:ext>
            </a:extLst>
          </p:cNvPr>
          <p:cNvSpPr txBox="1"/>
          <p:nvPr/>
        </p:nvSpPr>
        <p:spPr>
          <a:xfrm>
            <a:off x="1682472" y="5399529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2015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775566-619C-4D21-7436-D67A7E8CAF02}"/>
              </a:ext>
            </a:extLst>
          </p:cNvPr>
          <p:cNvSpPr txBox="1"/>
          <p:nvPr/>
        </p:nvSpPr>
        <p:spPr>
          <a:xfrm>
            <a:off x="2586731" y="5399529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2016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EAD316D-C612-8EDE-3B80-F329E9DECEDB}"/>
              </a:ext>
            </a:extLst>
          </p:cNvPr>
          <p:cNvSpPr txBox="1"/>
          <p:nvPr/>
        </p:nvSpPr>
        <p:spPr>
          <a:xfrm>
            <a:off x="3490990" y="5399529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2017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952E97E-AF93-1C8D-B6C5-6327AC4D0DC2}"/>
              </a:ext>
            </a:extLst>
          </p:cNvPr>
          <p:cNvSpPr txBox="1"/>
          <p:nvPr/>
        </p:nvSpPr>
        <p:spPr>
          <a:xfrm>
            <a:off x="4395249" y="5399529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2018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5F4588-1EAC-588F-AD03-F187A29C6C65}"/>
              </a:ext>
            </a:extLst>
          </p:cNvPr>
          <p:cNvSpPr txBox="1"/>
          <p:nvPr/>
        </p:nvSpPr>
        <p:spPr>
          <a:xfrm>
            <a:off x="5319753" y="5393694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2019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A4DFBDC-C8C5-34E2-0EA2-FC2D6712F6ED}"/>
              </a:ext>
            </a:extLst>
          </p:cNvPr>
          <p:cNvSpPr txBox="1"/>
          <p:nvPr/>
        </p:nvSpPr>
        <p:spPr>
          <a:xfrm>
            <a:off x="6244257" y="5393694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2020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292EF7-E54F-B0E6-7626-5AE796092694}"/>
              </a:ext>
            </a:extLst>
          </p:cNvPr>
          <p:cNvSpPr txBox="1"/>
          <p:nvPr/>
        </p:nvSpPr>
        <p:spPr>
          <a:xfrm>
            <a:off x="7168761" y="5393694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2021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BBB208D-54DF-599C-A33A-402E76D0C8DF}"/>
              </a:ext>
            </a:extLst>
          </p:cNvPr>
          <p:cNvSpPr txBox="1"/>
          <p:nvPr/>
        </p:nvSpPr>
        <p:spPr>
          <a:xfrm>
            <a:off x="8093265" y="5393694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2022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CA5BF46-DF2F-82C2-ACFE-6F86372C8CC3}"/>
              </a:ext>
            </a:extLst>
          </p:cNvPr>
          <p:cNvSpPr txBox="1"/>
          <p:nvPr/>
        </p:nvSpPr>
        <p:spPr>
          <a:xfrm>
            <a:off x="9017769" y="5397614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2023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27C4684-1120-4C5D-5A95-1BDD391C8F62}"/>
              </a:ext>
            </a:extLst>
          </p:cNvPr>
          <p:cNvSpPr txBox="1"/>
          <p:nvPr/>
        </p:nvSpPr>
        <p:spPr>
          <a:xfrm>
            <a:off x="9942209" y="5393694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2024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5DA14C8-A9F6-4E93-CF2F-EC464395CE4E}"/>
              </a:ext>
            </a:extLst>
          </p:cNvPr>
          <p:cNvSpPr txBox="1"/>
          <p:nvPr/>
        </p:nvSpPr>
        <p:spPr>
          <a:xfrm>
            <a:off x="10872407" y="5395845"/>
            <a:ext cx="65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latin typeface="Montserrat" panose="00000500000000000000" pitchFamily="2" charset="0"/>
              </a:rPr>
              <a:t>2025</a:t>
            </a:r>
          </a:p>
        </p:txBody>
      </p:sp>
      <p:sp>
        <p:nvSpPr>
          <p:cNvPr id="23" name="CaixaDeTexto 87">
            <a:extLst>
              <a:ext uri="{FF2B5EF4-FFF2-40B4-BE49-F238E27FC236}">
                <a16:creationId xmlns:a16="http://schemas.microsoft.com/office/drawing/2014/main" id="{43B27E91-DBCC-BFA2-4309-1438BA627C04}"/>
              </a:ext>
            </a:extLst>
          </p:cNvPr>
          <p:cNvSpPr txBox="1"/>
          <p:nvPr/>
        </p:nvSpPr>
        <p:spPr>
          <a:xfrm>
            <a:off x="8305448" y="4011959"/>
            <a:ext cx="1117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>
                <a:solidFill>
                  <a:srgbClr val="EE0000"/>
                </a:solidFill>
                <a:latin typeface="Montserrat SemiBold" panose="00000700000000000000" pitchFamily="2" charset="0"/>
              </a:rPr>
              <a:t>+18%</a:t>
            </a:r>
          </a:p>
        </p:txBody>
      </p:sp>
      <p:sp>
        <p:nvSpPr>
          <p:cNvPr id="24" name="CaixaDeTexto 87">
            <a:extLst>
              <a:ext uri="{FF2B5EF4-FFF2-40B4-BE49-F238E27FC236}">
                <a16:creationId xmlns:a16="http://schemas.microsoft.com/office/drawing/2014/main" id="{C6DD7082-8B58-431C-5156-93CE708F542B}"/>
              </a:ext>
            </a:extLst>
          </p:cNvPr>
          <p:cNvSpPr txBox="1"/>
          <p:nvPr/>
        </p:nvSpPr>
        <p:spPr>
          <a:xfrm>
            <a:off x="9233108" y="3779123"/>
            <a:ext cx="1117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>
                <a:solidFill>
                  <a:srgbClr val="EE0000"/>
                </a:solidFill>
                <a:latin typeface="Montserrat SemiBold" panose="00000700000000000000" pitchFamily="2" charset="0"/>
              </a:rPr>
              <a:t>+116%</a:t>
            </a:r>
          </a:p>
        </p:txBody>
      </p:sp>
      <p:sp>
        <p:nvSpPr>
          <p:cNvPr id="26" name="CaixaDeTexto 87">
            <a:extLst>
              <a:ext uri="{FF2B5EF4-FFF2-40B4-BE49-F238E27FC236}">
                <a16:creationId xmlns:a16="http://schemas.microsoft.com/office/drawing/2014/main" id="{9C2DE05B-AB5E-575C-76CF-3E2961223DA2}"/>
              </a:ext>
            </a:extLst>
          </p:cNvPr>
          <p:cNvSpPr txBox="1"/>
          <p:nvPr/>
        </p:nvSpPr>
        <p:spPr>
          <a:xfrm>
            <a:off x="10343869" y="3114947"/>
            <a:ext cx="70438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>
                <a:solidFill>
                  <a:srgbClr val="EE0000"/>
                </a:solidFill>
                <a:latin typeface="Montserrat SemiBold" panose="00000700000000000000" pitchFamily="2" charset="0"/>
              </a:rPr>
              <a:t>+21%*</a:t>
            </a:r>
          </a:p>
        </p:txBody>
      </p:sp>
      <p:sp>
        <p:nvSpPr>
          <p:cNvPr id="27" name="CaixaDeTexto 87">
            <a:extLst>
              <a:ext uri="{FF2B5EF4-FFF2-40B4-BE49-F238E27FC236}">
                <a16:creationId xmlns:a16="http://schemas.microsoft.com/office/drawing/2014/main" id="{0BF9C423-645A-6F2B-F174-A2EDC3A973D5}"/>
              </a:ext>
            </a:extLst>
          </p:cNvPr>
          <p:cNvSpPr txBox="1"/>
          <p:nvPr/>
        </p:nvSpPr>
        <p:spPr>
          <a:xfrm>
            <a:off x="5675620" y="6445409"/>
            <a:ext cx="60879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i="1">
                <a:solidFill>
                  <a:srgbClr val="EE0000"/>
                </a:solidFill>
                <a:latin typeface="Montserrat SemiBold" panose="00000700000000000000" pitchFamily="2" charset="0"/>
              </a:rPr>
              <a:t>*Crescimento de projetos no período de 1/</a:t>
            </a:r>
            <a:r>
              <a:rPr lang="pt-BR" sz="1200" i="1" err="1">
                <a:solidFill>
                  <a:srgbClr val="EE0000"/>
                </a:solidFill>
                <a:latin typeface="Montserrat SemiBold" panose="00000700000000000000" pitchFamily="2" charset="0"/>
              </a:rPr>
              <a:t>jan</a:t>
            </a:r>
            <a:r>
              <a:rPr lang="pt-BR" sz="1200" i="1">
                <a:solidFill>
                  <a:srgbClr val="EE0000"/>
                </a:solidFill>
                <a:latin typeface="Montserrat SemiBold" panose="00000700000000000000" pitchFamily="2" charset="0"/>
              </a:rPr>
              <a:t> a 30/set de 2024 para 2025</a:t>
            </a:r>
          </a:p>
        </p:txBody>
      </p:sp>
    </p:spTree>
    <p:extLst>
      <p:ext uri="{BB962C8B-B14F-4D97-AF65-F5344CB8AC3E}">
        <p14:creationId xmlns:p14="http://schemas.microsoft.com/office/powerpoint/2010/main" val="4057046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0BE1-B68E-C867-12FF-1A109F451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Agrupar 60">
            <a:extLst>
              <a:ext uri="{FF2B5EF4-FFF2-40B4-BE49-F238E27FC236}">
                <a16:creationId xmlns:a16="http://schemas.microsoft.com/office/drawing/2014/main" id="{44BF1970-20CD-B060-13ED-DF74F7A4F957}"/>
              </a:ext>
            </a:extLst>
          </p:cNvPr>
          <p:cNvGrpSpPr/>
          <p:nvPr/>
        </p:nvGrpSpPr>
        <p:grpSpPr>
          <a:xfrm>
            <a:off x="6700934" y="3916334"/>
            <a:ext cx="5175456" cy="2695998"/>
            <a:chOff x="6398747" y="4293268"/>
            <a:chExt cx="5589734" cy="2911803"/>
          </a:xfrm>
        </p:grpSpPr>
        <p:grpSp>
          <p:nvGrpSpPr>
            <p:cNvPr id="116" name="Agrupar 115">
              <a:extLst>
                <a:ext uri="{FF2B5EF4-FFF2-40B4-BE49-F238E27FC236}">
                  <a16:creationId xmlns:a16="http://schemas.microsoft.com/office/drawing/2014/main" id="{BF5A954B-1361-97D5-D4D4-1C9B48148902}"/>
                </a:ext>
              </a:extLst>
            </p:cNvPr>
            <p:cNvGrpSpPr/>
            <p:nvPr/>
          </p:nvGrpSpPr>
          <p:grpSpPr>
            <a:xfrm>
              <a:off x="6578575" y="4424191"/>
              <a:ext cx="5197988" cy="2656094"/>
              <a:chOff x="6578575" y="4424191"/>
              <a:chExt cx="5197988" cy="2656094"/>
            </a:xfrm>
          </p:grpSpPr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7847CD91-C73B-B94F-DFB2-14725641181F}"/>
                  </a:ext>
                </a:extLst>
              </p:cNvPr>
              <p:cNvSpPr txBox="1"/>
              <p:nvPr/>
            </p:nvSpPr>
            <p:spPr>
              <a:xfrm>
                <a:off x="9783339" y="4424191"/>
                <a:ext cx="1993224" cy="49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2400" b="1">
                    <a:solidFill>
                      <a:srgbClr val="003DEB"/>
                    </a:solidFill>
                    <a:latin typeface="Montserrat ExtraBold" panose="00000900000000000000" pitchFamily="50" charset="0"/>
                  </a:rPr>
                  <a:t>SUDESTE</a:t>
                </a:r>
                <a:endParaRPr lang="pt-BR" sz="3600" b="1">
                  <a:solidFill>
                    <a:srgbClr val="003DEB"/>
                  </a:solidFill>
                  <a:latin typeface="Montserrat ExtraBold" panose="00000900000000000000" pitchFamily="50" charset="0"/>
                </a:endParaRPr>
              </a:p>
            </p:txBody>
          </p:sp>
          <p:grpSp>
            <p:nvGrpSpPr>
              <p:cNvPr id="73" name="Agrupar 72">
                <a:extLst>
                  <a:ext uri="{FF2B5EF4-FFF2-40B4-BE49-F238E27FC236}">
                    <a16:creationId xmlns:a16="http://schemas.microsoft.com/office/drawing/2014/main" id="{8A9D706D-0172-605C-FD3D-64AB7B370A68}"/>
                  </a:ext>
                </a:extLst>
              </p:cNvPr>
              <p:cNvGrpSpPr/>
              <p:nvPr/>
            </p:nvGrpSpPr>
            <p:grpSpPr>
              <a:xfrm>
                <a:off x="6578575" y="5470129"/>
                <a:ext cx="1341535" cy="1295330"/>
                <a:chOff x="2610460" y="2879493"/>
                <a:chExt cx="1573964" cy="1295330"/>
              </a:xfrm>
            </p:grpSpPr>
            <p:sp>
              <p:nvSpPr>
                <p:cNvPr id="74" name="CaixaDeTexto 73">
                  <a:extLst>
                    <a:ext uri="{FF2B5EF4-FFF2-40B4-BE49-F238E27FC236}">
                      <a16:creationId xmlns:a16="http://schemas.microsoft.com/office/drawing/2014/main" id="{2CF49127-443B-0E63-D20E-914DD6D68986}"/>
                    </a:ext>
                  </a:extLst>
                </p:cNvPr>
                <p:cNvSpPr txBox="1"/>
                <p:nvPr/>
              </p:nvSpPr>
              <p:spPr>
                <a:xfrm>
                  <a:off x="2611652" y="2879493"/>
                  <a:ext cx="1572772" cy="232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pt-BR" sz="800" b="1">
                      <a:solidFill>
                        <a:srgbClr val="003DEB"/>
                      </a:solidFill>
                      <a:latin typeface="Montserrat SemiBold" panose="00000700000000000000" pitchFamily="50" charset="0"/>
                    </a:rPr>
                    <a:t>RIO DE JANEIRO (7)</a:t>
                  </a:r>
                </a:p>
              </p:txBody>
            </p:sp>
            <p:sp>
              <p:nvSpPr>
                <p:cNvPr id="75" name="CaixaDeTexto 74">
                  <a:extLst>
                    <a:ext uri="{FF2B5EF4-FFF2-40B4-BE49-F238E27FC236}">
                      <a16:creationId xmlns:a16="http://schemas.microsoft.com/office/drawing/2014/main" id="{8D1C3761-E77F-4F46-9E63-2627D1BC1C02}"/>
                    </a:ext>
                  </a:extLst>
                </p:cNvPr>
                <p:cNvSpPr txBox="1"/>
                <p:nvPr/>
              </p:nvSpPr>
              <p:spPr>
                <a:xfrm>
                  <a:off x="2610460" y="3061240"/>
                  <a:ext cx="1562010" cy="1113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r">
                    <a:spcAft>
                      <a:spcPts val="100"/>
                    </a:spcAft>
                  </a:pPr>
                  <a:r>
                    <a:rPr lang="pt-BR" sz="8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INT</a:t>
                  </a: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8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COPPE/UFRJ</a:t>
                  </a: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8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IF FLUMINENSE</a:t>
                  </a: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8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TECGRAF PUC-RIO</a:t>
                  </a: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8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ISI BIOSSINTÉTICO</a:t>
                  </a: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8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ISI QUÍMICA VERDE</a:t>
                  </a: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8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CETEM </a:t>
                  </a:r>
                </a:p>
              </p:txBody>
            </p:sp>
          </p:grpSp>
          <p:grpSp>
            <p:nvGrpSpPr>
              <p:cNvPr id="76" name="Agrupar 75">
                <a:extLst>
                  <a:ext uri="{FF2B5EF4-FFF2-40B4-BE49-F238E27FC236}">
                    <a16:creationId xmlns:a16="http://schemas.microsoft.com/office/drawing/2014/main" id="{6D2F7DDE-9F6B-C16A-A8F8-9A4D103EDFC2}"/>
                  </a:ext>
                </a:extLst>
              </p:cNvPr>
              <p:cNvGrpSpPr/>
              <p:nvPr/>
            </p:nvGrpSpPr>
            <p:grpSpPr>
              <a:xfrm>
                <a:off x="7943730" y="4965869"/>
                <a:ext cx="1403743" cy="2065757"/>
                <a:chOff x="1966422" y="2382605"/>
                <a:chExt cx="2359076" cy="2065757"/>
              </a:xfrm>
            </p:grpSpPr>
            <p:sp>
              <p:nvSpPr>
                <p:cNvPr id="77" name="CaixaDeTexto 76">
                  <a:extLst>
                    <a:ext uri="{FF2B5EF4-FFF2-40B4-BE49-F238E27FC236}">
                      <a16:creationId xmlns:a16="http://schemas.microsoft.com/office/drawing/2014/main" id="{6CF69F22-DD53-E8B4-986D-7B287C768F9B}"/>
                    </a:ext>
                  </a:extLst>
                </p:cNvPr>
                <p:cNvSpPr txBox="1"/>
                <p:nvPr/>
              </p:nvSpPr>
              <p:spPr>
                <a:xfrm>
                  <a:off x="2124336" y="2382605"/>
                  <a:ext cx="2201162" cy="2326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pt-BR" sz="800" b="1">
                      <a:solidFill>
                        <a:srgbClr val="003DEB"/>
                      </a:solidFill>
                      <a:latin typeface="Montserrat SemiBold" panose="00000700000000000000" pitchFamily="50" charset="0"/>
                    </a:rPr>
                    <a:t>MINAS GERAIS (13)</a:t>
                  </a:r>
                </a:p>
              </p:txBody>
            </p:sp>
            <p:sp>
              <p:nvSpPr>
                <p:cNvPr id="78" name="CaixaDeTexto 77">
                  <a:extLst>
                    <a:ext uri="{FF2B5EF4-FFF2-40B4-BE49-F238E27FC236}">
                      <a16:creationId xmlns:a16="http://schemas.microsoft.com/office/drawing/2014/main" id="{2F9926DE-7E10-AA33-F5F5-12ABBDA0CBFF}"/>
                    </a:ext>
                  </a:extLst>
                </p:cNvPr>
                <p:cNvSpPr txBox="1"/>
                <p:nvPr/>
              </p:nvSpPr>
              <p:spPr>
                <a:xfrm>
                  <a:off x="1966422" y="2567459"/>
                  <a:ext cx="2323332" cy="18809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IFMG</a:t>
                  </a:r>
                  <a:endParaRPr lang="pt-BR" sz="700">
                    <a:solidFill>
                      <a:schemeClr val="dk1"/>
                    </a:solidFill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DCC/UFMG</a:t>
                  </a:r>
                  <a:endParaRPr lang="pt-BR" sz="700">
                    <a:solidFill>
                      <a:schemeClr val="dk1"/>
                    </a:solidFill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INATEL</a:t>
                  </a:r>
                  <a:endParaRPr lang="pt-BR" sz="700">
                    <a:solidFill>
                      <a:srgbClr val="000000"/>
                    </a:solidFill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FEMEC/UFU</a:t>
                  </a:r>
                  <a:endParaRPr lang="pt-BR" sz="700">
                    <a:solidFill>
                      <a:schemeClr val="dk1"/>
                    </a:solidFill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IF SUL DE MINAS</a:t>
                  </a:r>
                  <a:endParaRPr lang="pt-BR" sz="700">
                    <a:solidFill>
                      <a:schemeClr val="dk1"/>
                    </a:solidFill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ISI MLE</a:t>
                  </a:r>
                  <a:endParaRPr lang="pt-BR" sz="700">
                    <a:solidFill>
                      <a:schemeClr val="dk1"/>
                    </a:solidFill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UFMG FÁRMACOS</a:t>
                  </a: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UFOP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ZETTA/UFLA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DEF/UFV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IF TRIÂNGULO MINEIRO</a:t>
                  </a:r>
                  <a:b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</a:b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FITEC BELO HORIZONTE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rgbClr val="000000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CTNANO-UFMG</a:t>
                  </a:r>
                </a:p>
              </p:txBody>
            </p:sp>
          </p:grpSp>
          <p:grpSp>
            <p:nvGrpSpPr>
              <p:cNvPr id="80" name="Agrupar 79">
                <a:extLst>
                  <a:ext uri="{FF2B5EF4-FFF2-40B4-BE49-F238E27FC236}">
                    <a16:creationId xmlns:a16="http://schemas.microsoft.com/office/drawing/2014/main" id="{1ECA98B2-CC63-77D2-B2C6-8320C33E0F84}"/>
                  </a:ext>
                </a:extLst>
              </p:cNvPr>
              <p:cNvGrpSpPr/>
              <p:nvPr/>
            </p:nvGrpSpPr>
            <p:grpSpPr>
              <a:xfrm>
                <a:off x="8598145" y="4954365"/>
                <a:ext cx="3175671" cy="2125920"/>
                <a:chOff x="7012361" y="4954365"/>
                <a:chExt cx="3175671" cy="2125920"/>
              </a:xfrm>
            </p:grpSpPr>
            <p:grpSp>
              <p:nvGrpSpPr>
                <p:cNvPr id="70" name="Agrupar 69">
                  <a:extLst>
                    <a:ext uri="{FF2B5EF4-FFF2-40B4-BE49-F238E27FC236}">
                      <a16:creationId xmlns:a16="http://schemas.microsoft.com/office/drawing/2014/main" id="{B5B9850B-F5A4-AB39-E99C-537A07C70070}"/>
                    </a:ext>
                  </a:extLst>
                </p:cNvPr>
                <p:cNvGrpSpPr/>
                <p:nvPr/>
              </p:nvGrpSpPr>
              <p:grpSpPr>
                <a:xfrm>
                  <a:off x="8417532" y="4954365"/>
                  <a:ext cx="1770500" cy="2096347"/>
                  <a:chOff x="2124296" y="2371101"/>
                  <a:chExt cx="1686078" cy="2096347"/>
                </a:xfrm>
              </p:grpSpPr>
              <p:sp>
                <p:nvSpPr>
                  <p:cNvPr id="71" name="CaixaDeTexto 70">
                    <a:extLst>
                      <a:ext uri="{FF2B5EF4-FFF2-40B4-BE49-F238E27FC236}">
                        <a16:creationId xmlns:a16="http://schemas.microsoft.com/office/drawing/2014/main" id="{7121C374-B5EE-0C8D-DB2B-F67E997EF19A}"/>
                      </a:ext>
                    </a:extLst>
                  </p:cNvPr>
                  <p:cNvSpPr txBox="1"/>
                  <p:nvPr/>
                </p:nvSpPr>
                <p:spPr>
                  <a:xfrm>
                    <a:off x="2124296" y="2371101"/>
                    <a:ext cx="1247324" cy="2326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pt-BR" sz="800" b="1">
                        <a:solidFill>
                          <a:srgbClr val="003DEB"/>
                        </a:solidFill>
                        <a:latin typeface="Montserrat SemiBold" panose="00000700000000000000" pitchFamily="50" charset="0"/>
                      </a:rPr>
                      <a:t>SÃO PAULO (26)</a:t>
                    </a:r>
                  </a:p>
                </p:txBody>
              </p:sp>
              <p:sp>
                <p:nvSpPr>
                  <p:cNvPr id="72" name="CaixaDeTexto 71">
                    <a:extLst>
                      <a:ext uri="{FF2B5EF4-FFF2-40B4-BE49-F238E27FC236}">
                        <a16:creationId xmlns:a16="http://schemas.microsoft.com/office/drawing/2014/main" id="{6C34D803-3E33-E936-FC44-D307CCE69645}"/>
                      </a:ext>
                    </a:extLst>
                  </p:cNvPr>
                  <p:cNvSpPr txBox="1"/>
                  <p:nvPr/>
                </p:nvSpPr>
                <p:spPr>
                  <a:xfrm>
                    <a:off x="2537890" y="2586545"/>
                    <a:ext cx="1272484" cy="18809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ELDORADO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CNPEM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SENAI/SP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IFSP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IPT BIO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IPT MAT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FMRP/USP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WERNHER VON BRAUN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FITEC CAMPINAS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LSI-TEC</a:t>
                    </a:r>
                    <a:endPara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EMBRAPA INSTRUMENTAÇÃO</a:t>
                    </a:r>
                  </a:p>
                  <a:p>
                    <a:pPr lvl="0" algn="r">
                      <a:spcAft>
                        <a:spcPts val="100"/>
                      </a:spcAft>
                    </a:pPr>
                    <a:r>
                      <a:rPr lang="pt-BR" sz="7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rPr>
                      <a:t>POWERTRAIN/USP</a:t>
                    </a:r>
                    <a:endParaRPr lang="pt-BR" sz="8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sp>
              <p:nvSpPr>
                <p:cNvPr id="79" name="CaixaDeTexto 78">
                  <a:extLst>
                    <a:ext uri="{FF2B5EF4-FFF2-40B4-BE49-F238E27FC236}">
                      <a16:creationId xmlns:a16="http://schemas.microsoft.com/office/drawing/2014/main" id="{0A05E7CF-C7E4-92A1-C4D7-FD48FB9E9D0D}"/>
                    </a:ext>
                  </a:extLst>
                </p:cNvPr>
                <p:cNvSpPr txBox="1"/>
                <p:nvPr/>
              </p:nvSpPr>
              <p:spPr>
                <a:xfrm>
                  <a:off x="7012361" y="5171681"/>
                  <a:ext cx="1996440" cy="19086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CPQD</a:t>
                  </a:r>
                  <a:endParaRPr lang="pt-BR" sz="700">
                    <a:solidFill>
                      <a:schemeClr val="dk1"/>
                    </a:solidFill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  <a:sym typeface="Calibri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CEINFAR/USP</a:t>
                  </a: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CIM/UNIFESP</a:t>
                  </a: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UFSCAR</a:t>
                  </a: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CTIM/UFABC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CCM/ITA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POLI/USP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ICMC/USP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IFSC/USP-SC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IQ/USP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E-RENOVA/UNICAMP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TECNOGREEN/USP</a:t>
                  </a:r>
                  <a:endParaRPr lang="pt-BR" sz="7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609584" lvl="0" algn="r">
                    <a:spcAft>
                      <a:spcPts val="100"/>
                    </a:spcAft>
                  </a:pPr>
                  <a:r>
                    <a:rPr lang="pt-BR" sz="700"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CQMED/UNICAMP</a:t>
                  </a:r>
                </a:p>
                <a:p>
                  <a:pPr marL="609584" algn="r">
                    <a:spcAft>
                      <a:spcPts val="100"/>
                    </a:spcAft>
                  </a:pPr>
                  <a:r>
                    <a:rPr lang="pt-BR" sz="700">
                      <a:solidFill>
                        <a:schemeClr val="dk1"/>
                      </a:solidFill>
                      <a:latin typeface="Montserrat" panose="00000500000000000000" pitchFamily="2" charset="0"/>
                      <a:ea typeface="Calibri" panose="020F0502020204030204" pitchFamily="34" charset="0"/>
                      <a:cs typeface="Calibri" panose="020F0502020204030204" pitchFamily="34" charset="0"/>
                      <a:sym typeface="Calibri"/>
                    </a:rPr>
                    <a:t>ESALQ/USP</a:t>
                  </a:r>
                  <a:endParaRPr lang="pt-BR" sz="800">
                    <a:latin typeface="Montserrat" panose="000005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364362CF-648C-C583-E392-53317D694617}"/>
                </a:ext>
              </a:extLst>
            </p:cNvPr>
            <p:cNvSpPr/>
            <p:nvPr/>
          </p:nvSpPr>
          <p:spPr>
            <a:xfrm>
              <a:off x="6398747" y="4293268"/>
              <a:ext cx="5589734" cy="2911803"/>
            </a:xfrm>
            <a:prstGeom prst="roundRect">
              <a:avLst/>
            </a:prstGeom>
            <a:noFill/>
            <a:ln w="28575">
              <a:solidFill>
                <a:srgbClr val="003D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b="1"/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C12D8C1F-5EA6-2177-D982-C1F36D77A650}"/>
              </a:ext>
            </a:extLst>
          </p:cNvPr>
          <p:cNvGrpSpPr/>
          <p:nvPr/>
        </p:nvGrpSpPr>
        <p:grpSpPr>
          <a:xfrm>
            <a:off x="290761" y="564769"/>
            <a:ext cx="4663378" cy="1002662"/>
            <a:chOff x="4276874" y="208607"/>
            <a:chExt cx="3905129" cy="1014616"/>
          </a:xfrm>
        </p:grpSpPr>
        <p:sp>
          <p:nvSpPr>
            <p:cNvPr id="6" name="Espaço Reservado para Texto 2">
              <a:extLst>
                <a:ext uri="{FF2B5EF4-FFF2-40B4-BE49-F238E27FC236}">
                  <a16:creationId xmlns:a16="http://schemas.microsoft.com/office/drawing/2014/main" id="{252B33E2-9B56-67BA-134A-7BFE4CD2B1FB}"/>
                </a:ext>
              </a:extLst>
            </p:cNvPr>
            <p:cNvSpPr txBox="1">
              <a:spLocks/>
            </p:cNvSpPr>
            <p:nvPr/>
          </p:nvSpPr>
          <p:spPr>
            <a:xfrm>
              <a:off x="4276874" y="208607"/>
              <a:ext cx="1355064" cy="101461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7000">
                  <a:solidFill>
                    <a:schemeClr val="tx1"/>
                  </a:solidFill>
                  <a:latin typeface="Montserrat ExtraBold" panose="00000900000000000000" pitchFamily="50" charset="0"/>
                </a:rPr>
                <a:t>91</a:t>
              </a:r>
            </a:p>
          </p:txBody>
        </p:sp>
        <p:sp>
          <p:nvSpPr>
            <p:cNvPr id="7" name="Espaço Reservado para Texto 2">
              <a:extLst>
                <a:ext uri="{FF2B5EF4-FFF2-40B4-BE49-F238E27FC236}">
                  <a16:creationId xmlns:a16="http://schemas.microsoft.com/office/drawing/2014/main" id="{08E17CEA-C03A-8CD5-EFB0-A2018256D52C}"/>
                </a:ext>
              </a:extLst>
            </p:cNvPr>
            <p:cNvSpPr txBox="1">
              <a:spLocks/>
            </p:cNvSpPr>
            <p:nvPr/>
          </p:nvSpPr>
          <p:spPr>
            <a:xfrm>
              <a:off x="5424126" y="322120"/>
              <a:ext cx="2757877" cy="40174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2000">
                  <a:solidFill>
                    <a:schemeClr val="tx1"/>
                  </a:solidFill>
                  <a:latin typeface="Montserrat ExtraBold" panose="00000900000000000000" pitchFamily="50" charset="0"/>
                </a:rPr>
                <a:t>Unidades Embrapii</a:t>
              </a:r>
            </a:p>
          </p:txBody>
        </p:sp>
        <p:sp>
          <p:nvSpPr>
            <p:cNvPr id="117" name="Espaço Reservado para Texto 2">
              <a:extLst>
                <a:ext uri="{FF2B5EF4-FFF2-40B4-BE49-F238E27FC236}">
                  <a16:creationId xmlns:a16="http://schemas.microsoft.com/office/drawing/2014/main" id="{B5BEAEAE-E753-2105-9661-11A8D656FFEE}"/>
                </a:ext>
              </a:extLst>
            </p:cNvPr>
            <p:cNvSpPr txBox="1">
              <a:spLocks/>
            </p:cNvSpPr>
            <p:nvPr/>
          </p:nvSpPr>
          <p:spPr>
            <a:xfrm>
              <a:off x="5424691" y="663147"/>
              <a:ext cx="2565636" cy="40174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2000" i="1">
                  <a:solidFill>
                    <a:srgbClr val="055693"/>
                  </a:solidFill>
                  <a:latin typeface="Montserrat SemiBold" panose="00000700000000000000" pitchFamily="50" charset="0"/>
                </a:rPr>
                <a:t>EM TODO O BRASIL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6F75817-3750-8D08-397E-6BCC62EC3C9A}"/>
              </a:ext>
            </a:extLst>
          </p:cNvPr>
          <p:cNvSpPr txBox="1"/>
          <p:nvPr/>
        </p:nvSpPr>
        <p:spPr>
          <a:xfrm>
            <a:off x="713867" y="1877091"/>
            <a:ext cx="180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009C00"/>
                </a:solidFill>
                <a:latin typeface="Montserrat ExtraBold" panose="00000900000000000000" pitchFamily="50" charset="0"/>
              </a:rPr>
              <a:t>NORTE</a:t>
            </a:r>
            <a:endParaRPr lang="pt-BR" sz="3600" b="1">
              <a:solidFill>
                <a:srgbClr val="009C00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ACBD89C-34AA-21F4-8FCA-6C5B5E53D57C}"/>
              </a:ext>
            </a:extLst>
          </p:cNvPr>
          <p:cNvSpPr txBox="1"/>
          <p:nvPr/>
        </p:nvSpPr>
        <p:spPr>
          <a:xfrm>
            <a:off x="738711" y="2314117"/>
            <a:ext cx="1134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rgbClr val="009C00"/>
                </a:solidFill>
                <a:latin typeface="Montserrat SemiBold" panose="00000700000000000000" pitchFamily="50" charset="0"/>
              </a:rPr>
              <a:t>AMAZONAS (2)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DF4A8B-4EC6-7A2C-7F31-210550A53344}"/>
              </a:ext>
            </a:extLst>
          </p:cNvPr>
          <p:cNvSpPr txBox="1"/>
          <p:nvPr/>
        </p:nvSpPr>
        <p:spPr>
          <a:xfrm>
            <a:off x="738710" y="2503319"/>
            <a:ext cx="1134721" cy="351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8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INDT</a:t>
            </a:r>
          </a:p>
          <a:p>
            <a:pPr marL="0" marR="0" lvl="0" indent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8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IFAM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EF1D254-C2B4-8B5C-B90C-138316B917BE}"/>
              </a:ext>
            </a:extLst>
          </p:cNvPr>
          <p:cNvSpPr txBox="1"/>
          <p:nvPr/>
        </p:nvSpPr>
        <p:spPr>
          <a:xfrm>
            <a:off x="1718560" y="2329266"/>
            <a:ext cx="1134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rgbClr val="009C00"/>
                </a:solidFill>
                <a:latin typeface="Montserrat SemiBold" panose="00000700000000000000" pitchFamily="50" charset="0"/>
              </a:rPr>
              <a:t>PARÁ (2)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1AED288-AA60-8325-C4FC-4009E0629325}"/>
              </a:ext>
            </a:extLst>
          </p:cNvPr>
          <p:cNvSpPr txBox="1"/>
          <p:nvPr/>
        </p:nvSpPr>
        <p:spPr>
          <a:xfrm>
            <a:off x="1718560" y="2503320"/>
            <a:ext cx="643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8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UFOPA</a:t>
            </a:r>
            <a:br>
              <a:rPr lang="pt-BR" sz="8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</a:br>
            <a:r>
              <a:rPr lang="pt-BR" sz="8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UFPA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F4166B-289E-B1DF-5D9F-C25F68770A15}"/>
              </a:ext>
            </a:extLst>
          </p:cNvPr>
          <p:cNvSpPr txBox="1"/>
          <p:nvPr/>
        </p:nvSpPr>
        <p:spPr>
          <a:xfrm>
            <a:off x="2419296" y="2326616"/>
            <a:ext cx="1134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rgbClr val="009C00"/>
                </a:solidFill>
                <a:latin typeface="Montserrat SemiBold" panose="00000700000000000000" pitchFamily="50" charset="0"/>
              </a:rPr>
              <a:t>TOCANTINS (1)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DF23765-FDE4-C3AF-9CD2-0E386588DB9B}"/>
              </a:ext>
            </a:extLst>
          </p:cNvPr>
          <p:cNvSpPr txBox="1"/>
          <p:nvPr/>
        </p:nvSpPr>
        <p:spPr>
          <a:xfrm>
            <a:off x="2419295" y="2517279"/>
            <a:ext cx="1134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8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UFT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43C7423-DAE8-0746-ADAD-9F25930C83F6}"/>
              </a:ext>
            </a:extLst>
          </p:cNvPr>
          <p:cNvSpPr/>
          <p:nvPr/>
        </p:nvSpPr>
        <p:spPr>
          <a:xfrm>
            <a:off x="642518" y="1843321"/>
            <a:ext cx="3541717" cy="1134588"/>
          </a:xfrm>
          <a:prstGeom prst="roundRect">
            <a:avLst/>
          </a:prstGeom>
          <a:noFill/>
          <a:ln w="28575">
            <a:solidFill>
              <a:srgbClr val="009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F217F9-77DB-CF05-26D2-A124BEA020D1}"/>
              </a:ext>
            </a:extLst>
          </p:cNvPr>
          <p:cNvSpPr txBox="1"/>
          <p:nvPr/>
        </p:nvSpPr>
        <p:spPr>
          <a:xfrm>
            <a:off x="811790" y="3418501"/>
            <a:ext cx="310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EB821E"/>
                </a:solidFill>
                <a:latin typeface="Montserrat ExtraBold" panose="00000900000000000000" pitchFamily="50" charset="0"/>
              </a:rPr>
              <a:t>CENTRO-OESTE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596C9FC-516B-B453-2C4E-9CE02D9D268B}"/>
              </a:ext>
            </a:extLst>
          </p:cNvPr>
          <p:cNvSpPr txBox="1"/>
          <p:nvPr/>
        </p:nvSpPr>
        <p:spPr>
          <a:xfrm>
            <a:off x="811791" y="3849657"/>
            <a:ext cx="1996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rgbClr val="EB821E"/>
                </a:solidFill>
                <a:latin typeface="Montserrat SemiBold" panose="00000700000000000000" pitchFamily="50" charset="0"/>
              </a:rPr>
              <a:t>MATO GROSSO DO SUL (2)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4388DA4-DB95-A1C0-0E50-57D3A26753CA}"/>
              </a:ext>
            </a:extLst>
          </p:cNvPr>
          <p:cNvSpPr txBox="1"/>
          <p:nvPr/>
        </p:nvSpPr>
        <p:spPr>
          <a:xfrm>
            <a:off x="811790" y="4023473"/>
            <a:ext cx="1550001" cy="35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8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ISI BIOMASSA</a:t>
            </a:r>
          </a:p>
          <a:p>
            <a:pPr marL="0" marR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8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AGROTECH/UFMS</a:t>
            </a:r>
            <a:endParaRPr lang="pt-BR" sz="800" i="0" u="none" strike="noStrike" cap="none"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DCB4C7C-82FC-4AC7-5ED4-AC3F47B7929A}"/>
              </a:ext>
            </a:extLst>
          </p:cNvPr>
          <p:cNvSpPr txBox="1"/>
          <p:nvPr/>
        </p:nvSpPr>
        <p:spPr>
          <a:xfrm>
            <a:off x="3411308" y="3849657"/>
            <a:ext cx="17001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rgbClr val="EB821E"/>
                </a:solidFill>
                <a:latin typeface="Montserrat SemiBold" panose="00000700000000000000" pitchFamily="50" charset="0"/>
              </a:rPr>
              <a:t>DISTRITO FEDERAL (2)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114601A-6B66-F5CC-E04D-8FA5C765ED26}"/>
              </a:ext>
            </a:extLst>
          </p:cNvPr>
          <p:cNvSpPr txBox="1"/>
          <p:nvPr/>
        </p:nvSpPr>
        <p:spPr>
          <a:xfrm>
            <a:off x="3411307" y="3997942"/>
            <a:ext cx="1355932" cy="35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"/>
              </a:spcBef>
              <a:buClr>
                <a:srgbClr val="000000"/>
              </a:buClr>
              <a:buSzPts val="1000"/>
            </a:pPr>
            <a:r>
              <a:rPr lang="pt-BR" sz="8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EMBRAPA</a:t>
            </a:r>
          </a:p>
          <a:p>
            <a:pPr lvl="0">
              <a:spcBef>
                <a:spcPts val="100"/>
              </a:spcBef>
              <a:buClr>
                <a:srgbClr val="000000"/>
              </a:buClr>
              <a:buSzPts val="1000"/>
            </a:pPr>
            <a:r>
              <a:rPr lang="pt-BR" sz="8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AGROENERGIA</a:t>
            </a:r>
            <a:endParaRPr lang="pt-BR" sz="800" i="0" u="none" strike="noStrike" cap="none"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01D4BCC-9AA7-E075-6EB6-A38F39EC3A75}"/>
              </a:ext>
            </a:extLst>
          </p:cNvPr>
          <p:cNvSpPr txBox="1"/>
          <p:nvPr/>
        </p:nvSpPr>
        <p:spPr>
          <a:xfrm>
            <a:off x="2576067" y="3849657"/>
            <a:ext cx="1355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rgbClr val="EB821E"/>
                </a:solidFill>
                <a:latin typeface="Montserrat SemiBold" panose="00000700000000000000" pitchFamily="50" charset="0"/>
              </a:rPr>
              <a:t>GOIÁS (3)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FA7C939-6A9D-D34B-5165-C184B8FE3FD6}"/>
              </a:ext>
            </a:extLst>
          </p:cNvPr>
          <p:cNvSpPr txBox="1"/>
          <p:nvPr/>
        </p:nvSpPr>
        <p:spPr>
          <a:xfrm>
            <a:off x="2576069" y="3994933"/>
            <a:ext cx="1148870" cy="48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"/>
              </a:spcBef>
              <a:buClr>
                <a:srgbClr val="000000"/>
              </a:buClr>
              <a:buSzPts val="1000"/>
            </a:pPr>
            <a:r>
              <a:rPr lang="pt-BR" sz="8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IF GOIANO</a:t>
            </a:r>
          </a:p>
          <a:p>
            <a:pPr lvl="0">
              <a:spcBef>
                <a:spcPts val="100"/>
              </a:spcBef>
              <a:buClr>
                <a:srgbClr val="000000"/>
              </a:buClr>
              <a:buSzPts val="1000"/>
            </a:pPr>
            <a:r>
              <a:rPr lang="pt-BR" sz="8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CEIA/UFG</a:t>
            </a:r>
          </a:p>
          <a:p>
            <a:pPr lvl="0">
              <a:spcBef>
                <a:spcPts val="100"/>
              </a:spcBef>
              <a:buClr>
                <a:srgbClr val="000000"/>
              </a:buClr>
              <a:buSzPts val="1000"/>
            </a:pPr>
            <a:r>
              <a:rPr lang="pt-BR" sz="8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IFG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54DBEA4-673D-CC29-FF32-8F603F052826}"/>
              </a:ext>
            </a:extLst>
          </p:cNvPr>
          <p:cNvSpPr/>
          <p:nvPr/>
        </p:nvSpPr>
        <p:spPr>
          <a:xfrm>
            <a:off x="649333" y="3332140"/>
            <a:ext cx="5169744" cy="1222880"/>
          </a:xfrm>
          <a:prstGeom prst="roundRect">
            <a:avLst/>
          </a:prstGeom>
          <a:noFill/>
          <a:ln w="28575">
            <a:solidFill>
              <a:srgbClr val="EB8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24D4196-E0FE-2A1D-7B81-FC06D62AFB33}"/>
              </a:ext>
            </a:extLst>
          </p:cNvPr>
          <p:cNvSpPr txBox="1"/>
          <p:nvPr/>
        </p:nvSpPr>
        <p:spPr>
          <a:xfrm>
            <a:off x="832774" y="4878405"/>
            <a:ext cx="166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accent4"/>
                </a:solidFill>
                <a:latin typeface="Montserrat ExtraBold" panose="00000900000000000000" pitchFamily="50" charset="0"/>
              </a:rPr>
              <a:t>SUL</a:t>
            </a:r>
            <a:endParaRPr lang="pt-BR" sz="3600" b="1">
              <a:solidFill>
                <a:schemeClr val="accent4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3CE78B8-7498-4AED-CA4F-56AB4FD33E18}"/>
              </a:ext>
            </a:extLst>
          </p:cNvPr>
          <p:cNvSpPr txBox="1"/>
          <p:nvPr/>
        </p:nvSpPr>
        <p:spPr>
          <a:xfrm>
            <a:off x="832775" y="5295132"/>
            <a:ext cx="13509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chemeClr val="accent4"/>
                </a:solidFill>
                <a:latin typeface="Montserrat SemiBold" panose="00000700000000000000" pitchFamily="50" charset="0"/>
              </a:rPr>
              <a:t>SANTA CATARINA (7)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7058FB4-427D-F0EB-A740-052CF52DD346}"/>
              </a:ext>
            </a:extLst>
          </p:cNvPr>
          <p:cNvSpPr txBox="1"/>
          <p:nvPr/>
        </p:nvSpPr>
        <p:spPr>
          <a:xfrm>
            <a:off x="832774" y="5477080"/>
            <a:ext cx="129472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</a:t>
            </a: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OLO</a:t>
            </a: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/UFSC</a:t>
            </a:r>
            <a:endParaRPr lang="pt-BR" sz="8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CERTI</a:t>
            </a:r>
            <a:endParaRPr lang="pt-BR" sz="8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LASER</a:t>
            </a:r>
            <a:endParaRPr lang="pt-BR" sz="8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IF-SC</a:t>
            </a:r>
            <a:endParaRPr lang="pt-BR" sz="8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EMBARCADOS</a:t>
            </a: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CIENP</a:t>
            </a: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MOVE/UFSC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2A7E018-7957-8891-C63B-F7181D7D3C0F}"/>
              </a:ext>
            </a:extLst>
          </p:cNvPr>
          <p:cNvSpPr txBox="1"/>
          <p:nvPr/>
        </p:nvSpPr>
        <p:spPr>
          <a:xfrm>
            <a:off x="3901150" y="5295132"/>
            <a:ext cx="1420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chemeClr val="accent4"/>
                </a:solidFill>
                <a:latin typeface="Montserrat SemiBold" panose="00000700000000000000" pitchFamily="50" charset="0"/>
              </a:rPr>
              <a:t>PARANÁ (3)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A193530-0417-6DEF-B107-4258DE9928DF}"/>
              </a:ext>
            </a:extLst>
          </p:cNvPr>
          <p:cNvSpPr txBox="1"/>
          <p:nvPr/>
        </p:nvSpPr>
        <p:spPr>
          <a:xfrm>
            <a:off x="3901151" y="5442236"/>
            <a:ext cx="1505261" cy="59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LACTEC</a:t>
            </a: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ELETROQUÍMICA</a:t>
            </a:r>
            <a:b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ENGENHARIA DE ESTRUTURAS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22ADDC4E-FE8E-A04E-6B16-611C799AD3F6}"/>
              </a:ext>
            </a:extLst>
          </p:cNvPr>
          <p:cNvSpPr txBox="1"/>
          <p:nvPr/>
        </p:nvSpPr>
        <p:spPr>
          <a:xfrm>
            <a:off x="2278239" y="5305854"/>
            <a:ext cx="15052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>
                <a:solidFill>
                  <a:schemeClr val="accent4"/>
                </a:solidFill>
                <a:latin typeface="Montserrat SemiBold" panose="00000700000000000000" pitchFamily="50" charset="0"/>
              </a:rPr>
              <a:t>RIO GRANDE DO SUL (7)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4A123D8-C3E6-6ED0-7C6B-CB2180B29963}"/>
              </a:ext>
            </a:extLst>
          </p:cNvPr>
          <p:cNvSpPr txBox="1"/>
          <p:nvPr/>
        </p:nvSpPr>
        <p:spPr>
          <a:xfrm>
            <a:off x="2278240" y="5452655"/>
            <a:ext cx="136163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POLÍMEROS</a:t>
            </a: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</a:t>
            </a: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METALMECÂNICA</a:t>
            </a: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INRI-UFSM</a:t>
            </a:r>
            <a:endParaRPr lang="pt-BR" sz="8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ITEC-FURG</a:t>
            </a:r>
            <a:endParaRPr lang="pt-BR" sz="8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UCSGRAPHENE</a:t>
            </a: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SIMOB/UFRGS</a:t>
            </a:r>
            <a:endParaRPr lang="pt-BR" sz="8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INOVAAGRO-UFPEL</a:t>
            </a:r>
            <a:endParaRPr lang="pt-BR" sz="800"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2FB18790-5F56-2500-35C4-F24CF6603AF1}"/>
              </a:ext>
            </a:extLst>
          </p:cNvPr>
          <p:cNvSpPr/>
          <p:nvPr/>
        </p:nvSpPr>
        <p:spPr>
          <a:xfrm>
            <a:off x="642518" y="4795466"/>
            <a:ext cx="5497465" cy="1821758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2488B43-E0A1-0AEC-9F13-4F8120E3CF90}"/>
              </a:ext>
            </a:extLst>
          </p:cNvPr>
          <p:cNvSpPr txBox="1"/>
          <p:nvPr/>
        </p:nvSpPr>
        <p:spPr>
          <a:xfrm>
            <a:off x="9637584" y="1207440"/>
            <a:ext cx="1983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>
                <a:solidFill>
                  <a:srgbClr val="C00000"/>
                </a:solidFill>
                <a:latin typeface="Montserrat ExtraBold" panose="00000900000000000000" pitchFamily="50" charset="0"/>
              </a:rPr>
              <a:t>NORDESTE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02D378D-69B5-3620-5E3A-89AA6641E1A3}"/>
              </a:ext>
            </a:extLst>
          </p:cNvPr>
          <p:cNvSpPr txBox="1"/>
          <p:nvPr/>
        </p:nvSpPr>
        <p:spPr>
          <a:xfrm>
            <a:off x="8837626" y="1711032"/>
            <a:ext cx="7406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  <a:latin typeface="Montserrat SemiBold" panose="00000700000000000000" pitchFamily="50" charset="0"/>
              </a:rPr>
              <a:t>CEARÁ (3)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4FEF57E-23D2-DBD8-792F-11F6D73078DB}"/>
              </a:ext>
            </a:extLst>
          </p:cNvPr>
          <p:cNvSpPr txBox="1"/>
          <p:nvPr/>
        </p:nvSpPr>
        <p:spPr>
          <a:xfrm>
            <a:off x="8673992" y="1901006"/>
            <a:ext cx="870442" cy="61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IF-CE</a:t>
            </a: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INSTITUTO ATLÂNTICO </a:t>
            </a: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LESC-UFC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47BADFD-08B2-81A0-BF7A-868787BBA732}"/>
              </a:ext>
            </a:extLst>
          </p:cNvPr>
          <p:cNvSpPr txBox="1"/>
          <p:nvPr/>
        </p:nvSpPr>
        <p:spPr>
          <a:xfrm>
            <a:off x="9778642" y="1711032"/>
            <a:ext cx="9042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  <a:latin typeface="Montserrat SemiBold" panose="00000700000000000000" pitchFamily="50" charset="0"/>
              </a:rPr>
              <a:t>PARAÍBA (4)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C7B6B9D-4011-FE72-0EE4-C3A87F2280B9}"/>
              </a:ext>
            </a:extLst>
          </p:cNvPr>
          <p:cNvSpPr txBox="1"/>
          <p:nvPr/>
        </p:nvSpPr>
        <p:spPr>
          <a:xfrm>
            <a:off x="9778641" y="1901006"/>
            <a:ext cx="87044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CEEI/UFCG</a:t>
            </a: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CEAR/UFPB</a:t>
            </a: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IF-PB</a:t>
            </a:r>
            <a:endParaRPr lang="pt-BR" sz="8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NUTES/UEPB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6BED58A-A747-BFBB-9548-931F2B3B6C23}"/>
              </a:ext>
            </a:extLst>
          </p:cNvPr>
          <p:cNvSpPr txBox="1"/>
          <p:nvPr/>
        </p:nvSpPr>
        <p:spPr>
          <a:xfrm>
            <a:off x="10699120" y="1711032"/>
            <a:ext cx="904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  <a:latin typeface="Montserrat SemiBold" panose="00000700000000000000" pitchFamily="50" charset="0"/>
              </a:rPr>
              <a:t>BAHIA (2)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18E03D50-94B0-C16E-4ABC-A0494DD736AA}"/>
              </a:ext>
            </a:extLst>
          </p:cNvPr>
          <p:cNvSpPr txBox="1"/>
          <p:nvPr/>
        </p:nvSpPr>
        <p:spPr>
          <a:xfrm>
            <a:off x="10699119" y="1901006"/>
            <a:ext cx="870444" cy="47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SENAI CIMATEC</a:t>
            </a:r>
            <a:endParaRPr lang="pt-BR" sz="8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IF-BA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6BB3A8A2-BD27-90E5-9BBE-3F59112B082A}"/>
              </a:ext>
            </a:extLst>
          </p:cNvPr>
          <p:cNvSpPr txBox="1"/>
          <p:nvPr/>
        </p:nvSpPr>
        <p:spPr>
          <a:xfrm>
            <a:off x="8551659" y="2579863"/>
            <a:ext cx="1684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  <a:latin typeface="Montserrat SemiBold" panose="00000700000000000000" pitchFamily="50" charset="0"/>
              </a:rPr>
              <a:t>RIO GRANDE DO NORTE (2)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7588175-2B86-7FE1-5C26-3B066CFF6E93}"/>
              </a:ext>
            </a:extLst>
          </p:cNvPr>
          <p:cNvSpPr txBox="1"/>
          <p:nvPr/>
        </p:nvSpPr>
        <p:spPr>
          <a:xfrm>
            <a:off x="9468531" y="2763014"/>
            <a:ext cx="768027" cy="474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IMD/UFRN</a:t>
            </a: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CRTM-IFRN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E5185B7-31A3-E421-0F84-CB3CB4C03EA8}"/>
              </a:ext>
            </a:extLst>
          </p:cNvPr>
          <p:cNvSpPr txBox="1"/>
          <p:nvPr/>
        </p:nvSpPr>
        <p:spPr>
          <a:xfrm>
            <a:off x="9688716" y="2579863"/>
            <a:ext cx="1926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  <a:latin typeface="Montserrat SemiBold" panose="00000700000000000000" pitchFamily="50" charset="0"/>
              </a:rPr>
              <a:t>PERNAMBUCO (5)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1E369F20-ADE4-BB4E-9341-9EBD70D3A474}"/>
              </a:ext>
            </a:extLst>
          </p:cNvPr>
          <p:cNvSpPr txBox="1"/>
          <p:nvPr/>
        </p:nvSpPr>
        <p:spPr>
          <a:xfrm>
            <a:off x="10486724" y="2732149"/>
            <a:ext cx="111666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CESAR</a:t>
            </a: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CIN/UFPE</a:t>
            </a: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CETENE</a:t>
            </a:r>
            <a:endParaRPr lang="pt-BR" sz="8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spcAft>
                <a:spcPts val="100"/>
              </a:spcAft>
            </a:pP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LITPEG/UFPE</a:t>
            </a:r>
            <a:b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pt-BR" sz="8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TECNOLOGIAS DA INFORMAÇÃO E COMUNICAÇÃO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1C98EE57-A282-5963-F570-664231EED2B1}"/>
              </a:ext>
            </a:extLst>
          </p:cNvPr>
          <p:cNvSpPr txBox="1"/>
          <p:nvPr/>
        </p:nvSpPr>
        <p:spPr>
          <a:xfrm>
            <a:off x="7762969" y="1703117"/>
            <a:ext cx="9042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b="1">
                <a:solidFill>
                  <a:srgbClr val="C00000"/>
                </a:solidFill>
                <a:latin typeface="Montserrat SemiBold" panose="00000700000000000000" pitchFamily="50" charset="0"/>
              </a:rPr>
              <a:t>ALAGOAS ((1)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0C50F86-7E7C-5EE0-BCAC-EFFBECFC4A04}"/>
              </a:ext>
            </a:extLst>
          </p:cNvPr>
          <p:cNvSpPr txBox="1"/>
          <p:nvPr/>
        </p:nvSpPr>
        <p:spPr>
          <a:xfrm>
            <a:off x="7815580" y="1908003"/>
            <a:ext cx="8704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8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EDGE/UFAL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2B0446EB-5862-9302-A701-320AD0C256BC}"/>
              </a:ext>
            </a:extLst>
          </p:cNvPr>
          <p:cNvSpPr/>
          <p:nvPr/>
        </p:nvSpPr>
        <p:spPr>
          <a:xfrm>
            <a:off x="7269242" y="1111427"/>
            <a:ext cx="4607148" cy="26717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4AD0AA2A-9611-0AE4-417A-0158458E2C08}"/>
              </a:ext>
            </a:extLst>
          </p:cNvPr>
          <p:cNvGrpSpPr/>
          <p:nvPr/>
        </p:nvGrpSpPr>
        <p:grpSpPr>
          <a:xfrm>
            <a:off x="3437022" y="1071942"/>
            <a:ext cx="4765976" cy="4898690"/>
            <a:chOff x="4053111" y="1428112"/>
            <a:chExt cx="3857566" cy="3964986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8BD78349-3684-D386-E5C7-3625DB534507}"/>
                </a:ext>
              </a:extLst>
            </p:cNvPr>
            <p:cNvSpPr/>
            <p:nvPr/>
          </p:nvSpPr>
          <p:spPr>
            <a:xfrm>
              <a:off x="6100360" y="3404569"/>
              <a:ext cx="1337225" cy="1134071"/>
            </a:xfrm>
            <a:custGeom>
              <a:avLst/>
              <a:gdLst>
                <a:gd name="connsiteX0" fmla="*/ 1334128 w 1337225"/>
                <a:gd name="connsiteY0" fmla="*/ 431315 h 1134071"/>
                <a:gd name="connsiteX1" fmla="*/ 1333686 w 1337225"/>
                <a:gd name="connsiteY1" fmla="*/ 467089 h 1134071"/>
                <a:gd name="connsiteX2" fmla="*/ 1333686 w 1337225"/>
                <a:gd name="connsiteY2" fmla="*/ 520120 h 1134071"/>
                <a:gd name="connsiteX3" fmla="*/ 1329051 w 1337225"/>
                <a:gd name="connsiteY3" fmla="*/ 550468 h 1134071"/>
                <a:gd name="connsiteX4" fmla="*/ 1295770 w 1337225"/>
                <a:gd name="connsiteY4" fmla="*/ 573618 h 1134071"/>
                <a:gd name="connsiteX5" fmla="*/ 1276811 w 1337225"/>
                <a:gd name="connsiteY5" fmla="*/ 606131 h 1134071"/>
                <a:gd name="connsiteX6" fmla="*/ 1251961 w 1337225"/>
                <a:gd name="connsiteY6" fmla="*/ 654109 h 1134071"/>
                <a:gd name="connsiteX7" fmla="*/ 1232211 w 1337225"/>
                <a:gd name="connsiteY7" fmla="*/ 673905 h 1134071"/>
                <a:gd name="connsiteX8" fmla="*/ 1227483 w 1337225"/>
                <a:gd name="connsiteY8" fmla="*/ 684968 h 1134071"/>
                <a:gd name="connsiteX9" fmla="*/ 1225480 w 1337225"/>
                <a:gd name="connsiteY9" fmla="*/ 694144 h 1134071"/>
                <a:gd name="connsiteX10" fmla="*/ 1205124 w 1337225"/>
                <a:gd name="connsiteY10" fmla="*/ 721510 h 1134071"/>
                <a:gd name="connsiteX11" fmla="*/ 1203587 w 1337225"/>
                <a:gd name="connsiteY11" fmla="*/ 726145 h 1134071"/>
                <a:gd name="connsiteX12" fmla="*/ 1193875 w 1337225"/>
                <a:gd name="connsiteY12" fmla="*/ 759846 h 1134071"/>
                <a:gd name="connsiteX13" fmla="*/ 1206941 w 1337225"/>
                <a:gd name="connsiteY13" fmla="*/ 789680 h 1134071"/>
                <a:gd name="connsiteX14" fmla="*/ 1175756 w 1337225"/>
                <a:gd name="connsiteY14" fmla="*/ 808709 h 1134071"/>
                <a:gd name="connsiteX15" fmla="*/ 1134509 w 1337225"/>
                <a:gd name="connsiteY15" fmla="*/ 818816 h 1134071"/>
                <a:gd name="connsiteX16" fmla="*/ 1134509 w 1337225"/>
                <a:gd name="connsiteY16" fmla="*/ 831882 h 1134071"/>
                <a:gd name="connsiteX17" fmla="*/ 1118043 w 1337225"/>
                <a:gd name="connsiteY17" fmla="*/ 837751 h 1134071"/>
                <a:gd name="connsiteX18" fmla="*/ 1101204 w 1337225"/>
                <a:gd name="connsiteY18" fmla="*/ 847440 h 1134071"/>
                <a:gd name="connsiteX19" fmla="*/ 1099504 w 1337225"/>
                <a:gd name="connsiteY19" fmla="*/ 861717 h 1134071"/>
                <a:gd name="connsiteX20" fmla="*/ 1111708 w 1337225"/>
                <a:gd name="connsiteY20" fmla="*/ 868960 h 1134071"/>
                <a:gd name="connsiteX21" fmla="*/ 1111708 w 1337225"/>
                <a:gd name="connsiteY21" fmla="*/ 877787 h 1134071"/>
                <a:gd name="connsiteX22" fmla="*/ 1096965 w 1337225"/>
                <a:gd name="connsiteY22" fmla="*/ 887010 h 1134071"/>
                <a:gd name="connsiteX23" fmla="*/ 1018221 w 1337225"/>
                <a:gd name="connsiteY23" fmla="*/ 890387 h 1134071"/>
                <a:gd name="connsiteX24" fmla="*/ 998821 w 1337225"/>
                <a:gd name="connsiteY24" fmla="*/ 890387 h 1134071"/>
                <a:gd name="connsiteX25" fmla="*/ 981166 w 1337225"/>
                <a:gd name="connsiteY25" fmla="*/ 905130 h 1134071"/>
                <a:gd name="connsiteX26" fmla="*/ 955431 w 1337225"/>
                <a:gd name="connsiteY26" fmla="*/ 906015 h 1134071"/>
                <a:gd name="connsiteX27" fmla="*/ 946581 w 1337225"/>
                <a:gd name="connsiteY27" fmla="*/ 899680 h 1134071"/>
                <a:gd name="connsiteX28" fmla="*/ 920123 w 1337225"/>
                <a:gd name="connsiteY28" fmla="*/ 896326 h 1134071"/>
                <a:gd name="connsiteX29" fmla="*/ 904496 w 1337225"/>
                <a:gd name="connsiteY29" fmla="*/ 905549 h 1134071"/>
                <a:gd name="connsiteX30" fmla="*/ 899884 w 1337225"/>
                <a:gd name="connsiteY30" fmla="*/ 909671 h 1134071"/>
                <a:gd name="connsiteX31" fmla="*/ 885561 w 1337225"/>
                <a:gd name="connsiteY31" fmla="*/ 916914 h 1134071"/>
                <a:gd name="connsiteX32" fmla="*/ 863645 w 1337225"/>
                <a:gd name="connsiteY32" fmla="*/ 919896 h 1134071"/>
                <a:gd name="connsiteX33" fmla="*/ 862853 w 1337225"/>
                <a:gd name="connsiteY33" fmla="*/ 910603 h 1134071"/>
                <a:gd name="connsiteX34" fmla="*/ 875452 w 1337225"/>
                <a:gd name="connsiteY34" fmla="*/ 899284 h 1134071"/>
                <a:gd name="connsiteX35" fmla="*/ 872495 w 1337225"/>
                <a:gd name="connsiteY35" fmla="*/ 891249 h 1134071"/>
                <a:gd name="connsiteX36" fmla="*/ 869863 w 1337225"/>
                <a:gd name="connsiteY36" fmla="*/ 891598 h 1134071"/>
                <a:gd name="connsiteX37" fmla="*/ 837979 w 1337225"/>
                <a:gd name="connsiteY37" fmla="*/ 903453 h 1134071"/>
                <a:gd name="connsiteX38" fmla="*/ 837979 w 1337225"/>
                <a:gd name="connsiteY38" fmla="*/ 921596 h 1134071"/>
                <a:gd name="connsiteX39" fmla="*/ 832040 w 1337225"/>
                <a:gd name="connsiteY39" fmla="*/ 930423 h 1134071"/>
                <a:gd name="connsiteX40" fmla="*/ 810147 w 1337225"/>
                <a:gd name="connsiteY40" fmla="*/ 934592 h 1134071"/>
                <a:gd name="connsiteX41" fmla="*/ 785343 w 1337225"/>
                <a:gd name="connsiteY41" fmla="*/ 949823 h 1134071"/>
                <a:gd name="connsiteX42" fmla="*/ 768481 w 1337225"/>
                <a:gd name="connsiteY42" fmla="*/ 960327 h 1134071"/>
                <a:gd name="connsiteX43" fmla="*/ 771369 w 1337225"/>
                <a:gd name="connsiteY43" fmla="*/ 969574 h 1134071"/>
                <a:gd name="connsiteX44" fmla="*/ 791212 w 1337225"/>
                <a:gd name="connsiteY44" fmla="*/ 978005 h 1134071"/>
                <a:gd name="connsiteX45" fmla="*/ 762542 w 1337225"/>
                <a:gd name="connsiteY45" fmla="*/ 998197 h 1134071"/>
                <a:gd name="connsiteX46" fmla="*/ 711607 w 1337225"/>
                <a:gd name="connsiteY46" fmla="*/ 975489 h 1134071"/>
                <a:gd name="connsiteX47" fmla="*/ 697237 w 1337225"/>
                <a:gd name="connsiteY47" fmla="*/ 980566 h 1134071"/>
                <a:gd name="connsiteX48" fmla="*/ 679606 w 1337225"/>
                <a:gd name="connsiteY48" fmla="*/ 1000363 h 1134071"/>
                <a:gd name="connsiteX49" fmla="*/ 650074 w 1337225"/>
                <a:gd name="connsiteY49" fmla="*/ 1001574 h 1134071"/>
                <a:gd name="connsiteX50" fmla="*/ 619750 w 1337225"/>
                <a:gd name="connsiteY50" fmla="*/ 1023956 h 1134071"/>
                <a:gd name="connsiteX51" fmla="*/ 611319 w 1337225"/>
                <a:gd name="connsiteY51" fmla="*/ 1037441 h 1134071"/>
                <a:gd name="connsiteX52" fmla="*/ 596157 w 1337225"/>
                <a:gd name="connsiteY52" fmla="*/ 1044172 h 1134071"/>
                <a:gd name="connsiteX53" fmla="*/ 527475 w 1337225"/>
                <a:gd name="connsiteY53" fmla="*/ 1086210 h 1134071"/>
                <a:gd name="connsiteX54" fmla="*/ 517390 w 1337225"/>
                <a:gd name="connsiteY54" fmla="*/ 1116534 h 1134071"/>
                <a:gd name="connsiteX55" fmla="*/ 505116 w 1337225"/>
                <a:gd name="connsiteY55" fmla="*/ 1134072 h 1134071"/>
                <a:gd name="connsiteX56" fmla="*/ 497151 w 1337225"/>
                <a:gd name="connsiteY56" fmla="*/ 1123288 h 1134071"/>
                <a:gd name="connsiteX57" fmla="*/ 485436 w 1337225"/>
                <a:gd name="connsiteY57" fmla="*/ 1092965 h 1134071"/>
                <a:gd name="connsiteX58" fmla="*/ 463450 w 1337225"/>
                <a:gd name="connsiteY58" fmla="*/ 1092965 h 1134071"/>
                <a:gd name="connsiteX59" fmla="*/ 454251 w 1337225"/>
                <a:gd name="connsiteY59" fmla="*/ 1105634 h 1134071"/>
                <a:gd name="connsiteX60" fmla="*/ 454251 w 1337225"/>
                <a:gd name="connsiteY60" fmla="*/ 1070233 h 1134071"/>
                <a:gd name="connsiteX61" fmla="*/ 442443 w 1337225"/>
                <a:gd name="connsiteY61" fmla="*/ 1064411 h 1134071"/>
                <a:gd name="connsiteX62" fmla="*/ 410395 w 1337225"/>
                <a:gd name="connsiteY62" fmla="*/ 1064411 h 1134071"/>
                <a:gd name="connsiteX63" fmla="*/ 380095 w 1337225"/>
                <a:gd name="connsiteY63" fmla="*/ 1063573 h 1134071"/>
                <a:gd name="connsiteX64" fmla="*/ 380095 w 1337225"/>
                <a:gd name="connsiteY64" fmla="*/ 1050903 h 1134071"/>
                <a:gd name="connsiteX65" fmla="*/ 383472 w 1337225"/>
                <a:gd name="connsiteY65" fmla="*/ 1035671 h 1134071"/>
                <a:gd name="connsiteX66" fmla="*/ 379699 w 1337225"/>
                <a:gd name="connsiteY66" fmla="*/ 1018040 h 1134071"/>
                <a:gd name="connsiteX67" fmla="*/ 358994 w 1337225"/>
                <a:gd name="connsiteY67" fmla="*/ 991862 h 1134071"/>
                <a:gd name="connsiteX68" fmla="*/ 350633 w 1337225"/>
                <a:gd name="connsiteY68" fmla="*/ 966662 h 1134071"/>
                <a:gd name="connsiteX69" fmla="*/ 350633 w 1337225"/>
                <a:gd name="connsiteY69" fmla="*/ 935453 h 1134071"/>
                <a:gd name="connsiteX70" fmla="*/ 325293 w 1337225"/>
                <a:gd name="connsiteY70" fmla="*/ 895907 h 1134071"/>
                <a:gd name="connsiteX71" fmla="*/ 294154 w 1337225"/>
                <a:gd name="connsiteY71" fmla="*/ 888361 h 1134071"/>
                <a:gd name="connsiteX72" fmla="*/ 263015 w 1337225"/>
                <a:gd name="connsiteY72" fmla="*/ 897514 h 1134071"/>
                <a:gd name="connsiteX73" fmla="*/ 227940 w 1337225"/>
                <a:gd name="connsiteY73" fmla="*/ 888361 h 1134071"/>
                <a:gd name="connsiteX74" fmla="*/ 216249 w 1337225"/>
                <a:gd name="connsiteY74" fmla="*/ 875691 h 1134071"/>
                <a:gd name="connsiteX75" fmla="*/ 155205 w 1337225"/>
                <a:gd name="connsiteY75" fmla="*/ 866375 h 1134071"/>
                <a:gd name="connsiteX76" fmla="*/ 128235 w 1337225"/>
                <a:gd name="connsiteY76" fmla="*/ 857944 h 1134071"/>
                <a:gd name="connsiteX77" fmla="*/ 107135 w 1337225"/>
                <a:gd name="connsiteY77" fmla="*/ 853728 h 1134071"/>
                <a:gd name="connsiteX78" fmla="*/ 94535 w 1337225"/>
                <a:gd name="connsiteY78" fmla="*/ 857944 h 1134071"/>
                <a:gd name="connsiteX79" fmla="*/ 69218 w 1337225"/>
                <a:gd name="connsiteY79" fmla="*/ 862206 h 1134071"/>
                <a:gd name="connsiteX80" fmla="*/ 31325 w 1337225"/>
                <a:gd name="connsiteY80" fmla="*/ 859644 h 1134071"/>
                <a:gd name="connsiteX81" fmla="*/ 0 w 1337225"/>
                <a:gd name="connsiteY81" fmla="*/ 856570 h 1134071"/>
                <a:gd name="connsiteX82" fmla="*/ 2702 w 1337225"/>
                <a:gd name="connsiteY82" fmla="*/ 854334 h 1134071"/>
                <a:gd name="connsiteX83" fmla="*/ 35913 w 1337225"/>
                <a:gd name="connsiteY83" fmla="*/ 826083 h 1134071"/>
                <a:gd name="connsiteX84" fmla="*/ 38941 w 1337225"/>
                <a:gd name="connsiteY84" fmla="*/ 823451 h 1134071"/>
                <a:gd name="connsiteX85" fmla="*/ 44065 w 1337225"/>
                <a:gd name="connsiteY85" fmla="*/ 818933 h 1134071"/>
                <a:gd name="connsiteX86" fmla="*/ 47023 w 1337225"/>
                <a:gd name="connsiteY86" fmla="*/ 816301 h 1134071"/>
                <a:gd name="connsiteX87" fmla="*/ 53567 w 1337225"/>
                <a:gd name="connsiteY87" fmla="*/ 810432 h 1134071"/>
                <a:gd name="connsiteX88" fmla="*/ 54103 w 1337225"/>
                <a:gd name="connsiteY88" fmla="*/ 809920 h 1134071"/>
                <a:gd name="connsiteX89" fmla="*/ 85242 w 1337225"/>
                <a:gd name="connsiteY89" fmla="*/ 789215 h 1134071"/>
                <a:gd name="connsiteX90" fmla="*/ 98750 w 1337225"/>
                <a:gd name="connsiteY90" fmla="*/ 775404 h 1134071"/>
                <a:gd name="connsiteX91" fmla="*/ 102919 w 1337225"/>
                <a:gd name="connsiteY91" fmla="*/ 757750 h 1134071"/>
                <a:gd name="connsiteX92" fmla="*/ 118943 w 1337225"/>
                <a:gd name="connsiteY92" fmla="*/ 750134 h 1134071"/>
                <a:gd name="connsiteX93" fmla="*/ 115519 w 1337225"/>
                <a:gd name="connsiteY93" fmla="*/ 728241 h 1134071"/>
                <a:gd name="connsiteX94" fmla="*/ 131613 w 1337225"/>
                <a:gd name="connsiteY94" fmla="*/ 701271 h 1134071"/>
                <a:gd name="connsiteX95" fmla="*/ 153109 w 1337225"/>
                <a:gd name="connsiteY95" fmla="*/ 694540 h 1134071"/>
                <a:gd name="connsiteX96" fmla="*/ 153459 w 1337225"/>
                <a:gd name="connsiteY96" fmla="*/ 673509 h 1134071"/>
                <a:gd name="connsiteX97" fmla="*/ 159374 w 1337225"/>
                <a:gd name="connsiteY97" fmla="*/ 635570 h 1134071"/>
                <a:gd name="connsiteX98" fmla="*/ 194752 w 1337225"/>
                <a:gd name="connsiteY98" fmla="*/ 623762 h 1134071"/>
                <a:gd name="connsiteX99" fmla="*/ 206560 w 1337225"/>
                <a:gd name="connsiteY99" fmla="*/ 602265 h 1134071"/>
                <a:gd name="connsiteX100" fmla="*/ 204464 w 1337225"/>
                <a:gd name="connsiteY100" fmla="*/ 585030 h 1134071"/>
                <a:gd name="connsiteX101" fmla="*/ 201087 w 1337225"/>
                <a:gd name="connsiteY101" fmla="*/ 561833 h 1134071"/>
                <a:gd name="connsiteX102" fmla="*/ 216226 w 1337225"/>
                <a:gd name="connsiteY102" fmla="*/ 546252 h 1134071"/>
                <a:gd name="connsiteX103" fmla="*/ 216249 w 1337225"/>
                <a:gd name="connsiteY103" fmla="*/ 546252 h 1134071"/>
                <a:gd name="connsiteX104" fmla="*/ 219766 w 1337225"/>
                <a:gd name="connsiteY104" fmla="*/ 542106 h 1134071"/>
                <a:gd name="connsiteX105" fmla="*/ 220301 w 1337225"/>
                <a:gd name="connsiteY105" fmla="*/ 541128 h 1134071"/>
                <a:gd name="connsiteX106" fmla="*/ 220558 w 1337225"/>
                <a:gd name="connsiteY106" fmla="*/ 540593 h 1134071"/>
                <a:gd name="connsiteX107" fmla="*/ 221256 w 1337225"/>
                <a:gd name="connsiteY107" fmla="*/ 538357 h 1134071"/>
                <a:gd name="connsiteX108" fmla="*/ 222421 w 1337225"/>
                <a:gd name="connsiteY108" fmla="*/ 523870 h 1134071"/>
                <a:gd name="connsiteX109" fmla="*/ 222654 w 1337225"/>
                <a:gd name="connsiteY109" fmla="*/ 522613 h 1134071"/>
                <a:gd name="connsiteX110" fmla="*/ 222980 w 1337225"/>
                <a:gd name="connsiteY110" fmla="*/ 521378 h 1134071"/>
                <a:gd name="connsiteX111" fmla="*/ 223609 w 1337225"/>
                <a:gd name="connsiteY111" fmla="*/ 519818 h 1134071"/>
                <a:gd name="connsiteX112" fmla="*/ 223609 w 1337225"/>
                <a:gd name="connsiteY112" fmla="*/ 519771 h 1134071"/>
                <a:gd name="connsiteX113" fmla="*/ 225053 w 1337225"/>
                <a:gd name="connsiteY113" fmla="*/ 517652 h 1134071"/>
                <a:gd name="connsiteX114" fmla="*/ 225681 w 1337225"/>
                <a:gd name="connsiteY114" fmla="*/ 516976 h 1134071"/>
                <a:gd name="connsiteX115" fmla="*/ 226333 w 1337225"/>
                <a:gd name="connsiteY115" fmla="*/ 516324 h 1134071"/>
                <a:gd name="connsiteX116" fmla="*/ 232808 w 1337225"/>
                <a:gd name="connsiteY116" fmla="*/ 511899 h 1134071"/>
                <a:gd name="connsiteX117" fmla="*/ 234252 w 1337225"/>
                <a:gd name="connsiteY117" fmla="*/ 511130 h 1134071"/>
                <a:gd name="connsiteX118" fmla="*/ 238747 w 1337225"/>
                <a:gd name="connsiteY118" fmla="*/ 508918 h 1134071"/>
                <a:gd name="connsiteX119" fmla="*/ 241612 w 1337225"/>
                <a:gd name="connsiteY119" fmla="*/ 507497 h 1134071"/>
                <a:gd name="connsiteX120" fmla="*/ 244220 w 1337225"/>
                <a:gd name="connsiteY120" fmla="*/ 506030 h 1134071"/>
                <a:gd name="connsiteX121" fmla="*/ 247388 w 1337225"/>
                <a:gd name="connsiteY121" fmla="*/ 503748 h 1134071"/>
                <a:gd name="connsiteX122" fmla="*/ 248203 w 1337225"/>
                <a:gd name="connsiteY122" fmla="*/ 502956 h 1134071"/>
                <a:gd name="connsiteX123" fmla="*/ 248902 w 1337225"/>
                <a:gd name="connsiteY123" fmla="*/ 502117 h 1134071"/>
                <a:gd name="connsiteX124" fmla="*/ 249670 w 1337225"/>
                <a:gd name="connsiteY124" fmla="*/ 501186 h 1134071"/>
                <a:gd name="connsiteX125" fmla="*/ 250346 w 1337225"/>
                <a:gd name="connsiteY125" fmla="*/ 500161 h 1134071"/>
                <a:gd name="connsiteX126" fmla="*/ 250509 w 1337225"/>
                <a:gd name="connsiteY126" fmla="*/ 499951 h 1134071"/>
                <a:gd name="connsiteX127" fmla="*/ 250672 w 1337225"/>
                <a:gd name="connsiteY127" fmla="*/ 499765 h 1134071"/>
                <a:gd name="connsiteX128" fmla="*/ 250881 w 1337225"/>
                <a:gd name="connsiteY128" fmla="*/ 499392 h 1134071"/>
                <a:gd name="connsiteX129" fmla="*/ 251277 w 1337225"/>
                <a:gd name="connsiteY129" fmla="*/ 498624 h 1134071"/>
                <a:gd name="connsiteX130" fmla="*/ 251464 w 1337225"/>
                <a:gd name="connsiteY130" fmla="*/ 498344 h 1134071"/>
                <a:gd name="connsiteX131" fmla="*/ 251859 w 1337225"/>
                <a:gd name="connsiteY131" fmla="*/ 497529 h 1134071"/>
                <a:gd name="connsiteX132" fmla="*/ 252651 w 1337225"/>
                <a:gd name="connsiteY132" fmla="*/ 495852 h 1134071"/>
                <a:gd name="connsiteX133" fmla="*/ 252931 w 1337225"/>
                <a:gd name="connsiteY133" fmla="*/ 495130 h 1134071"/>
                <a:gd name="connsiteX134" fmla="*/ 253117 w 1337225"/>
                <a:gd name="connsiteY134" fmla="*/ 494734 h 1134071"/>
                <a:gd name="connsiteX135" fmla="*/ 253117 w 1337225"/>
                <a:gd name="connsiteY135" fmla="*/ 494664 h 1134071"/>
                <a:gd name="connsiteX136" fmla="*/ 253536 w 1337225"/>
                <a:gd name="connsiteY136" fmla="*/ 493500 h 1134071"/>
                <a:gd name="connsiteX137" fmla="*/ 256285 w 1337225"/>
                <a:gd name="connsiteY137" fmla="*/ 484347 h 1134071"/>
                <a:gd name="connsiteX138" fmla="*/ 257985 w 1337225"/>
                <a:gd name="connsiteY138" fmla="*/ 480015 h 1134071"/>
                <a:gd name="connsiteX139" fmla="*/ 258916 w 1337225"/>
                <a:gd name="connsiteY139" fmla="*/ 477989 h 1134071"/>
                <a:gd name="connsiteX140" fmla="*/ 259405 w 1337225"/>
                <a:gd name="connsiteY140" fmla="*/ 476941 h 1134071"/>
                <a:gd name="connsiteX141" fmla="*/ 259405 w 1337225"/>
                <a:gd name="connsiteY141" fmla="*/ 476894 h 1134071"/>
                <a:gd name="connsiteX142" fmla="*/ 260593 w 1337225"/>
                <a:gd name="connsiteY142" fmla="*/ 474565 h 1134071"/>
                <a:gd name="connsiteX143" fmla="*/ 269513 w 1337225"/>
                <a:gd name="connsiteY143" fmla="*/ 460987 h 1134071"/>
                <a:gd name="connsiteX144" fmla="*/ 270189 w 1337225"/>
                <a:gd name="connsiteY144" fmla="*/ 460358 h 1134071"/>
                <a:gd name="connsiteX145" fmla="*/ 271866 w 1337225"/>
                <a:gd name="connsiteY145" fmla="*/ 459147 h 1134071"/>
                <a:gd name="connsiteX146" fmla="*/ 274102 w 1337225"/>
                <a:gd name="connsiteY146" fmla="*/ 458145 h 1134071"/>
                <a:gd name="connsiteX147" fmla="*/ 274940 w 1337225"/>
                <a:gd name="connsiteY147" fmla="*/ 457866 h 1134071"/>
                <a:gd name="connsiteX148" fmla="*/ 288635 w 1337225"/>
                <a:gd name="connsiteY148" fmla="*/ 455304 h 1134071"/>
                <a:gd name="connsiteX149" fmla="*/ 290358 w 1337225"/>
                <a:gd name="connsiteY149" fmla="*/ 455095 h 1134071"/>
                <a:gd name="connsiteX150" fmla="*/ 291872 w 1337225"/>
                <a:gd name="connsiteY150" fmla="*/ 454885 h 1134071"/>
                <a:gd name="connsiteX151" fmla="*/ 294504 w 1337225"/>
                <a:gd name="connsiteY151" fmla="*/ 454512 h 1134071"/>
                <a:gd name="connsiteX152" fmla="*/ 301724 w 1337225"/>
                <a:gd name="connsiteY152" fmla="*/ 453208 h 1134071"/>
                <a:gd name="connsiteX153" fmla="*/ 307593 w 1337225"/>
                <a:gd name="connsiteY153" fmla="*/ 451694 h 1134071"/>
                <a:gd name="connsiteX154" fmla="*/ 309759 w 1337225"/>
                <a:gd name="connsiteY154" fmla="*/ 451135 h 1134071"/>
                <a:gd name="connsiteX155" fmla="*/ 311995 w 1337225"/>
                <a:gd name="connsiteY155" fmla="*/ 450576 h 1134071"/>
                <a:gd name="connsiteX156" fmla="*/ 316373 w 1337225"/>
                <a:gd name="connsiteY156" fmla="*/ 449482 h 1134071"/>
                <a:gd name="connsiteX157" fmla="*/ 318562 w 1337225"/>
                <a:gd name="connsiteY157" fmla="*/ 448923 h 1134071"/>
                <a:gd name="connsiteX158" fmla="*/ 321940 w 1337225"/>
                <a:gd name="connsiteY158" fmla="*/ 448108 h 1134071"/>
                <a:gd name="connsiteX159" fmla="*/ 324991 w 1337225"/>
                <a:gd name="connsiteY159" fmla="*/ 447362 h 1134071"/>
                <a:gd name="connsiteX160" fmla="*/ 327646 w 1337225"/>
                <a:gd name="connsiteY160" fmla="*/ 446757 h 1134071"/>
                <a:gd name="connsiteX161" fmla="*/ 328461 w 1337225"/>
                <a:gd name="connsiteY161" fmla="*/ 446570 h 1134071"/>
                <a:gd name="connsiteX162" fmla="*/ 329811 w 1337225"/>
                <a:gd name="connsiteY162" fmla="*/ 446291 h 1134071"/>
                <a:gd name="connsiteX163" fmla="*/ 332024 w 1337225"/>
                <a:gd name="connsiteY163" fmla="*/ 445988 h 1134071"/>
                <a:gd name="connsiteX164" fmla="*/ 351867 w 1337225"/>
                <a:gd name="connsiteY164" fmla="*/ 439700 h 1134071"/>
                <a:gd name="connsiteX165" fmla="*/ 374645 w 1337225"/>
                <a:gd name="connsiteY165" fmla="*/ 445988 h 1134071"/>
                <a:gd name="connsiteX166" fmla="*/ 385824 w 1337225"/>
                <a:gd name="connsiteY166" fmla="*/ 443449 h 1134071"/>
                <a:gd name="connsiteX167" fmla="*/ 386500 w 1337225"/>
                <a:gd name="connsiteY167" fmla="*/ 442681 h 1134071"/>
                <a:gd name="connsiteX168" fmla="*/ 387268 w 1337225"/>
                <a:gd name="connsiteY168" fmla="*/ 441819 h 1134071"/>
                <a:gd name="connsiteX169" fmla="*/ 387897 w 1337225"/>
                <a:gd name="connsiteY169" fmla="*/ 441167 h 1134071"/>
                <a:gd name="connsiteX170" fmla="*/ 389062 w 1337225"/>
                <a:gd name="connsiteY170" fmla="*/ 440166 h 1134071"/>
                <a:gd name="connsiteX171" fmla="*/ 391647 w 1337225"/>
                <a:gd name="connsiteY171" fmla="*/ 438256 h 1134071"/>
                <a:gd name="connsiteX172" fmla="*/ 392858 w 1337225"/>
                <a:gd name="connsiteY172" fmla="*/ 437487 h 1134071"/>
                <a:gd name="connsiteX173" fmla="*/ 395396 w 1337225"/>
                <a:gd name="connsiteY173" fmla="*/ 435904 h 1134071"/>
                <a:gd name="connsiteX174" fmla="*/ 398121 w 1337225"/>
                <a:gd name="connsiteY174" fmla="*/ 434343 h 1134071"/>
                <a:gd name="connsiteX175" fmla="*/ 400800 w 1337225"/>
                <a:gd name="connsiteY175" fmla="*/ 432782 h 1134071"/>
                <a:gd name="connsiteX176" fmla="*/ 405784 w 1337225"/>
                <a:gd name="connsiteY176" fmla="*/ 430011 h 1134071"/>
                <a:gd name="connsiteX177" fmla="*/ 414238 w 1337225"/>
                <a:gd name="connsiteY177" fmla="*/ 426238 h 1134071"/>
                <a:gd name="connsiteX178" fmla="*/ 416101 w 1337225"/>
                <a:gd name="connsiteY178" fmla="*/ 425772 h 1134071"/>
                <a:gd name="connsiteX179" fmla="*/ 416125 w 1337225"/>
                <a:gd name="connsiteY179" fmla="*/ 425772 h 1134071"/>
                <a:gd name="connsiteX180" fmla="*/ 419269 w 1337225"/>
                <a:gd name="connsiteY180" fmla="*/ 425213 h 1134071"/>
                <a:gd name="connsiteX181" fmla="*/ 421808 w 1337225"/>
                <a:gd name="connsiteY181" fmla="*/ 424887 h 1134071"/>
                <a:gd name="connsiteX182" fmla="*/ 445820 w 1337225"/>
                <a:gd name="connsiteY182" fmla="*/ 424887 h 1134071"/>
                <a:gd name="connsiteX183" fmla="*/ 446239 w 1337225"/>
                <a:gd name="connsiteY183" fmla="*/ 425027 h 1134071"/>
                <a:gd name="connsiteX184" fmla="*/ 447287 w 1337225"/>
                <a:gd name="connsiteY184" fmla="*/ 425306 h 1134071"/>
                <a:gd name="connsiteX185" fmla="*/ 447543 w 1337225"/>
                <a:gd name="connsiteY185" fmla="*/ 425376 h 1134071"/>
                <a:gd name="connsiteX186" fmla="*/ 449360 w 1337225"/>
                <a:gd name="connsiteY186" fmla="*/ 425586 h 1134071"/>
                <a:gd name="connsiteX187" fmla="*/ 455951 w 1337225"/>
                <a:gd name="connsiteY187" fmla="*/ 425306 h 1134071"/>
                <a:gd name="connsiteX188" fmla="*/ 457605 w 1337225"/>
                <a:gd name="connsiteY188" fmla="*/ 425027 h 1134071"/>
                <a:gd name="connsiteX189" fmla="*/ 457651 w 1337225"/>
                <a:gd name="connsiteY189" fmla="*/ 425027 h 1134071"/>
                <a:gd name="connsiteX190" fmla="*/ 464335 w 1337225"/>
                <a:gd name="connsiteY190" fmla="*/ 422884 h 1134071"/>
                <a:gd name="connsiteX191" fmla="*/ 465477 w 1337225"/>
                <a:gd name="connsiteY191" fmla="*/ 422372 h 1134071"/>
                <a:gd name="connsiteX192" fmla="*/ 469156 w 1337225"/>
                <a:gd name="connsiteY192" fmla="*/ 421580 h 1134071"/>
                <a:gd name="connsiteX193" fmla="*/ 469203 w 1337225"/>
                <a:gd name="connsiteY193" fmla="*/ 421580 h 1134071"/>
                <a:gd name="connsiteX194" fmla="*/ 474164 w 1337225"/>
                <a:gd name="connsiteY194" fmla="*/ 421766 h 1134071"/>
                <a:gd name="connsiteX195" fmla="*/ 474513 w 1337225"/>
                <a:gd name="connsiteY195" fmla="*/ 421836 h 1134071"/>
                <a:gd name="connsiteX196" fmla="*/ 476400 w 1337225"/>
                <a:gd name="connsiteY196" fmla="*/ 422186 h 1134071"/>
                <a:gd name="connsiteX197" fmla="*/ 479753 w 1337225"/>
                <a:gd name="connsiteY197" fmla="*/ 423164 h 1134071"/>
                <a:gd name="connsiteX198" fmla="*/ 484551 w 1337225"/>
                <a:gd name="connsiteY198" fmla="*/ 424887 h 1134071"/>
                <a:gd name="connsiteX199" fmla="*/ 485436 w 1337225"/>
                <a:gd name="connsiteY199" fmla="*/ 425213 h 1134071"/>
                <a:gd name="connsiteX200" fmla="*/ 487183 w 1337225"/>
                <a:gd name="connsiteY200" fmla="*/ 425935 h 1134071"/>
                <a:gd name="connsiteX201" fmla="*/ 497058 w 1337225"/>
                <a:gd name="connsiteY201" fmla="*/ 430081 h 1134071"/>
                <a:gd name="connsiteX202" fmla="*/ 506444 w 1337225"/>
                <a:gd name="connsiteY202" fmla="*/ 434390 h 1134071"/>
                <a:gd name="connsiteX203" fmla="*/ 507748 w 1337225"/>
                <a:gd name="connsiteY203" fmla="*/ 435088 h 1134071"/>
                <a:gd name="connsiteX204" fmla="*/ 509099 w 1337225"/>
                <a:gd name="connsiteY204" fmla="*/ 435507 h 1134071"/>
                <a:gd name="connsiteX205" fmla="*/ 511102 w 1337225"/>
                <a:gd name="connsiteY205" fmla="*/ 435601 h 1134071"/>
                <a:gd name="connsiteX206" fmla="*/ 511731 w 1337225"/>
                <a:gd name="connsiteY206" fmla="*/ 435577 h 1134071"/>
                <a:gd name="connsiteX207" fmla="*/ 513035 w 1337225"/>
                <a:gd name="connsiteY207" fmla="*/ 435345 h 1134071"/>
                <a:gd name="connsiteX208" fmla="*/ 518042 w 1337225"/>
                <a:gd name="connsiteY208" fmla="*/ 433784 h 1134071"/>
                <a:gd name="connsiteX209" fmla="*/ 521769 w 1337225"/>
                <a:gd name="connsiteY209" fmla="*/ 432107 h 1134071"/>
                <a:gd name="connsiteX210" fmla="*/ 521792 w 1337225"/>
                <a:gd name="connsiteY210" fmla="*/ 432107 h 1134071"/>
                <a:gd name="connsiteX211" fmla="*/ 523655 w 1337225"/>
                <a:gd name="connsiteY211" fmla="*/ 431176 h 1134071"/>
                <a:gd name="connsiteX212" fmla="*/ 524587 w 1337225"/>
                <a:gd name="connsiteY212" fmla="*/ 430733 h 1134071"/>
                <a:gd name="connsiteX213" fmla="*/ 526380 w 1337225"/>
                <a:gd name="connsiteY213" fmla="*/ 429755 h 1134071"/>
                <a:gd name="connsiteX214" fmla="*/ 526380 w 1337225"/>
                <a:gd name="connsiteY214" fmla="*/ 429755 h 1134071"/>
                <a:gd name="connsiteX215" fmla="*/ 529711 w 1337225"/>
                <a:gd name="connsiteY215" fmla="*/ 427915 h 1134071"/>
                <a:gd name="connsiteX216" fmla="*/ 535487 w 1337225"/>
                <a:gd name="connsiteY216" fmla="*/ 424887 h 1134071"/>
                <a:gd name="connsiteX217" fmla="*/ 547039 w 1337225"/>
                <a:gd name="connsiteY217" fmla="*/ 417528 h 1134071"/>
                <a:gd name="connsiteX218" fmla="*/ 551394 w 1337225"/>
                <a:gd name="connsiteY218" fmla="*/ 414383 h 1134071"/>
                <a:gd name="connsiteX219" fmla="*/ 552861 w 1337225"/>
                <a:gd name="connsiteY219" fmla="*/ 413335 h 1134071"/>
                <a:gd name="connsiteX220" fmla="*/ 554282 w 1337225"/>
                <a:gd name="connsiteY220" fmla="*/ 412287 h 1134071"/>
                <a:gd name="connsiteX221" fmla="*/ 558264 w 1337225"/>
                <a:gd name="connsiteY221" fmla="*/ 409399 h 1134071"/>
                <a:gd name="connsiteX222" fmla="*/ 559615 w 1337225"/>
                <a:gd name="connsiteY222" fmla="*/ 408398 h 1134071"/>
                <a:gd name="connsiteX223" fmla="*/ 562131 w 1337225"/>
                <a:gd name="connsiteY223" fmla="*/ 406465 h 1134071"/>
                <a:gd name="connsiteX224" fmla="*/ 568954 w 1337225"/>
                <a:gd name="connsiteY224" fmla="*/ 400456 h 1134071"/>
                <a:gd name="connsiteX225" fmla="*/ 570515 w 1337225"/>
                <a:gd name="connsiteY225" fmla="*/ 398802 h 1134071"/>
                <a:gd name="connsiteX226" fmla="*/ 573426 w 1337225"/>
                <a:gd name="connsiteY226" fmla="*/ 395448 h 1134071"/>
                <a:gd name="connsiteX227" fmla="*/ 571726 w 1337225"/>
                <a:gd name="connsiteY227" fmla="*/ 382429 h 1134071"/>
                <a:gd name="connsiteX228" fmla="*/ 570608 w 1337225"/>
                <a:gd name="connsiteY228" fmla="*/ 378074 h 1134071"/>
                <a:gd name="connsiteX229" fmla="*/ 567930 w 1337225"/>
                <a:gd name="connsiteY229" fmla="*/ 368968 h 1134071"/>
                <a:gd name="connsiteX230" fmla="*/ 567348 w 1337225"/>
                <a:gd name="connsiteY230" fmla="*/ 366522 h 1134071"/>
                <a:gd name="connsiteX231" fmla="*/ 567184 w 1337225"/>
                <a:gd name="connsiteY231" fmla="*/ 365567 h 1134071"/>
                <a:gd name="connsiteX232" fmla="*/ 567138 w 1337225"/>
                <a:gd name="connsiteY232" fmla="*/ 365148 h 1134071"/>
                <a:gd name="connsiteX233" fmla="*/ 567091 w 1337225"/>
                <a:gd name="connsiteY233" fmla="*/ 364705 h 1134071"/>
                <a:gd name="connsiteX234" fmla="*/ 573030 w 1337225"/>
                <a:gd name="connsiteY234" fmla="*/ 352501 h 1134071"/>
                <a:gd name="connsiteX235" fmla="*/ 573193 w 1337225"/>
                <a:gd name="connsiteY235" fmla="*/ 352036 h 1134071"/>
                <a:gd name="connsiteX236" fmla="*/ 573356 w 1337225"/>
                <a:gd name="connsiteY236" fmla="*/ 348589 h 1134071"/>
                <a:gd name="connsiteX237" fmla="*/ 573263 w 1337225"/>
                <a:gd name="connsiteY237" fmla="*/ 347750 h 1134071"/>
                <a:gd name="connsiteX238" fmla="*/ 573054 w 1337225"/>
                <a:gd name="connsiteY238" fmla="*/ 346376 h 1134071"/>
                <a:gd name="connsiteX239" fmla="*/ 572774 w 1337225"/>
                <a:gd name="connsiteY239" fmla="*/ 345188 h 1134071"/>
                <a:gd name="connsiteX240" fmla="*/ 572262 w 1337225"/>
                <a:gd name="connsiteY240" fmla="*/ 343395 h 1134071"/>
                <a:gd name="connsiteX241" fmla="*/ 571586 w 1337225"/>
                <a:gd name="connsiteY241" fmla="*/ 341765 h 1134071"/>
                <a:gd name="connsiteX242" fmla="*/ 571586 w 1337225"/>
                <a:gd name="connsiteY242" fmla="*/ 341718 h 1134071"/>
                <a:gd name="connsiteX243" fmla="*/ 570771 w 1337225"/>
                <a:gd name="connsiteY243" fmla="*/ 340297 h 1134071"/>
                <a:gd name="connsiteX244" fmla="*/ 570771 w 1337225"/>
                <a:gd name="connsiteY244" fmla="*/ 340297 h 1134071"/>
                <a:gd name="connsiteX245" fmla="*/ 569840 w 1337225"/>
                <a:gd name="connsiteY245" fmla="*/ 339156 h 1134071"/>
                <a:gd name="connsiteX246" fmla="*/ 569187 w 1337225"/>
                <a:gd name="connsiteY246" fmla="*/ 338597 h 1134071"/>
                <a:gd name="connsiteX247" fmla="*/ 568559 w 1337225"/>
                <a:gd name="connsiteY247" fmla="*/ 338271 h 1134071"/>
                <a:gd name="connsiteX248" fmla="*/ 568512 w 1337225"/>
                <a:gd name="connsiteY248" fmla="*/ 338271 h 1134071"/>
                <a:gd name="connsiteX249" fmla="*/ 567487 w 1337225"/>
                <a:gd name="connsiteY249" fmla="*/ 337852 h 1134071"/>
                <a:gd name="connsiteX250" fmla="*/ 566346 w 1337225"/>
                <a:gd name="connsiteY250" fmla="*/ 337526 h 1134071"/>
                <a:gd name="connsiteX251" fmla="*/ 563877 w 1337225"/>
                <a:gd name="connsiteY251" fmla="*/ 336944 h 1134071"/>
                <a:gd name="connsiteX252" fmla="*/ 562946 w 1337225"/>
                <a:gd name="connsiteY252" fmla="*/ 336711 h 1134071"/>
                <a:gd name="connsiteX253" fmla="*/ 554887 w 1337225"/>
                <a:gd name="connsiteY253" fmla="*/ 332309 h 1134071"/>
                <a:gd name="connsiteX254" fmla="*/ 555307 w 1337225"/>
                <a:gd name="connsiteY254" fmla="*/ 320804 h 1134071"/>
                <a:gd name="connsiteX255" fmla="*/ 556401 w 1337225"/>
                <a:gd name="connsiteY255" fmla="*/ 319057 h 1134071"/>
                <a:gd name="connsiteX256" fmla="*/ 559522 w 1337225"/>
                <a:gd name="connsiteY256" fmla="*/ 313770 h 1134071"/>
                <a:gd name="connsiteX257" fmla="*/ 561898 w 1337225"/>
                <a:gd name="connsiteY257" fmla="*/ 310067 h 1134071"/>
                <a:gd name="connsiteX258" fmla="*/ 564157 w 1337225"/>
                <a:gd name="connsiteY258" fmla="*/ 307505 h 1134071"/>
                <a:gd name="connsiteX259" fmla="*/ 574684 w 1337225"/>
                <a:gd name="connsiteY259" fmla="*/ 297490 h 1134071"/>
                <a:gd name="connsiteX260" fmla="*/ 575406 w 1337225"/>
                <a:gd name="connsiteY260" fmla="*/ 296768 h 1134071"/>
                <a:gd name="connsiteX261" fmla="*/ 577199 w 1337225"/>
                <a:gd name="connsiteY261" fmla="*/ 294835 h 1134071"/>
                <a:gd name="connsiteX262" fmla="*/ 577944 w 1337225"/>
                <a:gd name="connsiteY262" fmla="*/ 293973 h 1134071"/>
                <a:gd name="connsiteX263" fmla="*/ 578737 w 1337225"/>
                <a:gd name="connsiteY263" fmla="*/ 293158 h 1134071"/>
                <a:gd name="connsiteX264" fmla="*/ 580530 w 1337225"/>
                <a:gd name="connsiteY264" fmla="*/ 291668 h 1134071"/>
                <a:gd name="connsiteX265" fmla="*/ 581531 w 1337225"/>
                <a:gd name="connsiteY265" fmla="*/ 290992 h 1134071"/>
                <a:gd name="connsiteX266" fmla="*/ 583534 w 1337225"/>
                <a:gd name="connsiteY266" fmla="*/ 289711 h 1134071"/>
                <a:gd name="connsiteX267" fmla="*/ 583557 w 1337225"/>
                <a:gd name="connsiteY267" fmla="*/ 289711 h 1134071"/>
                <a:gd name="connsiteX268" fmla="*/ 588681 w 1337225"/>
                <a:gd name="connsiteY268" fmla="*/ 286870 h 1134071"/>
                <a:gd name="connsiteX269" fmla="*/ 588728 w 1337225"/>
                <a:gd name="connsiteY269" fmla="*/ 286870 h 1134071"/>
                <a:gd name="connsiteX270" fmla="*/ 589706 w 1337225"/>
                <a:gd name="connsiteY270" fmla="*/ 286311 h 1134071"/>
                <a:gd name="connsiteX271" fmla="*/ 591103 w 1337225"/>
                <a:gd name="connsiteY271" fmla="*/ 285496 h 1134071"/>
                <a:gd name="connsiteX272" fmla="*/ 592361 w 1337225"/>
                <a:gd name="connsiteY272" fmla="*/ 284727 h 1134071"/>
                <a:gd name="connsiteX273" fmla="*/ 593037 w 1337225"/>
                <a:gd name="connsiteY273" fmla="*/ 284052 h 1134071"/>
                <a:gd name="connsiteX274" fmla="*/ 593782 w 1337225"/>
                <a:gd name="connsiteY274" fmla="*/ 282352 h 1134071"/>
                <a:gd name="connsiteX275" fmla="*/ 593270 w 1337225"/>
                <a:gd name="connsiteY275" fmla="*/ 277647 h 1134071"/>
                <a:gd name="connsiteX276" fmla="*/ 592920 w 1337225"/>
                <a:gd name="connsiteY276" fmla="*/ 276645 h 1134071"/>
                <a:gd name="connsiteX277" fmla="*/ 592920 w 1337225"/>
                <a:gd name="connsiteY277" fmla="*/ 276599 h 1134071"/>
                <a:gd name="connsiteX278" fmla="*/ 592128 w 1337225"/>
                <a:gd name="connsiteY278" fmla="*/ 274526 h 1134071"/>
                <a:gd name="connsiteX279" fmla="*/ 590428 w 1337225"/>
                <a:gd name="connsiteY279" fmla="*/ 270916 h 1134071"/>
                <a:gd name="connsiteX280" fmla="*/ 588938 w 1337225"/>
                <a:gd name="connsiteY280" fmla="*/ 268005 h 1134071"/>
                <a:gd name="connsiteX281" fmla="*/ 587819 w 1337225"/>
                <a:gd name="connsiteY281" fmla="*/ 265909 h 1134071"/>
                <a:gd name="connsiteX282" fmla="*/ 587307 w 1337225"/>
                <a:gd name="connsiteY282" fmla="*/ 264884 h 1134071"/>
                <a:gd name="connsiteX283" fmla="*/ 571726 w 1337225"/>
                <a:gd name="connsiteY283" fmla="*/ 243806 h 1134071"/>
                <a:gd name="connsiteX284" fmla="*/ 570468 w 1337225"/>
                <a:gd name="connsiteY284" fmla="*/ 242386 h 1134071"/>
                <a:gd name="connsiteX285" fmla="*/ 568512 w 1337225"/>
                <a:gd name="connsiteY285" fmla="*/ 239777 h 1134071"/>
                <a:gd name="connsiteX286" fmla="*/ 567953 w 1337225"/>
                <a:gd name="connsiteY286" fmla="*/ 238892 h 1134071"/>
                <a:gd name="connsiteX287" fmla="*/ 567068 w 1337225"/>
                <a:gd name="connsiteY287" fmla="*/ 237215 h 1134071"/>
                <a:gd name="connsiteX288" fmla="*/ 566719 w 1337225"/>
                <a:gd name="connsiteY288" fmla="*/ 236447 h 1134071"/>
                <a:gd name="connsiteX289" fmla="*/ 566299 w 1337225"/>
                <a:gd name="connsiteY289" fmla="*/ 235212 h 1134071"/>
                <a:gd name="connsiteX290" fmla="*/ 564529 w 1337225"/>
                <a:gd name="connsiteY290" fmla="*/ 226968 h 1134071"/>
                <a:gd name="connsiteX291" fmla="*/ 564413 w 1337225"/>
                <a:gd name="connsiteY291" fmla="*/ 223684 h 1134071"/>
                <a:gd name="connsiteX292" fmla="*/ 565112 w 1337225"/>
                <a:gd name="connsiteY292" fmla="*/ 222729 h 1134071"/>
                <a:gd name="connsiteX293" fmla="*/ 565950 w 1337225"/>
                <a:gd name="connsiteY293" fmla="*/ 222007 h 1134071"/>
                <a:gd name="connsiteX294" fmla="*/ 565950 w 1337225"/>
                <a:gd name="connsiteY294" fmla="*/ 222007 h 1134071"/>
                <a:gd name="connsiteX295" fmla="*/ 567557 w 1337225"/>
                <a:gd name="connsiteY295" fmla="*/ 220819 h 1134071"/>
                <a:gd name="connsiteX296" fmla="*/ 567604 w 1337225"/>
                <a:gd name="connsiteY296" fmla="*/ 220819 h 1134071"/>
                <a:gd name="connsiteX297" fmla="*/ 568069 w 1337225"/>
                <a:gd name="connsiteY297" fmla="*/ 220446 h 1134071"/>
                <a:gd name="connsiteX298" fmla="*/ 569537 w 1337225"/>
                <a:gd name="connsiteY298" fmla="*/ 219072 h 1134071"/>
                <a:gd name="connsiteX299" fmla="*/ 570585 w 1337225"/>
                <a:gd name="connsiteY299" fmla="*/ 217884 h 1134071"/>
                <a:gd name="connsiteX300" fmla="*/ 571703 w 1337225"/>
                <a:gd name="connsiteY300" fmla="*/ 216464 h 1134071"/>
                <a:gd name="connsiteX301" fmla="*/ 573659 w 1337225"/>
                <a:gd name="connsiteY301" fmla="*/ 209943 h 1134071"/>
                <a:gd name="connsiteX302" fmla="*/ 573333 w 1337225"/>
                <a:gd name="connsiteY302" fmla="*/ 208708 h 1134071"/>
                <a:gd name="connsiteX303" fmla="*/ 573100 w 1337225"/>
                <a:gd name="connsiteY303" fmla="*/ 207846 h 1134071"/>
                <a:gd name="connsiteX304" fmla="*/ 572727 w 1337225"/>
                <a:gd name="connsiteY304" fmla="*/ 206612 h 1134071"/>
                <a:gd name="connsiteX305" fmla="*/ 572355 w 1337225"/>
                <a:gd name="connsiteY305" fmla="*/ 205215 h 1134071"/>
                <a:gd name="connsiteX306" fmla="*/ 572099 w 1337225"/>
                <a:gd name="connsiteY306" fmla="*/ 204050 h 1134071"/>
                <a:gd name="connsiteX307" fmla="*/ 571703 w 1337225"/>
                <a:gd name="connsiteY307" fmla="*/ 199602 h 1134071"/>
                <a:gd name="connsiteX308" fmla="*/ 571796 w 1337225"/>
                <a:gd name="connsiteY308" fmla="*/ 196318 h 1134071"/>
                <a:gd name="connsiteX309" fmla="*/ 571796 w 1337225"/>
                <a:gd name="connsiteY309" fmla="*/ 196318 h 1134071"/>
                <a:gd name="connsiteX310" fmla="*/ 572099 w 1337225"/>
                <a:gd name="connsiteY310" fmla="*/ 193360 h 1134071"/>
                <a:gd name="connsiteX311" fmla="*/ 575918 w 1337225"/>
                <a:gd name="connsiteY311" fmla="*/ 181552 h 1134071"/>
                <a:gd name="connsiteX312" fmla="*/ 578410 w 1337225"/>
                <a:gd name="connsiteY312" fmla="*/ 179689 h 1134071"/>
                <a:gd name="connsiteX313" fmla="*/ 580902 w 1337225"/>
                <a:gd name="connsiteY313" fmla="*/ 179130 h 1134071"/>
                <a:gd name="connsiteX314" fmla="*/ 582742 w 1337225"/>
                <a:gd name="connsiteY314" fmla="*/ 178943 h 1134071"/>
                <a:gd name="connsiteX315" fmla="*/ 586375 w 1337225"/>
                <a:gd name="connsiteY315" fmla="*/ 178897 h 1134071"/>
                <a:gd name="connsiteX316" fmla="*/ 587470 w 1337225"/>
                <a:gd name="connsiteY316" fmla="*/ 178920 h 1134071"/>
                <a:gd name="connsiteX317" fmla="*/ 588332 w 1337225"/>
                <a:gd name="connsiteY317" fmla="*/ 178920 h 1134071"/>
                <a:gd name="connsiteX318" fmla="*/ 588984 w 1337225"/>
                <a:gd name="connsiteY318" fmla="*/ 178967 h 1134071"/>
                <a:gd name="connsiteX319" fmla="*/ 591476 w 1337225"/>
                <a:gd name="connsiteY319" fmla="*/ 178617 h 1134071"/>
                <a:gd name="connsiteX320" fmla="*/ 592734 w 1337225"/>
                <a:gd name="connsiteY320" fmla="*/ 178408 h 1134071"/>
                <a:gd name="connsiteX321" fmla="*/ 595529 w 1337225"/>
                <a:gd name="connsiteY321" fmla="*/ 177849 h 1134071"/>
                <a:gd name="connsiteX322" fmla="*/ 599441 w 1337225"/>
                <a:gd name="connsiteY322" fmla="*/ 177010 h 1134071"/>
                <a:gd name="connsiteX323" fmla="*/ 609852 w 1337225"/>
                <a:gd name="connsiteY323" fmla="*/ 174751 h 1134071"/>
                <a:gd name="connsiteX324" fmla="*/ 618143 w 1337225"/>
                <a:gd name="connsiteY324" fmla="*/ 172166 h 1134071"/>
                <a:gd name="connsiteX325" fmla="*/ 620356 w 1337225"/>
                <a:gd name="connsiteY325" fmla="*/ 170955 h 1134071"/>
                <a:gd name="connsiteX326" fmla="*/ 622219 w 1337225"/>
                <a:gd name="connsiteY326" fmla="*/ 169674 h 1134071"/>
                <a:gd name="connsiteX327" fmla="*/ 622219 w 1337225"/>
                <a:gd name="connsiteY327" fmla="*/ 169627 h 1134071"/>
                <a:gd name="connsiteX328" fmla="*/ 623151 w 1337225"/>
                <a:gd name="connsiteY328" fmla="*/ 168952 h 1134071"/>
                <a:gd name="connsiteX329" fmla="*/ 623826 w 1337225"/>
                <a:gd name="connsiteY329" fmla="*/ 168440 h 1134071"/>
                <a:gd name="connsiteX330" fmla="*/ 626039 w 1337225"/>
                <a:gd name="connsiteY330" fmla="*/ 166763 h 1134071"/>
                <a:gd name="connsiteX331" fmla="*/ 626807 w 1337225"/>
                <a:gd name="connsiteY331" fmla="*/ 166041 h 1134071"/>
                <a:gd name="connsiteX332" fmla="*/ 627832 w 1337225"/>
                <a:gd name="connsiteY332" fmla="*/ 164527 h 1134071"/>
                <a:gd name="connsiteX333" fmla="*/ 628088 w 1337225"/>
                <a:gd name="connsiteY333" fmla="*/ 163735 h 1134071"/>
                <a:gd name="connsiteX334" fmla="*/ 628088 w 1337225"/>
                <a:gd name="connsiteY334" fmla="*/ 163665 h 1134071"/>
                <a:gd name="connsiteX335" fmla="*/ 628088 w 1337225"/>
                <a:gd name="connsiteY335" fmla="*/ 161499 h 1134071"/>
                <a:gd name="connsiteX336" fmla="*/ 627879 w 1337225"/>
                <a:gd name="connsiteY336" fmla="*/ 160498 h 1134071"/>
                <a:gd name="connsiteX337" fmla="*/ 627553 w 1337225"/>
                <a:gd name="connsiteY337" fmla="*/ 159543 h 1134071"/>
                <a:gd name="connsiteX338" fmla="*/ 626202 w 1337225"/>
                <a:gd name="connsiteY338" fmla="*/ 156562 h 1134071"/>
                <a:gd name="connsiteX339" fmla="*/ 626039 w 1337225"/>
                <a:gd name="connsiteY339" fmla="*/ 156166 h 1134071"/>
                <a:gd name="connsiteX340" fmla="*/ 617212 w 1337225"/>
                <a:gd name="connsiteY340" fmla="*/ 143170 h 1134071"/>
                <a:gd name="connsiteX341" fmla="*/ 613066 w 1337225"/>
                <a:gd name="connsiteY341" fmla="*/ 135740 h 1134071"/>
                <a:gd name="connsiteX342" fmla="*/ 610225 w 1337225"/>
                <a:gd name="connsiteY342" fmla="*/ 130500 h 1134071"/>
                <a:gd name="connsiteX343" fmla="*/ 609899 w 1337225"/>
                <a:gd name="connsiteY343" fmla="*/ 129196 h 1134071"/>
                <a:gd name="connsiteX344" fmla="*/ 609945 w 1337225"/>
                <a:gd name="connsiteY344" fmla="*/ 128148 h 1134071"/>
                <a:gd name="connsiteX345" fmla="*/ 611040 w 1337225"/>
                <a:gd name="connsiteY345" fmla="*/ 126052 h 1134071"/>
                <a:gd name="connsiteX346" fmla="*/ 611599 w 1337225"/>
                <a:gd name="connsiteY346" fmla="*/ 125306 h 1134071"/>
                <a:gd name="connsiteX347" fmla="*/ 612041 w 1337225"/>
                <a:gd name="connsiteY347" fmla="*/ 124677 h 1134071"/>
                <a:gd name="connsiteX348" fmla="*/ 613066 w 1337225"/>
                <a:gd name="connsiteY348" fmla="*/ 123443 h 1134071"/>
                <a:gd name="connsiteX349" fmla="*/ 613625 w 1337225"/>
                <a:gd name="connsiteY349" fmla="*/ 122791 h 1134071"/>
                <a:gd name="connsiteX350" fmla="*/ 618004 w 1337225"/>
                <a:gd name="connsiteY350" fmla="*/ 117993 h 1134071"/>
                <a:gd name="connsiteX351" fmla="*/ 619075 w 1337225"/>
                <a:gd name="connsiteY351" fmla="*/ 116712 h 1134071"/>
                <a:gd name="connsiteX352" fmla="*/ 619843 w 1337225"/>
                <a:gd name="connsiteY352" fmla="*/ 115571 h 1134071"/>
                <a:gd name="connsiteX353" fmla="*/ 620169 w 1337225"/>
                <a:gd name="connsiteY353" fmla="*/ 114919 h 1134071"/>
                <a:gd name="connsiteX354" fmla="*/ 620169 w 1337225"/>
                <a:gd name="connsiteY354" fmla="*/ 113405 h 1134071"/>
                <a:gd name="connsiteX355" fmla="*/ 610481 w 1337225"/>
                <a:gd name="connsiteY355" fmla="*/ 98895 h 1134071"/>
                <a:gd name="connsiteX356" fmla="*/ 610434 w 1337225"/>
                <a:gd name="connsiteY356" fmla="*/ 98872 h 1134071"/>
                <a:gd name="connsiteX357" fmla="*/ 610015 w 1337225"/>
                <a:gd name="connsiteY357" fmla="*/ 97707 h 1134071"/>
                <a:gd name="connsiteX358" fmla="*/ 609922 w 1337225"/>
                <a:gd name="connsiteY358" fmla="*/ 96054 h 1134071"/>
                <a:gd name="connsiteX359" fmla="*/ 609945 w 1337225"/>
                <a:gd name="connsiteY359" fmla="*/ 95611 h 1134071"/>
                <a:gd name="connsiteX360" fmla="*/ 610201 w 1337225"/>
                <a:gd name="connsiteY360" fmla="*/ 94633 h 1134071"/>
                <a:gd name="connsiteX361" fmla="*/ 611040 w 1337225"/>
                <a:gd name="connsiteY361" fmla="*/ 92770 h 1134071"/>
                <a:gd name="connsiteX362" fmla="*/ 617375 w 1337225"/>
                <a:gd name="connsiteY362" fmla="*/ 86575 h 1134071"/>
                <a:gd name="connsiteX363" fmla="*/ 619075 w 1337225"/>
                <a:gd name="connsiteY363" fmla="*/ 85620 h 1134071"/>
                <a:gd name="connsiteX364" fmla="*/ 620589 w 1337225"/>
                <a:gd name="connsiteY364" fmla="*/ 85014 h 1134071"/>
                <a:gd name="connsiteX365" fmla="*/ 621078 w 1337225"/>
                <a:gd name="connsiteY365" fmla="*/ 84875 h 1134071"/>
                <a:gd name="connsiteX366" fmla="*/ 621567 w 1337225"/>
                <a:gd name="connsiteY366" fmla="*/ 84735 h 1134071"/>
                <a:gd name="connsiteX367" fmla="*/ 622522 w 1337225"/>
                <a:gd name="connsiteY367" fmla="*/ 84595 h 1134071"/>
                <a:gd name="connsiteX368" fmla="*/ 627273 w 1337225"/>
                <a:gd name="connsiteY368" fmla="*/ 84781 h 1134071"/>
                <a:gd name="connsiteX369" fmla="*/ 628391 w 1337225"/>
                <a:gd name="connsiteY369" fmla="*/ 84921 h 1134071"/>
                <a:gd name="connsiteX370" fmla="*/ 629416 w 1337225"/>
                <a:gd name="connsiteY370" fmla="*/ 85014 h 1134071"/>
                <a:gd name="connsiteX371" fmla="*/ 644927 w 1337225"/>
                <a:gd name="connsiteY371" fmla="*/ 89253 h 1134071"/>
                <a:gd name="connsiteX372" fmla="*/ 654290 w 1337225"/>
                <a:gd name="connsiteY372" fmla="*/ 87157 h 1134071"/>
                <a:gd name="connsiteX373" fmla="*/ 654732 w 1337225"/>
                <a:gd name="connsiteY373" fmla="*/ 86714 h 1134071"/>
                <a:gd name="connsiteX374" fmla="*/ 654895 w 1337225"/>
                <a:gd name="connsiteY374" fmla="*/ 83081 h 1134071"/>
                <a:gd name="connsiteX375" fmla="*/ 651355 w 1337225"/>
                <a:gd name="connsiteY375" fmla="*/ 76793 h 1134071"/>
                <a:gd name="connsiteX376" fmla="*/ 650913 w 1337225"/>
                <a:gd name="connsiteY376" fmla="*/ 76024 h 1134071"/>
                <a:gd name="connsiteX377" fmla="*/ 650447 w 1337225"/>
                <a:gd name="connsiteY377" fmla="*/ 75232 h 1134071"/>
                <a:gd name="connsiteX378" fmla="*/ 649981 w 1337225"/>
                <a:gd name="connsiteY378" fmla="*/ 74394 h 1134071"/>
                <a:gd name="connsiteX379" fmla="*/ 646068 w 1337225"/>
                <a:gd name="connsiteY379" fmla="*/ 66475 h 1134071"/>
                <a:gd name="connsiteX380" fmla="*/ 645439 w 1337225"/>
                <a:gd name="connsiteY380" fmla="*/ 65148 h 1134071"/>
                <a:gd name="connsiteX381" fmla="*/ 644950 w 1337225"/>
                <a:gd name="connsiteY381" fmla="*/ 63960 h 1134071"/>
                <a:gd name="connsiteX382" fmla="*/ 644880 w 1337225"/>
                <a:gd name="connsiteY382" fmla="*/ 62260 h 1134071"/>
                <a:gd name="connsiteX383" fmla="*/ 644973 w 1337225"/>
                <a:gd name="connsiteY383" fmla="*/ 61794 h 1134071"/>
                <a:gd name="connsiteX384" fmla="*/ 645113 w 1337225"/>
                <a:gd name="connsiteY384" fmla="*/ 61305 h 1134071"/>
                <a:gd name="connsiteX385" fmla="*/ 645253 w 1337225"/>
                <a:gd name="connsiteY385" fmla="*/ 60793 h 1134071"/>
                <a:gd name="connsiteX386" fmla="*/ 645416 w 1337225"/>
                <a:gd name="connsiteY386" fmla="*/ 60373 h 1134071"/>
                <a:gd name="connsiteX387" fmla="*/ 649469 w 1337225"/>
                <a:gd name="connsiteY387" fmla="*/ 52222 h 1134071"/>
                <a:gd name="connsiteX388" fmla="*/ 650121 w 1337225"/>
                <a:gd name="connsiteY388" fmla="*/ 51174 h 1134071"/>
                <a:gd name="connsiteX389" fmla="*/ 650121 w 1337225"/>
                <a:gd name="connsiteY389" fmla="*/ 51127 h 1134071"/>
                <a:gd name="connsiteX390" fmla="*/ 651308 w 1337225"/>
                <a:gd name="connsiteY390" fmla="*/ 49194 h 1134071"/>
                <a:gd name="connsiteX391" fmla="*/ 651634 w 1337225"/>
                <a:gd name="connsiteY391" fmla="*/ 48682 h 1134071"/>
                <a:gd name="connsiteX392" fmla="*/ 651634 w 1337225"/>
                <a:gd name="connsiteY392" fmla="*/ 48682 h 1134071"/>
                <a:gd name="connsiteX393" fmla="*/ 652124 w 1337225"/>
                <a:gd name="connsiteY393" fmla="*/ 47960 h 1134071"/>
                <a:gd name="connsiteX394" fmla="*/ 654127 w 1337225"/>
                <a:gd name="connsiteY394" fmla="*/ 49427 h 1134071"/>
                <a:gd name="connsiteX395" fmla="*/ 655081 w 1337225"/>
                <a:gd name="connsiteY395" fmla="*/ 50149 h 1134071"/>
                <a:gd name="connsiteX396" fmla="*/ 655105 w 1337225"/>
                <a:gd name="connsiteY396" fmla="*/ 50172 h 1134071"/>
                <a:gd name="connsiteX397" fmla="*/ 656782 w 1337225"/>
                <a:gd name="connsiteY397" fmla="*/ 51407 h 1134071"/>
                <a:gd name="connsiteX398" fmla="*/ 656805 w 1337225"/>
                <a:gd name="connsiteY398" fmla="*/ 51453 h 1134071"/>
                <a:gd name="connsiteX399" fmla="*/ 658645 w 1337225"/>
                <a:gd name="connsiteY399" fmla="*/ 52827 h 1134071"/>
                <a:gd name="connsiteX400" fmla="*/ 666028 w 1337225"/>
                <a:gd name="connsiteY400" fmla="*/ 58860 h 1134071"/>
                <a:gd name="connsiteX401" fmla="*/ 666261 w 1337225"/>
                <a:gd name="connsiteY401" fmla="*/ 59092 h 1134071"/>
                <a:gd name="connsiteX402" fmla="*/ 666447 w 1337225"/>
                <a:gd name="connsiteY402" fmla="*/ 59325 h 1134071"/>
                <a:gd name="connsiteX403" fmla="*/ 667216 w 1337225"/>
                <a:gd name="connsiteY403" fmla="*/ 60257 h 1134071"/>
                <a:gd name="connsiteX404" fmla="*/ 667262 w 1337225"/>
                <a:gd name="connsiteY404" fmla="*/ 60280 h 1134071"/>
                <a:gd name="connsiteX405" fmla="*/ 668310 w 1337225"/>
                <a:gd name="connsiteY405" fmla="*/ 61491 h 1134071"/>
                <a:gd name="connsiteX406" fmla="*/ 669684 w 1337225"/>
                <a:gd name="connsiteY406" fmla="*/ 63005 h 1134071"/>
                <a:gd name="connsiteX407" fmla="*/ 673154 w 1337225"/>
                <a:gd name="connsiteY407" fmla="*/ 66615 h 1134071"/>
                <a:gd name="connsiteX408" fmla="*/ 675227 w 1337225"/>
                <a:gd name="connsiteY408" fmla="*/ 68688 h 1134071"/>
                <a:gd name="connsiteX409" fmla="*/ 676345 w 1337225"/>
                <a:gd name="connsiteY409" fmla="*/ 69783 h 1134071"/>
                <a:gd name="connsiteX410" fmla="*/ 679955 w 1337225"/>
                <a:gd name="connsiteY410" fmla="*/ 73230 h 1134071"/>
                <a:gd name="connsiteX411" fmla="*/ 683495 w 1337225"/>
                <a:gd name="connsiteY411" fmla="*/ 75652 h 1134071"/>
                <a:gd name="connsiteX412" fmla="*/ 688969 w 1337225"/>
                <a:gd name="connsiteY412" fmla="*/ 74604 h 1134071"/>
                <a:gd name="connsiteX413" fmla="*/ 688992 w 1337225"/>
                <a:gd name="connsiteY413" fmla="*/ 74604 h 1134071"/>
                <a:gd name="connsiteX414" fmla="*/ 693417 w 1337225"/>
                <a:gd name="connsiteY414" fmla="*/ 73230 h 1134071"/>
                <a:gd name="connsiteX415" fmla="*/ 694186 w 1337225"/>
                <a:gd name="connsiteY415" fmla="*/ 73230 h 1134071"/>
                <a:gd name="connsiteX416" fmla="*/ 695094 w 1337225"/>
                <a:gd name="connsiteY416" fmla="*/ 73253 h 1134071"/>
                <a:gd name="connsiteX417" fmla="*/ 696981 w 1337225"/>
                <a:gd name="connsiteY417" fmla="*/ 73369 h 1134071"/>
                <a:gd name="connsiteX418" fmla="*/ 698634 w 1337225"/>
                <a:gd name="connsiteY418" fmla="*/ 73532 h 1134071"/>
                <a:gd name="connsiteX419" fmla="*/ 702011 w 1337225"/>
                <a:gd name="connsiteY419" fmla="*/ 73905 h 1134071"/>
                <a:gd name="connsiteX420" fmla="*/ 703618 w 1337225"/>
                <a:gd name="connsiteY420" fmla="*/ 74115 h 1134071"/>
                <a:gd name="connsiteX421" fmla="*/ 704270 w 1337225"/>
                <a:gd name="connsiteY421" fmla="*/ 74208 h 1134071"/>
                <a:gd name="connsiteX422" fmla="*/ 705435 w 1337225"/>
                <a:gd name="connsiteY422" fmla="*/ 74371 h 1134071"/>
                <a:gd name="connsiteX423" fmla="*/ 705458 w 1337225"/>
                <a:gd name="connsiteY423" fmla="*/ 74371 h 1134071"/>
                <a:gd name="connsiteX424" fmla="*/ 707507 w 1337225"/>
                <a:gd name="connsiteY424" fmla="*/ 74674 h 1134071"/>
                <a:gd name="connsiteX425" fmla="*/ 707531 w 1337225"/>
                <a:gd name="connsiteY425" fmla="*/ 74674 h 1134071"/>
                <a:gd name="connsiteX426" fmla="*/ 708672 w 1337225"/>
                <a:gd name="connsiteY426" fmla="*/ 74860 h 1134071"/>
                <a:gd name="connsiteX427" fmla="*/ 708719 w 1337225"/>
                <a:gd name="connsiteY427" fmla="*/ 74860 h 1134071"/>
                <a:gd name="connsiteX428" fmla="*/ 709674 w 1337225"/>
                <a:gd name="connsiteY428" fmla="*/ 75023 h 1134071"/>
                <a:gd name="connsiteX429" fmla="*/ 709720 w 1337225"/>
                <a:gd name="connsiteY429" fmla="*/ 75046 h 1134071"/>
                <a:gd name="connsiteX430" fmla="*/ 702384 w 1337225"/>
                <a:gd name="connsiteY430" fmla="*/ 85760 h 1134071"/>
                <a:gd name="connsiteX431" fmla="*/ 698494 w 1337225"/>
                <a:gd name="connsiteY431" fmla="*/ 103670 h 1134071"/>
                <a:gd name="connsiteX432" fmla="*/ 724905 w 1337225"/>
                <a:gd name="connsiteY432" fmla="*/ 96939 h 1134071"/>
                <a:gd name="connsiteX433" fmla="*/ 757977 w 1337225"/>
                <a:gd name="connsiteY433" fmla="*/ 67221 h 1134071"/>
                <a:gd name="connsiteX434" fmla="*/ 779893 w 1337225"/>
                <a:gd name="connsiteY434" fmla="*/ 50359 h 1134071"/>
                <a:gd name="connsiteX435" fmla="*/ 810846 w 1337225"/>
                <a:gd name="connsiteY435" fmla="*/ 39645 h 1134071"/>
                <a:gd name="connsiteX436" fmla="*/ 814665 w 1337225"/>
                <a:gd name="connsiteY436" fmla="*/ 37363 h 1134071"/>
                <a:gd name="connsiteX437" fmla="*/ 827685 w 1337225"/>
                <a:gd name="connsiteY437" fmla="*/ 29537 h 1134071"/>
                <a:gd name="connsiteX438" fmla="*/ 864134 w 1337225"/>
                <a:gd name="connsiteY438" fmla="*/ 3662 h 1134071"/>
                <a:gd name="connsiteX439" fmla="*/ 911925 w 1337225"/>
                <a:gd name="connsiteY439" fmla="*/ 914 h 1134071"/>
                <a:gd name="connsiteX440" fmla="*/ 925946 w 1337225"/>
                <a:gd name="connsiteY440" fmla="*/ 13840 h 1134071"/>
                <a:gd name="connsiteX441" fmla="*/ 922569 w 1337225"/>
                <a:gd name="connsiteY441" fmla="*/ 25648 h 1134071"/>
                <a:gd name="connsiteX442" fmla="*/ 916373 w 1337225"/>
                <a:gd name="connsiteY442" fmla="*/ 46376 h 1134071"/>
                <a:gd name="connsiteX443" fmla="*/ 932118 w 1337225"/>
                <a:gd name="connsiteY443" fmla="*/ 62679 h 1134071"/>
                <a:gd name="connsiteX444" fmla="*/ 950656 w 1337225"/>
                <a:gd name="connsiteY444" fmla="*/ 64379 h 1134071"/>
                <a:gd name="connsiteX445" fmla="*/ 963536 w 1337225"/>
                <a:gd name="connsiteY445" fmla="*/ 48076 h 1134071"/>
                <a:gd name="connsiteX446" fmla="*/ 986058 w 1337225"/>
                <a:gd name="connsiteY446" fmla="*/ 40786 h 1134071"/>
                <a:gd name="connsiteX447" fmla="*/ 1016358 w 1337225"/>
                <a:gd name="connsiteY447" fmla="*/ 57648 h 1134071"/>
                <a:gd name="connsiteX448" fmla="*/ 1038297 w 1337225"/>
                <a:gd name="connsiteY448" fmla="*/ 73952 h 1134071"/>
                <a:gd name="connsiteX449" fmla="*/ 1070833 w 1337225"/>
                <a:gd name="connsiteY449" fmla="*/ 92491 h 1134071"/>
                <a:gd name="connsiteX450" fmla="*/ 1089349 w 1337225"/>
                <a:gd name="connsiteY450" fmla="*/ 98616 h 1134071"/>
                <a:gd name="connsiteX451" fmla="*/ 1117460 w 1337225"/>
                <a:gd name="connsiteY451" fmla="*/ 93026 h 1134071"/>
                <a:gd name="connsiteX452" fmla="*/ 1127568 w 1337225"/>
                <a:gd name="connsiteY452" fmla="*/ 88508 h 1134071"/>
                <a:gd name="connsiteX453" fmla="*/ 1141030 w 1337225"/>
                <a:gd name="connsiteY453" fmla="*/ 95867 h 1134071"/>
                <a:gd name="connsiteX454" fmla="*/ 1164017 w 1337225"/>
                <a:gd name="connsiteY454" fmla="*/ 136835 h 1134071"/>
                <a:gd name="connsiteX455" fmla="*/ 1166346 w 1337225"/>
                <a:gd name="connsiteY455" fmla="*/ 151997 h 1134071"/>
                <a:gd name="connsiteX456" fmla="*/ 1186539 w 1337225"/>
                <a:gd name="connsiteY456" fmla="*/ 157586 h 1134071"/>
                <a:gd name="connsiteX457" fmla="*/ 1196647 w 1337225"/>
                <a:gd name="connsiteY457" fmla="*/ 153138 h 1134071"/>
                <a:gd name="connsiteX458" fmla="*/ 1205613 w 1337225"/>
                <a:gd name="connsiteY458" fmla="*/ 146407 h 1134071"/>
                <a:gd name="connsiteX459" fmla="*/ 1228671 w 1337225"/>
                <a:gd name="connsiteY459" fmla="*/ 149155 h 1134071"/>
                <a:gd name="connsiteX460" fmla="*/ 1246604 w 1337225"/>
                <a:gd name="connsiteY460" fmla="*/ 157586 h 1134071"/>
                <a:gd name="connsiteX461" fmla="*/ 1262348 w 1337225"/>
                <a:gd name="connsiteY461" fmla="*/ 167694 h 1134071"/>
                <a:gd name="connsiteX462" fmla="*/ 1287618 w 1337225"/>
                <a:gd name="connsiteY462" fmla="*/ 172748 h 1134071"/>
                <a:gd name="connsiteX463" fmla="*/ 1306716 w 1337225"/>
                <a:gd name="connsiteY463" fmla="*/ 190728 h 1134071"/>
                <a:gd name="connsiteX464" fmla="*/ 1306716 w 1337225"/>
                <a:gd name="connsiteY464" fmla="*/ 213180 h 1134071"/>
                <a:gd name="connsiteX465" fmla="*/ 1278605 w 1337225"/>
                <a:gd name="connsiteY465" fmla="*/ 227270 h 1134071"/>
                <a:gd name="connsiteX466" fmla="*/ 1261766 w 1337225"/>
                <a:gd name="connsiteY466" fmla="*/ 249186 h 1134071"/>
                <a:gd name="connsiteX467" fmla="*/ 1270779 w 1337225"/>
                <a:gd name="connsiteY467" fmla="*/ 265420 h 1134071"/>
                <a:gd name="connsiteX468" fmla="*/ 1257318 w 1337225"/>
                <a:gd name="connsiteY468" fmla="*/ 278905 h 1134071"/>
                <a:gd name="connsiteX469" fmla="*/ 1241015 w 1337225"/>
                <a:gd name="connsiteY469" fmla="*/ 289618 h 1134071"/>
                <a:gd name="connsiteX470" fmla="*/ 1239850 w 1337225"/>
                <a:gd name="connsiteY470" fmla="*/ 307528 h 1134071"/>
                <a:gd name="connsiteX471" fmla="*/ 1243227 w 1337225"/>
                <a:gd name="connsiteY471" fmla="*/ 325555 h 1134071"/>
                <a:gd name="connsiteX472" fmla="*/ 1257318 w 1337225"/>
                <a:gd name="connsiteY472" fmla="*/ 341229 h 1134071"/>
                <a:gd name="connsiteX473" fmla="*/ 1277510 w 1337225"/>
                <a:gd name="connsiteY473" fmla="*/ 371017 h 1134071"/>
                <a:gd name="connsiteX474" fmla="*/ 1276369 w 1337225"/>
                <a:gd name="connsiteY474" fmla="*/ 385667 h 1134071"/>
                <a:gd name="connsiteX475" fmla="*/ 1278465 w 1337225"/>
                <a:gd name="connsiteY475" fmla="*/ 387786 h 1134071"/>
                <a:gd name="connsiteX476" fmla="*/ 1300497 w 1337225"/>
                <a:gd name="connsiteY476" fmla="*/ 401877 h 1134071"/>
                <a:gd name="connsiteX477" fmla="*/ 1331986 w 1337225"/>
                <a:gd name="connsiteY477" fmla="*/ 422116 h 1134071"/>
                <a:gd name="connsiteX478" fmla="*/ 1337226 w 1337225"/>
                <a:gd name="connsiteY478" fmla="*/ 424864 h 1134071"/>
                <a:gd name="connsiteX479" fmla="*/ 1334082 w 1337225"/>
                <a:gd name="connsiteY479" fmla="*/ 431292 h 113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</a:cxnLst>
              <a:rect l="l" t="t" r="r" b="b"/>
              <a:pathLst>
                <a:path w="1337225" h="1134071">
                  <a:moveTo>
                    <a:pt x="1334128" y="431315"/>
                  </a:moveTo>
                  <a:cubicBezTo>
                    <a:pt x="1329005" y="441819"/>
                    <a:pt x="1332824" y="457377"/>
                    <a:pt x="1333686" y="467089"/>
                  </a:cubicBezTo>
                  <a:cubicBezTo>
                    <a:pt x="1334594" y="476778"/>
                    <a:pt x="1333686" y="520120"/>
                    <a:pt x="1333686" y="520120"/>
                  </a:cubicBezTo>
                  <a:cubicBezTo>
                    <a:pt x="1333686" y="520120"/>
                    <a:pt x="1330332" y="546252"/>
                    <a:pt x="1329051" y="550468"/>
                  </a:cubicBezTo>
                  <a:cubicBezTo>
                    <a:pt x="1327863" y="554683"/>
                    <a:pt x="1301289" y="567749"/>
                    <a:pt x="1295770" y="573618"/>
                  </a:cubicBezTo>
                  <a:cubicBezTo>
                    <a:pt x="1290320" y="579557"/>
                    <a:pt x="1284451" y="594253"/>
                    <a:pt x="1276811" y="606131"/>
                  </a:cubicBezTo>
                  <a:cubicBezTo>
                    <a:pt x="1269289" y="617823"/>
                    <a:pt x="1259181" y="643186"/>
                    <a:pt x="1251961" y="654109"/>
                  </a:cubicBezTo>
                  <a:cubicBezTo>
                    <a:pt x="1244811" y="665009"/>
                    <a:pt x="1237288" y="666289"/>
                    <a:pt x="1232211" y="673905"/>
                  </a:cubicBezTo>
                  <a:cubicBezTo>
                    <a:pt x="1230045" y="677143"/>
                    <a:pt x="1228508" y="681242"/>
                    <a:pt x="1227483" y="684968"/>
                  </a:cubicBezTo>
                  <a:cubicBezTo>
                    <a:pt x="1226016" y="689975"/>
                    <a:pt x="1225480" y="694144"/>
                    <a:pt x="1225480" y="694144"/>
                  </a:cubicBezTo>
                  <a:cubicBezTo>
                    <a:pt x="1225480" y="694144"/>
                    <a:pt x="1211343" y="705091"/>
                    <a:pt x="1205124" y="721510"/>
                  </a:cubicBezTo>
                  <a:cubicBezTo>
                    <a:pt x="1204496" y="722978"/>
                    <a:pt x="1203983" y="724538"/>
                    <a:pt x="1203587" y="726145"/>
                  </a:cubicBezTo>
                  <a:cubicBezTo>
                    <a:pt x="1198510" y="745080"/>
                    <a:pt x="1192175" y="753907"/>
                    <a:pt x="1193875" y="759846"/>
                  </a:cubicBezTo>
                  <a:cubicBezTo>
                    <a:pt x="1195552" y="765715"/>
                    <a:pt x="1203983" y="778781"/>
                    <a:pt x="1206941" y="789680"/>
                  </a:cubicBezTo>
                  <a:cubicBezTo>
                    <a:pt x="1209922" y="800674"/>
                    <a:pt x="1183744" y="805751"/>
                    <a:pt x="1175756" y="808709"/>
                  </a:cubicBezTo>
                  <a:cubicBezTo>
                    <a:pt x="1167721" y="811666"/>
                    <a:pt x="1139539" y="816254"/>
                    <a:pt x="1134509" y="818816"/>
                  </a:cubicBezTo>
                  <a:cubicBezTo>
                    <a:pt x="1129431" y="821309"/>
                    <a:pt x="1134509" y="826758"/>
                    <a:pt x="1134509" y="831882"/>
                  </a:cubicBezTo>
                  <a:cubicBezTo>
                    <a:pt x="1134509" y="837006"/>
                    <a:pt x="1127731" y="835655"/>
                    <a:pt x="1118043" y="837751"/>
                  </a:cubicBezTo>
                  <a:cubicBezTo>
                    <a:pt x="1108331" y="839824"/>
                    <a:pt x="1104977" y="844878"/>
                    <a:pt x="1101204" y="847440"/>
                  </a:cubicBezTo>
                  <a:cubicBezTo>
                    <a:pt x="1097431" y="849955"/>
                    <a:pt x="1099108" y="858852"/>
                    <a:pt x="1099504" y="861717"/>
                  </a:cubicBezTo>
                  <a:cubicBezTo>
                    <a:pt x="1099900" y="864698"/>
                    <a:pt x="1111708" y="868960"/>
                    <a:pt x="1111708" y="868960"/>
                  </a:cubicBezTo>
                  <a:lnTo>
                    <a:pt x="1111708" y="877787"/>
                  </a:lnTo>
                  <a:cubicBezTo>
                    <a:pt x="1111708" y="881164"/>
                    <a:pt x="1104581" y="883214"/>
                    <a:pt x="1096965" y="887010"/>
                  </a:cubicBezTo>
                  <a:cubicBezTo>
                    <a:pt x="1089396" y="890783"/>
                    <a:pt x="1018221" y="890387"/>
                    <a:pt x="1018221" y="890387"/>
                  </a:cubicBezTo>
                  <a:cubicBezTo>
                    <a:pt x="1018221" y="890387"/>
                    <a:pt x="1004759" y="889153"/>
                    <a:pt x="998821" y="890387"/>
                  </a:cubicBezTo>
                  <a:cubicBezTo>
                    <a:pt x="992951" y="891645"/>
                    <a:pt x="984963" y="904268"/>
                    <a:pt x="981166" y="905130"/>
                  </a:cubicBezTo>
                  <a:cubicBezTo>
                    <a:pt x="977393" y="906015"/>
                    <a:pt x="963466" y="906830"/>
                    <a:pt x="955431" y="906015"/>
                  </a:cubicBezTo>
                  <a:cubicBezTo>
                    <a:pt x="947489" y="905130"/>
                    <a:pt x="948700" y="902661"/>
                    <a:pt x="946581" y="899680"/>
                  </a:cubicBezTo>
                  <a:cubicBezTo>
                    <a:pt x="944531" y="896722"/>
                    <a:pt x="923896" y="896326"/>
                    <a:pt x="920123" y="896326"/>
                  </a:cubicBezTo>
                  <a:cubicBezTo>
                    <a:pt x="916350" y="896326"/>
                    <a:pt x="908711" y="900495"/>
                    <a:pt x="904496" y="905549"/>
                  </a:cubicBezTo>
                  <a:cubicBezTo>
                    <a:pt x="903354" y="906946"/>
                    <a:pt x="901701" y="908367"/>
                    <a:pt x="899884" y="909671"/>
                  </a:cubicBezTo>
                  <a:cubicBezTo>
                    <a:pt x="895249" y="913165"/>
                    <a:pt x="889194" y="916006"/>
                    <a:pt x="885561" y="916914"/>
                  </a:cubicBezTo>
                  <a:cubicBezTo>
                    <a:pt x="880483" y="918219"/>
                    <a:pt x="869118" y="919896"/>
                    <a:pt x="863645" y="919896"/>
                  </a:cubicBezTo>
                  <a:cubicBezTo>
                    <a:pt x="858171" y="919896"/>
                    <a:pt x="861548" y="913957"/>
                    <a:pt x="862853" y="910603"/>
                  </a:cubicBezTo>
                  <a:cubicBezTo>
                    <a:pt x="864041" y="907226"/>
                    <a:pt x="867021" y="906830"/>
                    <a:pt x="875452" y="899284"/>
                  </a:cubicBezTo>
                  <a:cubicBezTo>
                    <a:pt x="883860" y="891645"/>
                    <a:pt x="874148" y="891645"/>
                    <a:pt x="872495" y="891249"/>
                  </a:cubicBezTo>
                  <a:cubicBezTo>
                    <a:pt x="872215" y="891202"/>
                    <a:pt x="871237" y="891249"/>
                    <a:pt x="869863" y="891598"/>
                  </a:cubicBezTo>
                  <a:cubicBezTo>
                    <a:pt x="863156" y="892856"/>
                    <a:pt x="845967" y="897933"/>
                    <a:pt x="837979" y="903453"/>
                  </a:cubicBezTo>
                  <a:cubicBezTo>
                    <a:pt x="828244" y="910184"/>
                    <a:pt x="837979" y="918219"/>
                    <a:pt x="837979" y="921596"/>
                  </a:cubicBezTo>
                  <a:cubicBezTo>
                    <a:pt x="837979" y="924973"/>
                    <a:pt x="832040" y="930423"/>
                    <a:pt x="832040" y="930423"/>
                  </a:cubicBezTo>
                  <a:cubicBezTo>
                    <a:pt x="832040" y="930423"/>
                    <a:pt x="817274" y="930819"/>
                    <a:pt x="810147" y="934592"/>
                  </a:cubicBezTo>
                  <a:cubicBezTo>
                    <a:pt x="802974" y="938435"/>
                    <a:pt x="786531" y="948519"/>
                    <a:pt x="785343" y="949823"/>
                  </a:cubicBezTo>
                  <a:cubicBezTo>
                    <a:pt x="784039" y="951034"/>
                    <a:pt x="770973" y="957765"/>
                    <a:pt x="768481" y="960327"/>
                  </a:cubicBezTo>
                  <a:cubicBezTo>
                    <a:pt x="765896" y="962819"/>
                    <a:pt x="769716" y="967454"/>
                    <a:pt x="771369" y="969574"/>
                  </a:cubicBezTo>
                  <a:cubicBezTo>
                    <a:pt x="773069" y="971669"/>
                    <a:pt x="788697" y="976304"/>
                    <a:pt x="791212" y="978005"/>
                  </a:cubicBezTo>
                  <a:cubicBezTo>
                    <a:pt x="793681" y="979658"/>
                    <a:pt x="770111" y="999501"/>
                    <a:pt x="762542" y="998197"/>
                  </a:cubicBezTo>
                  <a:cubicBezTo>
                    <a:pt x="754996" y="996986"/>
                    <a:pt x="717057" y="975908"/>
                    <a:pt x="711607" y="975489"/>
                  </a:cubicBezTo>
                  <a:cubicBezTo>
                    <a:pt x="706063" y="975023"/>
                    <a:pt x="698937" y="978005"/>
                    <a:pt x="697237" y="980566"/>
                  </a:cubicBezTo>
                  <a:cubicBezTo>
                    <a:pt x="695560" y="983035"/>
                    <a:pt x="684637" y="997405"/>
                    <a:pt x="679606" y="1000363"/>
                  </a:cubicBezTo>
                  <a:cubicBezTo>
                    <a:pt x="674529" y="1003274"/>
                    <a:pt x="655524" y="999897"/>
                    <a:pt x="650074" y="1001574"/>
                  </a:cubicBezTo>
                  <a:cubicBezTo>
                    <a:pt x="644624" y="1003274"/>
                    <a:pt x="624804" y="1016736"/>
                    <a:pt x="619750" y="1023956"/>
                  </a:cubicBezTo>
                  <a:cubicBezTo>
                    <a:pt x="614696" y="1031106"/>
                    <a:pt x="612996" y="1035671"/>
                    <a:pt x="611319" y="1037441"/>
                  </a:cubicBezTo>
                  <a:cubicBezTo>
                    <a:pt x="609619" y="1039048"/>
                    <a:pt x="601631" y="1039537"/>
                    <a:pt x="596157" y="1044172"/>
                  </a:cubicBezTo>
                  <a:cubicBezTo>
                    <a:pt x="590684" y="1048737"/>
                    <a:pt x="527475" y="1086210"/>
                    <a:pt x="527475" y="1086210"/>
                  </a:cubicBezTo>
                  <a:cubicBezTo>
                    <a:pt x="527475" y="1086210"/>
                    <a:pt x="521210" y="1099719"/>
                    <a:pt x="517390" y="1116534"/>
                  </a:cubicBezTo>
                  <a:cubicBezTo>
                    <a:pt x="516156" y="1121961"/>
                    <a:pt x="511381" y="1128063"/>
                    <a:pt x="505116" y="1134072"/>
                  </a:cubicBezTo>
                  <a:cubicBezTo>
                    <a:pt x="503370" y="1130159"/>
                    <a:pt x="500528" y="1125175"/>
                    <a:pt x="497151" y="1123288"/>
                  </a:cubicBezTo>
                  <a:cubicBezTo>
                    <a:pt x="491282" y="1119911"/>
                    <a:pt x="490420" y="1092965"/>
                    <a:pt x="485436" y="1092965"/>
                  </a:cubicBezTo>
                  <a:lnTo>
                    <a:pt x="463450" y="1092965"/>
                  </a:lnTo>
                  <a:cubicBezTo>
                    <a:pt x="463450" y="1092965"/>
                    <a:pt x="454251" y="1114042"/>
                    <a:pt x="454251" y="1105634"/>
                  </a:cubicBezTo>
                  <a:lnTo>
                    <a:pt x="454251" y="1070233"/>
                  </a:lnTo>
                  <a:cubicBezTo>
                    <a:pt x="454251" y="1070233"/>
                    <a:pt x="450850" y="1064411"/>
                    <a:pt x="442443" y="1064411"/>
                  </a:cubicBezTo>
                  <a:cubicBezTo>
                    <a:pt x="434035" y="1064411"/>
                    <a:pt x="412911" y="1062641"/>
                    <a:pt x="410395" y="1064411"/>
                  </a:cubicBezTo>
                  <a:cubicBezTo>
                    <a:pt x="407927" y="1066018"/>
                    <a:pt x="380095" y="1063573"/>
                    <a:pt x="380095" y="1063573"/>
                  </a:cubicBezTo>
                  <a:cubicBezTo>
                    <a:pt x="380095" y="1063573"/>
                    <a:pt x="379210" y="1054280"/>
                    <a:pt x="380095" y="1050903"/>
                  </a:cubicBezTo>
                  <a:cubicBezTo>
                    <a:pt x="380957" y="1047526"/>
                    <a:pt x="383472" y="1040795"/>
                    <a:pt x="383472" y="1035671"/>
                  </a:cubicBezTo>
                  <a:cubicBezTo>
                    <a:pt x="383472" y="1030547"/>
                    <a:pt x="386104" y="1023956"/>
                    <a:pt x="379699" y="1018040"/>
                  </a:cubicBezTo>
                  <a:cubicBezTo>
                    <a:pt x="373364" y="1012101"/>
                    <a:pt x="362371" y="997801"/>
                    <a:pt x="358994" y="991862"/>
                  </a:cubicBezTo>
                  <a:cubicBezTo>
                    <a:pt x="355640" y="985993"/>
                    <a:pt x="350633" y="972531"/>
                    <a:pt x="350633" y="966662"/>
                  </a:cubicBezTo>
                  <a:cubicBezTo>
                    <a:pt x="350633" y="960793"/>
                    <a:pt x="355640" y="944700"/>
                    <a:pt x="350633" y="935453"/>
                  </a:cubicBezTo>
                  <a:cubicBezTo>
                    <a:pt x="345532" y="926230"/>
                    <a:pt x="330417" y="898399"/>
                    <a:pt x="325293" y="895907"/>
                  </a:cubicBezTo>
                  <a:cubicBezTo>
                    <a:pt x="320333" y="893345"/>
                    <a:pt x="300885" y="884169"/>
                    <a:pt x="294154" y="888361"/>
                  </a:cubicBezTo>
                  <a:cubicBezTo>
                    <a:pt x="287424" y="892530"/>
                    <a:pt x="263015" y="897514"/>
                    <a:pt x="263015" y="897514"/>
                  </a:cubicBezTo>
                  <a:lnTo>
                    <a:pt x="227940" y="888361"/>
                  </a:lnTo>
                  <a:cubicBezTo>
                    <a:pt x="227940" y="888361"/>
                    <a:pt x="220022" y="875691"/>
                    <a:pt x="216249" y="875691"/>
                  </a:cubicBezTo>
                  <a:cubicBezTo>
                    <a:pt x="212476" y="875691"/>
                    <a:pt x="155205" y="866375"/>
                    <a:pt x="155205" y="866375"/>
                  </a:cubicBezTo>
                  <a:lnTo>
                    <a:pt x="128235" y="857944"/>
                  </a:lnTo>
                  <a:cubicBezTo>
                    <a:pt x="128235" y="857944"/>
                    <a:pt x="113889" y="853728"/>
                    <a:pt x="107135" y="853728"/>
                  </a:cubicBezTo>
                  <a:cubicBezTo>
                    <a:pt x="100381" y="853728"/>
                    <a:pt x="94535" y="857944"/>
                    <a:pt x="94535" y="857944"/>
                  </a:cubicBezTo>
                  <a:cubicBezTo>
                    <a:pt x="94535" y="857944"/>
                    <a:pt x="80211" y="862206"/>
                    <a:pt x="69218" y="862206"/>
                  </a:cubicBezTo>
                  <a:cubicBezTo>
                    <a:pt x="58225" y="862206"/>
                    <a:pt x="31325" y="859644"/>
                    <a:pt x="31325" y="859644"/>
                  </a:cubicBezTo>
                  <a:lnTo>
                    <a:pt x="0" y="856570"/>
                  </a:lnTo>
                  <a:cubicBezTo>
                    <a:pt x="885" y="855801"/>
                    <a:pt x="1747" y="855079"/>
                    <a:pt x="2702" y="854334"/>
                  </a:cubicBezTo>
                  <a:cubicBezTo>
                    <a:pt x="12926" y="845903"/>
                    <a:pt x="25689" y="835073"/>
                    <a:pt x="35913" y="826083"/>
                  </a:cubicBezTo>
                  <a:cubicBezTo>
                    <a:pt x="36985" y="825198"/>
                    <a:pt x="38010" y="824336"/>
                    <a:pt x="38941" y="823451"/>
                  </a:cubicBezTo>
                  <a:cubicBezTo>
                    <a:pt x="40758" y="821844"/>
                    <a:pt x="42528" y="820354"/>
                    <a:pt x="44065" y="818933"/>
                  </a:cubicBezTo>
                  <a:cubicBezTo>
                    <a:pt x="45136" y="818001"/>
                    <a:pt x="46161" y="817116"/>
                    <a:pt x="47023" y="816301"/>
                  </a:cubicBezTo>
                  <a:cubicBezTo>
                    <a:pt x="50144" y="813553"/>
                    <a:pt x="52426" y="811457"/>
                    <a:pt x="53567" y="810432"/>
                  </a:cubicBezTo>
                  <a:lnTo>
                    <a:pt x="54103" y="809920"/>
                  </a:lnTo>
                  <a:cubicBezTo>
                    <a:pt x="58295" y="805751"/>
                    <a:pt x="73434" y="798181"/>
                    <a:pt x="85242" y="789215"/>
                  </a:cubicBezTo>
                  <a:cubicBezTo>
                    <a:pt x="97050" y="780318"/>
                    <a:pt x="100404" y="780434"/>
                    <a:pt x="98750" y="775404"/>
                  </a:cubicBezTo>
                  <a:cubicBezTo>
                    <a:pt x="97050" y="770350"/>
                    <a:pt x="98750" y="761104"/>
                    <a:pt x="102919" y="757750"/>
                  </a:cubicBezTo>
                  <a:cubicBezTo>
                    <a:pt x="107135" y="754373"/>
                    <a:pt x="118943" y="750134"/>
                    <a:pt x="118943" y="750134"/>
                  </a:cubicBezTo>
                  <a:cubicBezTo>
                    <a:pt x="118943" y="750134"/>
                    <a:pt x="118151" y="732410"/>
                    <a:pt x="115519" y="728241"/>
                  </a:cubicBezTo>
                  <a:cubicBezTo>
                    <a:pt x="112887" y="724049"/>
                    <a:pt x="118151" y="718948"/>
                    <a:pt x="131613" y="701271"/>
                  </a:cubicBezTo>
                  <a:cubicBezTo>
                    <a:pt x="145097" y="683641"/>
                    <a:pt x="145913" y="698709"/>
                    <a:pt x="153109" y="694540"/>
                  </a:cubicBezTo>
                  <a:cubicBezTo>
                    <a:pt x="160329" y="690372"/>
                    <a:pt x="153459" y="682732"/>
                    <a:pt x="153459" y="673509"/>
                  </a:cubicBezTo>
                  <a:cubicBezTo>
                    <a:pt x="153459" y="664286"/>
                    <a:pt x="150943" y="646563"/>
                    <a:pt x="159374" y="635570"/>
                  </a:cubicBezTo>
                  <a:cubicBezTo>
                    <a:pt x="167805" y="624577"/>
                    <a:pt x="192283" y="623762"/>
                    <a:pt x="194752" y="623762"/>
                  </a:cubicBezTo>
                  <a:cubicBezTo>
                    <a:pt x="197221" y="623762"/>
                    <a:pt x="206560" y="602265"/>
                    <a:pt x="206560" y="602265"/>
                  </a:cubicBezTo>
                  <a:cubicBezTo>
                    <a:pt x="206560" y="602265"/>
                    <a:pt x="204464" y="588384"/>
                    <a:pt x="204464" y="585030"/>
                  </a:cubicBezTo>
                  <a:cubicBezTo>
                    <a:pt x="204464" y="581676"/>
                    <a:pt x="201087" y="567283"/>
                    <a:pt x="201087" y="561833"/>
                  </a:cubicBezTo>
                  <a:cubicBezTo>
                    <a:pt x="201087" y="556383"/>
                    <a:pt x="207818" y="553425"/>
                    <a:pt x="216226" y="546252"/>
                  </a:cubicBezTo>
                  <a:lnTo>
                    <a:pt x="216249" y="546252"/>
                  </a:lnTo>
                  <a:cubicBezTo>
                    <a:pt x="217833" y="544948"/>
                    <a:pt x="218951" y="543574"/>
                    <a:pt x="219766" y="542106"/>
                  </a:cubicBezTo>
                  <a:cubicBezTo>
                    <a:pt x="219952" y="541780"/>
                    <a:pt x="220115" y="541431"/>
                    <a:pt x="220301" y="541128"/>
                  </a:cubicBezTo>
                  <a:cubicBezTo>
                    <a:pt x="220371" y="540942"/>
                    <a:pt x="220464" y="540779"/>
                    <a:pt x="220558" y="540593"/>
                  </a:cubicBezTo>
                  <a:cubicBezTo>
                    <a:pt x="220860" y="539871"/>
                    <a:pt x="221070" y="539125"/>
                    <a:pt x="221256" y="538357"/>
                  </a:cubicBezTo>
                  <a:cubicBezTo>
                    <a:pt x="222397" y="533769"/>
                    <a:pt x="221629" y="528831"/>
                    <a:pt x="222421" y="523870"/>
                  </a:cubicBezTo>
                  <a:cubicBezTo>
                    <a:pt x="222491" y="523451"/>
                    <a:pt x="222560" y="523055"/>
                    <a:pt x="222654" y="522613"/>
                  </a:cubicBezTo>
                  <a:cubicBezTo>
                    <a:pt x="222770" y="522217"/>
                    <a:pt x="222863" y="521821"/>
                    <a:pt x="222980" y="521378"/>
                  </a:cubicBezTo>
                  <a:cubicBezTo>
                    <a:pt x="223143" y="520843"/>
                    <a:pt x="223352" y="520307"/>
                    <a:pt x="223609" y="519818"/>
                  </a:cubicBezTo>
                  <a:lnTo>
                    <a:pt x="223609" y="519771"/>
                  </a:lnTo>
                  <a:cubicBezTo>
                    <a:pt x="223981" y="519049"/>
                    <a:pt x="224470" y="518327"/>
                    <a:pt x="225053" y="517652"/>
                  </a:cubicBezTo>
                  <a:cubicBezTo>
                    <a:pt x="225239" y="517396"/>
                    <a:pt x="225448" y="517186"/>
                    <a:pt x="225681" y="516976"/>
                  </a:cubicBezTo>
                  <a:lnTo>
                    <a:pt x="226333" y="516324"/>
                  </a:lnTo>
                  <a:cubicBezTo>
                    <a:pt x="228080" y="514647"/>
                    <a:pt x="230363" y="513227"/>
                    <a:pt x="232808" y="511899"/>
                  </a:cubicBezTo>
                  <a:cubicBezTo>
                    <a:pt x="233297" y="511620"/>
                    <a:pt x="233763" y="511387"/>
                    <a:pt x="234252" y="511130"/>
                  </a:cubicBezTo>
                  <a:cubicBezTo>
                    <a:pt x="235743" y="510362"/>
                    <a:pt x="237257" y="509617"/>
                    <a:pt x="238747" y="508918"/>
                  </a:cubicBezTo>
                  <a:cubicBezTo>
                    <a:pt x="239725" y="508406"/>
                    <a:pt x="240680" y="507940"/>
                    <a:pt x="241612" y="507497"/>
                  </a:cubicBezTo>
                  <a:cubicBezTo>
                    <a:pt x="242543" y="506985"/>
                    <a:pt x="243405" y="506519"/>
                    <a:pt x="244220" y="506030"/>
                  </a:cubicBezTo>
                  <a:cubicBezTo>
                    <a:pt x="245455" y="505285"/>
                    <a:pt x="246526" y="504563"/>
                    <a:pt x="247388" y="503748"/>
                  </a:cubicBezTo>
                  <a:cubicBezTo>
                    <a:pt x="247667" y="503468"/>
                    <a:pt x="247947" y="503235"/>
                    <a:pt x="248203" y="502956"/>
                  </a:cubicBezTo>
                  <a:cubicBezTo>
                    <a:pt x="248436" y="502699"/>
                    <a:pt x="248669" y="502420"/>
                    <a:pt x="248902" y="502117"/>
                  </a:cubicBezTo>
                  <a:cubicBezTo>
                    <a:pt x="249251" y="501838"/>
                    <a:pt x="249484" y="501535"/>
                    <a:pt x="249670" y="501186"/>
                  </a:cubicBezTo>
                  <a:cubicBezTo>
                    <a:pt x="249926" y="500836"/>
                    <a:pt x="250183" y="500510"/>
                    <a:pt x="250346" y="500161"/>
                  </a:cubicBezTo>
                  <a:cubicBezTo>
                    <a:pt x="250415" y="500114"/>
                    <a:pt x="250439" y="500044"/>
                    <a:pt x="250509" y="499951"/>
                  </a:cubicBezTo>
                  <a:cubicBezTo>
                    <a:pt x="250579" y="499881"/>
                    <a:pt x="250625" y="499835"/>
                    <a:pt x="250672" y="499765"/>
                  </a:cubicBezTo>
                  <a:cubicBezTo>
                    <a:pt x="250765" y="499649"/>
                    <a:pt x="250811" y="499509"/>
                    <a:pt x="250881" y="499392"/>
                  </a:cubicBezTo>
                  <a:cubicBezTo>
                    <a:pt x="251044" y="499136"/>
                    <a:pt x="251161" y="498903"/>
                    <a:pt x="251277" y="498624"/>
                  </a:cubicBezTo>
                  <a:cubicBezTo>
                    <a:pt x="251347" y="498531"/>
                    <a:pt x="251417" y="498437"/>
                    <a:pt x="251464" y="498344"/>
                  </a:cubicBezTo>
                  <a:cubicBezTo>
                    <a:pt x="251627" y="498065"/>
                    <a:pt x="251743" y="497785"/>
                    <a:pt x="251859" y="497529"/>
                  </a:cubicBezTo>
                  <a:cubicBezTo>
                    <a:pt x="252139" y="496993"/>
                    <a:pt x="252418" y="496388"/>
                    <a:pt x="252651" y="495852"/>
                  </a:cubicBezTo>
                  <a:cubicBezTo>
                    <a:pt x="252745" y="495596"/>
                    <a:pt x="252838" y="495386"/>
                    <a:pt x="252931" y="495130"/>
                  </a:cubicBezTo>
                  <a:cubicBezTo>
                    <a:pt x="252977" y="495014"/>
                    <a:pt x="253047" y="494851"/>
                    <a:pt x="253117" y="494734"/>
                  </a:cubicBezTo>
                  <a:lnTo>
                    <a:pt x="253117" y="494664"/>
                  </a:lnTo>
                  <a:cubicBezTo>
                    <a:pt x="253280" y="494268"/>
                    <a:pt x="253373" y="493896"/>
                    <a:pt x="253536" y="493500"/>
                  </a:cubicBezTo>
                  <a:cubicBezTo>
                    <a:pt x="254631" y="490402"/>
                    <a:pt x="255260" y="487211"/>
                    <a:pt x="256285" y="484347"/>
                  </a:cubicBezTo>
                  <a:cubicBezTo>
                    <a:pt x="256681" y="483136"/>
                    <a:pt x="257286" y="481668"/>
                    <a:pt x="257985" y="480015"/>
                  </a:cubicBezTo>
                  <a:cubicBezTo>
                    <a:pt x="258241" y="479386"/>
                    <a:pt x="258544" y="478687"/>
                    <a:pt x="258916" y="477989"/>
                  </a:cubicBezTo>
                  <a:cubicBezTo>
                    <a:pt x="259079" y="477639"/>
                    <a:pt x="259219" y="477313"/>
                    <a:pt x="259405" y="476941"/>
                  </a:cubicBezTo>
                  <a:lnTo>
                    <a:pt x="259405" y="476894"/>
                  </a:lnTo>
                  <a:cubicBezTo>
                    <a:pt x="259778" y="476126"/>
                    <a:pt x="260174" y="475334"/>
                    <a:pt x="260593" y="474565"/>
                  </a:cubicBezTo>
                  <a:cubicBezTo>
                    <a:pt x="263272" y="469325"/>
                    <a:pt x="266602" y="463921"/>
                    <a:pt x="269513" y="460987"/>
                  </a:cubicBezTo>
                  <a:cubicBezTo>
                    <a:pt x="269746" y="460754"/>
                    <a:pt x="269979" y="460521"/>
                    <a:pt x="270189" y="460358"/>
                  </a:cubicBezTo>
                  <a:cubicBezTo>
                    <a:pt x="270655" y="459915"/>
                    <a:pt x="271214" y="459520"/>
                    <a:pt x="271866" y="459147"/>
                  </a:cubicBezTo>
                  <a:cubicBezTo>
                    <a:pt x="272494" y="458774"/>
                    <a:pt x="273286" y="458425"/>
                    <a:pt x="274102" y="458145"/>
                  </a:cubicBezTo>
                  <a:cubicBezTo>
                    <a:pt x="274381" y="458029"/>
                    <a:pt x="274660" y="457936"/>
                    <a:pt x="274940" y="457866"/>
                  </a:cubicBezTo>
                  <a:cubicBezTo>
                    <a:pt x="278643" y="456678"/>
                    <a:pt x="283604" y="455980"/>
                    <a:pt x="288635" y="455304"/>
                  </a:cubicBezTo>
                  <a:cubicBezTo>
                    <a:pt x="289217" y="455211"/>
                    <a:pt x="289776" y="455164"/>
                    <a:pt x="290358" y="455095"/>
                  </a:cubicBezTo>
                  <a:cubicBezTo>
                    <a:pt x="290847" y="455025"/>
                    <a:pt x="291360" y="454978"/>
                    <a:pt x="291872" y="454885"/>
                  </a:cubicBezTo>
                  <a:cubicBezTo>
                    <a:pt x="292780" y="454745"/>
                    <a:pt x="293642" y="454629"/>
                    <a:pt x="294504" y="454512"/>
                  </a:cubicBezTo>
                  <a:cubicBezTo>
                    <a:pt x="297066" y="454163"/>
                    <a:pt x="299558" y="453744"/>
                    <a:pt x="301724" y="453208"/>
                  </a:cubicBezTo>
                  <a:cubicBezTo>
                    <a:pt x="303494" y="452789"/>
                    <a:pt x="305497" y="452253"/>
                    <a:pt x="307593" y="451694"/>
                  </a:cubicBezTo>
                  <a:cubicBezTo>
                    <a:pt x="308315" y="451508"/>
                    <a:pt x="309013" y="451322"/>
                    <a:pt x="309759" y="451135"/>
                  </a:cubicBezTo>
                  <a:cubicBezTo>
                    <a:pt x="310481" y="450949"/>
                    <a:pt x="311249" y="450739"/>
                    <a:pt x="311995" y="450576"/>
                  </a:cubicBezTo>
                  <a:cubicBezTo>
                    <a:pt x="313439" y="450180"/>
                    <a:pt x="314929" y="449808"/>
                    <a:pt x="316373" y="449482"/>
                  </a:cubicBezTo>
                  <a:cubicBezTo>
                    <a:pt x="317118" y="449295"/>
                    <a:pt x="317864" y="449109"/>
                    <a:pt x="318562" y="448923"/>
                  </a:cubicBezTo>
                  <a:cubicBezTo>
                    <a:pt x="319704" y="448643"/>
                    <a:pt x="320845" y="448364"/>
                    <a:pt x="321940" y="448108"/>
                  </a:cubicBezTo>
                  <a:cubicBezTo>
                    <a:pt x="322987" y="447875"/>
                    <a:pt x="324036" y="447618"/>
                    <a:pt x="324991" y="447362"/>
                  </a:cubicBezTo>
                  <a:cubicBezTo>
                    <a:pt x="325945" y="447153"/>
                    <a:pt x="326854" y="446943"/>
                    <a:pt x="327646" y="446757"/>
                  </a:cubicBezTo>
                  <a:cubicBezTo>
                    <a:pt x="327925" y="446687"/>
                    <a:pt x="328204" y="446640"/>
                    <a:pt x="328461" y="446570"/>
                  </a:cubicBezTo>
                  <a:cubicBezTo>
                    <a:pt x="328950" y="446477"/>
                    <a:pt x="329416" y="446384"/>
                    <a:pt x="329811" y="446291"/>
                  </a:cubicBezTo>
                  <a:cubicBezTo>
                    <a:pt x="330860" y="446105"/>
                    <a:pt x="331628" y="445988"/>
                    <a:pt x="332024" y="445988"/>
                  </a:cubicBezTo>
                  <a:cubicBezTo>
                    <a:pt x="334609" y="445988"/>
                    <a:pt x="348490" y="439700"/>
                    <a:pt x="351867" y="439700"/>
                  </a:cubicBezTo>
                  <a:cubicBezTo>
                    <a:pt x="355244" y="439700"/>
                    <a:pt x="364933" y="445988"/>
                    <a:pt x="374645" y="445988"/>
                  </a:cubicBezTo>
                  <a:cubicBezTo>
                    <a:pt x="382517" y="445988"/>
                    <a:pt x="383984" y="445452"/>
                    <a:pt x="385824" y="443449"/>
                  </a:cubicBezTo>
                  <a:cubicBezTo>
                    <a:pt x="386034" y="443240"/>
                    <a:pt x="386244" y="442960"/>
                    <a:pt x="386500" y="442681"/>
                  </a:cubicBezTo>
                  <a:cubicBezTo>
                    <a:pt x="386733" y="442425"/>
                    <a:pt x="386989" y="442122"/>
                    <a:pt x="387268" y="441819"/>
                  </a:cubicBezTo>
                  <a:cubicBezTo>
                    <a:pt x="387455" y="441563"/>
                    <a:pt x="387641" y="441377"/>
                    <a:pt x="387897" y="441167"/>
                  </a:cubicBezTo>
                  <a:cubicBezTo>
                    <a:pt x="388223" y="440818"/>
                    <a:pt x="388619" y="440492"/>
                    <a:pt x="389062" y="440166"/>
                  </a:cubicBezTo>
                  <a:cubicBezTo>
                    <a:pt x="389807" y="439537"/>
                    <a:pt x="390692" y="438908"/>
                    <a:pt x="391647" y="438256"/>
                  </a:cubicBezTo>
                  <a:cubicBezTo>
                    <a:pt x="392066" y="438023"/>
                    <a:pt x="392462" y="437743"/>
                    <a:pt x="392858" y="437487"/>
                  </a:cubicBezTo>
                  <a:cubicBezTo>
                    <a:pt x="393673" y="436951"/>
                    <a:pt x="394535" y="436439"/>
                    <a:pt x="395396" y="435904"/>
                  </a:cubicBezTo>
                  <a:cubicBezTo>
                    <a:pt x="396281" y="435391"/>
                    <a:pt x="397190" y="434855"/>
                    <a:pt x="398121" y="434343"/>
                  </a:cubicBezTo>
                  <a:cubicBezTo>
                    <a:pt x="399006" y="433784"/>
                    <a:pt x="399938" y="433295"/>
                    <a:pt x="400800" y="432782"/>
                  </a:cubicBezTo>
                  <a:cubicBezTo>
                    <a:pt x="402593" y="431804"/>
                    <a:pt x="404293" y="430849"/>
                    <a:pt x="405784" y="430011"/>
                  </a:cubicBezTo>
                  <a:cubicBezTo>
                    <a:pt x="409114" y="428124"/>
                    <a:pt x="411513" y="427007"/>
                    <a:pt x="414238" y="426238"/>
                  </a:cubicBezTo>
                  <a:cubicBezTo>
                    <a:pt x="414821" y="426052"/>
                    <a:pt x="415449" y="425912"/>
                    <a:pt x="416101" y="425772"/>
                  </a:cubicBezTo>
                  <a:lnTo>
                    <a:pt x="416125" y="425772"/>
                  </a:lnTo>
                  <a:cubicBezTo>
                    <a:pt x="417103" y="425586"/>
                    <a:pt x="418128" y="425400"/>
                    <a:pt x="419269" y="425213"/>
                  </a:cubicBezTo>
                  <a:cubicBezTo>
                    <a:pt x="420084" y="425097"/>
                    <a:pt x="420899" y="425004"/>
                    <a:pt x="421808" y="424887"/>
                  </a:cubicBezTo>
                  <a:cubicBezTo>
                    <a:pt x="428934" y="423956"/>
                    <a:pt x="442838" y="423676"/>
                    <a:pt x="445820" y="424887"/>
                  </a:cubicBezTo>
                  <a:cubicBezTo>
                    <a:pt x="445936" y="424934"/>
                    <a:pt x="446076" y="425004"/>
                    <a:pt x="446239" y="425027"/>
                  </a:cubicBezTo>
                  <a:cubicBezTo>
                    <a:pt x="446542" y="425120"/>
                    <a:pt x="446914" y="425213"/>
                    <a:pt x="447287" y="425306"/>
                  </a:cubicBezTo>
                  <a:cubicBezTo>
                    <a:pt x="447357" y="425353"/>
                    <a:pt x="447450" y="425353"/>
                    <a:pt x="447543" y="425376"/>
                  </a:cubicBezTo>
                  <a:cubicBezTo>
                    <a:pt x="448102" y="425470"/>
                    <a:pt x="448708" y="425563"/>
                    <a:pt x="449360" y="425586"/>
                  </a:cubicBezTo>
                  <a:cubicBezTo>
                    <a:pt x="451223" y="425749"/>
                    <a:pt x="453505" y="425679"/>
                    <a:pt x="455951" y="425306"/>
                  </a:cubicBezTo>
                  <a:cubicBezTo>
                    <a:pt x="456487" y="425260"/>
                    <a:pt x="457046" y="425120"/>
                    <a:pt x="457605" y="425027"/>
                  </a:cubicBezTo>
                  <a:lnTo>
                    <a:pt x="457651" y="425027"/>
                  </a:lnTo>
                  <a:cubicBezTo>
                    <a:pt x="459864" y="424608"/>
                    <a:pt x="462169" y="423886"/>
                    <a:pt x="464335" y="422884"/>
                  </a:cubicBezTo>
                  <a:cubicBezTo>
                    <a:pt x="464708" y="422698"/>
                    <a:pt x="465104" y="422535"/>
                    <a:pt x="465477" y="422372"/>
                  </a:cubicBezTo>
                  <a:cubicBezTo>
                    <a:pt x="466688" y="421953"/>
                    <a:pt x="467922" y="421696"/>
                    <a:pt x="469156" y="421580"/>
                  </a:cubicBezTo>
                  <a:lnTo>
                    <a:pt x="469203" y="421580"/>
                  </a:lnTo>
                  <a:cubicBezTo>
                    <a:pt x="470833" y="421417"/>
                    <a:pt x="472533" y="421510"/>
                    <a:pt x="474164" y="421766"/>
                  </a:cubicBezTo>
                  <a:cubicBezTo>
                    <a:pt x="474257" y="421766"/>
                    <a:pt x="474373" y="421766"/>
                    <a:pt x="474513" y="421836"/>
                  </a:cubicBezTo>
                  <a:cubicBezTo>
                    <a:pt x="475165" y="421906"/>
                    <a:pt x="475771" y="422046"/>
                    <a:pt x="476400" y="422186"/>
                  </a:cubicBezTo>
                  <a:cubicBezTo>
                    <a:pt x="477564" y="422465"/>
                    <a:pt x="478705" y="422814"/>
                    <a:pt x="479753" y="423164"/>
                  </a:cubicBezTo>
                  <a:cubicBezTo>
                    <a:pt x="481640" y="423746"/>
                    <a:pt x="483317" y="424421"/>
                    <a:pt x="484551" y="424887"/>
                  </a:cubicBezTo>
                  <a:cubicBezTo>
                    <a:pt x="484831" y="424980"/>
                    <a:pt x="485110" y="425097"/>
                    <a:pt x="485436" y="425213"/>
                  </a:cubicBezTo>
                  <a:cubicBezTo>
                    <a:pt x="485925" y="425446"/>
                    <a:pt x="486531" y="425656"/>
                    <a:pt x="487183" y="425935"/>
                  </a:cubicBezTo>
                  <a:cubicBezTo>
                    <a:pt x="489791" y="426983"/>
                    <a:pt x="493401" y="428474"/>
                    <a:pt x="497058" y="430081"/>
                  </a:cubicBezTo>
                  <a:cubicBezTo>
                    <a:pt x="500435" y="431525"/>
                    <a:pt x="503789" y="433062"/>
                    <a:pt x="506444" y="434390"/>
                  </a:cubicBezTo>
                  <a:cubicBezTo>
                    <a:pt x="506910" y="434646"/>
                    <a:pt x="507352" y="434855"/>
                    <a:pt x="507748" y="435088"/>
                  </a:cubicBezTo>
                  <a:cubicBezTo>
                    <a:pt x="508144" y="435298"/>
                    <a:pt x="508610" y="435438"/>
                    <a:pt x="509099" y="435507"/>
                  </a:cubicBezTo>
                  <a:cubicBezTo>
                    <a:pt x="509728" y="435670"/>
                    <a:pt x="510380" y="435694"/>
                    <a:pt x="511102" y="435601"/>
                  </a:cubicBezTo>
                  <a:cubicBezTo>
                    <a:pt x="511288" y="435601"/>
                    <a:pt x="511521" y="435577"/>
                    <a:pt x="511731" y="435577"/>
                  </a:cubicBezTo>
                  <a:cubicBezTo>
                    <a:pt x="512127" y="435507"/>
                    <a:pt x="512592" y="435438"/>
                    <a:pt x="513035" y="435345"/>
                  </a:cubicBezTo>
                  <a:cubicBezTo>
                    <a:pt x="514595" y="435018"/>
                    <a:pt x="516272" y="434460"/>
                    <a:pt x="518042" y="433784"/>
                  </a:cubicBezTo>
                  <a:cubicBezTo>
                    <a:pt x="519277" y="433295"/>
                    <a:pt x="520534" y="432689"/>
                    <a:pt x="521769" y="432107"/>
                  </a:cubicBezTo>
                  <a:lnTo>
                    <a:pt x="521792" y="432107"/>
                  </a:lnTo>
                  <a:cubicBezTo>
                    <a:pt x="522421" y="431804"/>
                    <a:pt x="523026" y="431502"/>
                    <a:pt x="523655" y="431176"/>
                  </a:cubicBezTo>
                  <a:cubicBezTo>
                    <a:pt x="523958" y="431036"/>
                    <a:pt x="524284" y="430873"/>
                    <a:pt x="524587" y="430733"/>
                  </a:cubicBezTo>
                  <a:cubicBezTo>
                    <a:pt x="525193" y="430384"/>
                    <a:pt x="525798" y="430081"/>
                    <a:pt x="526380" y="429755"/>
                  </a:cubicBezTo>
                  <a:lnTo>
                    <a:pt x="526380" y="429755"/>
                  </a:lnTo>
                  <a:cubicBezTo>
                    <a:pt x="527545" y="429126"/>
                    <a:pt x="528709" y="428497"/>
                    <a:pt x="529711" y="427915"/>
                  </a:cubicBezTo>
                  <a:cubicBezTo>
                    <a:pt x="532342" y="426448"/>
                    <a:pt x="534439" y="425260"/>
                    <a:pt x="535487" y="424887"/>
                  </a:cubicBezTo>
                  <a:cubicBezTo>
                    <a:pt x="537653" y="424142"/>
                    <a:pt x="542171" y="421044"/>
                    <a:pt x="547039" y="417528"/>
                  </a:cubicBezTo>
                  <a:cubicBezTo>
                    <a:pt x="548459" y="416503"/>
                    <a:pt x="549950" y="415455"/>
                    <a:pt x="551394" y="414383"/>
                  </a:cubicBezTo>
                  <a:cubicBezTo>
                    <a:pt x="551906" y="414011"/>
                    <a:pt x="552395" y="413638"/>
                    <a:pt x="552861" y="413335"/>
                  </a:cubicBezTo>
                  <a:cubicBezTo>
                    <a:pt x="553350" y="412963"/>
                    <a:pt x="553816" y="412613"/>
                    <a:pt x="554282" y="412287"/>
                  </a:cubicBezTo>
                  <a:cubicBezTo>
                    <a:pt x="555656" y="411262"/>
                    <a:pt x="557030" y="410308"/>
                    <a:pt x="558264" y="409399"/>
                  </a:cubicBezTo>
                  <a:cubicBezTo>
                    <a:pt x="558730" y="409073"/>
                    <a:pt x="559196" y="408724"/>
                    <a:pt x="559615" y="408398"/>
                  </a:cubicBezTo>
                  <a:cubicBezTo>
                    <a:pt x="560523" y="407746"/>
                    <a:pt x="561339" y="407093"/>
                    <a:pt x="562131" y="406465"/>
                  </a:cubicBezTo>
                  <a:cubicBezTo>
                    <a:pt x="564902" y="404299"/>
                    <a:pt x="567068" y="402366"/>
                    <a:pt x="568954" y="400456"/>
                  </a:cubicBezTo>
                  <a:cubicBezTo>
                    <a:pt x="569513" y="399920"/>
                    <a:pt x="570026" y="399361"/>
                    <a:pt x="570515" y="398802"/>
                  </a:cubicBezTo>
                  <a:cubicBezTo>
                    <a:pt x="571540" y="397708"/>
                    <a:pt x="572495" y="396590"/>
                    <a:pt x="573426" y="395448"/>
                  </a:cubicBezTo>
                  <a:cubicBezTo>
                    <a:pt x="577199" y="390767"/>
                    <a:pt x="572122" y="385806"/>
                    <a:pt x="571726" y="382429"/>
                  </a:cubicBezTo>
                  <a:cubicBezTo>
                    <a:pt x="571610" y="381451"/>
                    <a:pt x="571167" y="379914"/>
                    <a:pt x="570608" y="378074"/>
                  </a:cubicBezTo>
                  <a:cubicBezTo>
                    <a:pt x="569793" y="375303"/>
                    <a:pt x="568675" y="371902"/>
                    <a:pt x="567930" y="368968"/>
                  </a:cubicBezTo>
                  <a:cubicBezTo>
                    <a:pt x="567720" y="368106"/>
                    <a:pt x="567487" y="367267"/>
                    <a:pt x="567348" y="366522"/>
                  </a:cubicBezTo>
                  <a:cubicBezTo>
                    <a:pt x="567278" y="366196"/>
                    <a:pt x="567231" y="365870"/>
                    <a:pt x="567184" y="365567"/>
                  </a:cubicBezTo>
                  <a:cubicBezTo>
                    <a:pt x="567161" y="365428"/>
                    <a:pt x="567138" y="365265"/>
                    <a:pt x="567138" y="365148"/>
                  </a:cubicBezTo>
                  <a:cubicBezTo>
                    <a:pt x="567138" y="364985"/>
                    <a:pt x="567138" y="364822"/>
                    <a:pt x="567091" y="364705"/>
                  </a:cubicBezTo>
                  <a:cubicBezTo>
                    <a:pt x="566695" y="360141"/>
                    <a:pt x="571726" y="355017"/>
                    <a:pt x="573030" y="352501"/>
                  </a:cubicBezTo>
                  <a:cubicBezTo>
                    <a:pt x="573100" y="352385"/>
                    <a:pt x="573147" y="352222"/>
                    <a:pt x="573193" y="352036"/>
                  </a:cubicBezTo>
                  <a:cubicBezTo>
                    <a:pt x="573426" y="351197"/>
                    <a:pt x="573450" y="349963"/>
                    <a:pt x="573356" y="348589"/>
                  </a:cubicBezTo>
                  <a:cubicBezTo>
                    <a:pt x="573333" y="348309"/>
                    <a:pt x="573310" y="348030"/>
                    <a:pt x="573263" y="347750"/>
                  </a:cubicBezTo>
                  <a:cubicBezTo>
                    <a:pt x="573217" y="347308"/>
                    <a:pt x="573124" y="346842"/>
                    <a:pt x="573054" y="346376"/>
                  </a:cubicBezTo>
                  <a:cubicBezTo>
                    <a:pt x="572961" y="345980"/>
                    <a:pt x="572867" y="345584"/>
                    <a:pt x="572774" y="345188"/>
                  </a:cubicBezTo>
                  <a:cubicBezTo>
                    <a:pt x="572635" y="344560"/>
                    <a:pt x="572448" y="343977"/>
                    <a:pt x="572262" y="343395"/>
                  </a:cubicBezTo>
                  <a:cubicBezTo>
                    <a:pt x="572076" y="342813"/>
                    <a:pt x="571842" y="342277"/>
                    <a:pt x="571586" y="341765"/>
                  </a:cubicBezTo>
                  <a:cubicBezTo>
                    <a:pt x="571586" y="341765"/>
                    <a:pt x="571540" y="341765"/>
                    <a:pt x="571586" y="341718"/>
                  </a:cubicBezTo>
                  <a:cubicBezTo>
                    <a:pt x="571353" y="341206"/>
                    <a:pt x="571074" y="340740"/>
                    <a:pt x="570771" y="340297"/>
                  </a:cubicBezTo>
                  <a:lnTo>
                    <a:pt x="570771" y="340297"/>
                  </a:lnTo>
                  <a:cubicBezTo>
                    <a:pt x="570492" y="339832"/>
                    <a:pt x="570189" y="339459"/>
                    <a:pt x="569840" y="339156"/>
                  </a:cubicBezTo>
                  <a:cubicBezTo>
                    <a:pt x="569630" y="338923"/>
                    <a:pt x="569420" y="338760"/>
                    <a:pt x="569187" y="338597"/>
                  </a:cubicBezTo>
                  <a:cubicBezTo>
                    <a:pt x="568978" y="338481"/>
                    <a:pt x="568768" y="338364"/>
                    <a:pt x="568559" y="338271"/>
                  </a:cubicBezTo>
                  <a:lnTo>
                    <a:pt x="568512" y="338271"/>
                  </a:lnTo>
                  <a:cubicBezTo>
                    <a:pt x="568186" y="338108"/>
                    <a:pt x="567837" y="337992"/>
                    <a:pt x="567487" y="337852"/>
                  </a:cubicBezTo>
                  <a:cubicBezTo>
                    <a:pt x="567138" y="337712"/>
                    <a:pt x="566765" y="337619"/>
                    <a:pt x="566346" y="337526"/>
                  </a:cubicBezTo>
                  <a:cubicBezTo>
                    <a:pt x="565578" y="337316"/>
                    <a:pt x="564739" y="337153"/>
                    <a:pt x="563877" y="336944"/>
                  </a:cubicBezTo>
                  <a:cubicBezTo>
                    <a:pt x="563575" y="336874"/>
                    <a:pt x="563272" y="336804"/>
                    <a:pt x="562946" y="336711"/>
                  </a:cubicBezTo>
                  <a:cubicBezTo>
                    <a:pt x="560570" y="336059"/>
                    <a:pt x="557822" y="334987"/>
                    <a:pt x="554887" y="332309"/>
                  </a:cubicBezTo>
                  <a:cubicBezTo>
                    <a:pt x="551114" y="328839"/>
                    <a:pt x="552815" y="324856"/>
                    <a:pt x="555307" y="320804"/>
                  </a:cubicBezTo>
                  <a:cubicBezTo>
                    <a:pt x="555633" y="320221"/>
                    <a:pt x="556005" y="319639"/>
                    <a:pt x="556401" y="319057"/>
                  </a:cubicBezTo>
                  <a:cubicBezTo>
                    <a:pt x="557542" y="317263"/>
                    <a:pt x="558730" y="315494"/>
                    <a:pt x="559522" y="313770"/>
                  </a:cubicBezTo>
                  <a:cubicBezTo>
                    <a:pt x="560081" y="312559"/>
                    <a:pt x="560920" y="311324"/>
                    <a:pt x="561898" y="310067"/>
                  </a:cubicBezTo>
                  <a:cubicBezTo>
                    <a:pt x="562596" y="309228"/>
                    <a:pt x="563365" y="308367"/>
                    <a:pt x="564157" y="307505"/>
                  </a:cubicBezTo>
                  <a:cubicBezTo>
                    <a:pt x="567487" y="303942"/>
                    <a:pt x="571703" y="300355"/>
                    <a:pt x="574684" y="297490"/>
                  </a:cubicBezTo>
                  <a:lnTo>
                    <a:pt x="575406" y="296768"/>
                  </a:lnTo>
                  <a:cubicBezTo>
                    <a:pt x="576105" y="296093"/>
                    <a:pt x="576710" y="295441"/>
                    <a:pt x="577199" y="294835"/>
                  </a:cubicBezTo>
                  <a:cubicBezTo>
                    <a:pt x="577455" y="294509"/>
                    <a:pt x="577688" y="294253"/>
                    <a:pt x="577944" y="293973"/>
                  </a:cubicBezTo>
                  <a:cubicBezTo>
                    <a:pt x="578224" y="293694"/>
                    <a:pt x="578457" y="293438"/>
                    <a:pt x="578737" y="293158"/>
                  </a:cubicBezTo>
                  <a:cubicBezTo>
                    <a:pt x="579295" y="292669"/>
                    <a:pt x="579924" y="292180"/>
                    <a:pt x="580530" y="291668"/>
                  </a:cubicBezTo>
                  <a:cubicBezTo>
                    <a:pt x="580832" y="291458"/>
                    <a:pt x="581182" y="291225"/>
                    <a:pt x="581531" y="290992"/>
                  </a:cubicBezTo>
                  <a:cubicBezTo>
                    <a:pt x="582160" y="290526"/>
                    <a:pt x="582859" y="290107"/>
                    <a:pt x="583534" y="289711"/>
                  </a:cubicBezTo>
                  <a:lnTo>
                    <a:pt x="583557" y="289711"/>
                  </a:lnTo>
                  <a:cubicBezTo>
                    <a:pt x="585281" y="288640"/>
                    <a:pt x="587051" y="287755"/>
                    <a:pt x="588681" y="286870"/>
                  </a:cubicBezTo>
                  <a:cubicBezTo>
                    <a:pt x="588681" y="286870"/>
                    <a:pt x="588704" y="286870"/>
                    <a:pt x="588728" y="286870"/>
                  </a:cubicBezTo>
                  <a:cubicBezTo>
                    <a:pt x="589054" y="286683"/>
                    <a:pt x="589380" y="286497"/>
                    <a:pt x="589706" y="286311"/>
                  </a:cubicBezTo>
                  <a:cubicBezTo>
                    <a:pt x="590195" y="286031"/>
                    <a:pt x="590661" y="285752"/>
                    <a:pt x="591103" y="285496"/>
                  </a:cubicBezTo>
                  <a:cubicBezTo>
                    <a:pt x="591523" y="285263"/>
                    <a:pt x="591965" y="285007"/>
                    <a:pt x="592361" y="284727"/>
                  </a:cubicBezTo>
                  <a:cubicBezTo>
                    <a:pt x="592641" y="284541"/>
                    <a:pt x="592897" y="284285"/>
                    <a:pt x="593037" y="284052"/>
                  </a:cubicBezTo>
                  <a:cubicBezTo>
                    <a:pt x="593456" y="283563"/>
                    <a:pt x="593689" y="283004"/>
                    <a:pt x="593782" y="282352"/>
                  </a:cubicBezTo>
                  <a:cubicBezTo>
                    <a:pt x="594038" y="281047"/>
                    <a:pt x="593782" y="279417"/>
                    <a:pt x="593270" y="277647"/>
                  </a:cubicBezTo>
                  <a:cubicBezTo>
                    <a:pt x="593130" y="277321"/>
                    <a:pt x="593037" y="276995"/>
                    <a:pt x="592920" y="276645"/>
                  </a:cubicBezTo>
                  <a:lnTo>
                    <a:pt x="592920" y="276599"/>
                  </a:lnTo>
                  <a:cubicBezTo>
                    <a:pt x="592664" y="275923"/>
                    <a:pt x="592431" y="275248"/>
                    <a:pt x="592128" y="274526"/>
                  </a:cubicBezTo>
                  <a:cubicBezTo>
                    <a:pt x="591616" y="273362"/>
                    <a:pt x="591033" y="272127"/>
                    <a:pt x="590428" y="270916"/>
                  </a:cubicBezTo>
                  <a:cubicBezTo>
                    <a:pt x="589962" y="269938"/>
                    <a:pt x="589427" y="268983"/>
                    <a:pt x="588938" y="268005"/>
                  </a:cubicBezTo>
                  <a:cubicBezTo>
                    <a:pt x="588565" y="267306"/>
                    <a:pt x="588192" y="266584"/>
                    <a:pt x="587819" y="265909"/>
                  </a:cubicBezTo>
                  <a:cubicBezTo>
                    <a:pt x="587633" y="265583"/>
                    <a:pt x="587494" y="265233"/>
                    <a:pt x="587307" y="264884"/>
                  </a:cubicBezTo>
                  <a:cubicBezTo>
                    <a:pt x="583534" y="257757"/>
                    <a:pt x="578899" y="251818"/>
                    <a:pt x="571726" y="243806"/>
                  </a:cubicBezTo>
                  <a:cubicBezTo>
                    <a:pt x="571260" y="243294"/>
                    <a:pt x="570864" y="242828"/>
                    <a:pt x="570468" y="242386"/>
                  </a:cubicBezTo>
                  <a:cubicBezTo>
                    <a:pt x="569723" y="241454"/>
                    <a:pt x="569071" y="240592"/>
                    <a:pt x="568512" y="239777"/>
                  </a:cubicBezTo>
                  <a:cubicBezTo>
                    <a:pt x="568303" y="239474"/>
                    <a:pt x="568116" y="239195"/>
                    <a:pt x="567953" y="238892"/>
                  </a:cubicBezTo>
                  <a:cubicBezTo>
                    <a:pt x="567627" y="238333"/>
                    <a:pt x="567324" y="237774"/>
                    <a:pt x="567068" y="237215"/>
                  </a:cubicBezTo>
                  <a:cubicBezTo>
                    <a:pt x="566952" y="236959"/>
                    <a:pt x="566812" y="236703"/>
                    <a:pt x="566719" y="236447"/>
                  </a:cubicBezTo>
                  <a:cubicBezTo>
                    <a:pt x="566533" y="236004"/>
                    <a:pt x="566416" y="235608"/>
                    <a:pt x="566299" y="235212"/>
                  </a:cubicBezTo>
                  <a:cubicBezTo>
                    <a:pt x="565438" y="232371"/>
                    <a:pt x="565531" y="229995"/>
                    <a:pt x="564529" y="226968"/>
                  </a:cubicBezTo>
                  <a:cubicBezTo>
                    <a:pt x="564064" y="225407"/>
                    <a:pt x="564064" y="224429"/>
                    <a:pt x="564413" y="223684"/>
                  </a:cubicBezTo>
                  <a:cubicBezTo>
                    <a:pt x="564553" y="223311"/>
                    <a:pt x="564809" y="223032"/>
                    <a:pt x="565112" y="222729"/>
                  </a:cubicBezTo>
                  <a:cubicBezTo>
                    <a:pt x="565368" y="222473"/>
                    <a:pt x="565647" y="222240"/>
                    <a:pt x="565950" y="222007"/>
                  </a:cubicBezTo>
                  <a:lnTo>
                    <a:pt x="565950" y="222007"/>
                  </a:lnTo>
                  <a:cubicBezTo>
                    <a:pt x="566416" y="221657"/>
                    <a:pt x="566952" y="221285"/>
                    <a:pt x="567557" y="220819"/>
                  </a:cubicBezTo>
                  <a:lnTo>
                    <a:pt x="567604" y="220819"/>
                  </a:lnTo>
                  <a:cubicBezTo>
                    <a:pt x="567743" y="220679"/>
                    <a:pt x="567907" y="220563"/>
                    <a:pt x="568069" y="220446"/>
                  </a:cubicBezTo>
                  <a:cubicBezTo>
                    <a:pt x="568535" y="220074"/>
                    <a:pt x="569024" y="219608"/>
                    <a:pt x="569537" y="219072"/>
                  </a:cubicBezTo>
                  <a:cubicBezTo>
                    <a:pt x="569886" y="218676"/>
                    <a:pt x="570259" y="218304"/>
                    <a:pt x="570585" y="217884"/>
                  </a:cubicBezTo>
                  <a:cubicBezTo>
                    <a:pt x="571004" y="217442"/>
                    <a:pt x="571330" y="216976"/>
                    <a:pt x="571703" y="216464"/>
                  </a:cubicBezTo>
                  <a:cubicBezTo>
                    <a:pt x="573682" y="213576"/>
                    <a:pt x="573985" y="211782"/>
                    <a:pt x="573659" y="209943"/>
                  </a:cubicBezTo>
                  <a:cubicBezTo>
                    <a:pt x="573589" y="209547"/>
                    <a:pt x="573473" y="209127"/>
                    <a:pt x="573333" y="208708"/>
                  </a:cubicBezTo>
                  <a:cubicBezTo>
                    <a:pt x="573286" y="208429"/>
                    <a:pt x="573193" y="208149"/>
                    <a:pt x="573100" y="207846"/>
                  </a:cubicBezTo>
                  <a:cubicBezTo>
                    <a:pt x="572984" y="207427"/>
                    <a:pt x="572844" y="207031"/>
                    <a:pt x="572727" y="206612"/>
                  </a:cubicBezTo>
                  <a:cubicBezTo>
                    <a:pt x="572611" y="206170"/>
                    <a:pt x="572471" y="205704"/>
                    <a:pt x="572355" y="205215"/>
                  </a:cubicBezTo>
                  <a:cubicBezTo>
                    <a:pt x="572262" y="204842"/>
                    <a:pt x="572169" y="204446"/>
                    <a:pt x="572099" y="204050"/>
                  </a:cubicBezTo>
                  <a:cubicBezTo>
                    <a:pt x="571889" y="202769"/>
                    <a:pt x="571703" y="201349"/>
                    <a:pt x="571703" y="199602"/>
                  </a:cubicBezTo>
                  <a:cubicBezTo>
                    <a:pt x="571703" y="198437"/>
                    <a:pt x="571703" y="197343"/>
                    <a:pt x="571796" y="196318"/>
                  </a:cubicBezTo>
                  <a:lnTo>
                    <a:pt x="571796" y="196318"/>
                  </a:lnTo>
                  <a:cubicBezTo>
                    <a:pt x="571889" y="195270"/>
                    <a:pt x="571982" y="194268"/>
                    <a:pt x="572099" y="193360"/>
                  </a:cubicBezTo>
                  <a:cubicBezTo>
                    <a:pt x="572914" y="187770"/>
                    <a:pt x="574637" y="184090"/>
                    <a:pt x="575918" y="181552"/>
                  </a:cubicBezTo>
                  <a:cubicBezTo>
                    <a:pt x="576338" y="180690"/>
                    <a:pt x="577246" y="180108"/>
                    <a:pt x="578410" y="179689"/>
                  </a:cubicBezTo>
                  <a:cubicBezTo>
                    <a:pt x="579156" y="179456"/>
                    <a:pt x="580017" y="179269"/>
                    <a:pt x="580902" y="179130"/>
                  </a:cubicBezTo>
                  <a:cubicBezTo>
                    <a:pt x="581508" y="179037"/>
                    <a:pt x="582113" y="178990"/>
                    <a:pt x="582742" y="178943"/>
                  </a:cubicBezTo>
                  <a:cubicBezTo>
                    <a:pt x="584000" y="178897"/>
                    <a:pt x="585304" y="178897"/>
                    <a:pt x="586375" y="178897"/>
                  </a:cubicBezTo>
                  <a:cubicBezTo>
                    <a:pt x="586771" y="178897"/>
                    <a:pt x="587121" y="178920"/>
                    <a:pt x="587470" y="178920"/>
                  </a:cubicBezTo>
                  <a:cubicBezTo>
                    <a:pt x="587796" y="178920"/>
                    <a:pt x="588076" y="178920"/>
                    <a:pt x="588332" y="178920"/>
                  </a:cubicBezTo>
                  <a:cubicBezTo>
                    <a:pt x="588612" y="178967"/>
                    <a:pt x="588798" y="178967"/>
                    <a:pt x="588984" y="178967"/>
                  </a:cubicBezTo>
                  <a:cubicBezTo>
                    <a:pt x="589473" y="178967"/>
                    <a:pt x="590335" y="178850"/>
                    <a:pt x="591476" y="178617"/>
                  </a:cubicBezTo>
                  <a:cubicBezTo>
                    <a:pt x="591849" y="178571"/>
                    <a:pt x="592291" y="178478"/>
                    <a:pt x="592734" y="178408"/>
                  </a:cubicBezTo>
                  <a:cubicBezTo>
                    <a:pt x="593572" y="178245"/>
                    <a:pt x="594504" y="178058"/>
                    <a:pt x="595529" y="177849"/>
                  </a:cubicBezTo>
                  <a:cubicBezTo>
                    <a:pt x="596740" y="177593"/>
                    <a:pt x="598021" y="177336"/>
                    <a:pt x="599441" y="177010"/>
                  </a:cubicBezTo>
                  <a:cubicBezTo>
                    <a:pt x="602562" y="176335"/>
                    <a:pt x="606149" y="175566"/>
                    <a:pt x="609852" y="174751"/>
                  </a:cubicBezTo>
                  <a:cubicBezTo>
                    <a:pt x="613602" y="173959"/>
                    <a:pt x="616164" y="173098"/>
                    <a:pt x="618143" y="172166"/>
                  </a:cubicBezTo>
                  <a:cubicBezTo>
                    <a:pt x="618982" y="171770"/>
                    <a:pt x="619680" y="171374"/>
                    <a:pt x="620356" y="170955"/>
                  </a:cubicBezTo>
                  <a:cubicBezTo>
                    <a:pt x="621008" y="170536"/>
                    <a:pt x="621637" y="170093"/>
                    <a:pt x="622219" y="169674"/>
                  </a:cubicBezTo>
                  <a:lnTo>
                    <a:pt x="622219" y="169627"/>
                  </a:lnTo>
                  <a:cubicBezTo>
                    <a:pt x="622545" y="169418"/>
                    <a:pt x="622825" y="169162"/>
                    <a:pt x="623151" y="168952"/>
                  </a:cubicBezTo>
                  <a:cubicBezTo>
                    <a:pt x="623360" y="168766"/>
                    <a:pt x="623570" y="168579"/>
                    <a:pt x="623826" y="168440"/>
                  </a:cubicBezTo>
                  <a:cubicBezTo>
                    <a:pt x="624501" y="167904"/>
                    <a:pt x="625247" y="167345"/>
                    <a:pt x="626039" y="166763"/>
                  </a:cubicBezTo>
                  <a:cubicBezTo>
                    <a:pt x="626318" y="166553"/>
                    <a:pt x="626598" y="166320"/>
                    <a:pt x="626807" y="166041"/>
                  </a:cubicBezTo>
                  <a:cubicBezTo>
                    <a:pt x="627273" y="165598"/>
                    <a:pt x="627599" y="165062"/>
                    <a:pt x="627832" y="164527"/>
                  </a:cubicBezTo>
                  <a:cubicBezTo>
                    <a:pt x="627925" y="164247"/>
                    <a:pt x="628018" y="164014"/>
                    <a:pt x="628088" y="163735"/>
                  </a:cubicBezTo>
                  <a:cubicBezTo>
                    <a:pt x="628088" y="163735"/>
                    <a:pt x="628088" y="163712"/>
                    <a:pt x="628088" y="163665"/>
                  </a:cubicBezTo>
                  <a:cubicBezTo>
                    <a:pt x="628205" y="162966"/>
                    <a:pt x="628205" y="162221"/>
                    <a:pt x="628088" y="161499"/>
                  </a:cubicBezTo>
                  <a:cubicBezTo>
                    <a:pt x="628042" y="161173"/>
                    <a:pt x="627949" y="160824"/>
                    <a:pt x="627879" y="160498"/>
                  </a:cubicBezTo>
                  <a:cubicBezTo>
                    <a:pt x="627809" y="160172"/>
                    <a:pt x="627692" y="159846"/>
                    <a:pt x="627553" y="159543"/>
                  </a:cubicBezTo>
                  <a:cubicBezTo>
                    <a:pt x="627133" y="158285"/>
                    <a:pt x="626505" y="157214"/>
                    <a:pt x="626202" y="156562"/>
                  </a:cubicBezTo>
                  <a:cubicBezTo>
                    <a:pt x="626132" y="156422"/>
                    <a:pt x="626085" y="156259"/>
                    <a:pt x="626039" y="156166"/>
                  </a:cubicBezTo>
                  <a:cubicBezTo>
                    <a:pt x="625620" y="154955"/>
                    <a:pt x="620169" y="149435"/>
                    <a:pt x="617212" y="143170"/>
                  </a:cubicBezTo>
                  <a:cubicBezTo>
                    <a:pt x="615884" y="140282"/>
                    <a:pt x="614370" y="137836"/>
                    <a:pt x="613066" y="135740"/>
                  </a:cubicBezTo>
                  <a:cubicBezTo>
                    <a:pt x="611832" y="133737"/>
                    <a:pt x="610784" y="132037"/>
                    <a:pt x="610225" y="130500"/>
                  </a:cubicBezTo>
                  <a:cubicBezTo>
                    <a:pt x="610085" y="130057"/>
                    <a:pt x="609945" y="129638"/>
                    <a:pt x="609899" y="129196"/>
                  </a:cubicBezTo>
                  <a:cubicBezTo>
                    <a:pt x="609829" y="128893"/>
                    <a:pt x="609852" y="128544"/>
                    <a:pt x="609945" y="128148"/>
                  </a:cubicBezTo>
                  <a:cubicBezTo>
                    <a:pt x="610132" y="127519"/>
                    <a:pt x="610504" y="126820"/>
                    <a:pt x="611040" y="126052"/>
                  </a:cubicBezTo>
                  <a:cubicBezTo>
                    <a:pt x="611179" y="125795"/>
                    <a:pt x="611366" y="125562"/>
                    <a:pt x="611599" y="125306"/>
                  </a:cubicBezTo>
                  <a:cubicBezTo>
                    <a:pt x="611715" y="125097"/>
                    <a:pt x="611855" y="124910"/>
                    <a:pt x="612041" y="124677"/>
                  </a:cubicBezTo>
                  <a:cubicBezTo>
                    <a:pt x="612367" y="124281"/>
                    <a:pt x="612693" y="123886"/>
                    <a:pt x="613066" y="123443"/>
                  </a:cubicBezTo>
                  <a:cubicBezTo>
                    <a:pt x="613229" y="123233"/>
                    <a:pt x="613439" y="123024"/>
                    <a:pt x="613625" y="122791"/>
                  </a:cubicBezTo>
                  <a:cubicBezTo>
                    <a:pt x="615116" y="121161"/>
                    <a:pt x="616746" y="119460"/>
                    <a:pt x="618004" y="117993"/>
                  </a:cubicBezTo>
                  <a:cubicBezTo>
                    <a:pt x="618376" y="117551"/>
                    <a:pt x="618749" y="117108"/>
                    <a:pt x="619075" y="116712"/>
                  </a:cubicBezTo>
                  <a:cubicBezTo>
                    <a:pt x="619378" y="116316"/>
                    <a:pt x="619611" y="115944"/>
                    <a:pt x="619843" y="115571"/>
                  </a:cubicBezTo>
                  <a:cubicBezTo>
                    <a:pt x="619983" y="115361"/>
                    <a:pt x="620076" y="115152"/>
                    <a:pt x="620169" y="114919"/>
                  </a:cubicBezTo>
                  <a:cubicBezTo>
                    <a:pt x="620333" y="114500"/>
                    <a:pt x="620333" y="113964"/>
                    <a:pt x="620169" y="113405"/>
                  </a:cubicBezTo>
                  <a:cubicBezTo>
                    <a:pt x="619378" y="109702"/>
                    <a:pt x="613043" y="103670"/>
                    <a:pt x="610481" y="98895"/>
                  </a:cubicBezTo>
                  <a:cubicBezTo>
                    <a:pt x="610481" y="98895"/>
                    <a:pt x="610481" y="98872"/>
                    <a:pt x="610434" y="98872"/>
                  </a:cubicBezTo>
                  <a:cubicBezTo>
                    <a:pt x="610225" y="98499"/>
                    <a:pt x="610108" y="98127"/>
                    <a:pt x="610015" y="97707"/>
                  </a:cubicBezTo>
                  <a:cubicBezTo>
                    <a:pt x="609899" y="97195"/>
                    <a:pt x="609852" y="96636"/>
                    <a:pt x="609922" y="96054"/>
                  </a:cubicBezTo>
                  <a:cubicBezTo>
                    <a:pt x="609899" y="95891"/>
                    <a:pt x="609922" y="95774"/>
                    <a:pt x="609945" y="95611"/>
                  </a:cubicBezTo>
                  <a:cubicBezTo>
                    <a:pt x="609992" y="95285"/>
                    <a:pt x="610085" y="94959"/>
                    <a:pt x="610201" y="94633"/>
                  </a:cubicBezTo>
                  <a:cubicBezTo>
                    <a:pt x="610388" y="94004"/>
                    <a:pt x="610690" y="93399"/>
                    <a:pt x="611040" y="92770"/>
                  </a:cubicBezTo>
                  <a:cubicBezTo>
                    <a:pt x="612461" y="90324"/>
                    <a:pt x="615022" y="88042"/>
                    <a:pt x="617375" y="86575"/>
                  </a:cubicBezTo>
                  <a:cubicBezTo>
                    <a:pt x="617957" y="86202"/>
                    <a:pt x="618516" y="85853"/>
                    <a:pt x="619075" y="85620"/>
                  </a:cubicBezTo>
                  <a:cubicBezTo>
                    <a:pt x="619611" y="85364"/>
                    <a:pt x="620123" y="85154"/>
                    <a:pt x="620589" y="85014"/>
                  </a:cubicBezTo>
                  <a:cubicBezTo>
                    <a:pt x="620728" y="84991"/>
                    <a:pt x="620915" y="84921"/>
                    <a:pt x="621078" y="84875"/>
                  </a:cubicBezTo>
                  <a:cubicBezTo>
                    <a:pt x="621218" y="84805"/>
                    <a:pt x="621404" y="84781"/>
                    <a:pt x="621567" y="84735"/>
                  </a:cubicBezTo>
                  <a:cubicBezTo>
                    <a:pt x="621916" y="84688"/>
                    <a:pt x="622219" y="84618"/>
                    <a:pt x="622522" y="84595"/>
                  </a:cubicBezTo>
                  <a:cubicBezTo>
                    <a:pt x="624432" y="84316"/>
                    <a:pt x="625992" y="84549"/>
                    <a:pt x="627273" y="84781"/>
                  </a:cubicBezTo>
                  <a:cubicBezTo>
                    <a:pt x="627646" y="84805"/>
                    <a:pt x="628018" y="84875"/>
                    <a:pt x="628391" y="84921"/>
                  </a:cubicBezTo>
                  <a:cubicBezTo>
                    <a:pt x="628764" y="84991"/>
                    <a:pt x="629066" y="85014"/>
                    <a:pt x="629416" y="85014"/>
                  </a:cubicBezTo>
                  <a:cubicBezTo>
                    <a:pt x="631488" y="85014"/>
                    <a:pt x="639104" y="87995"/>
                    <a:pt x="644927" y="89253"/>
                  </a:cubicBezTo>
                  <a:cubicBezTo>
                    <a:pt x="650633" y="90511"/>
                    <a:pt x="651308" y="89253"/>
                    <a:pt x="654290" y="87157"/>
                  </a:cubicBezTo>
                  <a:cubicBezTo>
                    <a:pt x="654476" y="87041"/>
                    <a:pt x="654616" y="86878"/>
                    <a:pt x="654732" y="86714"/>
                  </a:cubicBezTo>
                  <a:cubicBezTo>
                    <a:pt x="655571" y="85829"/>
                    <a:pt x="655477" y="84525"/>
                    <a:pt x="654895" y="83081"/>
                  </a:cubicBezTo>
                  <a:cubicBezTo>
                    <a:pt x="654150" y="81195"/>
                    <a:pt x="652636" y="79005"/>
                    <a:pt x="651355" y="76793"/>
                  </a:cubicBezTo>
                  <a:cubicBezTo>
                    <a:pt x="651192" y="76560"/>
                    <a:pt x="651075" y="76281"/>
                    <a:pt x="650913" y="76024"/>
                  </a:cubicBezTo>
                  <a:cubicBezTo>
                    <a:pt x="650749" y="75745"/>
                    <a:pt x="650610" y="75465"/>
                    <a:pt x="650447" y="75232"/>
                  </a:cubicBezTo>
                  <a:cubicBezTo>
                    <a:pt x="650260" y="74953"/>
                    <a:pt x="650144" y="74674"/>
                    <a:pt x="649981" y="74394"/>
                  </a:cubicBezTo>
                  <a:cubicBezTo>
                    <a:pt x="648444" y="71623"/>
                    <a:pt x="647116" y="68804"/>
                    <a:pt x="646068" y="66475"/>
                  </a:cubicBezTo>
                  <a:cubicBezTo>
                    <a:pt x="645835" y="66033"/>
                    <a:pt x="645626" y="65590"/>
                    <a:pt x="645439" y="65148"/>
                  </a:cubicBezTo>
                  <a:cubicBezTo>
                    <a:pt x="645253" y="64729"/>
                    <a:pt x="645113" y="64333"/>
                    <a:pt x="644950" y="63960"/>
                  </a:cubicBezTo>
                  <a:cubicBezTo>
                    <a:pt x="644764" y="63541"/>
                    <a:pt x="644741" y="62959"/>
                    <a:pt x="644880" y="62260"/>
                  </a:cubicBezTo>
                  <a:cubicBezTo>
                    <a:pt x="644880" y="62097"/>
                    <a:pt x="644927" y="61934"/>
                    <a:pt x="644973" y="61794"/>
                  </a:cubicBezTo>
                  <a:cubicBezTo>
                    <a:pt x="645020" y="61631"/>
                    <a:pt x="645043" y="61491"/>
                    <a:pt x="645113" y="61305"/>
                  </a:cubicBezTo>
                  <a:cubicBezTo>
                    <a:pt x="645113" y="61142"/>
                    <a:pt x="645206" y="60956"/>
                    <a:pt x="645253" y="60793"/>
                  </a:cubicBezTo>
                  <a:cubicBezTo>
                    <a:pt x="645300" y="60676"/>
                    <a:pt x="645346" y="60513"/>
                    <a:pt x="645416" y="60373"/>
                  </a:cubicBezTo>
                  <a:cubicBezTo>
                    <a:pt x="646301" y="57858"/>
                    <a:pt x="648001" y="54714"/>
                    <a:pt x="649469" y="52222"/>
                  </a:cubicBezTo>
                  <a:cubicBezTo>
                    <a:pt x="649701" y="51849"/>
                    <a:pt x="649888" y="51500"/>
                    <a:pt x="650121" y="51174"/>
                  </a:cubicBezTo>
                  <a:lnTo>
                    <a:pt x="650121" y="51127"/>
                  </a:lnTo>
                  <a:cubicBezTo>
                    <a:pt x="650563" y="50382"/>
                    <a:pt x="650983" y="49706"/>
                    <a:pt x="651308" y="49194"/>
                  </a:cubicBezTo>
                  <a:cubicBezTo>
                    <a:pt x="651402" y="49008"/>
                    <a:pt x="651541" y="48845"/>
                    <a:pt x="651634" y="48682"/>
                  </a:cubicBezTo>
                  <a:lnTo>
                    <a:pt x="651634" y="48682"/>
                  </a:lnTo>
                  <a:cubicBezTo>
                    <a:pt x="651937" y="48193"/>
                    <a:pt x="652124" y="47960"/>
                    <a:pt x="652124" y="47960"/>
                  </a:cubicBezTo>
                  <a:cubicBezTo>
                    <a:pt x="652124" y="47960"/>
                    <a:pt x="652916" y="48542"/>
                    <a:pt x="654127" y="49427"/>
                  </a:cubicBezTo>
                  <a:cubicBezTo>
                    <a:pt x="654429" y="49660"/>
                    <a:pt x="654732" y="49893"/>
                    <a:pt x="655081" y="50149"/>
                  </a:cubicBezTo>
                  <a:cubicBezTo>
                    <a:pt x="655081" y="50149"/>
                    <a:pt x="655081" y="50172"/>
                    <a:pt x="655105" y="50172"/>
                  </a:cubicBezTo>
                  <a:cubicBezTo>
                    <a:pt x="655641" y="50545"/>
                    <a:pt x="656199" y="50987"/>
                    <a:pt x="656782" y="51407"/>
                  </a:cubicBezTo>
                  <a:cubicBezTo>
                    <a:pt x="656782" y="51407"/>
                    <a:pt x="656782" y="51423"/>
                    <a:pt x="656805" y="51453"/>
                  </a:cubicBezTo>
                  <a:cubicBezTo>
                    <a:pt x="657410" y="51873"/>
                    <a:pt x="658016" y="52362"/>
                    <a:pt x="658645" y="52827"/>
                  </a:cubicBezTo>
                  <a:cubicBezTo>
                    <a:pt x="661579" y="55087"/>
                    <a:pt x="664700" y="57532"/>
                    <a:pt x="666028" y="58860"/>
                  </a:cubicBezTo>
                  <a:cubicBezTo>
                    <a:pt x="666121" y="58929"/>
                    <a:pt x="666214" y="58999"/>
                    <a:pt x="666261" y="59092"/>
                  </a:cubicBezTo>
                  <a:cubicBezTo>
                    <a:pt x="666354" y="59162"/>
                    <a:pt x="666401" y="59232"/>
                    <a:pt x="666447" y="59325"/>
                  </a:cubicBezTo>
                  <a:cubicBezTo>
                    <a:pt x="666657" y="59605"/>
                    <a:pt x="666913" y="59908"/>
                    <a:pt x="667216" y="60257"/>
                  </a:cubicBezTo>
                  <a:cubicBezTo>
                    <a:pt x="667216" y="60257"/>
                    <a:pt x="667239" y="60264"/>
                    <a:pt x="667262" y="60280"/>
                  </a:cubicBezTo>
                  <a:cubicBezTo>
                    <a:pt x="667565" y="60606"/>
                    <a:pt x="667938" y="61026"/>
                    <a:pt x="668310" y="61491"/>
                  </a:cubicBezTo>
                  <a:cubicBezTo>
                    <a:pt x="668730" y="61934"/>
                    <a:pt x="669195" y="62446"/>
                    <a:pt x="669684" y="63005"/>
                  </a:cubicBezTo>
                  <a:cubicBezTo>
                    <a:pt x="670686" y="64053"/>
                    <a:pt x="671850" y="65288"/>
                    <a:pt x="673154" y="66615"/>
                  </a:cubicBezTo>
                  <a:cubicBezTo>
                    <a:pt x="673807" y="67291"/>
                    <a:pt x="674482" y="67966"/>
                    <a:pt x="675227" y="68688"/>
                  </a:cubicBezTo>
                  <a:lnTo>
                    <a:pt x="676345" y="69783"/>
                  </a:lnTo>
                  <a:cubicBezTo>
                    <a:pt x="677486" y="70901"/>
                    <a:pt x="678674" y="72042"/>
                    <a:pt x="679955" y="73230"/>
                  </a:cubicBezTo>
                  <a:cubicBezTo>
                    <a:pt x="681329" y="74510"/>
                    <a:pt x="682494" y="75279"/>
                    <a:pt x="683495" y="75652"/>
                  </a:cubicBezTo>
                  <a:cubicBezTo>
                    <a:pt x="685731" y="76560"/>
                    <a:pt x="687245" y="75605"/>
                    <a:pt x="688969" y="74604"/>
                  </a:cubicBezTo>
                  <a:lnTo>
                    <a:pt x="688992" y="74604"/>
                  </a:lnTo>
                  <a:cubicBezTo>
                    <a:pt x="690250" y="73928"/>
                    <a:pt x="691600" y="73230"/>
                    <a:pt x="693417" y="73230"/>
                  </a:cubicBezTo>
                  <a:lnTo>
                    <a:pt x="694186" y="73230"/>
                  </a:lnTo>
                  <a:cubicBezTo>
                    <a:pt x="694512" y="73183"/>
                    <a:pt x="694768" y="73230"/>
                    <a:pt x="695094" y="73253"/>
                  </a:cubicBezTo>
                  <a:cubicBezTo>
                    <a:pt x="695676" y="73253"/>
                    <a:pt x="696282" y="73323"/>
                    <a:pt x="696981" y="73369"/>
                  </a:cubicBezTo>
                  <a:cubicBezTo>
                    <a:pt x="697539" y="73416"/>
                    <a:pt x="698052" y="73462"/>
                    <a:pt x="698634" y="73532"/>
                  </a:cubicBezTo>
                  <a:cubicBezTo>
                    <a:pt x="699752" y="73625"/>
                    <a:pt x="700893" y="73788"/>
                    <a:pt x="702011" y="73905"/>
                  </a:cubicBezTo>
                  <a:cubicBezTo>
                    <a:pt x="702523" y="73952"/>
                    <a:pt x="703083" y="74045"/>
                    <a:pt x="703618" y="74115"/>
                  </a:cubicBezTo>
                  <a:cubicBezTo>
                    <a:pt x="703851" y="74138"/>
                    <a:pt x="704084" y="74184"/>
                    <a:pt x="704270" y="74208"/>
                  </a:cubicBezTo>
                  <a:cubicBezTo>
                    <a:pt x="704666" y="74231"/>
                    <a:pt x="705062" y="74301"/>
                    <a:pt x="705435" y="74371"/>
                  </a:cubicBezTo>
                  <a:lnTo>
                    <a:pt x="705458" y="74371"/>
                  </a:lnTo>
                  <a:cubicBezTo>
                    <a:pt x="706250" y="74464"/>
                    <a:pt x="706925" y="74580"/>
                    <a:pt x="707507" y="74674"/>
                  </a:cubicBezTo>
                  <a:lnTo>
                    <a:pt x="707531" y="74674"/>
                  </a:lnTo>
                  <a:cubicBezTo>
                    <a:pt x="707973" y="74767"/>
                    <a:pt x="708369" y="74837"/>
                    <a:pt x="708672" y="74860"/>
                  </a:cubicBezTo>
                  <a:lnTo>
                    <a:pt x="708719" y="74860"/>
                  </a:lnTo>
                  <a:cubicBezTo>
                    <a:pt x="709208" y="74953"/>
                    <a:pt x="709510" y="75023"/>
                    <a:pt x="709674" y="75023"/>
                  </a:cubicBezTo>
                  <a:cubicBezTo>
                    <a:pt x="709697" y="75046"/>
                    <a:pt x="709720" y="75046"/>
                    <a:pt x="709720" y="75046"/>
                  </a:cubicBezTo>
                  <a:cubicBezTo>
                    <a:pt x="708579" y="78400"/>
                    <a:pt x="705225" y="76723"/>
                    <a:pt x="702384" y="85760"/>
                  </a:cubicBezTo>
                  <a:cubicBezTo>
                    <a:pt x="699635" y="94726"/>
                    <a:pt x="694558" y="103134"/>
                    <a:pt x="698494" y="103670"/>
                  </a:cubicBezTo>
                  <a:cubicBezTo>
                    <a:pt x="702384" y="104275"/>
                    <a:pt x="722623" y="99757"/>
                    <a:pt x="724905" y="96939"/>
                  </a:cubicBezTo>
                  <a:cubicBezTo>
                    <a:pt x="727118" y="94167"/>
                    <a:pt x="754088" y="71110"/>
                    <a:pt x="757977" y="67221"/>
                  </a:cubicBezTo>
                  <a:cubicBezTo>
                    <a:pt x="761960" y="63238"/>
                    <a:pt x="772627" y="54807"/>
                    <a:pt x="779893" y="50359"/>
                  </a:cubicBezTo>
                  <a:cubicBezTo>
                    <a:pt x="787230" y="45840"/>
                    <a:pt x="810846" y="39645"/>
                    <a:pt x="810846" y="39645"/>
                  </a:cubicBezTo>
                  <a:lnTo>
                    <a:pt x="814665" y="37363"/>
                  </a:lnTo>
                  <a:lnTo>
                    <a:pt x="827685" y="29537"/>
                  </a:lnTo>
                  <a:cubicBezTo>
                    <a:pt x="827685" y="29537"/>
                    <a:pt x="854026" y="6364"/>
                    <a:pt x="864134" y="3662"/>
                  </a:cubicBezTo>
                  <a:cubicBezTo>
                    <a:pt x="874218" y="914"/>
                    <a:pt x="907919" y="-1322"/>
                    <a:pt x="911925" y="914"/>
                  </a:cubicBezTo>
                  <a:cubicBezTo>
                    <a:pt x="915838" y="3196"/>
                    <a:pt x="925946" y="13840"/>
                    <a:pt x="925946" y="13840"/>
                  </a:cubicBezTo>
                  <a:cubicBezTo>
                    <a:pt x="925946" y="13840"/>
                    <a:pt x="926458" y="19429"/>
                    <a:pt x="922569" y="25648"/>
                  </a:cubicBezTo>
                  <a:cubicBezTo>
                    <a:pt x="918656" y="31820"/>
                    <a:pt x="912996" y="38550"/>
                    <a:pt x="916373" y="46376"/>
                  </a:cubicBezTo>
                  <a:cubicBezTo>
                    <a:pt x="919727" y="54295"/>
                    <a:pt x="924804" y="61026"/>
                    <a:pt x="932118" y="62679"/>
                  </a:cubicBezTo>
                  <a:cubicBezTo>
                    <a:pt x="939407" y="64379"/>
                    <a:pt x="946697" y="67756"/>
                    <a:pt x="950656" y="64379"/>
                  </a:cubicBezTo>
                  <a:cubicBezTo>
                    <a:pt x="954569" y="61026"/>
                    <a:pt x="956805" y="51453"/>
                    <a:pt x="963536" y="48076"/>
                  </a:cubicBezTo>
                  <a:cubicBezTo>
                    <a:pt x="970267" y="44699"/>
                    <a:pt x="968613" y="36268"/>
                    <a:pt x="986058" y="40786"/>
                  </a:cubicBezTo>
                  <a:cubicBezTo>
                    <a:pt x="1003455" y="45328"/>
                    <a:pt x="1013004" y="53736"/>
                    <a:pt x="1016358" y="57648"/>
                  </a:cubicBezTo>
                  <a:cubicBezTo>
                    <a:pt x="1019758" y="61538"/>
                    <a:pt x="1020806" y="65521"/>
                    <a:pt x="1038297" y="73952"/>
                  </a:cubicBezTo>
                  <a:cubicBezTo>
                    <a:pt x="1055649" y="82359"/>
                    <a:pt x="1064080" y="88508"/>
                    <a:pt x="1070833" y="92491"/>
                  </a:cubicBezTo>
                  <a:cubicBezTo>
                    <a:pt x="1077564" y="96380"/>
                    <a:pt x="1089349" y="98616"/>
                    <a:pt x="1089349" y="98616"/>
                  </a:cubicBezTo>
                  <a:cubicBezTo>
                    <a:pt x="1089349" y="98616"/>
                    <a:pt x="1114107" y="96380"/>
                    <a:pt x="1117460" y="93026"/>
                  </a:cubicBezTo>
                  <a:cubicBezTo>
                    <a:pt x="1120814" y="89672"/>
                    <a:pt x="1124215" y="87436"/>
                    <a:pt x="1127568" y="88508"/>
                  </a:cubicBezTo>
                  <a:cubicBezTo>
                    <a:pt x="1130945" y="89649"/>
                    <a:pt x="1141030" y="95867"/>
                    <a:pt x="1141030" y="95867"/>
                  </a:cubicBezTo>
                  <a:lnTo>
                    <a:pt x="1164017" y="136835"/>
                  </a:lnTo>
                  <a:cubicBezTo>
                    <a:pt x="1164017" y="136835"/>
                    <a:pt x="1164646" y="149155"/>
                    <a:pt x="1166346" y="151997"/>
                  </a:cubicBezTo>
                  <a:cubicBezTo>
                    <a:pt x="1168000" y="154838"/>
                    <a:pt x="1186539" y="157586"/>
                    <a:pt x="1186539" y="157586"/>
                  </a:cubicBezTo>
                  <a:cubicBezTo>
                    <a:pt x="1186539" y="157586"/>
                    <a:pt x="1195506" y="155909"/>
                    <a:pt x="1196647" y="153138"/>
                  </a:cubicBezTo>
                  <a:cubicBezTo>
                    <a:pt x="1197718" y="150296"/>
                    <a:pt x="1195506" y="145778"/>
                    <a:pt x="1205613" y="146407"/>
                  </a:cubicBezTo>
                  <a:cubicBezTo>
                    <a:pt x="1215745" y="146920"/>
                    <a:pt x="1215186" y="144125"/>
                    <a:pt x="1228671" y="149155"/>
                  </a:cubicBezTo>
                  <a:cubicBezTo>
                    <a:pt x="1242156" y="154209"/>
                    <a:pt x="1246045" y="153138"/>
                    <a:pt x="1246604" y="157586"/>
                  </a:cubicBezTo>
                  <a:cubicBezTo>
                    <a:pt x="1247186" y="162105"/>
                    <a:pt x="1257318" y="167694"/>
                    <a:pt x="1262348" y="167694"/>
                  </a:cubicBezTo>
                  <a:cubicBezTo>
                    <a:pt x="1267379" y="167694"/>
                    <a:pt x="1280887" y="167694"/>
                    <a:pt x="1287618" y="172748"/>
                  </a:cubicBezTo>
                  <a:cubicBezTo>
                    <a:pt x="1294395" y="177825"/>
                    <a:pt x="1302198" y="180620"/>
                    <a:pt x="1306716" y="190728"/>
                  </a:cubicBezTo>
                  <a:cubicBezTo>
                    <a:pt x="1311211" y="200859"/>
                    <a:pt x="1310605" y="209826"/>
                    <a:pt x="1306716" y="213180"/>
                  </a:cubicBezTo>
                  <a:cubicBezTo>
                    <a:pt x="1302780" y="216557"/>
                    <a:pt x="1283100" y="222776"/>
                    <a:pt x="1278605" y="227270"/>
                  </a:cubicBezTo>
                  <a:cubicBezTo>
                    <a:pt x="1274156" y="231719"/>
                    <a:pt x="1264584" y="244109"/>
                    <a:pt x="1261766" y="249186"/>
                  </a:cubicBezTo>
                  <a:cubicBezTo>
                    <a:pt x="1258971" y="254240"/>
                    <a:pt x="1273574" y="257617"/>
                    <a:pt x="1270779" y="265420"/>
                  </a:cubicBezTo>
                  <a:cubicBezTo>
                    <a:pt x="1267938" y="273315"/>
                    <a:pt x="1265725" y="276669"/>
                    <a:pt x="1257318" y="278905"/>
                  </a:cubicBezTo>
                  <a:cubicBezTo>
                    <a:pt x="1248887" y="281187"/>
                    <a:pt x="1242156" y="285636"/>
                    <a:pt x="1241015" y="289618"/>
                  </a:cubicBezTo>
                  <a:cubicBezTo>
                    <a:pt x="1239850" y="293508"/>
                    <a:pt x="1239850" y="300797"/>
                    <a:pt x="1239850" y="307528"/>
                  </a:cubicBezTo>
                  <a:cubicBezTo>
                    <a:pt x="1239850" y="314259"/>
                    <a:pt x="1238779" y="319942"/>
                    <a:pt x="1243227" y="325555"/>
                  </a:cubicBezTo>
                  <a:cubicBezTo>
                    <a:pt x="1247745" y="331144"/>
                    <a:pt x="1252240" y="335080"/>
                    <a:pt x="1257318" y="341229"/>
                  </a:cubicBezTo>
                  <a:cubicBezTo>
                    <a:pt x="1262348" y="347448"/>
                    <a:pt x="1277510" y="367640"/>
                    <a:pt x="1277510" y="371017"/>
                  </a:cubicBezTo>
                  <a:cubicBezTo>
                    <a:pt x="1277510" y="374394"/>
                    <a:pt x="1274715" y="381684"/>
                    <a:pt x="1276369" y="385667"/>
                  </a:cubicBezTo>
                  <a:cubicBezTo>
                    <a:pt x="1276648" y="386249"/>
                    <a:pt x="1277394" y="386994"/>
                    <a:pt x="1278465" y="387786"/>
                  </a:cubicBezTo>
                  <a:cubicBezTo>
                    <a:pt x="1283845" y="391838"/>
                    <a:pt x="1297679" y="397638"/>
                    <a:pt x="1300497" y="401877"/>
                  </a:cubicBezTo>
                  <a:cubicBezTo>
                    <a:pt x="1303875" y="406954"/>
                    <a:pt x="1331986" y="422116"/>
                    <a:pt x="1331986" y="422116"/>
                  </a:cubicBezTo>
                  <a:lnTo>
                    <a:pt x="1337226" y="424864"/>
                  </a:lnTo>
                  <a:cubicBezTo>
                    <a:pt x="1336015" y="427170"/>
                    <a:pt x="1334944" y="429405"/>
                    <a:pt x="1334082" y="431292"/>
                  </a:cubicBezTo>
                  <a:close/>
                </a:path>
              </a:pathLst>
            </a:custGeom>
            <a:solidFill>
              <a:srgbClr val="003DEB"/>
            </a:solidFill>
            <a:ln w="3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47087D9A-75FA-2F12-47F6-09CA57CC5182}"/>
                </a:ext>
              </a:extLst>
            </p:cNvPr>
            <p:cNvSpPr/>
            <p:nvPr/>
          </p:nvSpPr>
          <p:spPr>
            <a:xfrm>
              <a:off x="5667323" y="4258298"/>
              <a:ext cx="938153" cy="1134800"/>
            </a:xfrm>
            <a:custGeom>
              <a:avLst/>
              <a:gdLst>
                <a:gd name="connsiteX0" fmla="*/ 878438 w 938153"/>
                <a:gd name="connsiteY0" fmla="*/ 341596 h 1134800"/>
                <a:gd name="connsiteX1" fmla="*/ 879579 w 938153"/>
                <a:gd name="connsiteY1" fmla="*/ 349632 h 1134800"/>
                <a:gd name="connsiteX2" fmla="*/ 890223 w 938153"/>
                <a:gd name="connsiteY2" fmla="*/ 363489 h 1134800"/>
                <a:gd name="connsiteX3" fmla="*/ 899446 w 938153"/>
                <a:gd name="connsiteY3" fmla="*/ 373620 h 1134800"/>
                <a:gd name="connsiteX4" fmla="*/ 878438 w 938153"/>
                <a:gd name="connsiteY4" fmla="*/ 411956 h 1134800"/>
                <a:gd name="connsiteX5" fmla="*/ 878438 w 938153"/>
                <a:gd name="connsiteY5" fmla="*/ 447334 h 1134800"/>
                <a:gd name="connsiteX6" fmla="*/ 882211 w 938153"/>
                <a:gd name="connsiteY6" fmla="*/ 472207 h 1134800"/>
                <a:gd name="connsiteX7" fmla="*/ 894415 w 938153"/>
                <a:gd name="connsiteY7" fmla="*/ 492423 h 1134800"/>
                <a:gd name="connsiteX8" fmla="*/ 888150 w 938153"/>
                <a:gd name="connsiteY8" fmla="*/ 512173 h 1134800"/>
                <a:gd name="connsiteX9" fmla="*/ 878438 w 938153"/>
                <a:gd name="connsiteY9" fmla="*/ 581718 h 1134800"/>
                <a:gd name="connsiteX10" fmla="*/ 829109 w 938153"/>
                <a:gd name="connsiteY10" fmla="*/ 631885 h 1134800"/>
                <a:gd name="connsiteX11" fmla="*/ 826734 w 938153"/>
                <a:gd name="connsiteY11" fmla="*/ 633608 h 1134800"/>
                <a:gd name="connsiteX12" fmla="*/ 824055 w 938153"/>
                <a:gd name="connsiteY12" fmla="*/ 635774 h 1134800"/>
                <a:gd name="connsiteX13" fmla="*/ 768928 w 938153"/>
                <a:gd name="connsiteY13" fmla="*/ 694069 h 1134800"/>
                <a:gd name="connsiteX14" fmla="*/ 761125 w 938153"/>
                <a:gd name="connsiteY14" fmla="*/ 704037 h 1134800"/>
                <a:gd name="connsiteX15" fmla="*/ 758331 w 938153"/>
                <a:gd name="connsiteY15" fmla="*/ 707810 h 1134800"/>
                <a:gd name="connsiteX16" fmla="*/ 745731 w 938153"/>
                <a:gd name="connsiteY16" fmla="*/ 727421 h 1134800"/>
                <a:gd name="connsiteX17" fmla="*/ 668617 w 938153"/>
                <a:gd name="connsiteY17" fmla="*/ 867744 h 1134800"/>
                <a:gd name="connsiteX18" fmla="*/ 600447 w 938153"/>
                <a:gd name="connsiteY18" fmla="*/ 925434 h 1134800"/>
                <a:gd name="connsiteX19" fmla="*/ 561692 w 938153"/>
                <a:gd name="connsiteY19" fmla="*/ 949166 h 1134800"/>
                <a:gd name="connsiteX20" fmla="*/ 535211 w 938153"/>
                <a:gd name="connsiteY20" fmla="*/ 982448 h 1134800"/>
                <a:gd name="connsiteX21" fmla="*/ 515717 w 938153"/>
                <a:gd name="connsiteY21" fmla="*/ 997074 h 1134800"/>
                <a:gd name="connsiteX22" fmla="*/ 497668 w 938153"/>
                <a:gd name="connsiteY22" fmla="*/ 1036085 h 1134800"/>
                <a:gd name="connsiteX23" fmla="*/ 468997 w 938153"/>
                <a:gd name="connsiteY23" fmla="*/ 1092354 h 1134800"/>
                <a:gd name="connsiteX24" fmla="*/ 449317 w 938153"/>
                <a:gd name="connsiteY24" fmla="*/ 1104372 h 1134800"/>
                <a:gd name="connsiteX25" fmla="*/ 406999 w 938153"/>
                <a:gd name="connsiteY25" fmla="*/ 1134369 h 1134800"/>
                <a:gd name="connsiteX26" fmla="*/ 394003 w 938153"/>
                <a:gd name="connsiteY26" fmla="*/ 1101064 h 1134800"/>
                <a:gd name="connsiteX27" fmla="*/ 398265 w 938153"/>
                <a:gd name="connsiteY27" fmla="*/ 1072418 h 1134800"/>
                <a:gd name="connsiteX28" fmla="*/ 414242 w 938153"/>
                <a:gd name="connsiteY28" fmla="*/ 1058932 h 1134800"/>
                <a:gd name="connsiteX29" fmla="*/ 433643 w 938153"/>
                <a:gd name="connsiteY29" fmla="*/ 1041232 h 1134800"/>
                <a:gd name="connsiteX30" fmla="*/ 424327 w 938153"/>
                <a:gd name="connsiteY30" fmla="*/ 1018920 h 1134800"/>
                <a:gd name="connsiteX31" fmla="*/ 398265 w 938153"/>
                <a:gd name="connsiteY31" fmla="*/ 1008789 h 1134800"/>
                <a:gd name="connsiteX32" fmla="*/ 386061 w 938153"/>
                <a:gd name="connsiteY32" fmla="*/ 987781 h 1134800"/>
                <a:gd name="connsiteX33" fmla="*/ 367476 w 938153"/>
                <a:gd name="connsiteY33" fmla="*/ 962907 h 1134800"/>
                <a:gd name="connsiteX34" fmla="*/ 349403 w 938153"/>
                <a:gd name="connsiteY34" fmla="*/ 945253 h 1134800"/>
                <a:gd name="connsiteX35" fmla="*/ 314025 w 938153"/>
                <a:gd name="connsiteY35" fmla="*/ 923733 h 1134800"/>
                <a:gd name="connsiteX36" fmla="*/ 298001 w 938153"/>
                <a:gd name="connsiteY36" fmla="*/ 908572 h 1134800"/>
                <a:gd name="connsiteX37" fmla="*/ 267654 w 938153"/>
                <a:gd name="connsiteY37" fmla="*/ 893410 h 1134800"/>
                <a:gd name="connsiteX38" fmla="*/ 241989 w 938153"/>
                <a:gd name="connsiteY38" fmla="*/ 882440 h 1134800"/>
                <a:gd name="connsiteX39" fmla="*/ 214204 w 938153"/>
                <a:gd name="connsiteY39" fmla="*/ 862620 h 1134800"/>
                <a:gd name="connsiteX40" fmla="*/ 187653 w 938153"/>
                <a:gd name="connsiteY40" fmla="*/ 835673 h 1134800"/>
                <a:gd name="connsiteX41" fmla="*/ 176287 w 938153"/>
                <a:gd name="connsiteY41" fmla="*/ 851301 h 1134800"/>
                <a:gd name="connsiteX42" fmla="*/ 153533 w 938153"/>
                <a:gd name="connsiteY42" fmla="*/ 857170 h 1134800"/>
                <a:gd name="connsiteX43" fmla="*/ 142167 w 938153"/>
                <a:gd name="connsiteY43" fmla="*/ 831504 h 1134800"/>
                <a:gd name="connsiteX44" fmla="*/ 107605 w 938153"/>
                <a:gd name="connsiteY44" fmla="*/ 789373 h 1134800"/>
                <a:gd name="connsiteX45" fmla="*/ 68431 w 938153"/>
                <a:gd name="connsiteY45" fmla="*/ 764103 h 1134800"/>
                <a:gd name="connsiteX46" fmla="*/ 40599 w 938153"/>
                <a:gd name="connsiteY46" fmla="*/ 770438 h 1134800"/>
                <a:gd name="connsiteX47" fmla="*/ 4429 w 938153"/>
                <a:gd name="connsiteY47" fmla="*/ 778356 h 1134800"/>
                <a:gd name="connsiteX48" fmla="*/ 4825 w 938153"/>
                <a:gd name="connsiteY48" fmla="*/ 764499 h 1134800"/>
                <a:gd name="connsiteX49" fmla="*/ 73089 w 938153"/>
                <a:gd name="connsiteY49" fmla="*/ 687851 h 1134800"/>
                <a:gd name="connsiteX50" fmla="*/ 136717 w 938153"/>
                <a:gd name="connsiteY50" fmla="*/ 618376 h 1134800"/>
                <a:gd name="connsiteX51" fmla="*/ 160310 w 938153"/>
                <a:gd name="connsiteY51" fmla="*/ 595203 h 1134800"/>
                <a:gd name="connsiteX52" fmla="*/ 178756 w 938153"/>
                <a:gd name="connsiteY52" fmla="*/ 590941 h 1134800"/>
                <a:gd name="connsiteX53" fmla="*/ 183880 w 938153"/>
                <a:gd name="connsiteY53" fmla="*/ 574102 h 1134800"/>
                <a:gd name="connsiteX54" fmla="*/ 247904 w 938153"/>
                <a:gd name="connsiteY54" fmla="*/ 526543 h 1134800"/>
                <a:gd name="connsiteX55" fmla="*/ 298444 w 938153"/>
                <a:gd name="connsiteY55" fmla="*/ 495800 h 1134800"/>
                <a:gd name="connsiteX56" fmla="*/ 338899 w 938153"/>
                <a:gd name="connsiteY56" fmla="*/ 481034 h 1134800"/>
                <a:gd name="connsiteX57" fmla="*/ 357088 w 938153"/>
                <a:gd name="connsiteY57" fmla="*/ 469506 h 1134800"/>
                <a:gd name="connsiteX58" fmla="*/ 359091 w 938153"/>
                <a:gd name="connsiteY58" fmla="*/ 468504 h 1134800"/>
                <a:gd name="connsiteX59" fmla="*/ 360512 w 938153"/>
                <a:gd name="connsiteY59" fmla="*/ 467759 h 1134800"/>
                <a:gd name="connsiteX60" fmla="*/ 363074 w 938153"/>
                <a:gd name="connsiteY60" fmla="*/ 466548 h 1134800"/>
                <a:gd name="connsiteX61" fmla="*/ 365985 w 938153"/>
                <a:gd name="connsiteY61" fmla="*/ 465127 h 1134800"/>
                <a:gd name="connsiteX62" fmla="*/ 367056 w 938153"/>
                <a:gd name="connsiteY62" fmla="*/ 464592 h 1134800"/>
                <a:gd name="connsiteX63" fmla="*/ 380542 w 938153"/>
                <a:gd name="connsiteY63" fmla="*/ 437622 h 1134800"/>
                <a:gd name="connsiteX64" fmla="*/ 383895 w 938153"/>
                <a:gd name="connsiteY64" fmla="*/ 384986 h 1134800"/>
                <a:gd name="connsiteX65" fmla="*/ 383709 w 938153"/>
                <a:gd name="connsiteY65" fmla="*/ 377184 h 1134800"/>
                <a:gd name="connsiteX66" fmla="*/ 372996 w 938153"/>
                <a:gd name="connsiteY66" fmla="*/ 347070 h 1134800"/>
                <a:gd name="connsiteX67" fmla="*/ 359091 w 938153"/>
                <a:gd name="connsiteY67" fmla="*/ 307081 h 1134800"/>
                <a:gd name="connsiteX68" fmla="*/ 348541 w 938153"/>
                <a:gd name="connsiteY68" fmla="*/ 297788 h 1134800"/>
                <a:gd name="connsiteX69" fmla="*/ 319498 w 938153"/>
                <a:gd name="connsiteY69" fmla="*/ 294923 h 1134800"/>
                <a:gd name="connsiteX70" fmla="*/ 297559 w 938153"/>
                <a:gd name="connsiteY70" fmla="*/ 300350 h 1134800"/>
                <a:gd name="connsiteX71" fmla="*/ 289547 w 938153"/>
                <a:gd name="connsiteY71" fmla="*/ 294015 h 1134800"/>
                <a:gd name="connsiteX72" fmla="*/ 298863 w 938153"/>
                <a:gd name="connsiteY72" fmla="*/ 275080 h 1134800"/>
                <a:gd name="connsiteX73" fmla="*/ 306386 w 938153"/>
                <a:gd name="connsiteY73" fmla="*/ 244337 h 1134800"/>
                <a:gd name="connsiteX74" fmla="*/ 318194 w 938153"/>
                <a:gd name="connsiteY74" fmla="*/ 204301 h 1134800"/>
                <a:gd name="connsiteX75" fmla="*/ 318194 w 938153"/>
                <a:gd name="connsiteY75" fmla="*/ 168062 h 1134800"/>
                <a:gd name="connsiteX76" fmla="*/ 313559 w 938153"/>
                <a:gd name="connsiteY76" fmla="*/ 147846 h 1134800"/>
                <a:gd name="connsiteX77" fmla="*/ 333775 w 938153"/>
                <a:gd name="connsiteY77" fmla="*/ 141511 h 1134800"/>
                <a:gd name="connsiteX78" fmla="*/ 343860 w 938153"/>
                <a:gd name="connsiteY78" fmla="*/ 124672 h 1134800"/>
                <a:gd name="connsiteX79" fmla="*/ 348122 w 938153"/>
                <a:gd name="connsiteY79" fmla="*/ 98587 h 1134800"/>
                <a:gd name="connsiteX80" fmla="*/ 366661 w 938153"/>
                <a:gd name="connsiteY80" fmla="*/ 84241 h 1134800"/>
                <a:gd name="connsiteX81" fmla="*/ 370830 w 938153"/>
                <a:gd name="connsiteY81" fmla="*/ 70755 h 1134800"/>
                <a:gd name="connsiteX82" fmla="*/ 380937 w 938153"/>
                <a:gd name="connsiteY82" fmla="*/ 42994 h 1134800"/>
                <a:gd name="connsiteX83" fmla="*/ 418877 w 938153"/>
                <a:gd name="connsiteY83" fmla="*/ 13462 h 1134800"/>
                <a:gd name="connsiteX84" fmla="*/ 421998 w 938153"/>
                <a:gd name="connsiteY84" fmla="*/ 11389 h 1134800"/>
                <a:gd name="connsiteX85" fmla="*/ 424071 w 938153"/>
                <a:gd name="connsiteY85" fmla="*/ 9805 h 1134800"/>
                <a:gd name="connsiteX86" fmla="*/ 426493 w 938153"/>
                <a:gd name="connsiteY86" fmla="*/ 7989 h 1134800"/>
                <a:gd name="connsiteX87" fmla="*/ 426959 w 938153"/>
                <a:gd name="connsiteY87" fmla="*/ 7593 h 1134800"/>
                <a:gd name="connsiteX88" fmla="*/ 430825 w 938153"/>
                <a:gd name="connsiteY88" fmla="*/ 4565 h 1134800"/>
                <a:gd name="connsiteX89" fmla="*/ 432968 w 938153"/>
                <a:gd name="connsiteY89" fmla="*/ 2842 h 1134800"/>
                <a:gd name="connsiteX90" fmla="*/ 433037 w 938153"/>
                <a:gd name="connsiteY90" fmla="*/ 2842 h 1134800"/>
                <a:gd name="connsiteX91" fmla="*/ 464363 w 938153"/>
                <a:gd name="connsiteY91" fmla="*/ 5916 h 1134800"/>
                <a:gd name="connsiteX92" fmla="*/ 502256 w 938153"/>
                <a:gd name="connsiteY92" fmla="*/ 8478 h 1134800"/>
                <a:gd name="connsiteX93" fmla="*/ 527572 w 938153"/>
                <a:gd name="connsiteY93" fmla="*/ 4216 h 1134800"/>
                <a:gd name="connsiteX94" fmla="*/ 540172 w 938153"/>
                <a:gd name="connsiteY94" fmla="*/ 0 h 1134800"/>
                <a:gd name="connsiteX95" fmla="*/ 561273 w 938153"/>
                <a:gd name="connsiteY95" fmla="*/ 4216 h 1134800"/>
                <a:gd name="connsiteX96" fmla="*/ 588243 w 938153"/>
                <a:gd name="connsiteY96" fmla="*/ 12647 h 1134800"/>
                <a:gd name="connsiteX97" fmla="*/ 649286 w 938153"/>
                <a:gd name="connsiteY97" fmla="*/ 21963 h 1134800"/>
                <a:gd name="connsiteX98" fmla="*/ 660978 w 938153"/>
                <a:gd name="connsiteY98" fmla="*/ 34633 h 1134800"/>
                <a:gd name="connsiteX99" fmla="*/ 696053 w 938153"/>
                <a:gd name="connsiteY99" fmla="*/ 43786 h 1134800"/>
                <a:gd name="connsiteX100" fmla="*/ 727192 w 938153"/>
                <a:gd name="connsiteY100" fmla="*/ 34633 h 1134800"/>
                <a:gd name="connsiteX101" fmla="*/ 758331 w 938153"/>
                <a:gd name="connsiteY101" fmla="*/ 42179 h 1134800"/>
                <a:gd name="connsiteX102" fmla="*/ 783670 w 938153"/>
                <a:gd name="connsiteY102" fmla="*/ 81725 h 1134800"/>
                <a:gd name="connsiteX103" fmla="*/ 783670 w 938153"/>
                <a:gd name="connsiteY103" fmla="*/ 112934 h 1134800"/>
                <a:gd name="connsiteX104" fmla="*/ 792031 w 938153"/>
                <a:gd name="connsiteY104" fmla="*/ 138134 h 1134800"/>
                <a:gd name="connsiteX105" fmla="*/ 812736 w 938153"/>
                <a:gd name="connsiteY105" fmla="*/ 164312 h 1134800"/>
                <a:gd name="connsiteX106" fmla="*/ 816509 w 938153"/>
                <a:gd name="connsiteY106" fmla="*/ 181943 h 1134800"/>
                <a:gd name="connsiteX107" fmla="*/ 813132 w 938153"/>
                <a:gd name="connsiteY107" fmla="*/ 197174 h 1134800"/>
                <a:gd name="connsiteX108" fmla="*/ 813132 w 938153"/>
                <a:gd name="connsiteY108" fmla="*/ 209844 h 1134800"/>
                <a:gd name="connsiteX109" fmla="*/ 843433 w 938153"/>
                <a:gd name="connsiteY109" fmla="*/ 210683 h 1134800"/>
                <a:gd name="connsiteX110" fmla="*/ 875480 w 938153"/>
                <a:gd name="connsiteY110" fmla="*/ 210683 h 1134800"/>
                <a:gd name="connsiteX111" fmla="*/ 887288 w 938153"/>
                <a:gd name="connsiteY111" fmla="*/ 216505 h 1134800"/>
                <a:gd name="connsiteX112" fmla="*/ 887288 w 938153"/>
                <a:gd name="connsiteY112" fmla="*/ 251906 h 1134800"/>
                <a:gd name="connsiteX113" fmla="*/ 896488 w 938153"/>
                <a:gd name="connsiteY113" fmla="*/ 239236 h 1134800"/>
                <a:gd name="connsiteX114" fmla="*/ 918474 w 938153"/>
                <a:gd name="connsiteY114" fmla="*/ 239236 h 1134800"/>
                <a:gd name="connsiteX115" fmla="*/ 930189 w 938153"/>
                <a:gd name="connsiteY115" fmla="*/ 269560 h 1134800"/>
                <a:gd name="connsiteX116" fmla="*/ 938154 w 938153"/>
                <a:gd name="connsiteY116" fmla="*/ 280344 h 1134800"/>
                <a:gd name="connsiteX117" fmla="*/ 899446 w 938153"/>
                <a:gd name="connsiteY117" fmla="*/ 309596 h 1134800"/>
                <a:gd name="connsiteX118" fmla="*/ 878438 w 938153"/>
                <a:gd name="connsiteY118" fmla="*/ 341596 h 113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938153" h="1134800">
                  <a:moveTo>
                    <a:pt x="878438" y="341596"/>
                  </a:moveTo>
                  <a:cubicBezTo>
                    <a:pt x="877879" y="344321"/>
                    <a:pt x="878391" y="347000"/>
                    <a:pt x="879579" y="349632"/>
                  </a:cubicBezTo>
                  <a:cubicBezTo>
                    <a:pt x="881862" y="354802"/>
                    <a:pt x="886590" y="359600"/>
                    <a:pt x="890223" y="363489"/>
                  </a:cubicBezTo>
                  <a:cubicBezTo>
                    <a:pt x="895672" y="369428"/>
                    <a:pt x="899446" y="373620"/>
                    <a:pt x="899446" y="373620"/>
                  </a:cubicBezTo>
                  <a:cubicBezTo>
                    <a:pt x="899446" y="373620"/>
                    <a:pt x="878857" y="405225"/>
                    <a:pt x="878438" y="411956"/>
                  </a:cubicBezTo>
                  <a:cubicBezTo>
                    <a:pt x="878042" y="418687"/>
                    <a:pt x="878438" y="444376"/>
                    <a:pt x="878438" y="447334"/>
                  </a:cubicBezTo>
                  <a:cubicBezTo>
                    <a:pt x="878438" y="450292"/>
                    <a:pt x="880511" y="468365"/>
                    <a:pt x="882211" y="472207"/>
                  </a:cubicBezTo>
                  <a:cubicBezTo>
                    <a:pt x="883888" y="476004"/>
                    <a:pt x="894415" y="492423"/>
                    <a:pt x="894415" y="492423"/>
                  </a:cubicBezTo>
                  <a:cubicBezTo>
                    <a:pt x="894415" y="492423"/>
                    <a:pt x="892715" y="501274"/>
                    <a:pt x="888150" y="512173"/>
                  </a:cubicBezTo>
                  <a:cubicBezTo>
                    <a:pt x="883468" y="523166"/>
                    <a:pt x="880115" y="569444"/>
                    <a:pt x="878438" y="581718"/>
                  </a:cubicBezTo>
                  <a:cubicBezTo>
                    <a:pt x="876738" y="593922"/>
                    <a:pt x="846414" y="620007"/>
                    <a:pt x="829109" y="631885"/>
                  </a:cubicBezTo>
                  <a:cubicBezTo>
                    <a:pt x="828364" y="632350"/>
                    <a:pt x="827572" y="632956"/>
                    <a:pt x="826734" y="633608"/>
                  </a:cubicBezTo>
                  <a:cubicBezTo>
                    <a:pt x="825872" y="634237"/>
                    <a:pt x="825010" y="634959"/>
                    <a:pt x="824055" y="635774"/>
                  </a:cubicBezTo>
                  <a:cubicBezTo>
                    <a:pt x="810640" y="646837"/>
                    <a:pt x="787257" y="671361"/>
                    <a:pt x="768928" y="694069"/>
                  </a:cubicBezTo>
                  <a:cubicBezTo>
                    <a:pt x="766156" y="697423"/>
                    <a:pt x="763594" y="700800"/>
                    <a:pt x="761125" y="704037"/>
                  </a:cubicBezTo>
                  <a:cubicBezTo>
                    <a:pt x="760171" y="705342"/>
                    <a:pt x="759239" y="706599"/>
                    <a:pt x="758331" y="707810"/>
                  </a:cubicBezTo>
                  <a:cubicBezTo>
                    <a:pt x="752951" y="715100"/>
                    <a:pt x="748572" y="721831"/>
                    <a:pt x="745731" y="727421"/>
                  </a:cubicBezTo>
                  <a:cubicBezTo>
                    <a:pt x="731873" y="754787"/>
                    <a:pt x="675860" y="855470"/>
                    <a:pt x="668617" y="867744"/>
                  </a:cubicBezTo>
                  <a:cubicBezTo>
                    <a:pt x="661490" y="879948"/>
                    <a:pt x="618986" y="915302"/>
                    <a:pt x="600447" y="925434"/>
                  </a:cubicBezTo>
                  <a:cubicBezTo>
                    <a:pt x="587451" y="932514"/>
                    <a:pt x="573477" y="940106"/>
                    <a:pt x="561692" y="949166"/>
                  </a:cubicBezTo>
                  <a:cubicBezTo>
                    <a:pt x="550373" y="957714"/>
                    <a:pt x="547182" y="973085"/>
                    <a:pt x="535211" y="982448"/>
                  </a:cubicBezTo>
                  <a:cubicBezTo>
                    <a:pt x="528806" y="987432"/>
                    <a:pt x="521470" y="991275"/>
                    <a:pt x="515717" y="997074"/>
                  </a:cubicBezTo>
                  <a:cubicBezTo>
                    <a:pt x="505610" y="1007461"/>
                    <a:pt x="502256" y="1022414"/>
                    <a:pt x="497668" y="1036085"/>
                  </a:cubicBezTo>
                  <a:cubicBezTo>
                    <a:pt x="491403" y="1054694"/>
                    <a:pt x="482902" y="1078007"/>
                    <a:pt x="468997" y="1092354"/>
                  </a:cubicBezTo>
                  <a:cubicBezTo>
                    <a:pt x="463361" y="1098153"/>
                    <a:pt x="455745" y="1099294"/>
                    <a:pt x="449317" y="1104372"/>
                  </a:cubicBezTo>
                  <a:cubicBezTo>
                    <a:pt x="439372" y="1112174"/>
                    <a:pt x="421183" y="1138468"/>
                    <a:pt x="406999" y="1134369"/>
                  </a:cubicBezTo>
                  <a:cubicBezTo>
                    <a:pt x="392792" y="1130247"/>
                    <a:pt x="395424" y="1111894"/>
                    <a:pt x="394003" y="1101064"/>
                  </a:cubicBezTo>
                  <a:cubicBezTo>
                    <a:pt x="391930" y="1085018"/>
                    <a:pt x="394003" y="1082129"/>
                    <a:pt x="398265" y="1072418"/>
                  </a:cubicBezTo>
                  <a:cubicBezTo>
                    <a:pt x="402434" y="1062729"/>
                    <a:pt x="410865" y="1063194"/>
                    <a:pt x="414242" y="1058932"/>
                  </a:cubicBezTo>
                  <a:cubicBezTo>
                    <a:pt x="417596" y="1054694"/>
                    <a:pt x="428589" y="1048429"/>
                    <a:pt x="433643" y="1041232"/>
                  </a:cubicBezTo>
                  <a:cubicBezTo>
                    <a:pt x="438697" y="1034059"/>
                    <a:pt x="428589" y="1023951"/>
                    <a:pt x="424327" y="1018920"/>
                  </a:cubicBezTo>
                  <a:cubicBezTo>
                    <a:pt x="420158" y="1013843"/>
                    <a:pt x="404996" y="1012166"/>
                    <a:pt x="398265" y="1008789"/>
                  </a:cubicBezTo>
                  <a:cubicBezTo>
                    <a:pt x="391534" y="1005412"/>
                    <a:pt x="386061" y="994908"/>
                    <a:pt x="386061" y="987781"/>
                  </a:cubicBezTo>
                  <a:cubicBezTo>
                    <a:pt x="386061" y="980654"/>
                    <a:pt x="375953" y="971315"/>
                    <a:pt x="367476" y="962907"/>
                  </a:cubicBezTo>
                  <a:cubicBezTo>
                    <a:pt x="359091" y="954476"/>
                    <a:pt x="349403" y="945253"/>
                    <a:pt x="349403" y="945253"/>
                  </a:cubicBezTo>
                  <a:cubicBezTo>
                    <a:pt x="349403" y="945253"/>
                    <a:pt x="325833" y="939314"/>
                    <a:pt x="314025" y="923733"/>
                  </a:cubicBezTo>
                  <a:cubicBezTo>
                    <a:pt x="302217" y="908175"/>
                    <a:pt x="301821" y="910272"/>
                    <a:pt x="298001" y="908572"/>
                  </a:cubicBezTo>
                  <a:cubicBezTo>
                    <a:pt x="294182" y="906918"/>
                    <a:pt x="276947" y="901841"/>
                    <a:pt x="267654" y="893410"/>
                  </a:cubicBezTo>
                  <a:cubicBezTo>
                    <a:pt x="258408" y="885002"/>
                    <a:pt x="257151" y="889171"/>
                    <a:pt x="241989" y="882440"/>
                  </a:cubicBezTo>
                  <a:cubicBezTo>
                    <a:pt x="226827" y="875709"/>
                    <a:pt x="227688" y="875709"/>
                    <a:pt x="214204" y="862620"/>
                  </a:cubicBezTo>
                  <a:cubicBezTo>
                    <a:pt x="200742" y="849601"/>
                    <a:pt x="195618" y="840797"/>
                    <a:pt x="187653" y="835673"/>
                  </a:cubicBezTo>
                  <a:cubicBezTo>
                    <a:pt x="179641" y="830666"/>
                    <a:pt x="178337" y="841193"/>
                    <a:pt x="176287" y="851301"/>
                  </a:cubicBezTo>
                  <a:cubicBezTo>
                    <a:pt x="174168" y="861409"/>
                    <a:pt x="157748" y="862201"/>
                    <a:pt x="153533" y="857170"/>
                  </a:cubicBezTo>
                  <a:cubicBezTo>
                    <a:pt x="149317" y="852116"/>
                    <a:pt x="147617" y="840308"/>
                    <a:pt x="142167" y="831504"/>
                  </a:cubicBezTo>
                  <a:cubicBezTo>
                    <a:pt x="136717" y="822678"/>
                    <a:pt x="115197" y="800365"/>
                    <a:pt x="107605" y="789373"/>
                  </a:cubicBezTo>
                  <a:cubicBezTo>
                    <a:pt x="100035" y="778356"/>
                    <a:pt x="83197" y="771625"/>
                    <a:pt x="68431" y="764103"/>
                  </a:cubicBezTo>
                  <a:cubicBezTo>
                    <a:pt x="53665" y="756557"/>
                    <a:pt x="44838" y="765756"/>
                    <a:pt x="40599" y="770438"/>
                  </a:cubicBezTo>
                  <a:cubicBezTo>
                    <a:pt x="36430" y="775002"/>
                    <a:pt x="11160" y="782223"/>
                    <a:pt x="4429" y="778356"/>
                  </a:cubicBezTo>
                  <a:cubicBezTo>
                    <a:pt x="-2348" y="774607"/>
                    <a:pt x="-648" y="772138"/>
                    <a:pt x="4825" y="764499"/>
                  </a:cubicBezTo>
                  <a:cubicBezTo>
                    <a:pt x="10275" y="756953"/>
                    <a:pt x="58742" y="701755"/>
                    <a:pt x="73089" y="687851"/>
                  </a:cubicBezTo>
                  <a:cubicBezTo>
                    <a:pt x="87365" y="673923"/>
                    <a:pt x="129497" y="624245"/>
                    <a:pt x="136717" y="618376"/>
                  </a:cubicBezTo>
                  <a:cubicBezTo>
                    <a:pt x="143844" y="612437"/>
                    <a:pt x="153952" y="600676"/>
                    <a:pt x="160310" y="595203"/>
                  </a:cubicBezTo>
                  <a:cubicBezTo>
                    <a:pt x="166552" y="589683"/>
                    <a:pt x="174983" y="595622"/>
                    <a:pt x="178756" y="590941"/>
                  </a:cubicBezTo>
                  <a:cubicBezTo>
                    <a:pt x="182622" y="586306"/>
                    <a:pt x="168648" y="588076"/>
                    <a:pt x="183880" y="574102"/>
                  </a:cubicBezTo>
                  <a:cubicBezTo>
                    <a:pt x="198972" y="560244"/>
                    <a:pt x="222145" y="544663"/>
                    <a:pt x="247904" y="526543"/>
                  </a:cubicBezTo>
                  <a:cubicBezTo>
                    <a:pt x="273593" y="508400"/>
                    <a:pt x="295090" y="497477"/>
                    <a:pt x="298444" y="495800"/>
                  </a:cubicBezTo>
                  <a:cubicBezTo>
                    <a:pt x="301821" y="494100"/>
                    <a:pt x="330864" y="488161"/>
                    <a:pt x="338899" y="481034"/>
                  </a:cubicBezTo>
                  <a:cubicBezTo>
                    <a:pt x="343347" y="477052"/>
                    <a:pt x="350870" y="472767"/>
                    <a:pt x="357088" y="469506"/>
                  </a:cubicBezTo>
                  <a:cubicBezTo>
                    <a:pt x="357764" y="469180"/>
                    <a:pt x="358439" y="468830"/>
                    <a:pt x="359091" y="468504"/>
                  </a:cubicBezTo>
                  <a:cubicBezTo>
                    <a:pt x="359580" y="468248"/>
                    <a:pt x="360046" y="468039"/>
                    <a:pt x="360512" y="467759"/>
                  </a:cubicBezTo>
                  <a:cubicBezTo>
                    <a:pt x="361467" y="467293"/>
                    <a:pt x="362329" y="466897"/>
                    <a:pt x="363074" y="466548"/>
                  </a:cubicBezTo>
                  <a:cubicBezTo>
                    <a:pt x="364215" y="465966"/>
                    <a:pt x="365240" y="465477"/>
                    <a:pt x="365985" y="465127"/>
                  </a:cubicBezTo>
                  <a:cubicBezTo>
                    <a:pt x="366451" y="464941"/>
                    <a:pt x="366777" y="464731"/>
                    <a:pt x="367056" y="464592"/>
                  </a:cubicBezTo>
                  <a:cubicBezTo>
                    <a:pt x="369618" y="463404"/>
                    <a:pt x="376373" y="453273"/>
                    <a:pt x="380542" y="437622"/>
                  </a:cubicBezTo>
                  <a:cubicBezTo>
                    <a:pt x="384757" y="422064"/>
                    <a:pt x="382708" y="404364"/>
                    <a:pt x="383895" y="384986"/>
                  </a:cubicBezTo>
                  <a:cubicBezTo>
                    <a:pt x="384128" y="382377"/>
                    <a:pt x="383965" y="379746"/>
                    <a:pt x="383709" y="377184"/>
                  </a:cubicBezTo>
                  <a:cubicBezTo>
                    <a:pt x="382079" y="360951"/>
                    <a:pt x="372996" y="347070"/>
                    <a:pt x="372996" y="347070"/>
                  </a:cubicBezTo>
                  <a:cubicBezTo>
                    <a:pt x="372996" y="347070"/>
                    <a:pt x="361187" y="314254"/>
                    <a:pt x="359091" y="307081"/>
                  </a:cubicBezTo>
                  <a:cubicBezTo>
                    <a:pt x="356972" y="299884"/>
                    <a:pt x="352360" y="299884"/>
                    <a:pt x="348541" y="297788"/>
                  </a:cubicBezTo>
                  <a:cubicBezTo>
                    <a:pt x="344768" y="295715"/>
                    <a:pt x="327021" y="294923"/>
                    <a:pt x="319498" y="294923"/>
                  </a:cubicBezTo>
                  <a:cubicBezTo>
                    <a:pt x="311975" y="294923"/>
                    <a:pt x="309763" y="298277"/>
                    <a:pt x="297559" y="300350"/>
                  </a:cubicBezTo>
                  <a:cubicBezTo>
                    <a:pt x="285378" y="302446"/>
                    <a:pt x="289151" y="295319"/>
                    <a:pt x="289547" y="294015"/>
                  </a:cubicBezTo>
                  <a:cubicBezTo>
                    <a:pt x="289966" y="292757"/>
                    <a:pt x="296697" y="277595"/>
                    <a:pt x="298863" y="275080"/>
                  </a:cubicBezTo>
                  <a:cubicBezTo>
                    <a:pt x="300959" y="272518"/>
                    <a:pt x="305198" y="255679"/>
                    <a:pt x="306386" y="244337"/>
                  </a:cubicBezTo>
                  <a:cubicBezTo>
                    <a:pt x="307690" y="232971"/>
                    <a:pt x="309367" y="218205"/>
                    <a:pt x="318194" y="204301"/>
                  </a:cubicBezTo>
                  <a:cubicBezTo>
                    <a:pt x="327021" y="190443"/>
                    <a:pt x="319894" y="174001"/>
                    <a:pt x="318194" y="168062"/>
                  </a:cubicBezTo>
                  <a:cubicBezTo>
                    <a:pt x="316517" y="162193"/>
                    <a:pt x="315283" y="151642"/>
                    <a:pt x="313559" y="147846"/>
                  </a:cubicBezTo>
                  <a:cubicBezTo>
                    <a:pt x="313559" y="147846"/>
                    <a:pt x="323667" y="147427"/>
                    <a:pt x="333775" y="141511"/>
                  </a:cubicBezTo>
                  <a:cubicBezTo>
                    <a:pt x="343860" y="135642"/>
                    <a:pt x="341391" y="133173"/>
                    <a:pt x="343860" y="124672"/>
                  </a:cubicBezTo>
                  <a:cubicBezTo>
                    <a:pt x="346421" y="116288"/>
                    <a:pt x="345630" y="109557"/>
                    <a:pt x="348122" y="98587"/>
                  </a:cubicBezTo>
                  <a:cubicBezTo>
                    <a:pt x="350590" y="87594"/>
                    <a:pt x="359091" y="89365"/>
                    <a:pt x="366661" y="84241"/>
                  </a:cubicBezTo>
                  <a:cubicBezTo>
                    <a:pt x="374207" y="79233"/>
                    <a:pt x="370830" y="74133"/>
                    <a:pt x="370830" y="70755"/>
                  </a:cubicBezTo>
                  <a:cubicBezTo>
                    <a:pt x="370830" y="67378"/>
                    <a:pt x="375953" y="48933"/>
                    <a:pt x="380937" y="42994"/>
                  </a:cubicBezTo>
                  <a:cubicBezTo>
                    <a:pt x="386061" y="37055"/>
                    <a:pt x="408769" y="19401"/>
                    <a:pt x="418877" y="13462"/>
                  </a:cubicBezTo>
                  <a:cubicBezTo>
                    <a:pt x="419622" y="12996"/>
                    <a:pt x="420694" y="12321"/>
                    <a:pt x="421998" y="11389"/>
                  </a:cubicBezTo>
                  <a:cubicBezTo>
                    <a:pt x="422673" y="10900"/>
                    <a:pt x="423326" y="10364"/>
                    <a:pt x="424071" y="9805"/>
                  </a:cubicBezTo>
                  <a:cubicBezTo>
                    <a:pt x="424886" y="9293"/>
                    <a:pt x="425701" y="8664"/>
                    <a:pt x="426493" y="7989"/>
                  </a:cubicBezTo>
                  <a:cubicBezTo>
                    <a:pt x="426633" y="7942"/>
                    <a:pt x="426772" y="7802"/>
                    <a:pt x="426959" y="7593"/>
                  </a:cubicBezTo>
                  <a:cubicBezTo>
                    <a:pt x="428170" y="6731"/>
                    <a:pt x="429474" y="5636"/>
                    <a:pt x="430825" y="4565"/>
                  </a:cubicBezTo>
                  <a:cubicBezTo>
                    <a:pt x="431570" y="4029"/>
                    <a:pt x="432222" y="3424"/>
                    <a:pt x="432968" y="2842"/>
                  </a:cubicBezTo>
                  <a:lnTo>
                    <a:pt x="433037" y="2842"/>
                  </a:lnTo>
                  <a:lnTo>
                    <a:pt x="464363" y="5916"/>
                  </a:lnTo>
                  <a:cubicBezTo>
                    <a:pt x="464363" y="5916"/>
                    <a:pt x="491333" y="8478"/>
                    <a:pt x="502256" y="8478"/>
                  </a:cubicBezTo>
                  <a:cubicBezTo>
                    <a:pt x="513179" y="8478"/>
                    <a:pt x="527572" y="4216"/>
                    <a:pt x="527572" y="4216"/>
                  </a:cubicBezTo>
                  <a:cubicBezTo>
                    <a:pt x="527572" y="4216"/>
                    <a:pt x="533441" y="0"/>
                    <a:pt x="540172" y="0"/>
                  </a:cubicBezTo>
                  <a:cubicBezTo>
                    <a:pt x="546903" y="0"/>
                    <a:pt x="561273" y="4216"/>
                    <a:pt x="561273" y="4216"/>
                  </a:cubicBezTo>
                  <a:lnTo>
                    <a:pt x="588243" y="12647"/>
                  </a:lnTo>
                  <a:cubicBezTo>
                    <a:pt x="588243" y="12647"/>
                    <a:pt x="645513" y="21963"/>
                    <a:pt x="649286" y="21963"/>
                  </a:cubicBezTo>
                  <a:cubicBezTo>
                    <a:pt x="653059" y="21963"/>
                    <a:pt x="660978" y="34633"/>
                    <a:pt x="660978" y="34633"/>
                  </a:cubicBezTo>
                  <a:lnTo>
                    <a:pt x="696053" y="43786"/>
                  </a:lnTo>
                  <a:cubicBezTo>
                    <a:pt x="696053" y="43786"/>
                    <a:pt x="720461" y="38801"/>
                    <a:pt x="727192" y="34633"/>
                  </a:cubicBezTo>
                  <a:cubicBezTo>
                    <a:pt x="733923" y="30440"/>
                    <a:pt x="753370" y="39617"/>
                    <a:pt x="758331" y="42179"/>
                  </a:cubicBezTo>
                  <a:cubicBezTo>
                    <a:pt x="763454" y="44671"/>
                    <a:pt x="778570" y="72502"/>
                    <a:pt x="783670" y="81725"/>
                  </a:cubicBezTo>
                  <a:cubicBezTo>
                    <a:pt x="788678" y="90971"/>
                    <a:pt x="783670" y="106995"/>
                    <a:pt x="783670" y="112934"/>
                  </a:cubicBezTo>
                  <a:cubicBezTo>
                    <a:pt x="783670" y="118873"/>
                    <a:pt x="788678" y="132265"/>
                    <a:pt x="792031" y="138134"/>
                  </a:cubicBezTo>
                  <a:cubicBezTo>
                    <a:pt x="795409" y="144073"/>
                    <a:pt x="806401" y="158373"/>
                    <a:pt x="812736" y="164312"/>
                  </a:cubicBezTo>
                  <a:cubicBezTo>
                    <a:pt x="819141" y="170228"/>
                    <a:pt x="816509" y="176982"/>
                    <a:pt x="816509" y="181943"/>
                  </a:cubicBezTo>
                  <a:cubicBezTo>
                    <a:pt x="816509" y="186903"/>
                    <a:pt x="813994" y="193797"/>
                    <a:pt x="813132" y="197174"/>
                  </a:cubicBezTo>
                  <a:cubicBezTo>
                    <a:pt x="812247" y="200552"/>
                    <a:pt x="813132" y="209844"/>
                    <a:pt x="813132" y="209844"/>
                  </a:cubicBezTo>
                  <a:cubicBezTo>
                    <a:pt x="813132" y="209844"/>
                    <a:pt x="840964" y="212290"/>
                    <a:pt x="843433" y="210683"/>
                  </a:cubicBezTo>
                  <a:cubicBezTo>
                    <a:pt x="845948" y="208913"/>
                    <a:pt x="867049" y="210683"/>
                    <a:pt x="875480" y="210683"/>
                  </a:cubicBezTo>
                  <a:cubicBezTo>
                    <a:pt x="883911" y="210683"/>
                    <a:pt x="887288" y="216505"/>
                    <a:pt x="887288" y="216505"/>
                  </a:cubicBezTo>
                  <a:lnTo>
                    <a:pt x="887288" y="251906"/>
                  </a:lnTo>
                  <a:cubicBezTo>
                    <a:pt x="887288" y="260314"/>
                    <a:pt x="896488" y="239236"/>
                    <a:pt x="896488" y="239236"/>
                  </a:cubicBezTo>
                  <a:lnTo>
                    <a:pt x="918474" y="239236"/>
                  </a:lnTo>
                  <a:cubicBezTo>
                    <a:pt x="923458" y="239236"/>
                    <a:pt x="924319" y="266183"/>
                    <a:pt x="930189" y="269560"/>
                  </a:cubicBezTo>
                  <a:cubicBezTo>
                    <a:pt x="933566" y="271447"/>
                    <a:pt x="936407" y="276431"/>
                    <a:pt x="938154" y="280344"/>
                  </a:cubicBezTo>
                  <a:cubicBezTo>
                    <a:pt x="925065" y="292873"/>
                    <a:pt x="905548" y="305008"/>
                    <a:pt x="899446" y="309596"/>
                  </a:cubicBezTo>
                  <a:cubicBezTo>
                    <a:pt x="890642" y="316327"/>
                    <a:pt x="880115" y="333585"/>
                    <a:pt x="878438" y="341596"/>
                  </a:cubicBezTo>
                  <a:close/>
                </a:path>
              </a:pathLst>
            </a:custGeom>
            <a:solidFill>
              <a:schemeClr val="accent4"/>
            </a:solidFill>
            <a:ln w="3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2A3EAA35-0C9F-EDB2-2854-D78A3D362E31}"/>
                </a:ext>
              </a:extLst>
            </p:cNvPr>
            <p:cNvSpPr/>
            <p:nvPr/>
          </p:nvSpPr>
          <p:spPr>
            <a:xfrm>
              <a:off x="6577458" y="2055075"/>
              <a:ext cx="1333219" cy="1774381"/>
            </a:xfrm>
            <a:custGeom>
              <a:avLst/>
              <a:gdLst>
                <a:gd name="connsiteX0" fmla="*/ 1333220 w 1333219"/>
                <a:gd name="connsiteY0" fmla="*/ 674785 h 1774381"/>
                <a:gd name="connsiteX1" fmla="*/ 1316172 w 1333219"/>
                <a:gd name="connsiteY1" fmla="*/ 793867 h 1774381"/>
                <a:gd name="connsiteX2" fmla="*/ 1302198 w 1333219"/>
                <a:gd name="connsiteY2" fmla="*/ 818066 h 1774381"/>
                <a:gd name="connsiteX3" fmla="*/ 1271967 w 1333219"/>
                <a:gd name="connsiteY3" fmla="*/ 868815 h 1774381"/>
                <a:gd name="connsiteX4" fmla="*/ 1229369 w 1333219"/>
                <a:gd name="connsiteY4" fmla="*/ 906359 h 1774381"/>
                <a:gd name="connsiteX5" fmla="*/ 1175872 w 1333219"/>
                <a:gd name="connsiteY5" fmla="*/ 972899 h 1774381"/>
                <a:gd name="connsiteX6" fmla="*/ 1173706 w 1333219"/>
                <a:gd name="connsiteY6" fmla="*/ 975763 h 1774381"/>
                <a:gd name="connsiteX7" fmla="*/ 1171004 w 1333219"/>
                <a:gd name="connsiteY7" fmla="*/ 978884 h 1774381"/>
                <a:gd name="connsiteX8" fmla="*/ 1169374 w 1333219"/>
                <a:gd name="connsiteY8" fmla="*/ 980375 h 1774381"/>
                <a:gd name="connsiteX9" fmla="*/ 1166463 w 1333219"/>
                <a:gd name="connsiteY9" fmla="*/ 982261 h 1774381"/>
                <a:gd name="connsiteX10" fmla="*/ 1165484 w 1333219"/>
                <a:gd name="connsiteY10" fmla="*/ 982587 h 1774381"/>
                <a:gd name="connsiteX11" fmla="*/ 1164530 w 1333219"/>
                <a:gd name="connsiteY11" fmla="*/ 982843 h 1774381"/>
                <a:gd name="connsiteX12" fmla="*/ 1154818 w 1333219"/>
                <a:gd name="connsiteY12" fmla="*/ 982191 h 1774381"/>
                <a:gd name="connsiteX13" fmla="*/ 1137443 w 1333219"/>
                <a:gd name="connsiteY13" fmla="*/ 995723 h 1774381"/>
                <a:gd name="connsiteX14" fmla="*/ 1127056 w 1333219"/>
                <a:gd name="connsiteY14" fmla="*/ 1004899 h 1774381"/>
                <a:gd name="connsiteX15" fmla="*/ 1120441 w 1333219"/>
                <a:gd name="connsiteY15" fmla="*/ 1013121 h 1774381"/>
                <a:gd name="connsiteX16" fmla="*/ 1106351 w 1333219"/>
                <a:gd name="connsiteY16" fmla="*/ 1036108 h 1774381"/>
                <a:gd name="connsiteX17" fmla="*/ 1104232 w 1333219"/>
                <a:gd name="connsiteY17" fmla="*/ 1040603 h 1774381"/>
                <a:gd name="connsiteX18" fmla="*/ 1102858 w 1333219"/>
                <a:gd name="connsiteY18" fmla="*/ 1043118 h 1774381"/>
                <a:gd name="connsiteX19" fmla="*/ 1102531 w 1333219"/>
                <a:gd name="connsiteY19" fmla="*/ 1043864 h 1774381"/>
                <a:gd name="connsiteX20" fmla="*/ 1101506 w 1333219"/>
                <a:gd name="connsiteY20" fmla="*/ 1045727 h 1774381"/>
                <a:gd name="connsiteX21" fmla="*/ 1093774 w 1333219"/>
                <a:gd name="connsiteY21" fmla="*/ 1060283 h 1774381"/>
                <a:gd name="connsiteX22" fmla="*/ 1089466 w 1333219"/>
                <a:gd name="connsiteY22" fmla="*/ 1068155 h 1774381"/>
                <a:gd name="connsiteX23" fmla="*/ 1087300 w 1333219"/>
                <a:gd name="connsiteY23" fmla="*/ 1072208 h 1774381"/>
                <a:gd name="connsiteX24" fmla="*/ 1083597 w 1333219"/>
                <a:gd name="connsiteY24" fmla="*/ 1079171 h 1774381"/>
                <a:gd name="connsiteX25" fmla="*/ 1080499 w 1333219"/>
                <a:gd name="connsiteY25" fmla="*/ 1084808 h 1774381"/>
                <a:gd name="connsiteX26" fmla="*/ 1077937 w 1333219"/>
                <a:gd name="connsiteY26" fmla="*/ 1089675 h 1774381"/>
                <a:gd name="connsiteX27" fmla="*/ 1069320 w 1333219"/>
                <a:gd name="connsiteY27" fmla="*/ 1105978 h 1774381"/>
                <a:gd name="connsiteX28" fmla="*/ 1022600 w 1333219"/>
                <a:gd name="connsiteY28" fmla="*/ 1161991 h 1774381"/>
                <a:gd name="connsiteX29" fmla="*/ 999403 w 1333219"/>
                <a:gd name="connsiteY29" fmla="*/ 1212112 h 1774381"/>
                <a:gd name="connsiteX30" fmla="*/ 974133 w 1333219"/>
                <a:gd name="connsiteY30" fmla="*/ 1231116 h 1774381"/>
                <a:gd name="connsiteX31" fmla="*/ 963163 w 1333219"/>
                <a:gd name="connsiteY31" fmla="*/ 1220147 h 1774381"/>
                <a:gd name="connsiteX32" fmla="*/ 934330 w 1333219"/>
                <a:gd name="connsiteY32" fmla="*/ 1246232 h 1774381"/>
                <a:gd name="connsiteX33" fmla="*/ 934097 w 1333219"/>
                <a:gd name="connsiteY33" fmla="*/ 1271548 h 1774381"/>
                <a:gd name="connsiteX34" fmla="*/ 926504 w 1333219"/>
                <a:gd name="connsiteY34" fmla="*/ 1292998 h 1774381"/>
                <a:gd name="connsiteX35" fmla="*/ 929812 w 1333219"/>
                <a:gd name="connsiteY35" fmla="*/ 1312818 h 1774381"/>
                <a:gd name="connsiteX36" fmla="*/ 929742 w 1333219"/>
                <a:gd name="connsiteY36" fmla="*/ 1343142 h 1774381"/>
                <a:gd name="connsiteX37" fmla="*/ 929742 w 1333219"/>
                <a:gd name="connsiteY37" fmla="*/ 1369297 h 1774381"/>
                <a:gd name="connsiteX38" fmla="*/ 915558 w 1333219"/>
                <a:gd name="connsiteY38" fmla="*/ 1394962 h 1774381"/>
                <a:gd name="connsiteX39" fmla="*/ 922731 w 1333219"/>
                <a:gd name="connsiteY39" fmla="*/ 1429082 h 1774381"/>
                <a:gd name="connsiteX40" fmla="*/ 927366 w 1333219"/>
                <a:gd name="connsiteY40" fmla="*/ 1472868 h 1774381"/>
                <a:gd name="connsiteX41" fmla="*/ 929462 w 1333219"/>
                <a:gd name="connsiteY41" fmla="*/ 1520915 h 1774381"/>
                <a:gd name="connsiteX42" fmla="*/ 918539 w 1333219"/>
                <a:gd name="connsiteY42" fmla="*/ 1554616 h 1774381"/>
                <a:gd name="connsiteX43" fmla="*/ 904658 w 1333219"/>
                <a:gd name="connsiteY43" fmla="*/ 1615287 h 1774381"/>
                <a:gd name="connsiteX44" fmla="*/ 902096 w 1333219"/>
                <a:gd name="connsiteY44" fmla="*/ 1671253 h 1774381"/>
                <a:gd name="connsiteX45" fmla="*/ 909247 w 1333219"/>
                <a:gd name="connsiteY45" fmla="*/ 1708727 h 1774381"/>
                <a:gd name="connsiteX46" fmla="*/ 901305 w 1333219"/>
                <a:gd name="connsiteY46" fmla="*/ 1728104 h 1774381"/>
                <a:gd name="connsiteX47" fmla="*/ 879342 w 1333219"/>
                <a:gd name="connsiteY47" fmla="*/ 1745805 h 1774381"/>
                <a:gd name="connsiteX48" fmla="*/ 874800 w 1333219"/>
                <a:gd name="connsiteY48" fmla="*/ 1750253 h 1774381"/>
                <a:gd name="connsiteX49" fmla="*/ 860174 w 1333219"/>
                <a:gd name="connsiteY49" fmla="*/ 1774382 h 1774381"/>
                <a:gd name="connsiteX50" fmla="*/ 854934 w 1333219"/>
                <a:gd name="connsiteY50" fmla="*/ 1771634 h 1774381"/>
                <a:gd name="connsiteX51" fmla="*/ 823446 w 1333219"/>
                <a:gd name="connsiteY51" fmla="*/ 1751394 h 1774381"/>
                <a:gd name="connsiteX52" fmla="*/ 801413 w 1333219"/>
                <a:gd name="connsiteY52" fmla="*/ 1737304 h 1774381"/>
                <a:gd name="connsiteX53" fmla="*/ 799317 w 1333219"/>
                <a:gd name="connsiteY53" fmla="*/ 1735184 h 1774381"/>
                <a:gd name="connsiteX54" fmla="*/ 800458 w 1333219"/>
                <a:gd name="connsiteY54" fmla="*/ 1720535 h 1774381"/>
                <a:gd name="connsiteX55" fmla="*/ 780266 w 1333219"/>
                <a:gd name="connsiteY55" fmla="*/ 1690747 h 1774381"/>
                <a:gd name="connsiteX56" fmla="*/ 766175 w 1333219"/>
                <a:gd name="connsiteY56" fmla="*/ 1675073 h 1774381"/>
                <a:gd name="connsiteX57" fmla="*/ 762798 w 1333219"/>
                <a:gd name="connsiteY57" fmla="*/ 1657046 h 1774381"/>
                <a:gd name="connsiteX58" fmla="*/ 763963 w 1333219"/>
                <a:gd name="connsiteY58" fmla="*/ 1639136 h 1774381"/>
                <a:gd name="connsiteX59" fmla="*/ 780266 w 1333219"/>
                <a:gd name="connsiteY59" fmla="*/ 1628423 h 1774381"/>
                <a:gd name="connsiteX60" fmla="*/ 793727 w 1333219"/>
                <a:gd name="connsiteY60" fmla="*/ 1614938 h 1774381"/>
                <a:gd name="connsiteX61" fmla="*/ 784714 w 1333219"/>
                <a:gd name="connsiteY61" fmla="*/ 1598704 h 1774381"/>
                <a:gd name="connsiteX62" fmla="*/ 801553 w 1333219"/>
                <a:gd name="connsiteY62" fmla="*/ 1576788 h 1774381"/>
                <a:gd name="connsiteX63" fmla="*/ 829664 w 1333219"/>
                <a:gd name="connsiteY63" fmla="*/ 1562698 h 1774381"/>
                <a:gd name="connsiteX64" fmla="*/ 829664 w 1333219"/>
                <a:gd name="connsiteY64" fmla="*/ 1540246 h 1774381"/>
                <a:gd name="connsiteX65" fmla="*/ 810566 w 1333219"/>
                <a:gd name="connsiteY65" fmla="*/ 1522266 h 1774381"/>
                <a:gd name="connsiteX66" fmla="*/ 785296 w 1333219"/>
                <a:gd name="connsiteY66" fmla="*/ 1517212 h 1774381"/>
                <a:gd name="connsiteX67" fmla="*/ 769552 w 1333219"/>
                <a:gd name="connsiteY67" fmla="*/ 1507104 h 1774381"/>
                <a:gd name="connsiteX68" fmla="*/ 751619 w 1333219"/>
                <a:gd name="connsiteY68" fmla="*/ 1498673 h 1774381"/>
                <a:gd name="connsiteX69" fmla="*/ 728562 w 1333219"/>
                <a:gd name="connsiteY69" fmla="*/ 1495925 h 1774381"/>
                <a:gd name="connsiteX70" fmla="*/ 719595 w 1333219"/>
                <a:gd name="connsiteY70" fmla="*/ 1502656 h 1774381"/>
                <a:gd name="connsiteX71" fmla="*/ 709487 w 1333219"/>
                <a:gd name="connsiteY71" fmla="*/ 1507104 h 1774381"/>
                <a:gd name="connsiteX72" fmla="*/ 689295 w 1333219"/>
                <a:gd name="connsiteY72" fmla="*/ 1501515 h 1774381"/>
                <a:gd name="connsiteX73" fmla="*/ 686966 w 1333219"/>
                <a:gd name="connsiteY73" fmla="*/ 1486353 h 1774381"/>
                <a:gd name="connsiteX74" fmla="*/ 663978 w 1333219"/>
                <a:gd name="connsiteY74" fmla="*/ 1445385 h 1774381"/>
                <a:gd name="connsiteX75" fmla="*/ 650516 w 1333219"/>
                <a:gd name="connsiteY75" fmla="*/ 1438026 h 1774381"/>
                <a:gd name="connsiteX76" fmla="*/ 640409 w 1333219"/>
                <a:gd name="connsiteY76" fmla="*/ 1442544 h 1774381"/>
                <a:gd name="connsiteX77" fmla="*/ 612298 w 1333219"/>
                <a:gd name="connsiteY77" fmla="*/ 1448134 h 1774381"/>
                <a:gd name="connsiteX78" fmla="*/ 593782 w 1333219"/>
                <a:gd name="connsiteY78" fmla="*/ 1442008 h 1774381"/>
                <a:gd name="connsiteX79" fmla="*/ 561245 w 1333219"/>
                <a:gd name="connsiteY79" fmla="*/ 1423469 h 1774381"/>
                <a:gd name="connsiteX80" fmla="*/ 539306 w 1333219"/>
                <a:gd name="connsiteY80" fmla="*/ 1407166 h 1774381"/>
                <a:gd name="connsiteX81" fmla="*/ 509006 w 1333219"/>
                <a:gd name="connsiteY81" fmla="*/ 1390304 h 1774381"/>
                <a:gd name="connsiteX82" fmla="*/ 486484 w 1333219"/>
                <a:gd name="connsiteY82" fmla="*/ 1397594 h 1774381"/>
                <a:gd name="connsiteX83" fmla="*/ 473605 w 1333219"/>
                <a:gd name="connsiteY83" fmla="*/ 1413897 h 1774381"/>
                <a:gd name="connsiteX84" fmla="*/ 455066 w 1333219"/>
                <a:gd name="connsiteY84" fmla="*/ 1412197 h 1774381"/>
                <a:gd name="connsiteX85" fmla="*/ 439322 w 1333219"/>
                <a:gd name="connsiteY85" fmla="*/ 1395894 h 1774381"/>
                <a:gd name="connsiteX86" fmla="*/ 445517 w 1333219"/>
                <a:gd name="connsiteY86" fmla="*/ 1375166 h 1774381"/>
                <a:gd name="connsiteX87" fmla="*/ 448894 w 1333219"/>
                <a:gd name="connsiteY87" fmla="*/ 1363358 h 1774381"/>
                <a:gd name="connsiteX88" fmla="*/ 434873 w 1333219"/>
                <a:gd name="connsiteY88" fmla="*/ 1350432 h 1774381"/>
                <a:gd name="connsiteX89" fmla="*/ 387082 w 1333219"/>
                <a:gd name="connsiteY89" fmla="*/ 1353180 h 1774381"/>
                <a:gd name="connsiteX90" fmla="*/ 350633 w 1333219"/>
                <a:gd name="connsiteY90" fmla="*/ 1379055 h 1774381"/>
                <a:gd name="connsiteX91" fmla="*/ 337614 w 1333219"/>
                <a:gd name="connsiteY91" fmla="*/ 1386881 h 1774381"/>
                <a:gd name="connsiteX92" fmla="*/ 333794 w 1333219"/>
                <a:gd name="connsiteY92" fmla="*/ 1389163 h 1774381"/>
                <a:gd name="connsiteX93" fmla="*/ 302842 w 1333219"/>
                <a:gd name="connsiteY93" fmla="*/ 1399877 h 1774381"/>
                <a:gd name="connsiteX94" fmla="*/ 280926 w 1333219"/>
                <a:gd name="connsiteY94" fmla="*/ 1416739 h 1774381"/>
                <a:gd name="connsiteX95" fmla="*/ 247853 w 1333219"/>
                <a:gd name="connsiteY95" fmla="*/ 1446457 h 1774381"/>
                <a:gd name="connsiteX96" fmla="*/ 221442 w 1333219"/>
                <a:gd name="connsiteY96" fmla="*/ 1453188 h 1774381"/>
                <a:gd name="connsiteX97" fmla="*/ 225332 w 1333219"/>
                <a:gd name="connsiteY97" fmla="*/ 1435278 h 1774381"/>
                <a:gd name="connsiteX98" fmla="*/ 232668 w 1333219"/>
                <a:gd name="connsiteY98" fmla="*/ 1424564 h 1774381"/>
                <a:gd name="connsiteX99" fmla="*/ 232715 w 1333219"/>
                <a:gd name="connsiteY99" fmla="*/ 1424564 h 1774381"/>
                <a:gd name="connsiteX100" fmla="*/ 232342 w 1333219"/>
                <a:gd name="connsiteY100" fmla="*/ 1421932 h 1774381"/>
                <a:gd name="connsiteX101" fmla="*/ 232342 w 1333219"/>
                <a:gd name="connsiteY101" fmla="*/ 1421932 h 1774381"/>
                <a:gd name="connsiteX102" fmla="*/ 231900 w 1333219"/>
                <a:gd name="connsiteY102" fmla="*/ 1421164 h 1774381"/>
                <a:gd name="connsiteX103" fmla="*/ 230828 w 1333219"/>
                <a:gd name="connsiteY103" fmla="*/ 1419673 h 1774381"/>
                <a:gd name="connsiteX104" fmla="*/ 230246 w 1333219"/>
                <a:gd name="connsiteY104" fmla="*/ 1418975 h 1774381"/>
                <a:gd name="connsiteX105" fmla="*/ 230246 w 1333219"/>
                <a:gd name="connsiteY105" fmla="*/ 1418928 h 1774381"/>
                <a:gd name="connsiteX106" fmla="*/ 229315 w 1333219"/>
                <a:gd name="connsiteY106" fmla="*/ 1417856 h 1774381"/>
                <a:gd name="connsiteX107" fmla="*/ 228849 w 1333219"/>
                <a:gd name="connsiteY107" fmla="*/ 1417298 h 1774381"/>
                <a:gd name="connsiteX108" fmla="*/ 228127 w 1333219"/>
                <a:gd name="connsiteY108" fmla="*/ 1416343 h 1774381"/>
                <a:gd name="connsiteX109" fmla="*/ 228103 w 1333219"/>
                <a:gd name="connsiteY109" fmla="*/ 1416319 h 1774381"/>
                <a:gd name="connsiteX110" fmla="*/ 227917 w 1333219"/>
                <a:gd name="connsiteY110" fmla="*/ 1415970 h 1774381"/>
                <a:gd name="connsiteX111" fmla="*/ 227684 w 1333219"/>
                <a:gd name="connsiteY111" fmla="*/ 1415038 h 1774381"/>
                <a:gd name="connsiteX112" fmla="*/ 227684 w 1333219"/>
                <a:gd name="connsiteY112" fmla="*/ 1382432 h 1774381"/>
                <a:gd name="connsiteX113" fmla="*/ 228569 w 1333219"/>
                <a:gd name="connsiteY113" fmla="*/ 1377075 h 1774381"/>
                <a:gd name="connsiteX114" fmla="*/ 228569 w 1333219"/>
                <a:gd name="connsiteY114" fmla="*/ 1377052 h 1774381"/>
                <a:gd name="connsiteX115" fmla="*/ 229221 w 1333219"/>
                <a:gd name="connsiteY115" fmla="*/ 1376051 h 1774381"/>
                <a:gd name="connsiteX116" fmla="*/ 231481 w 1333219"/>
                <a:gd name="connsiteY116" fmla="*/ 1374537 h 1774381"/>
                <a:gd name="connsiteX117" fmla="*/ 232133 w 1333219"/>
                <a:gd name="connsiteY117" fmla="*/ 1374327 h 1774381"/>
                <a:gd name="connsiteX118" fmla="*/ 235440 w 1333219"/>
                <a:gd name="connsiteY118" fmla="*/ 1372930 h 1774381"/>
                <a:gd name="connsiteX119" fmla="*/ 236139 w 1333219"/>
                <a:gd name="connsiteY119" fmla="*/ 1372301 h 1774381"/>
                <a:gd name="connsiteX120" fmla="*/ 236418 w 1333219"/>
                <a:gd name="connsiteY120" fmla="*/ 1371952 h 1774381"/>
                <a:gd name="connsiteX121" fmla="*/ 236791 w 1333219"/>
                <a:gd name="connsiteY121" fmla="*/ 1371183 h 1774381"/>
                <a:gd name="connsiteX122" fmla="*/ 236954 w 1333219"/>
                <a:gd name="connsiteY122" fmla="*/ 1370554 h 1774381"/>
                <a:gd name="connsiteX123" fmla="*/ 236907 w 1333219"/>
                <a:gd name="connsiteY123" fmla="*/ 1368947 h 1774381"/>
                <a:gd name="connsiteX124" fmla="*/ 236674 w 1333219"/>
                <a:gd name="connsiteY124" fmla="*/ 1367969 h 1774381"/>
                <a:gd name="connsiteX125" fmla="*/ 236674 w 1333219"/>
                <a:gd name="connsiteY125" fmla="*/ 1367969 h 1774381"/>
                <a:gd name="connsiteX126" fmla="*/ 234601 w 1333219"/>
                <a:gd name="connsiteY126" fmla="*/ 1364499 h 1774381"/>
                <a:gd name="connsiteX127" fmla="*/ 233926 w 1333219"/>
                <a:gd name="connsiteY127" fmla="*/ 1363870 h 1774381"/>
                <a:gd name="connsiteX128" fmla="*/ 233204 w 1333219"/>
                <a:gd name="connsiteY128" fmla="*/ 1363358 h 1774381"/>
                <a:gd name="connsiteX129" fmla="*/ 233181 w 1333219"/>
                <a:gd name="connsiteY129" fmla="*/ 1363334 h 1774381"/>
                <a:gd name="connsiteX130" fmla="*/ 231946 w 1333219"/>
                <a:gd name="connsiteY130" fmla="*/ 1362542 h 1774381"/>
                <a:gd name="connsiteX131" fmla="*/ 230223 w 1333219"/>
                <a:gd name="connsiteY131" fmla="*/ 1361331 h 1774381"/>
                <a:gd name="connsiteX132" fmla="*/ 228826 w 1333219"/>
                <a:gd name="connsiteY132" fmla="*/ 1360330 h 1774381"/>
                <a:gd name="connsiteX133" fmla="*/ 221699 w 1333219"/>
                <a:gd name="connsiteY133" fmla="*/ 1355276 h 1774381"/>
                <a:gd name="connsiteX134" fmla="*/ 216691 w 1333219"/>
                <a:gd name="connsiteY134" fmla="*/ 1351759 h 1774381"/>
                <a:gd name="connsiteX135" fmla="*/ 211381 w 1333219"/>
                <a:gd name="connsiteY135" fmla="*/ 1348196 h 1774381"/>
                <a:gd name="connsiteX136" fmla="*/ 211335 w 1333219"/>
                <a:gd name="connsiteY136" fmla="*/ 1348172 h 1774381"/>
                <a:gd name="connsiteX137" fmla="*/ 209984 w 1333219"/>
                <a:gd name="connsiteY137" fmla="*/ 1347148 h 1774381"/>
                <a:gd name="connsiteX138" fmla="*/ 209402 w 1333219"/>
                <a:gd name="connsiteY138" fmla="*/ 1346565 h 1774381"/>
                <a:gd name="connsiteX139" fmla="*/ 208842 w 1333219"/>
                <a:gd name="connsiteY139" fmla="*/ 1345983 h 1774381"/>
                <a:gd name="connsiteX140" fmla="*/ 206863 w 1333219"/>
                <a:gd name="connsiteY140" fmla="*/ 1330868 h 1774381"/>
                <a:gd name="connsiteX141" fmla="*/ 207608 w 1333219"/>
                <a:gd name="connsiteY141" fmla="*/ 1328003 h 1774381"/>
                <a:gd name="connsiteX142" fmla="*/ 208773 w 1333219"/>
                <a:gd name="connsiteY142" fmla="*/ 1324044 h 1774381"/>
                <a:gd name="connsiteX143" fmla="*/ 209122 w 1333219"/>
                <a:gd name="connsiteY143" fmla="*/ 1322903 h 1774381"/>
                <a:gd name="connsiteX144" fmla="*/ 209238 w 1333219"/>
                <a:gd name="connsiteY144" fmla="*/ 1322344 h 1774381"/>
                <a:gd name="connsiteX145" fmla="*/ 209518 w 1333219"/>
                <a:gd name="connsiteY145" fmla="*/ 1320993 h 1774381"/>
                <a:gd name="connsiteX146" fmla="*/ 209681 w 1333219"/>
                <a:gd name="connsiteY146" fmla="*/ 1320201 h 1774381"/>
                <a:gd name="connsiteX147" fmla="*/ 210450 w 1333219"/>
                <a:gd name="connsiteY147" fmla="*/ 1315450 h 1774381"/>
                <a:gd name="connsiteX148" fmla="*/ 210752 w 1333219"/>
                <a:gd name="connsiteY148" fmla="*/ 1313098 h 1774381"/>
                <a:gd name="connsiteX149" fmla="*/ 211008 w 1333219"/>
                <a:gd name="connsiteY149" fmla="*/ 1310838 h 1774381"/>
                <a:gd name="connsiteX150" fmla="*/ 211148 w 1333219"/>
                <a:gd name="connsiteY150" fmla="*/ 1309068 h 1774381"/>
                <a:gd name="connsiteX151" fmla="*/ 211311 w 1333219"/>
                <a:gd name="connsiteY151" fmla="*/ 1307275 h 1774381"/>
                <a:gd name="connsiteX152" fmla="*/ 211405 w 1333219"/>
                <a:gd name="connsiteY152" fmla="*/ 1301779 h 1774381"/>
                <a:gd name="connsiteX153" fmla="*/ 211381 w 1333219"/>
                <a:gd name="connsiteY153" fmla="*/ 1300474 h 1774381"/>
                <a:gd name="connsiteX154" fmla="*/ 211008 w 1333219"/>
                <a:gd name="connsiteY154" fmla="*/ 1297912 h 1774381"/>
                <a:gd name="connsiteX155" fmla="*/ 210450 w 1333219"/>
                <a:gd name="connsiteY155" fmla="*/ 1295723 h 1774381"/>
                <a:gd name="connsiteX156" fmla="*/ 210007 w 1333219"/>
                <a:gd name="connsiteY156" fmla="*/ 1294349 h 1774381"/>
                <a:gd name="connsiteX157" fmla="*/ 209727 w 1333219"/>
                <a:gd name="connsiteY157" fmla="*/ 1293511 h 1774381"/>
                <a:gd name="connsiteX158" fmla="*/ 209402 w 1333219"/>
                <a:gd name="connsiteY158" fmla="*/ 1292509 h 1774381"/>
                <a:gd name="connsiteX159" fmla="*/ 207934 w 1333219"/>
                <a:gd name="connsiteY159" fmla="*/ 1283007 h 1774381"/>
                <a:gd name="connsiteX160" fmla="*/ 208610 w 1333219"/>
                <a:gd name="connsiteY160" fmla="*/ 1277277 h 1774381"/>
                <a:gd name="connsiteX161" fmla="*/ 209821 w 1333219"/>
                <a:gd name="connsiteY161" fmla="*/ 1275437 h 1774381"/>
                <a:gd name="connsiteX162" fmla="*/ 215201 w 1333219"/>
                <a:gd name="connsiteY162" fmla="*/ 1270709 h 1774381"/>
                <a:gd name="connsiteX163" fmla="*/ 215760 w 1333219"/>
                <a:gd name="connsiteY163" fmla="*/ 1270174 h 1774381"/>
                <a:gd name="connsiteX164" fmla="*/ 216342 w 1333219"/>
                <a:gd name="connsiteY164" fmla="*/ 1269545 h 1774381"/>
                <a:gd name="connsiteX165" fmla="*/ 217273 w 1333219"/>
                <a:gd name="connsiteY165" fmla="*/ 1268613 h 1774381"/>
                <a:gd name="connsiteX166" fmla="*/ 220464 w 1333219"/>
                <a:gd name="connsiteY166" fmla="*/ 1266121 h 1774381"/>
                <a:gd name="connsiteX167" fmla="*/ 238561 w 1333219"/>
                <a:gd name="connsiteY167" fmla="*/ 1255408 h 1774381"/>
                <a:gd name="connsiteX168" fmla="*/ 239422 w 1333219"/>
                <a:gd name="connsiteY168" fmla="*/ 1254383 h 1774381"/>
                <a:gd name="connsiteX169" fmla="*/ 239912 w 1333219"/>
                <a:gd name="connsiteY169" fmla="*/ 1253288 h 1774381"/>
                <a:gd name="connsiteX170" fmla="*/ 239935 w 1333219"/>
                <a:gd name="connsiteY170" fmla="*/ 1252962 h 1774381"/>
                <a:gd name="connsiteX171" fmla="*/ 239818 w 1333219"/>
                <a:gd name="connsiteY171" fmla="*/ 1252380 h 1774381"/>
                <a:gd name="connsiteX172" fmla="*/ 239492 w 1333219"/>
                <a:gd name="connsiteY172" fmla="*/ 1251845 h 1774381"/>
                <a:gd name="connsiteX173" fmla="*/ 239073 w 1333219"/>
                <a:gd name="connsiteY173" fmla="*/ 1251472 h 1774381"/>
                <a:gd name="connsiteX174" fmla="*/ 237280 w 1333219"/>
                <a:gd name="connsiteY174" fmla="*/ 1250610 h 1774381"/>
                <a:gd name="connsiteX175" fmla="*/ 236325 w 1333219"/>
                <a:gd name="connsiteY175" fmla="*/ 1250354 h 1774381"/>
                <a:gd name="connsiteX176" fmla="*/ 235137 w 1333219"/>
                <a:gd name="connsiteY176" fmla="*/ 1250074 h 1774381"/>
                <a:gd name="connsiteX177" fmla="*/ 233973 w 1333219"/>
                <a:gd name="connsiteY177" fmla="*/ 1249911 h 1774381"/>
                <a:gd name="connsiteX178" fmla="*/ 229990 w 1333219"/>
                <a:gd name="connsiteY178" fmla="*/ 1249492 h 1774381"/>
                <a:gd name="connsiteX179" fmla="*/ 223329 w 1333219"/>
                <a:gd name="connsiteY179" fmla="*/ 1249306 h 1774381"/>
                <a:gd name="connsiteX180" fmla="*/ 220301 w 1333219"/>
                <a:gd name="connsiteY180" fmla="*/ 1249306 h 1774381"/>
                <a:gd name="connsiteX181" fmla="*/ 215667 w 1333219"/>
                <a:gd name="connsiteY181" fmla="*/ 1249958 h 1774381"/>
                <a:gd name="connsiteX182" fmla="*/ 205442 w 1333219"/>
                <a:gd name="connsiteY182" fmla="*/ 1249911 h 1774381"/>
                <a:gd name="connsiteX183" fmla="*/ 202694 w 1333219"/>
                <a:gd name="connsiteY183" fmla="*/ 1247955 h 1774381"/>
                <a:gd name="connsiteX184" fmla="*/ 201762 w 1333219"/>
                <a:gd name="connsiteY184" fmla="*/ 1246371 h 1774381"/>
                <a:gd name="connsiteX185" fmla="*/ 201413 w 1333219"/>
                <a:gd name="connsiteY185" fmla="*/ 1245393 h 1774381"/>
                <a:gd name="connsiteX186" fmla="*/ 201180 w 1333219"/>
                <a:gd name="connsiteY186" fmla="*/ 1244275 h 1774381"/>
                <a:gd name="connsiteX187" fmla="*/ 200970 w 1333219"/>
                <a:gd name="connsiteY187" fmla="*/ 1241900 h 1774381"/>
                <a:gd name="connsiteX188" fmla="*/ 201017 w 1333219"/>
                <a:gd name="connsiteY188" fmla="*/ 1240572 h 1774381"/>
                <a:gd name="connsiteX189" fmla="*/ 201203 w 1333219"/>
                <a:gd name="connsiteY189" fmla="*/ 1239361 h 1774381"/>
                <a:gd name="connsiteX190" fmla="*/ 201506 w 1333219"/>
                <a:gd name="connsiteY190" fmla="*/ 1238243 h 1774381"/>
                <a:gd name="connsiteX191" fmla="*/ 202997 w 1333219"/>
                <a:gd name="connsiteY191" fmla="*/ 1235402 h 1774381"/>
                <a:gd name="connsiteX192" fmla="*/ 204324 w 1333219"/>
                <a:gd name="connsiteY192" fmla="*/ 1233841 h 1774381"/>
                <a:gd name="connsiteX193" fmla="*/ 210776 w 1333219"/>
                <a:gd name="connsiteY193" fmla="*/ 1228624 h 1774381"/>
                <a:gd name="connsiteX194" fmla="*/ 211381 w 1333219"/>
                <a:gd name="connsiteY194" fmla="*/ 1228019 h 1774381"/>
                <a:gd name="connsiteX195" fmla="*/ 216901 w 1333219"/>
                <a:gd name="connsiteY195" fmla="*/ 1221288 h 1774381"/>
                <a:gd name="connsiteX196" fmla="*/ 213244 w 1333219"/>
                <a:gd name="connsiteY196" fmla="*/ 1210574 h 1774381"/>
                <a:gd name="connsiteX197" fmla="*/ 206234 w 1333219"/>
                <a:gd name="connsiteY197" fmla="*/ 1201608 h 1774381"/>
                <a:gd name="connsiteX198" fmla="*/ 213244 w 1333219"/>
                <a:gd name="connsiteY198" fmla="*/ 1183092 h 1774381"/>
                <a:gd name="connsiteX199" fmla="*/ 213244 w 1333219"/>
                <a:gd name="connsiteY199" fmla="*/ 1171843 h 1774381"/>
                <a:gd name="connsiteX200" fmla="*/ 202880 w 1333219"/>
                <a:gd name="connsiteY200" fmla="*/ 1166253 h 1774381"/>
                <a:gd name="connsiteX201" fmla="*/ 192213 w 1333219"/>
                <a:gd name="connsiteY201" fmla="*/ 1131411 h 1774381"/>
                <a:gd name="connsiteX202" fmla="*/ 195334 w 1333219"/>
                <a:gd name="connsiteY202" fmla="*/ 1129641 h 1774381"/>
                <a:gd name="connsiteX203" fmla="*/ 197291 w 1333219"/>
                <a:gd name="connsiteY203" fmla="*/ 1129245 h 1774381"/>
                <a:gd name="connsiteX204" fmla="*/ 198432 w 1333219"/>
                <a:gd name="connsiteY204" fmla="*/ 1129012 h 1774381"/>
                <a:gd name="connsiteX205" fmla="*/ 198478 w 1333219"/>
                <a:gd name="connsiteY205" fmla="*/ 1129012 h 1774381"/>
                <a:gd name="connsiteX206" fmla="*/ 203486 w 1333219"/>
                <a:gd name="connsiteY206" fmla="*/ 1127871 h 1774381"/>
                <a:gd name="connsiteX207" fmla="*/ 205046 w 1333219"/>
                <a:gd name="connsiteY207" fmla="*/ 1127405 h 1774381"/>
                <a:gd name="connsiteX208" fmla="*/ 208353 w 1333219"/>
                <a:gd name="connsiteY208" fmla="*/ 1125938 h 1774381"/>
                <a:gd name="connsiteX209" fmla="*/ 212290 w 1333219"/>
                <a:gd name="connsiteY209" fmla="*/ 1122514 h 1774381"/>
                <a:gd name="connsiteX210" fmla="*/ 213244 w 1333219"/>
                <a:gd name="connsiteY210" fmla="*/ 1120744 h 1774381"/>
                <a:gd name="connsiteX211" fmla="*/ 191072 w 1333219"/>
                <a:gd name="connsiteY211" fmla="*/ 1106141 h 1774381"/>
                <a:gd name="connsiteX212" fmla="*/ 192213 w 1333219"/>
                <a:gd name="connsiteY212" fmla="*/ 1094916 h 1774381"/>
                <a:gd name="connsiteX213" fmla="*/ 216901 w 1333219"/>
                <a:gd name="connsiteY213" fmla="*/ 1091539 h 1774381"/>
                <a:gd name="connsiteX214" fmla="*/ 211381 w 1333219"/>
                <a:gd name="connsiteY214" fmla="*/ 1076377 h 1774381"/>
                <a:gd name="connsiteX215" fmla="*/ 187718 w 1333219"/>
                <a:gd name="connsiteY215" fmla="*/ 1070205 h 1774381"/>
                <a:gd name="connsiteX216" fmla="*/ 168038 w 1333219"/>
                <a:gd name="connsiteY216" fmla="*/ 1055043 h 1774381"/>
                <a:gd name="connsiteX217" fmla="*/ 193308 w 1333219"/>
                <a:gd name="connsiteY217" fmla="*/ 1011746 h 1774381"/>
                <a:gd name="connsiteX218" fmla="*/ 228662 w 1333219"/>
                <a:gd name="connsiteY218" fmla="*/ 977533 h 1774381"/>
                <a:gd name="connsiteX219" fmla="*/ 252884 w 1333219"/>
                <a:gd name="connsiteY219" fmla="*/ 952776 h 1774381"/>
                <a:gd name="connsiteX220" fmla="*/ 252884 w 1333219"/>
                <a:gd name="connsiteY220" fmla="*/ 943576 h 1774381"/>
                <a:gd name="connsiteX221" fmla="*/ 252092 w 1333219"/>
                <a:gd name="connsiteY221" fmla="*/ 941993 h 1774381"/>
                <a:gd name="connsiteX222" fmla="*/ 250043 w 1333219"/>
                <a:gd name="connsiteY222" fmla="*/ 943576 h 1774381"/>
                <a:gd name="connsiteX223" fmla="*/ 233204 w 1333219"/>
                <a:gd name="connsiteY223" fmla="*/ 943576 h 1774381"/>
                <a:gd name="connsiteX224" fmla="*/ 202601 w 1333219"/>
                <a:gd name="connsiteY224" fmla="*/ 940455 h 1774381"/>
                <a:gd name="connsiteX225" fmla="*/ 190560 w 1333219"/>
                <a:gd name="connsiteY225" fmla="*/ 929486 h 1774381"/>
                <a:gd name="connsiteX226" fmla="*/ 185133 w 1333219"/>
                <a:gd name="connsiteY226" fmla="*/ 909596 h 1774381"/>
                <a:gd name="connsiteX227" fmla="*/ 178123 w 1333219"/>
                <a:gd name="connsiteY227" fmla="*/ 901444 h 1774381"/>
                <a:gd name="connsiteX228" fmla="*/ 166943 w 1333219"/>
                <a:gd name="connsiteY228" fmla="*/ 889636 h 1774381"/>
                <a:gd name="connsiteX229" fmla="*/ 178402 w 1333219"/>
                <a:gd name="connsiteY229" fmla="*/ 876175 h 1774381"/>
                <a:gd name="connsiteX230" fmla="*/ 174233 w 1333219"/>
                <a:gd name="connsiteY230" fmla="*/ 861292 h 1774381"/>
                <a:gd name="connsiteX231" fmla="*/ 163869 w 1333219"/>
                <a:gd name="connsiteY231" fmla="*/ 855074 h 1774381"/>
                <a:gd name="connsiteX232" fmla="*/ 146122 w 1333219"/>
                <a:gd name="connsiteY232" fmla="*/ 847248 h 1774381"/>
                <a:gd name="connsiteX233" fmla="*/ 141674 w 1333219"/>
                <a:gd name="connsiteY233" fmla="*/ 829804 h 1774381"/>
                <a:gd name="connsiteX234" fmla="*/ 132660 w 1333219"/>
                <a:gd name="connsiteY234" fmla="*/ 823073 h 1774381"/>
                <a:gd name="connsiteX235" fmla="*/ 128725 w 1333219"/>
                <a:gd name="connsiteY235" fmla="*/ 813268 h 1774381"/>
                <a:gd name="connsiteX236" fmla="*/ 142209 w 1333219"/>
                <a:gd name="connsiteY236" fmla="*/ 788837 h 1774381"/>
                <a:gd name="connsiteX237" fmla="*/ 148964 w 1333219"/>
                <a:gd name="connsiteY237" fmla="*/ 765244 h 1774381"/>
                <a:gd name="connsiteX238" fmla="*/ 161564 w 1333219"/>
                <a:gd name="connsiteY238" fmla="*/ 757651 h 1774381"/>
                <a:gd name="connsiteX239" fmla="*/ 175910 w 1333219"/>
                <a:gd name="connsiteY239" fmla="*/ 757651 h 1774381"/>
                <a:gd name="connsiteX240" fmla="*/ 182641 w 1333219"/>
                <a:gd name="connsiteY240" fmla="*/ 733243 h 1774381"/>
                <a:gd name="connsiteX241" fmla="*/ 175049 w 1333219"/>
                <a:gd name="connsiteY241" fmla="*/ 703711 h 1774381"/>
                <a:gd name="connsiteX242" fmla="*/ 148964 w 1333219"/>
                <a:gd name="connsiteY242" fmla="*/ 702104 h 1774381"/>
                <a:gd name="connsiteX243" fmla="*/ 125371 w 1333219"/>
                <a:gd name="connsiteY243" fmla="*/ 718081 h 1774381"/>
                <a:gd name="connsiteX244" fmla="*/ 106832 w 1333219"/>
                <a:gd name="connsiteY244" fmla="*/ 691996 h 1774381"/>
                <a:gd name="connsiteX245" fmla="*/ 86639 w 1333219"/>
                <a:gd name="connsiteY245" fmla="*/ 666633 h 1774381"/>
                <a:gd name="connsiteX246" fmla="*/ 82424 w 1333219"/>
                <a:gd name="connsiteY246" fmla="*/ 645230 h 1774381"/>
                <a:gd name="connsiteX247" fmla="*/ 73923 w 1333219"/>
                <a:gd name="connsiteY247" fmla="*/ 644787 h 1774381"/>
                <a:gd name="connsiteX248" fmla="*/ 56292 w 1333219"/>
                <a:gd name="connsiteY248" fmla="*/ 638056 h 1774381"/>
                <a:gd name="connsiteX249" fmla="*/ 78208 w 1333219"/>
                <a:gd name="connsiteY249" fmla="*/ 620356 h 1774381"/>
                <a:gd name="connsiteX250" fmla="*/ 91088 w 1333219"/>
                <a:gd name="connsiteY250" fmla="*/ 570678 h 1774381"/>
                <a:gd name="connsiteX251" fmla="*/ 90808 w 1333219"/>
                <a:gd name="connsiteY251" fmla="*/ 541961 h 1774381"/>
                <a:gd name="connsiteX252" fmla="*/ 90808 w 1333219"/>
                <a:gd name="connsiteY252" fmla="*/ 492283 h 1774381"/>
                <a:gd name="connsiteX253" fmla="*/ 76508 w 1333219"/>
                <a:gd name="connsiteY253" fmla="*/ 458606 h 1774381"/>
                <a:gd name="connsiteX254" fmla="*/ 47861 w 1333219"/>
                <a:gd name="connsiteY254" fmla="*/ 432498 h 1774381"/>
                <a:gd name="connsiteX255" fmla="*/ 29322 w 1333219"/>
                <a:gd name="connsiteY255" fmla="*/ 432498 h 1774381"/>
                <a:gd name="connsiteX256" fmla="*/ 8314 w 1333219"/>
                <a:gd name="connsiteY256" fmla="*/ 432498 h 1774381"/>
                <a:gd name="connsiteX257" fmla="*/ 0 w 1333219"/>
                <a:gd name="connsiteY257" fmla="*/ 414122 h 1774381"/>
                <a:gd name="connsiteX258" fmla="*/ 6568 w 1333219"/>
                <a:gd name="connsiteY258" fmla="*/ 405574 h 1774381"/>
                <a:gd name="connsiteX259" fmla="*/ 26760 w 1333219"/>
                <a:gd name="connsiteY259" fmla="*/ 386965 h 1774381"/>
                <a:gd name="connsiteX260" fmla="*/ 63023 w 1333219"/>
                <a:gd name="connsiteY260" fmla="*/ 367635 h 1774381"/>
                <a:gd name="connsiteX261" fmla="*/ 82377 w 1333219"/>
                <a:gd name="connsiteY261" fmla="*/ 348420 h 1774381"/>
                <a:gd name="connsiteX262" fmla="*/ 95024 w 1333219"/>
                <a:gd name="connsiteY262" fmla="*/ 330557 h 1774381"/>
                <a:gd name="connsiteX263" fmla="*/ 113563 w 1333219"/>
                <a:gd name="connsiteY263" fmla="*/ 301910 h 1774381"/>
                <a:gd name="connsiteX264" fmla="*/ 120294 w 1333219"/>
                <a:gd name="connsiteY264" fmla="*/ 279132 h 1774381"/>
                <a:gd name="connsiteX265" fmla="*/ 143094 w 1333219"/>
                <a:gd name="connsiteY265" fmla="*/ 250555 h 1774381"/>
                <a:gd name="connsiteX266" fmla="*/ 158210 w 1333219"/>
                <a:gd name="connsiteY266" fmla="*/ 221862 h 1774381"/>
                <a:gd name="connsiteX267" fmla="*/ 164941 w 1333219"/>
                <a:gd name="connsiteY267" fmla="*/ 184784 h 1774381"/>
                <a:gd name="connsiteX268" fmla="*/ 189395 w 1333219"/>
                <a:gd name="connsiteY268" fmla="*/ 140183 h 1774381"/>
                <a:gd name="connsiteX269" fmla="*/ 212103 w 1333219"/>
                <a:gd name="connsiteY269" fmla="*/ 55943 h 1774381"/>
                <a:gd name="connsiteX270" fmla="*/ 212918 w 1333219"/>
                <a:gd name="connsiteY270" fmla="*/ 0 h 1774381"/>
                <a:gd name="connsiteX271" fmla="*/ 218624 w 1333219"/>
                <a:gd name="connsiteY271" fmla="*/ 1747 h 1774381"/>
                <a:gd name="connsiteX272" fmla="*/ 221815 w 1333219"/>
                <a:gd name="connsiteY272" fmla="*/ 2748 h 1774381"/>
                <a:gd name="connsiteX273" fmla="*/ 229967 w 1333219"/>
                <a:gd name="connsiteY273" fmla="*/ 5240 h 1774381"/>
                <a:gd name="connsiteX274" fmla="*/ 233740 w 1333219"/>
                <a:gd name="connsiteY274" fmla="*/ 6451 h 1774381"/>
                <a:gd name="connsiteX275" fmla="*/ 237326 w 1333219"/>
                <a:gd name="connsiteY275" fmla="*/ 7523 h 1774381"/>
                <a:gd name="connsiteX276" fmla="*/ 255912 w 1333219"/>
                <a:gd name="connsiteY276" fmla="*/ 13392 h 1774381"/>
                <a:gd name="connsiteX277" fmla="*/ 256727 w 1333219"/>
                <a:gd name="connsiteY277" fmla="*/ 13671 h 1774381"/>
                <a:gd name="connsiteX278" fmla="*/ 257193 w 1333219"/>
                <a:gd name="connsiteY278" fmla="*/ 13811 h 1774381"/>
                <a:gd name="connsiteX279" fmla="*/ 285025 w 1333219"/>
                <a:gd name="connsiteY279" fmla="*/ 29369 h 1774381"/>
                <a:gd name="connsiteX280" fmla="*/ 299721 w 1333219"/>
                <a:gd name="connsiteY280" fmla="*/ 50866 h 1774381"/>
                <a:gd name="connsiteX281" fmla="*/ 310690 w 1333219"/>
                <a:gd name="connsiteY281" fmla="*/ 44996 h 1774381"/>
                <a:gd name="connsiteX282" fmla="*/ 330510 w 1333219"/>
                <a:gd name="connsiteY282" fmla="*/ 35308 h 1774381"/>
                <a:gd name="connsiteX283" fmla="*/ 365026 w 1333219"/>
                <a:gd name="connsiteY283" fmla="*/ 76951 h 1774381"/>
                <a:gd name="connsiteX284" fmla="*/ 392462 w 1333219"/>
                <a:gd name="connsiteY284" fmla="*/ 132614 h 1774381"/>
                <a:gd name="connsiteX285" fmla="*/ 391158 w 1333219"/>
                <a:gd name="connsiteY285" fmla="*/ 147729 h 1774381"/>
                <a:gd name="connsiteX286" fmla="*/ 399589 w 1333219"/>
                <a:gd name="connsiteY286" fmla="*/ 155741 h 1774381"/>
                <a:gd name="connsiteX287" fmla="*/ 402966 w 1333219"/>
                <a:gd name="connsiteY287" fmla="*/ 154926 h 1774381"/>
                <a:gd name="connsiteX288" fmla="*/ 419805 w 1333219"/>
                <a:gd name="connsiteY288" fmla="*/ 149476 h 1774381"/>
                <a:gd name="connsiteX289" fmla="*/ 425254 w 1333219"/>
                <a:gd name="connsiteY289" fmla="*/ 157814 h 1774381"/>
                <a:gd name="connsiteX290" fmla="*/ 447962 w 1333219"/>
                <a:gd name="connsiteY290" fmla="*/ 143537 h 1774381"/>
                <a:gd name="connsiteX291" fmla="*/ 467805 w 1333219"/>
                <a:gd name="connsiteY291" fmla="*/ 133848 h 1774381"/>
                <a:gd name="connsiteX292" fmla="*/ 496895 w 1333219"/>
                <a:gd name="connsiteY292" fmla="*/ 141860 h 1774381"/>
                <a:gd name="connsiteX293" fmla="*/ 541099 w 1333219"/>
                <a:gd name="connsiteY293" fmla="*/ 164545 h 1774381"/>
                <a:gd name="connsiteX294" fmla="*/ 563016 w 1333219"/>
                <a:gd name="connsiteY294" fmla="*/ 172184 h 1774381"/>
                <a:gd name="connsiteX295" fmla="*/ 563761 w 1333219"/>
                <a:gd name="connsiteY295" fmla="*/ 172254 h 1774381"/>
                <a:gd name="connsiteX296" fmla="*/ 564436 w 1333219"/>
                <a:gd name="connsiteY296" fmla="*/ 172300 h 1774381"/>
                <a:gd name="connsiteX297" fmla="*/ 566253 w 1333219"/>
                <a:gd name="connsiteY297" fmla="*/ 172533 h 1774381"/>
                <a:gd name="connsiteX298" fmla="*/ 566602 w 1333219"/>
                <a:gd name="connsiteY298" fmla="*/ 172580 h 1774381"/>
                <a:gd name="connsiteX299" fmla="*/ 567394 w 1333219"/>
                <a:gd name="connsiteY299" fmla="*/ 172650 h 1774381"/>
                <a:gd name="connsiteX300" fmla="*/ 570026 w 1333219"/>
                <a:gd name="connsiteY300" fmla="*/ 172999 h 1774381"/>
                <a:gd name="connsiteX301" fmla="*/ 575895 w 1333219"/>
                <a:gd name="connsiteY301" fmla="*/ 173721 h 1774381"/>
                <a:gd name="connsiteX302" fmla="*/ 577502 w 1333219"/>
                <a:gd name="connsiteY302" fmla="*/ 173954 h 1774381"/>
                <a:gd name="connsiteX303" fmla="*/ 588611 w 1333219"/>
                <a:gd name="connsiteY303" fmla="*/ 175328 h 1774381"/>
                <a:gd name="connsiteX304" fmla="*/ 592594 w 1333219"/>
                <a:gd name="connsiteY304" fmla="*/ 175840 h 1774381"/>
                <a:gd name="connsiteX305" fmla="*/ 594643 w 1333219"/>
                <a:gd name="connsiteY305" fmla="*/ 176073 h 1774381"/>
                <a:gd name="connsiteX306" fmla="*/ 595039 w 1333219"/>
                <a:gd name="connsiteY306" fmla="*/ 176167 h 1774381"/>
                <a:gd name="connsiteX307" fmla="*/ 598416 w 1333219"/>
                <a:gd name="connsiteY307" fmla="*/ 176562 h 1774381"/>
                <a:gd name="connsiteX308" fmla="*/ 600140 w 1333219"/>
                <a:gd name="connsiteY308" fmla="*/ 176749 h 1774381"/>
                <a:gd name="connsiteX309" fmla="*/ 604332 w 1333219"/>
                <a:gd name="connsiteY309" fmla="*/ 177308 h 1774381"/>
                <a:gd name="connsiteX310" fmla="*/ 606405 w 1333219"/>
                <a:gd name="connsiteY310" fmla="*/ 177564 h 1774381"/>
                <a:gd name="connsiteX311" fmla="*/ 606824 w 1333219"/>
                <a:gd name="connsiteY311" fmla="*/ 177657 h 1774381"/>
                <a:gd name="connsiteX312" fmla="*/ 610620 w 1333219"/>
                <a:gd name="connsiteY312" fmla="*/ 178053 h 1774381"/>
                <a:gd name="connsiteX313" fmla="*/ 640921 w 1333219"/>
                <a:gd name="connsiteY313" fmla="*/ 189908 h 1774381"/>
                <a:gd name="connsiteX314" fmla="*/ 645369 w 1333219"/>
                <a:gd name="connsiteY314" fmla="*/ 191748 h 1774381"/>
                <a:gd name="connsiteX315" fmla="*/ 647582 w 1333219"/>
                <a:gd name="connsiteY315" fmla="*/ 192470 h 1774381"/>
                <a:gd name="connsiteX316" fmla="*/ 650097 w 1333219"/>
                <a:gd name="connsiteY316" fmla="*/ 193215 h 1774381"/>
                <a:gd name="connsiteX317" fmla="*/ 650959 w 1333219"/>
                <a:gd name="connsiteY317" fmla="*/ 193401 h 1774381"/>
                <a:gd name="connsiteX318" fmla="*/ 653172 w 1333219"/>
                <a:gd name="connsiteY318" fmla="*/ 194030 h 1774381"/>
                <a:gd name="connsiteX319" fmla="*/ 665725 w 1333219"/>
                <a:gd name="connsiteY319" fmla="*/ 197104 h 1774381"/>
                <a:gd name="connsiteX320" fmla="*/ 670802 w 1333219"/>
                <a:gd name="connsiteY320" fmla="*/ 198199 h 1774381"/>
                <a:gd name="connsiteX321" fmla="*/ 671058 w 1333219"/>
                <a:gd name="connsiteY321" fmla="*/ 198269 h 1774381"/>
                <a:gd name="connsiteX322" fmla="*/ 672386 w 1333219"/>
                <a:gd name="connsiteY322" fmla="*/ 198525 h 1774381"/>
                <a:gd name="connsiteX323" fmla="*/ 673015 w 1333219"/>
                <a:gd name="connsiteY323" fmla="*/ 198665 h 1774381"/>
                <a:gd name="connsiteX324" fmla="*/ 678721 w 1333219"/>
                <a:gd name="connsiteY324" fmla="*/ 199690 h 1774381"/>
                <a:gd name="connsiteX325" fmla="*/ 683449 w 1333219"/>
                <a:gd name="connsiteY325" fmla="*/ 200412 h 1774381"/>
                <a:gd name="connsiteX326" fmla="*/ 691670 w 1333219"/>
                <a:gd name="connsiteY326" fmla="*/ 200551 h 1774381"/>
                <a:gd name="connsiteX327" fmla="*/ 694768 w 1333219"/>
                <a:gd name="connsiteY327" fmla="*/ 200365 h 1774381"/>
                <a:gd name="connsiteX328" fmla="*/ 697330 w 1333219"/>
                <a:gd name="connsiteY328" fmla="*/ 200132 h 1774381"/>
                <a:gd name="connsiteX329" fmla="*/ 701196 w 1333219"/>
                <a:gd name="connsiteY329" fmla="*/ 199690 h 1774381"/>
                <a:gd name="connsiteX330" fmla="*/ 713842 w 1333219"/>
                <a:gd name="connsiteY330" fmla="*/ 197850 h 1774381"/>
                <a:gd name="connsiteX331" fmla="*/ 720317 w 1333219"/>
                <a:gd name="connsiteY331" fmla="*/ 196778 h 1774381"/>
                <a:gd name="connsiteX332" fmla="*/ 731031 w 1333219"/>
                <a:gd name="connsiteY332" fmla="*/ 194892 h 1774381"/>
                <a:gd name="connsiteX333" fmla="*/ 736504 w 1333219"/>
                <a:gd name="connsiteY333" fmla="*/ 193960 h 1774381"/>
                <a:gd name="connsiteX334" fmla="*/ 745168 w 1333219"/>
                <a:gd name="connsiteY334" fmla="*/ 192470 h 1774381"/>
                <a:gd name="connsiteX335" fmla="*/ 753272 w 1333219"/>
                <a:gd name="connsiteY335" fmla="*/ 191189 h 1774381"/>
                <a:gd name="connsiteX336" fmla="*/ 756976 w 1333219"/>
                <a:gd name="connsiteY336" fmla="*/ 190653 h 1774381"/>
                <a:gd name="connsiteX337" fmla="*/ 763520 w 1333219"/>
                <a:gd name="connsiteY337" fmla="*/ 189908 h 1774381"/>
                <a:gd name="connsiteX338" fmla="*/ 827941 w 1333219"/>
                <a:gd name="connsiteY338" fmla="*/ 191515 h 1774381"/>
                <a:gd name="connsiteX339" fmla="*/ 889403 w 1333219"/>
                <a:gd name="connsiteY339" fmla="*/ 231550 h 1774381"/>
                <a:gd name="connsiteX340" fmla="*/ 941247 w 1333219"/>
                <a:gd name="connsiteY340" fmla="*/ 269024 h 1774381"/>
                <a:gd name="connsiteX341" fmla="*/ 962744 w 1333219"/>
                <a:gd name="connsiteY341" fmla="*/ 279132 h 1774381"/>
                <a:gd name="connsiteX342" fmla="*/ 973644 w 1333219"/>
                <a:gd name="connsiteY342" fmla="*/ 291406 h 1774381"/>
                <a:gd name="connsiteX343" fmla="*/ 1001475 w 1333219"/>
                <a:gd name="connsiteY343" fmla="*/ 322545 h 1774381"/>
                <a:gd name="connsiteX344" fmla="*/ 1025045 w 1333219"/>
                <a:gd name="connsiteY344" fmla="*/ 337707 h 1774381"/>
                <a:gd name="connsiteX345" fmla="*/ 1054530 w 1333219"/>
                <a:gd name="connsiteY345" fmla="*/ 357899 h 1774381"/>
                <a:gd name="connsiteX346" fmla="*/ 1062007 w 1333219"/>
                <a:gd name="connsiteY346" fmla="*/ 365259 h 1774381"/>
                <a:gd name="connsiteX347" fmla="*/ 1064848 w 1333219"/>
                <a:gd name="connsiteY347" fmla="*/ 367891 h 1774381"/>
                <a:gd name="connsiteX348" fmla="*/ 1069692 w 1333219"/>
                <a:gd name="connsiteY348" fmla="*/ 372479 h 1774381"/>
                <a:gd name="connsiteX349" fmla="*/ 1079847 w 1333219"/>
                <a:gd name="connsiteY349" fmla="*/ 382773 h 1774381"/>
                <a:gd name="connsiteX350" fmla="*/ 1096639 w 1333219"/>
                <a:gd name="connsiteY350" fmla="*/ 396957 h 1774381"/>
                <a:gd name="connsiteX351" fmla="*/ 1106817 w 1333219"/>
                <a:gd name="connsiteY351" fmla="*/ 403012 h 1774381"/>
                <a:gd name="connsiteX352" fmla="*/ 1131225 w 1333219"/>
                <a:gd name="connsiteY352" fmla="*/ 412305 h 1774381"/>
                <a:gd name="connsiteX353" fmla="*/ 1165741 w 1333219"/>
                <a:gd name="connsiteY353" fmla="*/ 418570 h 1774381"/>
                <a:gd name="connsiteX354" fmla="*/ 1202376 w 1333219"/>
                <a:gd name="connsiteY354" fmla="*/ 415216 h 1774381"/>
                <a:gd name="connsiteX355" fmla="*/ 1248747 w 1333219"/>
                <a:gd name="connsiteY355" fmla="*/ 417778 h 1774381"/>
                <a:gd name="connsiteX356" fmla="*/ 1279490 w 1333219"/>
                <a:gd name="connsiteY356" fmla="*/ 451456 h 1774381"/>
                <a:gd name="connsiteX357" fmla="*/ 1299286 w 1333219"/>
                <a:gd name="connsiteY357" fmla="*/ 512523 h 1774381"/>
                <a:gd name="connsiteX358" fmla="*/ 1315240 w 1333219"/>
                <a:gd name="connsiteY358" fmla="*/ 566369 h 1774381"/>
                <a:gd name="connsiteX359" fmla="*/ 1326256 w 1333219"/>
                <a:gd name="connsiteY359" fmla="*/ 608152 h 1774381"/>
                <a:gd name="connsiteX360" fmla="*/ 1332987 w 1333219"/>
                <a:gd name="connsiteY360" fmla="*/ 669591 h 1774381"/>
                <a:gd name="connsiteX361" fmla="*/ 1333197 w 1333219"/>
                <a:gd name="connsiteY361" fmla="*/ 674785 h 177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</a:cxnLst>
              <a:rect l="l" t="t" r="r" b="b"/>
              <a:pathLst>
                <a:path w="1333219" h="1774381">
                  <a:moveTo>
                    <a:pt x="1333220" y="674785"/>
                  </a:moveTo>
                  <a:cubicBezTo>
                    <a:pt x="1332894" y="701149"/>
                    <a:pt x="1319595" y="786857"/>
                    <a:pt x="1316172" y="793867"/>
                  </a:cubicBezTo>
                  <a:cubicBezTo>
                    <a:pt x="1314821" y="796662"/>
                    <a:pt x="1309091" y="806421"/>
                    <a:pt x="1302198" y="818066"/>
                  </a:cubicBezTo>
                  <a:cubicBezTo>
                    <a:pt x="1290226" y="838351"/>
                    <a:pt x="1274599" y="864320"/>
                    <a:pt x="1271967" y="868815"/>
                  </a:cubicBezTo>
                  <a:cubicBezTo>
                    <a:pt x="1267705" y="876058"/>
                    <a:pt x="1236496" y="898766"/>
                    <a:pt x="1229369" y="906359"/>
                  </a:cubicBezTo>
                  <a:cubicBezTo>
                    <a:pt x="1222219" y="913928"/>
                    <a:pt x="1187727" y="956037"/>
                    <a:pt x="1175872" y="972899"/>
                  </a:cubicBezTo>
                  <a:cubicBezTo>
                    <a:pt x="1175127" y="973947"/>
                    <a:pt x="1174381" y="974901"/>
                    <a:pt x="1173706" y="975763"/>
                  </a:cubicBezTo>
                  <a:cubicBezTo>
                    <a:pt x="1172751" y="976998"/>
                    <a:pt x="1171866" y="977999"/>
                    <a:pt x="1171004" y="978884"/>
                  </a:cubicBezTo>
                  <a:cubicBezTo>
                    <a:pt x="1170445" y="979420"/>
                    <a:pt x="1169933" y="979886"/>
                    <a:pt x="1169374" y="980375"/>
                  </a:cubicBezTo>
                  <a:cubicBezTo>
                    <a:pt x="1168396" y="981236"/>
                    <a:pt x="1167371" y="981865"/>
                    <a:pt x="1166463" y="982261"/>
                  </a:cubicBezTo>
                  <a:cubicBezTo>
                    <a:pt x="1166160" y="982378"/>
                    <a:pt x="1165811" y="982541"/>
                    <a:pt x="1165484" y="982587"/>
                  </a:cubicBezTo>
                  <a:cubicBezTo>
                    <a:pt x="1165135" y="982727"/>
                    <a:pt x="1164809" y="982774"/>
                    <a:pt x="1164530" y="982843"/>
                  </a:cubicBezTo>
                  <a:cubicBezTo>
                    <a:pt x="1160826" y="983402"/>
                    <a:pt x="1158241" y="980701"/>
                    <a:pt x="1154818" y="982191"/>
                  </a:cubicBezTo>
                  <a:cubicBezTo>
                    <a:pt x="1151394" y="983682"/>
                    <a:pt x="1143918" y="990017"/>
                    <a:pt x="1137443" y="995723"/>
                  </a:cubicBezTo>
                  <a:cubicBezTo>
                    <a:pt x="1132855" y="999775"/>
                    <a:pt x="1128802" y="1003479"/>
                    <a:pt x="1127056" y="1004899"/>
                  </a:cubicBezTo>
                  <a:cubicBezTo>
                    <a:pt x="1125565" y="1006040"/>
                    <a:pt x="1123166" y="1009138"/>
                    <a:pt x="1120441" y="1013121"/>
                  </a:cubicBezTo>
                  <a:cubicBezTo>
                    <a:pt x="1114945" y="1020806"/>
                    <a:pt x="1108331" y="1031660"/>
                    <a:pt x="1106351" y="1036108"/>
                  </a:cubicBezTo>
                  <a:cubicBezTo>
                    <a:pt x="1105955" y="1036970"/>
                    <a:pt x="1105210" y="1038507"/>
                    <a:pt x="1104232" y="1040603"/>
                  </a:cubicBezTo>
                  <a:cubicBezTo>
                    <a:pt x="1103812" y="1041348"/>
                    <a:pt x="1103323" y="1042210"/>
                    <a:pt x="1102858" y="1043118"/>
                  </a:cubicBezTo>
                  <a:cubicBezTo>
                    <a:pt x="1102811" y="1043351"/>
                    <a:pt x="1102671" y="1043584"/>
                    <a:pt x="1102531" y="1043864"/>
                  </a:cubicBezTo>
                  <a:cubicBezTo>
                    <a:pt x="1102182" y="1044446"/>
                    <a:pt x="1101856" y="1045051"/>
                    <a:pt x="1101506" y="1045727"/>
                  </a:cubicBezTo>
                  <a:cubicBezTo>
                    <a:pt x="1099364" y="1049779"/>
                    <a:pt x="1096662" y="1054810"/>
                    <a:pt x="1093774" y="1060283"/>
                  </a:cubicBezTo>
                  <a:cubicBezTo>
                    <a:pt x="1092354" y="1062845"/>
                    <a:pt x="1090933" y="1065477"/>
                    <a:pt x="1089466" y="1068155"/>
                  </a:cubicBezTo>
                  <a:cubicBezTo>
                    <a:pt x="1088767" y="1069529"/>
                    <a:pt x="1088045" y="1070880"/>
                    <a:pt x="1087300" y="1072208"/>
                  </a:cubicBezTo>
                  <a:cubicBezTo>
                    <a:pt x="1086088" y="1074490"/>
                    <a:pt x="1084784" y="1076866"/>
                    <a:pt x="1083597" y="1079171"/>
                  </a:cubicBezTo>
                  <a:cubicBezTo>
                    <a:pt x="1082502" y="1081105"/>
                    <a:pt x="1081477" y="1082991"/>
                    <a:pt x="1080499" y="1084808"/>
                  </a:cubicBezTo>
                  <a:cubicBezTo>
                    <a:pt x="1079590" y="1086508"/>
                    <a:pt x="1078729" y="1088115"/>
                    <a:pt x="1077937" y="1089675"/>
                  </a:cubicBezTo>
                  <a:cubicBezTo>
                    <a:pt x="1074234" y="1096546"/>
                    <a:pt x="1071136" y="1102322"/>
                    <a:pt x="1069320" y="1105978"/>
                  </a:cubicBezTo>
                  <a:cubicBezTo>
                    <a:pt x="1062146" y="1120348"/>
                    <a:pt x="1029750" y="1150672"/>
                    <a:pt x="1022600" y="1161991"/>
                  </a:cubicBezTo>
                  <a:cubicBezTo>
                    <a:pt x="1015380" y="1173380"/>
                    <a:pt x="1003176" y="1203285"/>
                    <a:pt x="999403" y="1212112"/>
                  </a:cubicBezTo>
                  <a:cubicBezTo>
                    <a:pt x="995630" y="1221008"/>
                    <a:pt x="984683" y="1226877"/>
                    <a:pt x="974133" y="1231116"/>
                  </a:cubicBezTo>
                  <a:cubicBezTo>
                    <a:pt x="963582" y="1235308"/>
                    <a:pt x="966144" y="1223128"/>
                    <a:pt x="963163" y="1220147"/>
                  </a:cubicBezTo>
                  <a:cubicBezTo>
                    <a:pt x="960182" y="1217165"/>
                    <a:pt x="942528" y="1237381"/>
                    <a:pt x="934330" y="1246232"/>
                  </a:cubicBezTo>
                  <a:cubicBezTo>
                    <a:pt x="926155" y="1255128"/>
                    <a:pt x="932840" y="1265632"/>
                    <a:pt x="934097" y="1271548"/>
                  </a:cubicBezTo>
                  <a:cubicBezTo>
                    <a:pt x="935401" y="1277417"/>
                    <a:pt x="931139" y="1285056"/>
                    <a:pt x="926504" y="1292998"/>
                  </a:cubicBezTo>
                  <a:cubicBezTo>
                    <a:pt x="921893" y="1301033"/>
                    <a:pt x="927366" y="1304387"/>
                    <a:pt x="929812" y="1312818"/>
                  </a:cubicBezTo>
                  <a:cubicBezTo>
                    <a:pt x="932164" y="1321226"/>
                    <a:pt x="930324" y="1334291"/>
                    <a:pt x="929742" y="1343142"/>
                  </a:cubicBezTo>
                  <a:cubicBezTo>
                    <a:pt x="929183" y="1351969"/>
                    <a:pt x="929882" y="1367131"/>
                    <a:pt x="929742" y="1369297"/>
                  </a:cubicBezTo>
                  <a:cubicBezTo>
                    <a:pt x="929602" y="1371369"/>
                    <a:pt x="917678" y="1384854"/>
                    <a:pt x="915558" y="1394962"/>
                  </a:cubicBezTo>
                  <a:cubicBezTo>
                    <a:pt x="913509" y="1405070"/>
                    <a:pt x="918935" y="1417274"/>
                    <a:pt x="922731" y="1429082"/>
                  </a:cubicBezTo>
                  <a:cubicBezTo>
                    <a:pt x="926504" y="1440867"/>
                    <a:pt x="925689" y="1465741"/>
                    <a:pt x="927366" y="1472868"/>
                  </a:cubicBezTo>
                  <a:cubicBezTo>
                    <a:pt x="929067" y="1480018"/>
                    <a:pt x="930324" y="1514976"/>
                    <a:pt x="929462" y="1520915"/>
                  </a:cubicBezTo>
                  <a:cubicBezTo>
                    <a:pt x="928671" y="1526784"/>
                    <a:pt x="924409" y="1538593"/>
                    <a:pt x="918539" y="1554616"/>
                  </a:cubicBezTo>
                  <a:cubicBezTo>
                    <a:pt x="912600" y="1570593"/>
                    <a:pt x="910132" y="1594186"/>
                    <a:pt x="904658" y="1615287"/>
                  </a:cubicBezTo>
                  <a:cubicBezTo>
                    <a:pt x="899139" y="1636295"/>
                    <a:pt x="901701" y="1669600"/>
                    <a:pt x="902096" y="1671253"/>
                  </a:cubicBezTo>
                  <a:cubicBezTo>
                    <a:pt x="902492" y="1672953"/>
                    <a:pt x="908431" y="1702904"/>
                    <a:pt x="909247" y="1708727"/>
                  </a:cubicBezTo>
                  <a:cubicBezTo>
                    <a:pt x="910132" y="1714596"/>
                    <a:pt x="901305" y="1728104"/>
                    <a:pt x="901305" y="1728104"/>
                  </a:cubicBezTo>
                  <a:cubicBezTo>
                    <a:pt x="901305" y="1728104"/>
                    <a:pt x="887331" y="1739959"/>
                    <a:pt x="879342" y="1745805"/>
                  </a:cubicBezTo>
                  <a:cubicBezTo>
                    <a:pt x="877851" y="1746876"/>
                    <a:pt x="876361" y="1748437"/>
                    <a:pt x="874800" y="1750253"/>
                  </a:cubicBezTo>
                  <a:cubicBezTo>
                    <a:pt x="869537" y="1756518"/>
                    <a:pt x="864227" y="1766323"/>
                    <a:pt x="860174" y="1774382"/>
                  </a:cubicBezTo>
                  <a:lnTo>
                    <a:pt x="854934" y="1771634"/>
                  </a:lnTo>
                  <a:cubicBezTo>
                    <a:pt x="854934" y="1771634"/>
                    <a:pt x="826823" y="1756472"/>
                    <a:pt x="823446" y="1751394"/>
                  </a:cubicBezTo>
                  <a:cubicBezTo>
                    <a:pt x="820628" y="1747156"/>
                    <a:pt x="806793" y="1741356"/>
                    <a:pt x="801413" y="1737304"/>
                  </a:cubicBezTo>
                  <a:cubicBezTo>
                    <a:pt x="800342" y="1736512"/>
                    <a:pt x="799597" y="1735767"/>
                    <a:pt x="799317" y="1735184"/>
                  </a:cubicBezTo>
                  <a:cubicBezTo>
                    <a:pt x="797664" y="1731202"/>
                    <a:pt x="800458" y="1723912"/>
                    <a:pt x="800458" y="1720535"/>
                  </a:cubicBezTo>
                  <a:cubicBezTo>
                    <a:pt x="800458" y="1717158"/>
                    <a:pt x="785296" y="1696965"/>
                    <a:pt x="780266" y="1690747"/>
                  </a:cubicBezTo>
                  <a:cubicBezTo>
                    <a:pt x="775189" y="1684598"/>
                    <a:pt x="770694" y="1680662"/>
                    <a:pt x="766175" y="1675073"/>
                  </a:cubicBezTo>
                  <a:cubicBezTo>
                    <a:pt x="761727" y="1669460"/>
                    <a:pt x="762798" y="1663777"/>
                    <a:pt x="762798" y="1657046"/>
                  </a:cubicBezTo>
                  <a:cubicBezTo>
                    <a:pt x="762798" y="1650315"/>
                    <a:pt x="762798" y="1643025"/>
                    <a:pt x="763963" y="1639136"/>
                  </a:cubicBezTo>
                  <a:cubicBezTo>
                    <a:pt x="765104" y="1635153"/>
                    <a:pt x="771835" y="1630705"/>
                    <a:pt x="780266" y="1628423"/>
                  </a:cubicBezTo>
                  <a:cubicBezTo>
                    <a:pt x="788674" y="1626187"/>
                    <a:pt x="790886" y="1622833"/>
                    <a:pt x="793727" y="1614938"/>
                  </a:cubicBezTo>
                  <a:cubicBezTo>
                    <a:pt x="796522" y="1607135"/>
                    <a:pt x="781919" y="1603758"/>
                    <a:pt x="784714" y="1598704"/>
                  </a:cubicBezTo>
                  <a:cubicBezTo>
                    <a:pt x="787532" y="1593627"/>
                    <a:pt x="797105" y="1581237"/>
                    <a:pt x="801553" y="1576788"/>
                  </a:cubicBezTo>
                  <a:cubicBezTo>
                    <a:pt x="806048" y="1572293"/>
                    <a:pt x="825728" y="1566075"/>
                    <a:pt x="829664" y="1562698"/>
                  </a:cubicBezTo>
                  <a:cubicBezTo>
                    <a:pt x="833554" y="1559344"/>
                    <a:pt x="834159" y="1550377"/>
                    <a:pt x="829664" y="1540246"/>
                  </a:cubicBezTo>
                  <a:cubicBezTo>
                    <a:pt x="825146" y="1530138"/>
                    <a:pt x="817344" y="1527343"/>
                    <a:pt x="810566" y="1522266"/>
                  </a:cubicBezTo>
                  <a:cubicBezTo>
                    <a:pt x="803836" y="1517212"/>
                    <a:pt x="790374" y="1517212"/>
                    <a:pt x="785296" y="1517212"/>
                  </a:cubicBezTo>
                  <a:cubicBezTo>
                    <a:pt x="780219" y="1517212"/>
                    <a:pt x="770134" y="1511623"/>
                    <a:pt x="769552" y="1507104"/>
                  </a:cubicBezTo>
                  <a:cubicBezTo>
                    <a:pt x="768993" y="1502656"/>
                    <a:pt x="765104" y="1503727"/>
                    <a:pt x="751619" y="1498673"/>
                  </a:cubicBezTo>
                  <a:cubicBezTo>
                    <a:pt x="738134" y="1493643"/>
                    <a:pt x="738693" y="1496437"/>
                    <a:pt x="728562" y="1495925"/>
                  </a:cubicBezTo>
                  <a:cubicBezTo>
                    <a:pt x="718454" y="1495296"/>
                    <a:pt x="720666" y="1499814"/>
                    <a:pt x="719595" y="1502656"/>
                  </a:cubicBezTo>
                  <a:cubicBezTo>
                    <a:pt x="718454" y="1505427"/>
                    <a:pt x="709487" y="1507104"/>
                    <a:pt x="709487" y="1507104"/>
                  </a:cubicBezTo>
                  <a:cubicBezTo>
                    <a:pt x="709487" y="1507104"/>
                    <a:pt x="690948" y="1504356"/>
                    <a:pt x="689295" y="1501515"/>
                  </a:cubicBezTo>
                  <a:cubicBezTo>
                    <a:pt x="687594" y="1498673"/>
                    <a:pt x="686966" y="1486353"/>
                    <a:pt x="686966" y="1486353"/>
                  </a:cubicBezTo>
                  <a:lnTo>
                    <a:pt x="663978" y="1445385"/>
                  </a:lnTo>
                  <a:cubicBezTo>
                    <a:pt x="663978" y="1445385"/>
                    <a:pt x="653894" y="1439167"/>
                    <a:pt x="650516" y="1438026"/>
                  </a:cubicBezTo>
                  <a:cubicBezTo>
                    <a:pt x="647163" y="1436954"/>
                    <a:pt x="643786" y="1439167"/>
                    <a:pt x="640409" y="1442544"/>
                  </a:cubicBezTo>
                  <a:cubicBezTo>
                    <a:pt x="637032" y="1445921"/>
                    <a:pt x="612298" y="1448134"/>
                    <a:pt x="612298" y="1448134"/>
                  </a:cubicBezTo>
                  <a:cubicBezTo>
                    <a:pt x="612298" y="1448134"/>
                    <a:pt x="600513" y="1445898"/>
                    <a:pt x="593782" y="1442008"/>
                  </a:cubicBezTo>
                  <a:cubicBezTo>
                    <a:pt x="587028" y="1438026"/>
                    <a:pt x="578596" y="1431877"/>
                    <a:pt x="561245" y="1423469"/>
                  </a:cubicBezTo>
                  <a:cubicBezTo>
                    <a:pt x="543755" y="1415038"/>
                    <a:pt x="542707" y="1411056"/>
                    <a:pt x="539306" y="1407166"/>
                  </a:cubicBezTo>
                  <a:cubicBezTo>
                    <a:pt x="535952" y="1403254"/>
                    <a:pt x="526404" y="1394846"/>
                    <a:pt x="509006" y="1390304"/>
                  </a:cubicBezTo>
                  <a:cubicBezTo>
                    <a:pt x="491561" y="1385786"/>
                    <a:pt x="493215" y="1394217"/>
                    <a:pt x="486484" y="1397594"/>
                  </a:cubicBezTo>
                  <a:cubicBezTo>
                    <a:pt x="479753" y="1400971"/>
                    <a:pt x="477518" y="1410543"/>
                    <a:pt x="473605" y="1413897"/>
                  </a:cubicBezTo>
                  <a:cubicBezTo>
                    <a:pt x="469645" y="1417274"/>
                    <a:pt x="462356" y="1413897"/>
                    <a:pt x="455066" y="1412197"/>
                  </a:cubicBezTo>
                  <a:cubicBezTo>
                    <a:pt x="447753" y="1410543"/>
                    <a:pt x="442675" y="1403813"/>
                    <a:pt x="439322" y="1395894"/>
                  </a:cubicBezTo>
                  <a:cubicBezTo>
                    <a:pt x="435944" y="1388068"/>
                    <a:pt x="441604" y="1381338"/>
                    <a:pt x="445517" y="1375166"/>
                  </a:cubicBezTo>
                  <a:cubicBezTo>
                    <a:pt x="449406" y="1368947"/>
                    <a:pt x="448894" y="1363358"/>
                    <a:pt x="448894" y="1363358"/>
                  </a:cubicBezTo>
                  <a:cubicBezTo>
                    <a:pt x="448894" y="1363358"/>
                    <a:pt x="438786" y="1352714"/>
                    <a:pt x="434873" y="1350432"/>
                  </a:cubicBezTo>
                  <a:cubicBezTo>
                    <a:pt x="430867" y="1348196"/>
                    <a:pt x="397167" y="1350432"/>
                    <a:pt x="387082" y="1353180"/>
                  </a:cubicBezTo>
                  <a:cubicBezTo>
                    <a:pt x="376974" y="1355881"/>
                    <a:pt x="350633" y="1379055"/>
                    <a:pt x="350633" y="1379055"/>
                  </a:cubicBezTo>
                  <a:lnTo>
                    <a:pt x="337614" y="1386881"/>
                  </a:lnTo>
                  <a:lnTo>
                    <a:pt x="333794" y="1389163"/>
                  </a:lnTo>
                  <a:cubicBezTo>
                    <a:pt x="333794" y="1389163"/>
                    <a:pt x="310178" y="1395358"/>
                    <a:pt x="302842" y="1399877"/>
                  </a:cubicBezTo>
                  <a:cubicBezTo>
                    <a:pt x="295575" y="1404325"/>
                    <a:pt x="284908" y="1412756"/>
                    <a:pt x="280926" y="1416739"/>
                  </a:cubicBezTo>
                  <a:cubicBezTo>
                    <a:pt x="277036" y="1420628"/>
                    <a:pt x="250066" y="1443685"/>
                    <a:pt x="247853" y="1446457"/>
                  </a:cubicBezTo>
                  <a:cubicBezTo>
                    <a:pt x="245571" y="1449275"/>
                    <a:pt x="225332" y="1453793"/>
                    <a:pt x="221442" y="1453188"/>
                  </a:cubicBezTo>
                  <a:cubicBezTo>
                    <a:pt x="217507" y="1452652"/>
                    <a:pt x="222584" y="1444244"/>
                    <a:pt x="225332" y="1435278"/>
                  </a:cubicBezTo>
                  <a:cubicBezTo>
                    <a:pt x="228173" y="1426241"/>
                    <a:pt x="231527" y="1427918"/>
                    <a:pt x="232668" y="1424564"/>
                  </a:cubicBezTo>
                  <a:lnTo>
                    <a:pt x="232715" y="1424564"/>
                  </a:lnTo>
                  <a:cubicBezTo>
                    <a:pt x="232994" y="1423702"/>
                    <a:pt x="232808" y="1422794"/>
                    <a:pt x="232342" y="1421932"/>
                  </a:cubicBezTo>
                  <a:lnTo>
                    <a:pt x="232342" y="1421932"/>
                  </a:lnTo>
                  <a:cubicBezTo>
                    <a:pt x="232226" y="1421653"/>
                    <a:pt x="232063" y="1421420"/>
                    <a:pt x="231900" y="1421164"/>
                  </a:cubicBezTo>
                  <a:cubicBezTo>
                    <a:pt x="231597" y="1420675"/>
                    <a:pt x="231224" y="1420185"/>
                    <a:pt x="230828" y="1419673"/>
                  </a:cubicBezTo>
                  <a:cubicBezTo>
                    <a:pt x="230642" y="1419464"/>
                    <a:pt x="230432" y="1419207"/>
                    <a:pt x="230246" y="1418975"/>
                  </a:cubicBezTo>
                  <a:lnTo>
                    <a:pt x="230246" y="1418928"/>
                  </a:lnTo>
                  <a:cubicBezTo>
                    <a:pt x="229920" y="1418578"/>
                    <a:pt x="229594" y="1418206"/>
                    <a:pt x="229315" y="1417856"/>
                  </a:cubicBezTo>
                  <a:cubicBezTo>
                    <a:pt x="229128" y="1417670"/>
                    <a:pt x="228965" y="1417484"/>
                    <a:pt x="228849" y="1417298"/>
                  </a:cubicBezTo>
                  <a:cubicBezTo>
                    <a:pt x="228569" y="1416971"/>
                    <a:pt x="228360" y="1416645"/>
                    <a:pt x="228127" y="1416343"/>
                  </a:cubicBezTo>
                  <a:cubicBezTo>
                    <a:pt x="228127" y="1416343"/>
                    <a:pt x="228103" y="1416343"/>
                    <a:pt x="228103" y="1416319"/>
                  </a:cubicBezTo>
                  <a:cubicBezTo>
                    <a:pt x="228034" y="1416180"/>
                    <a:pt x="227987" y="1416086"/>
                    <a:pt x="227917" y="1415970"/>
                  </a:cubicBezTo>
                  <a:cubicBezTo>
                    <a:pt x="227777" y="1415644"/>
                    <a:pt x="227684" y="1415318"/>
                    <a:pt x="227684" y="1415038"/>
                  </a:cubicBezTo>
                  <a:lnTo>
                    <a:pt x="227684" y="1382432"/>
                  </a:lnTo>
                  <a:cubicBezTo>
                    <a:pt x="227684" y="1379917"/>
                    <a:pt x="228010" y="1378263"/>
                    <a:pt x="228569" y="1377075"/>
                  </a:cubicBezTo>
                  <a:cubicBezTo>
                    <a:pt x="228569" y="1377052"/>
                    <a:pt x="228569" y="1377052"/>
                    <a:pt x="228569" y="1377052"/>
                  </a:cubicBezTo>
                  <a:cubicBezTo>
                    <a:pt x="228802" y="1376680"/>
                    <a:pt x="229012" y="1376330"/>
                    <a:pt x="229221" y="1376051"/>
                  </a:cubicBezTo>
                  <a:cubicBezTo>
                    <a:pt x="229873" y="1375329"/>
                    <a:pt x="230642" y="1374886"/>
                    <a:pt x="231481" y="1374537"/>
                  </a:cubicBezTo>
                  <a:cubicBezTo>
                    <a:pt x="231690" y="1374444"/>
                    <a:pt x="231923" y="1374374"/>
                    <a:pt x="232133" y="1374327"/>
                  </a:cubicBezTo>
                  <a:cubicBezTo>
                    <a:pt x="233204" y="1373955"/>
                    <a:pt x="234392" y="1373652"/>
                    <a:pt x="235440" y="1372930"/>
                  </a:cubicBezTo>
                  <a:cubicBezTo>
                    <a:pt x="235719" y="1372767"/>
                    <a:pt x="235929" y="1372534"/>
                    <a:pt x="236139" y="1372301"/>
                  </a:cubicBezTo>
                  <a:cubicBezTo>
                    <a:pt x="236232" y="1372208"/>
                    <a:pt x="236325" y="1372068"/>
                    <a:pt x="236418" y="1371952"/>
                  </a:cubicBezTo>
                  <a:cubicBezTo>
                    <a:pt x="236581" y="1371695"/>
                    <a:pt x="236698" y="1371463"/>
                    <a:pt x="236791" y="1371183"/>
                  </a:cubicBezTo>
                  <a:cubicBezTo>
                    <a:pt x="236860" y="1370997"/>
                    <a:pt x="236884" y="1370787"/>
                    <a:pt x="236954" y="1370554"/>
                  </a:cubicBezTo>
                  <a:cubicBezTo>
                    <a:pt x="237047" y="1370065"/>
                    <a:pt x="237000" y="1369506"/>
                    <a:pt x="236907" y="1368947"/>
                  </a:cubicBezTo>
                  <a:cubicBezTo>
                    <a:pt x="236860" y="1368621"/>
                    <a:pt x="236768" y="1368272"/>
                    <a:pt x="236674" y="1367969"/>
                  </a:cubicBezTo>
                  <a:lnTo>
                    <a:pt x="236674" y="1367969"/>
                  </a:lnTo>
                  <a:cubicBezTo>
                    <a:pt x="236232" y="1366665"/>
                    <a:pt x="235463" y="1365430"/>
                    <a:pt x="234601" y="1364499"/>
                  </a:cubicBezTo>
                  <a:cubicBezTo>
                    <a:pt x="234392" y="1364266"/>
                    <a:pt x="234136" y="1364033"/>
                    <a:pt x="233926" y="1363870"/>
                  </a:cubicBezTo>
                  <a:cubicBezTo>
                    <a:pt x="233670" y="1363684"/>
                    <a:pt x="233460" y="1363521"/>
                    <a:pt x="233204" y="1363358"/>
                  </a:cubicBezTo>
                  <a:cubicBezTo>
                    <a:pt x="233204" y="1363358"/>
                    <a:pt x="233181" y="1363358"/>
                    <a:pt x="233181" y="1363334"/>
                  </a:cubicBezTo>
                  <a:cubicBezTo>
                    <a:pt x="232878" y="1363148"/>
                    <a:pt x="232435" y="1362845"/>
                    <a:pt x="231946" y="1362542"/>
                  </a:cubicBezTo>
                  <a:cubicBezTo>
                    <a:pt x="231457" y="1362216"/>
                    <a:pt x="230875" y="1361797"/>
                    <a:pt x="230223" y="1361331"/>
                  </a:cubicBezTo>
                  <a:cubicBezTo>
                    <a:pt x="229780" y="1361029"/>
                    <a:pt x="229315" y="1360679"/>
                    <a:pt x="228826" y="1360330"/>
                  </a:cubicBezTo>
                  <a:cubicBezTo>
                    <a:pt x="226846" y="1358956"/>
                    <a:pt x="224377" y="1357186"/>
                    <a:pt x="221699" y="1355276"/>
                  </a:cubicBezTo>
                  <a:cubicBezTo>
                    <a:pt x="220092" y="1354088"/>
                    <a:pt x="218415" y="1352924"/>
                    <a:pt x="216691" y="1351759"/>
                  </a:cubicBezTo>
                  <a:cubicBezTo>
                    <a:pt x="214921" y="1350571"/>
                    <a:pt x="213175" y="1349360"/>
                    <a:pt x="211381" y="1348196"/>
                  </a:cubicBezTo>
                  <a:cubicBezTo>
                    <a:pt x="211381" y="1348196"/>
                    <a:pt x="211335" y="1348196"/>
                    <a:pt x="211335" y="1348172"/>
                  </a:cubicBezTo>
                  <a:cubicBezTo>
                    <a:pt x="210846" y="1347846"/>
                    <a:pt x="210380" y="1347520"/>
                    <a:pt x="209984" y="1347148"/>
                  </a:cubicBezTo>
                  <a:cubicBezTo>
                    <a:pt x="209774" y="1346961"/>
                    <a:pt x="209588" y="1346775"/>
                    <a:pt x="209402" y="1346565"/>
                  </a:cubicBezTo>
                  <a:cubicBezTo>
                    <a:pt x="209215" y="1346379"/>
                    <a:pt x="208982" y="1346170"/>
                    <a:pt x="208842" y="1345983"/>
                  </a:cubicBezTo>
                  <a:cubicBezTo>
                    <a:pt x="205372" y="1341838"/>
                    <a:pt x="205768" y="1335852"/>
                    <a:pt x="206863" y="1330868"/>
                  </a:cubicBezTo>
                  <a:cubicBezTo>
                    <a:pt x="207119" y="1329843"/>
                    <a:pt x="207352" y="1328888"/>
                    <a:pt x="207608" y="1328003"/>
                  </a:cubicBezTo>
                  <a:cubicBezTo>
                    <a:pt x="208004" y="1326443"/>
                    <a:pt x="208447" y="1325115"/>
                    <a:pt x="208773" y="1324044"/>
                  </a:cubicBezTo>
                  <a:cubicBezTo>
                    <a:pt x="208889" y="1323601"/>
                    <a:pt x="209029" y="1323229"/>
                    <a:pt x="209122" y="1322903"/>
                  </a:cubicBezTo>
                  <a:cubicBezTo>
                    <a:pt x="209145" y="1322716"/>
                    <a:pt x="209215" y="1322530"/>
                    <a:pt x="209238" y="1322344"/>
                  </a:cubicBezTo>
                  <a:cubicBezTo>
                    <a:pt x="209332" y="1321901"/>
                    <a:pt x="209425" y="1321482"/>
                    <a:pt x="209518" y="1320993"/>
                  </a:cubicBezTo>
                  <a:cubicBezTo>
                    <a:pt x="209588" y="1320737"/>
                    <a:pt x="209611" y="1320457"/>
                    <a:pt x="209681" y="1320201"/>
                  </a:cubicBezTo>
                  <a:cubicBezTo>
                    <a:pt x="209914" y="1318827"/>
                    <a:pt x="210170" y="1317220"/>
                    <a:pt x="210450" y="1315450"/>
                  </a:cubicBezTo>
                  <a:cubicBezTo>
                    <a:pt x="210543" y="1314705"/>
                    <a:pt x="210659" y="1313913"/>
                    <a:pt x="210752" y="1313098"/>
                  </a:cubicBezTo>
                  <a:cubicBezTo>
                    <a:pt x="210822" y="1312352"/>
                    <a:pt x="210915" y="1311630"/>
                    <a:pt x="211008" y="1310838"/>
                  </a:cubicBezTo>
                  <a:cubicBezTo>
                    <a:pt x="211055" y="1310256"/>
                    <a:pt x="211125" y="1309651"/>
                    <a:pt x="211148" y="1309068"/>
                  </a:cubicBezTo>
                  <a:cubicBezTo>
                    <a:pt x="211218" y="1308463"/>
                    <a:pt x="211241" y="1307881"/>
                    <a:pt x="211311" y="1307275"/>
                  </a:cubicBezTo>
                  <a:cubicBezTo>
                    <a:pt x="211428" y="1305319"/>
                    <a:pt x="211474" y="1303432"/>
                    <a:pt x="211405" y="1301779"/>
                  </a:cubicBezTo>
                  <a:cubicBezTo>
                    <a:pt x="211428" y="1301313"/>
                    <a:pt x="211405" y="1300870"/>
                    <a:pt x="211381" y="1300474"/>
                  </a:cubicBezTo>
                  <a:cubicBezTo>
                    <a:pt x="211311" y="1299519"/>
                    <a:pt x="211195" y="1298681"/>
                    <a:pt x="211008" y="1297912"/>
                  </a:cubicBezTo>
                  <a:cubicBezTo>
                    <a:pt x="210846" y="1297144"/>
                    <a:pt x="210659" y="1296422"/>
                    <a:pt x="210450" y="1295723"/>
                  </a:cubicBezTo>
                  <a:cubicBezTo>
                    <a:pt x="210286" y="1295257"/>
                    <a:pt x="210170" y="1294815"/>
                    <a:pt x="210007" y="1294349"/>
                  </a:cubicBezTo>
                  <a:cubicBezTo>
                    <a:pt x="209961" y="1294070"/>
                    <a:pt x="209867" y="1293790"/>
                    <a:pt x="209727" y="1293511"/>
                  </a:cubicBezTo>
                  <a:cubicBezTo>
                    <a:pt x="209611" y="1293184"/>
                    <a:pt x="209518" y="1292835"/>
                    <a:pt x="209402" y="1292509"/>
                  </a:cubicBezTo>
                  <a:cubicBezTo>
                    <a:pt x="208610" y="1290157"/>
                    <a:pt x="207934" y="1287455"/>
                    <a:pt x="207934" y="1283007"/>
                  </a:cubicBezTo>
                  <a:cubicBezTo>
                    <a:pt x="207934" y="1280212"/>
                    <a:pt x="208167" y="1278512"/>
                    <a:pt x="208610" y="1277277"/>
                  </a:cubicBezTo>
                  <a:cubicBezTo>
                    <a:pt x="208889" y="1276532"/>
                    <a:pt x="209332" y="1275973"/>
                    <a:pt x="209821" y="1275437"/>
                  </a:cubicBezTo>
                  <a:cubicBezTo>
                    <a:pt x="210962" y="1274203"/>
                    <a:pt x="212732" y="1273225"/>
                    <a:pt x="215201" y="1270709"/>
                  </a:cubicBezTo>
                  <a:lnTo>
                    <a:pt x="215760" y="1270174"/>
                  </a:lnTo>
                  <a:cubicBezTo>
                    <a:pt x="215946" y="1269987"/>
                    <a:pt x="216132" y="1269755"/>
                    <a:pt x="216342" y="1269545"/>
                  </a:cubicBezTo>
                  <a:cubicBezTo>
                    <a:pt x="216622" y="1269242"/>
                    <a:pt x="216924" y="1268893"/>
                    <a:pt x="217273" y="1268613"/>
                  </a:cubicBezTo>
                  <a:cubicBezTo>
                    <a:pt x="218228" y="1267705"/>
                    <a:pt x="219277" y="1266890"/>
                    <a:pt x="220464" y="1266121"/>
                  </a:cubicBezTo>
                  <a:cubicBezTo>
                    <a:pt x="226566" y="1261999"/>
                    <a:pt x="234788" y="1259390"/>
                    <a:pt x="238561" y="1255408"/>
                  </a:cubicBezTo>
                  <a:cubicBezTo>
                    <a:pt x="238863" y="1255082"/>
                    <a:pt x="239166" y="1254756"/>
                    <a:pt x="239422" y="1254383"/>
                  </a:cubicBezTo>
                  <a:cubicBezTo>
                    <a:pt x="239702" y="1253987"/>
                    <a:pt x="239842" y="1253638"/>
                    <a:pt x="239912" y="1253288"/>
                  </a:cubicBezTo>
                  <a:cubicBezTo>
                    <a:pt x="239935" y="1253172"/>
                    <a:pt x="239935" y="1253056"/>
                    <a:pt x="239935" y="1252962"/>
                  </a:cubicBezTo>
                  <a:cubicBezTo>
                    <a:pt x="239935" y="1252753"/>
                    <a:pt x="239912" y="1252566"/>
                    <a:pt x="239818" y="1252380"/>
                  </a:cubicBezTo>
                  <a:cubicBezTo>
                    <a:pt x="239772" y="1252194"/>
                    <a:pt x="239632" y="1252008"/>
                    <a:pt x="239492" y="1251845"/>
                  </a:cubicBezTo>
                  <a:cubicBezTo>
                    <a:pt x="239353" y="1251728"/>
                    <a:pt x="239236" y="1251588"/>
                    <a:pt x="239073" y="1251472"/>
                  </a:cubicBezTo>
                  <a:cubicBezTo>
                    <a:pt x="238607" y="1251146"/>
                    <a:pt x="238002" y="1250866"/>
                    <a:pt x="237280" y="1250610"/>
                  </a:cubicBezTo>
                  <a:cubicBezTo>
                    <a:pt x="236977" y="1250517"/>
                    <a:pt x="236674" y="1250424"/>
                    <a:pt x="236325" y="1250354"/>
                  </a:cubicBezTo>
                  <a:cubicBezTo>
                    <a:pt x="235929" y="1250237"/>
                    <a:pt x="235533" y="1250144"/>
                    <a:pt x="235137" y="1250074"/>
                  </a:cubicBezTo>
                  <a:cubicBezTo>
                    <a:pt x="234764" y="1250028"/>
                    <a:pt x="234392" y="1249958"/>
                    <a:pt x="233973" y="1249911"/>
                  </a:cubicBezTo>
                  <a:cubicBezTo>
                    <a:pt x="232715" y="1249725"/>
                    <a:pt x="231364" y="1249585"/>
                    <a:pt x="229990" y="1249492"/>
                  </a:cubicBezTo>
                  <a:cubicBezTo>
                    <a:pt x="227614" y="1249352"/>
                    <a:pt x="225239" y="1249306"/>
                    <a:pt x="223329" y="1249306"/>
                  </a:cubicBezTo>
                  <a:lnTo>
                    <a:pt x="220301" y="1249306"/>
                  </a:lnTo>
                  <a:cubicBezTo>
                    <a:pt x="219183" y="1249306"/>
                    <a:pt x="217553" y="1249632"/>
                    <a:pt x="215667" y="1249958"/>
                  </a:cubicBezTo>
                  <a:cubicBezTo>
                    <a:pt x="212383" y="1250517"/>
                    <a:pt x="208400" y="1251076"/>
                    <a:pt x="205442" y="1249911"/>
                  </a:cubicBezTo>
                  <a:cubicBezTo>
                    <a:pt x="204394" y="1249492"/>
                    <a:pt x="203439" y="1248887"/>
                    <a:pt x="202694" y="1247955"/>
                  </a:cubicBezTo>
                  <a:cubicBezTo>
                    <a:pt x="202345" y="1247489"/>
                    <a:pt x="202042" y="1247000"/>
                    <a:pt x="201762" y="1246371"/>
                  </a:cubicBezTo>
                  <a:cubicBezTo>
                    <a:pt x="201599" y="1246068"/>
                    <a:pt x="201483" y="1245719"/>
                    <a:pt x="201413" y="1245393"/>
                  </a:cubicBezTo>
                  <a:cubicBezTo>
                    <a:pt x="201320" y="1245044"/>
                    <a:pt x="201250" y="1244671"/>
                    <a:pt x="201180" y="1244275"/>
                  </a:cubicBezTo>
                  <a:cubicBezTo>
                    <a:pt x="201017" y="1243413"/>
                    <a:pt x="200970" y="1242645"/>
                    <a:pt x="200970" y="1241900"/>
                  </a:cubicBezTo>
                  <a:cubicBezTo>
                    <a:pt x="200970" y="1241434"/>
                    <a:pt x="200970" y="1241015"/>
                    <a:pt x="201017" y="1240572"/>
                  </a:cubicBezTo>
                  <a:cubicBezTo>
                    <a:pt x="201064" y="1240130"/>
                    <a:pt x="201110" y="1239757"/>
                    <a:pt x="201203" y="1239361"/>
                  </a:cubicBezTo>
                  <a:cubicBezTo>
                    <a:pt x="201296" y="1238988"/>
                    <a:pt x="201390" y="1238616"/>
                    <a:pt x="201506" y="1238243"/>
                  </a:cubicBezTo>
                  <a:cubicBezTo>
                    <a:pt x="201879" y="1237195"/>
                    <a:pt x="202391" y="1236240"/>
                    <a:pt x="202997" y="1235402"/>
                  </a:cubicBezTo>
                  <a:cubicBezTo>
                    <a:pt x="203393" y="1234866"/>
                    <a:pt x="203859" y="1234330"/>
                    <a:pt x="204324" y="1233841"/>
                  </a:cubicBezTo>
                  <a:cubicBezTo>
                    <a:pt x="206490" y="1231652"/>
                    <a:pt x="209145" y="1230138"/>
                    <a:pt x="210776" y="1228624"/>
                  </a:cubicBezTo>
                  <a:cubicBezTo>
                    <a:pt x="211008" y="1228438"/>
                    <a:pt x="211195" y="1228252"/>
                    <a:pt x="211381" y="1228019"/>
                  </a:cubicBezTo>
                  <a:cubicBezTo>
                    <a:pt x="214176" y="1224665"/>
                    <a:pt x="214665" y="1223524"/>
                    <a:pt x="216901" y="1221288"/>
                  </a:cubicBezTo>
                  <a:cubicBezTo>
                    <a:pt x="219183" y="1219005"/>
                    <a:pt x="215829" y="1211716"/>
                    <a:pt x="213244" y="1210574"/>
                  </a:cubicBezTo>
                  <a:cubicBezTo>
                    <a:pt x="210682" y="1209503"/>
                    <a:pt x="206234" y="1206126"/>
                    <a:pt x="206234" y="1201608"/>
                  </a:cubicBezTo>
                  <a:cubicBezTo>
                    <a:pt x="206234" y="1197089"/>
                    <a:pt x="207934" y="1188682"/>
                    <a:pt x="213244" y="1183092"/>
                  </a:cubicBezTo>
                  <a:cubicBezTo>
                    <a:pt x="218578" y="1177479"/>
                    <a:pt x="214665" y="1174638"/>
                    <a:pt x="213244" y="1171843"/>
                  </a:cubicBezTo>
                  <a:cubicBezTo>
                    <a:pt x="211824" y="1169048"/>
                    <a:pt x="205093" y="1167907"/>
                    <a:pt x="202880" y="1166253"/>
                  </a:cubicBezTo>
                  <a:cubicBezTo>
                    <a:pt x="200645" y="1164553"/>
                    <a:pt x="191072" y="1134765"/>
                    <a:pt x="192213" y="1131411"/>
                  </a:cubicBezTo>
                  <a:cubicBezTo>
                    <a:pt x="192493" y="1130573"/>
                    <a:pt x="193634" y="1130037"/>
                    <a:pt x="195334" y="1129641"/>
                  </a:cubicBezTo>
                  <a:cubicBezTo>
                    <a:pt x="195870" y="1129525"/>
                    <a:pt x="196545" y="1129362"/>
                    <a:pt x="197291" y="1129245"/>
                  </a:cubicBezTo>
                  <a:cubicBezTo>
                    <a:pt x="197617" y="1129175"/>
                    <a:pt x="198036" y="1129082"/>
                    <a:pt x="198432" y="1129012"/>
                  </a:cubicBezTo>
                  <a:lnTo>
                    <a:pt x="198478" y="1129012"/>
                  </a:lnTo>
                  <a:cubicBezTo>
                    <a:pt x="200039" y="1128686"/>
                    <a:pt x="201786" y="1128430"/>
                    <a:pt x="203486" y="1127871"/>
                  </a:cubicBezTo>
                  <a:cubicBezTo>
                    <a:pt x="204021" y="1127755"/>
                    <a:pt x="204534" y="1127592"/>
                    <a:pt x="205046" y="1127405"/>
                  </a:cubicBezTo>
                  <a:cubicBezTo>
                    <a:pt x="206188" y="1127079"/>
                    <a:pt x="207329" y="1126544"/>
                    <a:pt x="208353" y="1125938"/>
                  </a:cubicBezTo>
                  <a:cubicBezTo>
                    <a:pt x="209891" y="1125123"/>
                    <a:pt x="211218" y="1123982"/>
                    <a:pt x="212290" y="1122514"/>
                  </a:cubicBezTo>
                  <a:cubicBezTo>
                    <a:pt x="212639" y="1121955"/>
                    <a:pt x="212988" y="1121420"/>
                    <a:pt x="213244" y="1120744"/>
                  </a:cubicBezTo>
                  <a:cubicBezTo>
                    <a:pt x="217437" y="1111172"/>
                    <a:pt x="191072" y="1106141"/>
                    <a:pt x="191072" y="1106141"/>
                  </a:cubicBezTo>
                  <a:cubicBezTo>
                    <a:pt x="191072" y="1106141"/>
                    <a:pt x="190560" y="1096616"/>
                    <a:pt x="192213" y="1094916"/>
                  </a:cubicBezTo>
                  <a:cubicBezTo>
                    <a:pt x="193914" y="1093239"/>
                    <a:pt x="210752" y="1093239"/>
                    <a:pt x="216901" y="1091539"/>
                  </a:cubicBezTo>
                  <a:cubicBezTo>
                    <a:pt x="223073" y="1089885"/>
                    <a:pt x="213524" y="1079777"/>
                    <a:pt x="211381" y="1076377"/>
                  </a:cubicBezTo>
                  <a:cubicBezTo>
                    <a:pt x="209145" y="1073023"/>
                    <a:pt x="192213" y="1073023"/>
                    <a:pt x="187718" y="1070205"/>
                  </a:cubicBezTo>
                  <a:cubicBezTo>
                    <a:pt x="183200" y="1067363"/>
                    <a:pt x="170880" y="1060632"/>
                    <a:pt x="168038" y="1055043"/>
                  </a:cubicBezTo>
                  <a:cubicBezTo>
                    <a:pt x="165290" y="1049453"/>
                    <a:pt x="187718" y="1019106"/>
                    <a:pt x="193308" y="1011746"/>
                  </a:cubicBezTo>
                  <a:cubicBezTo>
                    <a:pt x="198944" y="1004503"/>
                    <a:pt x="220278" y="986477"/>
                    <a:pt x="228662" y="977533"/>
                  </a:cubicBezTo>
                  <a:cubicBezTo>
                    <a:pt x="237093" y="968567"/>
                    <a:pt x="248343" y="958459"/>
                    <a:pt x="252884" y="952776"/>
                  </a:cubicBezTo>
                  <a:cubicBezTo>
                    <a:pt x="257333" y="947186"/>
                    <a:pt x="252884" y="943576"/>
                    <a:pt x="252884" y="943576"/>
                  </a:cubicBezTo>
                  <a:lnTo>
                    <a:pt x="252092" y="941993"/>
                  </a:lnTo>
                  <a:cubicBezTo>
                    <a:pt x="251137" y="943017"/>
                    <a:pt x="250392" y="943646"/>
                    <a:pt x="250043" y="943576"/>
                  </a:cubicBezTo>
                  <a:cubicBezTo>
                    <a:pt x="248343" y="943297"/>
                    <a:pt x="233204" y="943576"/>
                    <a:pt x="233204" y="943576"/>
                  </a:cubicBezTo>
                  <a:cubicBezTo>
                    <a:pt x="233204" y="943576"/>
                    <a:pt x="204534" y="940455"/>
                    <a:pt x="202601" y="940455"/>
                  </a:cubicBezTo>
                  <a:cubicBezTo>
                    <a:pt x="200668" y="940455"/>
                    <a:pt x="194170" y="934866"/>
                    <a:pt x="190560" y="929486"/>
                  </a:cubicBezTo>
                  <a:cubicBezTo>
                    <a:pt x="186833" y="924152"/>
                    <a:pt x="187183" y="915465"/>
                    <a:pt x="185133" y="909596"/>
                  </a:cubicBezTo>
                  <a:cubicBezTo>
                    <a:pt x="183200" y="903657"/>
                    <a:pt x="179544" y="901957"/>
                    <a:pt x="178123" y="901444"/>
                  </a:cubicBezTo>
                  <a:cubicBezTo>
                    <a:pt x="176795" y="900816"/>
                    <a:pt x="166943" y="894085"/>
                    <a:pt x="166943" y="889636"/>
                  </a:cubicBezTo>
                  <a:cubicBezTo>
                    <a:pt x="166943" y="885188"/>
                    <a:pt x="177890" y="877595"/>
                    <a:pt x="178402" y="876175"/>
                  </a:cubicBezTo>
                  <a:cubicBezTo>
                    <a:pt x="179031" y="874754"/>
                    <a:pt x="177331" y="871656"/>
                    <a:pt x="174233" y="861292"/>
                  </a:cubicBezTo>
                  <a:cubicBezTo>
                    <a:pt x="171113" y="850905"/>
                    <a:pt x="166943" y="857030"/>
                    <a:pt x="163869" y="855074"/>
                  </a:cubicBezTo>
                  <a:cubicBezTo>
                    <a:pt x="160749" y="853117"/>
                    <a:pt x="149825" y="851184"/>
                    <a:pt x="146122" y="847248"/>
                  </a:cubicBezTo>
                  <a:cubicBezTo>
                    <a:pt x="142489" y="843266"/>
                    <a:pt x="143910" y="837397"/>
                    <a:pt x="141674" y="829804"/>
                  </a:cubicBezTo>
                  <a:cubicBezTo>
                    <a:pt x="139391" y="822258"/>
                    <a:pt x="136038" y="825891"/>
                    <a:pt x="132660" y="823073"/>
                  </a:cubicBezTo>
                  <a:cubicBezTo>
                    <a:pt x="129284" y="820302"/>
                    <a:pt x="128725" y="813268"/>
                    <a:pt x="128725" y="813268"/>
                  </a:cubicBezTo>
                  <a:cubicBezTo>
                    <a:pt x="133802" y="805675"/>
                    <a:pt x="137179" y="798060"/>
                    <a:pt x="142209" y="788837"/>
                  </a:cubicBezTo>
                  <a:cubicBezTo>
                    <a:pt x="147263" y="779614"/>
                    <a:pt x="145610" y="774490"/>
                    <a:pt x="148964" y="765244"/>
                  </a:cubicBezTo>
                  <a:cubicBezTo>
                    <a:pt x="152341" y="755998"/>
                    <a:pt x="155694" y="761005"/>
                    <a:pt x="161564" y="757651"/>
                  </a:cubicBezTo>
                  <a:cubicBezTo>
                    <a:pt x="167502" y="754251"/>
                    <a:pt x="173442" y="757651"/>
                    <a:pt x="175910" y="757651"/>
                  </a:cubicBezTo>
                  <a:cubicBezTo>
                    <a:pt x="178379" y="757651"/>
                    <a:pt x="183526" y="743351"/>
                    <a:pt x="182641" y="733243"/>
                  </a:cubicBezTo>
                  <a:cubicBezTo>
                    <a:pt x="181779" y="723112"/>
                    <a:pt x="178402" y="709627"/>
                    <a:pt x="175049" y="703711"/>
                  </a:cubicBezTo>
                  <a:cubicBezTo>
                    <a:pt x="171671" y="697842"/>
                    <a:pt x="159933" y="699542"/>
                    <a:pt x="148964" y="702104"/>
                  </a:cubicBezTo>
                  <a:cubicBezTo>
                    <a:pt x="137971" y="704596"/>
                    <a:pt x="127863" y="715566"/>
                    <a:pt x="125371" y="718081"/>
                  </a:cubicBezTo>
                  <a:cubicBezTo>
                    <a:pt x="122855" y="720573"/>
                    <a:pt x="109394" y="696980"/>
                    <a:pt x="106832" y="691996"/>
                  </a:cubicBezTo>
                  <a:cubicBezTo>
                    <a:pt x="104270" y="686872"/>
                    <a:pt x="90808" y="675134"/>
                    <a:pt x="86639" y="666633"/>
                  </a:cubicBezTo>
                  <a:cubicBezTo>
                    <a:pt x="82424" y="658295"/>
                    <a:pt x="82424" y="653172"/>
                    <a:pt x="82424" y="645230"/>
                  </a:cubicBezTo>
                  <a:cubicBezTo>
                    <a:pt x="82424" y="637288"/>
                    <a:pt x="80700" y="643064"/>
                    <a:pt x="73923" y="644787"/>
                  </a:cubicBezTo>
                  <a:cubicBezTo>
                    <a:pt x="67192" y="646487"/>
                    <a:pt x="61369" y="642272"/>
                    <a:pt x="56292" y="638056"/>
                  </a:cubicBezTo>
                  <a:cubicBezTo>
                    <a:pt x="51238" y="633818"/>
                    <a:pt x="70569" y="626202"/>
                    <a:pt x="78208" y="620356"/>
                  </a:cubicBezTo>
                  <a:cubicBezTo>
                    <a:pt x="85801" y="614487"/>
                    <a:pt x="91088" y="570678"/>
                    <a:pt x="91088" y="570678"/>
                  </a:cubicBezTo>
                  <a:cubicBezTo>
                    <a:pt x="91088" y="570678"/>
                    <a:pt x="91670" y="550462"/>
                    <a:pt x="90808" y="541961"/>
                  </a:cubicBezTo>
                  <a:cubicBezTo>
                    <a:pt x="89993" y="533623"/>
                    <a:pt x="91670" y="503276"/>
                    <a:pt x="90808" y="492283"/>
                  </a:cubicBezTo>
                  <a:cubicBezTo>
                    <a:pt x="89993" y="481314"/>
                    <a:pt x="80700" y="465337"/>
                    <a:pt x="76508" y="458606"/>
                  </a:cubicBezTo>
                  <a:cubicBezTo>
                    <a:pt x="72339" y="451875"/>
                    <a:pt x="56292" y="440882"/>
                    <a:pt x="47861" y="432498"/>
                  </a:cubicBezTo>
                  <a:cubicBezTo>
                    <a:pt x="39453" y="424043"/>
                    <a:pt x="36053" y="433336"/>
                    <a:pt x="29322" y="432498"/>
                  </a:cubicBezTo>
                  <a:cubicBezTo>
                    <a:pt x="22591" y="431636"/>
                    <a:pt x="8314" y="432498"/>
                    <a:pt x="8314" y="432498"/>
                  </a:cubicBezTo>
                  <a:lnTo>
                    <a:pt x="0" y="414122"/>
                  </a:lnTo>
                  <a:cubicBezTo>
                    <a:pt x="2306" y="411560"/>
                    <a:pt x="4518" y="408718"/>
                    <a:pt x="6568" y="405574"/>
                  </a:cubicBezTo>
                  <a:cubicBezTo>
                    <a:pt x="15860" y="391204"/>
                    <a:pt x="20914" y="392904"/>
                    <a:pt x="26760" y="386965"/>
                  </a:cubicBezTo>
                  <a:cubicBezTo>
                    <a:pt x="32699" y="381096"/>
                    <a:pt x="48746" y="376042"/>
                    <a:pt x="63023" y="367635"/>
                  </a:cubicBezTo>
                  <a:cubicBezTo>
                    <a:pt x="70848" y="363023"/>
                    <a:pt x="76927" y="355896"/>
                    <a:pt x="82377" y="348420"/>
                  </a:cubicBezTo>
                  <a:cubicBezTo>
                    <a:pt x="86826" y="342272"/>
                    <a:pt x="90855" y="335890"/>
                    <a:pt x="95024" y="330557"/>
                  </a:cubicBezTo>
                  <a:cubicBezTo>
                    <a:pt x="104270" y="318772"/>
                    <a:pt x="106040" y="313695"/>
                    <a:pt x="113563" y="301910"/>
                  </a:cubicBezTo>
                  <a:cubicBezTo>
                    <a:pt x="121132" y="290125"/>
                    <a:pt x="117778" y="286771"/>
                    <a:pt x="120294" y="279132"/>
                  </a:cubicBezTo>
                  <a:cubicBezTo>
                    <a:pt x="122855" y="271586"/>
                    <a:pt x="134593" y="262293"/>
                    <a:pt x="143094" y="250555"/>
                  </a:cubicBezTo>
                  <a:cubicBezTo>
                    <a:pt x="151432" y="238701"/>
                    <a:pt x="154809" y="231155"/>
                    <a:pt x="158210" y="221862"/>
                  </a:cubicBezTo>
                  <a:cubicBezTo>
                    <a:pt x="161564" y="212616"/>
                    <a:pt x="161564" y="197454"/>
                    <a:pt x="164941" y="184784"/>
                  </a:cubicBezTo>
                  <a:cubicBezTo>
                    <a:pt x="168318" y="172184"/>
                    <a:pt x="181779" y="154460"/>
                    <a:pt x="189395" y="140183"/>
                  </a:cubicBezTo>
                  <a:cubicBezTo>
                    <a:pt x="197011" y="125883"/>
                    <a:pt x="209611" y="79512"/>
                    <a:pt x="212103" y="55943"/>
                  </a:cubicBezTo>
                  <a:cubicBezTo>
                    <a:pt x="213524" y="42714"/>
                    <a:pt x="213384" y="18585"/>
                    <a:pt x="212918" y="0"/>
                  </a:cubicBezTo>
                  <a:cubicBezTo>
                    <a:pt x="214851" y="605"/>
                    <a:pt x="216808" y="1211"/>
                    <a:pt x="218624" y="1747"/>
                  </a:cubicBezTo>
                  <a:cubicBezTo>
                    <a:pt x="219719" y="2096"/>
                    <a:pt x="220721" y="2399"/>
                    <a:pt x="221815" y="2748"/>
                  </a:cubicBezTo>
                  <a:cubicBezTo>
                    <a:pt x="224656" y="3633"/>
                    <a:pt x="227405" y="4448"/>
                    <a:pt x="229967" y="5240"/>
                  </a:cubicBezTo>
                  <a:cubicBezTo>
                    <a:pt x="231224" y="5659"/>
                    <a:pt x="232529" y="6055"/>
                    <a:pt x="233740" y="6451"/>
                  </a:cubicBezTo>
                  <a:cubicBezTo>
                    <a:pt x="235044" y="6801"/>
                    <a:pt x="236185" y="7197"/>
                    <a:pt x="237326" y="7523"/>
                  </a:cubicBezTo>
                  <a:cubicBezTo>
                    <a:pt x="246549" y="10434"/>
                    <a:pt x="253140" y="12530"/>
                    <a:pt x="255912" y="13392"/>
                  </a:cubicBezTo>
                  <a:cubicBezTo>
                    <a:pt x="256261" y="13532"/>
                    <a:pt x="256494" y="13625"/>
                    <a:pt x="256727" y="13671"/>
                  </a:cubicBezTo>
                  <a:cubicBezTo>
                    <a:pt x="257007" y="13741"/>
                    <a:pt x="257123" y="13811"/>
                    <a:pt x="257193" y="13811"/>
                  </a:cubicBezTo>
                  <a:cubicBezTo>
                    <a:pt x="261036" y="15092"/>
                    <a:pt x="282858" y="28158"/>
                    <a:pt x="285025" y="29369"/>
                  </a:cubicBezTo>
                  <a:cubicBezTo>
                    <a:pt x="287121" y="30673"/>
                    <a:pt x="296809" y="48374"/>
                    <a:pt x="299721" y="50866"/>
                  </a:cubicBezTo>
                  <a:cubicBezTo>
                    <a:pt x="302678" y="53381"/>
                    <a:pt x="307732" y="49165"/>
                    <a:pt x="310690" y="44996"/>
                  </a:cubicBezTo>
                  <a:cubicBezTo>
                    <a:pt x="313648" y="40781"/>
                    <a:pt x="325060" y="34912"/>
                    <a:pt x="330510" y="35308"/>
                  </a:cubicBezTo>
                  <a:cubicBezTo>
                    <a:pt x="335983" y="35704"/>
                    <a:pt x="357457" y="66447"/>
                    <a:pt x="365026" y="76951"/>
                  </a:cubicBezTo>
                  <a:cubicBezTo>
                    <a:pt x="372619" y="87548"/>
                    <a:pt x="392858" y="129656"/>
                    <a:pt x="392462" y="132614"/>
                  </a:cubicBezTo>
                  <a:cubicBezTo>
                    <a:pt x="391996" y="135525"/>
                    <a:pt x="391554" y="144818"/>
                    <a:pt x="391158" y="147729"/>
                  </a:cubicBezTo>
                  <a:cubicBezTo>
                    <a:pt x="390692" y="150687"/>
                    <a:pt x="399589" y="155741"/>
                    <a:pt x="399589" y="155741"/>
                  </a:cubicBezTo>
                  <a:lnTo>
                    <a:pt x="402966" y="154926"/>
                  </a:lnTo>
                  <a:cubicBezTo>
                    <a:pt x="402966" y="154926"/>
                    <a:pt x="418128" y="148987"/>
                    <a:pt x="419805" y="149476"/>
                  </a:cubicBezTo>
                  <a:cubicBezTo>
                    <a:pt x="421505" y="149872"/>
                    <a:pt x="425254" y="157814"/>
                    <a:pt x="425254" y="157814"/>
                  </a:cubicBezTo>
                  <a:cubicBezTo>
                    <a:pt x="425254" y="157814"/>
                    <a:pt x="441231" y="150291"/>
                    <a:pt x="447962" y="143537"/>
                  </a:cubicBezTo>
                  <a:cubicBezTo>
                    <a:pt x="454740" y="136806"/>
                    <a:pt x="457278" y="137225"/>
                    <a:pt x="467805" y="133848"/>
                  </a:cubicBezTo>
                  <a:cubicBezTo>
                    <a:pt x="478309" y="130448"/>
                    <a:pt x="487998" y="138483"/>
                    <a:pt x="496895" y="141860"/>
                  </a:cubicBezTo>
                  <a:cubicBezTo>
                    <a:pt x="505745" y="145214"/>
                    <a:pt x="541099" y="164545"/>
                    <a:pt x="541099" y="164545"/>
                  </a:cubicBezTo>
                  <a:cubicBezTo>
                    <a:pt x="541099" y="164545"/>
                    <a:pt x="561339" y="172184"/>
                    <a:pt x="563016" y="172184"/>
                  </a:cubicBezTo>
                  <a:cubicBezTo>
                    <a:pt x="563155" y="172184"/>
                    <a:pt x="563342" y="172184"/>
                    <a:pt x="563761" y="172254"/>
                  </a:cubicBezTo>
                  <a:cubicBezTo>
                    <a:pt x="563971" y="172254"/>
                    <a:pt x="564180" y="172254"/>
                    <a:pt x="564436" y="172300"/>
                  </a:cubicBezTo>
                  <a:cubicBezTo>
                    <a:pt x="564902" y="172370"/>
                    <a:pt x="565507" y="172463"/>
                    <a:pt x="566253" y="172533"/>
                  </a:cubicBezTo>
                  <a:cubicBezTo>
                    <a:pt x="566323" y="172533"/>
                    <a:pt x="566462" y="172580"/>
                    <a:pt x="566602" y="172580"/>
                  </a:cubicBezTo>
                  <a:cubicBezTo>
                    <a:pt x="566882" y="172580"/>
                    <a:pt x="567115" y="172650"/>
                    <a:pt x="567394" y="172650"/>
                  </a:cubicBezTo>
                  <a:cubicBezTo>
                    <a:pt x="568209" y="172813"/>
                    <a:pt x="569094" y="172929"/>
                    <a:pt x="570026" y="172999"/>
                  </a:cubicBezTo>
                  <a:cubicBezTo>
                    <a:pt x="571773" y="173209"/>
                    <a:pt x="573729" y="173442"/>
                    <a:pt x="575895" y="173721"/>
                  </a:cubicBezTo>
                  <a:cubicBezTo>
                    <a:pt x="576454" y="173791"/>
                    <a:pt x="576966" y="173861"/>
                    <a:pt x="577502" y="173954"/>
                  </a:cubicBezTo>
                  <a:cubicBezTo>
                    <a:pt x="581019" y="174350"/>
                    <a:pt x="584862" y="174862"/>
                    <a:pt x="588611" y="175328"/>
                  </a:cubicBezTo>
                  <a:cubicBezTo>
                    <a:pt x="589985" y="175561"/>
                    <a:pt x="591336" y="175677"/>
                    <a:pt x="592594" y="175840"/>
                  </a:cubicBezTo>
                  <a:cubicBezTo>
                    <a:pt x="593293" y="175957"/>
                    <a:pt x="593968" y="176027"/>
                    <a:pt x="594643" y="176073"/>
                  </a:cubicBezTo>
                  <a:cubicBezTo>
                    <a:pt x="594760" y="176167"/>
                    <a:pt x="594900" y="176167"/>
                    <a:pt x="595039" y="176167"/>
                  </a:cubicBezTo>
                  <a:cubicBezTo>
                    <a:pt x="596181" y="176283"/>
                    <a:pt x="597322" y="176423"/>
                    <a:pt x="598416" y="176562"/>
                  </a:cubicBezTo>
                  <a:cubicBezTo>
                    <a:pt x="598999" y="176702"/>
                    <a:pt x="599628" y="176749"/>
                    <a:pt x="600140" y="176749"/>
                  </a:cubicBezTo>
                  <a:cubicBezTo>
                    <a:pt x="601630" y="177028"/>
                    <a:pt x="603051" y="177168"/>
                    <a:pt x="604332" y="177308"/>
                  </a:cubicBezTo>
                  <a:cubicBezTo>
                    <a:pt x="605077" y="177448"/>
                    <a:pt x="605823" y="177494"/>
                    <a:pt x="606405" y="177564"/>
                  </a:cubicBezTo>
                  <a:cubicBezTo>
                    <a:pt x="606568" y="177657"/>
                    <a:pt x="606685" y="177657"/>
                    <a:pt x="606824" y="177657"/>
                  </a:cubicBezTo>
                  <a:cubicBezTo>
                    <a:pt x="608455" y="177774"/>
                    <a:pt x="609712" y="177960"/>
                    <a:pt x="610620" y="178053"/>
                  </a:cubicBezTo>
                  <a:cubicBezTo>
                    <a:pt x="618213" y="178915"/>
                    <a:pt x="638452" y="187765"/>
                    <a:pt x="640921" y="189908"/>
                  </a:cubicBezTo>
                  <a:cubicBezTo>
                    <a:pt x="641480" y="190374"/>
                    <a:pt x="643087" y="191002"/>
                    <a:pt x="645369" y="191748"/>
                  </a:cubicBezTo>
                  <a:cubicBezTo>
                    <a:pt x="646045" y="191934"/>
                    <a:pt x="646790" y="192213"/>
                    <a:pt x="647582" y="192470"/>
                  </a:cubicBezTo>
                  <a:cubicBezTo>
                    <a:pt x="648327" y="192656"/>
                    <a:pt x="649236" y="192935"/>
                    <a:pt x="650097" y="193215"/>
                  </a:cubicBezTo>
                  <a:cubicBezTo>
                    <a:pt x="650377" y="193285"/>
                    <a:pt x="650610" y="193355"/>
                    <a:pt x="650959" y="193401"/>
                  </a:cubicBezTo>
                  <a:cubicBezTo>
                    <a:pt x="651704" y="193634"/>
                    <a:pt x="652450" y="193820"/>
                    <a:pt x="653172" y="194030"/>
                  </a:cubicBezTo>
                  <a:cubicBezTo>
                    <a:pt x="656991" y="195008"/>
                    <a:pt x="661346" y="196103"/>
                    <a:pt x="665725" y="197104"/>
                  </a:cubicBezTo>
                  <a:cubicBezTo>
                    <a:pt x="667425" y="197454"/>
                    <a:pt x="669102" y="197850"/>
                    <a:pt x="670802" y="198199"/>
                  </a:cubicBezTo>
                  <a:cubicBezTo>
                    <a:pt x="670849" y="198199"/>
                    <a:pt x="670965" y="198199"/>
                    <a:pt x="671058" y="198269"/>
                  </a:cubicBezTo>
                  <a:cubicBezTo>
                    <a:pt x="671524" y="198315"/>
                    <a:pt x="671990" y="198478"/>
                    <a:pt x="672386" y="198525"/>
                  </a:cubicBezTo>
                  <a:cubicBezTo>
                    <a:pt x="672619" y="198595"/>
                    <a:pt x="672805" y="198595"/>
                    <a:pt x="673015" y="198665"/>
                  </a:cubicBezTo>
                  <a:cubicBezTo>
                    <a:pt x="674971" y="198991"/>
                    <a:pt x="676904" y="199340"/>
                    <a:pt x="678721" y="199690"/>
                  </a:cubicBezTo>
                  <a:cubicBezTo>
                    <a:pt x="680421" y="199946"/>
                    <a:pt x="681981" y="200202"/>
                    <a:pt x="683449" y="200412"/>
                  </a:cubicBezTo>
                  <a:cubicBezTo>
                    <a:pt x="685615" y="200761"/>
                    <a:pt x="688433" y="200761"/>
                    <a:pt x="691670" y="200551"/>
                  </a:cubicBezTo>
                  <a:cubicBezTo>
                    <a:pt x="692695" y="200551"/>
                    <a:pt x="693720" y="200481"/>
                    <a:pt x="694768" y="200365"/>
                  </a:cubicBezTo>
                  <a:cubicBezTo>
                    <a:pt x="695606" y="200295"/>
                    <a:pt x="696468" y="200202"/>
                    <a:pt x="697330" y="200132"/>
                  </a:cubicBezTo>
                  <a:cubicBezTo>
                    <a:pt x="698564" y="200016"/>
                    <a:pt x="699892" y="199899"/>
                    <a:pt x="701196" y="199690"/>
                  </a:cubicBezTo>
                  <a:cubicBezTo>
                    <a:pt x="705132" y="199224"/>
                    <a:pt x="709464" y="198525"/>
                    <a:pt x="713842" y="197850"/>
                  </a:cubicBezTo>
                  <a:cubicBezTo>
                    <a:pt x="716008" y="197524"/>
                    <a:pt x="718081" y="197174"/>
                    <a:pt x="720317" y="196778"/>
                  </a:cubicBezTo>
                  <a:cubicBezTo>
                    <a:pt x="723904" y="196196"/>
                    <a:pt x="727467" y="195567"/>
                    <a:pt x="731031" y="194892"/>
                  </a:cubicBezTo>
                  <a:cubicBezTo>
                    <a:pt x="732847" y="194612"/>
                    <a:pt x="734664" y="194263"/>
                    <a:pt x="736504" y="193960"/>
                  </a:cubicBezTo>
                  <a:cubicBezTo>
                    <a:pt x="739462" y="193471"/>
                    <a:pt x="742373" y="192935"/>
                    <a:pt x="745168" y="192470"/>
                  </a:cubicBezTo>
                  <a:cubicBezTo>
                    <a:pt x="748009" y="191981"/>
                    <a:pt x="750711" y="191585"/>
                    <a:pt x="753272" y="191189"/>
                  </a:cubicBezTo>
                  <a:cubicBezTo>
                    <a:pt x="754577" y="191002"/>
                    <a:pt x="755835" y="190793"/>
                    <a:pt x="756976" y="190653"/>
                  </a:cubicBezTo>
                  <a:cubicBezTo>
                    <a:pt x="759328" y="190327"/>
                    <a:pt x="761541" y="190047"/>
                    <a:pt x="763520" y="189908"/>
                  </a:cubicBezTo>
                  <a:cubicBezTo>
                    <a:pt x="783736" y="188161"/>
                    <a:pt x="820395" y="191119"/>
                    <a:pt x="827941" y="191515"/>
                  </a:cubicBezTo>
                  <a:cubicBezTo>
                    <a:pt x="835510" y="191981"/>
                    <a:pt x="870072" y="219346"/>
                    <a:pt x="889403" y="231550"/>
                  </a:cubicBezTo>
                  <a:cubicBezTo>
                    <a:pt x="908804" y="243824"/>
                    <a:pt x="937055" y="266532"/>
                    <a:pt x="941247" y="269024"/>
                  </a:cubicBezTo>
                  <a:cubicBezTo>
                    <a:pt x="945486" y="271586"/>
                    <a:pt x="959786" y="278317"/>
                    <a:pt x="962744" y="279132"/>
                  </a:cubicBezTo>
                  <a:cubicBezTo>
                    <a:pt x="965679" y="279994"/>
                    <a:pt x="973644" y="291406"/>
                    <a:pt x="973644" y="291406"/>
                  </a:cubicBezTo>
                  <a:cubicBezTo>
                    <a:pt x="973644" y="291406"/>
                    <a:pt x="995606" y="315791"/>
                    <a:pt x="1001475" y="322545"/>
                  </a:cubicBezTo>
                  <a:cubicBezTo>
                    <a:pt x="1007345" y="329276"/>
                    <a:pt x="1014541" y="333049"/>
                    <a:pt x="1025045" y="337707"/>
                  </a:cubicBezTo>
                  <a:cubicBezTo>
                    <a:pt x="1035596" y="342342"/>
                    <a:pt x="1048661" y="351634"/>
                    <a:pt x="1054530" y="357899"/>
                  </a:cubicBezTo>
                  <a:cubicBezTo>
                    <a:pt x="1056417" y="359879"/>
                    <a:pt x="1059025" y="362441"/>
                    <a:pt x="1062007" y="365259"/>
                  </a:cubicBezTo>
                  <a:cubicBezTo>
                    <a:pt x="1062868" y="366051"/>
                    <a:pt x="1063893" y="367029"/>
                    <a:pt x="1064848" y="367891"/>
                  </a:cubicBezTo>
                  <a:cubicBezTo>
                    <a:pt x="1066455" y="369358"/>
                    <a:pt x="1068062" y="370919"/>
                    <a:pt x="1069692" y="372479"/>
                  </a:cubicBezTo>
                  <a:cubicBezTo>
                    <a:pt x="1073861" y="376322"/>
                    <a:pt x="1077704" y="380095"/>
                    <a:pt x="1079847" y="382773"/>
                  </a:cubicBezTo>
                  <a:cubicBezTo>
                    <a:pt x="1082874" y="386686"/>
                    <a:pt x="1090164" y="392415"/>
                    <a:pt x="1096639" y="396957"/>
                  </a:cubicBezTo>
                  <a:cubicBezTo>
                    <a:pt x="1100668" y="399752"/>
                    <a:pt x="1104534" y="401988"/>
                    <a:pt x="1106817" y="403012"/>
                  </a:cubicBezTo>
                  <a:cubicBezTo>
                    <a:pt x="1112686" y="405574"/>
                    <a:pt x="1125309" y="405970"/>
                    <a:pt x="1131225" y="412305"/>
                  </a:cubicBezTo>
                  <a:cubicBezTo>
                    <a:pt x="1137164" y="418570"/>
                    <a:pt x="1148063" y="416078"/>
                    <a:pt x="1165741" y="418570"/>
                  </a:cubicBezTo>
                  <a:cubicBezTo>
                    <a:pt x="1183441" y="421132"/>
                    <a:pt x="1187214" y="418174"/>
                    <a:pt x="1202376" y="415216"/>
                  </a:cubicBezTo>
                  <a:cubicBezTo>
                    <a:pt x="1217538" y="412305"/>
                    <a:pt x="1240735" y="416078"/>
                    <a:pt x="1248747" y="417778"/>
                  </a:cubicBezTo>
                  <a:cubicBezTo>
                    <a:pt x="1256712" y="419432"/>
                    <a:pt x="1274412" y="443840"/>
                    <a:pt x="1279490" y="451456"/>
                  </a:cubicBezTo>
                  <a:cubicBezTo>
                    <a:pt x="1284544" y="459025"/>
                    <a:pt x="1294256" y="496941"/>
                    <a:pt x="1299286" y="512523"/>
                  </a:cubicBezTo>
                  <a:cubicBezTo>
                    <a:pt x="1302174" y="521466"/>
                    <a:pt x="1309068" y="544267"/>
                    <a:pt x="1315240" y="566369"/>
                  </a:cubicBezTo>
                  <a:cubicBezTo>
                    <a:pt x="1319851" y="582556"/>
                    <a:pt x="1324090" y="598370"/>
                    <a:pt x="1326256" y="608152"/>
                  </a:cubicBezTo>
                  <a:cubicBezTo>
                    <a:pt x="1331310" y="631326"/>
                    <a:pt x="1330821" y="652776"/>
                    <a:pt x="1332987" y="669591"/>
                  </a:cubicBezTo>
                  <a:cubicBezTo>
                    <a:pt x="1333127" y="670895"/>
                    <a:pt x="1333197" y="672619"/>
                    <a:pt x="1333197" y="674785"/>
                  </a:cubicBezTo>
                  <a:close/>
                </a:path>
              </a:pathLst>
            </a:custGeom>
            <a:solidFill>
              <a:srgbClr val="C00000"/>
            </a:solidFill>
            <a:ln w="3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59F167A5-2BDF-23E0-B8EF-43DD658AC33A}"/>
                </a:ext>
              </a:extLst>
            </p:cNvPr>
            <p:cNvSpPr/>
            <p:nvPr/>
          </p:nvSpPr>
          <p:spPr>
            <a:xfrm>
              <a:off x="4053111" y="1428112"/>
              <a:ext cx="2779301" cy="1920659"/>
            </a:xfrm>
            <a:custGeom>
              <a:avLst/>
              <a:gdLst>
                <a:gd name="connsiteX0" fmla="*/ 2777255 w 2779301"/>
                <a:gd name="connsiteY0" fmla="*/ 1579739 h 1920659"/>
                <a:gd name="connsiteX1" fmla="*/ 2753033 w 2779301"/>
                <a:gd name="connsiteY1" fmla="*/ 1604496 h 1920659"/>
                <a:gd name="connsiteX2" fmla="*/ 2717679 w 2779301"/>
                <a:gd name="connsiteY2" fmla="*/ 1638709 h 1920659"/>
                <a:gd name="connsiteX3" fmla="*/ 2692409 w 2779301"/>
                <a:gd name="connsiteY3" fmla="*/ 1682006 h 1920659"/>
                <a:gd name="connsiteX4" fmla="*/ 2712089 w 2779301"/>
                <a:gd name="connsiteY4" fmla="*/ 1697168 h 1920659"/>
                <a:gd name="connsiteX5" fmla="*/ 2735752 w 2779301"/>
                <a:gd name="connsiteY5" fmla="*/ 1703339 h 1920659"/>
                <a:gd name="connsiteX6" fmla="*/ 2741271 w 2779301"/>
                <a:gd name="connsiteY6" fmla="*/ 1718501 h 1920659"/>
                <a:gd name="connsiteX7" fmla="*/ 2716584 w 2779301"/>
                <a:gd name="connsiteY7" fmla="*/ 1721878 h 1920659"/>
                <a:gd name="connsiteX8" fmla="*/ 2715442 w 2779301"/>
                <a:gd name="connsiteY8" fmla="*/ 1733104 h 1920659"/>
                <a:gd name="connsiteX9" fmla="*/ 2737615 w 2779301"/>
                <a:gd name="connsiteY9" fmla="*/ 1747707 h 1920659"/>
                <a:gd name="connsiteX10" fmla="*/ 2736660 w 2779301"/>
                <a:gd name="connsiteY10" fmla="*/ 1749477 h 1920659"/>
                <a:gd name="connsiteX11" fmla="*/ 2732724 w 2779301"/>
                <a:gd name="connsiteY11" fmla="*/ 1752901 h 1920659"/>
                <a:gd name="connsiteX12" fmla="*/ 2729417 w 2779301"/>
                <a:gd name="connsiteY12" fmla="*/ 1754368 h 1920659"/>
                <a:gd name="connsiteX13" fmla="*/ 2727856 w 2779301"/>
                <a:gd name="connsiteY13" fmla="*/ 1754834 h 1920659"/>
                <a:gd name="connsiteX14" fmla="*/ 2722849 w 2779301"/>
                <a:gd name="connsiteY14" fmla="*/ 1755975 h 1920659"/>
                <a:gd name="connsiteX15" fmla="*/ 2722802 w 2779301"/>
                <a:gd name="connsiteY15" fmla="*/ 1755975 h 1920659"/>
                <a:gd name="connsiteX16" fmla="*/ 2721661 w 2779301"/>
                <a:gd name="connsiteY16" fmla="*/ 1756208 h 1920659"/>
                <a:gd name="connsiteX17" fmla="*/ 2719705 w 2779301"/>
                <a:gd name="connsiteY17" fmla="*/ 1756604 h 1920659"/>
                <a:gd name="connsiteX18" fmla="*/ 2716584 w 2779301"/>
                <a:gd name="connsiteY18" fmla="*/ 1758374 h 1920659"/>
                <a:gd name="connsiteX19" fmla="*/ 2727251 w 2779301"/>
                <a:gd name="connsiteY19" fmla="*/ 1793216 h 1920659"/>
                <a:gd name="connsiteX20" fmla="*/ 2737615 w 2779301"/>
                <a:gd name="connsiteY20" fmla="*/ 1798806 h 1920659"/>
                <a:gd name="connsiteX21" fmla="*/ 2737615 w 2779301"/>
                <a:gd name="connsiteY21" fmla="*/ 1810055 h 1920659"/>
                <a:gd name="connsiteX22" fmla="*/ 2730604 w 2779301"/>
                <a:gd name="connsiteY22" fmla="*/ 1828571 h 1920659"/>
                <a:gd name="connsiteX23" fmla="*/ 2737615 w 2779301"/>
                <a:gd name="connsiteY23" fmla="*/ 1837537 h 1920659"/>
                <a:gd name="connsiteX24" fmla="*/ 2741271 w 2779301"/>
                <a:gd name="connsiteY24" fmla="*/ 1848251 h 1920659"/>
                <a:gd name="connsiteX25" fmla="*/ 2735752 w 2779301"/>
                <a:gd name="connsiteY25" fmla="*/ 1854981 h 1920659"/>
                <a:gd name="connsiteX26" fmla="*/ 2735705 w 2779301"/>
                <a:gd name="connsiteY26" fmla="*/ 1854981 h 1920659"/>
                <a:gd name="connsiteX27" fmla="*/ 2709504 w 2779301"/>
                <a:gd name="connsiteY27" fmla="*/ 1851348 h 1920659"/>
                <a:gd name="connsiteX28" fmla="*/ 2685119 w 2779301"/>
                <a:gd name="connsiteY28" fmla="*/ 1853840 h 1920659"/>
                <a:gd name="connsiteX29" fmla="*/ 2681928 w 2779301"/>
                <a:gd name="connsiteY29" fmla="*/ 1854958 h 1920659"/>
                <a:gd name="connsiteX30" fmla="*/ 2679250 w 2779301"/>
                <a:gd name="connsiteY30" fmla="*/ 1856356 h 1920659"/>
                <a:gd name="connsiteX31" fmla="*/ 2677270 w 2779301"/>
                <a:gd name="connsiteY31" fmla="*/ 1857497 h 1920659"/>
                <a:gd name="connsiteX32" fmla="*/ 2655587 w 2779301"/>
                <a:gd name="connsiteY32" fmla="*/ 1874918 h 1920659"/>
                <a:gd name="connsiteX33" fmla="*/ 2654469 w 2779301"/>
                <a:gd name="connsiteY33" fmla="*/ 1875943 h 1920659"/>
                <a:gd name="connsiteX34" fmla="*/ 2654446 w 2779301"/>
                <a:gd name="connsiteY34" fmla="*/ 1875943 h 1920659"/>
                <a:gd name="connsiteX35" fmla="*/ 2650417 w 2779301"/>
                <a:gd name="connsiteY35" fmla="*/ 1878109 h 1920659"/>
                <a:gd name="connsiteX36" fmla="*/ 2650417 w 2779301"/>
                <a:gd name="connsiteY36" fmla="*/ 1878109 h 1920659"/>
                <a:gd name="connsiteX37" fmla="*/ 2636116 w 2779301"/>
                <a:gd name="connsiteY37" fmla="*/ 1879529 h 1920659"/>
                <a:gd name="connsiteX38" fmla="*/ 2635860 w 2779301"/>
                <a:gd name="connsiteY38" fmla="*/ 1879529 h 1920659"/>
                <a:gd name="connsiteX39" fmla="*/ 2631319 w 2779301"/>
                <a:gd name="connsiteY39" fmla="*/ 1879273 h 1920659"/>
                <a:gd name="connsiteX40" fmla="*/ 2631016 w 2779301"/>
                <a:gd name="connsiteY40" fmla="*/ 1879273 h 1920659"/>
                <a:gd name="connsiteX41" fmla="*/ 2628361 w 2779301"/>
                <a:gd name="connsiteY41" fmla="*/ 1879157 h 1920659"/>
                <a:gd name="connsiteX42" fmla="*/ 2627057 w 2779301"/>
                <a:gd name="connsiteY42" fmla="*/ 1879110 h 1920659"/>
                <a:gd name="connsiteX43" fmla="*/ 2620209 w 2779301"/>
                <a:gd name="connsiteY43" fmla="*/ 1878109 h 1920659"/>
                <a:gd name="connsiteX44" fmla="*/ 2618509 w 2779301"/>
                <a:gd name="connsiteY44" fmla="*/ 1877317 h 1920659"/>
                <a:gd name="connsiteX45" fmla="*/ 2618183 w 2779301"/>
                <a:gd name="connsiteY45" fmla="*/ 1877130 h 1920659"/>
                <a:gd name="connsiteX46" fmla="*/ 2617205 w 2779301"/>
                <a:gd name="connsiteY46" fmla="*/ 1876525 h 1920659"/>
                <a:gd name="connsiteX47" fmla="*/ 2611825 w 2779301"/>
                <a:gd name="connsiteY47" fmla="*/ 1872379 h 1920659"/>
                <a:gd name="connsiteX48" fmla="*/ 2607563 w 2779301"/>
                <a:gd name="connsiteY48" fmla="*/ 1869980 h 1920659"/>
                <a:gd name="connsiteX49" fmla="*/ 2593938 w 2779301"/>
                <a:gd name="connsiteY49" fmla="*/ 1868979 h 1920659"/>
                <a:gd name="connsiteX50" fmla="*/ 2591679 w 2779301"/>
                <a:gd name="connsiteY50" fmla="*/ 1873800 h 1920659"/>
                <a:gd name="connsiteX51" fmla="*/ 2592634 w 2779301"/>
                <a:gd name="connsiteY51" fmla="*/ 1877410 h 1920659"/>
                <a:gd name="connsiteX52" fmla="*/ 2592820 w 2779301"/>
                <a:gd name="connsiteY52" fmla="*/ 1877946 h 1920659"/>
                <a:gd name="connsiteX53" fmla="*/ 2593286 w 2779301"/>
                <a:gd name="connsiteY53" fmla="*/ 1879553 h 1920659"/>
                <a:gd name="connsiteX54" fmla="*/ 2593612 w 2779301"/>
                <a:gd name="connsiteY54" fmla="*/ 1880764 h 1920659"/>
                <a:gd name="connsiteX55" fmla="*/ 2593938 w 2779301"/>
                <a:gd name="connsiteY55" fmla="*/ 1882604 h 1920659"/>
                <a:gd name="connsiteX56" fmla="*/ 2593333 w 2779301"/>
                <a:gd name="connsiteY56" fmla="*/ 1886656 h 1920659"/>
                <a:gd name="connsiteX57" fmla="*/ 2592517 w 2779301"/>
                <a:gd name="connsiteY57" fmla="*/ 1888077 h 1920659"/>
                <a:gd name="connsiteX58" fmla="*/ 2592308 w 2779301"/>
                <a:gd name="connsiteY58" fmla="*/ 1889987 h 1920659"/>
                <a:gd name="connsiteX59" fmla="*/ 2592541 w 2779301"/>
                <a:gd name="connsiteY59" fmla="*/ 1891104 h 1920659"/>
                <a:gd name="connsiteX60" fmla="*/ 2592727 w 2779301"/>
                <a:gd name="connsiteY60" fmla="*/ 1891663 h 1920659"/>
                <a:gd name="connsiteX61" fmla="*/ 2593100 w 2779301"/>
                <a:gd name="connsiteY61" fmla="*/ 1892712 h 1920659"/>
                <a:gd name="connsiteX62" fmla="*/ 2593426 w 2779301"/>
                <a:gd name="connsiteY62" fmla="*/ 1893597 h 1920659"/>
                <a:gd name="connsiteX63" fmla="*/ 2593938 w 2779301"/>
                <a:gd name="connsiteY63" fmla="*/ 1895902 h 1920659"/>
                <a:gd name="connsiteX64" fmla="*/ 2593938 w 2779301"/>
                <a:gd name="connsiteY64" fmla="*/ 1897439 h 1920659"/>
                <a:gd name="connsiteX65" fmla="*/ 2593635 w 2779301"/>
                <a:gd name="connsiteY65" fmla="*/ 1898977 h 1920659"/>
                <a:gd name="connsiteX66" fmla="*/ 2593635 w 2779301"/>
                <a:gd name="connsiteY66" fmla="*/ 1899023 h 1920659"/>
                <a:gd name="connsiteX67" fmla="*/ 2593333 w 2779301"/>
                <a:gd name="connsiteY67" fmla="*/ 1899885 h 1920659"/>
                <a:gd name="connsiteX68" fmla="*/ 2592867 w 2779301"/>
                <a:gd name="connsiteY68" fmla="*/ 1900747 h 1920659"/>
                <a:gd name="connsiteX69" fmla="*/ 2592541 w 2779301"/>
                <a:gd name="connsiteY69" fmla="*/ 1901073 h 1920659"/>
                <a:gd name="connsiteX70" fmla="*/ 2580989 w 2779301"/>
                <a:gd name="connsiteY70" fmla="*/ 1895460 h 1920659"/>
                <a:gd name="connsiteX71" fmla="*/ 2580174 w 2779301"/>
                <a:gd name="connsiteY71" fmla="*/ 1894598 h 1920659"/>
                <a:gd name="connsiteX72" fmla="*/ 2580034 w 2779301"/>
                <a:gd name="connsiteY72" fmla="*/ 1894482 h 1920659"/>
                <a:gd name="connsiteX73" fmla="*/ 2579941 w 2779301"/>
                <a:gd name="connsiteY73" fmla="*/ 1894388 h 1920659"/>
                <a:gd name="connsiteX74" fmla="*/ 2579894 w 2779301"/>
                <a:gd name="connsiteY74" fmla="*/ 1894295 h 1920659"/>
                <a:gd name="connsiteX75" fmla="*/ 2579847 w 2779301"/>
                <a:gd name="connsiteY75" fmla="*/ 1894295 h 1920659"/>
                <a:gd name="connsiteX76" fmla="*/ 2578054 w 2779301"/>
                <a:gd name="connsiteY76" fmla="*/ 1893643 h 1920659"/>
                <a:gd name="connsiteX77" fmla="*/ 2577006 w 2779301"/>
                <a:gd name="connsiteY77" fmla="*/ 1893224 h 1920659"/>
                <a:gd name="connsiteX78" fmla="*/ 2575725 w 2779301"/>
                <a:gd name="connsiteY78" fmla="*/ 1892781 h 1920659"/>
                <a:gd name="connsiteX79" fmla="*/ 2574747 w 2779301"/>
                <a:gd name="connsiteY79" fmla="*/ 1892432 h 1920659"/>
                <a:gd name="connsiteX80" fmla="*/ 2574747 w 2779301"/>
                <a:gd name="connsiteY80" fmla="*/ 1892432 h 1920659"/>
                <a:gd name="connsiteX81" fmla="*/ 2570182 w 2779301"/>
                <a:gd name="connsiteY81" fmla="*/ 1890755 h 1920659"/>
                <a:gd name="connsiteX82" fmla="*/ 2564616 w 2779301"/>
                <a:gd name="connsiteY82" fmla="*/ 1888799 h 1920659"/>
                <a:gd name="connsiteX83" fmla="*/ 2560656 w 2779301"/>
                <a:gd name="connsiteY83" fmla="*/ 1887401 h 1920659"/>
                <a:gd name="connsiteX84" fmla="*/ 2533547 w 2779301"/>
                <a:gd name="connsiteY84" fmla="*/ 1879110 h 1920659"/>
                <a:gd name="connsiteX85" fmla="*/ 2522134 w 2779301"/>
                <a:gd name="connsiteY85" fmla="*/ 1883000 h 1920659"/>
                <a:gd name="connsiteX86" fmla="*/ 2520854 w 2779301"/>
                <a:gd name="connsiteY86" fmla="*/ 1883465 h 1920659"/>
                <a:gd name="connsiteX87" fmla="*/ 2512958 w 2779301"/>
                <a:gd name="connsiteY87" fmla="*/ 1884164 h 1920659"/>
                <a:gd name="connsiteX88" fmla="*/ 2511025 w 2779301"/>
                <a:gd name="connsiteY88" fmla="*/ 1884001 h 1920659"/>
                <a:gd name="connsiteX89" fmla="*/ 2503269 w 2779301"/>
                <a:gd name="connsiteY89" fmla="*/ 1882231 h 1920659"/>
                <a:gd name="connsiteX90" fmla="*/ 2501872 w 2779301"/>
                <a:gd name="connsiteY90" fmla="*/ 1881672 h 1920659"/>
                <a:gd name="connsiteX91" fmla="*/ 2493907 w 2779301"/>
                <a:gd name="connsiteY91" fmla="*/ 1876548 h 1920659"/>
                <a:gd name="connsiteX92" fmla="*/ 2492742 w 2779301"/>
                <a:gd name="connsiteY92" fmla="*/ 1875454 h 1920659"/>
                <a:gd name="connsiteX93" fmla="*/ 2491764 w 2779301"/>
                <a:gd name="connsiteY93" fmla="*/ 1874382 h 1920659"/>
                <a:gd name="connsiteX94" fmla="*/ 2491741 w 2779301"/>
                <a:gd name="connsiteY94" fmla="*/ 1874359 h 1920659"/>
                <a:gd name="connsiteX95" fmla="*/ 2491159 w 2779301"/>
                <a:gd name="connsiteY95" fmla="*/ 1873614 h 1920659"/>
                <a:gd name="connsiteX96" fmla="*/ 2489924 w 2779301"/>
                <a:gd name="connsiteY96" fmla="*/ 1871587 h 1920659"/>
                <a:gd name="connsiteX97" fmla="*/ 2489715 w 2779301"/>
                <a:gd name="connsiteY97" fmla="*/ 1870959 h 1920659"/>
                <a:gd name="connsiteX98" fmla="*/ 2493907 w 2779301"/>
                <a:gd name="connsiteY98" fmla="*/ 1859709 h 1920659"/>
                <a:gd name="connsiteX99" fmla="*/ 2493651 w 2779301"/>
                <a:gd name="connsiteY99" fmla="*/ 1858196 h 1920659"/>
                <a:gd name="connsiteX100" fmla="*/ 2493022 w 2779301"/>
                <a:gd name="connsiteY100" fmla="*/ 1856542 h 1920659"/>
                <a:gd name="connsiteX101" fmla="*/ 2492975 w 2779301"/>
                <a:gd name="connsiteY101" fmla="*/ 1856495 h 1920659"/>
                <a:gd name="connsiteX102" fmla="*/ 2486361 w 2779301"/>
                <a:gd name="connsiteY102" fmla="*/ 1848227 h 1920659"/>
                <a:gd name="connsiteX103" fmla="*/ 2479630 w 2779301"/>
                <a:gd name="connsiteY103" fmla="*/ 1843756 h 1920659"/>
                <a:gd name="connsiteX104" fmla="*/ 2479584 w 2779301"/>
                <a:gd name="connsiteY104" fmla="*/ 1843709 h 1920659"/>
                <a:gd name="connsiteX105" fmla="*/ 2476486 w 2779301"/>
                <a:gd name="connsiteY105" fmla="*/ 1844221 h 1920659"/>
                <a:gd name="connsiteX106" fmla="*/ 2475950 w 2779301"/>
                <a:gd name="connsiteY106" fmla="*/ 1844734 h 1920659"/>
                <a:gd name="connsiteX107" fmla="*/ 2474623 w 2779301"/>
                <a:gd name="connsiteY107" fmla="*/ 1846457 h 1920659"/>
                <a:gd name="connsiteX108" fmla="*/ 2474623 w 2779301"/>
                <a:gd name="connsiteY108" fmla="*/ 1846504 h 1920659"/>
                <a:gd name="connsiteX109" fmla="*/ 2474227 w 2779301"/>
                <a:gd name="connsiteY109" fmla="*/ 1847156 h 1920659"/>
                <a:gd name="connsiteX110" fmla="*/ 2472829 w 2779301"/>
                <a:gd name="connsiteY110" fmla="*/ 1849299 h 1920659"/>
                <a:gd name="connsiteX111" fmla="*/ 2472829 w 2779301"/>
                <a:gd name="connsiteY111" fmla="*/ 1849345 h 1920659"/>
                <a:gd name="connsiteX112" fmla="*/ 2470454 w 2779301"/>
                <a:gd name="connsiteY112" fmla="*/ 1852466 h 1920659"/>
                <a:gd name="connsiteX113" fmla="*/ 2469266 w 2779301"/>
                <a:gd name="connsiteY113" fmla="*/ 1853701 h 1920659"/>
                <a:gd name="connsiteX114" fmla="*/ 2469219 w 2779301"/>
                <a:gd name="connsiteY114" fmla="*/ 1853701 h 1920659"/>
                <a:gd name="connsiteX115" fmla="*/ 2466914 w 2779301"/>
                <a:gd name="connsiteY115" fmla="*/ 1855517 h 1920659"/>
                <a:gd name="connsiteX116" fmla="*/ 2463723 w 2779301"/>
                <a:gd name="connsiteY116" fmla="*/ 1857148 h 1920659"/>
                <a:gd name="connsiteX117" fmla="*/ 2460858 w 2779301"/>
                <a:gd name="connsiteY117" fmla="*/ 1856216 h 1920659"/>
                <a:gd name="connsiteX118" fmla="*/ 2458995 w 2779301"/>
                <a:gd name="connsiteY118" fmla="*/ 1853421 h 1920659"/>
                <a:gd name="connsiteX119" fmla="*/ 2452660 w 2779301"/>
                <a:gd name="connsiteY119" fmla="*/ 1843756 h 1920659"/>
                <a:gd name="connsiteX120" fmla="*/ 2450284 w 2779301"/>
                <a:gd name="connsiteY120" fmla="*/ 1841124 h 1920659"/>
                <a:gd name="connsiteX121" fmla="*/ 2449143 w 2779301"/>
                <a:gd name="connsiteY121" fmla="*/ 1840169 h 1920659"/>
                <a:gd name="connsiteX122" fmla="*/ 2448212 w 2779301"/>
                <a:gd name="connsiteY122" fmla="*/ 1839703 h 1920659"/>
                <a:gd name="connsiteX123" fmla="*/ 2447513 w 2779301"/>
                <a:gd name="connsiteY123" fmla="*/ 1839703 h 1920659"/>
                <a:gd name="connsiteX124" fmla="*/ 2446884 w 2779301"/>
                <a:gd name="connsiteY124" fmla="*/ 1840076 h 1920659"/>
                <a:gd name="connsiteX125" fmla="*/ 2446279 w 2779301"/>
                <a:gd name="connsiteY125" fmla="*/ 1840914 h 1920659"/>
                <a:gd name="connsiteX126" fmla="*/ 2445650 w 2779301"/>
                <a:gd name="connsiteY126" fmla="*/ 1842009 h 1920659"/>
                <a:gd name="connsiteX127" fmla="*/ 2445650 w 2779301"/>
                <a:gd name="connsiteY127" fmla="*/ 1842055 h 1920659"/>
                <a:gd name="connsiteX128" fmla="*/ 2444020 w 2779301"/>
                <a:gd name="connsiteY128" fmla="*/ 1845013 h 1920659"/>
                <a:gd name="connsiteX129" fmla="*/ 2443530 w 2779301"/>
                <a:gd name="connsiteY129" fmla="*/ 1845759 h 1920659"/>
                <a:gd name="connsiteX130" fmla="*/ 2442342 w 2779301"/>
                <a:gd name="connsiteY130" fmla="*/ 1847203 h 1920659"/>
                <a:gd name="connsiteX131" fmla="*/ 2441667 w 2779301"/>
                <a:gd name="connsiteY131" fmla="*/ 1847948 h 1920659"/>
                <a:gd name="connsiteX132" fmla="*/ 2438360 w 2779301"/>
                <a:gd name="connsiteY132" fmla="*/ 1850486 h 1920659"/>
                <a:gd name="connsiteX133" fmla="*/ 2438337 w 2779301"/>
                <a:gd name="connsiteY133" fmla="*/ 1850486 h 1920659"/>
                <a:gd name="connsiteX134" fmla="*/ 2436613 w 2779301"/>
                <a:gd name="connsiteY134" fmla="*/ 1851651 h 1920659"/>
                <a:gd name="connsiteX135" fmla="*/ 2436567 w 2779301"/>
                <a:gd name="connsiteY135" fmla="*/ 1851651 h 1920659"/>
                <a:gd name="connsiteX136" fmla="*/ 2434401 w 2779301"/>
                <a:gd name="connsiteY136" fmla="*/ 1853724 h 1920659"/>
                <a:gd name="connsiteX137" fmla="*/ 2434401 w 2779301"/>
                <a:gd name="connsiteY137" fmla="*/ 1853724 h 1920659"/>
                <a:gd name="connsiteX138" fmla="*/ 2432747 w 2779301"/>
                <a:gd name="connsiteY138" fmla="*/ 1856076 h 1920659"/>
                <a:gd name="connsiteX139" fmla="*/ 2432747 w 2779301"/>
                <a:gd name="connsiteY139" fmla="*/ 1856076 h 1920659"/>
                <a:gd name="connsiteX140" fmla="*/ 2431466 w 2779301"/>
                <a:gd name="connsiteY140" fmla="*/ 1858661 h 1920659"/>
                <a:gd name="connsiteX141" fmla="*/ 2431140 w 2779301"/>
                <a:gd name="connsiteY141" fmla="*/ 1859593 h 1920659"/>
                <a:gd name="connsiteX142" fmla="*/ 2428229 w 2779301"/>
                <a:gd name="connsiteY142" fmla="*/ 1877410 h 1920659"/>
                <a:gd name="connsiteX143" fmla="*/ 2426063 w 2779301"/>
                <a:gd name="connsiteY143" fmla="*/ 1881672 h 1920659"/>
                <a:gd name="connsiteX144" fmla="*/ 2425667 w 2779301"/>
                <a:gd name="connsiteY144" fmla="*/ 1882045 h 1920659"/>
                <a:gd name="connsiteX145" fmla="*/ 2425644 w 2779301"/>
                <a:gd name="connsiteY145" fmla="*/ 1882045 h 1920659"/>
                <a:gd name="connsiteX146" fmla="*/ 2425131 w 2779301"/>
                <a:gd name="connsiteY146" fmla="*/ 1882417 h 1920659"/>
                <a:gd name="connsiteX147" fmla="*/ 2424153 w 2779301"/>
                <a:gd name="connsiteY147" fmla="*/ 1882953 h 1920659"/>
                <a:gd name="connsiteX148" fmla="*/ 2423664 w 2779301"/>
                <a:gd name="connsiteY148" fmla="*/ 1883139 h 1920659"/>
                <a:gd name="connsiteX149" fmla="*/ 2419774 w 2779301"/>
                <a:gd name="connsiteY149" fmla="*/ 1883279 h 1920659"/>
                <a:gd name="connsiteX150" fmla="*/ 2399558 w 2779301"/>
                <a:gd name="connsiteY150" fmla="*/ 1874056 h 1920659"/>
                <a:gd name="connsiteX151" fmla="*/ 2399558 w 2779301"/>
                <a:gd name="connsiteY151" fmla="*/ 1874056 h 1920659"/>
                <a:gd name="connsiteX152" fmla="*/ 2399535 w 2779301"/>
                <a:gd name="connsiteY152" fmla="*/ 1874010 h 1920659"/>
                <a:gd name="connsiteX153" fmla="*/ 2398907 w 2779301"/>
                <a:gd name="connsiteY153" fmla="*/ 1873334 h 1920659"/>
                <a:gd name="connsiteX154" fmla="*/ 2398534 w 2779301"/>
                <a:gd name="connsiteY154" fmla="*/ 1872962 h 1920659"/>
                <a:gd name="connsiteX155" fmla="*/ 2397649 w 2779301"/>
                <a:gd name="connsiteY155" fmla="*/ 1872007 h 1920659"/>
                <a:gd name="connsiteX156" fmla="*/ 2394528 w 2779301"/>
                <a:gd name="connsiteY156" fmla="*/ 1868699 h 1920659"/>
                <a:gd name="connsiteX157" fmla="*/ 2391920 w 2779301"/>
                <a:gd name="connsiteY157" fmla="*/ 1865998 h 1920659"/>
                <a:gd name="connsiteX158" fmla="*/ 2387611 w 2779301"/>
                <a:gd name="connsiteY158" fmla="*/ 1861480 h 1920659"/>
                <a:gd name="connsiteX159" fmla="*/ 2379087 w 2779301"/>
                <a:gd name="connsiteY159" fmla="*/ 1852699 h 1920659"/>
                <a:gd name="connsiteX160" fmla="*/ 2378365 w 2779301"/>
                <a:gd name="connsiteY160" fmla="*/ 1852000 h 1920659"/>
                <a:gd name="connsiteX161" fmla="*/ 2377736 w 2779301"/>
                <a:gd name="connsiteY161" fmla="*/ 1851348 h 1920659"/>
                <a:gd name="connsiteX162" fmla="*/ 2377712 w 2779301"/>
                <a:gd name="connsiteY162" fmla="*/ 1851348 h 1920659"/>
                <a:gd name="connsiteX163" fmla="*/ 2354143 w 2779301"/>
                <a:gd name="connsiteY163" fmla="*/ 1851348 h 1920659"/>
                <a:gd name="connsiteX164" fmla="*/ 2341054 w 2779301"/>
                <a:gd name="connsiteY164" fmla="*/ 1847459 h 1920659"/>
                <a:gd name="connsiteX165" fmla="*/ 2335883 w 2779301"/>
                <a:gd name="connsiteY165" fmla="*/ 1844920 h 1920659"/>
                <a:gd name="connsiteX166" fmla="*/ 2332180 w 2779301"/>
                <a:gd name="connsiteY166" fmla="*/ 1842847 h 1920659"/>
                <a:gd name="connsiteX167" fmla="*/ 2329828 w 2779301"/>
                <a:gd name="connsiteY167" fmla="*/ 1841054 h 1920659"/>
                <a:gd name="connsiteX168" fmla="*/ 2328361 w 2779301"/>
                <a:gd name="connsiteY168" fmla="*/ 1838958 h 1920659"/>
                <a:gd name="connsiteX169" fmla="*/ 2327895 w 2779301"/>
                <a:gd name="connsiteY169" fmla="*/ 1837747 h 1920659"/>
                <a:gd name="connsiteX170" fmla="*/ 2327429 w 2779301"/>
                <a:gd name="connsiteY170" fmla="*/ 1835837 h 1920659"/>
                <a:gd name="connsiteX171" fmla="*/ 2328570 w 2779301"/>
                <a:gd name="connsiteY171" fmla="*/ 1826102 h 1920659"/>
                <a:gd name="connsiteX172" fmla="*/ 2328570 w 2779301"/>
                <a:gd name="connsiteY172" fmla="*/ 1826055 h 1920659"/>
                <a:gd name="connsiteX173" fmla="*/ 2330387 w 2779301"/>
                <a:gd name="connsiteY173" fmla="*/ 1820140 h 1920659"/>
                <a:gd name="connsiteX174" fmla="*/ 2330969 w 2779301"/>
                <a:gd name="connsiteY174" fmla="*/ 1818253 h 1920659"/>
                <a:gd name="connsiteX175" fmla="*/ 2331342 w 2779301"/>
                <a:gd name="connsiteY175" fmla="*/ 1816995 h 1920659"/>
                <a:gd name="connsiteX176" fmla="*/ 2332180 w 2779301"/>
                <a:gd name="connsiteY176" fmla="*/ 1813525 h 1920659"/>
                <a:gd name="connsiteX177" fmla="*/ 2336442 w 2779301"/>
                <a:gd name="connsiteY177" fmla="*/ 1788139 h 1920659"/>
                <a:gd name="connsiteX178" fmla="*/ 2336093 w 2779301"/>
                <a:gd name="connsiteY178" fmla="*/ 1787650 h 1920659"/>
                <a:gd name="connsiteX179" fmla="*/ 2334672 w 2779301"/>
                <a:gd name="connsiteY179" fmla="*/ 1788418 h 1920659"/>
                <a:gd name="connsiteX180" fmla="*/ 2326940 w 2779301"/>
                <a:gd name="connsiteY180" fmla="*/ 1800040 h 1920659"/>
                <a:gd name="connsiteX181" fmla="*/ 2324448 w 2779301"/>
                <a:gd name="connsiteY181" fmla="*/ 1804232 h 1920659"/>
                <a:gd name="connsiteX182" fmla="*/ 2322049 w 2779301"/>
                <a:gd name="connsiteY182" fmla="*/ 1808355 h 1920659"/>
                <a:gd name="connsiteX183" fmla="*/ 2321234 w 2779301"/>
                <a:gd name="connsiteY183" fmla="*/ 1809822 h 1920659"/>
                <a:gd name="connsiteX184" fmla="*/ 2319650 w 2779301"/>
                <a:gd name="connsiteY184" fmla="*/ 1813106 h 1920659"/>
                <a:gd name="connsiteX185" fmla="*/ 2317321 w 2779301"/>
                <a:gd name="connsiteY185" fmla="*/ 1818579 h 1920659"/>
                <a:gd name="connsiteX186" fmla="*/ 2315877 w 2779301"/>
                <a:gd name="connsiteY186" fmla="*/ 1822399 h 1920659"/>
                <a:gd name="connsiteX187" fmla="*/ 2314107 w 2779301"/>
                <a:gd name="connsiteY187" fmla="*/ 1827406 h 1920659"/>
                <a:gd name="connsiteX188" fmla="*/ 2313222 w 2779301"/>
                <a:gd name="connsiteY188" fmla="*/ 1830084 h 1920659"/>
                <a:gd name="connsiteX189" fmla="*/ 2312850 w 2779301"/>
                <a:gd name="connsiteY189" fmla="*/ 1831226 h 1920659"/>
                <a:gd name="connsiteX190" fmla="*/ 2312174 w 2779301"/>
                <a:gd name="connsiteY190" fmla="*/ 1833345 h 1920659"/>
                <a:gd name="connsiteX191" fmla="*/ 2311429 w 2779301"/>
                <a:gd name="connsiteY191" fmla="*/ 1835721 h 1920659"/>
                <a:gd name="connsiteX192" fmla="*/ 2311010 w 2779301"/>
                <a:gd name="connsiteY192" fmla="*/ 1837048 h 1920659"/>
                <a:gd name="connsiteX193" fmla="*/ 2310707 w 2779301"/>
                <a:gd name="connsiteY193" fmla="*/ 1838119 h 1920659"/>
                <a:gd name="connsiteX194" fmla="*/ 2310590 w 2779301"/>
                <a:gd name="connsiteY194" fmla="*/ 1838562 h 1920659"/>
                <a:gd name="connsiteX195" fmla="*/ 2310311 w 2779301"/>
                <a:gd name="connsiteY195" fmla="*/ 1839494 h 1920659"/>
                <a:gd name="connsiteX196" fmla="*/ 2296872 w 2779301"/>
                <a:gd name="connsiteY196" fmla="*/ 1834509 h 1920659"/>
                <a:gd name="connsiteX197" fmla="*/ 2294311 w 2779301"/>
                <a:gd name="connsiteY197" fmla="*/ 1813409 h 1920659"/>
                <a:gd name="connsiteX198" fmla="*/ 2292075 w 2779301"/>
                <a:gd name="connsiteY198" fmla="*/ 1762077 h 1920659"/>
                <a:gd name="connsiteX199" fmla="*/ 2290933 w 2779301"/>
                <a:gd name="connsiteY199" fmla="*/ 1728307 h 1920659"/>
                <a:gd name="connsiteX200" fmla="*/ 2281641 w 2779301"/>
                <a:gd name="connsiteY200" fmla="*/ 1700545 h 1920659"/>
                <a:gd name="connsiteX201" fmla="*/ 2294311 w 2779301"/>
                <a:gd name="connsiteY201" fmla="*/ 1669406 h 1920659"/>
                <a:gd name="connsiteX202" fmla="*/ 2301857 w 2779301"/>
                <a:gd name="connsiteY202" fmla="*/ 1614604 h 1920659"/>
                <a:gd name="connsiteX203" fmla="*/ 2329618 w 2779301"/>
                <a:gd name="connsiteY203" fmla="*/ 1536047 h 1920659"/>
                <a:gd name="connsiteX204" fmla="*/ 2329968 w 2779301"/>
                <a:gd name="connsiteY204" fmla="*/ 1535138 h 1920659"/>
                <a:gd name="connsiteX205" fmla="*/ 2330503 w 2779301"/>
                <a:gd name="connsiteY205" fmla="*/ 1533927 h 1920659"/>
                <a:gd name="connsiteX206" fmla="*/ 2330923 w 2779301"/>
                <a:gd name="connsiteY206" fmla="*/ 1532926 h 1920659"/>
                <a:gd name="connsiteX207" fmla="*/ 2332110 w 2779301"/>
                <a:gd name="connsiteY207" fmla="*/ 1529665 h 1920659"/>
                <a:gd name="connsiteX208" fmla="*/ 2332180 w 2779301"/>
                <a:gd name="connsiteY208" fmla="*/ 1529479 h 1920659"/>
                <a:gd name="connsiteX209" fmla="*/ 2197610 w 2779301"/>
                <a:gd name="connsiteY209" fmla="*/ 1519790 h 1920659"/>
                <a:gd name="connsiteX210" fmla="*/ 1725659 w 2779301"/>
                <a:gd name="connsiteY210" fmla="*/ 1485693 h 1920659"/>
                <a:gd name="connsiteX211" fmla="*/ 1692820 w 2779301"/>
                <a:gd name="connsiteY211" fmla="*/ 1485693 h 1920659"/>
                <a:gd name="connsiteX212" fmla="*/ 1669250 w 2779301"/>
                <a:gd name="connsiteY212" fmla="*/ 1474770 h 1920659"/>
                <a:gd name="connsiteX213" fmla="*/ 1658257 w 2779301"/>
                <a:gd name="connsiteY213" fmla="*/ 1451969 h 1920659"/>
                <a:gd name="connsiteX214" fmla="*/ 1634687 w 2779301"/>
                <a:gd name="connsiteY214" fmla="*/ 1445238 h 1920659"/>
                <a:gd name="connsiteX215" fmla="*/ 1622949 w 2779301"/>
                <a:gd name="connsiteY215" fmla="*/ 1424370 h 1920659"/>
                <a:gd name="connsiteX216" fmla="*/ 1609464 w 2779301"/>
                <a:gd name="connsiteY216" fmla="*/ 1415800 h 1920659"/>
                <a:gd name="connsiteX217" fmla="*/ 1600172 w 2779301"/>
                <a:gd name="connsiteY217" fmla="*/ 1382960 h 1920659"/>
                <a:gd name="connsiteX218" fmla="*/ 1592602 w 2779301"/>
                <a:gd name="connsiteY218" fmla="*/ 1352637 h 1920659"/>
                <a:gd name="connsiteX219" fmla="*/ 1580748 w 2779301"/>
                <a:gd name="connsiteY219" fmla="*/ 1324805 h 1920659"/>
                <a:gd name="connsiteX220" fmla="*/ 1580748 w 2779301"/>
                <a:gd name="connsiteY220" fmla="*/ 1292804 h 1920659"/>
                <a:gd name="connsiteX221" fmla="*/ 1553475 w 2779301"/>
                <a:gd name="connsiteY221" fmla="*/ 1273334 h 1920659"/>
                <a:gd name="connsiteX222" fmla="*/ 1553428 w 2779301"/>
                <a:gd name="connsiteY222" fmla="*/ 1273334 h 1920659"/>
                <a:gd name="connsiteX223" fmla="*/ 1545440 w 2779301"/>
                <a:gd name="connsiteY223" fmla="*/ 1271750 h 1920659"/>
                <a:gd name="connsiteX224" fmla="*/ 1545440 w 2779301"/>
                <a:gd name="connsiteY224" fmla="*/ 1293596 h 1920659"/>
                <a:gd name="connsiteX225" fmla="*/ 1529393 w 2779301"/>
                <a:gd name="connsiteY225" fmla="*/ 1316397 h 1920659"/>
                <a:gd name="connsiteX226" fmla="*/ 1536939 w 2779301"/>
                <a:gd name="connsiteY226" fmla="*/ 1348398 h 1920659"/>
                <a:gd name="connsiteX227" fmla="*/ 1531070 w 2779301"/>
                <a:gd name="connsiteY227" fmla="*/ 1377837 h 1920659"/>
                <a:gd name="connsiteX228" fmla="*/ 1526831 w 2779301"/>
                <a:gd name="connsiteY228" fmla="*/ 1400638 h 1920659"/>
                <a:gd name="connsiteX229" fmla="*/ 1526831 w 2779301"/>
                <a:gd name="connsiteY229" fmla="*/ 1420038 h 1920659"/>
                <a:gd name="connsiteX230" fmla="*/ 1411684 w 2779301"/>
                <a:gd name="connsiteY230" fmla="*/ 1421645 h 1920659"/>
                <a:gd name="connsiteX231" fmla="*/ 1219704 w 2779301"/>
                <a:gd name="connsiteY231" fmla="*/ 1424370 h 1920659"/>
                <a:gd name="connsiteX232" fmla="*/ 1221940 w 2779301"/>
                <a:gd name="connsiteY232" fmla="*/ 1428400 h 1920659"/>
                <a:gd name="connsiteX233" fmla="*/ 1221940 w 2779301"/>
                <a:gd name="connsiteY233" fmla="*/ 1458723 h 1920659"/>
                <a:gd name="connsiteX234" fmla="*/ 1206708 w 2779301"/>
                <a:gd name="connsiteY234" fmla="*/ 1473955 h 1920659"/>
                <a:gd name="connsiteX235" fmla="*/ 1213462 w 2779301"/>
                <a:gd name="connsiteY235" fmla="*/ 1491609 h 1920659"/>
                <a:gd name="connsiteX236" fmla="*/ 1216839 w 2779301"/>
                <a:gd name="connsiteY236" fmla="*/ 1516879 h 1920659"/>
                <a:gd name="connsiteX237" fmla="*/ 1212647 w 2779301"/>
                <a:gd name="connsiteY237" fmla="*/ 1530690 h 1920659"/>
                <a:gd name="connsiteX238" fmla="*/ 1219238 w 2779301"/>
                <a:gd name="connsiteY238" fmla="*/ 1541543 h 1920659"/>
                <a:gd name="connsiteX239" fmla="*/ 1221940 w 2779301"/>
                <a:gd name="connsiteY239" fmla="*/ 1549695 h 1920659"/>
                <a:gd name="connsiteX240" fmla="*/ 1213462 w 2779301"/>
                <a:gd name="connsiteY240" fmla="*/ 1573287 h 1920659"/>
                <a:gd name="connsiteX241" fmla="*/ 1222266 w 2779301"/>
                <a:gd name="connsiteY241" fmla="*/ 1599419 h 1920659"/>
                <a:gd name="connsiteX242" fmla="*/ 1222266 w 2779301"/>
                <a:gd name="connsiteY242" fmla="*/ 1623035 h 1920659"/>
                <a:gd name="connsiteX243" fmla="*/ 1220216 w 2779301"/>
                <a:gd name="connsiteY243" fmla="*/ 1650005 h 1920659"/>
                <a:gd name="connsiteX244" fmla="*/ 1243786 w 2779301"/>
                <a:gd name="connsiteY244" fmla="*/ 1655036 h 1920659"/>
                <a:gd name="connsiteX245" fmla="*/ 1331380 w 2779301"/>
                <a:gd name="connsiteY245" fmla="*/ 1655036 h 1920659"/>
                <a:gd name="connsiteX246" fmla="*/ 1331380 w 2779301"/>
                <a:gd name="connsiteY246" fmla="*/ 1662652 h 1920659"/>
                <a:gd name="connsiteX247" fmla="*/ 1365081 w 2779301"/>
                <a:gd name="connsiteY247" fmla="*/ 1670198 h 1920659"/>
                <a:gd name="connsiteX248" fmla="*/ 1365081 w 2779301"/>
                <a:gd name="connsiteY248" fmla="*/ 1685360 h 1920659"/>
                <a:gd name="connsiteX249" fmla="*/ 1355858 w 2779301"/>
                <a:gd name="connsiteY249" fmla="*/ 1704714 h 1920659"/>
                <a:gd name="connsiteX250" fmla="*/ 1351619 w 2779301"/>
                <a:gd name="connsiteY250" fmla="*/ 1718175 h 1920659"/>
                <a:gd name="connsiteX251" fmla="*/ 1362589 w 2779301"/>
                <a:gd name="connsiteY251" fmla="*/ 1741768 h 1920659"/>
                <a:gd name="connsiteX252" fmla="*/ 1380313 w 2779301"/>
                <a:gd name="connsiteY252" fmla="*/ 1778031 h 1920659"/>
                <a:gd name="connsiteX253" fmla="*/ 1371020 w 2779301"/>
                <a:gd name="connsiteY253" fmla="*/ 1810055 h 1920659"/>
                <a:gd name="connsiteX254" fmla="*/ 1363474 w 2779301"/>
                <a:gd name="connsiteY254" fmla="*/ 1826009 h 1920659"/>
                <a:gd name="connsiteX255" fmla="*/ 1345750 w 2779301"/>
                <a:gd name="connsiteY255" fmla="*/ 1861456 h 1920659"/>
                <a:gd name="connsiteX256" fmla="*/ 1335642 w 2779301"/>
                <a:gd name="connsiteY256" fmla="*/ 1880810 h 1920659"/>
                <a:gd name="connsiteX257" fmla="*/ 1330588 w 2779301"/>
                <a:gd name="connsiteY257" fmla="*/ 1903518 h 1920659"/>
                <a:gd name="connsiteX258" fmla="*/ 1307717 w 2779301"/>
                <a:gd name="connsiteY258" fmla="*/ 1920660 h 1920659"/>
                <a:gd name="connsiteX259" fmla="*/ 1294326 w 2779301"/>
                <a:gd name="connsiteY259" fmla="*/ 1914092 h 1920659"/>
                <a:gd name="connsiteX260" fmla="*/ 1267845 w 2779301"/>
                <a:gd name="connsiteY260" fmla="*/ 1910133 h 1920659"/>
                <a:gd name="connsiteX261" fmla="*/ 1227413 w 2779301"/>
                <a:gd name="connsiteY261" fmla="*/ 1904380 h 1920659"/>
                <a:gd name="connsiteX262" fmla="*/ 1206312 w 2779301"/>
                <a:gd name="connsiteY262" fmla="*/ 1909853 h 1920659"/>
                <a:gd name="connsiteX263" fmla="*/ 1179761 w 2779301"/>
                <a:gd name="connsiteY263" fmla="*/ 1893410 h 1920659"/>
                <a:gd name="connsiteX264" fmla="*/ 1159546 w 2779301"/>
                <a:gd name="connsiteY264" fmla="*/ 1872775 h 1920659"/>
                <a:gd name="connsiteX265" fmla="*/ 1158800 w 2779301"/>
                <a:gd name="connsiteY265" fmla="*/ 1872053 h 1920659"/>
                <a:gd name="connsiteX266" fmla="*/ 1157985 w 2779301"/>
                <a:gd name="connsiteY266" fmla="*/ 1871308 h 1920659"/>
                <a:gd name="connsiteX267" fmla="*/ 1157123 w 2779301"/>
                <a:gd name="connsiteY267" fmla="*/ 1870772 h 1920659"/>
                <a:gd name="connsiteX268" fmla="*/ 1152675 w 2779301"/>
                <a:gd name="connsiteY268" fmla="*/ 1868606 h 1920659"/>
                <a:gd name="connsiteX269" fmla="*/ 1150043 w 2779301"/>
                <a:gd name="connsiteY269" fmla="*/ 1867814 h 1920659"/>
                <a:gd name="connsiteX270" fmla="*/ 1147481 w 2779301"/>
                <a:gd name="connsiteY270" fmla="*/ 1867186 h 1920659"/>
                <a:gd name="connsiteX271" fmla="*/ 1145735 w 2779301"/>
                <a:gd name="connsiteY271" fmla="*/ 1866860 h 1920659"/>
                <a:gd name="connsiteX272" fmla="*/ 1143778 w 2779301"/>
                <a:gd name="connsiteY272" fmla="*/ 1866510 h 1920659"/>
                <a:gd name="connsiteX273" fmla="*/ 1141403 w 2779301"/>
                <a:gd name="connsiteY273" fmla="*/ 1866184 h 1920659"/>
                <a:gd name="connsiteX274" fmla="*/ 1138584 w 2779301"/>
                <a:gd name="connsiteY274" fmla="*/ 1865835 h 1920659"/>
                <a:gd name="connsiteX275" fmla="*/ 1132599 w 2779301"/>
                <a:gd name="connsiteY275" fmla="*/ 1865252 h 1920659"/>
                <a:gd name="connsiteX276" fmla="*/ 1089256 w 2779301"/>
                <a:gd name="connsiteY276" fmla="*/ 1848786 h 1920659"/>
                <a:gd name="connsiteX277" fmla="*/ 1069017 w 2779301"/>
                <a:gd name="connsiteY277" fmla="*/ 1824821 h 1920659"/>
                <a:gd name="connsiteX278" fmla="*/ 1055951 w 2779301"/>
                <a:gd name="connsiteY278" fmla="*/ 1813805 h 1920659"/>
                <a:gd name="connsiteX279" fmla="*/ 1039997 w 2779301"/>
                <a:gd name="connsiteY279" fmla="*/ 1819744 h 1920659"/>
                <a:gd name="connsiteX280" fmla="*/ 1013843 w 2779301"/>
                <a:gd name="connsiteY280" fmla="*/ 1804582 h 1920659"/>
                <a:gd name="connsiteX281" fmla="*/ 986081 w 2779301"/>
                <a:gd name="connsiteY281" fmla="*/ 1797432 h 1920659"/>
                <a:gd name="connsiteX282" fmla="*/ 965842 w 2779301"/>
                <a:gd name="connsiteY282" fmla="*/ 1799551 h 1920659"/>
                <a:gd name="connsiteX283" fmla="*/ 936356 w 2779301"/>
                <a:gd name="connsiteY283" fmla="*/ 1791097 h 1920659"/>
                <a:gd name="connsiteX284" fmla="*/ 872308 w 2779301"/>
                <a:gd name="connsiteY284" fmla="*/ 1740161 h 1920659"/>
                <a:gd name="connsiteX285" fmla="*/ 847039 w 2779301"/>
                <a:gd name="connsiteY285" fmla="*/ 1694210 h 1920659"/>
                <a:gd name="connsiteX286" fmla="*/ 849996 w 2779301"/>
                <a:gd name="connsiteY286" fmla="*/ 1655921 h 1920659"/>
                <a:gd name="connsiteX287" fmla="*/ 848343 w 2779301"/>
                <a:gd name="connsiteY287" fmla="*/ 1638197 h 1920659"/>
                <a:gd name="connsiteX288" fmla="*/ 847784 w 2779301"/>
                <a:gd name="connsiteY288" fmla="*/ 1636147 h 1920659"/>
                <a:gd name="connsiteX289" fmla="*/ 847714 w 2779301"/>
                <a:gd name="connsiteY289" fmla="*/ 1636031 h 1920659"/>
                <a:gd name="connsiteX290" fmla="*/ 847318 w 2779301"/>
                <a:gd name="connsiteY290" fmla="*/ 1634890 h 1920659"/>
                <a:gd name="connsiteX291" fmla="*/ 846456 w 2779301"/>
                <a:gd name="connsiteY291" fmla="*/ 1632794 h 1920659"/>
                <a:gd name="connsiteX292" fmla="*/ 845711 w 2779301"/>
                <a:gd name="connsiteY292" fmla="*/ 1631117 h 1920659"/>
                <a:gd name="connsiteX293" fmla="*/ 842986 w 2779301"/>
                <a:gd name="connsiteY293" fmla="*/ 1625783 h 1920659"/>
                <a:gd name="connsiteX294" fmla="*/ 841333 w 2779301"/>
                <a:gd name="connsiteY294" fmla="*/ 1622406 h 1920659"/>
                <a:gd name="connsiteX295" fmla="*/ 836069 w 2779301"/>
                <a:gd name="connsiteY295" fmla="*/ 1609550 h 1920659"/>
                <a:gd name="connsiteX296" fmla="*/ 844966 w 2779301"/>
                <a:gd name="connsiteY296" fmla="*/ 1585957 h 1920659"/>
                <a:gd name="connsiteX297" fmla="*/ 844547 w 2779301"/>
                <a:gd name="connsiteY297" fmla="*/ 1571191 h 1920659"/>
                <a:gd name="connsiteX298" fmla="*/ 844547 w 2779301"/>
                <a:gd name="connsiteY298" fmla="*/ 1556914 h 1920659"/>
                <a:gd name="connsiteX299" fmla="*/ 852512 w 2779301"/>
                <a:gd name="connsiteY299" fmla="*/ 1535022 h 1920659"/>
                <a:gd name="connsiteX300" fmla="*/ 837792 w 2779301"/>
                <a:gd name="connsiteY300" fmla="*/ 1519860 h 1920659"/>
                <a:gd name="connsiteX301" fmla="*/ 824727 w 2779301"/>
                <a:gd name="connsiteY301" fmla="*/ 1527872 h 1920659"/>
                <a:gd name="connsiteX302" fmla="*/ 799876 w 2779301"/>
                <a:gd name="connsiteY302" fmla="*/ 1524914 h 1920659"/>
                <a:gd name="connsiteX303" fmla="*/ 749733 w 2779301"/>
                <a:gd name="connsiteY303" fmla="*/ 1527383 h 1920659"/>
                <a:gd name="connsiteX304" fmla="*/ 718594 w 2779301"/>
                <a:gd name="connsiteY304" fmla="*/ 1530760 h 1920659"/>
                <a:gd name="connsiteX305" fmla="*/ 708416 w 2779301"/>
                <a:gd name="connsiteY305" fmla="*/ 1536838 h 1920659"/>
                <a:gd name="connsiteX306" fmla="*/ 701266 w 2779301"/>
                <a:gd name="connsiteY306" fmla="*/ 1544245 h 1920659"/>
                <a:gd name="connsiteX307" fmla="*/ 688200 w 2779301"/>
                <a:gd name="connsiteY307" fmla="*/ 1561433 h 1920659"/>
                <a:gd name="connsiteX308" fmla="*/ 687781 w 2779301"/>
                <a:gd name="connsiteY308" fmla="*/ 1561945 h 1920659"/>
                <a:gd name="connsiteX309" fmla="*/ 668846 w 2779301"/>
                <a:gd name="connsiteY309" fmla="*/ 1576664 h 1920659"/>
                <a:gd name="connsiteX310" fmla="*/ 639011 w 2779301"/>
                <a:gd name="connsiteY310" fmla="*/ 1578831 h 1920659"/>
                <a:gd name="connsiteX311" fmla="*/ 625922 w 2779301"/>
                <a:gd name="connsiteY311" fmla="*/ 1590615 h 1920659"/>
                <a:gd name="connsiteX312" fmla="*/ 611575 w 2779301"/>
                <a:gd name="connsiteY312" fmla="*/ 1604100 h 1920659"/>
                <a:gd name="connsiteX313" fmla="*/ 599791 w 2779301"/>
                <a:gd name="connsiteY313" fmla="*/ 1604100 h 1920659"/>
                <a:gd name="connsiteX314" fmla="*/ 570748 w 2779301"/>
                <a:gd name="connsiteY314" fmla="*/ 1607454 h 1920659"/>
                <a:gd name="connsiteX315" fmla="*/ 566952 w 2779301"/>
                <a:gd name="connsiteY315" fmla="*/ 1628089 h 1920659"/>
                <a:gd name="connsiteX316" fmla="*/ 513431 w 2779301"/>
                <a:gd name="connsiteY316" fmla="*/ 1662186 h 1920659"/>
                <a:gd name="connsiteX317" fmla="*/ 504604 w 2779301"/>
                <a:gd name="connsiteY317" fmla="*/ 1644928 h 1920659"/>
                <a:gd name="connsiteX318" fmla="*/ 484807 w 2779301"/>
                <a:gd name="connsiteY318" fmla="*/ 1649260 h 1920659"/>
                <a:gd name="connsiteX319" fmla="*/ 463311 w 2779301"/>
                <a:gd name="connsiteY319" fmla="*/ 1638593 h 1920659"/>
                <a:gd name="connsiteX320" fmla="*/ 447729 w 2779301"/>
                <a:gd name="connsiteY320" fmla="*/ 1637335 h 1920659"/>
                <a:gd name="connsiteX321" fmla="*/ 421202 w 2779301"/>
                <a:gd name="connsiteY321" fmla="*/ 1641155 h 1920659"/>
                <a:gd name="connsiteX322" fmla="*/ 401848 w 2779301"/>
                <a:gd name="connsiteY322" fmla="*/ 1632724 h 1920659"/>
                <a:gd name="connsiteX323" fmla="*/ 380770 w 2779301"/>
                <a:gd name="connsiteY323" fmla="*/ 1641551 h 1920659"/>
                <a:gd name="connsiteX324" fmla="*/ 360927 w 2779301"/>
                <a:gd name="connsiteY324" fmla="*/ 1649167 h 1920659"/>
                <a:gd name="connsiteX325" fmla="*/ 328531 w 2779301"/>
                <a:gd name="connsiteY325" fmla="*/ 1640293 h 1920659"/>
                <a:gd name="connsiteX326" fmla="*/ 325153 w 2779301"/>
                <a:gd name="connsiteY326" fmla="*/ 1579622 h 1920659"/>
                <a:gd name="connsiteX327" fmla="*/ 330627 w 2779301"/>
                <a:gd name="connsiteY327" fmla="*/ 1542149 h 1920659"/>
                <a:gd name="connsiteX328" fmla="*/ 326830 w 2779301"/>
                <a:gd name="connsiteY328" fmla="*/ 1518975 h 1920659"/>
                <a:gd name="connsiteX329" fmla="*/ 333165 w 2779301"/>
                <a:gd name="connsiteY329" fmla="*/ 1500459 h 1920659"/>
                <a:gd name="connsiteX330" fmla="*/ 325153 w 2779301"/>
                <a:gd name="connsiteY330" fmla="*/ 1489513 h 1920659"/>
                <a:gd name="connsiteX331" fmla="*/ 301561 w 2779301"/>
                <a:gd name="connsiteY331" fmla="*/ 1506375 h 1920659"/>
                <a:gd name="connsiteX332" fmla="*/ 269956 w 2779301"/>
                <a:gd name="connsiteY332" fmla="*/ 1535022 h 1920659"/>
                <a:gd name="connsiteX333" fmla="*/ 230805 w 2779301"/>
                <a:gd name="connsiteY333" fmla="*/ 1551861 h 1920659"/>
                <a:gd name="connsiteX334" fmla="*/ 171835 w 2779301"/>
                <a:gd name="connsiteY334" fmla="*/ 1547622 h 1920659"/>
                <a:gd name="connsiteX335" fmla="*/ 155858 w 2779301"/>
                <a:gd name="connsiteY335" fmla="*/ 1499621 h 1920659"/>
                <a:gd name="connsiteX336" fmla="*/ 118314 w 2779301"/>
                <a:gd name="connsiteY336" fmla="*/ 1490328 h 1920659"/>
                <a:gd name="connsiteX337" fmla="*/ 73690 w 2779301"/>
                <a:gd name="connsiteY337" fmla="*/ 1483574 h 1920659"/>
                <a:gd name="connsiteX338" fmla="*/ 91367 w 2779301"/>
                <a:gd name="connsiteY338" fmla="*/ 1457116 h 1920659"/>
                <a:gd name="connsiteX339" fmla="*/ 83821 w 2779301"/>
                <a:gd name="connsiteY339" fmla="*/ 1429680 h 1920659"/>
                <a:gd name="connsiteX340" fmla="*/ 56059 w 2779301"/>
                <a:gd name="connsiteY340" fmla="*/ 1399333 h 1920659"/>
                <a:gd name="connsiteX341" fmla="*/ 37451 w 2779301"/>
                <a:gd name="connsiteY341" fmla="*/ 1383776 h 1920659"/>
                <a:gd name="connsiteX342" fmla="*/ 25270 w 2779301"/>
                <a:gd name="connsiteY342" fmla="*/ 1357644 h 1920659"/>
                <a:gd name="connsiteX343" fmla="*/ 22359 w 2779301"/>
                <a:gd name="connsiteY343" fmla="*/ 1339571 h 1920659"/>
                <a:gd name="connsiteX344" fmla="*/ 15628 w 2779301"/>
                <a:gd name="connsiteY344" fmla="*/ 1321428 h 1920659"/>
                <a:gd name="connsiteX345" fmla="*/ 0 w 2779301"/>
                <a:gd name="connsiteY345" fmla="*/ 1296554 h 1920659"/>
                <a:gd name="connsiteX346" fmla="*/ 9689 w 2779301"/>
                <a:gd name="connsiteY346" fmla="*/ 1278038 h 1920659"/>
                <a:gd name="connsiteX347" fmla="*/ 13858 w 2779301"/>
                <a:gd name="connsiteY347" fmla="*/ 1263296 h 1920659"/>
                <a:gd name="connsiteX348" fmla="*/ 13858 w 2779301"/>
                <a:gd name="connsiteY348" fmla="*/ 1241846 h 1920659"/>
                <a:gd name="connsiteX349" fmla="*/ 45462 w 2779301"/>
                <a:gd name="connsiteY349" fmla="*/ 1206445 h 1920659"/>
                <a:gd name="connsiteX350" fmla="*/ 78767 w 2779301"/>
                <a:gd name="connsiteY350" fmla="*/ 1186252 h 1920659"/>
                <a:gd name="connsiteX351" fmla="*/ 65306 w 2779301"/>
                <a:gd name="connsiteY351" fmla="*/ 1148312 h 1920659"/>
                <a:gd name="connsiteX352" fmla="*/ 85894 w 2779301"/>
                <a:gd name="connsiteY352" fmla="*/ 1120131 h 1920659"/>
                <a:gd name="connsiteX353" fmla="*/ 91833 w 2779301"/>
                <a:gd name="connsiteY353" fmla="*/ 1096073 h 1920659"/>
                <a:gd name="connsiteX354" fmla="*/ 100660 w 2779301"/>
                <a:gd name="connsiteY354" fmla="*/ 1063280 h 1920659"/>
                <a:gd name="connsiteX355" fmla="*/ 120457 w 2779301"/>
                <a:gd name="connsiteY355" fmla="*/ 1047629 h 1920659"/>
                <a:gd name="connsiteX356" fmla="*/ 176073 w 2779301"/>
                <a:gd name="connsiteY356" fmla="*/ 1013928 h 1920659"/>
                <a:gd name="connsiteX357" fmla="*/ 198781 w 2779301"/>
                <a:gd name="connsiteY357" fmla="*/ 992501 h 1920659"/>
                <a:gd name="connsiteX358" fmla="*/ 224051 w 2779301"/>
                <a:gd name="connsiteY358" fmla="*/ 992501 h 1920659"/>
                <a:gd name="connsiteX359" fmla="*/ 258637 w 2779301"/>
                <a:gd name="connsiteY359" fmla="*/ 982394 h 1920659"/>
                <a:gd name="connsiteX360" fmla="*/ 296926 w 2779301"/>
                <a:gd name="connsiteY360" fmla="*/ 974358 h 1920659"/>
                <a:gd name="connsiteX361" fmla="*/ 313765 w 2779301"/>
                <a:gd name="connsiteY361" fmla="*/ 958801 h 1920659"/>
                <a:gd name="connsiteX362" fmla="*/ 339500 w 2779301"/>
                <a:gd name="connsiteY362" fmla="*/ 954166 h 1920659"/>
                <a:gd name="connsiteX363" fmla="*/ 350027 w 2779301"/>
                <a:gd name="connsiteY363" fmla="*/ 971005 h 1920659"/>
                <a:gd name="connsiteX364" fmla="*/ 380351 w 2779301"/>
                <a:gd name="connsiteY364" fmla="*/ 971005 h 1920659"/>
                <a:gd name="connsiteX365" fmla="*/ 399286 w 2779301"/>
                <a:gd name="connsiteY365" fmla="*/ 913734 h 1920659"/>
                <a:gd name="connsiteX366" fmla="*/ 429610 w 2779301"/>
                <a:gd name="connsiteY366" fmla="*/ 769219 h 1920659"/>
                <a:gd name="connsiteX367" fmla="*/ 445167 w 2779301"/>
                <a:gd name="connsiteY367" fmla="*/ 656728 h 1920659"/>
                <a:gd name="connsiteX368" fmla="*/ 432172 w 2779301"/>
                <a:gd name="connsiteY368" fmla="*/ 628570 h 1920659"/>
                <a:gd name="connsiteX369" fmla="*/ 430891 w 2779301"/>
                <a:gd name="connsiteY369" fmla="*/ 602019 h 1920659"/>
                <a:gd name="connsiteX370" fmla="*/ 402663 w 2779301"/>
                <a:gd name="connsiteY370" fmla="*/ 572953 h 1920659"/>
                <a:gd name="connsiteX371" fmla="*/ 382890 w 2779301"/>
                <a:gd name="connsiteY371" fmla="*/ 551456 h 1920659"/>
                <a:gd name="connsiteX372" fmla="*/ 377393 w 2779301"/>
                <a:gd name="connsiteY372" fmla="*/ 484078 h 1920659"/>
                <a:gd name="connsiteX373" fmla="*/ 401848 w 2779301"/>
                <a:gd name="connsiteY373" fmla="*/ 473295 h 1920659"/>
                <a:gd name="connsiteX374" fmla="*/ 417825 w 2779301"/>
                <a:gd name="connsiteY374" fmla="*/ 469778 h 1920659"/>
                <a:gd name="connsiteX375" fmla="*/ 440183 w 2779301"/>
                <a:gd name="connsiteY375" fmla="*/ 465958 h 1920659"/>
                <a:gd name="connsiteX376" fmla="*/ 463776 w 2779301"/>
                <a:gd name="connsiteY376" fmla="*/ 473155 h 1920659"/>
                <a:gd name="connsiteX377" fmla="*/ 467410 w 2779301"/>
                <a:gd name="connsiteY377" fmla="*/ 442505 h 1920659"/>
                <a:gd name="connsiteX378" fmla="*/ 464033 w 2779301"/>
                <a:gd name="connsiteY378" fmla="*/ 430185 h 1920659"/>
                <a:gd name="connsiteX379" fmla="*/ 440463 w 2779301"/>
                <a:gd name="connsiteY379" fmla="*/ 420053 h 1920659"/>
                <a:gd name="connsiteX380" fmla="*/ 412887 w 2779301"/>
                <a:gd name="connsiteY380" fmla="*/ 419238 h 1920659"/>
                <a:gd name="connsiteX381" fmla="*/ 398890 w 2779301"/>
                <a:gd name="connsiteY381" fmla="*/ 404915 h 1920659"/>
                <a:gd name="connsiteX382" fmla="*/ 396677 w 2779301"/>
                <a:gd name="connsiteY382" fmla="*/ 373147 h 1920659"/>
                <a:gd name="connsiteX383" fmla="*/ 420247 w 2779301"/>
                <a:gd name="connsiteY383" fmla="*/ 351534 h 1920659"/>
                <a:gd name="connsiteX384" fmla="*/ 449430 w 2779301"/>
                <a:gd name="connsiteY384" fmla="*/ 353816 h 1920659"/>
                <a:gd name="connsiteX385" fmla="*/ 557240 w 2779301"/>
                <a:gd name="connsiteY385" fmla="*/ 356308 h 1920659"/>
                <a:gd name="connsiteX386" fmla="*/ 563109 w 2779301"/>
                <a:gd name="connsiteY386" fmla="*/ 350975 h 1920659"/>
                <a:gd name="connsiteX387" fmla="*/ 553886 w 2779301"/>
                <a:gd name="connsiteY387" fmla="*/ 340005 h 1920659"/>
                <a:gd name="connsiteX388" fmla="*/ 559219 w 2779301"/>
                <a:gd name="connsiteY388" fmla="*/ 332715 h 1920659"/>
                <a:gd name="connsiteX389" fmla="*/ 575779 w 2779301"/>
                <a:gd name="connsiteY389" fmla="*/ 342008 h 1920659"/>
                <a:gd name="connsiteX390" fmla="*/ 589287 w 2779301"/>
                <a:gd name="connsiteY390" fmla="*/ 342567 h 1920659"/>
                <a:gd name="connsiteX391" fmla="*/ 596251 w 2779301"/>
                <a:gd name="connsiteY391" fmla="*/ 333251 h 1920659"/>
                <a:gd name="connsiteX392" fmla="*/ 612041 w 2779301"/>
                <a:gd name="connsiteY392" fmla="*/ 330223 h 1920659"/>
                <a:gd name="connsiteX393" fmla="*/ 622149 w 2779301"/>
                <a:gd name="connsiteY393" fmla="*/ 318159 h 1920659"/>
                <a:gd name="connsiteX394" fmla="*/ 636706 w 2779301"/>
                <a:gd name="connsiteY394" fmla="*/ 308307 h 1920659"/>
                <a:gd name="connsiteX395" fmla="*/ 643460 w 2779301"/>
                <a:gd name="connsiteY395" fmla="*/ 314805 h 1920659"/>
                <a:gd name="connsiteX396" fmla="*/ 647349 w 2779301"/>
                <a:gd name="connsiteY396" fmla="*/ 339446 h 1920659"/>
                <a:gd name="connsiteX397" fmla="*/ 664188 w 2779301"/>
                <a:gd name="connsiteY397" fmla="*/ 348739 h 1920659"/>
                <a:gd name="connsiteX398" fmla="*/ 666750 w 2779301"/>
                <a:gd name="connsiteY398" fmla="*/ 377665 h 1920659"/>
                <a:gd name="connsiteX399" fmla="*/ 670406 w 2779301"/>
                <a:gd name="connsiteY399" fmla="*/ 407383 h 1920659"/>
                <a:gd name="connsiteX400" fmla="*/ 681399 w 2779301"/>
                <a:gd name="connsiteY400" fmla="*/ 409666 h 1920659"/>
                <a:gd name="connsiteX401" fmla="*/ 702151 w 2779301"/>
                <a:gd name="connsiteY401" fmla="*/ 412507 h 1920659"/>
                <a:gd name="connsiteX402" fmla="*/ 723787 w 2779301"/>
                <a:gd name="connsiteY402" fmla="*/ 435215 h 1920659"/>
                <a:gd name="connsiteX403" fmla="*/ 745074 w 2779301"/>
                <a:gd name="connsiteY403" fmla="*/ 454895 h 1920659"/>
                <a:gd name="connsiteX404" fmla="*/ 779381 w 2779301"/>
                <a:gd name="connsiteY404" fmla="*/ 449236 h 1920659"/>
                <a:gd name="connsiteX405" fmla="*/ 794543 w 2779301"/>
                <a:gd name="connsiteY405" fmla="*/ 430697 h 1920659"/>
                <a:gd name="connsiteX406" fmla="*/ 809448 w 2779301"/>
                <a:gd name="connsiteY406" fmla="*/ 426528 h 1920659"/>
                <a:gd name="connsiteX407" fmla="*/ 822048 w 2779301"/>
                <a:gd name="connsiteY407" fmla="*/ 436636 h 1920659"/>
                <a:gd name="connsiteX408" fmla="*/ 825146 w 2779301"/>
                <a:gd name="connsiteY408" fmla="*/ 442505 h 1920659"/>
                <a:gd name="connsiteX409" fmla="*/ 816179 w 2779301"/>
                <a:gd name="connsiteY409" fmla="*/ 458529 h 1920659"/>
                <a:gd name="connsiteX410" fmla="*/ 826823 w 2779301"/>
                <a:gd name="connsiteY410" fmla="*/ 463862 h 1920659"/>
                <a:gd name="connsiteX411" fmla="*/ 837210 w 2779301"/>
                <a:gd name="connsiteY411" fmla="*/ 455175 h 1920659"/>
                <a:gd name="connsiteX412" fmla="*/ 844547 w 2779301"/>
                <a:gd name="connsiteY412" fmla="*/ 440269 h 1920659"/>
                <a:gd name="connsiteX413" fmla="*/ 857706 w 2779301"/>
                <a:gd name="connsiteY413" fmla="*/ 435495 h 1920659"/>
                <a:gd name="connsiteX414" fmla="*/ 861409 w 2779301"/>
                <a:gd name="connsiteY414" fmla="*/ 424595 h 1920659"/>
                <a:gd name="connsiteX415" fmla="*/ 874288 w 2779301"/>
                <a:gd name="connsiteY415" fmla="*/ 413043 h 1920659"/>
                <a:gd name="connsiteX416" fmla="*/ 889916 w 2779301"/>
                <a:gd name="connsiteY416" fmla="*/ 403215 h 1920659"/>
                <a:gd name="connsiteX417" fmla="*/ 904053 w 2779301"/>
                <a:gd name="connsiteY417" fmla="*/ 406568 h 1920659"/>
                <a:gd name="connsiteX418" fmla="*/ 924269 w 2779301"/>
                <a:gd name="connsiteY418" fmla="*/ 387168 h 1920659"/>
                <a:gd name="connsiteX419" fmla="*/ 932700 w 2779301"/>
                <a:gd name="connsiteY419" fmla="*/ 384955 h 1920659"/>
                <a:gd name="connsiteX420" fmla="*/ 939431 w 2779301"/>
                <a:gd name="connsiteY420" fmla="*/ 391965 h 1920659"/>
                <a:gd name="connsiteX421" fmla="*/ 949003 w 2779301"/>
                <a:gd name="connsiteY421" fmla="*/ 381834 h 1920659"/>
                <a:gd name="connsiteX422" fmla="*/ 970849 w 2779301"/>
                <a:gd name="connsiteY422" fmla="*/ 361083 h 1920659"/>
                <a:gd name="connsiteX423" fmla="*/ 972572 w 2779301"/>
                <a:gd name="connsiteY423" fmla="*/ 329618 h 1920659"/>
                <a:gd name="connsiteX424" fmla="*/ 990529 w 2779301"/>
                <a:gd name="connsiteY424" fmla="*/ 331295 h 1920659"/>
                <a:gd name="connsiteX425" fmla="*/ 1008253 w 2779301"/>
                <a:gd name="connsiteY425" fmla="*/ 325705 h 1920659"/>
                <a:gd name="connsiteX426" fmla="*/ 1031823 w 2779301"/>
                <a:gd name="connsiteY426" fmla="*/ 314456 h 1920659"/>
                <a:gd name="connsiteX427" fmla="*/ 1035945 w 2779301"/>
                <a:gd name="connsiteY427" fmla="*/ 305745 h 1920659"/>
                <a:gd name="connsiteX428" fmla="*/ 1038577 w 2779301"/>
                <a:gd name="connsiteY428" fmla="*/ 288907 h 1920659"/>
                <a:gd name="connsiteX429" fmla="*/ 1031496 w 2779301"/>
                <a:gd name="connsiteY429" fmla="*/ 279334 h 1920659"/>
                <a:gd name="connsiteX430" fmla="*/ 1014658 w 2779301"/>
                <a:gd name="connsiteY430" fmla="*/ 283853 h 1920659"/>
                <a:gd name="connsiteX431" fmla="*/ 988037 w 2779301"/>
                <a:gd name="connsiteY431" fmla="*/ 282711 h 1920659"/>
                <a:gd name="connsiteX432" fmla="*/ 984870 w 2779301"/>
                <a:gd name="connsiteY432" fmla="*/ 282013 h 1920659"/>
                <a:gd name="connsiteX433" fmla="*/ 984590 w 2779301"/>
                <a:gd name="connsiteY433" fmla="*/ 281966 h 1920659"/>
                <a:gd name="connsiteX434" fmla="*/ 982960 w 2779301"/>
                <a:gd name="connsiteY434" fmla="*/ 281384 h 1920659"/>
                <a:gd name="connsiteX435" fmla="*/ 982564 w 2779301"/>
                <a:gd name="connsiteY435" fmla="*/ 281151 h 1920659"/>
                <a:gd name="connsiteX436" fmla="*/ 981236 w 2779301"/>
                <a:gd name="connsiteY436" fmla="*/ 280406 h 1920659"/>
                <a:gd name="connsiteX437" fmla="*/ 980887 w 2779301"/>
                <a:gd name="connsiteY437" fmla="*/ 280243 h 1920659"/>
                <a:gd name="connsiteX438" fmla="*/ 980095 w 2779301"/>
                <a:gd name="connsiteY438" fmla="*/ 279684 h 1920659"/>
                <a:gd name="connsiteX439" fmla="*/ 979396 w 2779301"/>
                <a:gd name="connsiteY439" fmla="*/ 279148 h 1920659"/>
                <a:gd name="connsiteX440" fmla="*/ 977463 w 2779301"/>
                <a:gd name="connsiteY440" fmla="*/ 277122 h 1920659"/>
                <a:gd name="connsiteX441" fmla="*/ 977533 w 2779301"/>
                <a:gd name="connsiteY441" fmla="*/ 277122 h 1920659"/>
                <a:gd name="connsiteX442" fmla="*/ 976718 w 2779301"/>
                <a:gd name="connsiteY442" fmla="*/ 276097 h 1920659"/>
                <a:gd name="connsiteX443" fmla="*/ 975880 w 2779301"/>
                <a:gd name="connsiteY443" fmla="*/ 274956 h 1920659"/>
                <a:gd name="connsiteX444" fmla="*/ 975577 w 2779301"/>
                <a:gd name="connsiteY444" fmla="*/ 274420 h 1920659"/>
                <a:gd name="connsiteX445" fmla="*/ 975088 w 2779301"/>
                <a:gd name="connsiteY445" fmla="*/ 273745 h 1920659"/>
                <a:gd name="connsiteX446" fmla="*/ 975647 w 2779301"/>
                <a:gd name="connsiteY446" fmla="*/ 257768 h 1920659"/>
                <a:gd name="connsiteX447" fmla="*/ 975088 w 2779301"/>
                <a:gd name="connsiteY447" fmla="*/ 240323 h 1920659"/>
                <a:gd name="connsiteX448" fmla="*/ 958528 w 2779301"/>
                <a:gd name="connsiteY448" fmla="*/ 222413 h 1920659"/>
                <a:gd name="connsiteX449" fmla="*/ 952031 w 2779301"/>
                <a:gd name="connsiteY449" fmla="*/ 200497 h 1920659"/>
                <a:gd name="connsiteX450" fmla="*/ 951518 w 2779301"/>
                <a:gd name="connsiteY450" fmla="*/ 185848 h 1920659"/>
                <a:gd name="connsiteX451" fmla="*/ 958528 w 2779301"/>
                <a:gd name="connsiteY451" fmla="*/ 176904 h 1920659"/>
                <a:gd name="connsiteX452" fmla="*/ 959670 w 2779301"/>
                <a:gd name="connsiteY452" fmla="*/ 165096 h 1920659"/>
                <a:gd name="connsiteX453" fmla="*/ 932979 w 2779301"/>
                <a:gd name="connsiteY453" fmla="*/ 143204 h 1920659"/>
                <a:gd name="connsiteX454" fmla="*/ 897043 w 2779301"/>
                <a:gd name="connsiteY454" fmla="*/ 112880 h 1920659"/>
                <a:gd name="connsiteX455" fmla="*/ 891732 w 2779301"/>
                <a:gd name="connsiteY455" fmla="*/ 94015 h 1920659"/>
                <a:gd name="connsiteX456" fmla="*/ 918959 w 2779301"/>
                <a:gd name="connsiteY456" fmla="*/ 110038 h 1920659"/>
                <a:gd name="connsiteX457" fmla="*/ 946977 w 2779301"/>
                <a:gd name="connsiteY457" fmla="*/ 113974 h 1920659"/>
                <a:gd name="connsiteX458" fmla="*/ 955734 w 2779301"/>
                <a:gd name="connsiteY458" fmla="*/ 120426 h 1920659"/>
                <a:gd name="connsiteX459" fmla="*/ 969778 w 2779301"/>
                <a:gd name="connsiteY459" fmla="*/ 135588 h 1920659"/>
                <a:gd name="connsiteX460" fmla="*/ 981819 w 2779301"/>
                <a:gd name="connsiteY460" fmla="*/ 130534 h 1920659"/>
                <a:gd name="connsiteX461" fmla="*/ 1004270 w 2779301"/>
                <a:gd name="connsiteY461" fmla="*/ 137265 h 1920659"/>
                <a:gd name="connsiteX462" fmla="*/ 1020317 w 2779301"/>
                <a:gd name="connsiteY462" fmla="*/ 139570 h 1920659"/>
                <a:gd name="connsiteX463" fmla="*/ 1038577 w 2779301"/>
                <a:gd name="connsiteY463" fmla="*/ 128857 h 1920659"/>
                <a:gd name="connsiteX464" fmla="*/ 1049500 w 2779301"/>
                <a:gd name="connsiteY464" fmla="*/ 135867 h 1920659"/>
                <a:gd name="connsiteX465" fmla="*/ 1068551 w 2779301"/>
                <a:gd name="connsiteY465" fmla="*/ 156689 h 1920659"/>
                <a:gd name="connsiteX466" fmla="*/ 1074770 w 2779301"/>
                <a:gd name="connsiteY466" fmla="*/ 165935 h 1920659"/>
                <a:gd name="connsiteX467" fmla="*/ 1082036 w 2779301"/>
                <a:gd name="connsiteY467" fmla="*/ 161137 h 1920659"/>
                <a:gd name="connsiteX468" fmla="*/ 1089652 w 2779301"/>
                <a:gd name="connsiteY468" fmla="*/ 155547 h 1920659"/>
                <a:gd name="connsiteX469" fmla="*/ 1100039 w 2779301"/>
                <a:gd name="connsiteY469" fmla="*/ 157783 h 1920659"/>
                <a:gd name="connsiteX470" fmla="*/ 1101716 w 2779301"/>
                <a:gd name="connsiteY470" fmla="*/ 126877 h 1920659"/>
                <a:gd name="connsiteX471" fmla="*/ 1127266 w 2779301"/>
                <a:gd name="connsiteY471" fmla="*/ 110318 h 1920659"/>
                <a:gd name="connsiteX472" fmla="*/ 1151720 w 2779301"/>
                <a:gd name="connsiteY472" fmla="*/ 113974 h 1920659"/>
                <a:gd name="connsiteX473" fmla="*/ 1173031 w 2779301"/>
                <a:gd name="connsiteY473" fmla="*/ 112274 h 1920659"/>
                <a:gd name="connsiteX474" fmla="*/ 1199721 w 2779301"/>
                <a:gd name="connsiteY474" fmla="*/ 103028 h 1920659"/>
                <a:gd name="connsiteX475" fmla="*/ 1216001 w 2779301"/>
                <a:gd name="connsiteY475" fmla="*/ 90638 h 1920659"/>
                <a:gd name="connsiteX476" fmla="*/ 1240129 w 2779301"/>
                <a:gd name="connsiteY476" fmla="*/ 79179 h 1920659"/>
                <a:gd name="connsiteX477" fmla="*/ 1269941 w 2779301"/>
                <a:gd name="connsiteY477" fmla="*/ 75546 h 1920659"/>
                <a:gd name="connsiteX478" fmla="*/ 1275251 w 2779301"/>
                <a:gd name="connsiteY478" fmla="*/ 62596 h 1920659"/>
                <a:gd name="connsiteX479" fmla="*/ 1305924 w 2779301"/>
                <a:gd name="connsiteY479" fmla="*/ 39027 h 1920659"/>
                <a:gd name="connsiteX480" fmla="*/ 1311793 w 2779301"/>
                <a:gd name="connsiteY480" fmla="*/ 25798 h 1920659"/>
                <a:gd name="connsiteX481" fmla="*/ 1306460 w 2779301"/>
                <a:gd name="connsiteY481" fmla="*/ 15434 h 1920659"/>
                <a:gd name="connsiteX482" fmla="*/ 1309231 w 2779301"/>
                <a:gd name="connsiteY482" fmla="*/ 5047 h 1920659"/>
                <a:gd name="connsiteX483" fmla="*/ 1326699 w 2779301"/>
                <a:gd name="connsiteY483" fmla="*/ 808 h 1920659"/>
                <a:gd name="connsiteX484" fmla="*/ 1352760 w 2779301"/>
                <a:gd name="connsiteY484" fmla="*/ 2764 h 1920659"/>
                <a:gd name="connsiteX485" fmla="*/ 1366502 w 2779301"/>
                <a:gd name="connsiteY485" fmla="*/ 32273 h 1920659"/>
                <a:gd name="connsiteX486" fmla="*/ 1355322 w 2779301"/>
                <a:gd name="connsiteY486" fmla="*/ 55866 h 1920659"/>
                <a:gd name="connsiteX487" fmla="*/ 1351340 w 2779301"/>
                <a:gd name="connsiteY487" fmla="*/ 71027 h 1920659"/>
                <a:gd name="connsiteX488" fmla="*/ 1386718 w 2779301"/>
                <a:gd name="connsiteY488" fmla="*/ 79179 h 1920659"/>
                <a:gd name="connsiteX489" fmla="*/ 1389023 w 2779301"/>
                <a:gd name="connsiteY489" fmla="*/ 89007 h 1920659"/>
                <a:gd name="connsiteX490" fmla="*/ 1392633 w 2779301"/>
                <a:gd name="connsiteY490" fmla="*/ 107826 h 1920659"/>
                <a:gd name="connsiteX491" fmla="*/ 1410939 w 2779301"/>
                <a:gd name="connsiteY491" fmla="*/ 132234 h 1920659"/>
                <a:gd name="connsiteX492" fmla="*/ 1383969 w 2779301"/>
                <a:gd name="connsiteY492" fmla="*/ 153568 h 1920659"/>
                <a:gd name="connsiteX493" fmla="*/ 1381687 w 2779301"/>
                <a:gd name="connsiteY493" fmla="*/ 170174 h 1920659"/>
                <a:gd name="connsiteX494" fmla="*/ 1383108 w 2779301"/>
                <a:gd name="connsiteY494" fmla="*/ 187548 h 1920659"/>
                <a:gd name="connsiteX495" fmla="*/ 1371299 w 2779301"/>
                <a:gd name="connsiteY495" fmla="*/ 211118 h 1920659"/>
                <a:gd name="connsiteX496" fmla="*/ 1366222 w 2779301"/>
                <a:gd name="connsiteY496" fmla="*/ 254134 h 1920659"/>
                <a:gd name="connsiteX497" fmla="*/ 1369064 w 2779301"/>
                <a:gd name="connsiteY497" fmla="*/ 281384 h 1920659"/>
                <a:gd name="connsiteX498" fmla="*/ 1392051 w 2779301"/>
                <a:gd name="connsiteY498" fmla="*/ 304954 h 1920659"/>
                <a:gd name="connsiteX499" fmla="*/ 1389838 w 2779301"/>
                <a:gd name="connsiteY499" fmla="*/ 327126 h 1920659"/>
                <a:gd name="connsiteX500" fmla="*/ 1399946 w 2779301"/>
                <a:gd name="connsiteY500" fmla="*/ 348506 h 1920659"/>
                <a:gd name="connsiteX501" fmla="*/ 1419883 w 2779301"/>
                <a:gd name="connsiteY501" fmla="*/ 369793 h 1920659"/>
                <a:gd name="connsiteX502" fmla="*/ 1442591 w 2779301"/>
                <a:gd name="connsiteY502" fmla="*/ 388332 h 1920659"/>
                <a:gd name="connsiteX503" fmla="*/ 1465927 w 2779301"/>
                <a:gd name="connsiteY503" fmla="*/ 398417 h 1920659"/>
                <a:gd name="connsiteX504" fmla="*/ 1483372 w 2779301"/>
                <a:gd name="connsiteY504" fmla="*/ 402073 h 1920659"/>
                <a:gd name="connsiteX505" fmla="*/ 1491523 w 2779301"/>
                <a:gd name="connsiteY505" fmla="*/ 403494 h 1920659"/>
                <a:gd name="connsiteX506" fmla="*/ 1522662 w 2779301"/>
                <a:gd name="connsiteY506" fmla="*/ 392315 h 1920659"/>
                <a:gd name="connsiteX507" fmla="*/ 1537288 w 2779301"/>
                <a:gd name="connsiteY507" fmla="*/ 371726 h 1920659"/>
                <a:gd name="connsiteX508" fmla="*/ 1564771 w 2779301"/>
                <a:gd name="connsiteY508" fmla="*/ 380437 h 1920659"/>
                <a:gd name="connsiteX509" fmla="*/ 1577370 w 2779301"/>
                <a:gd name="connsiteY509" fmla="*/ 361618 h 1920659"/>
                <a:gd name="connsiteX510" fmla="*/ 1608579 w 2779301"/>
                <a:gd name="connsiteY510" fmla="*/ 361618 h 1920659"/>
                <a:gd name="connsiteX511" fmla="*/ 1633593 w 2779301"/>
                <a:gd name="connsiteY511" fmla="*/ 337234 h 1920659"/>
                <a:gd name="connsiteX512" fmla="*/ 1648778 w 2779301"/>
                <a:gd name="connsiteY512" fmla="*/ 333857 h 1920659"/>
                <a:gd name="connsiteX513" fmla="*/ 1675981 w 2779301"/>
                <a:gd name="connsiteY513" fmla="*/ 341729 h 1920659"/>
                <a:gd name="connsiteX514" fmla="*/ 1697338 w 2779301"/>
                <a:gd name="connsiteY514" fmla="*/ 336372 h 1920659"/>
                <a:gd name="connsiteX515" fmla="*/ 1734392 w 2779301"/>
                <a:gd name="connsiteY515" fmla="*/ 339726 h 1920659"/>
                <a:gd name="connsiteX516" fmla="*/ 1768908 w 2779301"/>
                <a:gd name="connsiteY516" fmla="*/ 347318 h 1920659"/>
                <a:gd name="connsiteX517" fmla="*/ 1775383 w 2779301"/>
                <a:gd name="connsiteY517" fmla="*/ 322328 h 1920659"/>
                <a:gd name="connsiteX518" fmla="*/ 1760757 w 2779301"/>
                <a:gd name="connsiteY518" fmla="*/ 303277 h 1920659"/>
                <a:gd name="connsiteX519" fmla="*/ 1772029 w 2779301"/>
                <a:gd name="connsiteY519" fmla="*/ 278543 h 1920659"/>
                <a:gd name="connsiteX520" fmla="*/ 1806871 w 2779301"/>
                <a:gd name="connsiteY520" fmla="*/ 292004 h 1920659"/>
                <a:gd name="connsiteX521" fmla="*/ 1829300 w 2779301"/>
                <a:gd name="connsiteY521" fmla="*/ 281896 h 1920659"/>
                <a:gd name="connsiteX522" fmla="*/ 1866378 w 2779301"/>
                <a:gd name="connsiteY522" fmla="*/ 275165 h 1920659"/>
                <a:gd name="connsiteX523" fmla="*/ 1882681 w 2779301"/>
                <a:gd name="connsiteY523" fmla="*/ 289116 h 1920659"/>
                <a:gd name="connsiteX524" fmla="*/ 1882751 w 2779301"/>
                <a:gd name="connsiteY524" fmla="*/ 289186 h 1920659"/>
                <a:gd name="connsiteX525" fmla="*/ 1895560 w 2779301"/>
                <a:gd name="connsiteY525" fmla="*/ 302135 h 1920659"/>
                <a:gd name="connsiteX526" fmla="*/ 1937133 w 2779301"/>
                <a:gd name="connsiteY526" fmla="*/ 308866 h 1920659"/>
                <a:gd name="connsiteX527" fmla="*/ 1979801 w 2779301"/>
                <a:gd name="connsiteY527" fmla="*/ 300948 h 1920659"/>
                <a:gd name="connsiteX528" fmla="*/ 2019161 w 2779301"/>
                <a:gd name="connsiteY528" fmla="*/ 302135 h 1920659"/>
                <a:gd name="connsiteX529" fmla="*/ 2046084 w 2779301"/>
                <a:gd name="connsiteY529" fmla="*/ 308866 h 1920659"/>
                <a:gd name="connsiteX530" fmla="*/ 2092129 w 2779301"/>
                <a:gd name="connsiteY530" fmla="*/ 288627 h 1920659"/>
                <a:gd name="connsiteX531" fmla="*/ 2124688 w 2779301"/>
                <a:gd name="connsiteY531" fmla="*/ 233593 h 1920659"/>
                <a:gd name="connsiteX532" fmla="*/ 2179723 w 2779301"/>
                <a:gd name="connsiteY532" fmla="*/ 143763 h 1920659"/>
                <a:gd name="connsiteX533" fmla="*/ 2198821 w 2779301"/>
                <a:gd name="connsiteY533" fmla="*/ 102166 h 1920659"/>
                <a:gd name="connsiteX534" fmla="*/ 2208929 w 2779301"/>
                <a:gd name="connsiteY534" fmla="*/ 90987 h 1920659"/>
                <a:gd name="connsiteX535" fmla="*/ 2241535 w 2779301"/>
                <a:gd name="connsiteY535" fmla="*/ 113415 h 1920659"/>
                <a:gd name="connsiteX536" fmla="*/ 2245029 w 2779301"/>
                <a:gd name="connsiteY536" fmla="*/ 123127 h 1920659"/>
                <a:gd name="connsiteX537" fmla="*/ 2247544 w 2779301"/>
                <a:gd name="connsiteY537" fmla="*/ 142458 h 1920659"/>
                <a:gd name="connsiteX538" fmla="*/ 2247148 w 2779301"/>
                <a:gd name="connsiteY538" fmla="*/ 164747 h 1920659"/>
                <a:gd name="connsiteX539" fmla="*/ 2253064 w 2779301"/>
                <a:gd name="connsiteY539" fmla="*/ 209068 h 1920659"/>
                <a:gd name="connsiteX540" fmla="*/ 2267783 w 2779301"/>
                <a:gd name="connsiteY540" fmla="*/ 259142 h 1920659"/>
                <a:gd name="connsiteX541" fmla="*/ 2278729 w 2779301"/>
                <a:gd name="connsiteY541" fmla="*/ 278938 h 1920659"/>
                <a:gd name="connsiteX542" fmla="*/ 2285484 w 2779301"/>
                <a:gd name="connsiteY542" fmla="*/ 297943 h 1920659"/>
                <a:gd name="connsiteX543" fmla="*/ 2300645 w 2779301"/>
                <a:gd name="connsiteY543" fmla="*/ 298735 h 1920659"/>
                <a:gd name="connsiteX544" fmla="*/ 2316623 w 2779301"/>
                <a:gd name="connsiteY544" fmla="*/ 305093 h 1920659"/>
                <a:gd name="connsiteX545" fmla="*/ 2324634 w 2779301"/>
                <a:gd name="connsiteY545" fmla="*/ 333740 h 1920659"/>
                <a:gd name="connsiteX546" fmla="*/ 2334346 w 2779301"/>
                <a:gd name="connsiteY546" fmla="*/ 341729 h 1920659"/>
                <a:gd name="connsiteX547" fmla="*/ 2359150 w 2779301"/>
                <a:gd name="connsiteY547" fmla="*/ 353933 h 1920659"/>
                <a:gd name="connsiteX548" fmla="*/ 2366743 w 2779301"/>
                <a:gd name="connsiteY548" fmla="*/ 387633 h 1920659"/>
                <a:gd name="connsiteX549" fmla="*/ 2361316 w 2779301"/>
                <a:gd name="connsiteY549" fmla="*/ 429789 h 1920659"/>
                <a:gd name="connsiteX550" fmla="*/ 2352536 w 2779301"/>
                <a:gd name="connsiteY550" fmla="*/ 458249 h 1920659"/>
                <a:gd name="connsiteX551" fmla="*/ 2353281 w 2779301"/>
                <a:gd name="connsiteY551" fmla="*/ 461906 h 1920659"/>
                <a:gd name="connsiteX552" fmla="*/ 2356658 w 2779301"/>
                <a:gd name="connsiteY552" fmla="*/ 476136 h 1920659"/>
                <a:gd name="connsiteX553" fmla="*/ 2358754 w 2779301"/>
                <a:gd name="connsiteY553" fmla="*/ 492090 h 1920659"/>
                <a:gd name="connsiteX554" fmla="*/ 2376478 w 2779301"/>
                <a:gd name="connsiteY554" fmla="*/ 493790 h 1920659"/>
                <a:gd name="connsiteX555" fmla="*/ 2391221 w 2779301"/>
                <a:gd name="connsiteY555" fmla="*/ 493790 h 1920659"/>
                <a:gd name="connsiteX556" fmla="*/ 2413510 w 2779301"/>
                <a:gd name="connsiteY556" fmla="*/ 507648 h 1920659"/>
                <a:gd name="connsiteX557" fmla="*/ 2434564 w 2779301"/>
                <a:gd name="connsiteY557" fmla="*/ 537995 h 1920659"/>
                <a:gd name="connsiteX558" fmla="*/ 2452287 w 2779301"/>
                <a:gd name="connsiteY558" fmla="*/ 549803 h 1920659"/>
                <a:gd name="connsiteX559" fmla="*/ 2474599 w 2779301"/>
                <a:gd name="connsiteY559" fmla="*/ 548102 h 1920659"/>
                <a:gd name="connsiteX560" fmla="*/ 2499869 w 2779301"/>
                <a:gd name="connsiteY560" fmla="*/ 547683 h 1920659"/>
                <a:gd name="connsiteX561" fmla="*/ 2512516 w 2779301"/>
                <a:gd name="connsiteY561" fmla="*/ 561192 h 1920659"/>
                <a:gd name="connsiteX562" fmla="*/ 2503619 w 2779301"/>
                <a:gd name="connsiteY562" fmla="*/ 572953 h 1920659"/>
                <a:gd name="connsiteX563" fmla="*/ 2519270 w 2779301"/>
                <a:gd name="connsiteY563" fmla="*/ 583503 h 1920659"/>
                <a:gd name="connsiteX564" fmla="*/ 2546636 w 2779301"/>
                <a:gd name="connsiteY564" fmla="*/ 584365 h 1920659"/>
                <a:gd name="connsiteX565" fmla="*/ 2610660 w 2779301"/>
                <a:gd name="connsiteY565" fmla="*/ 591492 h 1920659"/>
                <a:gd name="connsiteX566" fmla="*/ 2616390 w 2779301"/>
                <a:gd name="connsiteY566" fmla="*/ 592587 h 1920659"/>
                <a:gd name="connsiteX567" fmla="*/ 2619347 w 2779301"/>
                <a:gd name="connsiteY567" fmla="*/ 593192 h 1920659"/>
                <a:gd name="connsiteX568" fmla="*/ 2629106 w 2779301"/>
                <a:gd name="connsiteY568" fmla="*/ 595475 h 1920659"/>
                <a:gd name="connsiteX569" fmla="*/ 2634114 w 2779301"/>
                <a:gd name="connsiteY569" fmla="*/ 596779 h 1920659"/>
                <a:gd name="connsiteX570" fmla="*/ 2637887 w 2779301"/>
                <a:gd name="connsiteY570" fmla="*/ 597757 h 1920659"/>
                <a:gd name="connsiteX571" fmla="*/ 2645968 w 2779301"/>
                <a:gd name="connsiteY571" fmla="*/ 599923 h 1920659"/>
                <a:gd name="connsiteX572" fmla="*/ 2660408 w 2779301"/>
                <a:gd name="connsiteY572" fmla="*/ 603975 h 1920659"/>
                <a:gd name="connsiteX573" fmla="*/ 2669421 w 2779301"/>
                <a:gd name="connsiteY573" fmla="*/ 606537 h 1920659"/>
                <a:gd name="connsiteX574" fmla="*/ 2676571 w 2779301"/>
                <a:gd name="connsiteY574" fmla="*/ 608610 h 1920659"/>
                <a:gd name="connsiteX575" fmla="*/ 2691780 w 2779301"/>
                <a:gd name="connsiteY575" fmla="*/ 613152 h 1920659"/>
                <a:gd name="connsiteX576" fmla="*/ 2697136 w 2779301"/>
                <a:gd name="connsiteY576" fmla="*/ 614689 h 1920659"/>
                <a:gd name="connsiteX577" fmla="*/ 2730209 w 2779301"/>
                <a:gd name="connsiteY577" fmla="*/ 624727 h 1920659"/>
                <a:gd name="connsiteX578" fmla="*/ 2736730 w 2779301"/>
                <a:gd name="connsiteY578" fmla="*/ 626753 h 1920659"/>
                <a:gd name="connsiteX579" fmla="*/ 2737359 w 2779301"/>
                <a:gd name="connsiteY579" fmla="*/ 626963 h 1920659"/>
                <a:gd name="connsiteX580" fmla="*/ 2736543 w 2779301"/>
                <a:gd name="connsiteY580" fmla="*/ 682906 h 1920659"/>
                <a:gd name="connsiteX581" fmla="*/ 2713836 w 2779301"/>
                <a:gd name="connsiteY581" fmla="*/ 767146 h 1920659"/>
                <a:gd name="connsiteX582" fmla="*/ 2689381 w 2779301"/>
                <a:gd name="connsiteY582" fmla="*/ 811747 h 1920659"/>
                <a:gd name="connsiteX583" fmla="*/ 2682650 w 2779301"/>
                <a:gd name="connsiteY583" fmla="*/ 848825 h 1920659"/>
                <a:gd name="connsiteX584" fmla="*/ 2667535 w 2779301"/>
                <a:gd name="connsiteY584" fmla="*/ 877518 h 1920659"/>
                <a:gd name="connsiteX585" fmla="*/ 2644734 w 2779301"/>
                <a:gd name="connsiteY585" fmla="*/ 906095 h 1920659"/>
                <a:gd name="connsiteX586" fmla="*/ 2638003 w 2779301"/>
                <a:gd name="connsiteY586" fmla="*/ 928873 h 1920659"/>
                <a:gd name="connsiteX587" fmla="*/ 2619464 w 2779301"/>
                <a:gd name="connsiteY587" fmla="*/ 957520 h 1920659"/>
                <a:gd name="connsiteX588" fmla="*/ 2606818 w 2779301"/>
                <a:gd name="connsiteY588" fmla="*/ 975383 h 1920659"/>
                <a:gd name="connsiteX589" fmla="*/ 2587463 w 2779301"/>
                <a:gd name="connsiteY589" fmla="*/ 994598 h 1920659"/>
                <a:gd name="connsiteX590" fmla="*/ 2551201 w 2779301"/>
                <a:gd name="connsiteY590" fmla="*/ 1013928 h 1920659"/>
                <a:gd name="connsiteX591" fmla="*/ 2531008 w 2779301"/>
                <a:gd name="connsiteY591" fmla="*/ 1032537 h 1920659"/>
                <a:gd name="connsiteX592" fmla="*/ 2524440 w 2779301"/>
                <a:gd name="connsiteY592" fmla="*/ 1041085 h 1920659"/>
                <a:gd name="connsiteX593" fmla="*/ 2532755 w 2779301"/>
                <a:gd name="connsiteY593" fmla="*/ 1059461 h 1920659"/>
                <a:gd name="connsiteX594" fmla="*/ 2553763 w 2779301"/>
                <a:gd name="connsiteY594" fmla="*/ 1059461 h 1920659"/>
                <a:gd name="connsiteX595" fmla="*/ 2572301 w 2779301"/>
                <a:gd name="connsiteY595" fmla="*/ 1059461 h 1920659"/>
                <a:gd name="connsiteX596" fmla="*/ 2600948 w 2779301"/>
                <a:gd name="connsiteY596" fmla="*/ 1085569 h 1920659"/>
                <a:gd name="connsiteX597" fmla="*/ 2615249 w 2779301"/>
                <a:gd name="connsiteY597" fmla="*/ 1119246 h 1920659"/>
                <a:gd name="connsiteX598" fmla="*/ 2615249 w 2779301"/>
                <a:gd name="connsiteY598" fmla="*/ 1168924 h 1920659"/>
                <a:gd name="connsiteX599" fmla="*/ 2615528 w 2779301"/>
                <a:gd name="connsiteY599" fmla="*/ 1197641 h 1920659"/>
                <a:gd name="connsiteX600" fmla="*/ 2602649 w 2779301"/>
                <a:gd name="connsiteY600" fmla="*/ 1247319 h 1920659"/>
                <a:gd name="connsiteX601" fmla="*/ 2580732 w 2779301"/>
                <a:gd name="connsiteY601" fmla="*/ 1265019 h 1920659"/>
                <a:gd name="connsiteX602" fmla="*/ 2598363 w 2779301"/>
                <a:gd name="connsiteY602" fmla="*/ 1271750 h 1920659"/>
                <a:gd name="connsiteX603" fmla="*/ 2606864 w 2779301"/>
                <a:gd name="connsiteY603" fmla="*/ 1272193 h 1920659"/>
                <a:gd name="connsiteX604" fmla="*/ 2611080 w 2779301"/>
                <a:gd name="connsiteY604" fmla="*/ 1293596 h 1920659"/>
                <a:gd name="connsiteX605" fmla="*/ 2631272 w 2779301"/>
                <a:gd name="connsiteY605" fmla="*/ 1318959 h 1920659"/>
                <a:gd name="connsiteX606" fmla="*/ 2649811 w 2779301"/>
                <a:gd name="connsiteY606" fmla="*/ 1345044 h 1920659"/>
                <a:gd name="connsiteX607" fmla="*/ 2673404 w 2779301"/>
                <a:gd name="connsiteY607" fmla="*/ 1329067 h 1920659"/>
                <a:gd name="connsiteX608" fmla="*/ 2699489 w 2779301"/>
                <a:gd name="connsiteY608" fmla="*/ 1330674 h 1920659"/>
                <a:gd name="connsiteX609" fmla="*/ 2707081 w 2779301"/>
                <a:gd name="connsiteY609" fmla="*/ 1360206 h 1920659"/>
                <a:gd name="connsiteX610" fmla="*/ 2700351 w 2779301"/>
                <a:gd name="connsiteY610" fmla="*/ 1384614 h 1920659"/>
                <a:gd name="connsiteX611" fmla="*/ 2686004 w 2779301"/>
                <a:gd name="connsiteY611" fmla="*/ 1384614 h 1920659"/>
                <a:gd name="connsiteX612" fmla="*/ 2673404 w 2779301"/>
                <a:gd name="connsiteY612" fmla="*/ 1392207 h 1920659"/>
                <a:gd name="connsiteX613" fmla="*/ 2666650 w 2779301"/>
                <a:gd name="connsiteY613" fmla="*/ 1415800 h 1920659"/>
                <a:gd name="connsiteX614" fmla="*/ 2653165 w 2779301"/>
                <a:gd name="connsiteY614" fmla="*/ 1440231 h 1920659"/>
                <a:gd name="connsiteX615" fmla="*/ 2657101 w 2779301"/>
                <a:gd name="connsiteY615" fmla="*/ 1450036 h 1920659"/>
                <a:gd name="connsiteX616" fmla="*/ 2666114 w 2779301"/>
                <a:gd name="connsiteY616" fmla="*/ 1456767 h 1920659"/>
                <a:gd name="connsiteX617" fmla="*/ 2670563 w 2779301"/>
                <a:gd name="connsiteY617" fmla="*/ 1474211 h 1920659"/>
                <a:gd name="connsiteX618" fmla="*/ 2688310 w 2779301"/>
                <a:gd name="connsiteY618" fmla="*/ 1482037 h 1920659"/>
                <a:gd name="connsiteX619" fmla="*/ 2698674 w 2779301"/>
                <a:gd name="connsiteY619" fmla="*/ 1488255 h 1920659"/>
                <a:gd name="connsiteX620" fmla="*/ 2702843 w 2779301"/>
                <a:gd name="connsiteY620" fmla="*/ 1503138 h 1920659"/>
                <a:gd name="connsiteX621" fmla="*/ 2691384 w 2779301"/>
                <a:gd name="connsiteY621" fmla="*/ 1516599 h 1920659"/>
                <a:gd name="connsiteX622" fmla="*/ 2702563 w 2779301"/>
                <a:gd name="connsiteY622" fmla="*/ 1528407 h 1920659"/>
                <a:gd name="connsiteX623" fmla="*/ 2709574 w 2779301"/>
                <a:gd name="connsiteY623" fmla="*/ 1536559 h 1920659"/>
                <a:gd name="connsiteX624" fmla="*/ 2715000 w 2779301"/>
                <a:gd name="connsiteY624" fmla="*/ 1556449 h 1920659"/>
                <a:gd name="connsiteX625" fmla="*/ 2727041 w 2779301"/>
                <a:gd name="connsiteY625" fmla="*/ 1567418 h 1920659"/>
                <a:gd name="connsiteX626" fmla="*/ 2757644 w 2779301"/>
                <a:gd name="connsiteY626" fmla="*/ 1570539 h 1920659"/>
                <a:gd name="connsiteX627" fmla="*/ 2774483 w 2779301"/>
                <a:gd name="connsiteY627" fmla="*/ 1570539 h 1920659"/>
                <a:gd name="connsiteX628" fmla="*/ 2776533 w 2779301"/>
                <a:gd name="connsiteY628" fmla="*/ 1568955 h 1920659"/>
                <a:gd name="connsiteX629" fmla="*/ 2777325 w 2779301"/>
                <a:gd name="connsiteY629" fmla="*/ 1570539 h 1920659"/>
                <a:gd name="connsiteX630" fmla="*/ 2777325 w 2779301"/>
                <a:gd name="connsiteY630" fmla="*/ 1579739 h 19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</a:cxnLst>
              <a:rect l="l" t="t" r="r" b="b"/>
              <a:pathLst>
                <a:path w="2779301" h="1920659">
                  <a:moveTo>
                    <a:pt x="2777255" y="1579739"/>
                  </a:moveTo>
                  <a:cubicBezTo>
                    <a:pt x="2772713" y="1585422"/>
                    <a:pt x="2761464" y="1595530"/>
                    <a:pt x="2753033" y="1604496"/>
                  </a:cubicBezTo>
                  <a:cubicBezTo>
                    <a:pt x="2744648" y="1613440"/>
                    <a:pt x="2723315" y="1631466"/>
                    <a:pt x="2717679" y="1638709"/>
                  </a:cubicBezTo>
                  <a:cubicBezTo>
                    <a:pt x="2712089" y="1646069"/>
                    <a:pt x="2689660" y="1676416"/>
                    <a:pt x="2692409" y="1682006"/>
                  </a:cubicBezTo>
                  <a:cubicBezTo>
                    <a:pt x="2695250" y="1687595"/>
                    <a:pt x="2707570" y="1694326"/>
                    <a:pt x="2712089" y="1697168"/>
                  </a:cubicBezTo>
                  <a:cubicBezTo>
                    <a:pt x="2716584" y="1699986"/>
                    <a:pt x="2733516" y="1699986"/>
                    <a:pt x="2735752" y="1703339"/>
                  </a:cubicBezTo>
                  <a:cubicBezTo>
                    <a:pt x="2737894" y="1706740"/>
                    <a:pt x="2747443" y="1716848"/>
                    <a:pt x="2741271" y="1718501"/>
                  </a:cubicBezTo>
                  <a:cubicBezTo>
                    <a:pt x="2735123" y="1720201"/>
                    <a:pt x="2718284" y="1720201"/>
                    <a:pt x="2716584" y="1721878"/>
                  </a:cubicBezTo>
                  <a:cubicBezTo>
                    <a:pt x="2714930" y="1723579"/>
                    <a:pt x="2715442" y="1733104"/>
                    <a:pt x="2715442" y="1733104"/>
                  </a:cubicBezTo>
                  <a:cubicBezTo>
                    <a:pt x="2715442" y="1733104"/>
                    <a:pt x="2741807" y="1738135"/>
                    <a:pt x="2737615" y="1747707"/>
                  </a:cubicBezTo>
                  <a:cubicBezTo>
                    <a:pt x="2737359" y="1748383"/>
                    <a:pt x="2737009" y="1748918"/>
                    <a:pt x="2736660" y="1749477"/>
                  </a:cubicBezTo>
                  <a:cubicBezTo>
                    <a:pt x="2735588" y="1750944"/>
                    <a:pt x="2734261" y="1752086"/>
                    <a:pt x="2732724" y="1752901"/>
                  </a:cubicBezTo>
                  <a:cubicBezTo>
                    <a:pt x="2731699" y="1753506"/>
                    <a:pt x="2730558" y="1754042"/>
                    <a:pt x="2729417" y="1754368"/>
                  </a:cubicBezTo>
                  <a:cubicBezTo>
                    <a:pt x="2728904" y="1754554"/>
                    <a:pt x="2728392" y="1754717"/>
                    <a:pt x="2727856" y="1754834"/>
                  </a:cubicBezTo>
                  <a:cubicBezTo>
                    <a:pt x="2726156" y="1755393"/>
                    <a:pt x="2724409" y="1755649"/>
                    <a:pt x="2722849" y="1755975"/>
                  </a:cubicBezTo>
                  <a:lnTo>
                    <a:pt x="2722802" y="1755975"/>
                  </a:lnTo>
                  <a:cubicBezTo>
                    <a:pt x="2722406" y="1756045"/>
                    <a:pt x="2721987" y="1756138"/>
                    <a:pt x="2721661" y="1756208"/>
                  </a:cubicBezTo>
                  <a:cubicBezTo>
                    <a:pt x="2720916" y="1756325"/>
                    <a:pt x="2720240" y="1756488"/>
                    <a:pt x="2719705" y="1756604"/>
                  </a:cubicBezTo>
                  <a:cubicBezTo>
                    <a:pt x="2718005" y="1757000"/>
                    <a:pt x="2716863" y="1757536"/>
                    <a:pt x="2716584" y="1758374"/>
                  </a:cubicBezTo>
                  <a:cubicBezTo>
                    <a:pt x="2715442" y="1761728"/>
                    <a:pt x="2725015" y="1791516"/>
                    <a:pt x="2727251" y="1793216"/>
                  </a:cubicBezTo>
                  <a:cubicBezTo>
                    <a:pt x="2729463" y="1794870"/>
                    <a:pt x="2736194" y="1796011"/>
                    <a:pt x="2737615" y="1798806"/>
                  </a:cubicBezTo>
                  <a:cubicBezTo>
                    <a:pt x="2739035" y="1801601"/>
                    <a:pt x="2742948" y="1804442"/>
                    <a:pt x="2737615" y="1810055"/>
                  </a:cubicBezTo>
                  <a:cubicBezTo>
                    <a:pt x="2732305" y="1815645"/>
                    <a:pt x="2730604" y="1824076"/>
                    <a:pt x="2730604" y="1828571"/>
                  </a:cubicBezTo>
                  <a:cubicBezTo>
                    <a:pt x="2730604" y="1833066"/>
                    <a:pt x="2735053" y="1836466"/>
                    <a:pt x="2737615" y="1837537"/>
                  </a:cubicBezTo>
                  <a:cubicBezTo>
                    <a:pt x="2740200" y="1838678"/>
                    <a:pt x="2743554" y="1845968"/>
                    <a:pt x="2741271" y="1848251"/>
                  </a:cubicBezTo>
                  <a:cubicBezTo>
                    <a:pt x="2739035" y="1850486"/>
                    <a:pt x="2738546" y="1851628"/>
                    <a:pt x="2735752" y="1854981"/>
                  </a:cubicBezTo>
                  <a:lnTo>
                    <a:pt x="2735705" y="1854981"/>
                  </a:lnTo>
                  <a:cubicBezTo>
                    <a:pt x="2734773" y="1854795"/>
                    <a:pt x="2716956" y="1851348"/>
                    <a:pt x="2709504" y="1851348"/>
                  </a:cubicBezTo>
                  <a:cubicBezTo>
                    <a:pt x="2702051" y="1851348"/>
                    <a:pt x="2692688" y="1852140"/>
                    <a:pt x="2685119" y="1853840"/>
                  </a:cubicBezTo>
                  <a:cubicBezTo>
                    <a:pt x="2684141" y="1854073"/>
                    <a:pt x="2683093" y="1854469"/>
                    <a:pt x="2681928" y="1854958"/>
                  </a:cubicBezTo>
                  <a:cubicBezTo>
                    <a:pt x="2681066" y="1855331"/>
                    <a:pt x="2680158" y="1855797"/>
                    <a:pt x="2679250" y="1856356"/>
                  </a:cubicBezTo>
                  <a:cubicBezTo>
                    <a:pt x="2678598" y="1856728"/>
                    <a:pt x="2677922" y="1857124"/>
                    <a:pt x="2677270" y="1857497"/>
                  </a:cubicBezTo>
                  <a:cubicBezTo>
                    <a:pt x="2669631" y="1862155"/>
                    <a:pt x="2660431" y="1870074"/>
                    <a:pt x="2655587" y="1874918"/>
                  </a:cubicBezTo>
                  <a:cubicBezTo>
                    <a:pt x="2655238" y="1875291"/>
                    <a:pt x="2654865" y="1875593"/>
                    <a:pt x="2654469" y="1875943"/>
                  </a:cubicBezTo>
                  <a:lnTo>
                    <a:pt x="2654446" y="1875943"/>
                  </a:lnTo>
                  <a:cubicBezTo>
                    <a:pt x="2653258" y="1876874"/>
                    <a:pt x="2651907" y="1877573"/>
                    <a:pt x="2650417" y="1878109"/>
                  </a:cubicBezTo>
                  <a:lnTo>
                    <a:pt x="2650417" y="1878109"/>
                  </a:lnTo>
                  <a:cubicBezTo>
                    <a:pt x="2646108" y="1879622"/>
                    <a:pt x="2640891" y="1879716"/>
                    <a:pt x="2636116" y="1879529"/>
                  </a:cubicBezTo>
                  <a:lnTo>
                    <a:pt x="2635860" y="1879529"/>
                  </a:lnTo>
                  <a:cubicBezTo>
                    <a:pt x="2634253" y="1879459"/>
                    <a:pt x="2632739" y="1879366"/>
                    <a:pt x="2631319" y="1879273"/>
                  </a:cubicBezTo>
                  <a:lnTo>
                    <a:pt x="2631016" y="1879273"/>
                  </a:lnTo>
                  <a:cubicBezTo>
                    <a:pt x="2630084" y="1879203"/>
                    <a:pt x="2629199" y="1879157"/>
                    <a:pt x="2628361" y="1879157"/>
                  </a:cubicBezTo>
                  <a:cubicBezTo>
                    <a:pt x="2627918" y="1879110"/>
                    <a:pt x="2627453" y="1879110"/>
                    <a:pt x="2627057" y="1879110"/>
                  </a:cubicBezTo>
                  <a:cubicBezTo>
                    <a:pt x="2624192" y="1879110"/>
                    <a:pt x="2622026" y="1878737"/>
                    <a:pt x="2620209" y="1878109"/>
                  </a:cubicBezTo>
                  <a:cubicBezTo>
                    <a:pt x="2619604" y="1877852"/>
                    <a:pt x="2619045" y="1877596"/>
                    <a:pt x="2618509" y="1877317"/>
                  </a:cubicBezTo>
                  <a:cubicBezTo>
                    <a:pt x="2618416" y="1877270"/>
                    <a:pt x="2618323" y="1877200"/>
                    <a:pt x="2618183" y="1877130"/>
                  </a:cubicBezTo>
                  <a:cubicBezTo>
                    <a:pt x="2617857" y="1876991"/>
                    <a:pt x="2617508" y="1876781"/>
                    <a:pt x="2617205" y="1876525"/>
                  </a:cubicBezTo>
                  <a:cubicBezTo>
                    <a:pt x="2615505" y="1875477"/>
                    <a:pt x="2613874" y="1874056"/>
                    <a:pt x="2611825" y="1872379"/>
                  </a:cubicBezTo>
                  <a:cubicBezTo>
                    <a:pt x="2610474" y="1871238"/>
                    <a:pt x="2609053" y="1870493"/>
                    <a:pt x="2607563" y="1869980"/>
                  </a:cubicBezTo>
                  <a:cubicBezTo>
                    <a:pt x="2603510" y="1868560"/>
                    <a:pt x="2599015" y="1868979"/>
                    <a:pt x="2593938" y="1868979"/>
                  </a:cubicBezTo>
                  <a:cubicBezTo>
                    <a:pt x="2591213" y="1868979"/>
                    <a:pt x="2591073" y="1871052"/>
                    <a:pt x="2591679" y="1873800"/>
                  </a:cubicBezTo>
                  <a:cubicBezTo>
                    <a:pt x="2591912" y="1874918"/>
                    <a:pt x="2592261" y="1876152"/>
                    <a:pt x="2592634" y="1877410"/>
                  </a:cubicBezTo>
                  <a:cubicBezTo>
                    <a:pt x="2592704" y="1877596"/>
                    <a:pt x="2592774" y="1877759"/>
                    <a:pt x="2592820" y="1877946"/>
                  </a:cubicBezTo>
                  <a:cubicBezTo>
                    <a:pt x="2592983" y="1878458"/>
                    <a:pt x="2593146" y="1879017"/>
                    <a:pt x="2593286" y="1879553"/>
                  </a:cubicBezTo>
                  <a:cubicBezTo>
                    <a:pt x="2593426" y="1879949"/>
                    <a:pt x="2593519" y="1880344"/>
                    <a:pt x="2593612" y="1880764"/>
                  </a:cubicBezTo>
                  <a:cubicBezTo>
                    <a:pt x="2593752" y="1881369"/>
                    <a:pt x="2593868" y="1881998"/>
                    <a:pt x="2593938" y="1882604"/>
                  </a:cubicBezTo>
                  <a:cubicBezTo>
                    <a:pt x="2594194" y="1884257"/>
                    <a:pt x="2594101" y="1885701"/>
                    <a:pt x="2593333" y="1886656"/>
                  </a:cubicBezTo>
                  <a:cubicBezTo>
                    <a:pt x="2592913" y="1887145"/>
                    <a:pt x="2592680" y="1887611"/>
                    <a:pt x="2592517" y="1888077"/>
                  </a:cubicBezTo>
                  <a:cubicBezTo>
                    <a:pt x="2592261" y="1888729"/>
                    <a:pt x="2592238" y="1889381"/>
                    <a:pt x="2592308" y="1889987"/>
                  </a:cubicBezTo>
                  <a:cubicBezTo>
                    <a:pt x="2592331" y="1890359"/>
                    <a:pt x="2592424" y="1890732"/>
                    <a:pt x="2592541" y="1891104"/>
                  </a:cubicBezTo>
                  <a:cubicBezTo>
                    <a:pt x="2592610" y="1891291"/>
                    <a:pt x="2592680" y="1891477"/>
                    <a:pt x="2592727" y="1891663"/>
                  </a:cubicBezTo>
                  <a:cubicBezTo>
                    <a:pt x="2592867" y="1891990"/>
                    <a:pt x="2592983" y="1892339"/>
                    <a:pt x="2593100" y="1892712"/>
                  </a:cubicBezTo>
                  <a:cubicBezTo>
                    <a:pt x="2593239" y="1892991"/>
                    <a:pt x="2593356" y="1893294"/>
                    <a:pt x="2593426" y="1893597"/>
                  </a:cubicBezTo>
                  <a:cubicBezTo>
                    <a:pt x="2593659" y="1894319"/>
                    <a:pt x="2593868" y="1895064"/>
                    <a:pt x="2593938" y="1895902"/>
                  </a:cubicBezTo>
                  <a:cubicBezTo>
                    <a:pt x="2594008" y="1896391"/>
                    <a:pt x="2594008" y="1896881"/>
                    <a:pt x="2593938" y="1897439"/>
                  </a:cubicBezTo>
                  <a:cubicBezTo>
                    <a:pt x="2593868" y="1897928"/>
                    <a:pt x="2593798" y="1898418"/>
                    <a:pt x="2593635" y="1898977"/>
                  </a:cubicBezTo>
                  <a:lnTo>
                    <a:pt x="2593635" y="1899023"/>
                  </a:lnTo>
                  <a:cubicBezTo>
                    <a:pt x="2593542" y="1899279"/>
                    <a:pt x="2593449" y="1899559"/>
                    <a:pt x="2593333" y="1899885"/>
                  </a:cubicBezTo>
                  <a:cubicBezTo>
                    <a:pt x="2593169" y="1900211"/>
                    <a:pt x="2593006" y="1900490"/>
                    <a:pt x="2592867" y="1900747"/>
                  </a:cubicBezTo>
                  <a:cubicBezTo>
                    <a:pt x="2592774" y="1900886"/>
                    <a:pt x="2592680" y="1900979"/>
                    <a:pt x="2592541" y="1901073"/>
                  </a:cubicBezTo>
                  <a:cubicBezTo>
                    <a:pt x="2589839" y="1903728"/>
                    <a:pt x="2583550" y="1898022"/>
                    <a:pt x="2580989" y="1895460"/>
                  </a:cubicBezTo>
                  <a:cubicBezTo>
                    <a:pt x="2580663" y="1895110"/>
                    <a:pt x="2580360" y="1894808"/>
                    <a:pt x="2580174" y="1894598"/>
                  </a:cubicBezTo>
                  <a:cubicBezTo>
                    <a:pt x="2580127" y="1894528"/>
                    <a:pt x="2580080" y="1894505"/>
                    <a:pt x="2580034" y="1894482"/>
                  </a:cubicBezTo>
                  <a:cubicBezTo>
                    <a:pt x="2580034" y="1894435"/>
                    <a:pt x="2579941" y="1894412"/>
                    <a:pt x="2579941" y="1894388"/>
                  </a:cubicBezTo>
                  <a:cubicBezTo>
                    <a:pt x="2579917" y="1894319"/>
                    <a:pt x="2579894" y="1894295"/>
                    <a:pt x="2579894" y="1894295"/>
                  </a:cubicBezTo>
                  <a:lnTo>
                    <a:pt x="2579847" y="1894295"/>
                  </a:lnTo>
                  <a:cubicBezTo>
                    <a:pt x="2579708" y="1894225"/>
                    <a:pt x="2579079" y="1893969"/>
                    <a:pt x="2578054" y="1893643"/>
                  </a:cubicBezTo>
                  <a:cubicBezTo>
                    <a:pt x="2577751" y="1893550"/>
                    <a:pt x="2577425" y="1893387"/>
                    <a:pt x="2577006" y="1893224"/>
                  </a:cubicBezTo>
                  <a:cubicBezTo>
                    <a:pt x="2576610" y="1893108"/>
                    <a:pt x="2576168" y="1892921"/>
                    <a:pt x="2575725" y="1892781"/>
                  </a:cubicBezTo>
                  <a:cubicBezTo>
                    <a:pt x="2575399" y="1892688"/>
                    <a:pt x="2575096" y="1892548"/>
                    <a:pt x="2574747" y="1892432"/>
                  </a:cubicBezTo>
                  <a:lnTo>
                    <a:pt x="2574747" y="1892432"/>
                  </a:lnTo>
                  <a:cubicBezTo>
                    <a:pt x="2573419" y="1891943"/>
                    <a:pt x="2571882" y="1891384"/>
                    <a:pt x="2570182" y="1890755"/>
                  </a:cubicBezTo>
                  <a:cubicBezTo>
                    <a:pt x="2568459" y="1890150"/>
                    <a:pt x="2566572" y="1889497"/>
                    <a:pt x="2564616" y="1888799"/>
                  </a:cubicBezTo>
                  <a:cubicBezTo>
                    <a:pt x="2563311" y="1888356"/>
                    <a:pt x="2562030" y="1887890"/>
                    <a:pt x="2560656" y="1887401"/>
                  </a:cubicBezTo>
                  <a:cubicBezTo>
                    <a:pt x="2549151" y="1883419"/>
                    <a:pt x="2536225" y="1879110"/>
                    <a:pt x="2533547" y="1879110"/>
                  </a:cubicBezTo>
                  <a:cubicBezTo>
                    <a:pt x="2529098" y="1879110"/>
                    <a:pt x="2525302" y="1881719"/>
                    <a:pt x="2522134" y="1883000"/>
                  </a:cubicBezTo>
                  <a:cubicBezTo>
                    <a:pt x="2521715" y="1883186"/>
                    <a:pt x="2521273" y="1883349"/>
                    <a:pt x="2520854" y="1883465"/>
                  </a:cubicBezTo>
                  <a:cubicBezTo>
                    <a:pt x="2519526" y="1883885"/>
                    <a:pt x="2516615" y="1884350"/>
                    <a:pt x="2512958" y="1884164"/>
                  </a:cubicBezTo>
                  <a:cubicBezTo>
                    <a:pt x="2512353" y="1884117"/>
                    <a:pt x="2511700" y="1884094"/>
                    <a:pt x="2511025" y="1884001"/>
                  </a:cubicBezTo>
                  <a:cubicBezTo>
                    <a:pt x="2508580" y="1883791"/>
                    <a:pt x="2505925" y="1883232"/>
                    <a:pt x="2503269" y="1882231"/>
                  </a:cubicBezTo>
                  <a:cubicBezTo>
                    <a:pt x="2502804" y="1882091"/>
                    <a:pt x="2502338" y="1881905"/>
                    <a:pt x="2501872" y="1881672"/>
                  </a:cubicBezTo>
                  <a:cubicBezTo>
                    <a:pt x="2499147" y="1880531"/>
                    <a:pt x="2496446" y="1878877"/>
                    <a:pt x="2493907" y="1876548"/>
                  </a:cubicBezTo>
                  <a:cubicBezTo>
                    <a:pt x="2493464" y="1876176"/>
                    <a:pt x="2493115" y="1875780"/>
                    <a:pt x="2492742" y="1875454"/>
                  </a:cubicBezTo>
                  <a:cubicBezTo>
                    <a:pt x="2492393" y="1875104"/>
                    <a:pt x="2492090" y="1874732"/>
                    <a:pt x="2491764" y="1874382"/>
                  </a:cubicBezTo>
                  <a:cubicBezTo>
                    <a:pt x="2491764" y="1874359"/>
                    <a:pt x="2491741" y="1874359"/>
                    <a:pt x="2491741" y="1874359"/>
                  </a:cubicBezTo>
                  <a:cubicBezTo>
                    <a:pt x="2491531" y="1874103"/>
                    <a:pt x="2491345" y="1873870"/>
                    <a:pt x="2491159" y="1873614"/>
                  </a:cubicBezTo>
                  <a:cubicBezTo>
                    <a:pt x="2490600" y="1872915"/>
                    <a:pt x="2490204" y="1872240"/>
                    <a:pt x="2489924" y="1871587"/>
                  </a:cubicBezTo>
                  <a:cubicBezTo>
                    <a:pt x="2489831" y="1871401"/>
                    <a:pt x="2489738" y="1871168"/>
                    <a:pt x="2489715" y="1870959"/>
                  </a:cubicBezTo>
                  <a:cubicBezTo>
                    <a:pt x="2488061" y="1865998"/>
                    <a:pt x="2493907" y="1863622"/>
                    <a:pt x="2493907" y="1859709"/>
                  </a:cubicBezTo>
                  <a:cubicBezTo>
                    <a:pt x="2493907" y="1859244"/>
                    <a:pt x="2493814" y="1858755"/>
                    <a:pt x="2493651" y="1858196"/>
                  </a:cubicBezTo>
                  <a:cubicBezTo>
                    <a:pt x="2493511" y="1857683"/>
                    <a:pt x="2493278" y="1857124"/>
                    <a:pt x="2493022" y="1856542"/>
                  </a:cubicBezTo>
                  <a:cubicBezTo>
                    <a:pt x="2493022" y="1856495"/>
                    <a:pt x="2492975" y="1856495"/>
                    <a:pt x="2492975" y="1856495"/>
                  </a:cubicBezTo>
                  <a:cubicBezTo>
                    <a:pt x="2491671" y="1853817"/>
                    <a:pt x="2489109" y="1850719"/>
                    <a:pt x="2486361" y="1848227"/>
                  </a:cubicBezTo>
                  <a:cubicBezTo>
                    <a:pt x="2483985" y="1846061"/>
                    <a:pt x="2481517" y="1844361"/>
                    <a:pt x="2479630" y="1843756"/>
                  </a:cubicBezTo>
                  <a:cubicBezTo>
                    <a:pt x="2479630" y="1843756"/>
                    <a:pt x="2479607" y="1843739"/>
                    <a:pt x="2479584" y="1843709"/>
                  </a:cubicBezTo>
                  <a:cubicBezTo>
                    <a:pt x="2478279" y="1843313"/>
                    <a:pt x="2477324" y="1843569"/>
                    <a:pt x="2476486" y="1844221"/>
                  </a:cubicBezTo>
                  <a:cubicBezTo>
                    <a:pt x="2476300" y="1844338"/>
                    <a:pt x="2476113" y="1844524"/>
                    <a:pt x="2475950" y="1844734"/>
                  </a:cubicBezTo>
                  <a:cubicBezTo>
                    <a:pt x="2475485" y="1845200"/>
                    <a:pt x="2475065" y="1845782"/>
                    <a:pt x="2474623" y="1846457"/>
                  </a:cubicBezTo>
                  <a:lnTo>
                    <a:pt x="2474623" y="1846504"/>
                  </a:lnTo>
                  <a:cubicBezTo>
                    <a:pt x="2474506" y="1846713"/>
                    <a:pt x="2474343" y="1846923"/>
                    <a:pt x="2474227" y="1847156"/>
                  </a:cubicBezTo>
                  <a:cubicBezTo>
                    <a:pt x="2473807" y="1847785"/>
                    <a:pt x="2473342" y="1848530"/>
                    <a:pt x="2472829" y="1849299"/>
                  </a:cubicBezTo>
                  <a:lnTo>
                    <a:pt x="2472829" y="1849345"/>
                  </a:lnTo>
                  <a:cubicBezTo>
                    <a:pt x="2472131" y="1850347"/>
                    <a:pt x="2471385" y="1851418"/>
                    <a:pt x="2470454" y="1852466"/>
                  </a:cubicBezTo>
                  <a:cubicBezTo>
                    <a:pt x="2470081" y="1852885"/>
                    <a:pt x="2469685" y="1853281"/>
                    <a:pt x="2469266" y="1853701"/>
                  </a:cubicBezTo>
                  <a:cubicBezTo>
                    <a:pt x="2469266" y="1853701"/>
                    <a:pt x="2469243" y="1853701"/>
                    <a:pt x="2469219" y="1853701"/>
                  </a:cubicBezTo>
                  <a:cubicBezTo>
                    <a:pt x="2468544" y="1854306"/>
                    <a:pt x="2467775" y="1854935"/>
                    <a:pt x="2466914" y="1855517"/>
                  </a:cubicBezTo>
                  <a:cubicBezTo>
                    <a:pt x="2465610" y="1856379"/>
                    <a:pt x="2464561" y="1856915"/>
                    <a:pt x="2463723" y="1857148"/>
                  </a:cubicBezTo>
                  <a:cubicBezTo>
                    <a:pt x="2462488" y="1857474"/>
                    <a:pt x="2461650" y="1857101"/>
                    <a:pt x="2460858" y="1856216"/>
                  </a:cubicBezTo>
                  <a:cubicBezTo>
                    <a:pt x="2460229" y="1855610"/>
                    <a:pt x="2459647" y="1854632"/>
                    <a:pt x="2458995" y="1853421"/>
                  </a:cubicBezTo>
                  <a:cubicBezTo>
                    <a:pt x="2457644" y="1850999"/>
                    <a:pt x="2455921" y="1847599"/>
                    <a:pt x="2452660" y="1843756"/>
                  </a:cubicBezTo>
                  <a:cubicBezTo>
                    <a:pt x="2451705" y="1842614"/>
                    <a:pt x="2450937" y="1841730"/>
                    <a:pt x="2450284" y="1841124"/>
                  </a:cubicBezTo>
                  <a:cubicBezTo>
                    <a:pt x="2449865" y="1840681"/>
                    <a:pt x="2449493" y="1840379"/>
                    <a:pt x="2449143" y="1840169"/>
                  </a:cubicBezTo>
                  <a:cubicBezTo>
                    <a:pt x="2448794" y="1839913"/>
                    <a:pt x="2448491" y="1839773"/>
                    <a:pt x="2448212" y="1839703"/>
                  </a:cubicBezTo>
                  <a:cubicBezTo>
                    <a:pt x="2447932" y="1839633"/>
                    <a:pt x="2447723" y="1839633"/>
                    <a:pt x="2447513" y="1839703"/>
                  </a:cubicBezTo>
                  <a:cubicBezTo>
                    <a:pt x="2447280" y="1839703"/>
                    <a:pt x="2447070" y="1839866"/>
                    <a:pt x="2446884" y="1840076"/>
                  </a:cubicBezTo>
                  <a:cubicBezTo>
                    <a:pt x="2446675" y="1840285"/>
                    <a:pt x="2446488" y="1840565"/>
                    <a:pt x="2446279" y="1840914"/>
                  </a:cubicBezTo>
                  <a:cubicBezTo>
                    <a:pt x="2446046" y="1841217"/>
                    <a:pt x="2445836" y="1841590"/>
                    <a:pt x="2445650" y="1842009"/>
                  </a:cubicBezTo>
                  <a:lnTo>
                    <a:pt x="2445650" y="1842055"/>
                  </a:lnTo>
                  <a:cubicBezTo>
                    <a:pt x="2445184" y="1842917"/>
                    <a:pt x="2444695" y="1843942"/>
                    <a:pt x="2444020" y="1845013"/>
                  </a:cubicBezTo>
                  <a:cubicBezTo>
                    <a:pt x="2443856" y="1845270"/>
                    <a:pt x="2443717" y="1845503"/>
                    <a:pt x="2443530" y="1845759"/>
                  </a:cubicBezTo>
                  <a:cubicBezTo>
                    <a:pt x="2443158" y="1846248"/>
                    <a:pt x="2442785" y="1846737"/>
                    <a:pt x="2442342" y="1847203"/>
                  </a:cubicBezTo>
                  <a:cubicBezTo>
                    <a:pt x="2442133" y="1847459"/>
                    <a:pt x="2441923" y="1847692"/>
                    <a:pt x="2441667" y="1847948"/>
                  </a:cubicBezTo>
                  <a:cubicBezTo>
                    <a:pt x="2440782" y="1848833"/>
                    <a:pt x="2439688" y="1849718"/>
                    <a:pt x="2438360" y="1850486"/>
                  </a:cubicBezTo>
                  <a:lnTo>
                    <a:pt x="2438337" y="1850486"/>
                  </a:lnTo>
                  <a:cubicBezTo>
                    <a:pt x="2437708" y="1850859"/>
                    <a:pt x="2437125" y="1851232"/>
                    <a:pt x="2436613" y="1851651"/>
                  </a:cubicBezTo>
                  <a:lnTo>
                    <a:pt x="2436567" y="1851651"/>
                  </a:lnTo>
                  <a:cubicBezTo>
                    <a:pt x="2435775" y="1852303"/>
                    <a:pt x="2435053" y="1852979"/>
                    <a:pt x="2434401" y="1853724"/>
                  </a:cubicBezTo>
                  <a:lnTo>
                    <a:pt x="2434401" y="1853724"/>
                  </a:lnTo>
                  <a:cubicBezTo>
                    <a:pt x="2433795" y="1854469"/>
                    <a:pt x="2433236" y="1855261"/>
                    <a:pt x="2432747" y="1856076"/>
                  </a:cubicBezTo>
                  <a:lnTo>
                    <a:pt x="2432747" y="1856076"/>
                  </a:lnTo>
                  <a:cubicBezTo>
                    <a:pt x="2432211" y="1856938"/>
                    <a:pt x="2431816" y="1857776"/>
                    <a:pt x="2431466" y="1858661"/>
                  </a:cubicBezTo>
                  <a:cubicBezTo>
                    <a:pt x="2431373" y="1858941"/>
                    <a:pt x="2431257" y="1859244"/>
                    <a:pt x="2431140" y="1859593"/>
                  </a:cubicBezTo>
                  <a:cubicBezTo>
                    <a:pt x="2428974" y="1865648"/>
                    <a:pt x="2429230" y="1872682"/>
                    <a:pt x="2428229" y="1877410"/>
                  </a:cubicBezTo>
                  <a:cubicBezTo>
                    <a:pt x="2427763" y="1879390"/>
                    <a:pt x="2426994" y="1880764"/>
                    <a:pt x="2426063" y="1881672"/>
                  </a:cubicBezTo>
                  <a:cubicBezTo>
                    <a:pt x="2425946" y="1881812"/>
                    <a:pt x="2425830" y="1881928"/>
                    <a:pt x="2425667" y="1882045"/>
                  </a:cubicBezTo>
                  <a:lnTo>
                    <a:pt x="2425644" y="1882045"/>
                  </a:lnTo>
                  <a:cubicBezTo>
                    <a:pt x="2425480" y="1882184"/>
                    <a:pt x="2425294" y="1882301"/>
                    <a:pt x="2425131" y="1882417"/>
                  </a:cubicBezTo>
                  <a:cubicBezTo>
                    <a:pt x="2424828" y="1882650"/>
                    <a:pt x="2424502" y="1882790"/>
                    <a:pt x="2424153" y="1882953"/>
                  </a:cubicBezTo>
                  <a:cubicBezTo>
                    <a:pt x="2423990" y="1883000"/>
                    <a:pt x="2423804" y="1883069"/>
                    <a:pt x="2423664" y="1883139"/>
                  </a:cubicBezTo>
                  <a:cubicBezTo>
                    <a:pt x="2421614" y="1883791"/>
                    <a:pt x="2419774" y="1883279"/>
                    <a:pt x="2419774" y="1883279"/>
                  </a:cubicBezTo>
                  <a:lnTo>
                    <a:pt x="2399558" y="1874056"/>
                  </a:lnTo>
                  <a:lnTo>
                    <a:pt x="2399558" y="1874056"/>
                  </a:lnTo>
                  <a:cubicBezTo>
                    <a:pt x="2399558" y="1874056"/>
                    <a:pt x="2399558" y="1874010"/>
                    <a:pt x="2399535" y="1874010"/>
                  </a:cubicBezTo>
                  <a:cubicBezTo>
                    <a:pt x="2399442" y="1873940"/>
                    <a:pt x="2399209" y="1873684"/>
                    <a:pt x="2398907" y="1873334"/>
                  </a:cubicBezTo>
                  <a:cubicBezTo>
                    <a:pt x="2398790" y="1873241"/>
                    <a:pt x="2398650" y="1873125"/>
                    <a:pt x="2398534" y="1872962"/>
                  </a:cubicBezTo>
                  <a:cubicBezTo>
                    <a:pt x="2398301" y="1872682"/>
                    <a:pt x="2397975" y="1872379"/>
                    <a:pt x="2397649" y="1872007"/>
                  </a:cubicBezTo>
                  <a:cubicBezTo>
                    <a:pt x="2396810" y="1871122"/>
                    <a:pt x="2395716" y="1870004"/>
                    <a:pt x="2394528" y="1868699"/>
                  </a:cubicBezTo>
                  <a:cubicBezTo>
                    <a:pt x="2393713" y="1867884"/>
                    <a:pt x="2392851" y="1866953"/>
                    <a:pt x="2391920" y="1865998"/>
                  </a:cubicBezTo>
                  <a:cubicBezTo>
                    <a:pt x="2390569" y="1864531"/>
                    <a:pt x="2389078" y="1863017"/>
                    <a:pt x="2387611" y="1861480"/>
                  </a:cubicBezTo>
                  <a:cubicBezTo>
                    <a:pt x="2384536" y="1858335"/>
                    <a:pt x="2381485" y="1855145"/>
                    <a:pt x="2379087" y="1852699"/>
                  </a:cubicBezTo>
                  <a:cubicBezTo>
                    <a:pt x="2378830" y="1852466"/>
                    <a:pt x="2378574" y="1852210"/>
                    <a:pt x="2378365" y="1852000"/>
                  </a:cubicBezTo>
                  <a:cubicBezTo>
                    <a:pt x="2378155" y="1851744"/>
                    <a:pt x="2377922" y="1851535"/>
                    <a:pt x="2377736" y="1851348"/>
                  </a:cubicBezTo>
                  <a:lnTo>
                    <a:pt x="2377712" y="1851348"/>
                  </a:lnTo>
                  <a:cubicBezTo>
                    <a:pt x="2370982" y="1844641"/>
                    <a:pt x="2357520" y="1851348"/>
                    <a:pt x="2354143" y="1851348"/>
                  </a:cubicBezTo>
                  <a:cubicBezTo>
                    <a:pt x="2351837" y="1851348"/>
                    <a:pt x="2347063" y="1850137"/>
                    <a:pt x="2341054" y="1847459"/>
                  </a:cubicBezTo>
                  <a:cubicBezTo>
                    <a:pt x="2339400" y="1846713"/>
                    <a:pt x="2337677" y="1845875"/>
                    <a:pt x="2335883" y="1844920"/>
                  </a:cubicBezTo>
                  <a:cubicBezTo>
                    <a:pt x="2334672" y="1844268"/>
                    <a:pt x="2333438" y="1843593"/>
                    <a:pt x="2332180" y="1842847"/>
                  </a:cubicBezTo>
                  <a:cubicBezTo>
                    <a:pt x="2331249" y="1842335"/>
                    <a:pt x="2330480" y="1841706"/>
                    <a:pt x="2329828" y="1841054"/>
                  </a:cubicBezTo>
                  <a:cubicBezTo>
                    <a:pt x="2329222" y="1840402"/>
                    <a:pt x="2328733" y="1839703"/>
                    <a:pt x="2328361" y="1838958"/>
                  </a:cubicBezTo>
                  <a:cubicBezTo>
                    <a:pt x="2328174" y="1838562"/>
                    <a:pt x="2328011" y="1838166"/>
                    <a:pt x="2327895" y="1837747"/>
                  </a:cubicBezTo>
                  <a:cubicBezTo>
                    <a:pt x="2327662" y="1837141"/>
                    <a:pt x="2327522" y="1836489"/>
                    <a:pt x="2327429" y="1835837"/>
                  </a:cubicBezTo>
                  <a:cubicBezTo>
                    <a:pt x="2326987" y="1832879"/>
                    <a:pt x="2327639" y="1829502"/>
                    <a:pt x="2328570" y="1826102"/>
                  </a:cubicBezTo>
                  <a:cubicBezTo>
                    <a:pt x="2328547" y="1826078"/>
                    <a:pt x="2328547" y="1826055"/>
                    <a:pt x="2328570" y="1826055"/>
                  </a:cubicBezTo>
                  <a:cubicBezTo>
                    <a:pt x="2329129" y="1824029"/>
                    <a:pt x="2329781" y="1822073"/>
                    <a:pt x="2330387" y="1820140"/>
                  </a:cubicBezTo>
                  <a:cubicBezTo>
                    <a:pt x="2330573" y="1819487"/>
                    <a:pt x="2330783" y="1818882"/>
                    <a:pt x="2330969" y="1818253"/>
                  </a:cubicBezTo>
                  <a:cubicBezTo>
                    <a:pt x="2331109" y="1817834"/>
                    <a:pt x="2331225" y="1817391"/>
                    <a:pt x="2331342" y="1816995"/>
                  </a:cubicBezTo>
                  <a:cubicBezTo>
                    <a:pt x="2331714" y="1815784"/>
                    <a:pt x="2331994" y="1814620"/>
                    <a:pt x="2332180" y="1813525"/>
                  </a:cubicBezTo>
                  <a:cubicBezTo>
                    <a:pt x="2333811" y="1804442"/>
                    <a:pt x="2337304" y="1791516"/>
                    <a:pt x="2336442" y="1788139"/>
                  </a:cubicBezTo>
                  <a:cubicBezTo>
                    <a:pt x="2336372" y="1787859"/>
                    <a:pt x="2336256" y="1787720"/>
                    <a:pt x="2336093" y="1787650"/>
                  </a:cubicBezTo>
                  <a:cubicBezTo>
                    <a:pt x="2335790" y="1787533"/>
                    <a:pt x="2335301" y="1787813"/>
                    <a:pt x="2334672" y="1788418"/>
                  </a:cubicBezTo>
                  <a:cubicBezTo>
                    <a:pt x="2332856" y="1790235"/>
                    <a:pt x="2329968" y="1794916"/>
                    <a:pt x="2326940" y="1800040"/>
                  </a:cubicBezTo>
                  <a:cubicBezTo>
                    <a:pt x="2326125" y="1801414"/>
                    <a:pt x="2325286" y="1802812"/>
                    <a:pt x="2324448" y="1804232"/>
                  </a:cubicBezTo>
                  <a:cubicBezTo>
                    <a:pt x="2323633" y="1805630"/>
                    <a:pt x="2322818" y="1807027"/>
                    <a:pt x="2322049" y="1808355"/>
                  </a:cubicBezTo>
                  <a:cubicBezTo>
                    <a:pt x="2321770" y="1808821"/>
                    <a:pt x="2321490" y="1809310"/>
                    <a:pt x="2321234" y="1809822"/>
                  </a:cubicBezTo>
                  <a:cubicBezTo>
                    <a:pt x="2320721" y="1810847"/>
                    <a:pt x="2320163" y="1811918"/>
                    <a:pt x="2319650" y="1813106"/>
                  </a:cubicBezTo>
                  <a:cubicBezTo>
                    <a:pt x="2318835" y="1814829"/>
                    <a:pt x="2318066" y="1816693"/>
                    <a:pt x="2317321" y="1818579"/>
                  </a:cubicBezTo>
                  <a:cubicBezTo>
                    <a:pt x="2316832" y="1819837"/>
                    <a:pt x="2316343" y="1821141"/>
                    <a:pt x="2315877" y="1822399"/>
                  </a:cubicBezTo>
                  <a:cubicBezTo>
                    <a:pt x="2315248" y="1824099"/>
                    <a:pt x="2314643" y="1825776"/>
                    <a:pt x="2314107" y="1827406"/>
                  </a:cubicBezTo>
                  <a:cubicBezTo>
                    <a:pt x="2313804" y="1828338"/>
                    <a:pt x="2313502" y="1829223"/>
                    <a:pt x="2313222" y="1830084"/>
                  </a:cubicBezTo>
                  <a:cubicBezTo>
                    <a:pt x="2313082" y="1830457"/>
                    <a:pt x="2312966" y="1830876"/>
                    <a:pt x="2312850" y="1831226"/>
                  </a:cubicBezTo>
                  <a:cubicBezTo>
                    <a:pt x="2312617" y="1831948"/>
                    <a:pt x="2312384" y="1832646"/>
                    <a:pt x="2312174" y="1833345"/>
                  </a:cubicBezTo>
                  <a:cubicBezTo>
                    <a:pt x="2311895" y="1834207"/>
                    <a:pt x="2311638" y="1834999"/>
                    <a:pt x="2311429" y="1835721"/>
                  </a:cubicBezTo>
                  <a:cubicBezTo>
                    <a:pt x="2311266" y="1836210"/>
                    <a:pt x="2311149" y="1836652"/>
                    <a:pt x="2311010" y="1837048"/>
                  </a:cubicBezTo>
                  <a:cubicBezTo>
                    <a:pt x="2310940" y="1837444"/>
                    <a:pt x="2310800" y="1837817"/>
                    <a:pt x="2310707" y="1838119"/>
                  </a:cubicBezTo>
                  <a:cubicBezTo>
                    <a:pt x="2310683" y="1838282"/>
                    <a:pt x="2310614" y="1838422"/>
                    <a:pt x="2310590" y="1838562"/>
                  </a:cubicBezTo>
                  <a:cubicBezTo>
                    <a:pt x="2310404" y="1839144"/>
                    <a:pt x="2310311" y="1839494"/>
                    <a:pt x="2310311" y="1839494"/>
                  </a:cubicBezTo>
                  <a:cubicBezTo>
                    <a:pt x="2309659" y="1839144"/>
                    <a:pt x="2301670" y="1835278"/>
                    <a:pt x="2296872" y="1834509"/>
                  </a:cubicBezTo>
                  <a:cubicBezTo>
                    <a:pt x="2291749" y="1833648"/>
                    <a:pt x="2294311" y="1813409"/>
                    <a:pt x="2294311" y="1813409"/>
                  </a:cubicBezTo>
                  <a:cubicBezTo>
                    <a:pt x="2294311" y="1813409"/>
                    <a:pt x="2293099" y="1785973"/>
                    <a:pt x="2292075" y="1762077"/>
                  </a:cubicBezTo>
                  <a:cubicBezTo>
                    <a:pt x="2291399" y="1746613"/>
                    <a:pt x="2290933" y="1732592"/>
                    <a:pt x="2290933" y="1728307"/>
                  </a:cubicBezTo>
                  <a:cubicBezTo>
                    <a:pt x="2290933" y="1717360"/>
                    <a:pt x="2281641" y="1704714"/>
                    <a:pt x="2281641" y="1700545"/>
                  </a:cubicBezTo>
                  <a:cubicBezTo>
                    <a:pt x="2281641" y="1696376"/>
                    <a:pt x="2290933" y="1682867"/>
                    <a:pt x="2294311" y="1669406"/>
                  </a:cubicBezTo>
                  <a:cubicBezTo>
                    <a:pt x="2297664" y="1655921"/>
                    <a:pt x="2295102" y="1639874"/>
                    <a:pt x="2301857" y="1614604"/>
                  </a:cubicBezTo>
                  <a:cubicBezTo>
                    <a:pt x="2307260" y="1594458"/>
                    <a:pt x="2323353" y="1552187"/>
                    <a:pt x="2329618" y="1536047"/>
                  </a:cubicBezTo>
                  <a:cubicBezTo>
                    <a:pt x="2329781" y="1535697"/>
                    <a:pt x="2329828" y="1535418"/>
                    <a:pt x="2329968" y="1535138"/>
                  </a:cubicBezTo>
                  <a:cubicBezTo>
                    <a:pt x="2330107" y="1534742"/>
                    <a:pt x="2330294" y="1534276"/>
                    <a:pt x="2330503" y="1533927"/>
                  </a:cubicBezTo>
                  <a:cubicBezTo>
                    <a:pt x="2330643" y="1533601"/>
                    <a:pt x="2330760" y="1533252"/>
                    <a:pt x="2330923" y="1532926"/>
                  </a:cubicBezTo>
                  <a:cubicBezTo>
                    <a:pt x="2331505" y="1531249"/>
                    <a:pt x="2331901" y="1530177"/>
                    <a:pt x="2332110" y="1529665"/>
                  </a:cubicBezTo>
                  <a:cubicBezTo>
                    <a:pt x="2332180" y="1529549"/>
                    <a:pt x="2332180" y="1529479"/>
                    <a:pt x="2332180" y="1529479"/>
                  </a:cubicBezTo>
                  <a:lnTo>
                    <a:pt x="2197610" y="1519790"/>
                  </a:lnTo>
                  <a:lnTo>
                    <a:pt x="1725659" y="1485693"/>
                  </a:lnTo>
                  <a:lnTo>
                    <a:pt x="1692820" y="1485693"/>
                  </a:lnTo>
                  <a:lnTo>
                    <a:pt x="1669250" y="1474770"/>
                  </a:lnTo>
                  <a:cubicBezTo>
                    <a:pt x="1669250" y="1474770"/>
                    <a:pt x="1660819" y="1457116"/>
                    <a:pt x="1658257" y="1451969"/>
                  </a:cubicBezTo>
                  <a:cubicBezTo>
                    <a:pt x="1655742" y="1447008"/>
                    <a:pt x="1638041" y="1450362"/>
                    <a:pt x="1634687" y="1445238"/>
                  </a:cubicBezTo>
                  <a:cubicBezTo>
                    <a:pt x="1631310" y="1440231"/>
                    <a:pt x="1626303" y="1430146"/>
                    <a:pt x="1622949" y="1424370"/>
                  </a:cubicBezTo>
                  <a:cubicBezTo>
                    <a:pt x="1619572" y="1418618"/>
                    <a:pt x="1611071" y="1420038"/>
                    <a:pt x="1609464" y="1415800"/>
                  </a:cubicBezTo>
                  <a:cubicBezTo>
                    <a:pt x="1607718" y="1411537"/>
                    <a:pt x="1600172" y="1387129"/>
                    <a:pt x="1600172" y="1382960"/>
                  </a:cubicBezTo>
                  <a:cubicBezTo>
                    <a:pt x="1600172" y="1378792"/>
                    <a:pt x="1599333" y="1360998"/>
                    <a:pt x="1592602" y="1352637"/>
                  </a:cubicBezTo>
                  <a:cubicBezTo>
                    <a:pt x="1585871" y="1344159"/>
                    <a:pt x="1585010" y="1339967"/>
                    <a:pt x="1580748" y="1324805"/>
                  </a:cubicBezTo>
                  <a:cubicBezTo>
                    <a:pt x="1576579" y="1309666"/>
                    <a:pt x="1580748" y="1292804"/>
                    <a:pt x="1580748" y="1292804"/>
                  </a:cubicBezTo>
                  <a:cubicBezTo>
                    <a:pt x="1580748" y="1292804"/>
                    <a:pt x="1567286" y="1278132"/>
                    <a:pt x="1553475" y="1273334"/>
                  </a:cubicBezTo>
                  <a:lnTo>
                    <a:pt x="1553428" y="1273334"/>
                  </a:lnTo>
                  <a:cubicBezTo>
                    <a:pt x="1550750" y="1272309"/>
                    <a:pt x="1548071" y="1271750"/>
                    <a:pt x="1545440" y="1271750"/>
                  </a:cubicBezTo>
                  <a:cubicBezTo>
                    <a:pt x="1529393" y="1271750"/>
                    <a:pt x="1547047" y="1285258"/>
                    <a:pt x="1545440" y="1293596"/>
                  </a:cubicBezTo>
                  <a:cubicBezTo>
                    <a:pt x="1543670" y="1302097"/>
                    <a:pt x="1529393" y="1313835"/>
                    <a:pt x="1529393" y="1316397"/>
                  </a:cubicBezTo>
                  <a:cubicBezTo>
                    <a:pt x="1529393" y="1318959"/>
                    <a:pt x="1532770" y="1340759"/>
                    <a:pt x="1536939" y="1348398"/>
                  </a:cubicBezTo>
                  <a:cubicBezTo>
                    <a:pt x="1541201" y="1355990"/>
                    <a:pt x="1533562" y="1371106"/>
                    <a:pt x="1531070" y="1377837"/>
                  </a:cubicBezTo>
                  <a:cubicBezTo>
                    <a:pt x="1528601" y="1384614"/>
                    <a:pt x="1526039" y="1388830"/>
                    <a:pt x="1526831" y="1400638"/>
                  </a:cubicBezTo>
                  <a:cubicBezTo>
                    <a:pt x="1527693" y="1412399"/>
                    <a:pt x="1526831" y="1420038"/>
                    <a:pt x="1526831" y="1420038"/>
                  </a:cubicBezTo>
                  <a:lnTo>
                    <a:pt x="1411684" y="1421645"/>
                  </a:lnTo>
                  <a:lnTo>
                    <a:pt x="1219704" y="1424370"/>
                  </a:lnTo>
                  <a:cubicBezTo>
                    <a:pt x="1221078" y="1425162"/>
                    <a:pt x="1221940" y="1426443"/>
                    <a:pt x="1221940" y="1428400"/>
                  </a:cubicBezTo>
                  <a:lnTo>
                    <a:pt x="1221940" y="1458723"/>
                  </a:lnTo>
                  <a:lnTo>
                    <a:pt x="1206708" y="1473955"/>
                  </a:lnTo>
                  <a:cubicBezTo>
                    <a:pt x="1206708" y="1473955"/>
                    <a:pt x="1210970" y="1488255"/>
                    <a:pt x="1213462" y="1491609"/>
                  </a:cubicBezTo>
                  <a:cubicBezTo>
                    <a:pt x="1216001" y="1494986"/>
                    <a:pt x="1219401" y="1510148"/>
                    <a:pt x="1216839" y="1516879"/>
                  </a:cubicBezTo>
                  <a:cubicBezTo>
                    <a:pt x="1214347" y="1523610"/>
                    <a:pt x="1212647" y="1526800"/>
                    <a:pt x="1212647" y="1530690"/>
                  </a:cubicBezTo>
                  <a:cubicBezTo>
                    <a:pt x="1212647" y="1532856"/>
                    <a:pt x="1216443" y="1537374"/>
                    <a:pt x="1219238" y="1541543"/>
                  </a:cubicBezTo>
                  <a:cubicBezTo>
                    <a:pt x="1221404" y="1544780"/>
                    <a:pt x="1223011" y="1547901"/>
                    <a:pt x="1221940" y="1549695"/>
                  </a:cubicBezTo>
                  <a:cubicBezTo>
                    <a:pt x="1219401" y="1553957"/>
                    <a:pt x="1210085" y="1563179"/>
                    <a:pt x="1213462" y="1573287"/>
                  </a:cubicBezTo>
                  <a:cubicBezTo>
                    <a:pt x="1216839" y="1583395"/>
                    <a:pt x="1221823" y="1590126"/>
                    <a:pt x="1222266" y="1599419"/>
                  </a:cubicBezTo>
                  <a:cubicBezTo>
                    <a:pt x="1222778" y="1608735"/>
                    <a:pt x="1226877" y="1612927"/>
                    <a:pt x="1222266" y="1623035"/>
                  </a:cubicBezTo>
                  <a:cubicBezTo>
                    <a:pt x="1217701" y="1633120"/>
                    <a:pt x="1215209" y="1646628"/>
                    <a:pt x="1220216" y="1650005"/>
                  </a:cubicBezTo>
                  <a:cubicBezTo>
                    <a:pt x="1225340" y="1653359"/>
                    <a:pt x="1233678" y="1655036"/>
                    <a:pt x="1243786" y="1655036"/>
                  </a:cubicBezTo>
                  <a:lnTo>
                    <a:pt x="1331380" y="1655036"/>
                  </a:lnTo>
                  <a:cubicBezTo>
                    <a:pt x="1331380" y="1655036"/>
                    <a:pt x="1318780" y="1655921"/>
                    <a:pt x="1331380" y="1662652"/>
                  </a:cubicBezTo>
                  <a:cubicBezTo>
                    <a:pt x="1344050" y="1669406"/>
                    <a:pt x="1365081" y="1670198"/>
                    <a:pt x="1365081" y="1670198"/>
                  </a:cubicBezTo>
                  <a:cubicBezTo>
                    <a:pt x="1365081" y="1670198"/>
                    <a:pt x="1367643" y="1676137"/>
                    <a:pt x="1365081" y="1685360"/>
                  </a:cubicBezTo>
                  <a:cubicBezTo>
                    <a:pt x="1362589" y="1694606"/>
                    <a:pt x="1357558" y="1701337"/>
                    <a:pt x="1355858" y="1704714"/>
                  </a:cubicBezTo>
                  <a:cubicBezTo>
                    <a:pt x="1354181" y="1708067"/>
                    <a:pt x="1351619" y="1710629"/>
                    <a:pt x="1351619" y="1718175"/>
                  </a:cubicBezTo>
                  <a:cubicBezTo>
                    <a:pt x="1351619" y="1725721"/>
                    <a:pt x="1350827" y="1720737"/>
                    <a:pt x="1362589" y="1741768"/>
                  </a:cubicBezTo>
                  <a:cubicBezTo>
                    <a:pt x="1374397" y="1762869"/>
                    <a:pt x="1380313" y="1769600"/>
                    <a:pt x="1380313" y="1778031"/>
                  </a:cubicBezTo>
                  <a:cubicBezTo>
                    <a:pt x="1380313" y="1786462"/>
                    <a:pt x="1378566" y="1799039"/>
                    <a:pt x="1371020" y="1810055"/>
                  </a:cubicBezTo>
                  <a:cubicBezTo>
                    <a:pt x="1363474" y="1821048"/>
                    <a:pt x="1364289" y="1816786"/>
                    <a:pt x="1363474" y="1826009"/>
                  </a:cubicBezTo>
                  <a:cubicBezTo>
                    <a:pt x="1362589" y="1835325"/>
                    <a:pt x="1348242" y="1858918"/>
                    <a:pt x="1345750" y="1861456"/>
                  </a:cubicBezTo>
                  <a:cubicBezTo>
                    <a:pt x="1343258" y="1863948"/>
                    <a:pt x="1335642" y="1876548"/>
                    <a:pt x="1335642" y="1880810"/>
                  </a:cubicBezTo>
                  <a:cubicBezTo>
                    <a:pt x="1335642" y="1885072"/>
                    <a:pt x="1335642" y="1897649"/>
                    <a:pt x="1330588" y="1903518"/>
                  </a:cubicBezTo>
                  <a:cubicBezTo>
                    <a:pt x="1325674" y="1909341"/>
                    <a:pt x="1307717" y="1919775"/>
                    <a:pt x="1307717" y="1920660"/>
                  </a:cubicBezTo>
                  <a:cubicBezTo>
                    <a:pt x="1303269" y="1918005"/>
                    <a:pt x="1298029" y="1915163"/>
                    <a:pt x="1294326" y="1914092"/>
                  </a:cubicBezTo>
                  <a:cubicBezTo>
                    <a:pt x="1287176" y="1912019"/>
                    <a:pt x="1272899" y="1911530"/>
                    <a:pt x="1267845" y="1910133"/>
                  </a:cubicBezTo>
                  <a:cubicBezTo>
                    <a:pt x="1262767" y="1908712"/>
                    <a:pt x="1243786" y="1904380"/>
                    <a:pt x="1227413" y="1904380"/>
                  </a:cubicBezTo>
                  <a:cubicBezTo>
                    <a:pt x="1211040" y="1904380"/>
                    <a:pt x="1215209" y="1907757"/>
                    <a:pt x="1206312" y="1909853"/>
                  </a:cubicBezTo>
                  <a:cubicBezTo>
                    <a:pt x="1197509" y="1912019"/>
                    <a:pt x="1184909" y="1901026"/>
                    <a:pt x="1179761" y="1893410"/>
                  </a:cubicBezTo>
                  <a:cubicBezTo>
                    <a:pt x="1174777" y="1885864"/>
                    <a:pt x="1165461" y="1879529"/>
                    <a:pt x="1159546" y="1872775"/>
                  </a:cubicBezTo>
                  <a:cubicBezTo>
                    <a:pt x="1159359" y="1872519"/>
                    <a:pt x="1159080" y="1872263"/>
                    <a:pt x="1158800" y="1872053"/>
                  </a:cubicBezTo>
                  <a:cubicBezTo>
                    <a:pt x="1158544" y="1871774"/>
                    <a:pt x="1158265" y="1871587"/>
                    <a:pt x="1157985" y="1871308"/>
                  </a:cubicBezTo>
                  <a:cubicBezTo>
                    <a:pt x="1157706" y="1871075"/>
                    <a:pt x="1157473" y="1870912"/>
                    <a:pt x="1157123" y="1870772"/>
                  </a:cubicBezTo>
                  <a:cubicBezTo>
                    <a:pt x="1155819" y="1869817"/>
                    <a:pt x="1154282" y="1869142"/>
                    <a:pt x="1152675" y="1868606"/>
                  </a:cubicBezTo>
                  <a:cubicBezTo>
                    <a:pt x="1151883" y="1868280"/>
                    <a:pt x="1150928" y="1868001"/>
                    <a:pt x="1150043" y="1867814"/>
                  </a:cubicBezTo>
                  <a:cubicBezTo>
                    <a:pt x="1149158" y="1867535"/>
                    <a:pt x="1148343" y="1867325"/>
                    <a:pt x="1147481" y="1867186"/>
                  </a:cubicBezTo>
                  <a:cubicBezTo>
                    <a:pt x="1146922" y="1867069"/>
                    <a:pt x="1146340" y="1866906"/>
                    <a:pt x="1145735" y="1866860"/>
                  </a:cubicBezTo>
                  <a:cubicBezTo>
                    <a:pt x="1145059" y="1866720"/>
                    <a:pt x="1144360" y="1866580"/>
                    <a:pt x="1143778" y="1866510"/>
                  </a:cubicBezTo>
                  <a:cubicBezTo>
                    <a:pt x="1142986" y="1866394"/>
                    <a:pt x="1142148" y="1866231"/>
                    <a:pt x="1141403" y="1866184"/>
                  </a:cubicBezTo>
                  <a:cubicBezTo>
                    <a:pt x="1140424" y="1866044"/>
                    <a:pt x="1139446" y="1865928"/>
                    <a:pt x="1138584" y="1865835"/>
                  </a:cubicBezTo>
                  <a:cubicBezTo>
                    <a:pt x="1135976" y="1865648"/>
                    <a:pt x="1133810" y="1865439"/>
                    <a:pt x="1132599" y="1865252"/>
                  </a:cubicBezTo>
                  <a:cubicBezTo>
                    <a:pt x="1128407" y="1864344"/>
                    <a:pt x="1106491" y="1860594"/>
                    <a:pt x="1089256" y="1848786"/>
                  </a:cubicBezTo>
                  <a:cubicBezTo>
                    <a:pt x="1071928" y="1837002"/>
                    <a:pt x="1070717" y="1830247"/>
                    <a:pt x="1069017" y="1824821"/>
                  </a:cubicBezTo>
                  <a:cubicBezTo>
                    <a:pt x="1067363" y="1819278"/>
                    <a:pt x="1055951" y="1813805"/>
                    <a:pt x="1055951" y="1813805"/>
                  </a:cubicBezTo>
                  <a:cubicBezTo>
                    <a:pt x="1055951" y="1813805"/>
                    <a:pt x="1041604" y="1819744"/>
                    <a:pt x="1039997" y="1819744"/>
                  </a:cubicBezTo>
                  <a:cubicBezTo>
                    <a:pt x="1038227" y="1819744"/>
                    <a:pt x="1024346" y="1811755"/>
                    <a:pt x="1013843" y="1804582"/>
                  </a:cubicBezTo>
                  <a:cubicBezTo>
                    <a:pt x="1003315" y="1797432"/>
                    <a:pt x="991950" y="1797432"/>
                    <a:pt x="986081" y="1797432"/>
                  </a:cubicBezTo>
                  <a:cubicBezTo>
                    <a:pt x="980212" y="1797432"/>
                    <a:pt x="970453" y="1799039"/>
                    <a:pt x="965842" y="1799551"/>
                  </a:cubicBezTo>
                  <a:cubicBezTo>
                    <a:pt x="961207" y="1799947"/>
                    <a:pt x="949003" y="1796989"/>
                    <a:pt x="936356" y="1791097"/>
                  </a:cubicBezTo>
                  <a:cubicBezTo>
                    <a:pt x="923686" y="1785181"/>
                    <a:pt x="890847" y="1768342"/>
                    <a:pt x="872308" y="1740161"/>
                  </a:cubicBezTo>
                  <a:cubicBezTo>
                    <a:pt x="853769" y="1711934"/>
                    <a:pt x="855470" y="1709372"/>
                    <a:pt x="847039" y="1694210"/>
                  </a:cubicBezTo>
                  <a:cubicBezTo>
                    <a:pt x="838608" y="1679025"/>
                    <a:pt x="848343" y="1660090"/>
                    <a:pt x="849996" y="1655921"/>
                  </a:cubicBezTo>
                  <a:cubicBezTo>
                    <a:pt x="851697" y="1651659"/>
                    <a:pt x="849531" y="1644928"/>
                    <a:pt x="848343" y="1638197"/>
                  </a:cubicBezTo>
                  <a:cubicBezTo>
                    <a:pt x="848180" y="1637522"/>
                    <a:pt x="847994" y="1636893"/>
                    <a:pt x="847784" y="1636147"/>
                  </a:cubicBezTo>
                  <a:cubicBezTo>
                    <a:pt x="847784" y="1636147"/>
                    <a:pt x="847761" y="1636108"/>
                    <a:pt x="847714" y="1636031"/>
                  </a:cubicBezTo>
                  <a:cubicBezTo>
                    <a:pt x="847644" y="1635682"/>
                    <a:pt x="847504" y="1635286"/>
                    <a:pt x="847318" y="1634890"/>
                  </a:cubicBezTo>
                  <a:cubicBezTo>
                    <a:pt x="847039" y="1634214"/>
                    <a:pt x="846759" y="1633539"/>
                    <a:pt x="846456" y="1632794"/>
                  </a:cubicBezTo>
                  <a:cubicBezTo>
                    <a:pt x="846223" y="1632258"/>
                    <a:pt x="845967" y="1631653"/>
                    <a:pt x="845711" y="1631117"/>
                  </a:cubicBezTo>
                  <a:cubicBezTo>
                    <a:pt x="844873" y="1629417"/>
                    <a:pt x="844011" y="1627693"/>
                    <a:pt x="842986" y="1625783"/>
                  </a:cubicBezTo>
                  <a:cubicBezTo>
                    <a:pt x="842474" y="1624735"/>
                    <a:pt x="841845" y="1623547"/>
                    <a:pt x="841333" y="1622406"/>
                  </a:cubicBezTo>
                  <a:cubicBezTo>
                    <a:pt x="839283" y="1618447"/>
                    <a:pt x="837327" y="1614138"/>
                    <a:pt x="836069" y="1609550"/>
                  </a:cubicBezTo>
                  <a:cubicBezTo>
                    <a:pt x="832669" y="1597765"/>
                    <a:pt x="842008" y="1590126"/>
                    <a:pt x="844966" y="1585957"/>
                  </a:cubicBezTo>
                  <a:cubicBezTo>
                    <a:pt x="847924" y="1581788"/>
                    <a:pt x="847924" y="1577130"/>
                    <a:pt x="844547" y="1571191"/>
                  </a:cubicBezTo>
                  <a:cubicBezTo>
                    <a:pt x="841170" y="1565345"/>
                    <a:pt x="844081" y="1561083"/>
                    <a:pt x="844547" y="1556914"/>
                  </a:cubicBezTo>
                  <a:cubicBezTo>
                    <a:pt x="844966" y="1552652"/>
                    <a:pt x="852512" y="1540891"/>
                    <a:pt x="852512" y="1535022"/>
                  </a:cubicBezTo>
                  <a:cubicBezTo>
                    <a:pt x="852512" y="1529153"/>
                    <a:pt x="842008" y="1520652"/>
                    <a:pt x="837792" y="1519860"/>
                  </a:cubicBezTo>
                  <a:cubicBezTo>
                    <a:pt x="833577" y="1518975"/>
                    <a:pt x="828104" y="1526591"/>
                    <a:pt x="824727" y="1527872"/>
                  </a:cubicBezTo>
                  <a:cubicBezTo>
                    <a:pt x="821373" y="1529083"/>
                    <a:pt x="804930" y="1526125"/>
                    <a:pt x="799876" y="1524914"/>
                  </a:cubicBezTo>
                  <a:cubicBezTo>
                    <a:pt x="794799" y="1523610"/>
                    <a:pt x="761937" y="1525729"/>
                    <a:pt x="749733" y="1527383"/>
                  </a:cubicBezTo>
                  <a:cubicBezTo>
                    <a:pt x="737529" y="1529083"/>
                    <a:pt x="718594" y="1530760"/>
                    <a:pt x="718594" y="1530760"/>
                  </a:cubicBezTo>
                  <a:cubicBezTo>
                    <a:pt x="718594" y="1530760"/>
                    <a:pt x="713470" y="1532926"/>
                    <a:pt x="708416" y="1536838"/>
                  </a:cubicBezTo>
                  <a:cubicBezTo>
                    <a:pt x="705807" y="1538841"/>
                    <a:pt x="703152" y="1541357"/>
                    <a:pt x="701266" y="1544245"/>
                  </a:cubicBezTo>
                  <a:cubicBezTo>
                    <a:pt x="696072" y="1552256"/>
                    <a:pt x="690809" y="1557660"/>
                    <a:pt x="688200" y="1561433"/>
                  </a:cubicBezTo>
                  <a:cubicBezTo>
                    <a:pt x="688060" y="1561642"/>
                    <a:pt x="687920" y="1561759"/>
                    <a:pt x="687781" y="1561945"/>
                  </a:cubicBezTo>
                  <a:cubicBezTo>
                    <a:pt x="685289" y="1565765"/>
                    <a:pt x="670127" y="1575849"/>
                    <a:pt x="668846" y="1576664"/>
                  </a:cubicBezTo>
                  <a:cubicBezTo>
                    <a:pt x="667588" y="1577526"/>
                    <a:pt x="643995" y="1578411"/>
                    <a:pt x="639011" y="1578831"/>
                  </a:cubicBezTo>
                  <a:cubicBezTo>
                    <a:pt x="633887" y="1579226"/>
                    <a:pt x="629276" y="1585142"/>
                    <a:pt x="625922" y="1590615"/>
                  </a:cubicBezTo>
                  <a:cubicBezTo>
                    <a:pt x="622545" y="1596065"/>
                    <a:pt x="615418" y="1600257"/>
                    <a:pt x="611575" y="1604100"/>
                  </a:cubicBezTo>
                  <a:cubicBezTo>
                    <a:pt x="607779" y="1607850"/>
                    <a:pt x="603144" y="1604100"/>
                    <a:pt x="599791" y="1604100"/>
                  </a:cubicBezTo>
                  <a:cubicBezTo>
                    <a:pt x="596437" y="1604100"/>
                    <a:pt x="580856" y="1605358"/>
                    <a:pt x="570748" y="1607454"/>
                  </a:cubicBezTo>
                  <a:cubicBezTo>
                    <a:pt x="560617" y="1609550"/>
                    <a:pt x="567371" y="1622616"/>
                    <a:pt x="566952" y="1628089"/>
                  </a:cubicBezTo>
                  <a:cubicBezTo>
                    <a:pt x="566486" y="1633539"/>
                    <a:pt x="535347" y="1659298"/>
                    <a:pt x="513431" y="1662186"/>
                  </a:cubicBezTo>
                  <a:cubicBezTo>
                    <a:pt x="491538" y="1665167"/>
                    <a:pt x="508400" y="1651263"/>
                    <a:pt x="504604" y="1644928"/>
                  </a:cubicBezTo>
                  <a:cubicBezTo>
                    <a:pt x="500831" y="1638593"/>
                    <a:pt x="487765" y="1649167"/>
                    <a:pt x="484807" y="1649260"/>
                  </a:cubicBezTo>
                  <a:cubicBezTo>
                    <a:pt x="481826" y="1649376"/>
                    <a:pt x="467573" y="1640689"/>
                    <a:pt x="463311" y="1638593"/>
                  </a:cubicBezTo>
                  <a:cubicBezTo>
                    <a:pt x="459142" y="1636497"/>
                    <a:pt x="449826" y="1637335"/>
                    <a:pt x="447729" y="1637335"/>
                  </a:cubicBezTo>
                  <a:cubicBezTo>
                    <a:pt x="445633" y="1637335"/>
                    <a:pt x="425837" y="1643670"/>
                    <a:pt x="421202" y="1641155"/>
                  </a:cubicBezTo>
                  <a:cubicBezTo>
                    <a:pt x="416590" y="1638593"/>
                    <a:pt x="404736" y="1633539"/>
                    <a:pt x="401848" y="1632724"/>
                  </a:cubicBezTo>
                  <a:cubicBezTo>
                    <a:pt x="398890" y="1631862"/>
                    <a:pt x="389155" y="1632328"/>
                    <a:pt x="380770" y="1641551"/>
                  </a:cubicBezTo>
                  <a:cubicBezTo>
                    <a:pt x="372316" y="1650797"/>
                    <a:pt x="368566" y="1649167"/>
                    <a:pt x="360927" y="1649167"/>
                  </a:cubicBezTo>
                  <a:cubicBezTo>
                    <a:pt x="353288" y="1649167"/>
                    <a:pt x="330184" y="1647024"/>
                    <a:pt x="328531" y="1640293"/>
                  </a:cubicBezTo>
                  <a:cubicBezTo>
                    <a:pt x="326830" y="1633539"/>
                    <a:pt x="325153" y="1598627"/>
                    <a:pt x="325153" y="1579622"/>
                  </a:cubicBezTo>
                  <a:cubicBezTo>
                    <a:pt x="325153" y="1560618"/>
                    <a:pt x="328996" y="1550999"/>
                    <a:pt x="330627" y="1542149"/>
                  </a:cubicBezTo>
                  <a:cubicBezTo>
                    <a:pt x="332350" y="1533322"/>
                    <a:pt x="327226" y="1529083"/>
                    <a:pt x="326830" y="1518975"/>
                  </a:cubicBezTo>
                  <a:cubicBezTo>
                    <a:pt x="326411" y="1508844"/>
                    <a:pt x="333165" y="1506375"/>
                    <a:pt x="333165" y="1500459"/>
                  </a:cubicBezTo>
                  <a:cubicBezTo>
                    <a:pt x="333165" y="1494544"/>
                    <a:pt x="328996" y="1489513"/>
                    <a:pt x="325153" y="1489513"/>
                  </a:cubicBezTo>
                  <a:cubicBezTo>
                    <a:pt x="321311" y="1489513"/>
                    <a:pt x="309596" y="1500040"/>
                    <a:pt x="301561" y="1506375"/>
                  </a:cubicBezTo>
                  <a:cubicBezTo>
                    <a:pt x="293549" y="1512640"/>
                    <a:pt x="276687" y="1525729"/>
                    <a:pt x="269956" y="1535022"/>
                  </a:cubicBezTo>
                  <a:cubicBezTo>
                    <a:pt x="263225" y="1544245"/>
                    <a:pt x="245548" y="1550184"/>
                    <a:pt x="230805" y="1551861"/>
                  </a:cubicBezTo>
                  <a:cubicBezTo>
                    <a:pt x="216039" y="1553561"/>
                    <a:pt x="181547" y="1552652"/>
                    <a:pt x="171835" y="1547622"/>
                  </a:cubicBezTo>
                  <a:cubicBezTo>
                    <a:pt x="162146" y="1542544"/>
                    <a:pt x="161307" y="1509752"/>
                    <a:pt x="155858" y="1499621"/>
                  </a:cubicBezTo>
                  <a:cubicBezTo>
                    <a:pt x="150408" y="1489513"/>
                    <a:pt x="132265" y="1492890"/>
                    <a:pt x="118314" y="1490328"/>
                  </a:cubicBezTo>
                  <a:cubicBezTo>
                    <a:pt x="104433" y="1487836"/>
                    <a:pt x="78371" y="1488651"/>
                    <a:pt x="73690" y="1483574"/>
                  </a:cubicBezTo>
                  <a:cubicBezTo>
                    <a:pt x="69055" y="1478543"/>
                    <a:pt x="85498" y="1466735"/>
                    <a:pt x="91367" y="1457116"/>
                  </a:cubicBezTo>
                  <a:cubicBezTo>
                    <a:pt x="97306" y="1447404"/>
                    <a:pt x="92229" y="1441884"/>
                    <a:pt x="83821" y="1429680"/>
                  </a:cubicBezTo>
                  <a:cubicBezTo>
                    <a:pt x="75390" y="1417476"/>
                    <a:pt x="58924" y="1403595"/>
                    <a:pt x="56059" y="1399333"/>
                  </a:cubicBezTo>
                  <a:cubicBezTo>
                    <a:pt x="53101" y="1395164"/>
                    <a:pt x="40432" y="1388830"/>
                    <a:pt x="37451" y="1383776"/>
                  </a:cubicBezTo>
                  <a:cubicBezTo>
                    <a:pt x="34563" y="1378745"/>
                    <a:pt x="29089" y="1365237"/>
                    <a:pt x="25270" y="1357644"/>
                  </a:cubicBezTo>
                  <a:cubicBezTo>
                    <a:pt x="21497" y="1350075"/>
                    <a:pt x="22359" y="1345044"/>
                    <a:pt x="22359" y="1339571"/>
                  </a:cubicBezTo>
                  <a:cubicBezTo>
                    <a:pt x="22359" y="1334098"/>
                    <a:pt x="21054" y="1325224"/>
                    <a:pt x="15628" y="1321428"/>
                  </a:cubicBezTo>
                  <a:cubicBezTo>
                    <a:pt x="10085" y="1317655"/>
                    <a:pt x="0" y="1303728"/>
                    <a:pt x="0" y="1296554"/>
                  </a:cubicBezTo>
                  <a:cubicBezTo>
                    <a:pt x="0" y="1289381"/>
                    <a:pt x="1654" y="1285258"/>
                    <a:pt x="9689" y="1278038"/>
                  </a:cubicBezTo>
                  <a:cubicBezTo>
                    <a:pt x="17700" y="1270888"/>
                    <a:pt x="13462" y="1267930"/>
                    <a:pt x="13858" y="1263296"/>
                  </a:cubicBezTo>
                  <a:cubicBezTo>
                    <a:pt x="14323" y="1258684"/>
                    <a:pt x="13858" y="1254050"/>
                    <a:pt x="13858" y="1241846"/>
                  </a:cubicBezTo>
                  <a:cubicBezTo>
                    <a:pt x="13858" y="1229641"/>
                    <a:pt x="35820" y="1211522"/>
                    <a:pt x="45462" y="1206445"/>
                  </a:cubicBezTo>
                  <a:cubicBezTo>
                    <a:pt x="55151" y="1201414"/>
                    <a:pt x="75786" y="1190910"/>
                    <a:pt x="78767" y="1186252"/>
                  </a:cubicBezTo>
                  <a:cubicBezTo>
                    <a:pt x="81725" y="1181594"/>
                    <a:pt x="62790" y="1158024"/>
                    <a:pt x="65306" y="1148312"/>
                  </a:cubicBezTo>
                  <a:cubicBezTo>
                    <a:pt x="67774" y="1138624"/>
                    <a:pt x="83006" y="1122647"/>
                    <a:pt x="85894" y="1120131"/>
                  </a:cubicBezTo>
                  <a:cubicBezTo>
                    <a:pt x="88875" y="1117569"/>
                    <a:pt x="91833" y="1106670"/>
                    <a:pt x="91833" y="1096073"/>
                  </a:cubicBezTo>
                  <a:cubicBezTo>
                    <a:pt x="91833" y="1085476"/>
                    <a:pt x="99379" y="1070407"/>
                    <a:pt x="100660" y="1063280"/>
                  </a:cubicBezTo>
                  <a:cubicBezTo>
                    <a:pt x="101941" y="1056107"/>
                    <a:pt x="114937" y="1051472"/>
                    <a:pt x="120457" y="1047629"/>
                  </a:cubicBezTo>
                  <a:cubicBezTo>
                    <a:pt x="125930" y="1043833"/>
                    <a:pt x="170134" y="1018167"/>
                    <a:pt x="176073" y="1013928"/>
                  </a:cubicBezTo>
                  <a:cubicBezTo>
                    <a:pt x="181942" y="1009736"/>
                    <a:pt x="193751" y="996670"/>
                    <a:pt x="198781" y="992501"/>
                  </a:cubicBezTo>
                  <a:cubicBezTo>
                    <a:pt x="203835" y="988263"/>
                    <a:pt x="215643" y="992501"/>
                    <a:pt x="224051" y="992501"/>
                  </a:cubicBezTo>
                  <a:cubicBezTo>
                    <a:pt x="232459" y="992501"/>
                    <a:pt x="249344" y="984466"/>
                    <a:pt x="258637" y="982394"/>
                  </a:cubicBezTo>
                  <a:cubicBezTo>
                    <a:pt x="267860" y="980228"/>
                    <a:pt x="296111" y="978131"/>
                    <a:pt x="296926" y="974358"/>
                  </a:cubicBezTo>
                  <a:cubicBezTo>
                    <a:pt x="297788" y="970585"/>
                    <a:pt x="307476" y="961758"/>
                    <a:pt x="313765" y="958801"/>
                  </a:cubicBezTo>
                  <a:cubicBezTo>
                    <a:pt x="320100" y="955819"/>
                    <a:pt x="337358" y="952862"/>
                    <a:pt x="339500" y="954166"/>
                  </a:cubicBezTo>
                  <a:cubicBezTo>
                    <a:pt x="341596" y="955424"/>
                    <a:pt x="346254" y="965531"/>
                    <a:pt x="350027" y="971005"/>
                  </a:cubicBezTo>
                  <a:cubicBezTo>
                    <a:pt x="353800" y="976455"/>
                    <a:pt x="371524" y="974358"/>
                    <a:pt x="380351" y="971005"/>
                  </a:cubicBezTo>
                  <a:cubicBezTo>
                    <a:pt x="389155" y="967628"/>
                    <a:pt x="396398" y="926800"/>
                    <a:pt x="399286" y="913734"/>
                  </a:cubicBezTo>
                  <a:cubicBezTo>
                    <a:pt x="402267" y="900622"/>
                    <a:pt x="426233" y="790320"/>
                    <a:pt x="429610" y="769219"/>
                  </a:cubicBezTo>
                  <a:cubicBezTo>
                    <a:pt x="432963" y="748211"/>
                    <a:pt x="442256" y="668140"/>
                    <a:pt x="445167" y="656728"/>
                  </a:cubicBezTo>
                  <a:cubicBezTo>
                    <a:pt x="448125" y="645432"/>
                    <a:pt x="440999" y="637397"/>
                    <a:pt x="432172" y="628570"/>
                  </a:cubicBezTo>
                  <a:cubicBezTo>
                    <a:pt x="423321" y="619673"/>
                    <a:pt x="430891" y="609169"/>
                    <a:pt x="430891" y="602019"/>
                  </a:cubicBezTo>
                  <a:cubicBezTo>
                    <a:pt x="430891" y="594869"/>
                    <a:pt x="415729" y="582595"/>
                    <a:pt x="402663" y="572953"/>
                  </a:cubicBezTo>
                  <a:cubicBezTo>
                    <a:pt x="389667" y="563264"/>
                    <a:pt x="389155" y="561192"/>
                    <a:pt x="382890" y="551456"/>
                  </a:cubicBezTo>
                  <a:cubicBezTo>
                    <a:pt x="376555" y="541768"/>
                    <a:pt x="376951" y="487059"/>
                    <a:pt x="377393" y="484078"/>
                  </a:cubicBezTo>
                  <a:cubicBezTo>
                    <a:pt x="377789" y="481120"/>
                    <a:pt x="398890" y="475251"/>
                    <a:pt x="401848" y="473295"/>
                  </a:cubicBezTo>
                  <a:cubicBezTo>
                    <a:pt x="404736" y="471408"/>
                    <a:pt x="417825" y="469778"/>
                    <a:pt x="417825" y="469778"/>
                  </a:cubicBezTo>
                  <a:cubicBezTo>
                    <a:pt x="417825" y="469778"/>
                    <a:pt x="438437" y="465539"/>
                    <a:pt x="440183" y="465958"/>
                  </a:cubicBezTo>
                  <a:cubicBezTo>
                    <a:pt x="441790" y="466424"/>
                    <a:pt x="455765" y="470174"/>
                    <a:pt x="463776" y="473155"/>
                  </a:cubicBezTo>
                  <a:cubicBezTo>
                    <a:pt x="471742" y="476043"/>
                    <a:pt x="467410" y="442505"/>
                    <a:pt x="467410" y="442505"/>
                  </a:cubicBezTo>
                  <a:cubicBezTo>
                    <a:pt x="467410" y="442505"/>
                    <a:pt x="465989" y="432723"/>
                    <a:pt x="464033" y="430185"/>
                  </a:cubicBezTo>
                  <a:cubicBezTo>
                    <a:pt x="462099" y="427623"/>
                    <a:pt x="445796" y="421754"/>
                    <a:pt x="440463" y="420053"/>
                  </a:cubicBezTo>
                  <a:cubicBezTo>
                    <a:pt x="435129" y="418376"/>
                    <a:pt x="419106" y="420892"/>
                    <a:pt x="412887" y="419238"/>
                  </a:cubicBezTo>
                  <a:cubicBezTo>
                    <a:pt x="406762" y="417491"/>
                    <a:pt x="402267" y="410225"/>
                    <a:pt x="398890" y="404915"/>
                  </a:cubicBezTo>
                  <a:cubicBezTo>
                    <a:pt x="395490" y="399558"/>
                    <a:pt x="396677" y="384140"/>
                    <a:pt x="396677" y="373147"/>
                  </a:cubicBezTo>
                  <a:cubicBezTo>
                    <a:pt x="396677" y="362154"/>
                    <a:pt x="417406" y="351534"/>
                    <a:pt x="420247" y="351534"/>
                  </a:cubicBezTo>
                  <a:cubicBezTo>
                    <a:pt x="423088" y="351534"/>
                    <a:pt x="444911" y="354329"/>
                    <a:pt x="449430" y="353816"/>
                  </a:cubicBezTo>
                  <a:cubicBezTo>
                    <a:pt x="453948" y="353187"/>
                    <a:pt x="556378" y="356308"/>
                    <a:pt x="557240" y="356308"/>
                  </a:cubicBezTo>
                  <a:cubicBezTo>
                    <a:pt x="558148" y="356308"/>
                    <a:pt x="563970" y="352908"/>
                    <a:pt x="563109" y="350975"/>
                  </a:cubicBezTo>
                  <a:cubicBezTo>
                    <a:pt x="562317" y="349018"/>
                    <a:pt x="555819" y="343708"/>
                    <a:pt x="553886" y="340005"/>
                  </a:cubicBezTo>
                  <a:cubicBezTo>
                    <a:pt x="551929" y="336372"/>
                    <a:pt x="556098" y="335277"/>
                    <a:pt x="559219" y="332715"/>
                  </a:cubicBezTo>
                  <a:cubicBezTo>
                    <a:pt x="562317" y="330223"/>
                    <a:pt x="572122" y="339446"/>
                    <a:pt x="575779" y="342008"/>
                  </a:cubicBezTo>
                  <a:cubicBezTo>
                    <a:pt x="579412" y="344523"/>
                    <a:pt x="587307" y="343708"/>
                    <a:pt x="589287" y="342567"/>
                  </a:cubicBezTo>
                  <a:cubicBezTo>
                    <a:pt x="591220" y="341403"/>
                    <a:pt x="594597" y="335813"/>
                    <a:pt x="596251" y="333251"/>
                  </a:cubicBezTo>
                  <a:cubicBezTo>
                    <a:pt x="597951" y="330759"/>
                    <a:pt x="610015" y="330223"/>
                    <a:pt x="612041" y="330223"/>
                  </a:cubicBezTo>
                  <a:cubicBezTo>
                    <a:pt x="614068" y="330223"/>
                    <a:pt x="619867" y="323143"/>
                    <a:pt x="622149" y="318159"/>
                  </a:cubicBezTo>
                  <a:cubicBezTo>
                    <a:pt x="624362" y="313035"/>
                    <a:pt x="633608" y="309402"/>
                    <a:pt x="636706" y="308307"/>
                  </a:cubicBezTo>
                  <a:cubicBezTo>
                    <a:pt x="639826" y="307166"/>
                    <a:pt x="643460" y="314805"/>
                    <a:pt x="643460" y="314805"/>
                  </a:cubicBezTo>
                  <a:cubicBezTo>
                    <a:pt x="643460" y="314805"/>
                    <a:pt x="645742" y="334672"/>
                    <a:pt x="647349" y="339446"/>
                  </a:cubicBezTo>
                  <a:cubicBezTo>
                    <a:pt x="649119" y="344244"/>
                    <a:pt x="662581" y="346177"/>
                    <a:pt x="664188" y="348739"/>
                  </a:cubicBezTo>
                  <a:cubicBezTo>
                    <a:pt x="665958" y="351254"/>
                    <a:pt x="666750" y="374288"/>
                    <a:pt x="666750" y="377665"/>
                  </a:cubicBezTo>
                  <a:cubicBezTo>
                    <a:pt x="666750" y="381042"/>
                    <a:pt x="668729" y="403494"/>
                    <a:pt x="670406" y="407383"/>
                  </a:cubicBezTo>
                  <a:cubicBezTo>
                    <a:pt x="672106" y="411366"/>
                    <a:pt x="680258" y="409666"/>
                    <a:pt x="681399" y="409666"/>
                  </a:cubicBezTo>
                  <a:cubicBezTo>
                    <a:pt x="682471" y="409666"/>
                    <a:pt x="697376" y="411646"/>
                    <a:pt x="702151" y="412507"/>
                  </a:cubicBezTo>
                  <a:cubicBezTo>
                    <a:pt x="706949" y="413322"/>
                    <a:pt x="719851" y="430185"/>
                    <a:pt x="723787" y="435215"/>
                  </a:cubicBezTo>
                  <a:cubicBezTo>
                    <a:pt x="727700" y="440269"/>
                    <a:pt x="741697" y="450377"/>
                    <a:pt x="745074" y="454895"/>
                  </a:cubicBezTo>
                  <a:cubicBezTo>
                    <a:pt x="748428" y="459344"/>
                    <a:pt x="774886" y="454034"/>
                    <a:pt x="779381" y="449236"/>
                  </a:cubicBezTo>
                  <a:cubicBezTo>
                    <a:pt x="783899" y="444508"/>
                    <a:pt x="792843" y="432118"/>
                    <a:pt x="794543" y="430697"/>
                  </a:cubicBezTo>
                  <a:cubicBezTo>
                    <a:pt x="796220" y="429346"/>
                    <a:pt x="808587" y="426528"/>
                    <a:pt x="809448" y="426528"/>
                  </a:cubicBezTo>
                  <a:cubicBezTo>
                    <a:pt x="810240" y="426528"/>
                    <a:pt x="820628" y="434936"/>
                    <a:pt x="822048" y="436636"/>
                  </a:cubicBezTo>
                  <a:cubicBezTo>
                    <a:pt x="823469" y="438336"/>
                    <a:pt x="825146" y="442505"/>
                    <a:pt x="825146" y="442505"/>
                  </a:cubicBezTo>
                  <a:cubicBezTo>
                    <a:pt x="825146" y="442505"/>
                    <a:pt x="816179" y="452613"/>
                    <a:pt x="816179" y="458529"/>
                  </a:cubicBezTo>
                  <a:cubicBezTo>
                    <a:pt x="816179" y="464444"/>
                    <a:pt x="826823" y="463862"/>
                    <a:pt x="826823" y="463862"/>
                  </a:cubicBezTo>
                  <a:cubicBezTo>
                    <a:pt x="826823" y="463862"/>
                    <a:pt x="836372" y="457923"/>
                    <a:pt x="837210" y="455175"/>
                  </a:cubicBezTo>
                  <a:cubicBezTo>
                    <a:pt x="838072" y="452333"/>
                    <a:pt x="841170" y="443367"/>
                    <a:pt x="844547" y="440269"/>
                  </a:cubicBezTo>
                  <a:cubicBezTo>
                    <a:pt x="847924" y="437172"/>
                    <a:pt x="856005" y="438336"/>
                    <a:pt x="857706" y="435495"/>
                  </a:cubicBezTo>
                  <a:cubicBezTo>
                    <a:pt x="859359" y="432723"/>
                    <a:pt x="859988" y="426807"/>
                    <a:pt x="861409" y="424595"/>
                  </a:cubicBezTo>
                  <a:cubicBezTo>
                    <a:pt x="862759" y="422266"/>
                    <a:pt x="870632" y="416956"/>
                    <a:pt x="874288" y="413043"/>
                  </a:cubicBezTo>
                  <a:cubicBezTo>
                    <a:pt x="877898" y="409130"/>
                    <a:pt x="886329" y="404635"/>
                    <a:pt x="889916" y="403215"/>
                  </a:cubicBezTo>
                  <a:cubicBezTo>
                    <a:pt x="893456" y="401794"/>
                    <a:pt x="901491" y="406848"/>
                    <a:pt x="904053" y="406568"/>
                  </a:cubicBezTo>
                  <a:cubicBezTo>
                    <a:pt x="906568" y="406289"/>
                    <a:pt x="920309" y="391686"/>
                    <a:pt x="924269" y="387168"/>
                  </a:cubicBezTo>
                  <a:cubicBezTo>
                    <a:pt x="928181" y="382719"/>
                    <a:pt x="932700" y="384955"/>
                    <a:pt x="932700" y="384955"/>
                  </a:cubicBezTo>
                  <a:cubicBezTo>
                    <a:pt x="932700" y="384955"/>
                    <a:pt x="936589" y="391686"/>
                    <a:pt x="939431" y="391965"/>
                  </a:cubicBezTo>
                  <a:cubicBezTo>
                    <a:pt x="942272" y="392315"/>
                    <a:pt x="945929" y="385817"/>
                    <a:pt x="949003" y="381834"/>
                  </a:cubicBezTo>
                  <a:cubicBezTo>
                    <a:pt x="952031" y="377945"/>
                    <a:pt x="968357" y="366952"/>
                    <a:pt x="970849" y="361083"/>
                  </a:cubicBezTo>
                  <a:cubicBezTo>
                    <a:pt x="973411" y="355237"/>
                    <a:pt x="971711" y="332436"/>
                    <a:pt x="972572" y="329618"/>
                  </a:cubicBezTo>
                  <a:cubicBezTo>
                    <a:pt x="973411" y="326846"/>
                    <a:pt x="986360" y="329618"/>
                    <a:pt x="990529" y="331295"/>
                  </a:cubicBezTo>
                  <a:cubicBezTo>
                    <a:pt x="994768" y="332995"/>
                    <a:pt x="1001778" y="331644"/>
                    <a:pt x="1008253" y="325705"/>
                  </a:cubicBezTo>
                  <a:cubicBezTo>
                    <a:pt x="1014728" y="319766"/>
                    <a:pt x="1027048" y="316738"/>
                    <a:pt x="1031823" y="314456"/>
                  </a:cubicBezTo>
                  <a:cubicBezTo>
                    <a:pt x="1033662" y="313571"/>
                    <a:pt x="1035013" y="310007"/>
                    <a:pt x="1035945" y="305745"/>
                  </a:cubicBezTo>
                  <a:cubicBezTo>
                    <a:pt x="1037412" y="299224"/>
                    <a:pt x="1038041" y="291142"/>
                    <a:pt x="1038577" y="288907"/>
                  </a:cubicBezTo>
                  <a:cubicBezTo>
                    <a:pt x="1039368" y="285273"/>
                    <a:pt x="1032381" y="280243"/>
                    <a:pt x="1031496" y="279334"/>
                  </a:cubicBezTo>
                  <a:cubicBezTo>
                    <a:pt x="1030681" y="278543"/>
                    <a:pt x="1017755" y="281104"/>
                    <a:pt x="1014658" y="283853"/>
                  </a:cubicBezTo>
                  <a:cubicBezTo>
                    <a:pt x="1011630" y="286694"/>
                    <a:pt x="997260" y="284132"/>
                    <a:pt x="988037" y="282711"/>
                  </a:cubicBezTo>
                  <a:cubicBezTo>
                    <a:pt x="986873" y="282572"/>
                    <a:pt x="985801" y="282292"/>
                    <a:pt x="984870" y="282013"/>
                  </a:cubicBezTo>
                  <a:cubicBezTo>
                    <a:pt x="984776" y="281966"/>
                    <a:pt x="984660" y="281966"/>
                    <a:pt x="984590" y="281966"/>
                  </a:cubicBezTo>
                  <a:cubicBezTo>
                    <a:pt x="983985" y="281780"/>
                    <a:pt x="983449" y="281570"/>
                    <a:pt x="982960" y="281384"/>
                  </a:cubicBezTo>
                  <a:cubicBezTo>
                    <a:pt x="982843" y="281291"/>
                    <a:pt x="982704" y="281221"/>
                    <a:pt x="982564" y="281151"/>
                  </a:cubicBezTo>
                  <a:cubicBezTo>
                    <a:pt x="982098" y="280872"/>
                    <a:pt x="981632" y="280685"/>
                    <a:pt x="981236" y="280406"/>
                  </a:cubicBezTo>
                  <a:cubicBezTo>
                    <a:pt x="981073" y="280359"/>
                    <a:pt x="981003" y="280289"/>
                    <a:pt x="980887" y="280243"/>
                  </a:cubicBezTo>
                  <a:cubicBezTo>
                    <a:pt x="980608" y="280010"/>
                    <a:pt x="980328" y="279893"/>
                    <a:pt x="980095" y="279684"/>
                  </a:cubicBezTo>
                  <a:cubicBezTo>
                    <a:pt x="979816" y="279497"/>
                    <a:pt x="979583" y="279334"/>
                    <a:pt x="979396" y="279148"/>
                  </a:cubicBezTo>
                  <a:cubicBezTo>
                    <a:pt x="978605" y="278473"/>
                    <a:pt x="977976" y="277797"/>
                    <a:pt x="977463" y="277122"/>
                  </a:cubicBezTo>
                  <a:lnTo>
                    <a:pt x="977533" y="277122"/>
                  </a:lnTo>
                  <a:cubicBezTo>
                    <a:pt x="977254" y="276772"/>
                    <a:pt x="976974" y="276423"/>
                    <a:pt x="976718" y="276097"/>
                  </a:cubicBezTo>
                  <a:cubicBezTo>
                    <a:pt x="976369" y="275701"/>
                    <a:pt x="976113" y="275282"/>
                    <a:pt x="975880" y="274956"/>
                  </a:cubicBezTo>
                  <a:cubicBezTo>
                    <a:pt x="975763" y="274770"/>
                    <a:pt x="975647" y="274537"/>
                    <a:pt x="975577" y="274420"/>
                  </a:cubicBezTo>
                  <a:cubicBezTo>
                    <a:pt x="975367" y="274141"/>
                    <a:pt x="975228" y="273954"/>
                    <a:pt x="975088" y="273745"/>
                  </a:cubicBezTo>
                  <a:cubicBezTo>
                    <a:pt x="973667" y="271788"/>
                    <a:pt x="973947" y="261704"/>
                    <a:pt x="975647" y="257768"/>
                  </a:cubicBezTo>
                  <a:cubicBezTo>
                    <a:pt x="977300" y="253785"/>
                    <a:pt x="976508" y="246519"/>
                    <a:pt x="975088" y="240323"/>
                  </a:cubicBezTo>
                  <a:cubicBezTo>
                    <a:pt x="973667" y="234175"/>
                    <a:pt x="964700" y="228003"/>
                    <a:pt x="958528" y="222413"/>
                  </a:cubicBezTo>
                  <a:cubicBezTo>
                    <a:pt x="952310" y="216707"/>
                    <a:pt x="952031" y="201592"/>
                    <a:pt x="952031" y="200497"/>
                  </a:cubicBezTo>
                  <a:cubicBezTo>
                    <a:pt x="952031" y="199403"/>
                    <a:pt x="951518" y="189225"/>
                    <a:pt x="951518" y="185848"/>
                  </a:cubicBezTo>
                  <a:cubicBezTo>
                    <a:pt x="951518" y="182471"/>
                    <a:pt x="956293" y="181073"/>
                    <a:pt x="958528" y="176904"/>
                  </a:cubicBezTo>
                  <a:cubicBezTo>
                    <a:pt x="960811" y="172666"/>
                    <a:pt x="960182" y="167868"/>
                    <a:pt x="959670" y="165096"/>
                  </a:cubicBezTo>
                  <a:cubicBezTo>
                    <a:pt x="959041" y="162278"/>
                    <a:pt x="942528" y="151006"/>
                    <a:pt x="932979" y="143204"/>
                  </a:cubicBezTo>
                  <a:cubicBezTo>
                    <a:pt x="923407" y="135308"/>
                    <a:pt x="908851" y="124944"/>
                    <a:pt x="897043" y="112880"/>
                  </a:cubicBezTo>
                  <a:cubicBezTo>
                    <a:pt x="885258" y="100746"/>
                    <a:pt x="891732" y="94015"/>
                    <a:pt x="891732" y="94015"/>
                  </a:cubicBezTo>
                  <a:cubicBezTo>
                    <a:pt x="891732" y="94015"/>
                    <a:pt x="911319" y="107476"/>
                    <a:pt x="918959" y="110038"/>
                  </a:cubicBezTo>
                  <a:cubicBezTo>
                    <a:pt x="926481" y="112624"/>
                    <a:pt x="938010" y="113974"/>
                    <a:pt x="946977" y="113974"/>
                  </a:cubicBezTo>
                  <a:cubicBezTo>
                    <a:pt x="955943" y="113974"/>
                    <a:pt x="955408" y="119005"/>
                    <a:pt x="955734" y="120426"/>
                  </a:cubicBezTo>
                  <a:cubicBezTo>
                    <a:pt x="956013" y="121847"/>
                    <a:pt x="968357" y="134796"/>
                    <a:pt x="969778" y="135588"/>
                  </a:cubicBezTo>
                  <a:cubicBezTo>
                    <a:pt x="971198" y="136473"/>
                    <a:pt x="979583" y="131675"/>
                    <a:pt x="981819" y="130534"/>
                  </a:cubicBezTo>
                  <a:cubicBezTo>
                    <a:pt x="984031" y="129439"/>
                    <a:pt x="1002570" y="136729"/>
                    <a:pt x="1004270" y="137265"/>
                  </a:cubicBezTo>
                  <a:cubicBezTo>
                    <a:pt x="1005947" y="137824"/>
                    <a:pt x="1017755" y="140385"/>
                    <a:pt x="1020317" y="139570"/>
                  </a:cubicBezTo>
                  <a:cubicBezTo>
                    <a:pt x="1022809" y="138685"/>
                    <a:pt x="1034850" y="130254"/>
                    <a:pt x="1038577" y="128857"/>
                  </a:cubicBezTo>
                  <a:cubicBezTo>
                    <a:pt x="1042210" y="127436"/>
                    <a:pt x="1048079" y="134446"/>
                    <a:pt x="1049500" y="135867"/>
                  </a:cubicBezTo>
                  <a:cubicBezTo>
                    <a:pt x="1050920" y="137265"/>
                    <a:pt x="1067759" y="152426"/>
                    <a:pt x="1068551" y="156689"/>
                  </a:cubicBezTo>
                  <a:cubicBezTo>
                    <a:pt x="1069436" y="160857"/>
                    <a:pt x="1074770" y="165935"/>
                    <a:pt x="1074770" y="165935"/>
                  </a:cubicBezTo>
                  <a:cubicBezTo>
                    <a:pt x="1074770" y="165935"/>
                    <a:pt x="1080708" y="163419"/>
                    <a:pt x="1082036" y="161137"/>
                  </a:cubicBezTo>
                  <a:cubicBezTo>
                    <a:pt x="1083457" y="158924"/>
                    <a:pt x="1088511" y="156083"/>
                    <a:pt x="1089652" y="155547"/>
                  </a:cubicBezTo>
                  <a:cubicBezTo>
                    <a:pt x="1090793" y="154988"/>
                    <a:pt x="1096383" y="159786"/>
                    <a:pt x="1100039" y="157783"/>
                  </a:cubicBezTo>
                  <a:cubicBezTo>
                    <a:pt x="1103696" y="155804"/>
                    <a:pt x="1102275" y="131093"/>
                    <a:pt x="1101716" y="126877"/>
                  </a:cubicBezTo>
                  <a:cubicBezTo>
                    <a:pt x="1101181" y="122708"/>
                    <a:pt x="1124238" y="111459"/>
                    <a:pt x="1127266" y="110318"/>
                  </a:cubicBezTo>
                  <a:cubicBezTo>
                    <a:pt x="1130363" y="109177"/>
                    <a:pt x="1151720" y="113974"/>
                    <a:pt x="1151720" y="113974"/>
                  </a:cubicBezTo>
                  <a:cubicBezTo>
                    <a:pt x="1151720" y="113974"/>
                    <a:pt x="1168303" y="114836"/>
                    <a:pt x="1173031" y="112274"/>
                  </a:cubicBezTo>
                  <a:cubicBezTo>
                    <a:pt x="1177805" y="109782"/>
                    <a:pt x="1194993" y="104449"/>
                    <a:pt x="1199721" y="103028"/>
                  </a:cubicBezTo>
                  <a:cubicBezTo>
                    <a:pt x="1204496" y="101607"/>
                    <a:pt x="1213206" y="95738"/>
                    <a:pt x="1216001" y="90638"/>
                  </a:cubicBezTo>
                  <a:cubicBezTo>
                    <a:pt x="1218842" y="85654"/>
                    <a:pt x="1237055" y="81135"/>
                    <a:pt x="1240129" y="79179"/>
                  </a:cubicBezTo>
                  <a:cubicBezTo>
                    <a:pt x="1243250" y="77153"/>
                    <a:pt x="1260974" y="76897"/>
                    <a:pt x="1269941" y="75546"/>
                  </a:cubicBezTo>
                  <a:cubicBezTo>
                    <a:pt x="1278908" y="74125"/>
                    <a:pt x="1274110" y="66765"/>
                    <a:pt x="1275251" y="62596"/>
                  </a:cubicBezTo>
                  <a:cubicBezTo>
                    <a:pt x="1276392" y="58358"/>
                    <a:pt x="1301080" y="42916"/>
                    <a:pt x="1305924" y="39027"/>
                  </a:cubicBezTo>
                  <a:cubicBezTo>
                    <a:pt x="1310722" y="35114"/>
                    <a:pt x="1311793" y="29734"/>
                    <a:pt x="1311793" y="25798"/>
                  </a:cubicBezTo>
                  <a:cubicBezTo>
                    <a:pt x="1311793" y="21862"/>
                    <a:pt x="1308160" y="18508"/>
                    <a:pt x="1306460" y="15434"/>
                  </a:cubicBezTo>
                  <a:cubicBezTo>
                    <a:pt x="1304783" y="12336"/>
                    <a:pt x="1307531" y="5862"/>
                    <a:pt x="1309231" y="5047"/>
                  </a:cubicBezTo>
                  <a:cubicBezTo>
                    <a:pt x="1310908" y="4185"/>
                    <a:pt x="1324137" y="2485"/>
                    <a:pt x="1326699" y="808"/>
                  </a:cubicBezTo>
                  <a:cubicBezTo>
                    <a:pt x="1329168" y="-892"/>
                    <a:pt x="1347707" y="249"/>
                    <a:pt x="1352760" y="2764"/>
                  </a:cubicBezTo>
                  <a:cubicBezTo>
                    <a:pt x="1357838" y="5326"/>
                    <a:pt x="1367131" y="30875"/>
                    <a:pt x="1366502" y="32273"/>
                  </a:cubicBezTo>
                  <a:cubicBezTo>
                    <a:pt x="1365989" y="33693"/>
                    <a:pt x="1358979" y="49927"/>
                    <a:pt x="1355322" y="55866"/>
                  </a:cubicBezTo>
                  <a:cubicBezTo>
                    <a:pt x="1351619" y="61735"/>
                    <a:pt x="1351340" y="71027"/>
                    <a:pt x="1351340" y="71027"/>
                  </a:cubicBezTo>
                  <a:cubicBezTo>
                    <a:pt x="1351340" y="71027"/>
                    <a:pt x="1384482" y="78038"/>
                    <a:pt x="1386718" y="79179"/>
                  </a:cubicBezTo>
                  <a:cubicBezTo>
                    <a:pt x="1389023" y="80274"/>
                    <a:pt x="1389023" y="84512"/>
                    <a:pt x="1389023" y="89007"/>
                  </a:cubicBezTo>
                  <a:cubicBezTo>
                    <a:pt x="1389023" y="93502"/>
                    <a:pt x="1391259" y="103028"/>
                    <a:pt x="1392633" y="107826"/>
                  </a:cubicBezTo>
                  <a:cubicBezTo>
                    <a:pt x="1394054" y="112554"/>
                    <a:pt x="1411172" y="124944"/>
                    <a:pt x="1410939" y="132234"/>
                  </a:cubicBezTo>
                  <a:cubicBezTo>
                    <a:pt x="1410590" y="139477"/>
                    <a:pt x="1383969" y="153568"/>
                    <a:pt x="1383969" y="153568"/>
                  </a:cubicBezTo>
                  <a:cubicBezTo>
                    <a:pt x="1383969" y="153568"/>
                    <a:pt x="1381687" y="168473"/>
                    <a:pt x="1381687" y="170174"/>
                  </a:cubicBezTo>
                  <a:cubicBezTo>
                    <a:pt x="1381687" y="171874"/>
                    <a:pt x="1384249" y="181632"/>
                    <a:pt x="1383108" y="187548"/>
                  </a:cubicBezTo>
                  <a:cubicBezTo>
                    <a:pt x="1382013" y="193487"/>
                    <a:pt x="1373256" y="202174"/>
                    <a:pt x="1371299" y="211118"/>
                  </a:cubicBezTo>
                  <a:cubicBezTo>
                    <a:pt x="1369343" y="220108"/>
                    <a:pt x="1366502" y="252108"/>
                    <a:pt x="1366222" y="254134"/>
                  </a:cubicBezTo>
                  <a:cubicBezTo>
                    <a:pt x="1365989" y="256114"/>
                    <a:pt x="1367131" y="275957"/>
                    <a:pt x="1369064" y="281384"/>
                  </a:cubicBezTo>
                  <a:cubicBezTo>
                    <a:pt x="1371020" y="286694"/>
                    <a:pt x="1389023" y="297058"/>
                    <a:pt x="1392051" y="304954"/>
                  </a:cubicBezTo>
                  <a:cubicBezTo>
                    <a:pt x="1395149" y="312756"/>
                    <a:pt x="1389838" y="327126"/>
                    <a:pt x="1389838" y="327126"/>
                  </a:cubicBezTo>
                  <a:cubicBezTo>
                    <a:pt x="1389838" y="327126"/>
                    <a:pt x="1398269" y="345106"/>
                    <a:pt x="1399946" y="348506"/>
                  </a:cubicBezTo>
                  <a:cubicBezTo>
                    <a:pt x="1401623" y="351860"/>
                    <a:pt x="1417391" y="365624"/>
                    <a:pt x="1419883" y="369793"/>
                  </a:cubicBezTo>
                  <a:cubicBezTo>
                    <a:pt x="1422351" y="374009"/>
                    <a:pt x="1439563" y="386376"/>
                    <a:pt x="1442591" y="388332"/>
                  </a:cubicBezTo>
                  <a:cubicBezTo>
                    <a:pt x="1445688" y="390265"/>
                    <a:pt x="1463412" y="397904"/>
                    <a:pt x="1465927" y="398417"/>
                  </a:cubicBezTo>
                  <a:cubicBezTo>
                    <a:pt x="1467534" y="398813"/>
                    <a:pt x="1476478" y="400699"/>
                    <a:pt x="1483372" y="402073"/>
                  </a:cubicBezTo>
                  <a:cubicBezTo>
                    <a:pt x="1487540" y="402865"/>
                    <a:pt x="1490848" y="403494"/>
                    <a:pt x="1491523" y="403494"/>
                  </a:cubicBezTo>
                  <a:cubicBezTo>
                    <a:pt x="1493130" y="403494"/>
                    <a:pt x="1520100" y="396996"/>
                    <a:pt x="1522662" y="392315"/>
                  </a:cubicBezTo>
                  <a:cubicBezTo>
                    <a:pt x="1525224" y="387517"/>
                    <a:pt x="1533049" y="373426"/>
                    <a:pt x="1537288" y="371726"/>
                  </a:cubicBezTo>
                  <a:cubicBezTo>
                    <a:pt x="1541457" y="370073"/>
                    <a:pt x="1554383" y="381578"/>
                    <a:pt x="1564771" y="380437"/>
                  </a:cubicBezTo>
                  <a:cubicBezTo>
                    <a:pt x="1575158" y="379365"/>
                    <a:pt x="1569568" y="365857"/>
                    <a:pt x="1577370" y="361618"/>
                  </a:cubicBezTo>
                  <a:cubicBezTo>
                    <a:pt x="1585243" y="357449"/>
                    <a:pt x="1604061" y="363062"/>
                    <a:pt x="1608579" y="361618"/>
                  </a:cubicBezTo>
                  <a:cubicBezTo>
                    <a:pt x="1613098" y="360268"/>
                    <a:pt x="1623229" y="344523"/>
                    <a:pt x="1633593" y="337234"/>
                  </a:cubicBezTo>
                  <a:cubicBezTo>
                    <a:pt x="1643980" y="329967"/>
                    <a:pt x="1647870" y="333857"/>
                    <a:pt x="1648778" y="333857"/>
                  </a:cubicBezTo>
                  <a:cubicBezTo>
                    <a:pt x="1649570" y="333857"/>
                    <a:pt x="1665873" y="340867"/>
                    <a:pt x="1675981" y="341729"/>
                  </a:cubicBezTo>
                  <a:cubicBezTo>
                    <a:pt x="1686089" y="342567"/>
                    <a:pt x="1692820" y="339167"/>
                    <a:pt x="1697338" y="336372"/>
                  </a:cubicBezTo>
                  <a:cubicBezTo>
                    <a:pt x="1701786" y="333577"/>
                    <a:pt x="1725100" y="336954"/>
                    <a:pt x="1734392" y="339726"/>
                  </a:cubicBezTo>
                  <a:cubicBezTo>
                    <a:pt x="1743639" y="342567"/>
                    <a:pt x="1758801" y="351254"/>
                    <a:pt x="1768908" y="347318"/>
                  </a:cubicBezTo>
                  <a:cubicBezTo>
                    <a:pt x="1779040" y="343429"/>
                    <a:pt x="1775383" y="322328"/>
                    <a:pt x="1775383" y="322328"/>
                  </a:cubicBezTo>
                  <a:cubicBezTo>
                    <a:pt x="1775383" y="318974"/>
                    <a:pt x="1766440" y="306654"/>
                    <a:pt x="1760757" y="303277"/>
                  </a:cubicBezTo>
                  <a:cubicBezTo>
                    <a:pt x="1755167" y="299900"/>
                    <a:pt x="1772029" y="278543"/>
                    <a:pt x="1772029" y="278543"/>
                  </a:cubicBezTo>
                  <a:cubicBezTo>
                    <a:pt x="1772029" y="278543"/>
                    <a:pt x="1802330" y="290863"/>
                    <a:pt x="1806871" y="292004"/>
                  </a:cubicBezTo>
                  <a:cubicBezTo>
                    <a:pt x="1811320" y="293145"/>
                    <a:pt x="1819192" y="292004"/>
                    <a:pt x="1829300" y="281896"/>
                  </a:cubicBezTo>
                  <a:cubicBezTo>
                    <a:pt x="1839408" y="271788"/>
                    <a:pt x="1863001" y="275165"/>
                    <a:pt x="1866378" y="275165"/>
                  </a:cubicBezTo>
                  <a:cubicBezTo>
                    <a:pt x="1868124" y="275165"/>
                    <a:pt x="1875600" y="282176"/>
                    <a:pt x="1882681" y="289116"/>
                  </a:cubicBezTo>
                  <a:lnTo>
                    <a:pt x="1882751" y="289186"/>
                  </a:lnTo>
                  <a:cubicBezTo>
                    <a:pt x="1889412" y="295707"/>
                    <a:pt x="1895560" y="302135"/>
                    <a:pt x="1895560" y="302135"/>
                  </a:cubicBezTo>
                  <a:cubicBezTo>
                    <a:pt x="1895560" y="302135"/>
                    <a:pt x="1933779" y="310007"/>
                    <a:pt x="1937133" y="308866"/>
                  </a:cubicBezTo>
                  <a:cubicBezTo>
                    <a:pt x="1940510" y="307725"/>
                    <a:pt x="1974211" y="303277"/>
                    <a:pt x="1979801" y="300948"/>
                  </a:cubicBezTo>
                  <a:cubicBezTo>
                    <a:pt x="1985460" y="298735"/>
                    <a:pt x="2019161" y="302135"/>
                    <a:pt x="2019161" y="302135"/>
                  </a:cubicBezTo>
                  <a:cubicBezTo>
                    <a:pt x="2019161" y="302135"/>
                    <a:pt x="2042730" y="308866"/>
                    <a:pt x="2046084" y="308866"/>
                  </a:cubicBezTo>
                  <a:cubicBezTo>
                    <a:pt x="2049438" y="308866"/>
                    <a:pt x="2084257" y="297594"/>
                    <a:pt x="2092129" y="288627"/>
                  </a:cubicBezTo>
                  <a:cubicBezTo>
                    <a:pt x="2100024" y="279684"/>
                    <a:pt x="2117958" y="260563"/>
                    <a:pt x="2124688" y="233593"/>
                  </a:cubicBezTo>
                  <a:cubicBezTo>
                    <a:pt x="2131419" y="206623"/>
                    <a:pt x="2171851" y="150493"/>
                    <a:pt x="2179723" y="143763"/>
                  </a:cubicBezTo>
                  <a:cubicBezTo>
                    <a:pt x="2187642" y="137008"/>
                    <a:pt x="2197750" y="112274"/>
                    <a:pt x="2198821" y="102166"/>
                  </a:cubicBezTo>
                  <a:cubicBezTo>
                    <a:pt x="2199962" y="92058"/>
                    <a:pt x="2208929" y="90987"/>
                    <a:pt x="2208929" y="90987"/>
                  </a:cubicBezTo>
                  <a:lnTo>
                    <a:pt x="2241535" y="113415"/>
                  </a:lnTo>
                  <a:lnTo>
                    <a:pt x="2245029" y="123127"/>
                  </a:lnTo>
                  <a:cubicBezTo>
                    <a:pt x="2245029" y="123127"/>
                    <a:pt x="2247544" y="137008"/>
                    <a:pt x="2247544" y="142458"/>
                  </a:cubicBezTo>
                  <a:cubicBezTo>
                    <a:pt x="2247544" y="147908"/>
                    <a:pt x="2247148" y="157620"/>
                    <a:pt x="2247148" y="164747"/>
                  </a:cubicBezTo>
                  <a:cubicBezTo>
                    <a:pt x="2247148" y="171874"/>
                    <a:pt x="2250898" y="189621"/>
                    <a:pt x="2253064" y="209068"/>
                  </a:cubicBezTo>
                  <a:cubicBezTo>
                    <a:pt x="2255160" y="228399"/>
                    <a:pt x="2267783" y="253273"/>
                    <a:pt x="2267783" y="259142"/>
                  </a:cubicBezTo>
                  <a:cubicBezTo>
                    <a:pt x="2267783" y="265011"/>
                    <a:pt x="2276680" y="272604"/>
                    <a:pt x="2278729" y="278938"/>
                  </a:cubicBezTo>
                  <a:cubicBezTo>
                    <a:pt x="2280849" y="285273"/>
                    <a:pt x="2283411" y="296196"/>
                    <a:pt x="2285484" y="297943"/>
                  </a:cubicBezTo>
                  <a:cubicBezTo>
                    <a:pt x="2287580" y="299574"/>
                    <a:pt x="2297664" y="298735"/>
                    <a:pt x="2300645" y="298735"/>
                  </a:cubicBezTo>
                  <a:cubicBezTo>
                    <a:pt x="2303627" y="298735"/>
                    <a:pt x="2313245" y="302531"/>
                    <a:pt x="2316623" y="305093"/>
                  </a:cubicBezTo>
                  <a:cubicBezTo>
                    <a:pt x="2319976" y="307562"/>
                    <a:pt x="2320885" y="319766"/>
                    <a:pt x="2324634" y="333740"/>
                  </a:cubicBezTo>
                  <a:cubicBezTo>
                    <a:pt x="2328407" y="347598"/>
                    <a:pt x="2332646" y="341263"/>
                    <a:pt x="2334346" y="341729"/>
                  </a:cubicBezTo>
                  <a:cubicBezTo>
                    <a:pt x="2336023" y="342148"/>
                    <a:pt x="2355377" y="350579"/>
                    <a:pt x="2359150" y="353933"/>
                  </a:cubicBezTo>
                  <a:cubicBezTo>
                    <a:pt x="2362970" y="357310"/>
                    <a:pt x="2365485" y="377549"/>
                    <a:pt x="2366743" y="387633"/>
                  </a:cubicBezTo>
                  <a:cubicBezTo>
                    <a:pt x="2368047" y="397672"/>
                    <a:pt x="2361363" y="429509"/>
                    <a:pt x="2361316" y="429789"/>
                  </a:cubicBezTo>
                  <a:cubicBezTo>
                    <a:pt x="2359080" y="440549"/>
                    <a:pt x="2351395" y="447629"/>
                    <a:pt x="2352536" y="458249"/>
                  </a:cubicBezTo>
                  <a:cubicBezTo>
                    <a:pt x="2352652" y="459414"/>
                    <a:pt x="2352932" y="460648"/>
                    <a:pt x="2353281" y="461906"/>
                  </a:cubicBezTo>
                  <a:cubicBezTo>
                    <a:pt x="2354888" y="467495"/>
                    <a:pt x="2356519" y="469731"/>
                    <a:pt x="2356658" y="476136"/>
                  </a:cubicBezTo>
                  <a:cubicBezTo>
                    <a:pt x="2356705" y="480561"/>
                    <a:pt x="2355168" y="488317"/>
                    <a:pt x="2358754" y="492090"/>
                  </a:cubicBezTo>
                  <a:cubicBezTo>
                    <a:pt x="2360012" y="493394"/>
                    <a:pt x="2376478" y="493790"/>
                    <a:pt x="2376478" y="493790"/>
                  </a:cubicBezTo>
                  <a:lnTo>
                    <a:pt x="2391221" y="493790"/>
                  </a:lnTo>
                  <a:cubicBezTo>
                    <a:pt x="2392851" y="493790"/>
                    <a:pt x="2411856" y="504690"/>
                    <a:pt x="2413510" y="507648"/>
                  </a:cubicBezTo>
                  <a:cubicBezTo>
                    <a:pt x="2415210" y="510629"/>
                    <a:pt x="2430395" y="529144"/>
                    <a:pt x="2434564" y="537995"/>
                  </a:cubicBezTo>
                  <a:cubicBezTo>
                    <a:pt x="2438779" y="546822"/>
                    <a:pt x="2452287" y="549803"/>
                    <a:pt x="2452287" y="549803"/>
                  </a:cubicBezTo>
                  <a:cubicBezTo>
                    <a:pt x="2452287" y="549803"/>
                    <a:pt x="2467869" y="549803"/>
                    <a:pt x="2474599" y="548102"/>
                  </a:cubicBezTo>
                  <a:cubicBezTo>
                    <a:pt x="2481330" y="546426"/>
                    <a:pt x="2495700" y="547683"/>
                    <a:pt x="2499869" y="547683"/>
                  </a:cubicBezTo>
                  <a:cubicBezTo>
                    <a:pt x="2504038" y="547683"/>
                    <a:pt x="2512516" y="561192"/>
                    <a:pt x="2512516" y="561192"/>
                  </a:cubicBezTo>
                  <a:cubicBezTo>
                    <a:pt x="2512516" y="561192"/>
                    <a:pt x="2506996" y="568318"/>
                    <a:pt x="2503619" y="572953"/>
                  </a:cubicBezTo>
                  <a:cubicBezTo>
                    <a:pt x="2500265" y="577634"/>
                    <a:pt x="2517523" y="583084"/>
                    <a:pt x="2519270" y="583503"/>
                  </a:cubicBezTo>
                  <a:cubicBezTo>
                    <a:pt x="2520900" y="583899"/>
                    <a:pt x="2542863" y="586857"/>
                    <a:pt x="2546636" y="584365"/>
                  </a:cubicBezTo>
                  <a:cubicBezTo>
                    <a:pt x="2550409" y="581803"/>
                    <a:pt x="2581548" y="587253"/>
                    <a:pt x="2610660" y="591492"/>
                  </a:cubicBezTo>
                  <a:cubicBezTo>
                    <a:pt x="2612267" y="591771"/>
                    <a:pt x="2614154" y="592121"/>
                    <a:pt x="2616390" y="592587"/>
                  </a:cubicBezTo>
                  <a:cubicBezTo>
                    <a:pt x="2617344" y="592726"/>
                    <a:pt x="2618323" y="592913"/>
                    <a:pt x="2619347" y="593192"/>
                  </a:cubicBezTo>
                  <a:cubicBezTo>
                    <a:pt x="2622259" y="593821"/>
                    <a:pt x="2625496" y="594613"/>
                    <a:pt x="2629106" y="595475"/>
                  </a:cubicBezTo>
                  <a:cubicBezTo>
                    <a:pt x="2630690" y="595871"/>
                    <a:pt x="2632367" y="596336"/>
                    <a:pt x="2634114" y="596779"/>
                  </a:cubicBezTo>
                  <a:cubicBezTo>
                    <a:pt x="2635325" y="597082"/>
                    <a:pt x="2636582" y="597431"/>
                    <a:pt x="2637887" y="597757"/>
                  </a:cubicBezTo>
                  <a:cubicBezTo>
                    <a:pt x="2640518" y="598456"/>
                    <a:pt x="2643197" y="599178"/>
                    <a:pt x="2645968" y="599923"/>
                  </a:cubicBezTo>
                  <a:cubicBezTo>
                    <a:pt x="2650556" y="601227"/>
                    <a:pt x="2655331" y="602555"/>
                    <a:pt x="2660408" y="603975"/>
                  </a:cubicBezTo>
                  <a:cubicBezTo>
                    <a:pt x="2663366" y="604767"/>
                    <a:pt x="2666347" y="605652"/>
                    <a:pt x="2669421" y="606537"/>
                  </a:cubicBezTo>
                  <a:cubicBezTo>
                    <a:pt x="2671773" y="607213"/>
                    <a:pt x="2674149" y="607958"/>
                    <a:pt x="2676571" y="608610"/>
                  </a:cubicBezTo>
                  <a:cubicBezTo>
                    <a:pt x="2681625" y="610101"/>
                    <a:pt x="2686656" y="611568"/>
                    <a:pt x="2691780" y="613152"/>
                  </a:cubicBezTo>
                  <a:cubicBezTo>
                    <a:pt x="2693550" y="613664"/>
                    <a:pt x="2695366" y="614223"/>
                    <a:pt x="2697136" y="614689"/>
                  </a:cubicBezTo>
                  <a:cubicBezTo>
                    <a:pt x="2708502" y="618066"/>
                    <a:pt x="2719844" y="621490"/>
                    <a:pt x="2730209" y="624727"/>
                  </a:cubicBezTo>
                  <a:cubicBezTo>
                    <a:pt x="2732444" y="625402"/>
                    <a:pt x="2734657" y="626101"/>
                    <a:pt x="2736730" y="626753"/>
                  </a:cubicBezTo>
                  <a:cubicBezTo>
                    <a:pt x="2736963" y="626800"/>
                    <a:pt x="2737149" y="626893"/>
                    <a:pt x="2737359" y="626963"/>
                  </a:cubicBezTo>
                  <a:cubicBezTo>
                    <a:pt x="2737825" y="645548"/>
                    <a:pt x="2737964" y="669677"/>
                    <a:pt x="2736543" y="682906"/>
                  </a:cubicBezTo>
                  <a:cubicBezTo>
                    <a:pt x="2734051" y="706475"/>
                    <a:pt x="2721452" y="752846"/>
                    <a:pt x="2713836" y="767146"/>
                  </a:cubicBezTo>
                  <a:cubicBezTo>
                    <a:pt x="2706220" y="781423"/>
                    <a:pt x="2692758" y="799147"/>
                    <a:pt x="2689381" y="811747"/>
                  </a:cubicBezTo>
                  <a:cubicBezTo>
                    <a:pt x="2686004" y="824417"/>
                    <a:pt x="2686004" y="839578"/>
                    <a:pt x="2682650" y="848825"/>
                  </a:cubicBezTo>
                  <a:cubicBezTo>
                    <a:pt x="2679250" y="858117"/>
                    <a:pt x="2675873" y="865663"/>
                    <a:pt x="2667535" y="877518"/>
                  </a:cubicBezTo>
                  <a:cubicBezTo>
                    <a:pt x="2659034" y="889256"/>
                    <a:pt x="2647296" y="898549"/>
                    <a:pt x="2644734" y="906095"/>
                  </a:cubicBezTo>
                  <a:cubicBezTo>
                    <a:pt x="2642218" y="913734"/>
                    <a:pt x="2645572" y="917088"/>
                    <a:pt x="2638003" y="928873"/>
                  </a:cubicBezTo>
                  <a:cubicBezTo>
                    <a:pt x="2630480" y="940658"/>
                    <a:pt x="2628710" y="945735"/>
                    <a:pt x="2619464" y="957520"/>
                  </a:cubicBezTo>
                  <a:cubicBezTo>
                    <a:pt x="2615295" y="962853"/>
                    <a:pt x="2611266" y="969235"/>
                    <a:pt x="2606818" y="975383"/>
                  </a:cubicBezTo>
                  <a:cubicBezTo>
                    <a:pt x="2601367" y="982859"/>
                    <a:pt x="2595289" y="989986"/>
                    <a:pt x="2587463" y="994598"/>
                  </a:cubicBezTo>
                  <a:cubicBezTo>
                    <a:pt x="2573186" y="1003005"/>
                    <a:pt x="2557140" y="1008059"/>
                    <a:pt x="2551201" y="1013928"/>
                  </a:cubicBezTo>
                  <a:cubicBezTo>
                    <a:pt x="2545355" y="1019867"/>
                    <a:pt x="2540301" y="1018167"/>
                    <a:pt x="2531008" y="1032537"/>
                  </a:cubicBezTo>
                  <a:cubicBezTo>
                    <a:pt x="2528959" y="1035681"/>
                    <a:pt x="2526746" y="1038523"/>
                    <a:pt x="2524440" y="1041085"/>
                  </a:cubicBezTo>
                  <a:lnTo>
                    <a:pt x="2532755" y="1059461"/>
                  </a:lnTo>
                  <a:cubicBezTo>
                    <a:pt x="2532755" y="1059461"/>
                    <a:pt x="2547032" y="1058599"/>
                    <a:pt x="2553763" y="1059461"/>
                  </a:cubicBezTo>
                  <a:cubicBezTo>
                    <a:pt x="2560493" y="1060299"/>
                    <a:pt x="2563894" y="1051006"/>
                    <a:pt x="2572301" y="1059461"/>
                  </a:cubicBezTo>
                  <a:cubicBezTo>
                    <a:pt x="2580732" y="1067845"/>
                    <a:pt x="2596779" y="1078838"/>
                    <a:pt x="2600948" y="1085569"/>
                  </a:cubicBezTo>
                  <a:cubicBezTo>
                    <a:pt x="2605140" y="1092300"/>
                    <a:pt x="2614433" y="1108277"/>
                    <a:pt x="2615249" y="1119246"/>
                  </a:cubicBezTo>
                  <a:cubicBezTo>
                    <a:pt x="2616110" y="1130239"/>
                    <a:pt x="2614433" y="1160586"/>
                    <a:pt x="2615249" y="1168924"/>
                  </a:cubicBezTo>
                  <a:cubicBezTo>
                    <a:pt x="2616110" y="1177425"/>
                    <a:pt x="2615528" y="1197641"/>
                    <a:pt x="2615528" y="1197641"/>
                  </a:cubicBezTo>
                  <a:cubicBezTo>
                    <a:pt x="2615528" y="1197641"/>
                    <a:pt x="2610241" y="1241450"/>
                    <a:pt x="2602649" y="1247319"/>
                  </a:cubicBezTo>
                  <a:cubicBezTo>
                    <a:pt x="2595009" y="1253165"/>
                    <a:pt x="2575678" y="1260781"/>
                    <a:pt x="2580732" y="1265019"/>
                  </a:cubicBezTo>
                  <a:cubicBezTo>
                    <a:pt x="2585810" y="1269235"/>
                    <a:pt x="2591632" y="1273450"/>
                    <a:pt x="2598363" y="1271750"/>
                  </a:cubicBezTo>
                  <a:cubicBezTo>
                    <a:pt x="2605140" y="1270027"/>
                    <a:pt x="2606864" y="1264157"/>
                    <a:pt x="2606864" y="1272193"/>
                  </a:cubicBezTo>
                  <a:cubicBezTo>
                    <a:pt x="2606864" y="1280228"/>
                    <a:pt x="2606864" y="1285258"/>
                    <a:pt x="2611080" y="1293596"/>
                  </a:cubicBezTo>
                  <a:cubicBezTo>
                    <a:pt x="2615249" y="1302097"/>
                    <a:pt x="2628710" y="1313835"/>
                    <a:pt x="2631272" y="1318959"/>
                  </a:cubicBezTo>
                  <a:cubicBezTo>
                    <a:pt x="2633834" y="1323943"/>
                    <a:pt x="2647296" y="1347536"/>
                    <a:pt x="2649811" y="1345044"/>
                  </a:cubicBezTo>
                  <a:cubicBezTo>
                    <a:pt x="2652303" y="1342529"/>
                    <a:pt x="2662411" y="1331559"/>
                    <a:pt x="2673404" y="1329067"/>
                  </a:cubicBezTo>
                  <a:cubicBezTo>
                    <a:pt x="2684374" y="1326505"/>
                    <a:pt x="2696112" y="1324805"/>
                    <a:pt x="2699489" y="1330674"/>
                  </a:cubicBezTo>
                  <a:cubicBezTo>
                    <a:pt x="2702843" y="1336590"/>
                    <a:pt x="2706220" y="1350075"/>
                    <a:pt x="2707081" y="1360206"/>
                  </a:cubicBezTo>
                  <a:cubicBezTo>
                    <a:pt x="2707966" y="1370314"/>
                    <a:pt x="2702843" y="1384614"/>
                    <a:pt x="2700351" y="1384614"/>
                  </a:cubicBezTo>
                  <a:cubicBezTo>
                    <a:pt x="2697859" y="1384614"/>
                    <a:pt x="2691943" y="1381214"/>
                    <a:pt x="2686004" y="1384614"/>
                  </a:cubicBezTo>
                  <a:cubicBezTo>
                    <a:pt x="2680135" y="1387968"/>
                    <a:pt x="2676781" y="1382960"/>
                    <a:pt x="2673404" y="1392207"/>
                  </a:cubicBezTo>
                  <a:cubicBezTo>
                    <a:pt x="2670050" y="1401453"/>
                    <a:pt x="2671704" y="1406577"/>
                    <a:pt x="2666650" y="1415800"/>
                  </a:cubicBezTo>
                  <a:cubicBezTo>
                    <a:pt x="2661619" y="1425022"/>
                    <a:pt x="2658242" y="1432638"/>
                    <a:pt x="2653165" y="1440231"/>
                  </a:cubicBezTo>
                  <a:cubicBezTo>
                    <a:pt x="2653165" y="1440231"/>
                    <a:pt x="2653724" y="1447264"/>
                    <a:pt x="2657101" y="1450036"/>
                  </a:cubicBezTo>
                  <a:cubicBezTo>
                    <a:pt x="2660478" y="1452854"/>
                    <a:pt x="2663832" y="1449221"/>
                    <a:pt x="2666114" y="1456767"/>
                  </a:cubicBezTo>
                  <a:cubicBezTo>
                    <a:pt x="2668350" y="1464359"/>
                    <a:pt x="2666929" y="1470229"/>
                    <a:pt x="2670563" y="1474211"/>
                  </a:cubicBezTo>
                  <a:cubicBezTo>
                    <a:pt x="2674266" y="1478147"/>
                    <a:pt x="2685189" y="1480080"/>
                    <a:pt x="2688310" y="1482037"/>
                  </a:cubicBezTo>
                  <a:cubicBezTo>
                    <a:pt x="2691384" y="1483993"/>
                    <a:pt x="2695553" y="1477868"/>
                    <a:pt x="2698674" y="1488255"/>
                  </a:cubicBezTo>
                  <a:cubicBezTo>
                    <a:pt x="2701771" y="1498619"/>
                    <a:pt x="2703472" y="1501717"/>
                    <a:pt x="2702843" y="1503138"/>
                  </a:cubicBezTo>
                  <a:cubicBezTo>
                    <a:pt x="2702330" y="1504558"/>
                    <a:pt x="2691384" y="1512104"/>
                    <a:pt x="2691384" y="1516599"/>
                  </a:cubicBezTo>
                  <a:cubicBezTo>
                    <a:pt x="2691384" y="1521094"/>
                    <a:pt x="2701236" y="1527778"/>
                    <a:pt x="2702563" y="1528407"/>
                  </a:cubicBezTo>
                  <a:cubicBezTo>
                    <a:pt x="2703984" y="1528920"/>
                    <a:pt x="2707640" y="1530620"/>
                    <a:pt x="2709574" y="1536559"/>
                  </a:cubicBezTo>
                  <a:cubicBezTo>
                    <a:pt x="2711623" y="1542428"/>
                    <a:pt x="2711274" y="1551115"/>
                    <a:pt x="2715000" y="1556449"/>
                  </a:cubicBezTo>
                  <a:cubicBezTo>
                    <a:pt x="2718610" y="1561829"/>
                    <a:pt x="2725085" y="1567418"/>
                    <a:pt x="2727041" y="1567418"/>
                  </a:cubicBezTo>
                  <a:cubicBezTo>
                    <a:pt x="2728997" y="1567418"/>
                    <a:pt x="2757644" y="1570539"/>
                    <a:pt x="2757644" y="1570539"/>
                  </a:cubicBezTo>
                  <a:cubicBezTo>
                    <a:pt x="2757644" y="1570539"/>
                    <a:pt x="2772783" y="1570260"/>
                    <a:pt x="2774483" y="1570539"/>
                  </a:cubicBezTo>
                  <a:cubicBezTo>
                    <a:pt x="2774832" y="1570609"/>
                    <a:pt x="2775578" y="1569980"/>
                    <a:pt x="2776533" y="1568955"/>
                  </a:cubicBezTo>
                  <a:lnTo>
                    <a:pt x="2777325" y="1570539"/>
                  </a:lnTo>
                  <a:cubicBezTo>
                    <a:pt x="2777325" y="1570539"/>
                    <a:pt x="2781773" y="1574149"/>
                    <a:pt x="2777325" y="1579739"/>
                  </a:cubicBezTo>
                  <a:close/>
                </a:path>
              </a:pathLst>
            </a:custGeom>
            <a:solidFill>
              <a:srgbClr val="009C00"/>
            </a:solidFill>
            <a:ln w="3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D3BDEBFD-6999-DDEF-526C-8666892BA692}"/>
                </a:ext>
              </a:extLst>
            </p:cNvPr>
            <p:cNvSpPr/>
            <p:nvPr/>
          </p:nvSpPr>
          <p:spPr>
            <a:xfrm>
              <a:off x="5609628" y="3713877"/>
              <a:ext cx="706910" cy="692243"/>
            </a:xfrm>
            <a:custGeom>
              <a:avLst/>
              <a:gdLst>
                <a:gd name="connsiteX0" fmla="*/ 695173 w 706910"/>
                <a:gd name="connsiteY0" fmla="*/ 275699 h 692243"/>
                <a:gd name="connsiteX1" fmla="*/ 697269 w 706910"/>
                <a:gd name="connsiteY1" fmla="*/ 292934 h 692243"/>
                <a:gd name="connsiteX2" fmla="*/ 685461 w 706910"/>
                <a:gd name="connsiteY2" fmla="*/ 314431 h 692243"/>
                <a:gd name="connsiteX3" fmla="*/ 650083 w 706910"/>
                <a:gd name="connsiteY3" fmla="*/ 326239 h 692243"/>
                <a:gd name="connsiteX4" fmla="*/ 644144 w 706910"/>
                <a:gd name="connsiteY4" fmla="*/ 364179 h 692243"/>
                <a:gd name="connsiteX5" fmla="*/ 643795 w 706910"/>
                <a:gd name="connsiteY5" fmla="*/ 385209 h 692243"/>
                <a:gd name="connsiteX6" fmla="*/ 622298 w 706910"/>
                <a:gd name="connsiteY6" fmla="*/ 391940 h 692243"/>
                <a:gd name="connsiteX7" fmla="*/ 606204 w 706910"/>
                <a:gd name="connsiteY7" fmla="*/ 418910 h 692243"/>
                <a:gd name="connsiteX8" fmla="*/ 609628 w 706910"/>
                <a:gd name="connsiteY8" fmla="*/ 440803 h 692243"/>
                <a:gd name="connsiteX9" fmla="*/ 593604 w 706910"/>
                <a:gd name="connsiteY9" fmla="*/ 448395 h 692243"/>
                <a:gd name="connsiteX10" fmla="*/ 589436 w 706910"/>
                <a:gd name="connsiteY10" fmla="*/ 466073 h 692243"/>
                <a:gd name="connsiteX11" fmla="*/ 575927 w 706910"/>
                <a:gd name="connsiteY11" fmla="*/ 479884 h 692243"/>
                <a:gd name="connsiteX12" fmla="*/ 544788 w 706910"/>
                <a:gd name="connsiteY12" fmla="*/ 500589 h 692243"/>
                <a:gd name="connsiteX13" fmla="*/ 544253 w 706910"/>
                <a:gd name="connsiteY13" fmla="*/ 501124 h 692243"/>
                <a:gd name="connsiteX14" fmla="*/ 537708 w 706910"/>
                <a:gd name="connsiteY14" fmla="*/ 506994 h 692243"/>
                <a:gd name="connsiteX15" fmla="*/ 534750 w 706910"/>
                <a:gd name="connsiteY15" fmla="*/ 509625 h 692243"/>
                <a:gd name="connsiteX16" fmla="*/ 529626 w 706910"/>
                <a:gd name="connsiteY16" fmla="*/ 514143 h 692243"/>
                <a:gd name="connsiteX17" fmla="*/ 526599 w 706910"/>
                <a:gd name="connsiteY17" fmla="*/ 516775 h 692243"/>
                <a:gd name="connsiteX18" fmla="*/ 493387 w 706910"/>
                <a:gd name="connsiteY18" fmla="*/ 545050 h 692243"/>
                <a:gd name="connsiteX19" fmla="*/ 490709 w 706910"/>
                <a:gd name="connsiteY19" fmla="*/ 547262 h 692243"/>
                <a:gd name="connsiteX20" fmla="*/ 490616 w 706910"/>
                <a:gd name="connsiteY20" fmla="*/ 547262 h 692243"/>
                <a:gd name="connsiteX21" fmla="*/ 488473 w 706910"/>
                <a:gd name="connsiteY21" fmla="*/ 548986 h 692243"/>
                <a:gd name="connsiteX22" fmla="*/ 484607 w 706910"/>
                <a:gd name="connsiteY22" fmla="*/ 552013 h 692243"/>
                <a:gd name="connsiteX23" fmla="*/ 484141 w 706910"/>
                <a:gd name="connsiteY23" fmla="*/ 552409 h 692243"/>
                <a:gd name="connsiteX24" fmla="*/ 481695 w 706910"/>
                <a:gd name="connsiteY24" fmla="*/ 554226 h 692243"/>
                <a:gd name="connsiteX25" fmla="*/ 479623 w 706910"/>
                <a:gd name="connsiteY25" fmla="*/ 555810 h 692243"/>
                <a:gd name="connsiteX26" fmla="*/ 476502 w 706910"/>
                <a:gd name="connsiteY26" fmla="*/ 557882 h 692243"/>
                <a:gd name="connsiteX27" fmla="*/ 438562 w 706910"/>
                <a:gd name="connsiteY27" fmla="*/ 587414 h 692243"/>
                <a:gd name="connsiteX28" fmla="*/ 428454 w 706910"/>
                <a:gd name="connsiteY28" fmla="*/ 615176 h 692243"/>
                <a:gd name="connsiteX29" fmla="*/ 424285 w 706910"/>
                <a:gd name="connsiteY29" fmla="*/ 628638 h 692243"/>
                <a:gd name="connsiteX30" fmla="*/ 405746 w 706910"/>
                <a:gd name="connsiteY30" fmla="*/ 643008 h 692243"/>
                <a:gd name="connsiteX31" fmla="*/ 401484 w 706910"/>
                <a:gd name="connsiteY31" fmla="*/ 669069 h 692243"/>
                <a:gd name="connsiteX32" fmla="*/ 391376 w 706910"/>
                <a:gd name="connsiteY32" fmla="*/ 685908 h 692243"/>
                <a:gd name="connsiteX33" fmla="*/ 371184 w 706910"/>
                <a:gd name="connsiteY33" fmla="*/ 692243 h 692243"/>
                <a:gd name="connsiteX34" fmla="*/ 361053 w 706910"/>
                <a:gd name="connsiteY34" fmla="*/ 674613 h 692243"/>
                <a:gd name="connsiteX35" fmla="*/ 336248 w 706910"/>
                <a:gd name="connsiteY35" fmla="*/ 675405 h 692243"/>
                <a:gd name="connsiteX36" fmla="*/ 316848 w 706910"/>
                <a:gd name="connsiteY36" fmla="*/ 685512 h 692243"/>
                <a:gd name="connsiteX37" fmla="*/ 277697 w 706910"/>
                <a:gd name="connsiteY37" fmla="*/ 682135 h 692243"/>
                <a:gd name="connsiteX38" fmla="*/ 265097 w 706910"/>
                <a:gd name="connsiteY38" fmla="*/ 667463 h 692243"/>
                <a:gd name="connsiteX39" fmla="*/ 256200 w 706910"/>
                <a:gd name="connsiteY39" fmla="*/ 646362 h 692243"/>
                <a:gd name="connsiteX40" fmla="*/ 257062 w 706910"/>
                <a:gd name="connsiteY40" fmla="*/ 625727 h 692243"/>
                <a:gd name="connsiteX41" fmla="*/ 254966 w 706910"/>
                <a:gd name="connsiteY41" fmla="*/ 608003 h 692243"/>
                <a:gd name="connsiteX42" fmla="*/ 245673 w 706910"/>
                <a:gd name="connsiteY42" fmla="*/ 587391 h 692243"/>
                <a:gd name="connsiteX43" fmla="*/ 250751 w 706910"/>
                <a:gd name="connsiteY43" fmla="*/ 563379 h 692243"/>
                <a:gd name="connsiteX44" fmla="*/ 244881 w 706910"/>
                <a:gd name="connsiteY44" fmla="*/ 549917 h 692243"/>
                <a:gd name="connsiteX45" fmla="*/ 240643 w 706910"/>
                <a:gd name="connsiteY45" fmla="*/ 530913 h 692243"/>
                <a:gd name="connsiteX46" fmla="*/ 217935 w 706910"/>
                <a:gd name="connsiteY46" fmla="*/ 512443 h 692243"/>
                <a:gd name="connsiteX47" fmla="*/ 203565 w 706910"/>
                <a:gd name="connsiteY47" fmla="*/ 512443 h 692243"/>
                <a:gd name="connsiteX48" fmla="*/ 179553 w 706910"/>
                <a:gd name="connsiteY48" fmla="*/ 501847 h 692243"/>
                <a:gd name="connsiteX49" fmla="*/ 164391 w 706910"/>
                <a:gd name="connsiteY49" fmla="*/ 492600 h 692243"/>
                <a:gd name="connsiteX50" fmla="*/ 145386 w 706910"/>
                <a:gd name="connsiteY50" fmla="*/ 508181 h 692243"/>
                <a:gd name="connsiteX51" fmla="*/ 80150 w 706910"/>
                <a:gd name="connsiteY51" fmla="*/ 508181 h 692243"/>
                <a:gd name="connsiteX52" fmla="*/ 53204 w 706910"/>
                <a:gd name="connsiteY52" fmla="*/ 493578 h 692243"/>
                <a:gd name="connsiteX53" fmla="*/ 38438 w 706910"/>
                <a:gd name="connsiteY53" fmla="*/ 493462 h 692243"/>
                <a:gd name="connsiteX54" fmla="*/ 17803 w 706910"/>
                <a:gd name="connsiteY54" fmla="*/ 493462 h 692243"/>
                <a:gd name="connsiteX55" fmla="*/ 16941 w 706910"/>
                <a:gd name="connsiteY55" fmla="*/ 482516 h 692243"/>
                <a:gd name="connsiteX56" fmla="*/ 22880 w 706910"/>
                <a:gd name="connsiteY56" fmla="*/ 458946 h 692243"/>
                <a:gd name="connsiteX57" fmla="*/ 16149 w 706910"/>
                <a:gd name="connsiteY57" fmla="*/ 446672 h 692243"/>
                <a:gd name="connsiteX58" fmla="*/ 19922 w 706910"/>
                <a:gd name="connsiteY58" fmla="*/ 435330 h 692243"/>
                <a:gd name="connsiteX59" fmla="*/ 29611 w 706910"/>
                <a:gd name="connsiteY59" fmla="*/ 394502 h 692243"/>
                <a:gd name="connsiteX60" fmla="*/ 23672 w 706910"/>
                <a:gd name="connsiteY60" fmla="*/ 355282 h 692243"/>
                <a:gd name="connsiteX61" fmla="*/ 6437 w 706910"/>
                <a:gd name="connsiteY61" fmla="*/ 328754 h 692243"/>
                <a:gd name="connsiteX62" fmla="*/ 498 w 706910"/>
                <a:gd name="connsiteY62" fmla="*/ 289580 h 692243"/>
                <a:gd name="connsiteX63" fmla="*/ 23672 w 706910"/>
                <a:gd name="connsiteY63" fmla="*/ 283315 h 692243"/>
                <a:gd name="connsiteX64" fmla="*/ 22880 w 706910"/>
                <a:gd name="connsiteY64" fmla="*/ 270645 h 692243"/>
                <a:gd name="connsiteX65" fmla="*/ 3875 w 706910"/>
                <a:gd name="connsiteY65" fmla="*/ 258441 h 692243"/>
                <a:gd name="connsiteX66" fmla="*/ 5645 w 706910"/>
                <a:gd name="connsiteY66" fmla="*/ 242418 h 692243"/>
                <a:gd name="connsiteX67" fmla="*/ 30030 w 706910"/>
                <a:gd name="connsiteY67" fmla="*/ 190574 h 692243"/>
                <a:gd name="connsiteX68" fmla="*/ 43538 w 706910"/>
                <a:gd name="connsiteY68" fmla="*/ 190574 h 692243"/>
                <a:gd name="connsiteX69" fmla="*/ 43538 w 706910"/>
                <a:gd name="connsiteY69" fmla="*/ 166189 h 692243"/>
                <a:gd name="connsiteX70" fmla="*/ 40138 w 706910"/>
                <a:gd name="connsiteY70" fmla="*/ 155243 h 692243"/>
                <a:gd name="connsiteX71" fmla="*/ 46496 w 706910"/>
                <a:gd name="connsiteY71" fmla="*/ 124034 h 692243"/>
                <a:gd name="connsiteX72" fmla="*/ 54904 w 706910"/>
                <a:gd name="connsiteY72" fmla="*/ 108872 h 692243"/>
                <a:gd name="connsiteX73" fmla="*/ 64546 w 706910"/>
                <a:gd name="connsiteY73" fmla="*/ 96691 h 692243"/>
                <a:gd name="connsiteX74" fmla="*/ 49873 w 706910"/>
                <a:gd name="connsiteY74" fmla="*/ 77267 h 692243"/>
                <a:gd name="connsiteX75" fmla="*/ 46077 w 706910"/>
                <a:gd name="connsiteY75" fmla="*/ 58612 h 692243"/>
                <a:gd name="connsiteX76" fmla="*/ 54438 w 706910"/>
                <a:gd name="connsiteY76" fmla="*/ 58332 h 692243"/>
                <a:gd name="connsiteX77" fmla="*/ 81408 w 706910"/>
                <a:gd name="connsiteY77" fmla="*/ 54164 h 692243"/>
                <a:gd name="connsiteX78" fmla="*/ 122701 w 706910"/>
                <a:gd name="connsiteY78" fmla="*/ 14524 h 692243"/>
                <a:gd name="connsiteX79" fmla="*/ 158918 w 706910"/>
                <a:gd name="connsiteY79" fmla="*/ 11147 h 692243"/>
                <a:gd name="connsiteX80" fmla="*/ 172379 w 706910"/>
                <a:gd name="connsiteY80" fmla="*/ 4416 h 692243"/>
                <a:gd name="connsiteX81" fmla="*/ 194342 w 706910"/>
                <a:gd name="connsiteY81" fmla="*/ 247 h 692243"/>
                <a:gd name="connsiteX82" fmla="*/ 249889 w 706910"/>
                <a:gd name="connsiteY82" fmla="*/ 15316 h 692243"/>
                <a:gd name="connsiteX83" fmla="*/ 297936 w 706910"/>
                <a:gd name="connsiteY83" fmla="*/ 37302 h 692243"/>
                <a:gd name="connsiteX84" fmla="*/ 314798 w 706910"/>
                <a:gd name="connsiteY84" fmla="*/ 29662 h 692243"/>
                <a:gd name="connsiteX85" fmla="*/ 344237 w 706910"/>
                <a:gd name="connsiteY85" fmla="*/ 17854 h 692243"/>
                <a:gd name="connsiteX86" fmla="*/ 365338 w 706910"/>
                <a:gd name="connsiteY86" fmla="*/ 35531 h 692243"/>
                <a:gd name="connsiteX87" fmla="*/ 379079 w 706910"/>
                <a:gd name="connsiteY87" fmla="*/ 44032 h 692243"/>
                <a:gd name="connsiteX88" fmla="*/ 394777 w 706910"/>
                <a:gd name="connsiteY88" fmla="*/ 31363 h 692243"/>
                <a:gd name="connsiteX89" fmla="*/ 403278 w 706910"/>
                <a:gd name="connsiteY89" fmla="*/ 23793 h 692243"/>
                <a:gd name="connsiteX90" fmla="*/ 430248 w 706910"/>
                <a:gd name="connsiteY90" fmla="*/ 224 h 692243"/>
                <a:gd name="connsiteX91" fmla="*/ 438585 w 706910"/>
                <a:gd name="connsiteY91" fmla="*/ 28801 h 692243"/>
                <a:gd name="connsiteX92" fmla="*/ 426870 w 706910"/>
                <a:gd name="connsiteY92" fmla="*/ 46501 h 692243"/>
                <a:gd name="connsiteX93" fmla="*/ 418369 w 706910"/>
                <a:gd name="connsiteY93" fmla="*/ 62478 h 692243"/>
                <a:gd name="connsiteX94" fmla="*/ 432693 w 706910"/>
                <a:gd name="connsiteY94" fmla="*/ 78548 h 692243"/>
                <a:gd name="connsiteX95" fmla="*/ 457171 w 706910"/>
                <a:gd name="connsiteY95" fmla="*/ 76848 h 692243"/>
                <a:gd name="connsiteX96" fmla="*/ 490848 w 706910"/>
                <a:gd name="connsiteY96" fmla="*/ 86094 h 692243"/>
                <a:gd name="connsiteX97" fmla="*/ 490848 w 706910"/>
                <a:gd name="connsiteY97" fmla="*/ 86094 h 692243"/>
                <a:gd name="connsiteX98" fmla="*/ 490685 w 706910"/>
                <a:gd name="connsiteY98" fmla="*/ 86257 h 692243"/>
                <a:gd name="connsiteX99" fmla="*/ 490499 w 706910"/>
                <a:gd name="connsiteY99" fmla="*/ 86444 h 692243"/>
                <a:gd name="connsiteX100" fmla="*/ 490220 w 706910"/>
                <a:gd name="connsiteY100" fmla="*/ 86700 h 692243"/>
                <a:gd name="connsiteX101" fmla="*/ 488799 w 706910"/>
                <a:gd name="connsiteY101" fmla="*/ 88377 h 692243"/>
                <a:gd name="connsiteX102" fmla="*/ 487308 w 706910"/>
                <a:gd name="connsiteY102" fmla="*/ 96784 h 692243"/>
                <a:gd name="connsiteX103" fmla="*/ 487774 w 706910"/>
                <a:gd name="connsiteY103" fmla="*/ 97763 h 692243"/>
                <a:gd name="connsiteX104" fmla="*/ 488077 w 706910"/>
                <a:gd name="connsiteY104" fmla="*/ 98298 h 692243"/>
                <a:gd name="connsiteX105" fmla="*/ 488869 w 706910"/>
                <a:gd name="connsiteY105" fmla="*/ 99440 h 692243"/>
                <a:gd name="connsiteX106" fmla="*/ 488892 w 706910"/>
                <a:gd name="connsiteY106" fmla="*/ 99463 h 692243"/>
                <a:gd name="connsiteX107" fmla="*/ 489777 w 706910"/>
                <a:gd name="connsiteY107" fmla="*/ 100395 h 692243"/>
                <a:gd name="connsiteX108" fmla="*/ 490825 w 706910"/>
                <a:gd name="connsiteY108" fmla="*/ 101349 h 692243"/>
                <a:gd name="connsiteX109" fmla="*/ 523594 w 706910"/>
                <a:gd name="connsiteY109" fmla="*/ 110596 h 692243"/>
                <a:gd name="connsiteX110" fmla="*/ 519239 w 706910"/>
                <a:gd name="connsiteY110" fmla="*/ 124383 h 692243"/>
                <a:gd name="connsiteX111" fmla="*/ 518214 w 706910"/>
                <a:gd name="connsiteY111" fmla="*/ 126689 h 692243"/>
                <a:gd name="connsiteX112" fmla="*/ 518214 w 706910"/>
                <a:gd name="connsiteY112" fmla="*/ 126689 h 692243"/>
                <a:gd name="connsiteX113" fmla="*/ 517562 w 706910"/>
                <a:gd name="connsiteY113" fmla="*/ 127900 h 692243"/>
                <a:gd name="connsiteX114" fmla="*/ 516305 w 706910"/>
                <a:gd name="connsiteY114" fmla="*/ 129670 h 692243"/>
                <a:gd name="connsiteX115" fmla="*/ 516025 w 706910"/>
                <a:gd name="connsiteY115" fmla="*/ 129950 h 692243"/>
                <a:gd name="connsiteX116" fmla="*/ 511297 w 706910"/>
                <a:gd name="connsiteY116" fmla="*/ 133839 h 692243"/>
                <a:gd name="connsiteX117" fmla="*/ 509760 w 706910"/>
                <a:gd name="connsiteY117" fmla="*/ 135656 h 692243"/>
                <a:gd name="connsiteX118" fmla="*/ 509737 w 706910"/>
                <a:gd name="connsiteY118" fmla="*/ 135656 h 692243"/>
                <a:gd name="connsiteX119" fmla="*/ 508852 w 706910"/>
                <a:gd name="connsiteY119" fmla="*/ 137286 h 692243"/>
                <a:gd name="connsiteX120" fmla="*/ 508595 w 706910"/>
                <a:gd name="connsiteY120" fmla="*/ 139755 h 692243"/>
                <a:gd name="connsiteX121" fmla="*/ 509178 w 706910"/>
                <a:gd name="connsiteY121" fmla="*/ 140989 h 692243"/>
                <a:gd name="connsiteX122" fmla="*/ 510389 w 706910"/>
                <a:gd name="connsiteY122" fmla="*/ 142154 h 692243"/>
                <a:gd name="connsiteX123" fmla="*/ 510412 w 706910"/>
                <a:gd name="connsiteY123" fmla="*/ 142154 h 692243"/>
                <a:gd name="connsiteX124" fmla="*/ 510715 w 706910"/>
                <a:gd name="connsiteY124" fmla="*/ 142363 h 692243"/>
                <a:gd name="connsiteX125" fmla="*/ 510994 w 706910"/>
                <a:gd name="connsiteY125" fmla="*/ 142573 h 692243"/>
                <a:gd name="connsiteX126" fmla="*/ 511926 w 706910"/>
                <a:gd name="connsiteY126" fmla="*/ 143202 h 692243"/>
                <a:gd name="connsiteX127" fmla="*/ 512764 w 706910"/>
                <a:gd name="connsiteY127" fmla="*/ 143854 h 692243"/>
                <a:gd name="connsiteX128" fmla="*/ 512788 w 706910"/>
                <a:gd name="connsiteY128" fmla="*/ 143854 h 692243"/>
                <a:gd name="connsiteX129" fmla="*/ 514208 w 706910"/>
                <a:gd name="connsiteY129" fmla="*/ 145251 h 692243"/>
                <a:gd name="connsiteX130" fmla="*/ 516002 w 706910"/>
                <a:gd name="connsiteY130" fmla="*/ 147324 h 692243"/>
                <a:gd name="connsiteX131" fmla="*/ 517679 w 706910"/>
                <a:gd name="connsiteY131" fmla="*/ 149187 h 692243"/>
                <a:gd name="connsiteX132" fmla="*/ 528718 w 706910"/>
                <a:gd name="connsiteY132" fmla="*/ 149350 h 692243"/>
                <a:gd name="connsiteX133" fmla="*/ 533260 w 706910"/>
                <a:gd name="connsiteY133" fmla="*/ 146672 h 692243"/>
                <a:gd name="connsiteX134" fmla="*/ 534005 w 706910"/>
                <a:gd name="connsiteY134" fmla="*/ 145834 h 692243"/>
                <a:gd name="connsiteX135" fmla="*/ 534448 w 706910"/>
                <a:gd name="connsiteY135" fmla="*/ 145065 h 692243"/>
                <a:gd name="connsiteX136" fmla="*/ 534611 w 706910"/>
                <a:gd name="connsiteY136" fmla="*/ 144622 h 692243"/>
                <a:gd name="connsiteX137" fmla="*/ 534680 w 706910"/>
                <a:gd name="connsiteY137" fmla="*/ 144436 h 692243"/>
                <a:gd name="connsiteX138" fmla="*/ 534774 w 706910"/>
                <a:gd name="connsiteY138" fmla="*/ 144157 h 692243"/>
                <a:gd name="connsiteX139" fmla="*/ 535123 w 706910"/>
                <a:gd name="connsiteY139" fmla="*/ 143481 h 692243"/>
                <a:gd name="connsiteX140" fmla="*/ 535239 w 706910"/>
                <a:gd name="connsiteY140" fmla="*/ 143365 h 692243"/>
                <a:gd name="connsiteX141" fmla="*/ 544788 w 706910"/>
                <a:gd name="connsiteY141" fmla="*/ 143435 h 692243"/>
                <a:gd name="connsiteX142" fmla="*/ 563304 w 706910"/>
                <a:gd name="connsiteY142" fmla="*/ 145228 h 692243"/>
                <a:gd name="connsiteX143" fmla="*/ 563863 w 706910"/>
                <a:gd name="connsiteY143" fmla="*/ 145414 h 692243"/>
                <a:gd name="connsiteX144" fmla="*/ 565447 w 706910"/>
                <a:gd name="connsiteY144" fmla="*/ 146206 h 692243"/>
                <a:gd name="connsiteX145" fmla="*/ 567426 w 706910"/>
                <a:gd name="connsiteY145" fmla="*/ 147837 h 692243"/>
                <a:gd name="connsiteX146" fmla="*/ 568055 w 706910"/>
                <a:gd name="connsiteY146" fmla="*/ 148512 h 692243"/>
                <a:gd name="connsiteX147" fmla="*/ 568521 w 706910"/>
                <a:gd name="connsiteY147" fmla="*/ 149071 h 692243"/>
                <a:gd name="connsiteX148" fmla="*/ 570012 w 706910"/>
                <a:gd name="connsiteY148" fmla="*/ 151051 h 692243"/>
                <a:gd name="connsiteX149" fmla="*/ 571223 w 706910"/>
                <a:gd name="connsiteY149" fmla="*/ 152588 h 692243"/>
                <a:gd name="connsiteX150" fmla="*/ 574041 w 706910"/>
                <a:gd name="connsiteY150" fmla="*/ 155615 h 692243"/>
                <a:gd name="connsiteX151" fmla="*/ 576416 w 706910"/>
                <a:gd name="connsiteY151" fmla="*/ 157781 h 692243"/>
                <a:gd name="connsiteX152" fmla="*/ 583497 w 706910"/>
                <a:gd name="connsiteY152" fmla="*/ 163278 h 692243"/>
                <a:gd name="connsiteX153" fmla="*/ 587409 w 706910"/>
                <a:gd name="connsiteY153" fmla="*/ 166049 h 692243"/>
                <a:gd name="connsiteX154" fmla="*/ 591485 w 706910"/>
                <a:gd name="connsiteY154" fmla="*/ 168914 h 692243"/>
                <a:gd name="connsiteX155" fmla="*/ 591508 w 706910"/>
                <a:gd name="connsiteY155" fmla="*/ 168937 h 692243"/>
                <a:gd name="connsiteX156" fmla="*/ 600335 w 706910"/>
                <a:gd name="connsiteY156" fmla="*/ 175459 h 692243"/>
                <a:gd name="connsiteX157" fmla="*/ 600359 w 706910"/>
                <a:gd name="connsiteY157" fmla="*/ 175459 h 692243"/>
                <a:gd name="connsiteX158" fmla="*/ 601500 w 706910"/>
                <a:gd name="connsiteY158" fmla="*/ 176320 h 692243"/>
                <a:gd name="connsiteX159" fmla="*/ 605459 w 706910"/>
                <a:gd name="connsiteY159" fmla="*/ 178603 h 692243"/>
                <a:gd name="connsiteX160" fmla="*/ 613285 w 706910"/>
                <a:gd name="connsiteY160" fmla="*/ 181747 h 692243"/>
                <a:gd name="connsiteX161" fmla="*/ 614449 w 706910"/>
                <a:gd name="connsiteY161" fmla="*/ 182120 h 692243"/>
                <a:gd name="connsiteX162" fmla="*/ 617174 w 706910"/>
                <a:gd name="connsiteY162" fmla="*/ 182911 h 692243"/>
                <a:gd name="connsiteX163" fmla="*/ 619713 w 706910"/>
                <a:gd name="connsiteY163" fmla="*/ 183587 h 692243"/>
                <a:gd name="connsiteX164" fmla="*/ 633826 w 706910"/>
                <a:gd name="connsiteY164" fmla="*/ 186405 h 692243"/>
                <a:gd name="connsiteX165" fmla="*/ 637623 w 706910"/>
                <a:gd name="connsiteY165" fmla="*/ 186964 h 692243"/>
                <a:gd name="connsiteX166" fmla="*/ 638275 w 706910"/>
                <a:gd name="connsiteY166" fmla="*/ 187057 h 692243"/>
                <a:gd name="connsiteX167" fmla="*/ 640348 w 706910"/>
                <a:gd name="connsiteY167" fmla="*/ 187336 h 692243"/>
                <a:gd name="connsiteX168" fmla="*/ 640650 w 706910"/>
                <a:gd name="connsiteY168" fmla="*/ 187406 h 692243"/>
                <a:gd name="connsiteX169" fmla="*/ 642654 w 706910"/>
                <a:gd name="connsiteY169" fmla="*/ 187663 h 692243"/>
                <a:gd name="connsiteX170" fmla="*/ 644330 w 706910"/>
                <a:gd name="connsiteY170" fmla="*/ 187872 h 692243"/>
                <a:gd name="connsiteX171" fmla="*/ 644493 w 706910"/>
                <a:gd name="connsiteY171" fmla="*/ 187872 h 692243"/>
                <a:gd name="connsiteX172" fmla="*/ 645937 w 706910"/>
                <a:gd name="connsiteY172" fmla="*/ 188082 h 692243"/>
                <a:gd name="connsiteX173" fmla="*/ 647009 w 706910"/>
                <a:gd name="connsiteY173" fmla="*/ 188268 h 692243"/>
                <a:gd name="connsiteX174" fmla="*/ 654322 w 706910"/>
                <a:gd name="connsiteY174" fmla="*/ 190457 h 692243"/>
                <a:gd name="connsiteX175" fmla="*/ 662846 w 706910"/>
                <a:gd name="connsiteY175" fmla="*/ 193881 h 692243"/>
                <a:gd name="connsiteX176" fmla="*/ 667690 w 706910"/>
                <a:gd name="connsiteY176" fmla="*/ 196373 h 692243"/>
                <a:gd name="connsiteX177" fmla="*/ 669111 w 706910"/>
                <a:gd name="connsiteY177" fmla="*/ 197258 h 692243"/>
                <a:gd name="connsiteX178" fmla="*/ 671976 w 706910"/>
                <a:gd name="connsiteY178" fmla="*/ 199843 h 692243"/>
                <a:gd name="connsiteX179" fmla="*/ 686346 w 706910"/>
                <a:gd name="connsiteY179" fmla="*/ 212513 h 692243"/>
                <a:gd name="connsiteX180" fmla="*/ 695429 w 706910"/>
                <a:gd name="connsiteY180" fmla="*/ 220199 h 692243"/>
                <a:gd name="connsiteX181" fmla="*/ 701019 w 706910"/>
                <a:gd name="connsiteY181" fmla="*/ 228467 h 692243"/>
                <a:gd name="connsiteX182" fmla="*/ 703278 w 706910"/>
                <a:gd name="connsiteY182" fmla="*/ 231937 h 692243"/>
                <a:gd name="connsiteX183" fmla="*/ 704349 w 706910"/>
                <a:gd name="connsiteY183" fmla="*/ 233521 h 692243"/>
                <a:gd name="connsiteX184" fmla="*/ 705956 w 706910"/>
                <a:gd name="connsiteY184" fmla="*/ 235664 h 692243"/>
                <a:gd name="connsiteX185" fmla="*/ 706911 w 706910"/>
                <a:gd name="connsiteY185" fmla="*/ 236898 h 692243"/>
                <a:gd name="connsiteX186" fmla="*/ 691772 w 706910"/>
                <a:gd name="connsiteY186" fmla="*/ 252479 h 692243"/>
                <a:gd name="connsiteX187" fmla="*/ 695149 w 706910"/>
                <a:gd name="connsiteY187" fmla="*/ 275676 h 6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706910" h="692243">
                  <a:moveTo>
                    <a:pt x="695173" y="275699"/>
                  </a:moveTo>
                  <a:cubicBezTo>
                    <a:pt x="695173" y="279076"/>
                    <a:pt x="697269" y="292934"/>
                    <a:pt x="697269" y="292934"/>
                  </a:cubicBezTo>
                  <a:cubicBezTo>
                    <a:pt x="697269" y="292934"/>
                    <a:pt x="687976" y="314431"/>
                    <a:pt x="685461" y="314431"/>
                  </a:cubicBezTo>
                  <a:cubicBezTo>
                    <a:pt x="682945" y="314431"/>
                    <a:pt x="658514" y="315223"/>
                    <a:pt x="650083" y="326239"/>
                  </a:cubicBezTo>
                  <a:cubicBezTo>
                    <a:pt x="641652" y="337232"/>
                    <a:pt x="644144" y="354886"/>
                    <a:pt x="644144" y="364179"/>
                  </a:cubicBezTo>
                  <a:cubicBezTo>
                    <a:pt x="644144" y="373471"/>
                    <a:pt x="651038" y="381041"/>
                    <a:pt x="643795" y="385209"/>
                  </a:cubicBezTo>
                  <a:cubicBezTo>
                    <a:pt x="636598" y="389378"/>
                    <a:pt x="635783" y="374310"/>
                    <a:pt x="622298" y="391940"/>
                  </a:cubicBezTo>
                  <a:cubicBezTo>
                    <a:pt x="608836" y="409618"/>
                    <a:pt x="603573" y="414718"/>
                    <a:pt x="606204" y="418910"/>
                  </a:cubicBezTo>
                  <a:cubicBezTo>
                    <a:pt x="608836" y="423079"/>
                    <a:pt x="609628" y="440803"/>
                    <a:pt x="609628" y="440803"/>
                  </a:cubicBezTo>
                  <a:cubicBezTo>
                    <a:pt x="609628" y="440803"/>
                    <a:pt x="597820" y="445042"/>
                    <a:pt x="593604" y="448395"/>
                  </a:cubicBezTo>
                  <a:cubicBezTo>
                    <a:pt x="589436" y="451773"/>
                    <a:pt x="587735" y="460996"/>
                    <a:pt x="589436" y="466073"/>
                  </a:cubicBezTo>
                  <a:cubicBezTo>
                    <a:pt x="591112" y="471103"/>
                    <a:pt x="587735" y="470987"/>
                    <a:pt x="575927" y="479884"/>
                  </a:cubicBezTo>
                  <a:cubicBezTo>
                    <a:pt x="564119" y="488850"/>
                    <a:pt x="548981" y="496420"/>
                    <a:pt x="544788" y="500589"/>
                  </a:cubicBezTo>
                  <a:lnTo>
                    <a:pt x="544253" y="501124"/>
                  </a:lnTo>
                  <a:cubicBezTo>
                    <a:pt x="543111" y="502149"/>
                    <a:pt x="540829" y="504245"/>
                    <a:pt x="537708" y="506994"/>
                  </a:cubicBezTo>
                  <a:cubicBezTo>
                    <a:pt x="536846" y="507785"/>
                    <a:pt x="535822" y="508694"/>
                    <a:pt x="534750" y="509625"/>
                  </a:cubicBezTo>
                  <a:cubicBezTo>
                    <a:pt x="533213" y="511046"/>
                    <a:pt x="531443" y="512537"/>
                    <a:pt x="529626" y="514143"/>
                  </a:cubicBezTo>
                  <a:cubicBezTo>
                    <a:pt x="528695" y="515029"/>
                    <a:pt x="527670" y="515914"/>
                    <a:pt x="526599" y="516775"/>
                  </a:cubicBezTo>
                  <a:cubicBezTo>
                    <a:pt x="516374" y="525766"/>
                    <a:pt x="503611" y="536619"/>
                    <a:pt x="493387" y="545050"/>
                  </a:cubicBezTo>
                  <a:cubicBezTo>
                    <a:pt x="492432" y="545795"/>
                    <a:pt x="491570" y="546494"/>
                    <a:pt x="490709" y="547262"/>
                  </a:cubicBezTo>
                  <a:lnTo>
                    <a:pt x="490616" y="547262"/>
                  </a:lnTo>
                  <a:cubicBezTo>
                    <a:pt x="489870" y="547845"/>
                    <a:pt x="489218" y="548473"/>
                    <a:pt x="488473" y="548986"/>
                  </a:cubicBezTo>
                  <a:cubicBezTo>
                    <a:pt x="487122" y="550057"/>
                    <a:pt x="485818" y="551152"/>
                    <a:pt x="484607" y="552013"/>
                  </a:cubicBezTo>
                  <a:cubicBezTo>
                    <a:pt x="484420" y="552223"/>
                    <a:pt x="484257" y="552363"/>
                    <a:pt x="484141" y="552409"/>
                  </a:cubicBezTo>
                  <a:cubicBezTo>
                    <a:pt x="483349" y="553085"/>
                    <a:pt x="482534" y="553714"/>
                    <a:pt x="481695" y="554226"/>
                  </a:cubicBezTo>
                  <a:cubicBezTo>
                    <a:pt x="480950" y="554785"/>
                    <a:pt x="480298" y="555297"/>
                    <a:pt x="479623" y="555810"/>
                  </a:cubicBezTo>
                  <a:cubicBezTo>
                    <a:pt x="478318" y="556741"/>
                    <a:pt x="477247" y="557417"/>
                    <a:pt x="476502" y="557882"/>
                  </a:cubicBezTo>
                  <a:cubicBezTo>
                    <a:pt x="466394" y="563822"/>
                    <a:pt x="443686" y="581475"/>
                    <a:pt x="438562" y="587414"/>
                  </a:cubicBezTo>
                  <a:cubicBezTo>
                    <a:pt x="433578" y="593353"/>
                    <a:pt x="428454" y="611822"/>
                    <a:pt x="428454" y="615176"/>
                  </a:cubicBezTo>
                  <a:cubicBezTo>
                    <a:pt x="428454" y="618530"/>
                    <a:pt x="431831" y="623630"/>
                    <a:pt x="424285" y="628638"/>
                  </a:cubicBezTo>
                  <a:cubicBezTo>
                    <a:pt x="416716" y="633762"/>
                    <a:pt x="408215" y="632015"/>
                    <a:pt x="405746" y="643008"/>
                  </a:cubicBezTo>
                  <a:cubicBezTo>
                    <a:pt x="403254" y="653978"/>
                    <a:pt x="404046" y="660708"/>
                    <a:pt x="401484" y="669069"/>
                  </a:cubicBezTo>
                  <a:cubicBezTo>
                    <a:pt x="399015" y="677570"/>
                    <a:pt x="401484" y="680039"/>
                    <a:pt x="391376" y="685908"/>
                  </a:cubicBezTo>
                  <a:cubicBezTo>
                    <a:pt x="381268" y="691847"/>
                    <a:pt x="371184" y="692243"/>
                    <a:pt x="371184" y="692243"/>
                  </a:cubicBezTo>
                  <a:cubicBezTo>
                    <a:pt x="369553" y="688470"/>
                    <a:pt x="361542" y="676266"/>
                    <a:pt x="361053" y="674613"/>
                  </a:cubicBezTo>
                  <a:cubicBezTo>
                    <a:pt x="360657" y="672912"/>
                    <a:pt x="339649" y="673728"/>
                    <a:pt x="336248" y="675405"/>
                  </a:cubicBezTo>
                  <a:cubicBezTo>
                    <a:pt x="332872" y="677105"/>
                    <a:pt x="320621" y="682997"/>
                    <a:pt x="316848" y="685512"/>
                  </a:cubicBezTo>
                  <a:cubicBezTo>
                    <a:pt x="313075" y="688074"/>
                    <a:pt x="293278" y="684721"/>
                    <a:pt x="277697" y="682135"/>
                  </a:cubicBezTo>
                  <a:cubicBezTo>
                    <a:pt x="262116" y="679643"/>
                    <a:pt x="265097" y="673704"/>
                    <a:pt x="265097" y="667463"/>
                  </a:cubicBezTo>
                  <a:cubicBezTo>
                    <a:pt x="265097" y="661221"/>
                    <a:pt x="260439" y="654769"/>
                    <a:pt x="256200" y="646362"/>
                  </a:cubicBezTo>
                  <a:cubicBezTo>
                    <a:pt x="252008" y="637931"/>
                    <a:pt x="257062" y="630385"/>
                    <a:pt x="257062" y="625727"/>
                  </a:cubicBezTo>
                  <a:cubicBezTo>
                    <a:pt x="257062" y="621069"/>
                    <a:pt x="257854" y="615153"/>
                    <a:pt x="254966" y="608003"/>
                  </a:cubicBezTo>
                  <a:cubicBezTo>
                    <a:pt x="252008" y="600876"/>
                    <a:pt x="246092" y="597103"/>
                    <a:pt x="245673" y="587391"/>
                  </a:cubicBezTo>
                  <a:cubicBezTo>
                    <a:pt x="245277" y="577702"/>
                    <a:pt x="249470" y="573487"/>
                    <a:pt x="250751" y="563379"/>
                  </a:cubicBezTo>
                  <a:cubicBezTo>
                    <a:pt x="252008" y="553271"/>
                    <a:pt x="245673" y="552875"/>
                    <a:pt x="244881" y="549917"/>
                  </a:cubicBezTo>
                  <a:cubicBezTo>
                    <a:pt x="244020" y="546959"/>
                    <a:pt x="241923" y="537643"/>
                    <a:pt x="240643" y="530913"/>
                  </a:cubicBezTo>
                  <a:cubicBezTo>
                    <a:pt x="239338" y="524158"/>
                    <a:pt x="227134" y="517404"/>
                    <a:pt x="217935" y="512443"/>
                  </a:cubicBezTo>
                  <a:cubicBezTo>
                    <a:pt x="208595" y="507320"/>
                    <a:pt x="209434" y="512443"/>
                    <a:pt x="203565" y="512443"/>
                  </a:cubicBezTo>
                  <a:cubicBezTo>
                    <a:pt x="197696" y="512443"/>
                    <a:pt x="184234" y="508181"/>
                    <a:pt x="179553" y="501847"/>
                  </a:cubicBezTo>
                  <a:cubicBezTo>
                    <a:pt x="174918" y="495581"/>
                    <a:pt x="169445" y="492600"/>
                    <a:pt x="164391" y="492600"/>
                  </a:cubicBezTo>
                  <a:cubicBezTo>
                    <a:pt x="159337" y="492600"/>
                    <a:pt x="158056" y="505200"/>
                    <a:pt x="145386" y="508181"/>
                  </a:cubicBezTo>
                  <a:cubicBezTo>
                    <a:pt x="132786" y="511139"/>
                    <a:pt x="90678" y="508181"/>
                    <a:pt x="80150" y="508181"/>
                  </a:cubicBezTo>
                  <a:cubicBezTo>
                    <a:pt x="69623" y="508181"/>
                    <a:pt x="60354" y="501450"/>
                    <a:pt x="53204" y="493578"/>
                  </a:cubicBezTo>
                  <a:cubicBezTo>
                    <a:pt x="46030" y="485706"/>
                    <a:pt x="46473" y="493858"/>
                    <a:pt x="38438" y="493462"/>
                  </a:cubicBezTo>
                  <a:cubicBezTo>
                    <a:pt x="30403" y="493019"/>
                    <a:pt x="25372" y="493858"/>
                    <a:pt x="17803" y="493462"/>
                  </a:cubicBezTo>
                  <a:cubicBezTo>
                    <a:pt x="10210" y="493019"/>
                    <a:pt x="11468" y="484635"/>
                    <a:pt x="16941" y="482516"/>
                  </a:cubicBezTo>
                  <a:cubicBezTo>
                    <a:pt x="22461" y="480350"/>
                    <a:pt x="22880" y="466073"/>
                    <a:pt x="22880" y="458946"/>
                  </a:cubicBezTo>
                  <a:cubicBezTo>
                    <a:pt x="22880" y="451819"/>
                    <a:pt x="19107" y="453007"/>
                    <a:pt x="16149" y="446672"/>
                  </a:cubicBezTo>
                  <a:cubicBezTo>
                    <a:pt x="13191" y="440407"/>
                    <a:pt x="19922" y="435330"/>
                    <a:pt x="19922" y="435330"/>
                  </a:cubicBezTo>
                  <a:cubicBezTo>
                    <a:pt x="19922" y="435330"/>
                    <a:pt x="26653" y="411318"/>
                    <a:pt x="29611" y="394502"/>
                  </a:cubicBezTo>
                  <a:cubicBezTo>
                    <a:pt x="32569" y="377663"/>
                    <a:pt x="27445" y="363713"/>
                    <a:pt x="23672" y="355282"/>
                  </a:cubicBezTo>
                  <a:cubicBezTo>
                    <a:pt x="19899" y="346874"/>
                    <a:pt x="13960" y="339305"/>
                    <a:pt x="6437" y="328754"/>
                  </a:cubicBezTo>
                  <a:cubicBezTo>
                    <a:pt x="-1132" y="318227"/>
                    <a:pt x="-294" y="292142"/>
                    <a:pt x="498" y="289580"/>
                  </a:cubicBezTo>
                  <a:cubicBezTo>
                    <a:pt x="1360" y="287111"/>
                    <a:pt x="23672" y="283315"/>
                    <a:pt x="23672" y="283315"/>
                  </a:cubicBezTo>
                  <a:cubicBezTo>
                    <a:pt x="23672" y="283315"/>
                    <a:pt x="28749" y="276980"/>
                    <a:pt x="22880" y="270645"/>
                  </a:cubicBezTo>
                  <a:cubicBezTo>
                    <a:pt x="16941" y="264310"/>
                    <a:pt x="8999" y="263518"/>
                    <a:pt x="3875" y="258441"/>
                  </a:cubicBezTo>
                  <a:cubicBezTo>
                    <a:pt x="-1132" y="253411"/>
                    <a:pt x="3479" y="247076"/>
                    <a:pt x="5645" y="242418"/>
                  </a:cubicBezTo>
                  <a:cubicBezTo>
                    <a:pt x="7718" y="237783"/>
                    <a:pt x="26257" y="197817"/>
                    <a:pt x="30030" y="190574"/>
                  </a:cubicBezTo>
                  <a:cubicBezTo>
                    <a:pt x="33803" y="183447"/>
                    <a:pt x="39719" y="191878"/>
                    <a:pt x="43538" y="190574"/>
                  </a:cubicBezTo>
                  <a:cubicBezTo>
                    <a:pt x="47311" y="189363"/>
                    <a:pt x="45611" y="175901"/>
                    <a:pt x="43538" y="166189"/>
                  </a:cubicBezTo>
                  <a:cubicBezTo>
                    <a:pt x="41442" y="156500"/>
                    <a:pt x="39742" y="157758"/>
                    <a:pt x="40138" y="155243"/>
                  </a:cubicBezTo>
                  <a:cubicBezTo>
                    <a:pt x="40580" y="152681"/>
                    <a:pt x="44330" y="137100"/>
                    <a:pt x="46496" y="124034"/>
                  </a:cubicBezTo>
                  <a:cubicBezTo>
                    <a:pt x="48569" y="110968"/>
                    <a:pt x="51923" y="111434"/>
                    <a:pt x="54904" y="108872"/>
                  </a:cubicBezTo>
                  <a:cubicBezTo>
                    <a:pt x="57815" y="106310"/>
                    <a:pt x="65035" y="102141"/>
                    <a:pt x="64546" y="96691"/>
                  </a:cubicBezTo>
                  <a:cubicBezTo>
                    <a:pt x="64150" y="91218"/>
                    <a:pt x="55300" y="85302"/>
                    <a:pt x="49873" y="77267"/>
                  </a:cubicBezTo>
                  <a:cubicBezTo>
                    <a:pt x="46496" y="72423"/>
                    <a:pt x="45960" y="64551"/>
                    <a:pt x="46077" y="58612"/>
                  </a:cubicBezTo>
                  <a:cubicBezTo>
                    <a:pt x="48732" y="58612"/>
                    <a:pt x="51480" y="58542"/>
                    <a:pt x="54438" y="58332"/>
                  </a:cubicBezTo>
                  <a:cubicBezTo>
                    <a:pt x="67108" y="57541"/>
                    <a:pt x="73024" y="58332"/>
                    <a:pt x="81408" y="54164"/>
                  </a:cubicBezTo>
                  <a:cubicBezTo>
                    <a:pt x="89909" y="49901"/>
                    <a:pt x="114270" y="30571"/>
                    <a:pt x="122701" y="14524"/>
                  </a:cubicBezTo>
                  <a:cubicBezTo>
                    <a:pt x="131132" y="-1500"/>
                    <a:pt x="150533" y="11147"/>
                    <a:pt x="158918" y="11147"/>
                  </a:cubicBezTo>
                  <a:cubicBezTo>
                    <a:pt x="167302" y="11147"/>
                    <a:pt x="168210" y="10355"/>
                    <a:pt x="172379" y="4416"/>
                  </a:cubicBezTo>
                  <a:cubicBezTo>
                    <a:pt x="176618" y="-1523"/>
                    <a:pt x="185049" y="247"/>
                    <a:pt x="194342" y="247"/>
                  </a:cubicBezTo>
                  <a:cubicBezTo>
                    <a:pt x="203635" y="247"/>
                    <a:pt x="246512" y="14524"/>
                    <a:pt x="249889" y="15316"/>
                  </a:cubicBezTo>
                  <a:cubicBezTo>
                    <a:pt x="253266" y="16201"/>
                    <a:pt x="281959" y="36416"/>
                    <a:pt x="297936" y="37302"/>
                  </a:cubicBezTo>
                  <a:cubicBezTo>
                    <a:pt x="313913" y="38093"/>
                    <a:pt x="312306" y="33039"/>
                    <a:pt x="314798" y="29662"/>
                  </a:cubicBezTo>
                  <a:cubicBezTo>
                    <a:pt x="317267" y="26285"/>
                    <a:pt x="329937" y="21231"/>
                    <a:pt x="344237" y="17854"/>
                  </a:cubicBezTo>
                  <a:cubicBezTo>
                    <a:pt x="358607" y="14477"/>
                    <a:pt x="358607" y="30524"/>
                    <a:pt x="365338" y="35531"/>
                  </a:cubicBezTo>
                  <a:cubicBezTo>
                    <a:pt x="372069" y="40655"/>
                    <a:pt x="379079" y="44032"/>
                    <a:pt x="379079" y="44032"/>
                  </a:cubicBezTo>
                  <a:cubicBezTo>
                    <a:pt x="379079" y="44032"/>
                    <a:pt x="390608" y="38909"/>
                    <a:pt x="394777" y="31363"/>
                  </a:cubicBezTo>
                  <a:cubicBezTo>
                    <a:pt x="399039" y="23793"/>
                    <a:pt x="403278" y="23793"/>
                    <a:pt x="403278" y="23793"/>
                  </a:cubicBezTo>
                  <a:cubicBezTo>
                    <a:pt x="403278" y="23793"/>
                    <a:pt x="427686" y="224"/>
                    <a:pt x="430248" y="224"/>
                  </a:cubicBezTo>
                  <a:cubicBezTo>
                    <a:pt x="432809" y="224"/>
                    <a:pt x="438585" y="22023"/>
                    <a:pt x="438585" y="28801"/>
                  </a:cubicBezTo>
                  <a:cubicBezTo>
                    <a:pt x="438585" y="35578"/>
                    <a:pt x="432716" y="39770"/>
                    <a:pt x="426870" y="46501"/>
                  </a:cubicBezTo>
                  <a:cubicBezTo>
                    <a:pt x="420931" y="53255"/>
                    <a:pt x="418369" y="60009"/>
                    <a:pt x="418369" y="62478"/>
                  </a:cubicBezTo>
                  <a:cubicBezTo>
                    <a:pt x="418369" y="64947"/>
                    <a:pt x="430224" y="78548"/>
                    <a:pt x="432693" y="78548"/>
                  </a:cubicBezTo>
                  <a:cubicBezTo>
                    <a:pt x="435162" y="78548"/>
                    <a:pt x="452932" y="76848"/>
                    <a:pt x="457171" y="76848"/>
                  </a:cubicBezTo>
                  <a:cubicBezTo>
                    <a:pt x="461410" y="76848"/>
                    <a:pt x="482324" y="86048"/>
                    <a:pt x="490848" y="86094"/>
                  </a:cubicBezTo>
                  <a:lnTo>
                    <a:pt x="490848" y="86094"/>
                  </a:lnTo>
                  <a:cubicBezTo>
                    <a:pt x="490848" y="86094"/>
                    <a:pt x="490755" y="86187"/>
                    <a:pt x="490685" y="86257"/>
                  </a:cubicBezTo>
                  <a:cubicBezTo>
                    <a:pt x="490662" y="86281"/>
                    <a:pt x="490569" y="86351"/>
                    <a:pt x="490499" y="86444"/>
                  </a:cubicBezTo>
                  <a:cubicBezTo>
                    <a:pt x="490406" y="86537"/>
                    <a:pt x="490313" y="86607"/>
                    <a:pt x="490220" y="86700"/>
                  </a:cubicBezTo>
                  <a:cubicBezTo>
                    <a:pt x="489847" y="87096"/>
                    <a:pt x="489335" y="87655"/>
                    <a:pt x="488799" y="88377"/>
                  </a:cubicBezTo>
                  <a:cubicBezTo>
                    <a:pt x="487355" y="90356"/>
                    <a:pt x="485934" y="93407"/>
                    <a:pt x="487308" y="96784"/>
                  </a:cubicBezTo>
                  <a:cubicBezTo>
                    <a:pt x="487425" y="97134"/>
                    <a:pt x="487588" y="97437"/>
                    <a:pt x="487774" y="97763"/>
                  </a:cubicBezTo>
                  <a:cubicBezTo>
                    <a:pt x="487844" y="97926"/>
                    <a:pt x="487937" y="98112"/>
                    <a:pt x="488077" y="98298"/>
                  </a:cubicBezTo>
                  <a:cubicBezTo>
                    <a:pt x="488286" y="98671"/>
                    <a:pt x="488566" y="99067"/>
                    <a:pt x="488869" y="99440"/>
                  </a:cubicBezTo>
                  <a:cubicBezTo>
                    <a:pt x="488869" y="99440"/>
                    <a:pt x="488892" y="99440"/>
                    <a:pt x="488892" y="99463"/>
                  </a:cubicBezTo>
                  <a:cubicBezTo>
                    <a:pt x="489148" y="99812"/>
                    <a:pt x="489451" y="100115"/>
                    <a:pt x="489777" y="100395"/>
                  </a:cubicBezTo>
                  <a:cubicBezTo>
                    <a:pt x="490080" y="100697"/>
                    <a:pt x="490452" y="101046"/>
                    <a:pt x="490825" y="101349"/>
                  </a:cubicBezTo>
                  <a:cubicBezTo>
                    <a:pt x="499838" y="108709"/>
                    <a:pt x="522523" y="110502"/>
                    <a:pt x="523594" y="110596"/>
                  </a:cubicBezTo>
                  <a:cubicBezTo>
                    <a:pt x="523594" y="110596"/>
                    <a:pt x="521591" y="118561"/>
                    <a:pt x="519239" y="124383"/>
                  </a:cubicBezTo>
                  <a:cubicBezTo>
                    <a:pt x="518890" y="125222"/>
                    <a:pt x="518564" y="125990"/>
                    <a:pt x="518214" y="126689"/>
                  </a:cubicBezTo>
                  <a:lnTo>
                    <a:pt x="518214" y="126689"/>
                  </a:lnTo>
                  <a:cubicBezTo>
                    <a:pt x="517958" y="127155"/>
                    <a:pt x="517772" y="127527"/>
                    <a:pt x="517562" y="127900"/>
                  </a:cubicBezTo>
                  <a:cubicBezTo>
                    <a:pt x="517166" y="128669"/>
                    <a:pt x="516724" y="129251"/>
                    <a:pt x="516305" y="129670"/>
                  </a:cubicBezTo>
                  <a:cubicBezTo>
                    <a:pt x="516211" y="129787"/>
                    <a:pt x="516118" y="129880"/>
                    <a:pt x="516025" y="129950"/>
                  </a:cubicBezTo>
                  <a:cubicBezTo>
                    <a:pt x="514791" y="130881"/>
                    <a:pt x="512904" y="132255"/>
                    <a:pt x="511297" y="133839"/>
                  </a:cubicBezTo>
                  <a:cubicBezTo>
                    <a:pt x="510738" y="134421"/>
                    <a:pt x="510179" y="135050"/>
                    <a:pt x="509760" y="135656"/>
                  </a:cubicBezTo>
                  <a:lnTo>
                    <a:pt x="509737" y="135656"/>
                  </a:lnTo>
                  <a:cubicBezTo>
                    <a:pt x="509341" y="136215"/>
                    <a:pt x="509015" y="136727"/>
                    <a:pt x="508852" y="137286"/>
                  </a:cubicBezTo>
                  <a:cubicBezTo>
                    <a:pt x="508479" y="138078"/>
                    <a:pt x="508386" y="138916"/>
                    <a:pt x="508595" y="139755"/>
                  </a:cubicBezTo>
                  <a:cubicBezTo>
                    <a:pt x="508689" y="140151"/>
                    <a:pt x="508875" y="140593"/>
                    <a:pt x="509178" y="140989"/>
                  </a:cubicBezTo>
                  <a:cubicBezTo>
                    <a:pt x="509480" y="141385"/>
                    <a:pt x="509900" y="141781"/>
                    <a:pt x="510389" y="142154"/>
                  </a:cubicBezTo>
                  <a:lnTo>
                    <a:pt x="510412" y="142154"/>
                  </a:lnTo>
                  <a:cubicBezTo>
                    <a:pt x="510412" y="142154"/>
                    <a:pt x="510622" y="142317"/>
                    <a:pt x="510715" y="142363"/>
                  </a:cubicBezTo>
                  <a:cubicBezTo>
                    <a:pt x="510808" y="142456"/>
                    <a:pt x="510901" y="142526"/>
                    <a:pt x="510994" y="142573"/>
                  </a:cubicBezTo>
                  <a:cubicBezTo>
                    <a:pt x="511297" y="142782"/>
                    <a:pt x="511623" y="142969"/>
                    <a:pt x="511926" y="143202"/>
                  </a:cubicBezTo>
                  <a:cubicBezTo>
                    <a:pt x="512229" y="143388"/>
                    <a:pt x="512508" y="143598"/>
                    <a:pt x="512764" y="143854"/>
                  </a:cubicBezTo>
                  <a:lnTo>
                    <a:pt x="512788" y="143854"/>
                  </a:lnTo>
                  <a:cubicBezTo>
                    <a:pt x="513323" y="144296"/>
                    <a:pt x="513766" y="144785"/>
                    <a:pt x="514208" y="145251"/>
                  </a:cubicBezTo>
                  <a:cubicBezTo>
                    <a:pt x="514860" y="145927"/>
                    <a:pt x="515443" y="146649"/>
                    <a:pt x="516002" y="147324"/>
                  </a:cubicBezTo>
                  <a:cubicBezTo>
                    <a:pt x="516561" y="147976"/>
                    <a:pt x="517073" y="148628"/>
                    <a:pt x="517679" y="149187"/>
                  </a:cubicBezTo>
                  <a:cubicBezTo>
                    <a:pt x="519821" y="151167"/>
                    <a:pt x="522523" y="152005"/>
                    <a:pt x="528718" y="149350"/>
                  </a:cubicBezTo>
                  <a:cubicBezTo>
                    <a:pt x="531024" y="148372"/>
                    <a:pt x="532421" y="147464"/>
                    <a:pt x="533260" y="146672"/>
                  </a:cubicBezTo>
                  <a:cubicBezTo>
                    <a:pt x="533563" y="146369"/>
                    <a:pt x="533819" y="146113"/>
                    <a:pt x="534005" y="145834"/>
                  </a:cubicBezTo>
                  <a:cubicBezTo>
                    <a:pt x="534191" y="145554"/>
                    <a:pt x="534308" y="145298"/>
                    <a:pt x="534448" y="145065"/>
                  </a:cubicBezTo>
                  <a:cubicBezTo>
                    <a:pt x="534517" y="144902"/>
                    <a:pt x="534564" y="144762"/>
                    <a:pt x="534611" y="144622"/>
                  </a:cubicBezTo>
                  <a:cubicBezTo>
                    <a:pt x="534634" y="144553"/>
                    <a:pt x="534680" y="144506"/>
                    <a:pt x="534680" y="144436"/>
                  </a:cubicBezTo>
                  <a:lnTo>
                    <a:pt x="534774" y="144157"/>
                  </a:lnTo>
                  <a:cubicBezTo>
                    <a:pt x="534867" y="143877"/>
                    <a:pt x="534960" y="143668"/>
                    <a:pt x="535123" y="143481"/>
                  </a:cubicBezTo>
                  <a:cubicBezTo>
                    <a:pt x="535146" y="143411"/>
                    <a:pt x="535216" y="143388"/>
                    <a:pt x="535239" y="143365"/>
                  </a:cubicBezTo>
                  <a:cubicBezTo>
                    <a:pt x="536008" y="142806"/>
                    <a:pt x="538011" y="142782"/>
                    <a:pt x="544788" y="143435"/>
                  </a:cubicBezTo>
                  <a:cubicBezTo>
                    <a:pt x="554733" y="144483"/>
                    <a:pt x="559671" y="144017"/>
                    <a:pt x="563304" y="145228"/>
                  </a:cubicBezTo>
                  <a:cubicBezTo>
                    <a:pt x="563490" y="145251"/>
                    <a:pt x="563677" y="145321"/>
                    <a:pt x="563863" y="145414"/>
                  </a:cubicBezTo>
                  <a:cubicBezTo>
                    <a:pt x="564422" y="145624"/>
                    <a:pt x="564911" y="145903"/>
                    <a:pt x="565447" y="146206"/>
                  </a:cubicBezTo>
                  <a:cubicBezTo>
                    <a:pt x="566122" y="146602"/>
                    <a:pt x="566774" y="147161"/>
                    <a:pt x="567426" y="147837"/>
                  </a:cubicBezTo>
                  <a:cubicBezTo>
                    <a:pt x="567636" y="148046"/>
                    <a:pt x="567869" y="148279"/>
                    <a:pt x="568055" y="148512"/>
                  </a:cubicBezTo>
                  <a:cubicBezTo>
                    <a:pt x="568218" y="148698"/>
                    <a:pt x="568358" y="148884"/>
                    <a:pt x="568521" y="149071"/>
                  </a:cubicBezTo>
                  <a:cubicBezTo>
                    <a:pt x="568987" y="149653"/>
                    <a:pt x="569476" y="150305"/>
                    <a:pt x="570012" y="151051"/>
                  </a:cubicBezTo>
                  <a:cubicBezTo>
                    <a:pt x="570384" y="151586"/>
                    <a:pt x="570780" y="152099"/>
                    <a:pt x="571223" y="152588"/>
                  </a:cubicBezTo>
                  <a:cubicBezTo>
                    <a:pt x="572061" y="153636"/>
                    <a:pt x="572993" y="154637"/>
                    <a:pt x="574041" y="155615"/>
                  </a:cubicBezTo>
                  <a:cubicBezTo>
                    <a:pt x="574809" y="156361"/>
                    <a:pt x="575578" y="157106"/>
                    <a:pt x="576416" y="157781"/>
                  </a:cubicBezTo>
                  <a:cubicBezTo>
                    <a:pt x="578559" y="159645"/>
                    <a:pt x="580935" y="161438"/>
                    <a:pt x="583497" y="163278"/>
                  </a:cubicBezTo>
                  <a:cubicBezTo>
                    <a:pt x="584754" y="164163"/>
                    <a:pt x="586082" y="165094"/>
                    <a:pt x="587409" y="166049"/>
                  </a:cubicBezTo>
                  <a:cubicBezTo>
                    <a:pt x="588737" y="166981"/>
                    <a:pt x="590134" y="167936"/>
                    <a:pt x="591485" y="168914"/>
                  </a:cubicBezTo>
                  <a:cubicBezTo>
                    <a:pt x="591485" y="168937"/>
                    <a:pt x="591508" y="168937"/>
                    <a:pt x="591508" y="168937"/>
                  </a:cubicBezTo>
                  <a:cubicBezTo>
                    <a:pt x="594443" y="171010"/>
                    <a:pt x="597401" y="173176"/>
                    <a:pt x="600335" y="175459"/>
                  </a:cubicBezTo>
                  <a:lnTo>
                    <a:pt x="600359" y="175459"/>
                  </a:lnTo>
                  <a:cubicBezTo>
                    <a:pt x="600731" y="175761"/>
                    <a:pt x="601127" y="176041"/>
                    <a:pt x="601500" y="176320"/>
                  </a:cubicBezTo>
                  <a:cubicBezTo>
                    <a:pt x="602711" y="177159"/>
                    <a:pt x="604038" y="177927"/>
                    <a:pt x="605459" y="178603"/>
                  </a:cubicBezTo>
                  <a:cubicBezTo>
                    <a:pt x="607835" y="179814"/>
                    <a:pt x="610490" y="180862"/>
                    <a:pt x="613285" y="181747"/>
                  </a:cubicBezTo>
                  <a:cubicBezTo>
                    <a:pt x="613657" y="181863"/>
                    <a:pt x="614053" y="182003"/>
                    <a:pt x="614449" y="182120"/>
                  </a:cubicBezTo>
                  <a:cubicBezTo>
                    <a:pt x="615334" y="182422"/>
                    <a:pt x="616242" y="182678"/>
                    <a:pt x="617174" y="182911"/>
                  </a:cubicBezTo>
                  <a:cubicBezTo>
                    <a:pt x="618013" y="183167"/>
                    <a:pt x="618851" y="183377"/>
                    <a:pt x="619713" y="183587"/>
                  </a:cubicBezTo>
                  <a:cubicBezTo>
                    <a:pt x="624604" y="184821"/>
                    <a:pt x="629541" y="185753"/>
                    <a:pt x="633826" y="186405"/>
                  </a:cubicBezTo>
                  <a:cubicBezTo>
                    <a:pt x="635154" y="186615"/>
                    <a:pt x="636412" y="186801"/>
                    <a:pt x="637623" y="186964"/>
                  </a:cubicBezTo>
                  <a:cubicBezTo>
                    <a:pt x="637832" y="186987"/>
                    <a:pt x="638065" y="187034"/>
                    <a:pt x="638275" y="187057"/>
                  </a:cubicBezTo>
                  <a:cubicBezTo>
                    <a:pt x="638997" y="187150"/>
                    <a:pt x="639696" y="187243"/>
                    <a:pt x="640348" y="187336"/>
                  </a:cubicBezTo>
                  <a:cubicBezTo>
                    <a:pt x="640441" y="187360"/>
                    <a:pt x="640557" y="187360"/>
                    <a:pt x="640650" y="187406"/>
                  </a:cubicBezTo>
                  <a:cubicBezTo>
                    <a:pt x="641396" y="187499"/>
                    <a:pt x="642048" y="187593"/>
                    <a:pt x="642654" y="187663"/>
                  </a:cubicBezTo>
                  <a:cubicBezTo>
                    <a:pt x="643282" y="187756"/>
                    <a:pt x="643818" y="187826"/>
                    <a:pt x="644330" y="187872"/>
                  </a:cubicBezTo>
                  <a:lnTo>
                    <a:pt x="644493" y="187872"/>
                  </a:lnTo>
                  <a:cubicBezTo>
                    <a:pt x="645052" y="187965"/>
                    <a:pt x="645541" y="188035"/>
                    <a:pt x="645937" y="188082"/>
                  </a:cubicBezTo>
                  <a:cubicBezTo>
                    <a:pt x="646240" y="188152"/>
                    <a:pt x="646613" y="188198"/>
                    <a:pt x="647009" y="188268"/>
                  </a:cubicBezTo>
                  <a:cubicBezTo>
                    <a:pt x="648895" y="188664"/>
                    <a:pt x="651480" y="189433"/>
                    <a:pt x="654322" y="190457"/>
                  </a:cubicBezTo>
                  <a:cubicBezTo>
                    <a:pt x="657093" y="191412"/>
                    <a:pt x="660098" y="192623"/>
                    <a:pt x="662846" y="193881"/>
                  </a:cubicBezTo>
                  <a:cubicBezTo>
                    <a:pt x="664616" y="194720"/>
                    <a:pt x="666270" y="195558"/>
                    <a:pt x="667690" y="196373"/>
                  </a:cubicBezTo>
                  <a:cubicBezTo>
                    <a:pt x="668179" y="196676"/>
                    <a:pt x="668669" y="197002"/>
                    <a:pt x="669111" y="197258"/>
                  </a:cubicBezTo>
                  <a:cubicBezTo>
                    <a:pt x="670508" y="198190"/>
                    <a:pt x="671510" y="199052"/>
                    <a:pt x="671976" y="199843"/>
                  </a:cubicBezTo>
                  <a:cubicBezTo>
                    <a:pt x="674468" y="204012"/>
                    <a:pt x="676215" y="207389"/>
                    <a:pt x="686346" y="212513"/>
                  </a:cubicBezTo>
                  <a:cubicBezTo>
                    <a:pt x="690142" y="214376"/>
                    <a:pt x="692983" y="217078"/>
                    <a:pt x="695429" y="220199"/>
                  </a:cubicBezTo>
                  <a:cubicBezTo>
                    <a:pt x="697432" y="222784"/>
                    <a:pt x="699202" y="225626"/>
                    <a:pt x="701019" y="228467"/>
                  </a:cubicBezTo>
                  <a:cubicBezTo>
                    <a:pt x="701764" y="229608"/>
                    <a:pt x="702509" y="230773"/>
                    <a:pt x="703278" y="231937"/>
                  </a:cubicBezTo>
                  <a:cubicBezTo>
                    <a:pt x="703650" y="232473"/>
                    <a:pt x="704000" y="232985"/>
                    <a:pt x="704349" y="233521"/>
                  </a:cubicBezTo>
                  <a:cubicBezTo>
                    <a:pt x="704885" y="234243"/>
                    <a:pt x="705397" y="234965"/>
                    <a:pt x="705956" y="235664"/>
                  </a:cubicBezTo>
                  <a:cubicBezTo>
                    <a:pt x="706236" y="236106"/>
                    <a:pt x="706585" y="236502"/>
                    <a:pt x="706911" y="236898"/>
                  </a:cubicBezTo>
                  <a:cubicBezTo>
                    <a:pt x="698503" y="244071"/>
                    <a:pt x="691772" y="247029"/>
                    <a:pt x="691772" y="252479"/>
                  </a:cubicBezTo>
                  <a:cubicBezTo>
                    <a:pt x="691772" y="257929"/>
                    <a:pt x="695149" y="272322"/>
                    <a:pt x="695149" y="275676"/>
                  </a:cubicBezTo>
                  <a:close/>
                </a:path>
              </a:pathLst>
            </a:custGeom>
            <a:solidFill>
              <a:srgbClr val="EB821E"/>
            </a:solidFill>
            <a:ln w="9025" cap="flat">
              <a:solidFill>
                <a:srgbClr val="EB82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62391895-75A6-DC89-0C47-C43251FD1597}"/>
                </a:ext>
              </a:extLst>
            </p:cNvPr>
            <p:cNvSpPr/>
            <p:nvPr/>
          </p:nvSpPr>
          <p:spPr>
            <a:xfrm>
              <a:off x="6093955" y="3215643"/>
              <a:ext cx="723484" cy="734969"/>
            </a:xfrm>
            <a:custGeom>
              <a:avLst/>
              <a:gdLst>
                <a:gd name="connsiteX0" fmla="*/ 723345 w 723484"/>
                <a:gd name="connsiteY0" fmla="*/ 91789 h 734969"/>
                <a:gd name="connsiteX1" fmla="*/ 722995 w 723484"/>
                <a:gd name="connsiteY1" fmla="*/ 91253 h 734969"/>
                <a:gd name="connsiteX2" fmla="*/ 722600 w 723484"/>
                <a:gd name="connsiteY2" fmla="*/ 90881 h 734969"/>
                <a:gd name="connsiteX3" fmla="*/ 720806 w 723484"/>
                <a:gd name="connsiteY3" fmla="*/ 90019 h 734969"/>
                <a:gd name="connsiteX4" fmla="*/ 719851 w 723484"/>
                <a:gd name="connsiteY4" fmla="*/ 89763 h 734969"/>
                <a:gd name="connsiteX5" fmla="*/ 718640 w 723484"/>
                <a:gd name="connsiteY5" fmla="*/ 89483 h 734969"/>
                <a:gd name="connsiteX6" fmla="*/ 717499 w 723484"/>
                <a:gd name="connsiteY6" fmla="*/ 89297 h 734969"/>
                <a:gd name="connsiteX7" fmla="*/ 713516 w 723484"/>
                <a:gd name="connsiteY7" fmla="*/ 88901 h 734969"/>
                <a:gd name="connsiteX8" fmla="*/ 706832 w 723484"/>
                <a:gd name="connsiteY8" fmla="*/ 88715 h 734969"/>
                <a:gd name="connsiteX9" fmla="*/ 703781 w 723484"/>
                <a:gd name="connsiteY9" fmla="*/ 88738 h 734969"/>
                <a:gd name="connsiteX10" fmla="*/ 699170 w 723484"/>
                <a:gd name="connsiteY10" fmla="*/ 89367 h 734969"/>
                <a:gd name="connsiteX11" fmla="*/ 688945 w 723484"/>
                <a:gd name="connsiteY11" fmla="*/ 89297 h 734969"/>
                <a:gd name="connsiteX12" fmla="*/ 686197 w 723484"/>
                <a:gd name="connsiteY12" fmla="*/ 87341 h 734969"/>
                <a:gd name="connsiteX13" fmla="*/ 685266 w 723484"/>
                <a:gd name="connsiteY13" fmla="*/ 85757 h 734969"/>
                <a:gd name="connsiteX14" fmla="*/ 684916 w 723484"/>
                <a:gd name="connsiteY14" fmla="*/ 84779 h 734969"/>
                <a:gd name="connsiteX15" fmla="*/ 684637 w 723484"/>
                <a:gd name="connsiteY15" fmla="*/ 83637 h 734969"/>
                <a:gd name="connsiteX16" fmla="*/ 684450 w 723484"/>
                <a:gd name="connsiteY16" fmla="*/ 81285 h 734969"/>
                <a:gd name="connsiteX17" fmla="*/ 684520 w 723484"/>
                <a:gd name="connsiteY17" fmla="*/ 79958 h 734969"/>
                <a:gd name="connsiteX18" fmla="*/ 684707 w 723484"/>
                <a:gd name="connsiteY18" fmla="*/ 78747 h 734969"/>
                <a:gd name="connsiteX19" fmla="*/ 685009 w 723484"/>
                <a:gd name="connsiteY19" fmla="*/ 77629 h 734969"/>
                <a:gd name="connsiteX20" fmla="*/ 686500 w 723484"/>
                <a:gd name="connsiteY20" fmla="*/ 74787 h 734969"/>
                <a:gd name="connsiteX21" fmla="*/ 687827 w 723484"/>
                <a:gd name="connsiteY21" fmla="*/ 73204 h 734969"/>
                <a:gd name="connsiteX22" fmla="*/ 694279 w 723484"/>
                <a:gd name="connsiteY22" fmla="*/ 67987 h 734969"/>
                <a:gd name="connsiteX23" fmla="*/ 694838 w 723484"/>
                <a:gd name="connsiteY23" fmla="*/ 67404 h 734969"/>
                <a:gd name="connsiteX24" fmla="*/ 668636 w 723484"/>
                <a:gd name="connsiteY24" fmla="*/ 63748 h 734969"/>
                <a:gd name="connsiteX25" fmla="*/ 644228 w 723484"/>
                <a:gd name="connsiteY25" fmla="*/ 66240 h 734969"/>
                <a:gd name="connsiteX26" fmla="*/ 641038 w 723484"/>
                <a:gd name="connsiteY26" fmla="*/ 67358 h 734969"/>
                <a:gd name="connsiteX27" fmla="*/ 638359 w 723484"/>
                <a:gd name="connsiteY27" fmla="*/ 68755 h 734969"/>
                <a:gd name="connsiteX28" fmla="*/ 636380 w 723484"/>
                <a:gd name="connsiteY28" fmla="*/ 69896 h 734969"/>
                <a:gd name="connsiteX29" fmla="*/ 614720 w 723484"/>
                <a:gd name="connsiteY29" fmla="*/ 87341 h 734969"/>
                <a:gd name="connsiteX30" fmla="*/ 613578 w 723484"/>
                <a:gd name="connsiteY30" fmla="*/ 88319 h 734969"/>
                <a:gd name="connsiteX31" fmla="*/ 613555 w 723484"/>
                <a:gd name="connsiteY31" fmla="*/ 88319 h 734969"/>
                <a:gd name="connsiteX32" fmla="*/ 609549 w 723484"/>
                <a:gd name="connsiteY32" fmla="*/ 90485 h 734969"/>
                <a:gd name="connsiteX33" fmla="*/ 609526 w 723484"/>
                <a:gd name="connsiteY33" fmla="*/ 90485 h 734969"/>
                <a:gd name="connsiteX34" fmla="*/ 595226 w 723484"/>
                <a:gd name="connsiteY34" fmla="*/ 91905 h 734969"/>
                <a:gd name="connsiteX35" fmla="*/ 594970 w 723484"/>
                <a:gd name="connsiteY35" fmla="*/ 91905 h 734969"/>
                <a:gd name="connsiteX36" fmla="*/ 590428 w 723484"/>
                <a:gd name="connsiteY36" fmla="*/ 91649 h 734969"/>
                <a:gd name="connsiteX37" fmla="*/ 590125 w 723484"/>
                <a:gd name="connsiteY37" fmla="*/ 91649 h 734969"/>
                <a:gd name="connsiteX38" fmla="*/ 587470 w 723484"/>
                <a:gd name="connsiteY38" fmla="*/ 91533 h 734969"/>
                <a:gd name="connsiteX39" fmla="*/ 586166 w 723484"/>
                <a:gd name="connsiteY39" fmla="*/ 91510 h 734969"/>
                <a:gd name="connsiteX40" fmla="*/ 579319 w 723484"/>
                <a:gd name="connsiteY40" fmla="*/ 90485 h 734969"/>
                <a:gd name="connsiteX41" fmla="*/ 577619 w 723484"/>
                <a:gd name="connsiteY41" fmla="*/ 89716 h 734969"/>
                <a:gd name="connsiteX42" fmla="*/ 577316 w 723484"/>
                <a:gd name="connsiteY42" fmla="*/ 89530 h 734969"/>
                <a:gd name="connsiteX43" fmla="*/ 576338 w 723484"/>
                <a:gd name="connsiteY43" fmla="*/ 88901 h 734969"/>
                <a:gd name="connsiteX44" fmla="*/ 570957 w 723484"/>
                <a:gd name="connsiteY44" fmla="*/ 84755 h 734969"/>
                <a:gd name="connsiteX45" fmla="*/ 566695 w 723484"/>
                <a:gd name="connsiteY45" fmla="*/ 82357 h 734969"/>
                <a:gd name="connsiteX46" fmla="*/ 553094 w 723484"/>
                <a:gd name="connsiteY46" fmla="*/ 81402 h 734969"/>
                <a:gd name="connsiteX47" fmla="*/ 550812 w 723484"/>
                <a:gd name="connsiteY47" fmla="*/ 86199 h 734969"/>
                <a:gd name="connsiteX48" fmla="*/ 551766 w 723484"/>
                <a:gd name="connsiteY48" fmla="*/ 89809 h 734969"/>
                <a:gd name="connsiteX49" fmla="*/ 551953 w 723484"/>
                <a:gd name="connsiteY49" fmla="*/ 90345 h 734969"/>
                <a:gd name="connsiteX50" fmla="*/ 552419 w 723484"/>
                <a:gd name="connsiteY50" fmla="*/ 91952 h 734969"/>
                <a:gd name="connsiteX51" fmla="*/ 552721 w 723484"/>
                <a:gd name="connsiteY51" fmla="*/ 93163 h 734969"/>
                <a:gd name="connsiteX52" fmla="*/ 553071 w 723484"/>
                <a:gd name="connsiteY52" fmla="*/ 95026 h 734969"/>
                <a:gd name="connsiteX53" fmla="*/ 552488 w 723484"/>
                <a:gd name="connsiteY53" fmla="*/ 99079 h 734969"/>
                <a:gd name="connsiteX54" fmla="*/ 551650 w 723484"/>
                <a:gd name="connsiteY54" fmla="*/ 100499 h 734969"/>
                <a:gd name="connsiteX55" fmla="*/ 551440 w 723484"/>
                <a:gd name="connsiteY55" fmla="*/ 102409 h 734969"/>
                <a:gd name="connsiteX56" fmla="*/ 551697 w 723484"/>
                <a:gd name="connsiteY56" fmla="*/ 103527 h 734969"/>
                <a:gd name="connsiteX57" fmla="*/ 551883 w 723484"/>
                <a:gd name="connsiteY57" fmla="*/ 104086 h 734969"/>
                <a:gd name="connsiteX58" fmla="*/ 552256 w 723484"/>
                <a:gd name="connsiteY58" fmla="*/ 105134 h 734969"/>
                <a:gd name="connsiteX59" fmla="*/ 552558 w 723484"/>
                <a:gd name="connsiteY59" fmla="*/ 106019 h 734969"/>
                <a:gd name="connsiteX60" fmla="*/ 553094 w 723484"/>
                <a:gd name="connsiteY60" fmla="*/ 108302 h 734969"/>
                <a:gd name="connsiteX61" fmla="*/ 553094 w 723484"/>
                <a:gd name="connsiteY61" fmla="*/ 109839 h 734969"/>
                <a:gd name="connsiteX62" fmla="*/ 552791 w 723484"/>
                <a:gd name="connsiteY62" fmla="*/ 111376 h 734969"/>
                <a:gd name="connsiteX63" fmla="*/ 552791 w 723484"/>
                <a:gd name="connsiteY63" fmla="*/ 111376 h 734969"/>
                <a:gd name="connsiteX64" fmla="*/ 552512 w 723484"/>
                <a:gd name="connsiteY64" fmla="*/ 112261 h 734969"/>
                <a:gd name="connsiteX65" fmla="*/ 552023 w 723484"/>
                <a:gd name="connsiteY65" fmla="*/ 113123 h 734969"/>
                <a:gd name="connsiteX66" fmla="*/ 551720 w 723484"/>
                <a:gd name="connsiteY66" fmla="*/ 113472 h 734969"/>
                <a:gd name="connsiteX67" fmla="*/ 540168 w 723484"/>
                <a:gd name="connsiteY67" fmla="*/ 107859 h 734969"/>
                <a:gd name="connsiteX68" fmla="*/ 539330 w 723484"/>
                <a:gd name="connsiteY68" fmla="*/ 106998 h 734969"/>
                <a:gd name="connsiteX69" fmla="*/ 539213 w 723484"/>
                <a:gd name="connsiteY69" fmla="*/ 106881 h 734969"/>
                <a:gd name="connsiteX70" fmla="*/ 539120 w 723484"/>
                <a:gd name="connsiteY70" fmla="*/ 106788 h 734969"/>
                <a:gd name="connsiteX71" fmla="*/ 539027 w 723484"/>
                <a:gd name="connsiteY71" fmla="*/ 106695 h 734969"/>
                <a:gd name="connsiteX72" fmla="*/ 537233 w 723484"/>
                <a:gd name="connsiteY72" fmla="*/ 106043 h 734969"/>
                <a:gd name="connsiteX73" fmla="*/ 536185 w 723484"/>
                <a:gd name="connsiteY73" fmla="*/ 105647 h 734969"/>
                <a:gd name="connsiteX74" fmla="*/ 534881 w 723484"/>
                <a:gd name="connsiteY74" fmla="*/ 105181 h 734969"/>
                <a:gd name="connsiteX75" fmla="*/ 533926 w 723484"/>
                <a:gd name="connsiteY75" fmla="*/ 104832 h 734969"/>
                <a:gd name="connsiteX76" fmla="*/ 533903 w 723484"/>
                <a:gd name="connsiteY76" fmla="*/ 104832 h 734969"/>
                <a:gd name="connsiteX77" fmla="*/ 529338 w 723484"/>
                <a:gd name="connsiteY77" fmla="*/ 103155 h 734969"/>
                <a:gd name="connsiteX78" fmla="*/ 523772 w 723484"/>
                <a:gd name="connsiteY78" fmla="*/ 101175 h 734969"/>
                <a:gd name="connsiteX79" fmla="*/ 519812 w 723484"/>
                <a:gd name="connsiteY79" fmla="*/ 99777 h 734969"/>
                <a:gd name="connsiteX80" fmla="*/ 492679 w 723484"/>
                <a:gd name="connsiteY80" fmla="*/ 91510 h 734969"/>
                <a:gd name="connsiteX81" fmla="*/ 481290 w 723484"/>
                <a:gd name="connsiteY81" fmla="*/ 95399 h 734969"/>
                <a:gd name="connsiteX82" fmla="*/ 480033 w 723484"/>
                <a:gd name="connsiteY82" fmla="*/ 95888 h 734969"/>
                <a:gd name="connsiteX83" fmla="*/ 472114 w 723484"/>
                <a:gd name="connsiteY83" fmla="*/ 96540 h 734969"/>
                <a:gd name="connsiteX84" fmla="*/ 470158 w 723484"/>
                <a:gd name="connsiteY84" fmla="*/ 96377 h 734969"/>
                <a:gd name="connsiteX85" fmla="*/ 462402 w 723484"/>
                <a:gd name="connsiteY85" fmla="*/ 94607 h 734969"/>
                <a:gd name="connsiteX86" fmla="*/ 461005 w 723484"/>
                <a:gd name="connsiteY86" fmla="*/ 94048 h 734969"/>
                <a:gd name="connsiteX87" fmla="*/ 453039 w 723484"/>
                <a:gd name="connsiteY87" fmla="*/ 88924 h 734969"/>
                <a:gd name="connsiteX88" fmla="*/ 451875 w 723484"/>
                <a:gd name="connsiteY88" fmla="*/ 87806 h 734969"/>
                <a:gd name="connsiteX89" fmla="*/ 450920 w 723484"/>
                <a:gd name="connsiteY89" fmla="*/ 86758 h 734969"/>
                <a:gd name="connsiteX90" fmla="*/ 450897 w 723484"/>
                <a:gd name="connsiteY90" fmla="*/ 86735 h 734969"/>
                <a:gd name="connsiteX91" fmla="*/ 450315 w 723484"/>
                <a:gd name="connsiteY91" fmla="*/ 85990 h 734969"/>
                <a:gd name="connsiteX92" fmla="*/ 449080 w 723484"/>
                <a:gd name="connsiteY92" fmla="*/ 83940 h 734969"/>
                <a:gd name="connsiteX93" fmla="*/ 448871 w 723484"/>
                <a:gd name="connsiteY93" fmla="*/ 83311 h 734969"/>
                <a:gd name="connsiteX94" fmla="*/ 453039 w 723484"/>
                <a:gd name="connsiteY94" fmla="*/ 72039 h 734969"/>
                <a:gd name="connsiteX95" fmla="*/ 452830 w 723484"/>
                <a:gd name="connsiteY95" fmla="*/ 70548 h 734969"/>
                <a:gd name="connsiteX96" fmla="*/ 452178 w 723484"/>
                <a:gd name="connsiteY96" fmla="*/ 68872 h 734969"/>
                <a:gd name="connsiteX97" fmla="*/ 452154 w 723484"/>
                <a:gd name="connsiteY97" fmla="*/ 68848 h 734969"/>
                <a:gd name="connsiteX98" fmla="*/ 445540 w 723484"/>
                <a:gd name="connsiteY98" fmla="*/ 60580 h 734969"/>
                <a:gd name="connsiteX99" fmla="*/ 438809 w 723484"/>
                <a:gd name="connsiteY99" fmla="*/ 56108 h 734969"/>
                <a:gd name="connsiteX100" fmla="*/ 438740 w 723484"/>
                <a:gd name="connsiteY100" fmla="*/ 56085 h 734969"/>
                <a:gd name="connsiteX101" fmla="*/ 435642 w 723484"/>
                <a:gd name="connsiteY101" fmla="*/ 56574 h 734969"/>
                <a:gd name="connsiteX102" fmla="*/ 435106 w 723484"/>
                <a:gd name="connsiteY102" fmla="*/ 57110 h 734969"/>
                <a:gd name="connsiteX103" fmla="*/ 433779 w 723484"/>
                <a:gd name="connsiteY103" fmla="*/ 58834 h 734969"/>
                <a:gd name="connsiteX104" fmla="*/ 433779 w 723484"/>
                <a:gd name="connsiteY104" fmla="*/ 58834 h 734969"/>
                <a:gd name="connsiteX105" fmla="*/ 433383 w 723484"/>
                <a:gd name="connsiteY105" fmla="*/ 59509 h 734969"/>
                <a:gd name="connsiteX106" fmla="*/ 431985 w 723484"/>
                <a:gd name="connsiteY106" fmla="*/ 61675 h 734969"/>
                <a:gd name="connsiteX107" fmla="*/ 431985 w 723484"/>
                <a:gd name="connsiteY107" fmla="*/ 61675 h 734969"/>
                <a:gd name="connsiteX108" fmla="*/ 429610 w 723484"/>
                <a:gd name="connsiteY108" fmla="*/ 64819 h 734969"/>
                <a:gd name="connsiteX109" fmla="*/ 428399 w 723484"/>
                <a:gd name="connsiteY109" fmla="*/ 66053 h 734969"/>
                <a:gd name="connsiteX110" fmla="*/ 428375 w 723484"/>
                <a:gd name="connsiteY110" fmla="*/ 66053 h 734969"/>
                <a:gd name="connsiteX111" fmla="*/ 426093 w 723484"/>
                <a:gd name="connsiteY111" fmla="*/ 67917 h 734969"/>
                <a:gd name="connsiteX112" fmla="*/ 422879 w 723484"/>
                <a:gd name="connsiteY112" fmla="*/ 69524 h 734969"/>
                <a:gd name="connsiteX113" fmla="*/ 420014 w 723484"/>
                <a:gd name="connsiteY113" fmla="*/ 68592 h 734969"/>
                <a:gd name="connsiteX114" fmla="*/ 418151 w 723484"/>
                <a:gd name="connsiteY114" fmla="*/ 65774 h 734969"/>
                <a:gd name="connsiteX115" fmla="*/ 411816 w 723484"/>
                <a:gd name="connsiteY115" fmla="*/ 56108 h 734969"/>
                <a:gd name="connsiteX116" fmla="*/ 409440 w 723484"/>
                <a:gd name="connsiteY116" fmla="*/ 53477 h 734969"/>
                <a:gd name="connsiteX117" fmla="*/ 408299 w 723484"/>
                <a:gd name="connsiteY117" fmla="*/ 52522 h 734969"/>
                <a:gd name="connsiteX118" fmla="*/ 407368 w 723484"/>
                <a:gd name="connsiteY118" fmla="*/ 52056 h 734969"/>
                <a:gd name="connsiteX119" fmla="*/ 406646 w 723484"/>
                <a:gd name="connsiteY119" fmla="*/ 52056 h 734969"/>
                <a:gd name="connsiteX120" fmla="*/ 406017 w 723484"/>
                <a:gd name="connsiteY120" fmla="*/ 52429 h 734969"/>
                <a:gd name="connsiteX121" fmla="*/ 405388 w 723484"/>
                <a:gd name="connsiteY121" fmla="*/ 53267 h 734969"/>
                <a:gd name="connsiteX122" fmla="*/ 404759 w 723484"/>
                <a:gd name="connsiteY122" fmla="*/ 54385 h 734969"/>
                <a:gd name="connsiteX123" fmla="*/ 404759 w 723484"/>
                <a:gd name="connsiteY123" fmla="*/ 54385 h 734969"/>
                <a:gd name="connsiteX124" fmla="*/ 403129 w 723484"/>
                <a:gd name="connsiteY124" fmla="*/ 57390 h 734969"/>
                <a:gd name="connsiteX125" fmla="*/ 402640 w 723484"/>
                <a:gd name="connsiteY125" fmla="*/ 58135 h 734969"/>
                <a:gd name="connsiteX126" fmla="*/ 401475 w 723484"/>
                <a:gd name="connsiteY126" fmla="*/ 59579 h 734969"/>
                <a:gd name="connsiteX127" fmla="*/ 400800 w 723484"/>
                <a:gd name="connsiteY127" fmla="*/ 60324 h 734969"/>
                <a:gd name="connsiteX128" fmla="*/ 397493 w 723484"/>
                <a:gd name="connsiteY128" fmla="*/ 62863 h 734969"/>
                <a:gd name="connsiteX129" fmla="*/ 397469 w 723484"/>
                <a:gd name="connsiteY129" fmla="*/ 62863 h 734969"/>
                <a:gd name="connsiteX130" fmla="*/ 395746 w 723484"/>
                <a:gd name="connsiteY130" fmla="*/ 64027 h 734969"/>
                <a:gd name="connsiteX131" fmla="*/ 395722 w 723484"/>
                <a:gd name="connsiteY131" fmla="*/ 64027 h 734969"/>
                <a:gd name="connsiteX132" fmla="*/ 393557 w 723484"/>
                <a:gd name="connsiteY132" fmla="*/ 66100 h 734969"/>
                <a:gd name="connsiteX133" fmla="*/ 393557 w 723484"/>
                <a:gd name="connsiteY133" fmla="*/ 66100 h 734969"/>
                <a:gd name="connsiteX134" fmla="*/ 391880 w 723484"/>
                <a:gd name="connsiteY134" fmla="*/ 68452 h 734969"/>
                <a:gd name="connsiteX135" fmla="*/ 391880 w 723484"/>
                <a:gd name="connsiteY135" fmla="*/ 68452 h 734969"/>
                <a:gd name="connsiteX136" fmla="*/ 390622 w 723484"/>
                <a:gd name="connsiteY136" fmla="*/ 71038 h 734969"/>
                <a:gd name="connsiteX137" fmla="*/ 390273 w 723484"/>
                <a:gd name="connsiteY137" fmla="*/ 71969 h 734969"/>
                <a:gd name="connsiteX138" fmla="*/ 387408 w 723484"/>
                <a:gd name="connsiteY138" fmla="*/ 89833 h 734969"/>
                <a:gd name="connsiteX139" fmla="*/ 385219 w 723484"/>
                <a:gd name="connsiteY139" fmla="*/ 94072 h 734969"/>
                <a:gd name="connsiteX140" fmla="*/ 384823 w 723484"/>
                <a:gd name="connsiteY140" fmla="*/ 94444 h 734969"/>
                <a:gd name="connsiteX141" fmla="*/ 384800 w 723484"/>
                <a:gd name="connsiteY141" fmla="*/ 94444 h 734969"/>
                <a:gd name="connsiteX142" fmla="*/ 384311 w 723484"/>
                <a:gd name="connsiteY142" fmla="*/ 94817 h 734969"/>
                <a:gd name="connsiteX143" fmla="*/ 383332 w 723484"/>
                <a:gd name="connsiteY143" fmla="*/ 95352 h 734969"/>
                <a:gd name="connsiteX144" fmla="*/ 382843 w 723484"/>
                <a:gd name="connsiteY144" fmla="*/ 95539 h 734969"/>
                <a:gd name="connsiteX145" fmla="*/ 378954 w 723484"/>
                <a:gd name="connsiteY145" fmla="*/ 95702 h 734969"/>
                <a:gd name="connsiteX146" fmla="*/ 358761 w 723484"/>
                <a:gd name="connsiteY146" fmla="*/ 86456 h 734969"/>
                <a:gd name="connsiteX147" fmla="*/ 358738 w 723484"/>
                <a:gd name="connsiteY147" fmla="*/ 86456 h 734969"/>
                <a:gd name="connsiteX148" fmla="*/ 358714 w 723484"/>
                <a:gd name="connsiteY148" fmla="*/ 86432 h 734969"/>
                <a:gd name="connsiteX149" fmla="*/ 358086 w 723484"/>
                <a:gd name="connsiteY149" fmla="*/ 85757 h 734969"/>
                <a:gd name="connsiteX150" fmla="*/ 357713 w 723484"/>
                <a:gd name="connsiteY150" fmla="*/ 85384 h 734969"/>
                <a:gd name="connsiteX151" fmla="*/ 356828 w 723484"/>
                <a:gd name="connsiteY151" fmla="*/ 84429 h 734969"/>
                <a:gd name="connsiteX152" fmla="*/ 353707 w 723484"/>
                <a:gd name="connsiteY152" fmla="*/ 81122 h 734969"/>
                <a:gd name="connsiteX153" fmla="*/ 351122 w 723484"/>
                <a:gd name="connsiteY153" fmla="*/ 78397 h 734969"/>
                <a:gd name="connsiteX154" fmla="*/ 346790 w 723484"/>
                <a:gd name="connsiteY154" fmla="*/ 73879 h 734969"/>
                <a:gd name="connsiteX155" fmla="*/ 338266 w 723484"/>
                <a:gd name="connsiteY155" fmla="*/ 65099 h 734969"/>
                <a:gd name="connsiteX156" fmla="*/ 337544 w 723484"/>
                <a:gd name="connsiteY156" fmla="*/ 64377 h 734969"/>
                <a:gd name="connsiteX157" fmla="*/ 336892 w 723484"/>
                <a:gd name="connsiteY157" fmla="*/ 63724 h 734969"/>
                <a:gd name="connsiteX158" fmla="*/ 313322 w 723484"/>
                <a:gd name="connsiteY158" fmla="*/ 63724 h 734969"/>
                <a:gd name="connsiteX159" fmla="*/ 300233 w 723484"/>
                <a:gd name="connsiteY159" fmla="*/ 59835 h 734969"/>
                <a:gd name="connsiteX160" fmla="*/ 295086 w 723484"/>
                <a:gd name="connsiteY160" fmla="*/ 57296 h 734969"/>
                <a:gd name="connsiteX161" fmla="*/ 291383 w 723484"/>
                <a:gd name="connsiteY161" fmla="*/ 55223 h 734969"/>
                <a:gd name="connsiteX162" fmla="*/ 289031 w 723484"/>
                <a:gd name="connsiteY162" fmla="*/ 53430 h 734969"/>
                <a:gd name="connsiteX163" fmla="*/ 287540 w 723484"/>
                <a:gd name="connsiteY163" fmla="*/ 51334 h 734969"/>
                <a:gd name="connsiteX164" fmla="*/ 287074 w 723484"/>
                <a:gd name="connsiteY164" fmla="*/ 50123 h 734969"/>
                <a:gd name="connsiteX165" fmla="*/ 286608 w 723484"/>
                <a:gd name="connsiteY165" fmla="*/ 48213 h 734969"/>
                <a:gd name="connsiteX166" fmla="*/ 287750 w 723484"/>
                <a:gd name="connsiteY166" fmla="*/ 38478 h 734969"/>
                <a:gd name="connsiteX167" fmla="*/ 287750 w 723484"/>
                <a:gd name="connsiteY167" fmla="*/ 38408 h 734969"/>
                <a:gd name="connsiteX168" fmla="*/ 289566 w 723484"/>
                <a:gd name="connsiteY168" fmla="*/ 32516 h 734969"/>
                <a:gd name="connsiteX169" fmla="*/ 290148 w 723484"/>
                <a:gd name="connsiteY169" fmla="*/ 30629 h 734969"/>
                <a:gd name="connsiteX170" fmla="*/ 290521 w 723484"/>
                <a:gd name="connsiteY170" fmla="*/ 29371 h 734969"/>
                <a:gd name="connsiteX171" fmla="*/ 291336 w 723484"/>
                <a:gd name="connsiteY171" fmla="*/ 25901 h 734969"/>
                <a:gd name="connsiteX172" fmla="*/ 295598 w 723484"/>
                <a:gd name="connsiteY172" fmla="*/ 515 h 734969"/>
                <a:gd name="connsiteX173" fmla="*/ 295296 w 723484"/>
                <a:gd name="connsiteY173" fmla="*/ 26 h 734969"/>
                <a:gd name="connsiteX174" fmla="*/ 293875 w 723484"/>
                <a:gd name="connsiteY174" fmla="*/ 794 h 734969"/>
                <a:gd name="connsiteX175" fmla="*/ 286119 w 723484"/>
                <a:gd name="connsiteY175" fmla="*/ 12416 h 734969"/>
                <a:gd name="connsiteX176" fmla="*/ 283651 w 723484"/>
                <a:gd name="connsiteY176" fmla="*/ 16609 h 734969"/>
                <a:gd name="connsiteX177" fmla="*/ 281275 w 723484"/>
                <a:gd name="connsiteY177" fmla="*/ 20708 h 734969"/>
                <a:gd name="connsiteX178" fmla="*/ 280437 w 723484"/>
                <a:gd name="connsiteY178" fmla="*/ 22198 h 734969"/>
                <a:gd name="connsiteX179" fmla="*/ 278829 w 723484"/>
                <a:gd name="connsiteY179" fmla="*/ 25482 h 734969"/>
                <a:gd name="connsiteX180" fmla="*/ 276524 w 723484"/>
                <a:gd name="connsiteY180" fmla="*/ 30955 h 734969"/>
                <a:gd name="connsiteX181" fmla="*/ 275080 w 723484"/>
                <a:gd name="connsiteY181" fmla="*/ 34775 h 734969"/>
                <a:gd name="connsiteX182" fmla="*/ 273310 w 723484"/>
                <a:gd name="connsiteY182" fmla="*/ 39782 h 734969"/>
                <a:gd name="connsiteX183" fmla="*/ 272425 w 723484"/>
                <a:gd name="connsiteY183" fmla="*/ 42460 h 734969"/>
                <a:gd name="connsiteX184" fmla="*/ 272052 w 723484"/>
                <a:gd name="connsiteY184" fmla="*/ 43602 h 734969"/>
                <a:gd name="connsiteX185" fmla="*/ 271377 w 723484"/>
                <a:gd name="connsiteY185" fmla="*/ 45698 h 734969"/>
                <a:gd name="connsiteX186" fmla="*/ 270631 w 723484"/>
                <a:gd name="connsiteY186" fmla="*/ 48074 h 734969"/>
                <a:gd name="connsiteX187" fmla="*/ 270235 w 723484"/>
                <a:gd name="connsiteY187" fmla="*/ 49401 h 734969"/>
                <a:gd name="connsiteX188" fmla="*/ 269933 w 723484"/>
                <a:gd name="connsiteY188" fmla="*/ 50472 h 734969"/>
                <a:gd name="connsiteX189" fmla="*/ 269816 w 723484"/>
                <a:gd name="connsiteY189" fmla="*/ 50915 h 734969"/>
                <a:gd name="connsiteX190" fmla="*/ 269560 w 723484"/>
                <a:gd name="connsiteY190" fmla="*/ 51846 h 734969"/>
                <a:gd name="connsiteX191" fmla="*/ 260267 w 723484"/>
                <a:gd name="connsiteY191" fmla="*/ 73809 h 734969"/>
                <a:gd name="connsiteX192" fmla="*/ 254328 w 723484"/>
                <a:gd name="connsiteY192" fmla="*/ 99009 h 734969"/>
                <a:gd name="connsiteX193" fmla="*/ 253956 w 723484"/>
                <a:gd name="connsiteY193" fmla="*/ 102922 h 734969"/>
                <a:gd name="connsiteX194" fmla="*/ 253280 w 723484"/>
                <a:gd name="connsiteY194" fmla="*/ 105577 h 734969"/>
                <a:gd name="connsiteX195" fmla="*/ 252162 w 723484"/>
                <a:gd name="connsiteY195" fmla="*/ 108605 h 734969"/>
                <a:gd name="connsiteX196" fmla="*/ 250905 w 723484"/>
                <a:gd name="connsiteY196" fmla="*/ 111376 h 734969"/>
                <a:gd name="connsiteX197" fmla="*/ 248762 w 723484"/>
                <a:gd name="connsiteY197" fmla="*/ 115359 h 734969"/>
                <a:gd name="connsiteX198" fmla="*/ 245990 w 723484"/>
                <a:gd name="connsiteY198" fmla="*/ 120087 h 734969"/>
                <a:gd name="connsiteX199" fmla="*/ 245199 w 723484"/>
                <a:gd name="connsiteY199" fmla="*/ 121298 h 734969"/>
                <a:gd name="connsiteX200" fmla="*/ 244407 w 723484"/>
                <a:gd name="connsiteY200" fmla="*/ 122369 h 734969"/>
                <a:gd name="connsiteX201" fmla="*/ 242800 w 723484"/>
                <a:gd name="connsiteY201" fmla="*/ 124139 h 734969"/>
                <a:gd name="connsiteX202" fmla="*/ 241542 w 723484"/>
                <a:gd name="connsiteY202" fmla="*/ 125257 h 734969"/>
                <a:gd name="connsiteX203" fmla="*/ 239725 w 723484"/>
                <a:gd name="connsiteY203" fmla="*/ 126678 h 734969"/>
                <a:gd name="connsiteX204" fmla="*/ 239702 w 723484"/>
                <a:gd name="connsiteY204" fmla="*/ 126678 h 734969"/>
                <a:gd name="connsiteX205" fmla="*/ 238537 w 723484"/>
                <a:gd name="connsiteY205" fmla="*/ 127516 h 734969"/>
                <a:gd name="connsiteX206" fmla="*/ 238514 w 723484"/>
                <a:gd name="connsiteY206" fmla="*/ 127516 h 734969"/>
                <a:gd name="connsiteX207" fmla="*/ 236884 w 723484"/>
                <a:gd name="connsiteY207" fmla="*/ 128820 h 734969"/>
                <a:gd name="connsiteX208" fmla="*/ 236861 w 723484"/>
                <a:gd name="connsiteY208" fmla="*/ 128820 h 734969"/>
                <a:gd name="connsiteX209" fmla="*/ 236302 w 723484"/>
                <a:gd name="connsiteY209" fmla="*/ 129356 h 734969"/>
                <a:gd name="connsiteX210" fmla="*/ 233484 w 723484"/>
                <a:gd name="connsiteY210" fmla="*/ 133688 h 734969"/>
                <a:gd name="connsiteX211" fmla="*/ 232808 w 723484"/>
                <a:gd name="connsiteY211" fmla="*/ 135831 h 734969"/>
                <a:gd name="connsiteX212" fmla="*/ 232808 w 723484"/>
                <a:gd name="connsiteY212" fmla="*/ 135831 h 734969"/>
                <a:gd name="connsiteX213" fmla="*/ 232063 w 723484"/>
                <a:gd name="connsiteY213" fmla="*/ 140070 h 734969"/>
                <a:gd name="connsiteX214" fmla="*/ 232063 w 723484"/>
                <a:gd name="connsiteY214" fmla="*/ 140070 h 734969"/>
                <a:gd name="connsiteX215" fmla="*/ 231690 w 723484"/>
                <a:gd name="connsiteY215" fmla="*/ 147988 h 734969"/>
                <a:gd name="connsiteX216" fmla="*/ 231690 w 723484"/>
                <a:gd name="connsiteY216" fmla="*/ 185858 h 734969"/>
                <a:gd name="connsiteX217" fmla="*/ 212359 w 723484"/>
                <a:gd name="connsiteY217" fmla="*/ 217882 h 734969"/>
                <a:gd name="connsiteX218" fmla="*/ 211032 w 723484"/>
                <a:gd name="connsiteY218" fmla="*/ 227664 h 734969"/>
                <a:gd name="connsiteX219" fmla="*/ 210776 w 723484"/>
                <a:gd name="connsiteY219" fmla="*/ 240636 h 734969"/>
                <a:gd name="connsiteX220" fmla="*/ 210799 w 723484"/>
                <a:gd name="connsiteY220" fmla="*/ 242895 h 734969"/>
                <a:gd name="connsiteX221" fmla="*/ 210776 w 723484"/>
                <a:gd name="connsiteY221" fmla="*/ 247507 h 734969"/>
                <a:gd name="connsiteX222" fmla="*/ 210706 w 723484"/>
                <a:gd name="connsiteY222" fmla="*/ 248765 h 734969"/>
                <a:gd name="connsiteX223" fmla="*/ 209774 w 723484"/>
                <a:gd name="connsiteY223" fmla="*/ 254913 h 734969"/>
                <a:gd name="connsiteX224" fmla="*/ 208936 w 723484"/>
                <a:gd name="connsiteY224" fmla="*/ 256613 h 734969"/>
                <a:gd name="connsiteX225" fmla="*/ 207492 w 723484"/>
                <a:gd name="connsiteY225" fmla="*/ 258244 h 734969"/>
                <a:gd name="connsiteX226" fmla="*/ 186298 w 723484"/>
                <a:gd name="connsiteY226" fmla="*/ 269423 h 734969"/>
                <a:gd name="connsiteX227" fmla="*/ 180871 w 723484"/>
                <a:gd name="connsiteY227" fmla="*/ 272101 h 734969"/>
                <a:gd name="connsiteX228" fmla="*/ 177354 w 723484"/>
                <a:gd name="connsiteY228" fmla="*/ 274011 h 734969"/>
                <a:gd name="connsiteX229" fmla="*/ 175468 w 723484"/>
                <a:gd name="connsiteY229" fmla="*/ 275152 h 734969"/>
                <a:gd name="connsiteX230" fmla="*/ 171951 w 723484"/>
                <a:gd name="connsiteY230" fmla="*/ 277528 h 734969"/>
                <a:gd name="connsiteX231" fmla="*/ 171928 w 723484"/>
                <a:gd name="connsiteY231" fmla="*/ 277528 h 734969"/>
                <a:gd name="connsiteX232" fmla="*/ 168830 w 723484"/>
                <a:gd name="connsiteY232" fmla="*/ 280090 h 734969"/>
                <a:gd name="connsiteX233" fmla="*/ 167782 w 723484"/>
                <a:gd name="connsiteY233" fmla="*/ 281115 h 734969"/>
                <a:gd name="connsiteX234" fmla="*/ 166827 w 723484"/>
                <a:gd name="connsiteY234" fmla="*/ 282162 h 734969"/>
                <a:gd name="connsiteX235" fmla="*/ 165197 w 723484"/>
                <a:gd name="connsiteY235" fmla="*/ 284352 h 734969"/>
                <a:gd name="connsiteX236" fmla="*/ 145796 w 723484"/>
                <a:gd name="connsiteY236" fmla="*/ 330722 h 734969"/>
                <a:gd name="connsiteX237" fmla="*/ 137482 w 723484"/>
                <a:gd name="connsiteY237" fmla="*/ 346630 h 734969"/>
                <a:gd name="connsiteX238" fmla="*/ 135758 w 723484"/>
                <a:gd name="connsiteY238" fmla="*/ 349494 h 734969"/>
                <a:gd name="connsiteX239" fmla="*/ 133802 w 723484"/>
                <a:gd name="connsiteY239" fmla="*/ 352452 h 734969"/>
                <a:gd name="connsiteX240" fmla="*/ 132451 w 723484"/>
                <a:gd name="connsiteY240" fmla="*/ 354269 h 734969"/>
                <a:gd name="connsiteX241" fmla="*/ 131333 w 723484"/>
                <a:gd name="connsiteY241" fmla="*/ 355666 h 734969"/>
                <a:gd name="connsiteX242" fmla="*/ 129982 w 723484"/>
                <a:gd name="connsiteY242" fmla="*/ 357180 h 734969"/>
                <a:gd name="connsiteX243" fmla="*/ 127118 w 723484"/>
                <a:gd name="connsiteY243" fmla="*/ 359765 h 734969"/>
                <a:gd name="connsiteX244" fmla="*/ 123973 w 723484"/>
                <a:gd name="connsiteY244" fmla="*/ 361838 h 734969"/>
                <a:gd name="connsiteX245" fmla="*/ 122157 w 723484"/>
                <a:gd name="connsiteY245" fmla="*/ 362700 h 734969"/>
                <a:gd name="connsiteX246" fmla="*/ 122133 w 723484"/>
                <a:gd name="connsiteY246" fmla="*/ 362700 h 734969"/>
                <a:gd name="connsiteX247" fmla="*/ 118151 w 723484"/>
                <a:gd name="connsiteY247" fmla="*/ 364027 h 734969"/>
                <a:gd name="connsiteX248" fmla="*/ 118128 w 723484"/>
                <a:gd name="connsiteY248" fmla="*/ 364027 h 734969"/>
                <a:gd name="connsiteX249" fmla="*/ 116218 w 723484"/>
                <a:gd name="connsiteY249" fmla="*/ 364493 h 734969"/>
                <a:gd name="connsiteX250" fmla="*/ 104666 w 723484"/>
                <a:gd name="connsiteY250" fmla="*/ 366217 h 734969"/>
                <a:gd name="connsiteX251" fmla="*/ 86872 w 723484"/>
                <a:gd name="connsiteY251" fmla="*/ 371131 h 734969"/>
                <a:gd name="connsiteX252" fmla="*/ 85708 w 723484"/>
                <a:gd name="connsiteY252" fmla="*/ 371923 h 734969"/>
                <a:gd name="connsiteX253" fmla="*/ 83635 w 723484"/>
                <a:gd name="connsiteY253" fmla="*/ 373716 h 734969"/>
                <a:gd name="connsiteX254" fmla="*/ 80118 w 723484"/>
                <a:gd name="connsiteY254" fmla="*/ 377862 h 734969"/>
                <a:gd name="connsiteX255" fmla="*/ 79326 w 723484"/>
                <a:gd name="connsiteY255" fmla="*/ 378980 h 734969"/>
                <a:gd name="connsiteX256" fmla="*/ 75507 w 723484"/>
                <a:gd name="connsiteY256" fmla="*/ 384546 h 734969"/>
                <a:gd name="connsiteX257" fmla="*/ 75507 w 723484"/>
                <a:gd name="connsiteY257" fmla="*/ 384546 h 734969"/>
                <a:gd name="connsiteX258" fmla="*/ 72502 w 723484"/>
                <a:gd name="connsiteY258" fmla="*/ 388203 h 734969"/>
                <a:gd name="connsiteX259" fmla="*/ 71361 w 723484"/>
                <a:gd name="connsiteY259" fmla="*/ 389367 h 734969"/>
                <a:gd name="connsiteX260" fmla="*/ 63303 w 723484"/>
                <a:gd name="connsiteY260" fmla="*/ 394700 h 734969"/>
                <a:gd name="connsiteX261" fmla="*/ 50935 w 723484"/>
                <a:gd name="connsiteY261" fmla="*/ 399358 h 734969"/>
                <a:gd name="connsiteX262" fmla="*/ 48117 w 723484"/>
                <a:gd name="connsiteY262" fmla="*/ 400500 h 734969"/>
                <a:gd name="connsiteX263" fmla="*/ 46906 w 723484"/>
                <a:gd name="connsiteY263" fmla="*/ 401129 h 734969"/>
                <a:gd name="connsiteX264" fmla="*/ 45229 w 723484"/>
                <a:gd name="connsiteY264" fmla="*/ 402340 h 734969"/>
                <a:gd name="connsiteX265" fmla="*/ 43063 w 723484"/>
                <a:gd name="connsiteY265" fmla="*/ 408209 h 734969"/>
                <a:gd name="connsiteX266" fmla="*/ 46277 w 723484"/>
                <a:gd name="connsiteY266" fmla="*/ 420017 h 734969"/>
                <a:gd name="connsiteX267" fmla="*/ 46301 w 723484"/>
                <a:gd name="connsiteY267" fmla="*/ 420087 h 734969"/>
                <a:gd name="connsiteX268" fmla="*/ 46860 w 723484"/>
                <a:gd name="connsiteY268" fmla="*/ 422183 h 734969"/>
                <a:gd name="connsiteX269" fmla="*/ 47139 w 723484"/>
                <a:gd name="connsiteY269" fmla="*/ 424139 h 734969"/>
                <a:gd name="connsiteX270" fmla="*/ 47163 w 723484"/>
                <a:gd name="connsiteY270" fmla="*/ 424349 h 734969"/>
                <a:gd name="connsiteX271" fmla="*/ 47279 w 723484"/>
                <a:gd name="connsiteY271" fmla="*/ 426748 h 734969"/>
                <a:gd name="connsiteX272" fmla="*/ 32909 w 723484"/>
                <a:gd name="connsiteY272" fmla="*/ 458748 h 734969"/>
                <a:gd name="connsiteX273" fmla="*/ 30557 w 723484"/>
                <a:gd name="connsiteY273" fmla="*/ 460705 h 734969"/>
                <a:gd name="connsiteX274" fmla="*/ 30091 w 723484"/>
                <a:gd name="connsiteY274" fmla="*/ 461101 h 734969"/>
                <a:gd name="connsiteX275" fmla="*/ 29648 w 723484"/>
                <a:gd name="connsiteY275" fmla="*/ 461496 h 734969"/>
                <a:gd name="connsiteX276" fmla="*/ 28833 w 723484"/>
                <a:gd name="connsiteY276" fmla="*/ 462218 h 734969"/>
                <a:gd name="connsiteX277" fmla="*/ 28088 w 723484"/>
                <a:gd name="connsiteY277" fmla="*/ 462941 h 734969"/>
                <a:gd name="connsiteX278" fmla="*/ 27366 w 723484"/>
                <a:gd name="connsiteY278" fmla="*/ 463686 h 734969"/>
                <a:gd name="connsiteX279" fmla="*/ 26644 w 723484"/>
                <a:gd name="connsiteY279" fmla="*/ 464478 h 734969"/>
                <a:gd name="connsiteX280" fmla="*/ 25759 w 723484"/>
                <a:gd name="connsiteY280" fmla="*/ 465433 h 734969"/>
                <a:gd name="connsiteX281" fmla="*/ 24874 w 723484"/>
                <a:gd name="connsiteY281" fmla="*/ 466457 h 734969"/>
                <a:gd name="connsiteX282" fmla="*/ 23640 w 723484"/>
                <a:gd name="connsiteY282" fmla="*/ 467971 h 734969"/>
                <a:gd name="connsiteX283" fmla="*/ 23197 w 723484"/>
                <a:gd name="connsiteY283" fmla="*/ 468530 h 734969"/>
                <a:gd name="connsiteX284" fmla="*/ 22312 w 723484"/>
                <a:gd name="connsiteY284" fmla="*/ 469602 h 734969"/>
                <a:gd name="connsiteX285" fmla="*/ 21590 w 723484"/>
                <a:gd name="connsiteY285" fmla="*/ 470487 h 734969"/>
                <a:gd name="connsiteX286" fmla="*/ 20146 w 723484"/>
                <a:gd name="connsiteY286" fmla="*/ 472489 h 734969"/>
                <a:gd name="connsiteX287" fmla="*/ 19377 w 723484"/>
                <a:gd name="connsiteY287" fmla="*/ 473468 h 734969"/>
                <a:gd name="connsiteX288" fmla="*/ 18655 w 723484"/>
                <a:gd name="connsiteY288" fmla="*/ 474586 h 734969"/>
                <a:gd name="connsiteX289" fmla="*/ 18539 w 723484"/>
                <a:gd name="connsiteY289" fmla="*/ 474772 h 734969"/>
                <a:gd name="connsiteX290" fmla="*/ 17491 w 723484"/>
                <a:gd name="connsiteY290" fmla="*/ 476309 h 734969"/>
                <a:gd name="connsiteX291" fmla="*/ 17211 w 723484"/>
                <a:gd name="connsiteY291" fmla="*/ 476775 h 734969"/>
                <a:gd name="connsiteX292" fmla="*/ 15791 w 723484"/>
                <a:gd name="connsiteY292" fmla="*/ 478964 h 734969"/>
                <a:gd name="connsiteX293" fmla="*/ 15115 w 723484"/>
                <a:gd name="connsiteY293" fmla="*/ 480082 h 734969"/>
                <a:gd name="connsiteX294" fmla="*/ 14440 w 723484"/>
                <a:gd name="connsiteY294" fmla="*/ 481247 h 734969"/>
                <a:gd name="connsiteX295" fmla="*/ 11808 w 723484"/>
                <a:gd name="connsiteY295" fmla="*/ 485811 h 734969"/>
                <a:gd name="connsiteX296" fmla="*/ 9945 w 723484"/>
                <a:gd name="connsiteY296" fmla="*/ 489305 h 734969"/>
                <a:gd name="connsiteX297" fmla="*/ 9386 w 723484"/>
                <a:gd name="connsiteY297" fmla="*/ 490446 h 734969"/>
                <a:gd name="connsiteX298" fmla="*/ 9223 w 723484"/>
                <a:gd name="connsiteY298" fmla="*/ 490656 h 734969"/>
                <a:gd name="connsiteX299" fmla="*/ 9153 w 723484"/>
                <a:gd name="connsiteY299" fmla="*/ 490749 h 734969"/>
                <a:gd name="connsiteX300" fmla="*/ 8990 w 723484"/>
                <a:gd name="connsiteY300" fmla="*/ 491052 h 734969"/>
                <a:gd name="connsiteX301" fmla="*/ 8152 w 723484"/>
                <a:gd name="connsiteY301" fmla="*/ 492845 h 734969"/>
                <a:gd name="connsiteX302" fmla="*/ 7313 w 723484"/>
                <a:gd name="connsiteY302" fmla="*/ 494638 h 734969"/>
                <a:gd name="connsiteX303" fmla="*/ 6871 w 723484"/>
                <a:gd name="connsiteY303" fmla="*/ 495523 h 734969"/>
                <a:gd name="connsiteX304" fmla="*/ 6475 w 723484"/>
                <a:gd name="connsiteY304" fmla="*/ 496409 h 734969"/>
                <a:gd name="connsiteX305" fmla="*/ 4798 w 723484"/>
                <a:gd name="connsiteY305" fmla="*/ 500298 h 734969"/>
                <a:gd name="connsiteX306" fmla="*/ 4239 w 723484"/>
                <a:gd name="connsiteY306" fmla="*/ 501695 h 734969"/>
                <a:gd name="connsiteX307" fmla="*/ 3657 w 723484"/>
                <a:gd name="connsiteY307" fmla="*/ 503209 h 734969"/>
                <a:gd name="connsiteX308" fmla="*/ 3494 w 723484"/>
                <a:gd name="connsiteY308" fmla="*/ 503582 h 734969"/>
                <a:gd name="connsiteX309" fmla="*/ 2539 w 723484"/>
                <a:gd name="connsiteY309" fmla="*/ 506307 h 734969"/>
                <a:gd name="connsiteX310" fmla="*/ 2166 w 723484"/>
                <a:gd name="connsiteY310" fmla="*/ 507471 h 734969"/>
                <a:gd name="connsiteX311" fmla="*/ 1770 w 723484"/>
                <a:gd name="connsiteY311" fmla="*/ 508799 h 734969"/>
                <a:gd name="connsiteX312" fmla="*/ 1677 w 723484"/>
                <a:gd name="connsiteY312" fmla="*/ 509102 h 734969"/>
                <a:gd name="connsiteX313" fmla="*/ 1397 w 723484"/>
                <a:gd name="connsiteY313" fmla="*/ 510080 h 734969"/>
                <a:gd name="connsiteX314" fmla="*/ 908 w 723484"/>
                <a:gd name="connsiteY314" fmla="*/ 511943 h 734969"/>
                <a:gd name="connsiteX315" fmla="*/ 745 w 723484"/>
                <a:gd name="connsiteY315" fmla="*/ 512525 h 734969"/>
                <a:gd name="connsiteX316" fmla="*/ 349 w 723484"/>
                <a:gd name="connsiteY316" fmla="*/ 514482 h 734969"/>
                <a:gd name="connsiteX317" fmla="*/ 279 w 723484"/>
                <a:gd name="connsiteY317" fmla="*/ 514738 h 734969"/>
                <a:gd name="connsiteX318" fmla="*/ 256 w 723484"/>
                <a:gd name="connsiteY318" fmla="*/ 515367 h 734969"/>
                <a:gd name="connsiteX319" fmla="*/ 93 w 723484"/>
                <a:gd name="connsiteY319" fmla="*/ 516578 h 734969"/>
                <a:gd name="connsiteX320" fmla="*/ 70 w 723484"/>
                <a:gd name="connsiteY320" fmla="*/ 516764 h 734969"/>
                <a:gd name="connsiteX321" fmla="*/ 70 w 723484"/>
                <a:gd name="connsiteY321" fmla="*/ 516857 h 734969"/>
                <a:gd name="connsiteX322" fmla="*/ 0 w 723484"/>
                <a:gd name="connsiteY322" fmla="*/ 517696 h 734969"/>
                <a:gd name="connsiteX323" fmla="*/ 792 w 723484"/>
                <a:gd name="connsiteY323" fmla="*/ 546343 h 734969"/>
                <a:gd name="connsiteX324" fmla="*/ 2935 w 723484"/>
                <a:gd name="connsiteY324" fmla="*/ 553330 h 734969"/>
                <a:gd name="connsiteX325" fmla="*/ 4705 w 723484"/>
                <a:gd name="connsiteY325" fmla="*/ 557079 h 734969"/>
                <a:gd name="connsiteX326" fmla="*/ 6568 w 723484"/>
                <a:gd name="connsiteY326" fmla="*/ 560806 h 734969"/>
                <a:gd name="connsiteX327" fmla="*/ 9293 w 723484"/>
                <a:gd name="connsiteY327" fmla="*/ 566954 h 734969"/>
                <a:gd name="connsiteX328" fmla="*/ 9642 w 723484"/>
                <a:gd name="connsiteY328" fmla="*/ 567979 h 734969"/>
                <a:gd name="connsiteX329" fmla="*/ 10131 w 723484"/>
                <a:gd name="connsiteY329" fmla="*/ 570751 h 734969"/>
                <a:gd name="connsiteX330" fmla="*/ 10667 w 723484"/>
                <a:gd name="connsiteY330" fmla="*/ 574826 h 734969"/>
                <a:gd name="connsiteX331" fmla="*/ 10970 w 723484"/>
                <a:gd name="connsiteY331" fmla="*/ 576177 h 734969"/>
                <a:gd name="connsiteX332" fmla="*/ 11039 w 723484"/>
                <a:gd name="connsiteY332" fmla="*/ 576550 h 734969"/>
                <a:gd name="connsiteX333" fmla="*/ 11389 w 723484"/>
                <a:gd name="connsiteY333" fmla="*/ 578180 h 734969"/>
                <a:gd name="connsiteX334" fmla="*/ 11505 w 723484"/>
                <a:gd name="connsiteY334" fmla="*/ 581557 h 734969"/>
                <a:gd name="connsiteX335" fmla="*/ 11109 w 723484"/>
                <a:gd name="connsiteY335" fmla="*/ 582582 h 734969"/>
                <a:gd name="connsiteX336" fmla="*/ 10644 w 723484"/>
                <a:gd name="connsiteY336" fmla="*/ 583141 h 734969"/>
                <a:gd name="connsiteX337" fmla="*/ 6778 w 723484"/>
                <a:gd name="connsiteY337" fmla="*/ 584212 h 734969"/>
                <a:gd name="connsiteX338" fmla="*/ 6754 w 723484"/>
                <a:gd name="connsiteY338" fmla="*/ 584236 h 734969"/>
                <a:gd name="connsiteX339" fmla="*/ 6591 w 723484"/>
                <a:gd name="connsiteY339" fmla="*/ 584352 h 734969"/>
                <a:gd name="connsiteX340" fmla="*/ 6405 w 723484"/>
                <a:gd name="connsiteY340" fmla="*/ 584538 h 734969"/>
                <a:gd name="connsiteX341" fmla="*/ 6125 w 723484"/>
                <a:gd name="connsiteY341" fmla="*/ 584794 h 734969"/>
                <a:gd name="connsiteX342" fmla="*/ 4705 w 723484"/>
                <a:gd name="connsiteY342" fmla="*/ 586471 h 734969"/>
                <a:gd name="connsiteX343" fmla="*/ 3307 w 723484"/>
                <a:gd name="connsiteY343" fmla="*/ 588963 h 734969"/>
                <a:gd name="connsiteX344" fmla="*/ 2958 w 723484"/>
                <a:gd name="connsiteY344" fmla="*/ 594157 h 734969"/>
                <a:gd name="connsiteX345" fmla="*/ 3214 w 723484"/>
                <a:gd name="connsiteY345" fmla="*/ 594879 h 734969"/>
                <a:gd name="connsiteX346" fmla="*/ 3680 w 723484"/>
                <a:gd name="connsiteY346" fmla="*/ 595857 h 734969"/>
                <a:gd name="connsiteX347" fmla="*/ 3983 w 723484"/>
                <a:gd name="connsiteY347" fmla="*/ 596393 h 734969"/>
                <a:gd name="connsiteX348" fmla="*/ 4774 w 723484"/>
                <a:gd name="connsiteY348" fmla="*/ 597534 h 734969"/>
                <a:gd name="connsiteX349" fmla="*/ 4798 w 723484"/>
                <a:gd name="connsiteY349" fmla="*/ 597557 h 734969"/>
                <a:gd name="connsiteX350" fmla="*/ 5683 w 723484"/>
                <a:gd name="connsiteY350" fmla="*/ 598489 h 734969"/>
                <a:gd name="connsiteX351" fmla="*/ 6731 w 723484"/>
                <a:gd name="connsiteY351" fmla="*/ 599444 h 734969"/>
                <a:gd name="connsiteX352" fmla="*/ 39500 w 723484"/>
                <a:gd name="connsiteY352" fmla="*/ 608690 h 734969"/>
                <a:gd name="connsiteX353" fmla="*/ 39523 w 723484"/>
                <a:gd name="connsiteY353" fmla="*/ 608690 h 734969"/>
                <a:gd name="connsiteX354" fmla="*/ 36007 w 723484"/>
                <a:gd name="connsiteY354" fmla="*/ 620219 h 734969"/>
                <a:gd name="connsiteX355" fmla="*/ 35145 w 723484"/>
                <a:gd name="connsiteY355" fmla="*/ 622478 h 734969"/>
                <a:gd name="connsiteX356" fmla="*/ 34120 w 723484"/>
                <a:gd name="connsiteY356" fmla="*/ 624784 h 734969"/>
                <a:gd name="connsiteX357" fmla="*/ 34120 w 723484"/>
                <a:gd name="connsiteY357" fmla="*/ 624784 h 734969"/>
                <a:gd name="connsiteX358" fmla="*/ 33468 w 723484"/>
                <a:gd name="connsiteY358" fmla="*/ 625995 h 734969"/>
                <a:gd name="connsiteX359" fmla="*/ 32210 w 723484"/>
                <a:gd name="connsiteY359" fmla="*/ 627765 h 734969"/>
                <a:gd name="connsiteX360" fmla="*/ 31931 w 723484"/>
                <a:gd name="connsiteY360" fmla="*/ 628044 h 734969"/>
                <a:gd name="connsiteX361" fmla="*/ 27203 w 723484"/>
                <a:gd name="connsiteY361" fmla="*/ 631934 h 734969"/>
                <a:gd name="connsiteX362" fmla="*/ 25666 w 723484"/>
                <a:gd name="connsiteY362" fmla="*/ 633750 h 734969"/>
                <a:gd name="connsiteX363" fmla="*/ 25642 w 723484"/>
                <a:gd name="connsiteY363" fmla="*/ 633750 h 734969"/>
                <a:gd name="connsiteX364" fmla="*/ 24757 w 723484"/>
                <a:gd name="connsiteY364" fmla="*/ 635381 h 734969"/>
                <a:gd name="connsiteX365" fmla="*/ 24501 w 723484"/>
                <a:gd name="connsiteY365" fmla="*/ 637849 h 734969"/>
                <a:gd name="connsiteX366" fmla="*/ 25084 w 723484"/>
                <a:gd name="connsiteY366" fmla="*/ 639084 h 734969"/>
                <a:gd name="connsiteX367" fmla="*/ 26295 w 723484"/>
                <a:gd name="connsiteY367" fmla="*/ 640248 h 734969"/>
                <a:gd name="connsiteX368" fmla="*/ 26318 w 723484"/>
                <a:gd name="connsiteY368" fmla="*/ 640248 h 734969"/>
                <a:gd name="connsiteX369" fmla="*/ 26621 w 723484"/>
                <a:gd name="connsiteY369" fmla="*/ 640458 h 734969"/>
                <a:gd name="connsiteX370" fmla="*/ 26970 w 723484"/>
                <a:gd name="connsiteY370" fmla="*/ 640667 h 734969"/>
                <a:gd name="connsiteX371" fmla="*/ 27832 w 723484"/>
                <a:gd name="connsiteY371" fmla="*/ 641296 h 734969"/>
                <a:gd name="connsiteX372" fmla="*/ 28670 w 723484"/>
                <a:gd name="connsiteY372" fmla="*/ 641949 h 734969"/>
                <a:gd name="connsiteX373" fmla="*/ 28693 w 723484"/>
                <a:gd name="connsiteY373" fmla="*/ 641949 h 734969"/>
                <a:gd name="connsiteX374" fmla="*/ 30114 w 723484"/>
                <a:gd name="connsiteY374" fmla="*/ 643346 h 734969"/>
                <a:gd name="connsiteX375" fmla="*/ 31908 w 723484"/>
                <a:gd name="connsiteY375" fmla="*/ 645419 h 734969"/>
                <a:gd name="connsiteX376" fmla="*/ 33584 w 723484"/>
                <a:gd name="connsiteY376" fmla="*/ 647282 h 734969"/>
                <a:gd name="connsiteX377" fmla="*/ 44624 w 723484"/>
                <a:gd name="connsiteY377" fmla="*/ 647445 h 734969"/>
                <a:gd name="connsiteX378" fmla="*/ 49165 w 723484"/>
                <a:gd name="connsiteY378" fmla="*/ 644767 h 734969"/>
                <a:gd name="connsiteX379" fmla="*/ 49911 w 723484"/>
                <a:gd name="connsiteY379" fmla="*/ 643928 h 734969"/>
                <a:gd name="connsiteX380" fmla="*/ 50353 w 723484"/>
                <a:gd name="connsiteY380" fmla="*/ 643160 h 734969"/>
                <a:gd name="connsiteX381" fmla="*/ 50516 w 723484"/>
                <a:gd name="connsiteY381" fmla="*/ 642717 h 734969"/>
                <a:gd name="connsiteX382" fmla="*/ 50586 w 723484"/>
                <a:gd name="connsiteY382" fmla="*/ 642531 h 734969"/>
                <a:gd name="connsiteX383" fmla="*/ 50679 w 723484"/>
                <a:gd name="connsiteY383" fmla="*/ 642251 h 734969"/>
                <a:gd name="connsiteX384" fmla="*/ 51029 w 723484"/>
                <a:gd name="connsiteY384" fmla="*/ 641576 h 734969"/>
                <a:gd name="connsiteX385" fmla="*/ 51145 w 723484"/>
                <a:gd name="connsiteY385" fmla="*/ 641460 h 734969"/>
                <a:gd name="connsiteX386" fmla="*/ 60694 w 723484"/>
                <a:gd name="connsiteY386" fmla="*/ 641529 h 734969"/>
                <a:gd name="connsiteX387" fmla="*/ 79210 w 723484"/>
                <a:gd name="connsiteY387" fmla="*/ 643323 h 734969"/>
                <a:gd name="connsiteX388" fmla="*/ 79769 w 723484"/>
                <a:gd name="connsiteY388" fmla="*/ 643509 h 734969"/>
                <a:gd name="connsiteX389" fmla="*/ 81352 w 723484"/>
                <a:gd name="connsiteY389" fmla="*/ 644301 h 734969"/>
                <a:gd name="connsiteX390" fmla="*/ 83332 w 723484"/>
                <a:gd name="connsiteY390" fmla="*/ 645931 h 734969"/>
                <a:gd name="connsiteX391" fmla="*/ 83961 w 723484"/>
                <a:gd name="connsiteY391" fmla="*/ 646607 h 734969"/>
                <a:gd name="connsiteX392" fmla="*/ 84427 w 723484"/>
                <a:gd name="connsiteY392" fmla="*/ 647165 h 734969"/>
                <a:gd name="connsiteX393" fmla="*/ 85941 w 723484"/>
                <a:gd name="connsiteY393" fmla="*/ 649145 h 734969"/>
                <a:gd name="connsiteX394" fmla="*/ 87105 w 723484"/>
                <a:gd name="connsiteY394" fmla="*/ 650682 h 734969"/>
                <a:gd name="connsiteX395" fmla="*/ 89923 w 723484"/>
                <a:gd name="connsiteY395" fmla="*/ 653710 h 734969"/>
                <a:gd name="connsiteX396" fmla="*/ 92299 w 723484"/>
                <a:gd name="connsiteY396" fmla="*/ 655876 h 734969"/>
                <a:gd name="connsiteX397" fmla="*/ 99379 w 723484"/>
                <a:gd name="connsiteY397" fmla="*/ 661372 h 734969"/>
                <a:gd name="connsiteX398" fmla="*/ 103292 w 723484"/>
                <a:gd name="connsiteY398" fmla="*/ 664144 h 734969"/>
                <a:gd name="connsiteX399" fmla="*/ 107368 w 723484"/>
                <a:gd name="connsiteY399" fmla="*/ 667009 h 734969"/>
                <a:gd name="connsiteX400" fmla="*/ 107391 w 723484"/>
                <a:gd name="connsiteY400" fmla="*/ 667032 h 734969"/>
                <a:gd name="connsiteX401" fmla="*/ 116218 w 723484"/>
                <a:gd name="connsiteY401" fmla="*/ 673553 h 734969"/>
                <a:gd name="connsiteX402" fmla="*/ 116241 w 723484"/>
                <a:gd name="connsiteY402" fmla="*/ 673553 h 734969"/>
                <a:gd name="connsiteX403" fmla="*/ 117382 w 723484"/>
                <a:gd name="connsiteY403" fmla="*/ 674415 h 734969"/>
                <a:gd name="connsiteX404" fmla="*/ 121342 w 723484"/>
                <a:gd name="connsiteY404" fmla="*/ 676697 h 734969"/>
                <a:gd name="connsiteX405" fmla="*/ 129167 w 723484"/>
                <a:gd name="connsiteY405" fmla="*/ 679842 h 734969"/>
                <a:gd name="connsiteX406" fmla="*/ 130332 w 723484"/>
                <a:gd name="connsiteY406" fmla="*/ 680214 h 734969"/>
                <a:gd name="connsiteX407" fmla="*/ 133057 w 723484"/>
                <a:gd name="connsiteY407" fmla="*/ 681006 h 734969"/>
                <a:gd name="connsiteX408" fmla="*/ 135595 w 723484"/>
                <a:gd name="connsiteY408" fmla="*/ 681681 h 734969"/>
                <a:gd name="connsiteX409" fmla="*/ 149709 w 723484"/>
                <a:gd name="connsiteY409" fmla="*/ 684500 h 734969"/>
                <a:gd name="connsiteX410" fmla="*/ 153505 w 723484"/>
                <a:gd name="connsiteY410" fmla="*/ 685059 h 734969"/>
                <a:gd name="connsiteX411" fmla="*/ 154157 w 723484"/>
                <a:gd name="connsiteY411" fmla="*/ 685152 h 734969"/>
                <a:gd name="connsiteX412" fmla="*/ 156230 w 723484"/>
                <a:gd name="connsiteY412" fmla="*/ 685431 h 734969"/>
                <a:gd name="connsiteX413" fmla="*/ 156533 w 723484"/>
                <a:gd name="connsiteY413" fmla="*/ 685501 h 734969"/>
                <a:gd name="connsiteX414" fmla="*/ 158536 w 723484"/>
                <a:gd name="connsiteY414" fmla="*/ 685757 h 734969"/>
                <a:gd name="connsiteX415" fmla="*/ 160213 w 723484"/>
                <a:gd name="connsiteY415" fmla="*/ 685967 h 734969"/>
                <a:gd name="connsiteX416" fmla="*/ 160376 w 723484"/>
                <a:gd name="connsiteY416" fmla="*/ 685967 h 734969"/>
                <a:gd name="connsiteX417" fmla="*/ 161797 w 723484"/>
                <a:gd name="connsiteY417" fmla="*/ 686153 h 734969"/>
                <a:gd name="connsiteX418" fmla="*/ 162914 w 723484"/>
                <a:gd name="connsiteY418" fmla="*/ 686363 h 734969"/>
                <a:gd name="connsiteX419" fmla="*/ 170228 w 723484"/>
                <a:gd name="connsiteY419" fmla="*/ 688552 h 734969"/>
                <a:gd name="connsiteX420" fmla="*/ 178752 w 723484"/>
                <a:gd name="connsiteY420" fmla="*/ 691976 h 734969"/>
                <a:gd name="connsiteX421" fmla="*/ 183596 w 723484"/>
                <a:gd name="connsiteY421" fmla="*/ 694468 h 734969"/>
                <a:gd name="connsiteX422" fmla="*/ 185017 w 723484"/>
                <a:gd name="connsiteY422" fmla="*/ 695353 h 734969"/>
                <a:gd name="connsiteX423" fmla="*/ 187881 w 723484"/>
                <a:gd name="connsiteY423" fmla="*/ 697938 h 734969"/>
                <a:gd name="connsiteX424" fmla="*/ 202252 w 723484"/>
                <a:gd name="connsiteY424" fmla="*/ 710608 h 734969"/>
                <a:gd name="connsiteX425" fmla="*/ 211335 w 723484"/>
                <a:gd name="connsiteY425" fmla="*/ 718294 h 734969"/>
                <a:gd name="connsiteX426" fmla="*/ 216924 w 723484"/>
                <a:gd name="connsiteY426" fmla="*/ 726561 h 734969"/>
                <a:gd name="connsiteX427" fmla="*/ 219183 w 723484"/>
                <a:gd name="connsiteY427" fmla="*/ 730032 h 734969"/>
                <a:gd name="connsiteX428" fmla="*/ 220255 w 723484"/>
                <a:gd name="connsiteY428" fmla="*/ 731616 h 734969"/>
                <a:gd name="connsiteX429" fmla="*/ 221862 w 723484"/>
                <a:gd name="connsiteY429" fmla="*/ 733758 h 734969"/>
                <a:gd name="connsiteX430" fmla="*/ 222840 w 723484"/>
                <a:gd name="connsiteY430" fmla="*/ 734969 h 734969"/>
                <a:gd name="connsiteX431" fmla="*/ 226357 w 723484"/>
                <a:gd name="connsiteY431" fmla="*/ 730870 h 734969"/>
                <a:gd name="connsiteX432" fmla="*/ 226892 w 723484"/>
                <a:gd name="connsiteY432" fmla="*/ 729892 h 734969"/>
                <a:gd name="connsiteX433" fmla="*/ 227102 w 723484"/>
                <a:gd name="connsiteY433" fmla="*/ 729356 h 734969"/>
                <a:gd name="connsiteX434" fmla="*/ 227847 w 723484"/>
                <a:gd name="connsiteY434" fmla="*/ 727097 h 734969"/>
                <a:gd name="connsiteX435" fmla="*/ 229012 w 723484"/>
                <a:gd name="connsiteY435" fmla="*/ 712611 h 734969"/>
                <a:gd name="connsiteX436" fmla="*/ 229221 w 723484"/>
                <a:gd name="connsiteY436" fmla="*/ 711376 h 734969"/>
                <a:gd name="connsiteX437" fmla="*/ 229524 w 723484"/>
                <a:gd name="connsiteY437" fmla="*/ 710142 h 734969"/>
                <a:gd name="connsiteX438" fmla="*/ 230176 w 723484"/>
                <a:gd name="connsiteY438" fmla="*/ 708558 h 734969"/>
                <a:gd name="connsiteX439" fmla="*/ 230176 w 723484"/>
                <a:gd name="connsiteY439" fmla="*/ 708558 h 734969"/>
                <a:gd name="connsiteX440" fmla="*/ 231620 w 723484"/>
                <a:gd name="connsiteY440" fmla="*/ 706392 h 734969"/>
                <a:gd name="connsiteX441" fmla="*/ 232249 w 723484"/>
                <a:gd name="connsiteY441" fmla="*/ 705717 h 734969"/>
                <a:gd name="connsiteX442" fmla="*/ 232901 w 723484"/>
                <a:gd name="connsiteY442" fmla="*/ 705065 h 734969"/>
                <a:gd name="connsiteX443" fmla="*/ 239399 w 723484"/>
                <a:gd name="connsiteY443" fmla="*/ 700640 h 734969"/>
                <a:gd name="connsiteX444" fmla="*/ 240843 w 723484"/>
                <a:gd name="connsiteY444" fmla="*/ 699871 h 734969"/>
                <a:gd name="connsiteX445" fmla="*/ 245315 w 723484"/>
                <a:gd name="connsiteY445" fmla="*/ 697659 h 734969"/>
                <a:gd name="connsiteX446" fmla="*/ 248180 w 723484"/>
                <a:gd name="connsiteY446" fmla="*/ 696238 h 734969"/>
                <a:gd name="connsiteX447" fmla="*/ 250765 w 723484"/>
                <a:gd name="connsiteY447" fmla="*/ 694794 h 734969"/>
                <a:gd name="connsiteX448" fmla="*/ 253956 w 723484"/>
                <a:gd name="connsiteY448" fmla="*/ 692511 h 734969"/>
                <a:gd name="connsiteX449" fmla="*/ 254747 w 723484"/>
                <a:gd name="connsiteY449" fmla="*/ 691720 h 734969"/>
                <a:gd name="connsiteX450" fmla="*/ 255423 w 723484"/>
                <a:gd name="connsiteY450" fmla="*/ 690881 h 734969"/>
                <a:gd name="connsiteX451" fmla="*/ 255446 w 723484"/>
                <a:gd name="connsiteY451" fmla="*/ 690881 h 734969"/>
                <a:gd name="connsiteX452" fmla="*/ 256215 w 723484"/>
                <a:gd name="connsiteY452" fmla="*/ 689949 h 734969"/>
                <a:gd name="connsiteX453" fmla="*/ 256890 w 723484"/>
                <a:gd name="connsiteY453" fmla="*/ 688925 h 734969"/>
                <a:gd name="connsiteX454" fmla="*/ 257053 w 723484"/>
                <a:gd name="connsiteY454" fmla="*/ 688715 h 734969"/>
                <a:gd name="connsiteX455" fmla="*/ 257170 w 723484"/>
                <a:gd name="connsiteY455" fmla="*/ 688529 h 734969"/>
                <a:gd name="connsiteX456" fmla="*/ 257426 w 723484"/>
                <a:gd name="connsiteY456" fmla="*/ 688156 h 734969"/>
                <a:gd name="connsiteX457" fmla="*/ 257822 w 723484"/>
                <a:gd name="connsiteY457" fmla="*/ 687388 h 734969"/>
                <a:gd name="connsiteX458" fmla="*/ 257985 w 723484"/>
                <a:gd name="connsiteY458" fmla="*/ 687108 h 734969"/>
                <a:gd name="connsiteX459" fmla="*/ 258427 w 723484"/>
                <a:gd name="connsiteY459" fmla="*/ 686316 h 734969"/>
                <a:gd name="connsiteX460" fmla="*/ 259196 w 723484"/>
                <a:gd name="connsiteY460" fmla="*/ 684616 h 734969"/>
                <a:gd name="connsiteX461" fmla="*/ 259452 w 723484"/>
                <a:gd name="connsiteY461" fmla="*/ 683871 h 734969"/>
                <a:gd name="connsiteX462" fmla="*/ 259662 w 723484"/>
                <a:gd name="connsiteY462" fmla="*/ 683498 h 734969"/>
                <a:gd name="connsiteX463" fmla="*/ 259662 w 723484"/>
                <a:gd name="connsiteY463" fmla="*/ 683428 h 734969"/>
                <a:gd name="connsiteX464" fmla="*/ 260058 w 723484"/>
                <a:gd name="connsiteY464" fmla="*/ 682264 h 734969"/>
                <a:gd name="connsiteX465" fmla="*/ 262806 w 723484"/>
                <a:gd name="connsiteY465" fmla="*/ 673087 h 734969"/>
                <a:gd name="connsiteX466" fmla="*/ 264529 w 723484"/>
                <a:gd name="connsiteY466" fmla="*/ 668802 h 734969"/>
                <a:gd name="connsiteX467" fmla="*/ 265461 w 723484"/>
                <a:gd name="connsiteY467" fmla="*/ 666753 h 734969"/>
                <a:gd name="connsiteX468" fmla="*/ 265950 w 723484"/>
                <a:gd name="connsiteY468" fmla="*/ 665704 h 734969"/>
                <a:gd name="connsiteX469" fmla="*/ 265950 w 723484"/>
                <a:gd name="connsiteY469" fmla="*/ 665704 h 734969"/>
                <a:gd name="connsiteX470" fmla="*/ 267114 w 723484"/>
                <a:gd name="connsiteY470" fmla="*/ 663329 h 734969"/>
                <a:gd name="connsiteX471" fmla="*/ 276035 w 723484"/>
                <a:gd name="connsiteY471" fmla="*/ 649774 h 734969"/>
                <a:gd name="connsiteX472" fmla="*/ 276664 w 723484"/>
                <a:gd name="connsiteY472" fmla="*/ 649122 h 734969"/>
                <a:gd name="connsiteX473" fmla="*/ 278387 w 723484"/>
                <a:gd name="connsiteY473" fmla="*/ 647911 h 734969"/>
                <a:gd name="connsiteX474" fmla="*/ 280646 w 723484"/>
                <a:gd name="connsiteY474" fmla="*/ 646933 h 734969"/>
                <a:gd name="connsiteX475" fmla="*/ 281484 w 723484"/>
                <a:gd name="connsiteY475" fmla="*/ 646653 h 734969"/>
                <a:gd name="connsiteX476" fmla="*/ 295179 w 723484"/>
                <a:gd name="connsiteY476" fmla="*/ 644091 h 734969"/>
                <a:gd name="connsiteX477" fmla="*/ 296903 w 723484"/>
                <a:gd name="connsiteY477" fmla="*/ 643881 h 734969"/>
                <a:gd name="connsiteX478" fmla="*/ 298416 w 723484"/>
                <a:gd name="connsiteY478" fmla="*/ 643672 h 734969"/>
                <a:gd name="connsiteX479" fmla="*/ 301048 w 723484"/>
                <a:gd name="connsiteY479" fmla="*/ 643299 h 734969"/>
                <a:gd name="connsiteX480" fmla="*/ 308222 w 723484"/>
                <a:gd name="connsiteY480" fmla="*/ 641972 h 734969"/>
                <a:gd name="connsiteX481" fmla="*/ 314161 w 723484"/>
                <a:gd name="connsiteY481" fmla="*/ 640481 h 734969"/>
                <a:gd name="connsiteX482" fmla="*/ 316327 w 723484"/>
                <a:gd name="connsiteY482" fmla="*/ 639922 h 734969"/>
                <a:gd name="connsiteX483" fmla="*/ 318539 w 723484"/>
                <a:gd name="connsiteY483" fmla="*/ 639363 h 734969"/>
                <a:gd name="connsiteX484" fmla="*/ 322918 w 723484"/>
                <a:gd name="connsiteY484" fmla="*/ 638245 h 734969"/>
                <a:gd name="connsiteX485" fmla="*/ 325107 w 723484"/>
                <a:gd name="connsiteY485" fmla="*/ 637687 h 734969"/>
                <a:gd name="connsiteX486" fmla="*/ 328484 w 723484"/>
                <a:gd name="connsiteY486" fmla="*/ 636894 h 734969"/>
                <a:gd name="connsiteX487" fmla="*/ 331535 w 723484"/>
                <a:gd name="connsiteY487" fmla="*/ 636149 h 734969"/>
                <a:gd name="connsiteX488" fmla="*/ 334190 w 723484"/>
                <a:gd name="connsiteY488" fmla="*/ 635520 h 734969"/>
                <a:gd name="connsiteX489" fmla="*/ 334982 w 723484"/>
                <a:gd name="connsiteY489" fmla="*/ 635334 h 734969"/>
                <a:gd name="connsiteX490" fmla="*/ 336333 w 723484"/>
                <a:gd name="connsiteY490" fmla="*/ 635055 h 734969"/>
                <a:gd name="connsiteX491" fmla="*/ 338545 w 723484"/>
                <a:gd name="connsiteY491" fmla="*/ 634752 h 734969"/>
                <a:gd name="connsiteX492" fmla="*/ 358389 w 723484"/>
                <a:gd name="connsiteY492" fmla="*/ 628487 h 734969"/>
                <a:gd name="connsiteX493" fmla="*/ 381166 w 723484"/>
                <a:gd name="connsiteY493" fmla="*/ 634752 h 734969"/>
                <a:gd name="connsiteX494" fmla="*/ 392346 w 723484"/>
                <a:gd name="connsiteY494" fmla="*/ 632213 h 734969"/>
                <a:gd name="connsiteX495" fmla="*/ 393021 w 723484"/>
                <a:gd name="connsiteY495" fmla="*/ 631445 h 734969"/>
                <a:gd name="connsiteX496" fmla="*/ 393766 w 723484"/>
                <a:gd name="connsiteY496" fmla="*/ 630583 h 734969"/>
                <a:gd name="connsiteX497" fmla="*/ 393790 w 723484"/>
                <a:gd name="connsiteY497" fmla="*/ 630583 h 734969"/>
                <a:gd name="connsiteX498" fmla="*/ 394418 w 723484"/>
                <a:gd name="connsiteY498" fmla="*/ 629931 h 734969"/>
                <a:gd name="connsiteX499" fmla="*/ 395583 w 723484"/>
                <a:gd name="connsiteY499" fmla="*/ 628953 h 734969"/>
                <a:gd name="connsiteX500" fmla="*/ 398168 w 723484"/>
                <a:gd name="connsiteY500" fmla="*/ 627043 h 734969"/>
                <a:gd name="connsiteX501" fmla="*/ 399379 w 723484"/>
                <a:gd name="connsiteY501" fmla="*/ 626274 h 734969"/>
                <a:gd name="connsiteX502" fmla="*/ 401918 w 723484"/>
                <a:gd name="connsiteY502" fmla="*/ 624690 h 734969"/>
                <a:gd name="connsiteX503" fmla="*/ 404643 w 723484"/>
                <a:gd name="connsiteY503" fmla="*/ 623107 h 734969"/>
                <a:gd name="connsiteX504" fmla="*/ 407321 w 723484"/>
                <a:gd name="connsiteY504" fmla="*/ 621570 h 734969"/>
                <a:gd name="connsiteX505" fmla="*/ 412305 w 723484"/>
                <a:gd name="connsiteY505" fmla="*/ 618798 h 734969"/>
                <a:gd name="connsiteX506" fmla="*/ 420759 w 723484"/>
                <a:gd name="connsiteY506" fmla="*/ 615025 h 734969"/>
                <a:gd name="connsiteX507" fmla="*/ 422623 w 723484"/>
                <a:gd name="connsiteY507" fmla="*/ 614559 h 734969"/>
                <a:gd name="connsiteX508" fmla="*/ 422646 w 723484"/>
                <a:gd name="connsiteY508" fmla="*/ 614559 h 734969"/>
                <a:gd name="connsiteX509" fmla="*/ 425790 w 723484"/>
                <a:gd name="connsiteY509" fmla="*/ 614000 h 734969"/>
                <a:gd name="connsiteX510" fmla="*/ 428329 w 723484"/>
                <a:gd name="connsiteY510" fmla="*/ 613651 h 734969"/>
                <a:gd name="connsiteX511" fmla="*/ 452341 w 723484"/>
                <a:gd name="connsiteY511" fmla="*/ 613651 h 734969"/>
                <a:gd name="connsiteX512" fmla="*/ 452783 w 723484"/>
                <a:gd name="connsiteY512" fmla="*/ 613814 h 734969"/>
                <a:gd name="connsiteX513" fmla="*/ 453832 w 723484"/>
                <a:gd name="connsiteY513" fmla="*/ 614094 h 734969"/>
                <a:gd name="connsiteX514" fmla="*/ 454088 w 723484"/>
                <a:gd name="connsiteY514" fmla="*/ 614163 h 734969"/>
                <a:gd name="connsiteX515" fmla="*/ 455904 w 723484"/>
                <a:gd name="connsiteY515" fmla="*/ 614373 h 734969"/>
                <a:gd name="connsiteX516" fmla="*/ 462495 w 723484"/>
                <a:gd name="connsiteY516" fmla="*/ 614094 h 734969"/>
                <a:gd name="connsiteX517" fmla="*/ 464172 w 723484"/>
                <a:gd name="connsiteY517" fmla="*/ 613814 h 734969"/>
                <a:gd name="connsiteX518" fmla="*/ 464196 w 723484"/>
                <a:gd name="connsiteY518" fmla="*/ 613814 h 734969"/>
                <a:gd name="connsiteX519" fmla="*/ 470856 w 723484"/>
                <a:gd name="connsiteY519" fmla="*/ 611625 h 734969"/>
                <a:gd name="connsiteX520" fmla="*/ 472021 w 723484"/>
                <a:gd name="connsiteY520" fmla="*/ 611159 h 734969"/>
                <a:gd name="connsiteX521" fmla="*/ 475701 w 723484"/>
                <a:gd name="connsiteY521" fmla="*/ 610367 h 734969"/>
                <a:gd name="connsiteX522" fmla="*/ 475724 w 723484"/>
                <a:gd name="connsiteY522" fmla="*/ 610367 h 734969"/>
                <a:gd name="connsiteX523" fmla="*/ 480708 w 723484"/>
                <a:gd name="connsiteY523" fmla="*/ 610553 h 734969"/>
                <a:gd name="connsiteX524" fmla="*/ 481058 w 723484"/>
                <a:gd name="connsiteY524" fmla="*/ 610623 h 734969"/>
                <a:gd name="connsiteX525" fmla="*/ 482944 w 723484"/>
                <a:gd name="connsiteY525" fmla="*/ 610996 h 734969"/>
                <a:gd name="connsiteX526" fmla="*/ 486321 w 723484"/>
                <a:gd name="connsiteY526" fmla="*/ 611951 h 734969"/>
                <a:gd name="connsiteX527" fmla="*/ 491119 w 723484"/>
                <a:gd name="connsiteY527" fmla="*/ 613674 h 734969"/>
                <a:gd name="connsiteX528" fmla="*/ 492004 w 723484"/>
                <a:gd name="connsiteY528" fmla="*/ 614024 h 734969"/>
                <a:gd name="connsiteX529" fmla="*/ 493728 w 723484"/>
                <a:gd name="connsiteY529" fmla="*/ 614746 h 734969"/>
                <a:gd name="connsiteX530" fmla="*/ 503603 w 723484"/>
                <a:gd name="connsiteY530" fmla="*/ 618891 h 734969"/>
                <a:gd name="connsiteX531" fmla="*/ 512989 w 723484"/>
                <a:gd name="connsiteY531" fmla="*/ 623223 h 734969"/>
                <a:gd name="connsiteX532" fmla="*/ 514293 w 723484"/>
                <a:gd name="connsiteY532" fmla="*/ 623899 h 734969"/>
                <a:gd name="connsiteX533" fmla="*/ 515643 w 723484"/>
                <a:gd name="connsiteY533" fmla="*/ 624341 h 734969"/>
                <a:gd name="connsiteX534" fmla="*/ 517647 w 723484"/>
                <a:gd name="connsiteY534" fmla="*/ 624434 h 734969"/>
                <a:gd name="connsiteX535" fmla="*/ 518275 w 723484"/>
                <a:gd name="connsiteY535" fmla="*/ 624411 h 734969"/>
                <a:gd name="connsiteX536" fmla="*/ 519580 w 723484"/>
                <a:gd name="connsiteY536" fmla="*/ 624201 h 734969"/>
                <a:gd name="connsiteX537" fmla="*/ 524587 w 723484"/>
                <a:gd name="connsiteY537" fmla="*/ 622618 h 734969"/>
                <a:gd name="connsiteX538" fmla="*/ 528337 w 723484"/>
                <a:gd name="connsiteY538" fmla="*/ 620941 h 734969"/>
                <a:gd name="connsiteX539" fmla="*/ 528360 w 723484"/>
                <a:gd name="connsiteY539" fmla="*/ 620941 h 734969"/>
                <a:gd name="connsiteX540" fmla="*/ 530223 w 723484"/>
                <a:gd name="connsiteY540" fmla="*/ 620009 h 734969"/>
                <a:gd name="connsiteX541" fmla="*/ 531155 w 723484"/>
                <a:gd name="connsiteY541" fmla="*/ 619543 h 734969"/>
                <a:gd name="connsiteX542" fmla="*/ 532948 w 723484"/>
                <a:gd name="connsiteY542" fmla="*/ 618588 h 734969"/>
                <a:gd name="connsiteX543" fmla="*/ 532971 w 723484"/>
                <a:gd name="connsiteY543" fmla="*/ 618588 h 734969"/>
                <a:gd name="connsiteX544" fmla="*/ 536302 w 723484"/>
                <a:gd name="connsiteY544" fmla="*/ 616725 h 734969"/>
                <a:gd name="connsiteX545" fmla="*/ 542078 w 723484"/>
                <a:gd name="connsiteY545" fmla="*/ 613698 h 734969"/>
                <a:gd name="connsiteX546" fmla="*/ 553630 w 723484"/>
                <a:gd name="connsiteY546" fmla="*/ 606338 h 734969"/>
                <a:gd name="connsiteX547" fmla="*/ 557985 w 723484"/>
                <a:gd name="connsiteY547" fmla="*/ 603194 h 734969"/>
                <a:gd name="connsiteX548" fmla="*/ 559429 w 723484"/>
                <a:gd name="connsiteY548" fmla="*/ 602146 h 734969"/>
                <a:gd name="connsiteX549" fmla="*/ 560850 w 723484"/>
                <a:gd name="connsiteY549" fmla="*/ 601098 h 734969"/>
                <a:gd name="connsiteX550" fmla="*/ 564809 w 723484"/>
                <a:gd name="connsiteY550" fmla="*/ 598186 h 734969"/>
                <a:gd name="connsiteX551" fmla="*/ 566206 w 723484"/>
                <a:gd name="connsiteY551" fmla="*/ 597208 h 734969"/>
                <a:gd name="connsiteX552" fmla="*/ 568698 w 723484"/>
                <a:gd name="connsiteY552" fmla="*/ 595298 h 734969"/>
                <a:gd name="connsiteX553" fmla="*/ 575522 w 723484"/>
                <a:gd name="connsiteY553" fmla="*/ 589266 h 734969"/>
                <a:gd name="connsiteX554" fmla="*/ 577106 w 723484"/>
                <a:gd name="connsiteY554" fmla="*/ 587636 h 734969"/>
                <a:gd name="connsiteX555" fmla="*/ 579971 w 723484"/>
                <a:gd name="connsiteY555" fmla="*/ 584259 h 734969"/>
                <a:gd name="connsiteX556" fmla="*/ 578271 w 723484"/>
                <a:gd name="connsiteY556" fmla="*/ 571263 h 734969"/>
                <a:gd name="connsiteX557" fmla="*/ 577199 w 723484"/>
                <a:gd name="connsiteY557" fmla="*/ 566908 h 734969"/>
                <a:gd name="connsiteX558" fmla="*/ 574521 w 723484"/>
                <a:gd name="connsiteY558" fmla="*/ 557801 h 734969"/>
                <a:gd name="connsiteX559" fmla="*/ 573939 w 723484"/>
                <a:gd name="connsiteY559" fmla="*/ 555356 h 734969"/>
                <a:gd name="connsiteX560" fmla="*/ 573776 w 723484"/>
                <a:gd name="connsiteY560" fmla="*/ 554401 h 734969"/>
                <a:gd name="connsiteX561" fmla="*/ 573706 w 723484"/>
                <a:gd name="connsiteY561" fmla="*/ 553958 h 734969"/>
                <a:gd name="connsiteX562" fmla="*/ 573636 w 723484"/>
                <a:gd name="connsiteY562" fmla="*/ 553516 h 734969"/>
                <a:gd name="connsiteX563" fmla="*/ 579575 w 723484"/>
                <a:gd name="connsiteY563" fmla="*/ 541312 h 734969"/>
                <a:gd name="connsiteX564" fmla="*/ 579761 w 723484"/>
                <a:gd name="connsiteY564" fmla="*/ 540846 h 734969"/>
                <a:gd name="connsiteX565" fmla="*/ 579948 w 723484"/>
                <a:gd name="connsiteY565" fmla="*/ 537376 h 734969"/>
                <a:gd name="connsiteX566" fmla="*/ 579854 w 723484"/>
                <a:gd name="connsiteY566" fmla="*/ 536537 h 734969"/>
                <a:gd name="connsiteX567" fmla="*/ 579645 w 723484"/>
                <a:gd name="connsiteY567" fmla="*/ 535186 h 734969"/>
                <a:gd name="connsiteX568" fmla="*/ 579365 w 723484"/>
                <a:gd name="connsiteY568" fmla="*/ 533976 h 734969"/>
                <a:gd name="connsiteX569" fmla="*/ 578829 w 723484"/>
                <a:gd name="connsiteY569" fmla="*/ 532182 h 734969"/>
                <a:gd name="connsiteX570" fmla="*/ 578154 w 723484"/>
                <a:gd name="connsiteY570" fmla="*/ 530552 h 734969"/>
                <a:gd name="connsiteX571" fmla="*/ 578154 w 723484"/>
                <a:gd name="connsiteY571" fmla="*/ 530528 h 734969"/>
                <a:gd name="connsiteX572" fmla="*/ 577362 w 723484"/>
                <a:gd name="connsiteY572" fmla="*/ 529108 h 734969"/>
                <a:gd name="connsiteX573" fmla="*/ 577362 w 723484"/>
                <a:gd name="connsiteY573" fmla="*/ 529084 h 734969"/>
                <a:gd name="connsiteX574" fmla="*/ 576431 w 723484"/>
                <a:gd name="connsiteY574" fmla="*/ 527967 h 734969"/>
                <a:gd name="connsiteX575" fmla="*/ 575755 w 723484"/>
                <a:gd name="connsiteY575" fmla="*/ 527431 h 734969"/>
                <a:gd name="connsiteX576" fmla="*/ 575126 w 723484"/>
                <a:gd name="connsiteY576" fmla="*/ 527058 h 734969"/>
                <a:gd name="connsiteX577" fmla="*/ 575103 w 723484"/>
                <a:gd name="connsiteY577" fmla="*/ 527058 h 734969"/>
                <a:gd name="connsiteX578" fmla="*/ 574078 w 723484"/>
                <a:gd name="connsiteY578" fmla="*/ 526662 h 734969"/>
                <a:gd name="connsiteX579" fmla="*/ 572937 w 723484"/>
                <a:gd name="connsiteY579" fmla="*/ 526313 h 734969"/>
                <a:gd name="connsiteX580" fmla="*/ 570468 w 723484"/>
                <a:gd name="connsiteY580" fmla="*/ 525731 h 734969"/>
                <a:gd name="connsiteX581" fmla="*/ 569537 w 723484"/>
                <a:gd name="connsiteY581" fmla="*/ 525521 h 734969"/>
                <a:gd name="connsiteX582" fmla="*/ 561478 w 723484"/>
                <a:gd name="connsiteY582" fmla="*/ 521096 h 734969"/>
                <a:gd name="connsiteX583" fmla="*/ 561874 w 723484"/>
                <a:gd name="connsiteY583" fmla="*/ 509614 h 734969"/>
                <a:gd name="connsiteX584" fmla="*/ 562992 w 723484"/>
                <a:gd name="connsiteY584" fmla="*/ 507844 h 734969"/>
                <a:gd name="connsiteX585" fmla="*/ 566090 w 723484"/>
                <a:gd name="connsiteY585" fmla="*/ 502534 h 734969"/>
                <a:gd name="connsiteX586" fmla="*/ 568489 w 723484"/>
                <a:gd name="connsiteY586" fmla="*/ 498854 h 734969"/>
                <a:gd name="connsiteX587" fmla="*/ 570748 w 723484"/>
                <a:gd name="connsiteY587" fmla="*/ 496292 h 734969"/>
                <a:gd name="connsiteX588" fmla="*/ 581275 w 723484"/>
                <a:gd name="connsiteY588" fmla="*/ 486277 h 734969"/>
                <a:gd name="connsiteX589" fmla="*/ 581997 w 723484"/>
                <a:gd name="connsiteY589" fmla="*/ 485555 h 734969"/>
                <a:gd name="connsiteX590" fmla="*/ 583767 w 723484"/>
                <a:gd name="connsiteY590" fmla="*/ 483576 h 734969"/>
                <a:gd name="connsiteX591" fmla="*/ 584536 w 723484"/>
                <a:gd name="connsiteY591" fmla="*/ 482737 h 734969"/>
                <a:gd name="connsiteX592" fmla="*/ 585328 w 723484"/>
                <a:gd name="connsiteY592" fmla="*/ 481945 h 734969"/>
                <a:gd name="connsiteX593" fmla="*/ 587121 w 723484"/>
                <a:gd name="connsiteY593" fmla="*/ 480455 h 734969"/>
                <a:gd name="connsiteX594" fmla="*/ 588099 w 723484"/>
                <a:gd name="connsiteY594" fmla="*/ 479779 h 734969"/>
                <a:gd name="connsiteX595" fmla="*/ 590102 w 723484"/>
                <a:gd name="connsiteY595" fmla="*/ 478475 h 734969"/>
                <a:gd name="connsiteX596" fmla="*/ 590125 w 723484"/>
                <a:gd name="connsiteY596" fmla="*/ 478475 h 734969"/>
                <a:gd name="connsiteX597" fmla="*/ 595249 w 723484"/>
                <a:gd name="connsiteY597" fmla="*/ 475634 h 734969"/>
                <a:gd name="connsiteX598" fmla="*/ 595272 w 723484"/>
                <a:gd name="connsiteY598" fmla="*/ 475634 h 734969"/>
                <a:gd name="connsiteX599" fmla="*/ 596251 w 723484"/>
                <a:gd name="connsiteY599" fmla="*/ 475075 h 734969"/>
                <a:gd name="connsiteX600" fmla="*/ 597648 w 723484"/>
                <a:gd name="connsiteY600" fmla="*/ 474283 h 734969"/>
                <a:gd name="connsiteX601" fmla="*/ 598882 w 723484"/>
                <a:gd name="connsiteY601" fmla="*/ 473491 h 734969"/>
                <a:gd name="connsiteX602" fmla="*/ 599604 w 723484"/>
                <a:gd name="connsiteY602" fmla="*/ 472839 h 734969"/>
                <a:gd name="connsiteX603" fmla="*/ 600350 w 723484"/>
                <a:gd name="connsiteY603" fmla="*/ 471139 h 734969"/>
                <a:gd name="connsiteX604" fmla="*/ 599814 w 723484"/>
                <a:gd name="connsiteY604" fmla="*/ 466434 h 734969"/>
                <a:gd name="connsiteX605" fmla="*/ 599464 w 723484"/>
                <a:gd name="connsiteY605" fmla="*/ 465409 h 734969"/>
                <a:gd name="connsiteX606" fmla="*/ 599464 w 723484"/>
                <a:gd name="connsiteY606" fmla="*/ 465409 h 734969"/>
                <a:gd name="connsiteX607" fmla="*/ 598673 w 723484"/>
                <a:gd name="connsiteY607" fmla="*/ 463313 h 734969"/>
                <a:gd name="connsiteX608" fmla="*/ 596973 w 723484"/>
                <a:gd name="connsiteY608" fmla="*/ 459703 h 734969"/>
                <a:gd name="connsiteX609" fmla="*/ 595482 w 723484"/>
                <a:gd name="connsiteY609" fmla="*/ 456792 h 734969"/>
                <a:gd name="connsiteX610" fmla="*/ 594364 w 723484"/>
                <a:gd name="connsiteY610" fmla="*/ 454696 h 734969"/>
                <a:gd name="connsiteX611" fmla="*/ 593805 w 723484"/>
                <a:gd name="connsiteY611" fmla="*/ 453671 h 734969"/>
                <a:gd name="connsiteX612" fmla="*/ 578224 w 723484"/>
                <a:gd name="connsiteY612" fmla="*/ 432570 h 734969"/>
                <a:gd name="connsiteX613" fmla="*/ 576990 w 723484"/>
                <a:gd name="connsiteY613" fmla="*/ 431150 h 734969"/>
                <a:gd name="connsiteX614" fmla="*/ 575033 w 723484"/>
                <a:gd name="connsiteY614" fmla="*/ 428564 h 734969"/>
                <a:gd name="connsiteX615" fmla="*/ 574474 w 723484"/>
                <a:gd name="connsiteY615" fmla="*/ 427679 h 734969"/>
                <a:gd name="connsiteX616" fmla="*/ 573589 w 723484"/>
                <a:gd name="connsiteY616" fmla="*/ 426002 h 734969"/>
                <a:gd name="connsiteX617" fmla="*/ 573240 w 723484"/>
                <a:gd name="connsiteY617" fmla="*/ 425234 h 734969"/>
                <a:gd name="connsiteX618" fmla="*/ 572797 w 723484"/>
                <a:gd name="connsiteY618" fmla="*/ 423999 h 734969"/>
                <a:gd name="connsiteX619" fmla="*/ 571004 w 723484"/>
                <a:gd name="connsiteY619" fmla="*/ 415755 h 734969"/>
                <a:gd name="connsiteX620" fmla="*/ 570911 w 723484"/>
                <a:gd name="connsiteY620" fmla="*/ 412471 h 734969"/>
                <a:gd name="connsiteX621" fmla="*/ 571633 w 723484"/>
                <a:gd name="connsiteY621" fmla="*/ 411516 h 734969"/>
                <a:gd name="connsiteX622" fmla="*/ 572471 w 723484"/>
                <a:gd name="connsiteY622" fmla="*/ 410794 h 734969"/>
                <a:gd name="connsiteX623" fmla="*/ 572495 w 723484"/>
                <a:gd name="connsiteY623" fmla="*/ 410794 h 734969"/>
                <a:gd name="connsiteX624" fmla="*/ 574102 w 723484"/>
                <a:gd name="connsiteY624" fmla="*/ 409583 h 734969"/>
                <a:gd name="connsiteX625" fmla="*/ 574125 w 723484"/>
                <a:gd name="connsiteY625" fmla="*/ 409583 h 734969"/>
                <a:gd name="connsiteX626" fmla="*/ 574591 w 723484"/>
                <a:gd name="connsiteY626" fmla="*/ 409210 h 734969"/>
                <a:gd name="connsiteX627" fmla="*/ 576081 w 723484"/>
                <a:gd name="connsiteY627" fmla="*/ 407859 h 734969"/>
                <a:gd name="connsiteX628" fmla="*/ 577129 w 723484"/>
                <a:gd name="connsiteY628" fmla="*/ 406648 h 734969"/>
                <a:gd name="connsiteX629" fmla="*/ 578201 w 723484"/>
                <a:gd name="connsiteY629" fmla="*/ 405204 h 734969"/>
                <a:gd name="connsiteX630" fmla="*/ 580180 w 723484"/>
                <a:gd name="connsiteY630" fmla="*/ 398706 h 734969"/>
                <a:gd name="connsiteX631" fmla="*/ 579878 w 723484"/>
                <a:gd name="connsiteY631" fmla="*/ 397472 h 734969"/>
                <a:gd name="connsiteX632" fmla="*/ 579622 w 723484"/>
                <a:gd name="connsiteY632" fmla="*/ 396610 h 734969"/>
                <a:gd name="connsiteX633" fmla="*/ 579249 w 723484"/>
                <a:gd name="connsiteY633" fmla="*/ 395376 h 734969"/>
                <a:gd name="connsiteX634" fmla="*/ 578876 w 723484"/>
                <a:gd name="connsiteY634" fmla="*/ 393978 h 734969"/>
                <a:gd name="connsiteX635" fmla="*/ 578620 w 723484"/>
                <a:gd name="connsiteY635" fmla="*/ 392814 h 734969"/>
                <a:gd name="connsiteX636" fmla="*/ 578178 w 723484"/>
                <a:gd name="connsiteY636" fmla="*/ 388366 h 734969"/>
                <a:gd name="connsiteX637" fmla="*/ 578294 w 723484"/>
                <a:gd name="connsiteY637" fmla="*/ 385082 h 734969"/>
                <a:gd name="connsiteX638" fmla="*/ 578294 w 723484"/>
                <a:gd name="connsiteY638" fmla="*/ 385082 h 734969"/>
                <a:gd name="connsiteX639" fmla="*/ 578597 w 723484"/>
                <a:gd name="connsiteY639" fmla="*/ 382124 h 734969"/>
                <a:gd name="connsiteX640" fmla="*/ 582393 w 723484"/>
                <a:gd name="connsiteY640" fmla="*/ 370316 h 734969"/>
                <a:gd name="connsiteX641" fmla="*/ 584885 w 723484"/>
                <a:gd name="connsiteY641" fmla="*/ 368453 h 734969"/>
                <a:gd name="connsiteX642" fmla="*/ 587377 w 723484"/>
                <a:gd name="connsiteY642" fmla="*/ 367893 h 734969"/>
                <a:gd name="connsiteX643" fmla="*/ 589194 w 723484"/>
                <a:gd name="connsiteY643" fmla="*/ 367707 h 734969"/>
                <a:gd name="connsiteX644" fmla="*/ 592850 w 723484"/>
                <a:gd name="connsiteY644" fmla="*/ 367637 h 734969"/>
                <a:gd name="connsiteX645" fmla="*/ 593922 w 723484"/>
                <a:gd name="connsiteY645" fmla="*/ 367661 h 734969"/>
                <a:gd name="connsiteX646" fmla="*/ 594783 w 723484"/>
                <a:gd name="connsiteY646" fmla="*/ 367684 h 734969"/>
                <a:gd name="connsiteX647" fmla="*/ 595412 w 723484"/>
                <a:gd name="connsiteY647" fmla="*/ 367684 h 734969"/>
                <a:gd name="connsiteX648" fmla="*/ 597951 w 723484"/>
                <a:gd name="connsiteY648" fmla="*/ 367381 h 734969"/>
                <a:gd name="connsiteX649" fmla="*/ 599208 w 723484"/>
                <a:gd name="connsiteY649" fmla="*/ 367171 h 734969"/>
                <a:gd name="connsiteX650" fmla="*/ 601980 w 723484"/>
                <a:gd name="connsiteY650" fmla="*/ 366613 h 734969"/>
                <a:gd name="connsiteX651" fmla="*/ 605893 w 723484"/>
                <a:gd name="connsiteY651" fmla="*/ 365774 h 734969"/>
                <a:gd name="connsiteX652" fmla="*/ 616303 w 723484"/>
                <a:gd name="connsiteY652" fmla="*/ 363515 h 734969"/>
                <a:gd name="connsiteX653" fmla="*/ 624571 w 723484"/>
                <a:gd name="connsiteY653" fmla="*/ 360930 h 734969"/>
                <a:gd name="connsiteX654" fmla="*/ 626784 w 723484"/>
                <a:gd name="connsiteY654" fmla="*/ 359719 h 734969"/>
                <a:gd name="connsiteX655" fmla="*/ 628647 w 723484"/>
                <a:gd name="connsiteY655" fmla="*/ 358414 h 734969"/>
                <a:gd name="connsiteX656" fmla="*/ 628670 w 723484"/>
                <a:gd name="connsiteY656" fmla="*/ 358414 h 734969"/>
                <a:gd name="connsiteX657" fmla="*/ 629555 w 723484"/>
                <a:gd name="connsiteY657" fmla="*/ 357692 h 734969"/>
                <a:gd name="connsiteX658" fmla="*/ 630231 w 723484"/>
                <a:gd name="connsiteY658" fmla="*/ 357157 h 734969"/>
                <a:gd name="connsiteX659" fmla="*/ 632420 w 723484"/>
                <a:gd name="connsiteY659" fmla="*/ 355457 h 734969"/>
                <a:gd name="connsiteX660" fmla="*/ 633212 w 723484"/>
                <a:gd name="connsiteY660" fmla="*/ 354781 h 734969"/>
                <a:gd name="connsiteX661" fmla="*/ 634237 w 723484"/>
                <a:gd name="connsiteY661" fmla="*/ 353267 h 734969"/>
                <a:gd name="connsiteX662" fmla="*/ 634493 w 723484"/>
                <a:gd name="connsiteY662" fmla="*/ 352475 h 734969"/>
                <a:gd name="connsiteX663" fmla="*/ 634493 w 723484"/>
                <a:gd name="connsiteY663" fmla="*/ 352406 h 734969"/>
                <a:gd name="connsiteX664" fmla="*/ 634493 w 723484"/>
                <a:gd name="connsiteY664" fmla="*/ 350240 h 734969"/>
                <a:gd name="connsiteX665" fmla="*/ 634283 w 723484"/>
                <a:gd name="connsiteY665" fmla="*/ 349215 h 734969"/>
                <a:gd name="connsiteX666" fmla="*/ 633981 w 723484"/>
                <a:gd name="connsiteY666" fmla="*/ 348260 h 734969"/>
                <a:gd name="connsiteX667" fmla="*/ 632630 w 723484"/>
                <a:gd name="connsiteY667" fmla="*/ 345302 h 734969"/>
                <a:gd name="connsiteX668" fmla="*/ 632443 w 723484"/>
                <a:gd name="connsiteY668" fmla="*/ 344906 h 734969"/>
                <a:gd name="connsiteX669" fmla="*/ 623617 w 723484"/>
                <a:gd name="connsiteY669" fmla="*/ 331910 h 734969"/>
                <a:gd name="connsiteX670" fmla="*/ 619518 w 723484"/>
                <a:gd name="connsiteY670" fmla="*/ 324504 h 734969"/>
                <a:gd name="connsiteX671" fmla="*/ 616676 w 723484"/>
                <a:gd name="connsiteY671" fmla="*/ 319264 h 734969"/>
                <a:gd name="connsiteX672" fmla="*/ 616303 w 723484"/>
                <a:gd name="connsiteY672" fmla="*/ 318006 h 734969"/>
                <a:gd name="connsiteX673" fmla="*/ 616396 w 723484"/>
                <a:gd name="connsiteY673" fmla="*/ 316935 h 734969"/>
                <a:gd name="connsiteX674" fmla="*/ 617468 w 723484"/>
                <a:gd name="connsiteY674" fmla="*/ 314839 h 734969"/>
                <a:gd name="connsiteX675" fmla="*/ 618027 w 723484"/>
                <a:gd name="connsiteY675" fmla="*/ 314093 h 734969"/>
                <a:gd name="connsiteX676" fmla="*/ 618493 w 723484"/>
                <a:gd name="connsiteY676" fmla="*/ 313464 h 734969"/>
                <a:gd name="connsiteX677" fmla="*/ 619518 w 723484"/>
                <a:gd name="connsiteY677" fmla="*/ 312230 h 734969"/>
                <a:gd name="connsiteX678" fmla="*/ 620076 w 723484"/>
                <a:gd name="connsiteY678" fmla="*/ 311578 h 734969"/>
                <a:gd name="connsiteX679" fmla="*/ 624455 w 723484"/>
                <a:gd name="connsiteY679" fmla="*/ 306757 h 734969"/>
                <a:gd name="connsiteX680" fmla="*/ 625503 w 723484"/>
                <a:gd name="connsiteY680" fmla="*/ 305499 h 734969"/>
                <a:gd name="connsiteX681" fmla="*/ 626271 w 723484"/>
                <a:gd name="connsiteY681" fmla="*/ 304358 h 734969"/>
                <a:gd name="connsiteX682" fmla="*/ 626574 w 723484"/>
                <a:gd name="connsiteY682" fmla="*/ 303706 h 734969"/>
                <a:gd name="connsiteX683" fmla="*/ 626598 w 723484"/>
                <a:gd name="connsiteY683" fmla="*/ 302192 h 734969"/>
                <a:gd name="connsiteX684" fmla="*/ 616909 w 723484"/>
                <a:gd name="connsiteY684" fmla="*/ 287682 h 734969"/>
                <a:gd name="connsiteX685" fmla="*/ 616886 w 723484"/>
                <a:gd name="connsiteY685" fmla="*/ 287659 h 734969"/>
                <a:gd name="connsiteX686" fmla="*/ 616443 w 723484"/>
                <a:gd name="connsiteY686" fmla="*/ 286518 h 734969"/>
                <a:gd name="connsiteX687" fmla="*/ 616350 w 723484"/>
                <a:gd name="connsiteY687" fmla="*/ 284841 h 734969"/>
                <a:gd name="connsiteX688" fmla="*/ 616373 w 723484"/>
                <a:gd name="connsiteY688" fmla="*/ 284398 h 734969"/>
                <a:gd name="connsiteX689" fmla="*/ 616630 w 723484"/>
                <a:gd name="connsiteY689" fmla="*/ 283420 h 734969"/>
                <a:gd name="connsiteX690" fmla="*/ 617468 w 723484"/>
                <a:gd name="connsiteY690" fmla="*/ 281557 h 734969"/>
                <a:gd name="connsiteX691" fmla="*/ 623803 w 723484"/>
                <a:gd name="connsiteY691" fmla="*/ 275338 h 734969"/>
                <a:gd name="connsiteX692" fmla="*/ 625503 w 723484"/>
                <a:gd name="connsiteY692" fmla="*/ 274384 h 734969"/>
                <a:gd name="connsiteX693" fmla="*/ 626994 w 723484"/>
                <a:gd name="connsiteY693" fmla="*/ 273755 h 734969"/>
                <a:gd name="connsiteX694" fmla="*/ 627529 w 723484"/>
                <a:gd name="connsiteY694" fmla="*/ 273638 h 734969"/>
                <a:gd name="connsiteX695" fmla="*/ 628018 w 723484"/>
                <a:gd name="connsiteY695" fmla="*/ 273522 h 734969"/>
                <a:gd name="connsiteX696" fmla="*/ 628973 w 723484"/>
                <a:gd name="connsiteY696" fmla="*/ 273359 h 734969"/>
                <a:gd name="connsiteX697" fmla="*/ 633724 w 723484"/>
                <a:gd name="connsiteY697" fmla="*/ 273545 h 734969"/>
                <a:gd name="connsiteX698" fmla="*/ 634842 w 723484"/>
                <a:gd name="connsiteY698" fmla="*/ 273708 h 734969"/>
                <a:gd name="connsiteX699" fmla="*/ 635821 w 723484"/>
                <a:gd name="connsiteY699" fmla="*/ 273778 h 734969"/>
                <a:gd name="connsiteX700" fmla="*/ 651355 w 723484"/>
                <a:gd name="connsiteY700" fmla="*/ 278040 h 734969"/>
                <a:gd name="connsiteX701" fmla="*/ 660718 w 723484"/>
                <a:gd name="connsiteY701" fmla="*/ 275944 h 734969"/>
                <a:gd name="connsiteX702" fmla="*/ 661183 w 723484"/>
                <a:gd name="connsiteY702" fmla="*/ 275502 h 734969"/>
                <a:gd name="connsiteX703" fmla="*/ 661347 w 723484"/>
                <a:gd name="connsiteY703" fmla="*/ 271845 h 734969"/>
                <a:gd name="connsiteX704" fmla="*/ 657783 w 723484"/>
                <a:gd name="connsiteY704" fmla="*/ 265580 h 734969"/>
                <a:gd name="connsiteX705" fmla="*/ 657317 w 723484"/>
                <a:gd name="connsiteY705" fmla="*/ 264811 h 734969"/>
                <a:gd name="connsiteX706" fmla="*/ 656875 w 723484"/>
                <a:gd name="connsiteY706" fmla="*/ 264020 h 734969"/>
                <a:gd name="connsiteX707" fmla="*/ 656409 w 723484"/>
                <a:gd name="connsiteY707" fmla="*/ 263181 h 734969"/>
                <a:gd name="connsiteX708" fmla="*/ 652496 w 723484"/>
                <a:gd name="connsiteY708" fmla="*/ 255262 h 734969"/>
                <a:gd name="connsiteX709" fmla="*/ 651867 w 723484"/>
                <a:gd name="connsiteY709" fmla="*/ 253935 h 734969"/>
                <a:gd name="connsiteX710" fmla="*/ 651332 w 723484"/>
                <a:gd name="connsiteY710" fmla="*/ 252770 h 734969"/>
                <a:gd name="connsiteX711" fmla="*/ 651308 w 723484"/>
                <a:gd name="connsiteY711" fmla="*/ 251047 h 734969"/>
                <a:gd name="connsiteX712" fmla="*/ 651402 w 723484"/>
                <a:gd name="connsiteY712" fmla="*/ 250581 h 734969"/>
                <a:gd name="connsiteX713" fmla="*/ 651518 w 723484"/>
                <a:gd name="connsiteY713" fmla="*/ 250092 h 734969"/>
                <a:gd name="connsiteX714" fmla="*/ 651681 w 723484"/>
                <a:gd name="connsiteY714" fmla="*/ 249603 h 734969"/>
                <a:gd name="connsiteX715" fmla="*/ 651844 w 723484"/>
                <a:gd name="connsiteY715" fmla="*/ 249160 h 734969"/>
                <a:gd name="connsiteX716" fmla="*/ 655897 w 723484"/>
                <a:gd name="connsiteY716" fmla="*/ 241009 h 734969"/>
                <a:gd name="connsiteX717" fmla="*/ 656549 w 723484"/>
                <a:gd name="connsiteY717" fmla="*/ 239961 h 734969"/>
                <a:gd name="connsiteX718" fmla="*/ 656549 w 723484"/>
                <a:gd name="connsiteY718" fmla="*/ 239961 h 734969"/>
                <a:gd name="connsiteX719" fmla="*/ 657760 w 723484"/>
                <a:gd name="connsiteY719" fmla="*/ 237981 h 734969"/>
                <a:gd name="connsiteX720" fmla="*/ 658063 w 723484"/>
                <a:gd name="connsiteY720" fmla="*/ 237492 h 734969"/>
                <a:gd name="connsiteX721" fmla="*/ 658063 w 723484"/>
                <a:gd name="connsiteY721" fmla="*/ 237492 h 734969"/>
                <a:gd name="connsiteX722" fmla="*/ 658529 w 723484"/>
                <a:gd name="connsiteY722" fmla="*/ 236724 h 734969"/>
                <a:gd name="connsiteX723" fmla="*/ 658552 w 723484"/>
                <a:gd name="connsiteY723" fmla="*/ 236724 h 734969"/>
                <a:gd name="connsiteX724" fmla="*/ 660555 w 723484"/>
                <a:gd name="connsiteY724" fmla="*/ 238237 h 734969"/>
                <a:gd name="connsiteX725" fmla="*/ 661509 w 723484"/>
                <a:gd name="connsiteY725" fmla="*/ 238959 h 734969"/>
                <a:gd name="connsiteX726" fmla="*/ 661533 w 723484"/>
                <a:gd name="connsiteY726" fmla="*/ 238983 h 734969"/>
                <a:gd name="connsiteX727" fmla="*/ 663210 w 723484"/>
                <a:gd name="connsiteY727" fmla="*/ 240217 h 734969"/>
                <a:gd name="connsiteX728" fmla="*/ 663233 w 723484"/>
                <a:gd name="connsiteY728" fmla="*/ 240240 h 734969"/>
                <a:gd name="connsiteX729" fmla="*/ 665050 w 723484"/>
                <a:gd name="connsiteY729" fmla="*/ 241638 h 734969"/>
                <a:gd name="connsiteX730" fmla="*/ 672433 w 723484"/>
                <a:gd name="connsiteY730" fmla="*/ 247670 h 734969"/>
                <a:gd name="connsiteX731" fmla="*/ 672689 w 723484"/>
                <a:gd name="connsiteY731" fmla="*/ 247926 h 734969"/>
                <a:gd name="connsiteX732" fmla="*/ 672875 w 723484"/>
                <a:gd name="connsiteY732" fmla="*/ 248136 h 734969"/>
                <a:gd name="connsiteX733" fmla="*/ 672898 w 723484"/>
                <a:gd name="connsiteY733" fmla="*/ 248136 h 734969"/>
                <a:gd name="connsiteX734" fmla="*/ 673644 w 723484"/>
                <a:gd name="connsiteY734" fmla="*/ 249067 h 734969"/>
                <a:gd name="connsiteX735" fmla="*/ 673667 w 723484"/>
                <a:gd name="connsiteY735" fmla="*/ 249091 h 734969"/>
                <a:gd name="connsiteX736" fmla="*/ 674715 w 723484"/>
                <a:gd name="connsiteY736" fmla="*/ 250302 h 734969"/>
                <a:gd name="connsiteX737" fmla="*/ 676112 w 723484"/>
                <a:gd name="connsiteY737" fmla="*/ 251816 h 734969"/>
                <a:gd name="connsiteX738" fmla="*/ 679583 w 723484"/>
                <a:gd name="connsiteY738" fmla="*/ 255425 h 734969"/>
                <a:gd name="connsiteX739" fmla="*/ 681655 w 723484"/>
                <a:gd name="connsiteY739" fmla="*/ 257498 h 734969"/>
                <a:gd name="connsiteX740" fmla="*/ 682773 w 723484"/>
                <a:gd name="connsiteY740" fmla="*/ 258616 h 734969"/>
                <a:gd name="connsiteX741" fmla="*/ 686383 w 723484"/>
                <a:gd name="connsiteY741" fmla="*/ 262040 h 734969"/>
                <a:gd name="connsiteX742" fmla="*/ 689947 w 723484"/>
                <a:gd name="connsiteY742" fmla="*/ 264485 h 734969"/>
                <a:gd name="connsiteX743" fmla="*/ 695420 w 723484"/>
                <a:gd name="connsiteY743" fmla="*/ 263437 h 734969"/>
                <a:gd name="connsiteX744" fmla="*/ 695443 w 723484"/>
                <a:gd name="connsiteY744" fmla="*/ 263437 h 734969"/>
                <a:gd name="connsiteX745" fmla="*/ 699822 w 723484"/>
                <a:gd name="connsiteY745" fmla="*/ 262017 h 734969"/>
                <a:gd name="connsiteX746" fmla="*/ 700614 w 723484"/>
                <a:gd name="connsiteY746" fmla="*/ 262040 h 734969"/>
                <a:gd name="connsiteX747" fmla="*/ 701499 w 723484"/>
                <a:gd name="connsiteY747" fmla="*/ 262063 h 734969"/>
                <a:gd name="connsiteX748" fmla="*/ 703385 w 723484"/>
                <a:gd name="connsiteY748" fmla="*/ 262180 h 734969"/>
                <a:gd name="connsiteX749" fmla="*/ 705062 w 723484"/>
                <a:gd name="connsiteY749" fmla="*/ 262343 h 734969"/>
                <a:gd name="connsiteX750" fmla="*/ 708439 w 723484"/>
                <a:gd name="connsiteY750" fmla="*/ 262715 h 734969"/>
                <a:gd name="connsiteX751" fmla="*/ 710046 w 723484"/>
                <a:gd name="connsiteY751" fmla="*/ 262925 h 734969"/>
                <a:gd name="connsiteX752" fmla="*/ 710698 w 723484"/>
                <a:gd name="connsiteY752" fmla="*/ 263018 h 734969"/>
                <a:gd name="connsiteX753" fmla="*/ 711863 w 723484"/>
                <a:gd name="connsiteY753" fmla="*/ 263181 h 734969"/>
                <a:gd name="connsiteX754" fmla="*/ 711886 w 723484"/>
                <a:gd name="connsiteY754" fmla="*/ 263181 h 734969"/>
                <a:gd name="connsiteX755" fmla="*/ 713936 w 723484"/>
                <a:gd name="connsiteY755" fmla="*/ 263484 h 734969"/>
                <a:gd name="connsiteX756" fmla="*/ 713959 w 723484"/>
                <a:gd name="connsiteY756" fmla="*/ 263484 h 734969"/>
                <a:gd name="connsiteX757" fmla="*/ 715100 w 723484"/>
                <a:gd name="connsiteY757" fmla="*/ 263670 h 734969"/>
                <a:gd name="connsiteX758" fmla="*/ 715123 w 723484"/>
                <a:gd name="connsiteY758" fmla="*/ 263670 h 734969"/>
                <a:gd name="connsiteX759" fmla="*/ 716078 w 723484"/>
                <a:gd name="connsiteY759" fmla="*/ 263833 h 734969"/>
                <a:gd name="connsiteX760" fmla="*/ 716148 w 723484"/>
                <a:gd name="connsiteY760" fmla="*/ 263833 h 734969"/>
                <a:gd name="connsiteX761" fmla="*/ 715799 w 723484"/>
                <a:gd name="connsiteY761" fmla="*/ 261248 h 734969"/>
                <a:gd name="connsiteX762" fmla="*/ 715799 w 723484"/>
                <a:gd name="connsiteY762" fmla="*/ 261248 h 734969"/>
                <a:gd name="connsiteX763" fmla="*/ 715356 w 723484"/>
                <a:gd name="connsiteY763" fmla="*/ 260479 h 734969"/>
                <a:gd name="connsiteX764" fmla="*/ 714285 w 723484"/>
                <a:gd name="connsiteY764" fmla="*/ 258989 h 734969"/>
                <a:gd name="connsiteX765" fmla="*/ 713703 w 723484"/>
                <a:gd name="connsiteY765" fmla="*/ 258267 h 734969"/>
                <a:gd name="connsiteX766" fmla="*/ 713703 w 723484"/>
                <a:gd name="connsiteY766" fmla="*/ 258267 h 734969"/>
                <a:gd name="connsiteX767" fmla="*/ 712771 w 723484"/>
                <a:gd name="connsiteY767" fmla="*/ 257149 h 734969"/>
                <a:gd name="connsiteX768" fmla="*/ 712305 w 723484"/>
                <a:gd name="connsiteY768" fmla="*/ 256590 h 734969"/>
                <a:gd name="connsiteX769" fmla="*/ 711583 w 723484"/>
                <a:gd name="connsiteY769" fmla="*/ 255635 h 734969"/>
                <a:gd name="connsiteX770" fmla="*/ 711560 w 723484"/>
                <a:gd name="connsiteY770" fmla="*/ 255612 h 734969"/>
                <a:gd name="connsiteX771" fmla="*/ 711374 w 723484"/>
                <a:gd name="connsiteY771" fmla="*/ 255262 h 734969"/>
                <a:gd name="connsiteX772" fmla="*/ 711094 w 723484"/>
                <a:gd name="connsiteY772" fmla="*/ 254331 h 734969"/>
                <a:gd name="connsiteX773" fmla="*/ 711094 w 723484"/>
                <a:gd name="connsiteY773" fmla="*/ 221701 h 734969"/>
                <a:gd name="connsiteX774" fmla="*/ 712026 w 723484"/>
                <a:gd name="connsiteY774" fmla="*/ 216368 h 734969"/>
                <a:gd name="connsiteX775" fmla="*/ 712049 w 723484"/>
                <a:gd name="connsiteY775" fmla="*/ 216345 h 734969"/>
                <a:gd name="connsiteX776" fmla="*/ 712701 w 723484"/>
                <a:gd name="connsiteY776" fmla="*/ 215366 h 734969"/>
                <a:gd name="connsiteX777" fmla="*/ 714960 w 723484"/>
                <a:gd name="connsiteY777" fmla="*/ 213853 h 734969"/>
                <a:gd name="connsiteX778" fmla="*/ 715613 w 723484"/>
                <a:gd name="connsiteY778" fmla="*/ 213643 h 734969"/>
                <a:gd name="connsiteX779" fmla="*/ 718920 w 723484"/>
                <a:gd name="connsiteY779" fmla="*/ 212246 h 734969"/>
                <a:gd name="connsiteX780" fmla="*/ 719642 w 723484"/>
                <a:gd name="connsiteY780" fmla="*/ 211593 h 734969"/>
                <a:gd name="connsiteX781" fmla="*/ 719921 w 723484"/>
                <a:gd name="connsiteY781" fmla="*/ 211244 h 734969"/>
                <a:gd name="connsiteX782" fmla="*/ 720294 w 723484"/>
                <a:gd name="connsiteY782" fmla="*/ 210476 h 734969"/>
                <a:gd name="connsiteX783" fmla="*/ 720457 w 723484"/>
                <a:gd name="connsiteY783" fmla="*/ 209847 h 734969"/>
                <a:gd name="connsiteX784" fmla="*/ 720434 w 723484"/>
                <a:gd name="connsiteY784" fmla="*/ 208240 h 734969"/>
                <a:gd name="connsiteX785" fmla="*/ 720177 w 723484"/>
                <a:gd name="connsiteY785" fmla="*/ 207261 h 734969"/>
                <a:gd name="connsiteX786" fmla="*/ 720177 w 723484"/>
                <a:gd name="connsiteY786" fmla="*/ 207261 h 734969"/>
                <a:gd name="connsiteX787" fmla="*/ 718105 w 723484"/>
                <a:gd name="connsiteY787" fmla="*/ 203791 h 734969"/>
                <a:gd name="connsiteX788" fmla="*/ 717429 w 723484"/>
                <a:gd name="connsiteY788" fmla="*/ 203139 h 734969"/>
                <a:gd name="connsiteX789" fmla="*/ 716707 w 723484"/>
                <a:gd name="connsiteY789" fmla="*/ 202650 h 734969"/>
                <a:gd name="connsiteX790" fmla="*/ 716684 w 723484"/>
                <a:gd name="connsiteY790" fmla="*/ 202627 h 734969"/>
                <a:gd name="connsiteX791" fmla="*/ 715449 w 723484"/>
                <a:gd name="connsiteY791" fmla="*/ 201835 h 734969"/>
                <a:gd name="connsiteX792" fmla="*/ 713726 w 723484"/>
                <a:gd name="connsiteY792" fmla="*/ 200624 h 734969"/>
                <a:gd name="connsiteX793" fmla="*/ 712329 w 723484"/>
                <a:gd name="connsiteY793" fmla="*/ 199646 h 734969"/>
                <a:gd name="connsiteX794" fmla="*/ 705202 w 723484"/>
                <a:gd name="connsiteY794" fmla="*/ 194568 h 734969"/>
                <a:gd name="connsiteX795" fmla="*/ 700194 w 723484"/>
                <a:gd name="connsiteY795" fmla="*/ 191052 h 734969"/>
                <a:gd name="connsiteX796" fmla="*/ 694884 w 723484"/>
                <a:gd name="connsiteY796" fmla="*/ 187488 h 734969"/>
                <a:gd name="connsiteX797" fmla="*/ 694861 w 723484"/>
                <a:gd name="connsiteY797" fmla="*/ 187465 h 734969"/>
                <a:gd name="connsiteX798" fmla="*/ 693510 w 723484"/>
                <a:gd name="connsiteY798" fmla="*/ 186440 h 734969"/>
                <a:gd name="connsiteX799" fmla="*/ 692928 w 723484"/>
                <a:gd name="connsiteY799" fmla="*/ 185858 h 734969"/>
                <a:gd name="connsiteX800" fmla="*/ 692369 w 723484"/>
                <a:gd name="connsiteY800" fmla="*/ 185276 h 734969"/>
                <a:gd name="connsiteX801" fmla="*/ 690389 w 723484"/>
                <a:gd name="connsiteY801" fmla="*/ 170160 h 734969"/>
                <a:gd name="connsiteX802" fmla="*/ 691135 w 723484"/>
                <a:gd name="connsiteY802" fmla="*/ 167296 h 734969"/>
                <a:gd name="connsiteX803" fmla="*/ 692299 w 723484"/>
                <a:gd name="connsiteY803" fmla="*/ 163336 h 734969"/>
                <a:gd name="connsiteX804" fmla="*/ 692602 w 723484"/>
                <a:gd name="connsiteY804" fmla="*/ 162218 h 734969"/>
                <a:gd name="connsiteX805" fmla="*/ 692765 w 723484"/>
                <a:gd name="connsiteY805" fmla="*/ 161636 h 734969"/>
                <a:gd name="connsiteX806" fmla="*/ 693044 w 723484"/>
                <a:gd name="connsiteY806" fmla="*/ 160285 h 734969"/>
                <a:gd name="connsiteX807" fmla="*/ 693207 w 723484"/>
                <a:gd name="connsiteY807" fmla="*/ 159517 h 734969"/>
                <a:gd name="connsiteX808" fmla="*/ 693976 w 723484"/>
                <a:gd name="connsiteY808" fmla="*/ 154766 h 734969"/>
                <a:gd name="connsiteX809" fmla="*/ 694279 w 723484"/>
                <a:gd name="connsiteY809" fmla="*/ 152413 h 734969"/>
                <a:gd name="connsiteX810" fmla="*/ 694535 w 723484"/>
                <a:gd name="connsiteY810" fmla="*/ 150154 h 734969"/>
                <a:gd name="connsiteX811" fmla="*/ 694698 w 723484"/>
                <a:gd name="connsiteY811" fmla="*/ 148361 h 734969"/>
                <a:gd name="connsiteX812" fmla="*/ 694861 w 723484"/>
                <a:gd name="connsiteY812" fmla="*/ 146567 h 734969"/>
                <a:gd name="connsiteX813" fmla="*/ 694954 w 723484"/>
                <a:gd name="connsiteY813" fmla="*/ 141071 h 734969"/>
                <a:gd name="connsiteX814" fmla="*/ 694884 w 723484"/>
                <a:gd name="connsiteY814" fmla="*/ 139767 h 734969"/>
                <a:gd name="connsiteX815" fmla="*/ 694535 w 723484"/>
                <a:gd name="connsiteY815" fmla="*/ 137205 h 734969"/>
                <a:gd name="connsiteX816" fmla="*/ 693976 w 723484"/>
                <a:gd name="connsiteY816" fmla="*/ 135015 h 734969"/>
                <a:gd name="connsiteX817" fmla="*/ 693533 w 723484"/>
                <a:gd name="connsiteY817" fmla="*/ 133665 h 734969"/>
                <a:gd name="connsiteX818" fmla="*/ 693254 w 723484"/>
                <a:gd name="connsiteY818" fmla="*/ 132826 h 734969"/>
                <a:gd name="connsiteX819" fmla="*/ 692905 w 723484"/>
                <a:gd name="connsiteY819" fmla="*/ 131801 h 734969"/>
                <a:gd name="connsiteX820" fmla="*/ 691391 w 723484"/>
                <a:gd name="connsiteY820" fmla="*/ 122322 h 734969"/>
                <a:gd name="connsiteX821" fmla="*/ 692136 w 723484"/>
                <a:gd name="connsiteY821" fmla="*/ 116570 h 734969"/>
                <a:gd name="connsiteX822" fmla="*/ 693347 w 723484"/>
                <a:gd name="connsiteY822" fmla="*/ 114753 h 734969"/>
                <a:gd name="connsiteX823" fmla="*/ 698727 w 723484"/>
                <a:gd name="connsiteY823" fmla="*/ 110025 h 734969"/>
                <a:gd name="connsiteX824" fmla="*/ 699286 w 723484"/>
                <a:gd name="connsiteY824" fmla="*/ 109466 h 734969"/>
                <a:gd name="connsiteX825" fmla="*/ 699845 w 723484"/>
                <a:gd name="connsiteY825" fmla="*/ 108837 h 734969"/>
                <a:gd name="connsiteX826" fmla="*/ 699868 w 723484"/>
                <a:gd name="connsiteY826" fmla="*/ 108837 h 734969"/>
                <a:gd name="connsiteX827" fmla="*/ 700800 w 723484"/>
                <a:gd name="connsiteY827" fmla="*/ 107906 h 734969"/>
                <a:gd name="connsiteX828" fmla="*/ 703991 w 723484"/>
                <a:gd name="connsiteY828" fmla="*/ 105414 h 734969"/>
                <a:gd name="connsiteX829" fmla="*/ 722087 w 723484"/>
                <a:gd name="connsiteY829" fmla="*/ 94700 h 734969"/>
                <a:gd name="connsiteX830" fmla="*/ 722925 w 723484"/>
                <a:gd name="connsiteY830" fmla="*/ 93675 h 734969"/>
                <a:gd name="connsiteX831" fmla="*/ 723461 w 723484"/>
                <a:gd name="connsiteY831" fmla="*/ 92604 h 734969"/>
                <a:gd name="connsiteX832" fmla="*/ 723484 w 723484"/>
                <a:gd name="connsiteY832" fmla="*/ 92255 h 734969"/>
                <a:gd name="connsiteX833" fmla="*/ 723368 w 723484"/>
                <a:gd name="connsiteY833" fmla="*/ 91673 h 734969"/>
                <a:gd name="connsiteX834" fmla="*/ 580693 w 723484"/>
                <a:gd name="connsiteY834" fmla="*/ 346397 h 734969"/>
                <a:gd name="connsiteX835" fmla="*/ 579924 w 723484"/>
                <a:gd name="connsiteY835" fmla="*/ 348120 h 734969"/>
                <a:gd name="connsiteX836" fmla="*/ 578969 w 723484"/>
                <a:gd name="connsiteY836" fmla="*/ 348912 h 734969"/>
                <a:gd name="connsiteX837" fmla="*/ 577153 w 723484"/>
                <a:gd name="connsiteY837" fmla="*/ 350216 h 734969"/>
                <a:gd name="connsiteX838" fmla="*/ 575173 w 723484"/>
                <a:gd name="connsiteY838" fmla="*/ 351916 h 734969"/>
                <a:gd name="connsiteX839" fmla="*/ 572681 w 723484"/>
                <a:gd name="connsiteY839" fmla="*/ 367614 h 734969"/>
                <a:gd name="connsiteX840" fmla="*/ 571819 w 723484"/>
                <a:gd name="connsiteY840" fmla="*/ 376301 h 734969"/>
                <a:gd name="connsiteX841" fmla="*/ 548716 w 723484"/>
                <a:gd name="connsiteY841" fmla="*/ 379678 h 734969"/>
                <a:gd name="connsiteX842" fmla="*/ 542963 w 723484"/>
                <a:gd name="connsiteY842" fmla="*/ 379678 h 734969"/>
                <a:gd name="connsiteX843" fmla="*/ 539120 w 723484"/>
                <a:gd name="connsiteY843" fmla="*/ 379422 h 734969"/>
                <a:gd name="connsiteX844" fmla="*/ 539003 w 723484"/>
                <a:gd name="connsiteY844" fmla="*/ 379422 h 734969"/>
                <a:gd name="connsiteX845" fmla="*/ 535673 w 723484"/>
                <a:gd name="connsiteY845" fmla="*/ 379119 h 734969"/>
                <a:gd name="connsiteX846" fmla="*/ 533693 w 723484"/>
                <a:gd name="connsiteY846" fmla="*/ 378933 h 734969"/>
                <a:gd name="connsiteX847" fmla="*/ 529781 w 723484"/>
                <a:gd name="connsiteY847" fmla="*/ 378491 h 734969"/>
                <a:gd name="connsiteX848" fmla="*/ 515410 w 723484"/>
                <a:gd name="connsiteY848" fmla="*/ 376697 h 734969"/>
                <a:gd name="connsiteX849" fmla="*/ 512383 w 723484"/>
                <a:gd name="connsiteY849" fmla="*/ 376325 h 734969"/>
                <a:gd name="connsiteX850" fmla="*/ 507259 w 723484"/>
                <a:gd name="connsiteY850" fmla="*/ 375789 h 734969"/>
                <a:gd name="connsiteX851" fmla="*/ 504534 w 723484"/>
                <a:gd name="connsiteY851" fmla="*/ 375533 h 734969"/>
                <a:gd name="connsiteX852" fmla="*/ 496988 w 723484"/>
                <a:gd name="connsiteY852" fmla="*/ 374950 h 734969"/>
                <a:gd name="connsiteX853" fmla="*/ 488836 w 723484"/>
                <a:gd name="connsiteY853" fmla="*/ 374415 h 734969"/>
                <a:gd name="connsiteX854" fmla="*/ 486671 w 723484"/>
                <a:gd name="connsiteY854" fmla="*/ 374252 h 734969"/>
                <a:gd name="connsiteX855" fmla="*/ 484854 w 723484"/>
                <a:gd name="connsiteY855" fmla="*/ 374089 h 734969"/>
                <a:gd name="connsiteX856" fmla="*/ 482898 w 723484"/>
                <a:gd name="connsiteY856" fmla="*/ 373833 h 734969"/>
                <a:gd name="connsiteX857" fmla="*/ 482106 w 723484"/>
                <a:gd name="connsiteY857" fmla="*/ 373669 h 734969"/>
                <a:gd name="connsiteX858" fmla="*/ 480592 w 723484"/>
                <a:gd name="connsiteY858" fmla="*/ 372994 h 734969"/>
                <a:gd name="connsiteX859" fmla="*/ 479614 w 723484"/>
                <a:gd name="connsiteY859" fmla="*/ 372156 h 734969"/>
                <a:gd name="connsiteX860" fmla="*/ 478356 w 723484"/>
                <a:gd name="connsiteY860" fmla="*/ 358997 h 734969"/>
                <a:gd name="connsiteX861" fmla="*/ 483876 w 723484"/>
                <a:gd name="connsiteY861" fmla="*/ 353197 h 734969"/>
                <a:gd name="connsiteX862" fmla="*/ 485762 w 723484"/>
                <a:gd name="connsiteY862" fmla="*/ 351590 h 734969"/>
                <a:gd name="connsiteX863" fmla="*/ 487183 w 723484"/>
                <a:gd name="connsiteY863" fmla="*/ 350356 h 734969"/>
                <a:gd name="connsiteX864" fmla="*/ 487439 w 723484"/>
                <a:gd name="connsiteY864" fmla="*/ 350170 h 734969"/>
                <a:gd name="connsiteX865" fmla="*/ 487718 w 723484"/>
                <a:gd name="connsiteY865" fmla="*/ 349960 h 734969"/>
                <a:gd name="connsiteX866" fmla="*/ 488371 w 723484"/>
                <a:gd name="connsiteY866" fmla="*/ 349494 h 734969"/>
                <a:gd name="connsiteX867" fmla="*/ 489908 w 723484"/>
                <a:gd name="connsiteY867" fmla="*/ 348446 h 734969"/>
                <a:gd name="connsiteX868" fmla="*/ 493005 w 723484"/>
                <a:gd name="connsiteY868" fmla="*/ 346257 h 734969"/>
                <a:gd name="connsiteX869" fmla="*/ 494333 w 723484"/>
                <a:gd name="connsiteY869" fmla="*/ 344650 h 734969"/>
                <a:gd name="connsiteX870" fmla="*/ 495218 w 723484"/>
                <a:gd name="connsiteY870" fmla="*/ 329488 h 734969"/>
                <a:gd name="connsiteX871" fmla="*/ 503765 w 723484"/>
                <a:gd name="connsiteY871" fmla="*/ 319101 h 734969"/>
                <a:gd name="connsiteX872" fmla="*/ 505815 w 723484"/>
                <a:gd name="connsiteY872" fmla="*/ 317680 h 734969"/>
                <a:gd name="connsiteX873" fmla="*/ 509961 w 723484"/>
                <a:gd name="connsiteY873" fmla="*/ 316422 h 734969"/>
                <a:gd name="connsiteX874" fmla="*/ 537723 w 723484"/>
                <a:gd name="connsiteY874" fmla="*/ 316422 h 734969"/>
                <a:gd name="connsiteX875" fmla="*/ 552092 w 723484"/>
                <a:gd name="connsiteY875" fmla="*/ 320242 h 734969"/>
                <a:gd name="connsiteX876" fmla="*/ 562433 w 723484"/>
                <a:gd name="connsiteY876" fmla="*/ 320684 h 734969"/>
                <a:gd name="connsiteX877" fmla="*/ 564692 w 723484"/>
                <a:gd name="connsiteY877" fmla="*/ 320801 h 734969"/>
                <a:gd name="connsiteX878" fmla="*/ 565414 w 723484"/>
                <a:gd name="connsiteY878" fmla="*/ 320824 h 734969"/>
                <a:gd name="connsiteX879" fmla="*/ 567138 w 723484"/>
                <a:gd name="connsiteY879" fmla="*/ 320917 h 734969"/>
                <a:gd name="connsiteX880" fmla="*/ 567697 w 723484"/>
                <a:gd name="connsiteY880" fmla="*/ 320941 h 734969"/>
                <a:gd name="connsiteX881" fmla="*/ 568559 w 723484"/>
                <a:gd name="connsiteY881" fmla="*/ 320964 h 734969"/>
                <a:gd name="connsiteX882" fmla="*/ 569770 w 723484"/>
                <a:gd name="connsiteY882" fmla="*/ 321034 h 734969"/>
                <a:gd name="connsiteX883" fmla="*/ 569770 w 723484"/>
                <a:gd name="connsiteY883" fmla="*/ 321034 h 734969"/>
                <a:gd name="connsiteX884" fmla="*/ 580739 w 723484"/>
                <a:gd name="connsiteY884" fmla="*/ 332842 h 734969"/>
                <a:gd name="connsiteX885" fmla="*/ 580739 w 723484"/>
                <a:gd name="connsiteY885" fmla="*/ 346350 h 734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</a:cxnLst>
              <a:rect l="l" t="t" r="r" b="b"/>
              <a:pathLst>
                <a:path w="723484" h="734969">
                  <a:moveTo>
                    <a:pt x="723345" y="91789"/>
                  </a:moveTo>
                  <a:cubicBezTo>
                    <a:pt x="723275" y="91603"/>
                    <a:pt x="723159" y="91416"/>
                    <a:pt x="722995" y="91253"/>
                  </a:cubicBezTo>
                  <a:cubicBezTo>
                    <a:pt x="722879" y="91137"/>
                    <a:pt x="722739" y="90997"/>
                    <a:pt x="722600" y="90881"/>
                  </a:cubicBezTo>
                  <a:cubicBezTo>
                    <a:pt x="722134" y="90531"/>
                    <a:pt x="721528" y="90252"/>
                    <a:pt x="720806" y="90019"/>
                  </a:cubicBezTo>
                  <a:cubicBezTo>
                    <a:pt x="720504" y="89926"/>
                    <a:pt x="720177" y="89833"/>
                    <a:pt x="719851" y="89763"/>
                  </a:cubicBezTo>
                  <a:cubicBezTo>
                    <a:pt x="719455" y="89646"/>
                    <a:pt x="719036" y="89553"/>
                    <a:pt x="718640" y="89483"/>
                  </a:cubicBezTo>
                  <a:cubicBezTo>
                    <a:pt x="718267" y="89413"/>
                    <a:pt x="717895" y="89367"/>
                    <a:pt x="717499" y="89297"/>
                  </a:cubicBezTo>
                  <a:cubicBezTo>
                    <a:pt x="716241" y="89111"/>
                    <a:pt x="714867" y="88994"/>
                    <a:pt x="713516" y="88901"/>
                  </a:cubicBezTo>
                  <a:cubicBezTo>
                    <a:pt x="711141" y="88738"/>
                    <a:pt x="708765" y="88715"/>
                    <a:pt x="706832" y="88715"/>
                  </a:cubicBezTo>
                  <a:cubicBezTo>
                    <a:pt x="705574" y="88715"/>
                    <a:pt x="704480" y="88738"/>
                    <a:pt x="703781" y="88738"/>
                  </a:cubicBezTo>
                  <a:cubicBezTo>
                    <a:pt x="702663" y="88738"/>
                    <a:pt x="701033" y="89041"/>
                    <a:pt x="699170" y="89367"/>
                  </a:cubicBezTo>
                  <a:cubicBezTo>
                    <a:pt x="695886" y="89926"/>
                    <a:pt x="691903" y="90485"/>
                    <a:pt x="688945" y="89297"/>
                  </a:cubicBezTo>
                  <a:cubicBezTo>
                    <a:pt x="687897" y="88901"/>
                    <a:pt x="686942" y="88272"/>
                    <a:pt x="686197" y="87341"/>
                  </a:cubicBezTo>
                  <a:cubicBezTo>
                    <a:pt x="685824" y="86875"/>
                    <a:pt x="685522" y="86362"/>
                    <a:pt x="685266" y="85757"/>
                  </a:cubicBezTo>
                  <a:cubicBezTo>
                    <a:pt x="685102" y="85454"/>
                    <a:pt x="684986" y="85105"/>
                    <a:pt x="684916" y="84779"/>
                  </a:cubicBezTo>
                  <a:cubicBezTo>
                    <a:pt x="684800" y="84406"/>
                    <a:pt x="684707" y="84033"/>
                    <a:pt x="684637" y="83637"/>
                  </a:cubicBezTo>
                  <a:cubicBezTo>
                    <a:pt x="684520" y="82799"/>
                    <a:pt x="684450" y="82030"/>
                    <a:pt x="684450" y="81285"/>
                  </a:cubicBezTo>
                  <a:cubicBezTo>
                    <a:pt x="684450" y="80819"/>
                    <a:pt x="684450" y="80400"/>
                    <a:pt x="684520" y="79958"/>
                  </a:cubicBezTo>
                  <a:cubicBezTo>
                    <a:pt x="684543" y="79515"/>
                    <a:pt x="684613" y="79166"/>
                    <a:pt x="684707" y="78747"/>
                  </a:cubicBezTo>
                  <a:cubicBezTo>
                    <a:pt x="684800" y="78374"/>
                    <a:pt x="684893" y="78001"/>
                    <a:pt x="685009" y="77629"/>
                  </a:cubicBezTo>
                  <a:cubicBezTo>
                    <a:pt x="685382" y="76581"/>
                    <a:pt x="685871" y="75626"/>
                    <a:pt x="686500" y="74787"/>
                  </a:cubicBezTo>
                  <a:cubicBezTo>
                    <a:pt x="686896" y="74228"/>
                    <a:pt x="687362" y="73716"/>
                    <a:pt x="687827" y="73204"/>
                  </a:cubicBezTo>
                  <a:cubicBezTo>
                    <a:pt x="689993" y="71014"/>
                    <a:pt x="692648" y="69500"/>
                    <a:pt x="694279" y="67987"/>
                  </a:cubicBezTo>
                  <a:cubicBezTo>
                    <a:pt x="694488" y="67777"/>
                    <a:pt x="694675" y="67591"/>
                    <a:pt x="694838" y="67404"/>
                  </a:cubicBezTo>
                  <a:cubicBezTo>
                    <a:pt x="693906" y="67218"/>
                    <a:pt x="676089" y="63748"/>
                    <a:pt x="668636" y="63748"/>
                  </a:cubicBezTo>
                  <a:cubicBezTo>
                    <a:pt x="661183" y="63748"/>
                    <a:pt x="651798" y="64539"/>
                    <a:pt x="644228" y="66240"/>
                  </a:cubicBezTo>
                  <a:cubicBezTo>
                    <a:pt x="643273" y="66449"/>
                    <a:pt x="642225" y="66869"/>
                    <a:pt x="641038" y="67358"/>
                  </a:cubicBezTo>
                  <a:cubicBezTo>
                    <a:pt x="640176" y="67754"/>
                    <a:pt x="639268" y="68219"/>
                    <a:pt x="638359" y="68755"/>
                  </a:cubicBezTo>
                  <a:cubicBezTo>
                    <a:pt x="637707" y="69128"/>
                    <a:pt x="637031" y="69524"/>
                    <a:pt x="636380" y="69896"/>
                  </a:cubicBezTo>
                  <a:cubicBezTo>
                    <a:pt x="628787" y="74624"/>
                    <a:pt x="619541" y="82520"/>
                    <a:pt x="614720" y="87341"/>
                  </a:cubicBezTo>
                  <a:cubicBezTo>
                    <a:pt x="614347" y="87713"/>
                    <a:pt x="613974" y="88016"/>
                    <a:pt x="613578" y="88319"/>
                  </a:cubicBezTo>
                  <a:lnTo>
                    <a:pt x="613555" y="88319"/>
                  </a:lnTo>
                  <a:cubicBezTo>
                    <a:pt x="612391" y="89250"/>
                    <a:pt x="611017" y="89949"/>
                    <a:pt x="609549" y="90485"/>
                  </a:cubicBezTo>
                  <a:lnTo>
                    <a:pt x="609526" y="90485"/>
                  </a:lnTo>
                  <a:cubicBezTo>
                    <a:pt x="605241" y="91999"/>
                    <a:pt x="600000" y="92092"/>
                    <a:pt x="595226" y="91905"/>
                  </a:cubicBezTo>
                  <a:lnTo>
                    <a:pt x="594970" y="91905"/>
                  </a:lnTo>
                  <a:cubicBezTo>
                    <a:pt x="593362" y="91836"/>
                    <a:pt x="591849" y="91742"/>
                    <a:pt x="590428" y="91649"/>
                  </a:cubicBezTo>
                  <a:lnTo>
                    <a:pt x="590125" y="91649"/>
                  </a:lnTo>
                  <a:cubicBezTo>
                    <a:pt x="589194" y="91579"/>
                    <a:pt x="588309" y="91556"/>
                    <a:pt x="587470" y="91533"/>
                  </a:cubicBezTo>
                  <a:cubicBezTo>
                    <a:pt x="587028" y="91510"/>
                    <a:pt x="586585" y="91510"/>
                    <a:pt x="586166" y="91510"/>
                  </a:cubicBezTo>
                  <a:cubicBezTo>
                    <a:pt x="583301" y="91510"/>
                    <a:pt x="581135" y="91137"/>
                    <a:pt x="579319" y="90485"/>
                  </a:cubicBezTo>
                  <a:cubicBezTo>
                    <a:pt x="578737" y="90275"/>
                    <a:pt x="578178" y="90019"/>
                    <a:pt x="577619" y="89716"/>
                  </a:cubicBezTo>
                  <a:cubicBezTo>
                    <a:pt x="577525" y="89646"/>
                    <a:pt x="577432" y="89600"/>
                    <a:pt x="577316" y="89530"/>
                  </a:cubicBezTo>
                  <a:cubicBezTo>
                    <a:pt x="576966" y="89367"/>
                    <a:pt x="576640" y="89157"/>
                    <a:pt x="576338" y="88901"/>
                  </a:cubicBezTo>
                  <a:cubicBezTo>
                    <a:pt x="574637" y="87853"/>
                    <a:pt x="573007" y="86432"/>
                    <a:pt x="570957" y="84755"/>
                  </a:cubicBezTo>
                  <a:cubicBezTo>
                    <a:pt x="569607" y="83614"/>
                    <a:pt x="568186" y="82869"/>
                    <a:pt x="566695" y="82357"/>
                  </a:cubicBezTo>
                  <a:cubicBezTo>
                    <a:pt x="562690" y="80959"/>
                    <a:pt x="558148" y="81402"/>
                    <a:pt x="553094" y="81402"/>
                  </a:cubicBezTo>
                  <a:cubicBezTo>
                    <a:pt x="550416" y="81402"/>
                    <a:pt x="550229" y="83451"/>
                    <a:pt x="550812" y="86199"/>
                  </a:cubicBezTo>
                  <a:cubicBezTo>
                    <a:pt x="551021" y="87317"/>
                    <a:pt x="551394" y="88552"/>
                    <a:pt x="551766" y="89809"/>
                  </a:cubicBezTo>
                  <a:cubicBezTo>
                    <a:pt x="551836" y="89996"/>
                    <a:pt x="551883" y="90159"/>
                    <a:pt x="551953" y="90345"/>
                  </a:cubicBezTo>
                  <a:cubicBezTo>
                    <a:pt x="552116" y="90881"/>
                    <a:pt x="552256" y="91416"/>
                    <a:pt x="552419" y="91952"/>
                  </a:cubicBezTo>
                  <a:cubicBezTo>
                    <a:pt x="552535" y="92348"/>
                    <a:pt x="552628" y="92744"/>
                    <a:pt x="552721" y="93163"/>
                  </a:cubicBezTo>
                  <a:cubicBezTo>
                    <a:pt x="552884" y="93792"/>
                    <a:pt x="553001" y="94397"/>
                    <a:pt x="553071" y="95026"/>
                  </a:cubicBezTo>
                  <a:cubicBezTo>
                    <a:pt x="553350" y="96657"/>
                    <a:pt x="553257" y="98124"/>
                    <a:pt x="552488" y="99079"/>
                  </a:cubicBezTo>
                  <a:cubicBezTo>
                    <a:pt x="552092" y="99568"/>
                    <a:pt x="551836" y="100034"/>
                    <a:pt x="551650" y="100499"/>
                  </a:cubicBezTo>
                  <a:cubicBezTo>
                    <a:pt x="551394" y="101152"/>
                    <a:pt x="551371" y="101804"/>
                    <a:pt x="551440" y="102409"/>
                  </a:cubicBezTo>
                  <a:cubicBezTo>
                    <a:pt x="551510" y="102782"/>
                    <a:pt x="551603" y="103155"/>
                    <a:pt x="551697" y="103527"/>
                  </a:cubicBezTo>
                  <a:cubicBezTo>
                    <a:pt x="551766" y="103714"/>
                    <a:pt x="551813" y="103900"/>
                    <a:pt x="551883" y="104086"/>
                  </a:cubicBezTo>
                  <a:cubicBezTo>
                    <a:pt x="551999" y="104436"/>
                    <a:pt x="552139" y="104762"/>
                    <a:pt x="552256" y="105134"/>
                  </a:cubicBezTo>
                  <a:cubicBezTo>
                    <a:pt x="552372" y="105414"/>
                    <a:pt x="552512" y="105717"/>
                    <a:pt x="552558" y="106019"/>
                  </a:cubicBezTo>
                  <a:cubicBezTo>
                    <a:pt x="552815" y="106741"/>
                    <a:pt x="553024" y="107463"/>
                    <a:pt x="553094" y="108302"/>
                  </a:cubicBezTo>
                  <a:cubicBezTo>
                    <a:pt x="553164" y="108791"/>
                    <a:pt x="553164" y="109280"/>
                    <a:pt x="553094" y="109839"/>
                  </a:cubicBezTo>
                  <a:cubicBezTo>
                    <a:pt x="553071" y="110328"/>
                    <a:pt x="552977" y="110817"/>
                    <a:pt x="552791" y="111376"/>
                  </a:cubicBezTo>
                  <a:lnTo>
                    <a:pt x="552791" y="111376"/>
                  </a:lnTo>
                  <a:cubicBezTo>
                    <a:pt x="552721" y="111679"/>
                    <a:pt x="552628" y="111958"/>
                    <a:pt x="552512" y="112261"/>
                  </a:cubicBezTo>
                  <a:cubicBezTo>
                    <a:pt x="552395" y="112610"/>
                    <a:pt x="552209" y="112890"/>
                    <a:pt x="552023" y="113123"/>
                  </a:cubicBezTo>
                  <a:cubicBezTo>
                    <a:pt x="551930" y="113286"/>
                    <a:pt x="551836" y="113379"/>
                    <a:pt x="551720" y="113472"/>
                  </a:cubicBezTo>
                  <a:cubicBezTo>
                    <a:pt x="548995" y="116127"/>
                    <a:pt x="542730" y="110421"/>
                    <a:pt x="540168" y="107859"/>
                  </a:cubicBezTo>
                  <a:cubicBezTo>
                    <a:pt x="539819" y="107510"/>
                    <a:pt x="539516" y="107207"/>
                    <a:pt x="539330" y="106998"/>
                  </a:cubicBezTo>
                  <a:cubicBezTo>
                    <a:pt x="539306" y="106928"/>
                    <a:pt x="539236" y="106904"/>
                    <a:pt x="539213" y="106881"/>
                  </a:cubicBezTo>
                  <a:cubicBezTo>
                    <a:pt x="539190" y="106858"/>
                    <a:pt x="539120" y="106811"/>
                    <a:pt x="539120" y="106788"/>
                  </a:cubicBezTo>
                  <a:cubicBezTo>
                    <a:pt x="539050" y="106718"/>
                    <a:pt x="539027" y="106695"/>
                    <a:pt x="539027" y="106695"/>
                  </a:cubicBezTo>
                  <a:cubicBezTo>
                    <a:pt x="538864" y="106625"/>
                    <a:pt x="538258" y="106392"/>
                    <a:pt x="537233" y="106043"/>
                  </a:cubicBezTo>
                  <a:cubicBezTo>
                    <a:pt x="536931" y="105949"/>
                    <a:pt x="536581" y="105786"/>
                    <a:pt x="536185" y="105647"/>
                  </a:cubicBezTo>
                  <a:cubicBezTo>
                    <a:pt x="535789" y="105530"/>
                    <a:pt x="535347" y="105344"/>
                    <a:pt x="534881" y="105181"/>
                  </a:cubicBezTo>
                  <a:cubicBezTo>
                    <a:pt x="534578" y="105088"/>
                    <a:pt x="534252" y="104971"/>
                    <a:pt x="533926" y="104832"/>
                  </a:cubicBezTo>
                  <a:lnTo>
                    <a:pt x="533903" y="104832"/>
                  </a:lnTo>
                  <a:cubicBezTo>
                    <a:pt x="532575" y="104342"/>
                    <a:pt x="531038" y="103783"/>
                    <a:pt x="529338" y="103155"/>
                  </a:cubicBezTo>
                  <a:cubicBezTo>
                    <a:pt x="527615" y="102526"/>
                    <a:pt x="525728" y="101897"/>
                    <a:pt x="523772" y="101175"/>
                  </a:cubicBezTo>
                  <a:cubicBezTo>
                    <a:pt x="522467" y="100732"/>
                    <a:pt x="521186" y="100290"/>
                    <a:pt x="519812" y="99777"/>
                  </a:cubicBezTo>
                  <a:cubicBezTo>
                    <a:pt x="508284" y="95795"/>
                    <a:pt x="495381" y="91510"/>
                    <a:pt x="492679" y="91510"/>
                  </a:cubicBezTo>
                  <a:cubicBezTo>
                    <a:pt x="488231" y="91510"/>
                    <a:pt x="484435" y="94095"/>
                    <a:pt x="481290" y="95399"/>
                  </a:cubicBezTo>
                  <a:cubicBezTo>
                    <a:pt x="480848" y="95609"/>
                    <a:pt x="480429" y="95772"/>
                    <a:pt x="480033" y="95888"/>
                  </a:cubicBezTo>
                  <a:cubicBezTo>
                    <a:pt x="478705" y="96284"/>
                    <a:pt x="475771" y="96750"/>
                    <a:pt x="472114" y="96540"/>
                  </a:cubicBezTo>
                  <a:cubicBezTo>
                    <a:pt x="471485" y="96517"/>
                    <a:pt x="470856" y="96470"/>
                    <a:pt x="470158" y="96377"/>
                  </a:cubicBezTo>
                  <a:cubicBezTo>
                    <a:pt x="467712" y="96168"/>
                    <a:pt x="465057" y="95609"/>
                    <a:pt x="462402" y="94607"/>
                  </a:cubicBezTo>
                  <a:cubicBezTo>
                    <a:pt x="461936" y="94444"/>
                    <a:pt x="461470" y="94258"/>
                    <a:pt x="461005" y="94048"/>
                  </a:cubicBezTo>
                  <a:cubicBezTo>
                    <a:pt x="458280" y="92907"/>
                    <a:pt x="455578" y="91230"/>
                    <a:pt x="453039" y="88924"/>
                  </a:cubicBezTo>
                  <a:cubicBezTo>
                    <a:pt x="452597" y="88552"/>
                    <a:pt x="452248" y="88156"/>
                    <a:pt x="451875" y="87806"/>
                  </a:cubicBezTo>
                  <a:cubicBezTo>
                    <a:pt x="451526" y="87457"/>
                    <a:pt x="451223" y="87084"/>
                    <a:pt x="450920" y="86758"/>
                  </a:cubicBezTo>
                  <a:cubicBezTo>
                    <a:pt x="450920" y="86735"/>
                    <a:pt x="450897" y="86735"/>
                    <a:pt x="450897" y="86735"/>
                  </a:cubicBezTo>
                  <a:cubicBezTo>
                    <a:pt x="450687" y="86479"/>
                    <a:pt x="450501" y="86246"/>
                    <a:pt x="450315" y="85990"/>
                  </a:cubicBezTo>
                  <a:cubicBezTo>
                    <a:pt x="449756" y="85268"/>
                    <a:pt x="449360" y="84592"/>
                    <a:pt x="449080" y="83940"/>
                  </a:cubicBezTo>
                  <a:cubicBezTo>
                    <a:pt x="448987" y="83754"/>
                    <a:pt x="448894" y="83544"/>
                    <a:pt x="448871" y="83311"/>
                  </a:cubicBezTo>
                  <a:cubicBezTo>
                    <a:pt x="447171" y="78327"/>
                    <a:pt x="453039" y="75928"/>
                    <a:pt x="453039" y="72039"/>
                  </a:cubicBezTo>
                  <a:cubicBezTo>
                    <a:pt x="453039" y="71573"/>
                    <a:pt x="452946" y="71084"/>
                    <a:pt x="452830" y="70548"/>
                  </a:cubicBezTo>
                  <a:cubicBezTo>
                    <a:pt x="452667" y="70013"/>
                    <a:pt x="452457" y="69477"/>
                    <a:pt x="452178" y="68872"/>
                  </a:cubicBezTo>
                  <a:cubicBezTo>
                    <a:pt x="452178" y="68848"/>
                    <a:pt x="452154" y="68848"/>
                    <a:pt x="452154" y="68848"/>
                  </a:cubicBezTo>
                  <a:cubicBezTo>
                    <a:pt x="450850" y="66170"/>
                    <a:pt x="448288" y="63072"/>
                    <a:pt x="445540" y="60580"/>
                  </a:cubicBezTo>
                  <a:cubicBezTo>
                    <a:pt x="443164" y="58414"/>
                    <a:pt x="440696" y="56714"/>
                    <a:pt x="438809" y="56108"/>
                  </a:cubicBezTo>
                  <a:cubicBezTo>
                    <a:pt x="438809" y="56108"/>
                    <a:pt x="438786" y="56102"/>
                    <a:pt x="438740" y="56085"/>
                  </a:cubicBezTo>
                  <a:cubicBezTo>
                    <a:pt x="437435" y="55689"/>
                    <a:pt x="436480" y="55922"/>
                    <a:pt x="435642" y="56574"/>
                  </a:cubicBezTo>
                  <a:cubicBezTo>
                    <a:pt x="435456" y="56737"/>
                    <a:pt x="435269" y="56924"/>
                    <a:pt x="435106" y="57110"/>
                  </a:cubicBezTo>
                  <a:cubicBezTo>
                    <a:pt x="434664" y="57576"/>
                    <a:pt x="434244" y="58158"/>
                    <a:pt x="433779" y="58834"/>
                  </a:cubicBezTo>
                  <a:lnTo>
                    <a:pt x="433779" y="58834"/>
                  </a:lnTo>
                  <a:cubicBezTo>
                    <a:pt x="433662" y="59090"/>
                    <a:pt x="433499" y="59299"/>
                    <a:pt x="433383" y="59509"/>
                  </a:cubicBezTo>
                  <a:cubicBezTo>
                    <a:pt x="432940" y="60184"/>
                    <a:pt x="432521" y="60930"/>
                    <a:pt x="431985" y="61675"/>
                  </a:cubicBezTo>
                  <a:lnTo>
                    <a:pt x="431985" y="61675"/>
                  </a:lnTo>
                  <a:cubicBezTo>
                    <a:pt x="431310" y="62723"/>
                    <a:pt x="430565" y="63771"/>
                    <a:pt x="429610" y="64819"/>
                  </a:cubicBezTo>
                  <a:cubicBezTo>
                    <a:pt x="429237" y="65262"/>
                    <a:pt x="428841" y="65658"/>
                    <a:pt x="428399" y="66053"/>
                  </a:cubicBezTo>
                  <a:cubicBezTo>
                    <a:pt x="428399" y="66053"/>
                    <a:pt x="428399" y="66053"/>
                    <a:pt x="428375" y="66053"/>
                  </a:cubicBezTo>
                  <a:cubicBezTo>
                    <a:pt x="427700" y="66729"/>
                    <a:pt x="426955" y="67358"/>
                    <a:pt x="426093" y="67917"/>
                  </a:cubicBezTo>
                  <a:cubicBezTo>
                    <a:pt x="424766" y="68778"/>
                    <a:pt x="423717" y="69314"/>
                    <a:pt x="422879" y="69524"/>
                  </a:cubicBezTo>
                  <a:cubicBezTo>
                    <a:pt x="421644" y="69826"/>
                    <a:pt x="420806" y="69454"/>
                    <a:pt x="420014" y="68592"/>
                  </a:cubicBezTo>
                  <a:cubicBezTo>
                    <a:pt x="419385" y="67963"/>
                    <a:pt x="418803" y="66985"/>
                    <a:pt x="418151" y="65774"/>
                  </a:cubicBezTo>
                  <a:cubicBezTo>
                    <a:pt x="416800" y="63375"/>
                    <a:pt x="415053" y="59975"/>
                    <a:pt x="411816" y="56108"/>
                  </a:cubicBezTo>
                  <a:cubicBezTo>
                    <a:pt x="410861" y="54967"/>
                    <a:pt x="410093" y="54106"/>
                    <a:pt x="409440" y="53477"/>
                  </a:cubicBezTo>
                  <a:cubicBezTo>
                    <a:pt x="408998" y="53034"/>
                    <a:pt x="408625" y="52732"/>
                    <a:pt x="408299" y="52522"/>
                  </a:cubicBezTo>
                  <a:cubicBezTo>
                    <a:pt x="407950" y="52266"/>
                    <a:pt x="407647" y="52126"/>
                    <a:pt x="407368" y="52056"/>
                  </a:cubicBezTo>
                  <a:cubicBezTo>
                    <a:pt x="407088" y="51986"/>
                    <a:pt x="406879" y="51986"/>
                    <a:pt x="406646" y="52056"/>
                  </a:cubicBezTo>
                  <a:cubicBezTo>
                    <a:pt x="406436" y="52126"/>
                    <a:pt x="406203" y="52242"/>
                    <a:pt x="406017" y="52429"/>
                  </a:cubicBezTo>
                  <a:cubicBezTo>
                    <a:pt x="405807" y="52638"/>
                    <a:pt x="405621" y="52918"/>
                    <a:pt x="405388" y="53267"/>
                  </a:cubicBezTo>
                  <a:cubicBezTo>
                    <a:pt x="405202" y="53570"/>
                    <a:pt x="405015" y="53943"/>
                    <a:pt x="404759" y="54385"/>
                  </a:cubicBezTo>
                  <a:lnTo>
                    <a:pt x="404759" y="54385"/>
                  </a:lnTo>
                  <a:cubicBezTo>
                    <a:pt x="404317" y="55270"/>
                    <a:pt x="403827" y="56295"/>
                    <a:pt x="403129" y="57390"/>
                  </a:cubicBezTo>
                  <a:cubicBezTo>
                    <a:pt x="402966" y="57646"/>
                    <a:pt x="402826" y="57879"/>
                    <a:pt x="402640" y="58135"/>
                  </a:cubicBezTo>
                  <a:cubicBezTo>
                    <a:pt x="402290" y="58624"/>
                    <a:pt x="401918" y="59113"/>
                    <a:pt x="401475" y="59579"/>
                  </a:cubicBezTo>
                  <a:cubicBezTo>
                    <a:pt x="401266" y="59835"/>
                    <a:pt x="401033" y="60068"/>
                    <a:pt x="400800" y="60324"/>
                  </a:cubicBezTo>
                  <a:cubicBezTo>
                    <a:pt x="399915" y="61209"/>
                    <a:pt x="398820" y="62094"/>
                    <a:pt x="397493" y="62863"/>
                  </a:cubicBezTo>
                  <a:lnTo>
                    <a:pt x="397469" y="62863"/>
                  </a:lnTo>
                  <a:cubicBezTo>
                    <a:pt x="396840" y="63235"/>
                    <a:pt x="396258" y="63631"/>
                    <a:pt x="395746" y="64027"/>
                  </a:cubicBezTo>
                  <a:lnTo>
                    <a:pt x="395722" y="64027"/>
                  </a:lnTo>
                  <a:cubicBezTo>
                    <a:pt x="394931" y="64679"/>
                    <a:pt x="394209" y="65355"/>
                    <a:pt x="393557" y="66100"/>
                  </a:cubicBezTo>
                  <a:lnTo>
                    <a:pt x="393557" y="66100"/>
                  </a:lnTo>
                  <a:cubicBezTo>
                    <a:pt x="392928" y="66845"/>
                    <a:pt x="392392" y="67637"/>
                    <a:pt x="391880" y="68452"/>
                  </a:cubicBezTo>
                  <a:lnTo>
                    <a:pt x="391880" y="68452"/>
                  </a:lnTo>
                  <a:cubicBezTo>
                    <a:pt x="391414" y="69314"/>
                    <a:pt x="390995" y="70152"/>
                    <a:pt x="390622" y="71038"/>
                  </a:cubicBezTo>
                  <a:cubicBezTo>
                    <a:pt x="390529" y="71317"/>
                    <a:pt x="390413" y="71620"/>
                    <a:pt x="390273" y="71969"/>
                  </a:cubicBezTo>
                  <a:cubicBezTo>
                    <a:pt x="388130" y="78001"/>
                    <a:pt x="388409" y="85058"/>
                    <a:pt x="387408" y="89833"/>
                  </a:cubicBezTo>
                  <a:cubicBezTo>
                    <a:pt x="386942" y="91812"/>
                    <a:pt x="386174" y="93163"/>
                    <a:pt x="385219" y="94072"/>
                  </a:cubicBezTo>
                  <a:cubicBezTo>
                    <a:pt x="385102" y="94188"/>
                    <a:pt x="384962" y="94328"/>
                    <a:pt x="384823" y="94444"/>
                  </a:cubicBezTo>
                  <a:lnTo>
                    <a:pt x="384800" y="94444"/>
                  </a:lnTo>
                  <a:cubicBezTo>
                    <a:pt x="384636" y="94561"/>
                    <a:pt x="384450" y="94700"/>
                    <a:pt x="384311" y="94817"/>
                  </a:cubicBezTo>
                  <a:cubicBezTo>
                    <a:pt x="383961" y="95026"/>
                    <a:pt x="383658" y="95213"/>
                    <a:pt x="383332" y="95352"/>
                  </a:cubicBezTo>
                  <a:cubicBezTo>
                    <a:pt x="383169" y="95422"/>
                    <a:pt x="382983" y="95469"/>
                    <a:pt x="382843" y="95539"/>
                  </a:cubicBezTo>
                  <a:cubicBezTo>
                    <a:pt x="380794" y="96191"/>
                    <a:pt x="378954" y="95702"/>
                    <a:pt x="378954" y="95702"/>
                  </a:cubicBezTo>
                  <a:lnTo>
                    <a:pt x="358761" y="86456"/>
                  </a:lnTo>
                  <a:lnTo>
                    <a:pt x="358738" y="86456"/>
                  </a:lnTo>
                  <a:cubicBezTo>
                    <a:pt x="358738" y="86456"/>
                    <a:pt x="358738" y="86432"/>
                    <a:pt x="358714" y="86432"/>
                  </a:cubicBezTo>
                  <a:cubicBezTo>
                    <a:pt x="358621" y="86339"/>
                    <a:pt x="358412" y="86083"/>
                    <a:pt x="358086" y="85757"/>
                  </a:cubicBezTo>
                  <a:cubicBezTo>
                    <a:pt x="357969" y="85664"/>
                    <a:pt x="357829" y="85547"/>
                    <a:pt x="357713" y="85384"/>
                  </a:cubicBezTo>
                  <a:cubicBezTo>
                    <a:pt x="357457" y="85105"/>
                    <a:pt x="357154" y="84802"/>
                    <a:pt x="356828" y="84429"/>
                  </a:cubicBezTo>
                  <a:cubicBezTo>
                    <a:pt x="355990" y="83544"/>
                    <a:pt x="354918" y="82426"/>
                    <a:pt x="353707" y="81122"/>
                  </a:cubicBezTo>
                  <a:cubicBezTo>
                    <a:pt x="352869" y="80284"/>
                    <a:pt x="352007" y="79352"/>
                    <a:pt x="351122" y="78397"/>
                  </a:cubicBezTo>
                  <a:cubicBezTo>
                    <a:pt x="349724" y="76976"/>
                    <a:pt x="348281" y="75439"/>
                    <a:pt x="346790" y="73879"/>
                  </a:cubicBezTo>
                  <a:cubicBezTo>
                    <a:pt x="343739" y="70735"/>
                    <a:pt x="340665" y="67544"/>
                    <a:pt x="338266" y="65099"/>
                  </a:cubicBezTo>
                  <a:cubicBezTo>
                    <a:pt x="338010" y="64842"/>
                    <a:pt x="337777" y="64609"/>
                    <a:pt x="337544" y="64377"/>
                  </a:cubicBezTo>
                  <a:cubicBezTo>
                    <a:pt x="337334" y="64167"/>
                    <a:pt x="337101" y="63934"/>
                    <a:pt x="336892" y="63724"/>
                  </a:cubicBezTo>
                  <a:cubicBezTo>
                    <a:pt x="330161" y="57017"/>
                    <a:pt x="316699" y="63724"/>
                    <a:pt x="313322" y="63724"/>
                  </a:cubicBezTo>
                  <a:cubicBezTo>
                    <a:pt x="311016" y="63724"/>
                    <a:pt x="306242" y="62513"/>
                    <a:pt x="300233" y="59835"/>
                  </a:cubicBezTo>
                  <a:cubicBezTo>
                    <a:pt x="298603" y="59090"/>
                    <a:pt x="296856" y="58251"/>
                    <a:pt x="295086" y="57296"/>
                  </a:cubicBezTo>
                  <a:cubicBezTo>
                    <a:pt x="293875" y="56644"/>
                    <a:pt x="292641" y="55969"/>
                    <a:pt x="291383" y="55223"/>
                  </a:cubicBezTo>
                  <a:cubicBezTo>
                    <a:pt x="290451" y="54688"/>
                    <a:pt x="289683" y="54082"/>
                    <a:pt x="289031" y="53430"/>
                  </a:cubicBezTo>
                  <a:cubicBezTo>
                    <a:pt x="288402" y="52778"/>
                    <a:pt x="287913" y="52079"/>
                    <a:pt x="287540" y="51334"/>
                  </a:cubicBezTo>
                  <a:cubicBezTo>
                    <a:pt x="287354" y="50938"/>
                    <a:pt x="287191" y="50542"/>
                    <a:pt x="287074" y="50123"/>
                  </a:cubicBezTo>
                  <a:cubicBezTo>
                    <a:pt x="286864" y="49494"/>
                    <a:pt x="286702" y="48865"/>
                    <a:pt x="286608" y="48213"/>
                  </a:cubicBezTo>
                  <a:cubicBezTo>
                    <a:pt x="286166" y="45255"/>
                    <a:pt x="286795" y="41878"/>
                    <a:pt x="287750" y="38478"/>
                  </a:cubicBezTo>
                  <a:cubicBezTo>
                    <a:pt x="287726" y="38455"/>
                    <a:pt x="287726" y="38408"/>
                    <a:pt x="287750" y="38408"/>
                  </a:cubicBezTo>
                  <a:cubicBezTo>
                    <a:pt x="288285" y="36405"/>
                    <a:pt x="288914" y="34425"/>
                    <a:pt x="289566" y="32516"/>
                  </a:cubicBezTo>
                  <a:cubicBezTo>
                    <a:pt x="289753" y="31864"/>
                    <a:pt x="289962" y="31258"/>
                    <a:pt x="290148" y="30629"/>
                  </a:cubicBezTo>
                  <a:cubicBezTo>
                    <a:pt x="290265" y="30187"/>
                    <a:pt x="290405" y="29767"/>
                    <a:pt x="290521" y="29371"/>
                  </a:cubicBezTo>
                  <a:cubicBezTo>
                    <a:pt x="290870" y="28160"/>
                    <a:pt x="291150" y="26996"/>
                    <a:pt x="291336" y="25901"/>
                  </a:cubicBezTo>
                  <a:cubicBezTo>
                    <a:pt x="292943" y="16795"/>
                    <a:pt x="296460" y="3869"/>
                    <a:pt x="295598" y="515"/>
                  </a:cubicBezTo>
                  <a:cubicBezTo>
                    <a:pt x="295528" y="259"/>
                    <a:pt x="295412" y="119"/>
                    <a:pt x="295296" y="26"/>
                  </a:cubicBezTo>
                  <a:cubicBezTo>
                    <a:pt x="294993" y="-91"/>
                    <a:pt x="294504" y="189"/>
                    <a:pt x="293875" y="794"/>
                  </a:cubicBezTo>
                  <a:cubicBezTo>
                    <a:pt x="292058" y="2611"/>
                    <a:pt x="289147" y="7292"/>
                    <a:pt x="286119" y="12416"/>
                  </a:cubicBezTo>
                  <a:cubicBezTo>
                    <a:pt x="285327" y="13814"/>
                    <a:pt x="284489" y="15188"/>
                    <a:pt x="283651" y="16609"/>
                  </a:cubicBezTo>
                  <a:cubicBezTo>
                    <a:pt x="282859" y="18006"/>
                    <a:pt x="282044" y="19380"/>
                    <a:pt x="281275" y="20708"/>
                  </a:cubicBezTo>
                  <a:cubicBezTo>
                    <a:pt x="280995" y="21173"/>
                    <a:pt x="280716" y="21662"/>
                    <a:pt x="280437" y="22198"/>
                  </a:cubicBezTo>
                  <a:cubicBezTo>
                    <a:pt x="279901" y="23223"/>
                    <a:pt x="279365" y="24294"/>
                    <a:pt x="278829" y="25482"/>
                  </a:cubicBezTo>
                  <a:cubicBezTo>
                    <a:pt x="278061" y="27205"/>
                    <a:pt x="277246" y="29069"/>
                    <a:pt x="276524" y="30955"/>
                  </a:cubicBezTo>
                  <a:cubicBezTo>
                    <a:pt x="276035" y="32213"/>
                    <a:pt x="275546" y="33517"/>
                    <a:pt x="275080" y="34775"/>
                  </a:cubicBezTo>
                  <a:cubicBezTo>
                    <a:pt x="274451" y="36475"/>
                    <a:pt x="273845" y="38152"/>
                    <a:pt x="273310" y="39782"/>
                  </a:cubicBezTo>
                  <a:cubicBezTo>
                    <a:pt x="273007" y="40714"/>
                    <a:pt x="272681" y="41599"/>
                    <a:pt x="272425" y="42460"/>
                  </a:cubicBezTo>
                  <a:cubicBezTo>
                    <a:pt x="272308" y="42833"/>
                    <a:pt x="272168" y="43229"/>
                    <a:pt x="272052" y="43602"/>
                  </a:cubicBezTo>
                  <a:cubicBezTo>
                    <a:pt x="271842" y="44324"/>
                    <a:pt x="271586" y="45022"/>
                    <a:pt x="271377" y="45698"/>
                  </a:cubicBezTo>
                  <a:cubicBezTo>
                    <a:pt x="271097" y="46560"/>
                    <a:pt x="270841" y="47375"/>
                    <a:pt x="270631" y="48074"/>
                  </a:cubicBezTo>
                  <a:cubicBezTo>
                    <a:pt x="270515" y="48563"/>
                    <a:pt x="270352" y="49005"/>
                    <a:pt x="270235" y="49401"/>
                  </a:cubicBezTo>
                  <a:cubicBezTo>
                    <a:pt x="270142" y="49797"/>
                    <a:pt x="270026" y="50170"/>
                    <a:pt x="269933" y="50472"/>
                  </a:cubicBezTo>
                  <a:cubicBezTo>
                    <a:pt x="269909" y="50635"/>
                    <a:pt x="269839" y="50775"/>
                    <a:pt x="269816" y="50915"/>
                  </a:cubicBezTo>
                  <a:cubicBezTo>
                    <a:pt x="269653" y="51497"/>
                    <a:pt x="269560" y="51846"/>
                    <a:pt x="269560" y="51846"/>
                  </a:cubicBezTo>
                  <a:lnTo>
                    <a:pt x="260267" y="73809"/>
                  </a:lnTo>
                  <a:cubicBezTo>
                    <a:pt x="260267" y="73809"/>
                    <a:pt x="254328" y="94048"/>
                    <a:pt x="254328" y="99009"/>
                  </a:cubicBezTo>
                  <a:cubicBezTo>
                    <a:pt x="254328" y="100267"/>
                    <a:pt x="254235" y="101571"/>
                    <a:pt x="253956" y="102922"/>
                  </a:cubicBezTo>
                  <a:cubicBezTo>
                    <a:pt x="253793" y="103783"/>
                    <a:pt x="253583" y="104645"/>
                    <a:pt x="253280" y="105577"/>
                  </a:cubicBezTo>
                  <a:cubicBezTo>
                    <a:pt x="252977" y="106532"/>
                    <a:pt x="252605" y="107533"/>
                    <a:pt x="252162" y="108605"/>
                  </a:cubicBezTo>
                  <a:cubicBezTo>
                    <a:pt x="251813" y="109466"/>
                    <a:pt x="251394" y="110398"/>
                    <a:pt x="250905" y="111376"/>
                  </a:cubicBezTo>
                  <a:cubicBezTo>
                    <a:pt x="250276" y="112610"/>
                    <a:pt x="249577" y="113915"/>
                    <a:pt x="248762" y="115359"/>
                  </a:cubicBezTo>
                  <a:cubicBezTo>
                    <a:pt x="247970" y="116803"/>
                    <a:pt x="247038" y="118363"/>
                    <a:pt x="245990" y="120087"/>
                  </a:cubicBezTo>
                  <a:cubicBezTo>
                    <a:pt x="245734" y="120529"/>
                    <a:pt x="245455" y="120925"/>
                    <a:pt x="245199" y="121298"/>
                  </a:cubicBezTo>
                  <a:cubicBezTo>
                    <a:pt x="244919" y="121694"/>
                    <a:pt x="244640" y="122043"/>
                    <a:pt x="244407" y="122369"/>
                  </a:cubicBezTo>
                  <a:cubicBezTo>
                    <a:pt x="243848" y="123021"/>
                    <a:pt x="243335" y="123603"/>
                    <a:pt x="242800" y="124139"/>
                  </a:cubicBezTo>
                  <a:cubicBezTo>
                    <a:pt x="242357" y="124582"/>
                    <a:pt x="241938" y="124931"/>
                    <a:pt x="241542" y="125257"/>
                  </a:cubicBezTo>
                  <a:cubicBezTo>
                    <a:pt x="240913" y="125816"/>
                    <a:pt x="240308" y="126235"/>
                    <a:pt x="239725" y="126678"/>
                  </a:cubicBezTo>
                  <a:lnTo>
                    <a:pt x="239702" y="126678"/>
                  </a:lnTo>
                  <a:cubicBezTo>
                    <a:pt x="239306" y="126980"/>
                    <a:pt x="238933" y="127237"/>
                    <a:pt x="238537" y="127516"/>
                  </a:cubicBezTo>
                  <a:lnTo>
                    <a:pt x="238514" y="127516"/>
                  </a:lnTo>
                  <a:cubicBezTo>
                    <a:pt x="237955" y="127959"/>
                    <a:pt x="237396" y="128378"/>
                    <a:pt x="236884" y="128820"/>
                  </a:cubicBezTo>
                  <a:lnTo>
                    <a:pt x="236861" y="128820"/>
                  </a:lnTo>
                  <a:cubicBezTo>
                    <a:pt x="236674" y="129007"/>
                    <a:pt x="236465" y="129170"/>
                    <a:pt x="236302" y="129356"/>
                  </a:cubicBezTo>
                  <a:cubicBezTo>
                    <a:pt x="235184" y="130404"/>
                    <a:pt x="234229" y="131732"/>
                    <a:pt x="233484" y="133688"/>
                  </a:cubicBezTo>
                  <a:cubicBezTo>
                    <a:pt x="233227" y="134340"/>
                    <a:pt x="233018" y="135039"/>
                    <a:pt x="232808" y="135831"/>
                  </a:cubicBezTo>
                  <a:lnTo>
                    <a:pt x="232808" y="135831"/>
                  </a:lnTo>
                  <a:cubicBezTo>
                    <a:pt x="232505" y="137042"/>
                    <a:pt x="232249" y="138416"/>
                    <a:pt x="232063" y="140070"/>
                  </a:cubicBezTo>
                  <a:lnTo>
                    <a:pt x="232063" y="140070"/>
                  </a:lnTo>
                  <a:cubicBezTo>
                    <a:pt x="231807" y="142259"/>
                    <a:pt x="231690" y="144867"/>
                    <a:pt x="231690" y="147988"/>
                  </a:cubicBezTo>
                  <a:cubicBezTo>
                    <a:pt x="231690" y="171581"/>
                    <a:pt x="236768" y="174958"/>
                    <a:pt x="231690" y="185858"/>
                  </a:cubicBezTo>
                  <a:cubicBezTo>
                    <a:pt x="226613" y="196804"/>
                    <a:pt x="215713" y="200158"/>
                    <a:pt x="212359" y="217882"/>
                  </a:cubicBezTo>
                  <a:cubicBezTo>
                    <a:pt x="211684" y="221445"/>
                    <a:pt x="211288" y="224682"/>
                    <a:pt x="211032" y="227664"/>
                  </a:cubicBezTo>
                  <a:cubicBezTo>
                    <a:pt x="210636" y="232578"/>
                    <a:pt x="210683" y="236840"/>
                    <a:pt x="210776" y="240636"/>
                  </a:cubicBezTo>
                  <a:cubicBezTo>
                    <a:pt x="210799" y="241405"/>
                    <a:pt x="210799" y="242150"/>
                    <a:pt x="210799" y="242895"/>
                  </a:cubicBezTo>
                  <a:cubicBezTo>
                    <a:pt x="210822" y="244502"/>
                    <a:pt x="210822" y="246016"/>
                    <a:pt x="210776" y="247507"/>
                  </a:cubicBezTo>
                  <a:cubicBezTo>
                    <a:pt x="210752" y="247949"/>
                    <a:pt x="210706" y="248369"/>
                    <a:pt x="210706" y="248765"/>
                  </a:cubicBezTo>
                  <a:cubicBezTo>
                    <a:pt x="210613" y="250907"/>
                    <a:pt x="210333" y="252933"/>
                    <a:pt x="209774" y="254913"/>
                  </a:cubicBezTo>
                  <a:cubicBezTo>
                    <a:pt x="209611" y="255495"/>
                    <a:pt x="209332" y="256054"/>
                    <a:pt x="208936" y="256613"/>
                  </a:cubicBezTo>
                  <a:cubicBezTo>
                    <a:pt x="208563" y="257172"/>
                    <a:pt x="208074" y="257685"/>
                    <a:pt x="207492" y="258244"/>
                  </a:cubicBezTo>
                  <a:cubicBezTo>
                    <a:pt x="203439" y="262017"/>
                    <a:pt x="194845" y="265417"/>
                    <a:pt x="186298" y="269423"/>
                  </a:cubicBezTo>
                  <a:cubicBezTo>
                    <a:pt x="184481" y="270285"/>
                    <a:pt x="182641" y="271193"/>
                    <a:pt x="180871" y="272101"/>
                  </a:cubicBezTo>
                  <a:cubicBezTo>
                    <a:pt x="179660" y="272753"/>
                    <a:pt x="178496" y="273359"/>
                    <a:pt x="177354" y="274011"/>
                  </a:cubicBezTo>
                  <a:cubicBezTo>
                    <a:pt x="176702" y="274384"/>
                    <a:pt x="176097" y="274756"/>
                    <a:pt x="175468" y="275152"/>
                  </a:cubicBezTo>
                  <a:cubicBezTo>
                    <a:pt x="174233" y="275921"/>
                    <a:pt x="173069" y="276736"/>
                    <a:pt x="171951" y="277528"/>
                  </a:cubicBezTo>
                  <a:lnTo>
                    <a:pt x="171928" y="277528"/>
                  </a:lnTo>
                  <a:cubicBezTo>
                    <a:pt x="170810" y="278389"/>
                    <a:pt x="169762" y="279228"/>
                    <a:pt x="168830" y="280090"/>
                  </a:cubicBezTo>
                  <a:cubicBezTo>
                    <a:pt x="168458" y="280439"/>
                    <a:pt x="168085" y="280765"/>
                    <a:pt x="167782" y="281115"/>
                  </a:cubicBezTo>
                  <a:cubicBezTo>
                    <a:pt x="167409" y="281464"/>
                    <a:pt x="167107" y="281790"/>
                    <a:pt x="166827" y="282162"/>
                  </a:cubicBezTo>
                  <a:cubicBezTo>
                    <a:pt x="166245" y="282884"/>
                    <a:pt x="165686" y="283583"/>
                    <a:pt x="165197" y="284352"/>
                  </a:cubicBezTo>
                  <a:cubicBezTo>
                    <a:pt x="155904" y="298722"/>
                    <a:pt x="154204" y="313860"/>
                    <a:pt x="145796" y="330722"/>
                  </a:cubicBezTo>
                  <a:cubicBezTo>
                    <a:pt x="142745" y="336801"/>
                    <a:pt x="140113" y="342111"/>
                    <a:pt x="137482" y="346630"/>
                  </a:cubicBezTo>
                  <a:cubicBezTo>
                    <a:pt x="136923" y="347608"/>
                    <a:pt x="136364" y="348586"/>
                    <a:pt x="135758" y="349494"/>
                  </a:cubicBezTo>
                  <a:cubicBezTo>
                    <a:pt x="135106" y="350542"/>
                    <a:pt x="134454" y="351544"/>
                    <a:pt x="133802" y="352452"/>
                  </a:cubicBezTo>
                  <a:cubicBezTo>
                    <a:pt x="133336" y="353104"/>
                    <a:pt x="132917" y="353687"/>
                    <a:pt x="132451" y="354269"/>
                  </a:cubicBezTo>
                  <a:cubicBezTo>
                    <a:pt x="132078" y="354758"/>
                    <a:pt x="131706" y="355224"/>
                    <a:pt x="131333" y="355666"/>
                  </a:cubicBezTo>
                  <a:cubicBezTo>
                    <a:pt x="130867" y="356202"/>
                    <a:pt x="130401" y="356691"/>
                    <a:pt x="129982" y="357180"/>
                  </a:cubicBezTo>
                  <a:cubicBezTo>
                    <a:pt x="129051" y="358135"/>
                    <a:pt x="128096" y="358997"/>
                    <a:pt x="127118" y="359765"/>
                  </a:cubicBezTo>
                  <a:cubicBezTo>
                    <a:pt x="126139" y="360534"/>
                    <a:pt x="125068" y="361209"/>
                    <a:pt x="123973" y="361838"/>
                  </a:cubicBezTo>
                  <a:cubicBezTo>
                    <a:pt x="123391" y="362141"/>
                    <a:pt x="122762" y="362420"/>
                    <a:pt x="122157" y="362700"/>
                  </a:cubicBezTo>
                  <a:lnTo>
                    <a:pt x="122133" y="362700"/>
                  </a:lnTo>
                  <a:cubicBezTo>
                    <a:pt x="120899" y="363235"/>
                    <a:pt x="119572" y="363678"/>
                    <a:pt x="118151" y="364027"/>
                  </a:cubicBezTo>
                  <a:lnTo>
                    <a:pt x="118128" y="364027"/>
                  </a:lnTo>
                  <a:cubicBezTo>
                    <a:pt x="117499" y="364190"/>
                    <a:pt x="116870" y="364330"/>
                    <a:pt x="116218" y="364493"/>
                  </a:cubicBezTo>
                  <a:cubicBezTo>
                    <a:pt x="112608" y="365262"/>
                    <a:pt x="108625" y="365704"/>
                    <a:pt x="104666" y="366217"/>
                  </a:cubicBezTo>
                  <a:cubicBezTo>
                    <a:pt x="98075" y="367078"/>
                    <a:pt x="91600" y="368103"/>
                    <a:pt x="86872" y="371131"/>
                  </a:cubicBezTo>
                  <a:cubicBezTo>
                    <a:pt x="86476" y="371387"/>
                    <a:pt x="86080" y="371667"/>
                    <a:pt x="85708" y="371923"/>
                  </a:cubicBezTo>
                  <a:cubicBezTo>
                    <a:pt x="84962" y="372458"/>
                    <a:pt x="84287" y="373064"/>
                    <a:pt x="83635" y="373716"/>
                  </a:cubicBezTo>
                  <a:cubicBezTo>
                    <a:pt x="82331" y="374974"/>
                    <a:pt x="81189" y="376371"/>
                    <a:pt x="80118" y="377862"/>
                  </a:cubicBezTo>
                  <a:cubicBezTo>
                    <a:pt x="79839" y="378234"/>
                    <a:pt x="79559" y="378607"/>
                    <a:pt x="79326" y="378980"/>
                  </a:cubicBezTo>
                  <a:cubicBezTo>
                    <a:pt x="78069" y="380796"/>
                    <a:pt x="76857" y="382683"/>
                    <a:pt x="75507" y="384546"/>
                  </a:cubicBezTo>
                  <a:lnTo>
                    <a:pt x="75507" y="384546"/>
                  </a:lnTo>
                  <a:cubicBezTo>
                    <a:pt x="74622" y="385804"/>
                    <a:pt x="73620" y="387015"/>
                    <a:pt x="72502" y="388203"/>
                  </a:cubicBezTo>
                  <a:cubicBezTo>
                    <a:pt x="72130" y="388598"/>
                    <a:pt x="71757" y="388994"/>
                    <a:pt x="71361" y="389367"/>
                  </a:cubicBezTo>
                  <a:cubicBezTo>
                    <a:pt x="69265" y="391370"/>
                    <a:pt x="66656" y="393233"/>
                    <a:pt x="63303" y="394700"/>
                  </a:cubicBezTo>
                  <a:cubicBezTo>
                    <a:pt x="58225" y="396913"/>
                    <a:pt x="54126" y="398194"/>
                    <a:pt x="50935" y="399358"/>
                  </a:cubicBezTo>
                  <a:cubicBezTo>
                    <a:pt x="49887" y="399731"/>
                    <a:pt x="48956" y="400104"/>
                    <a:pt x="48117" y="400500"/>
                  </a:cubicBezTo>
                  <a:cubicBezTo>
                    <a:pt x="47675" y="400709"/>
                    <a:pt x="47279" y="400896"/>
                    <a:pt x="46906" y="401129"/>
                  </a:cubicBezTo>
                  <a:cubicBezTo>
                    <a:pt x="46254" y="401501"/>
                    <a:pt x="45695" y="401897"/>
                    <a:pt x="45229" y="402340"/>
                  </a:cubicBezTo>
                  <a:cubicBezTo>
                    <a:pt x="43809" y="403691"/>
                    <a:pt x="43063" y="405460"/>
                    <a:pt x="43063" y="408209"/>
                  </a:cubicBezTo>
                  <a:cubicBezTo>
                    <a:pt x="43063" y="413961"/>
                    <a:pt x="45043" y="416220"/>
                    <a:pt x="46277" y="420017"/>
                  </a:cubicBezTo>
                  <a:cubicBezTo>
                    <a:pt x="46277" y="420017"/>
                    <a:pt x="46284" y="420040"/>
                    <a:pt x="46301" y="420087"/>
                  </a:cubicBezTo>
                  <a:cubicBezTo>
                    <a:pt x="46510" y="420739"/>
                    <a:pt x="46697" y="421414"/>
                    <a:pt x="46860" y="422183"/>
                  </a:cubicBezTo>
                  <a:cubicBezTo>
                    <a:pt x="46976" y="422765"/>
                    <a:pt x="47069" y="423417"/>
                    <a:pt x="47139" y="424139"/>
                  </a:cubicBezTo>
                  <a:cubicBezTo>
                    <a:pt x="47139" y="424209"/>
                    <a:pt x="47163" y="424302"/>
                    <a:pt x="47163" y="424349"/>
                  </a:cubicBezTo>
                  <a:cubicBezTo>
                    <a:pt x="47256" y="425094"/>
                    <a:pt x="47279" y="425886"/>
                    <a:pt x="47279" y="426748"/>
                  </a:cubicBezTo>
                  <a:cubicBezTo>
                    <a:pt x="47279" y="435947"/>
                    <a:pt x="49771" y="446078"/>
                    <a:pt x="32909" y="458748"/>
                  </a:cubicBezTo>
                  <a:cubicBezTo>
                    <a:pt x="32140" y="459377"/>
                    <a:pt x="31325" y="459983"/>
                    <a:pt x="30557" y="460705"/>
                  </a:cubicBezTo>
                  <a:cubicBezTo>
                    <a:pt x="30394" y="460821"/>
                    <a:pt x="30254" y="460961"/>
                    <a:pt x="30091" y="461101"/>
                  </a:cubicBezTo>
                  <a:cubicBezTo>
                    <a:pt x="29928" y="461264"/>
                    <a:pt x="29788" y="461380"/>
                    <a:pt x="29648" y="461496"/>
                  </a:cubicBezTo>
                  <a:cubicBezTo>
                    <a:pt x="29369" y="461753"/>
                    <a:pt x="29089" y="461962"/>
                    <a:pt x="28833" y="462218"/>
                  </a:cubicBezTo>
                  <a:cubicBezTo>
                    <a:pt x="28577" y="462475"/>
                    <a:pt x="28344" y="462684"/>
                    <a:pt x="28088" y="462941"/>
                  </a:cubicBezTo>
                  <a:cubicBezTo>
                    <a:pt x="27832" y="463197"/>
                    <a:pt x="27622" y="463406"/>
                    <a:pt x="27366" y="463686"/>
                  </a:cubicBezTo>
                  <a:cubicBezTo>
                    <a:pt x="27110" y="463942"/>
                    <a:pt x="26900" y="464222"/>
                    <a:pt x="26644" y="464478"/>
                  </a:cubicBezTo>
                  <a:cubicBezTo>
                    <a:pt x="26341" y="464780"/>
                    <a:pt x="26062" y="465130"/>
                    <a:pt x="25759" y="465433"/>
                  </a:cubicBezTo>
                  <a:cubicBezTo>
                    <a:pt x="25456" y="465782"/>
                    <a:pt x="25130" y="466108"/>
                    <a:pt x="24874" y="466457"/>
                  </a:cubicBezTo>
                  <a:cubicBezTo>
                    <a:pt x="24431" y="466946"/>
                    <a:pt x="24012" y="467436"/>
                    <a:pt x="23640" y="467971"/>
                  </a:cubicBezTo>
                  <a:cubicBezTo>
                    <a:pt x="23476" y="468158"/>
                    <a:pt x="23337" y="468344"/>
                    <a:pt x="23197" y="468530"/>
                  </a:cubicBezTo>
                  <a:cubicBezTo>
                    <a:pt x="22894" y="468880"/>
                    <a:pt x="22615" y="469252"/>
                    <a:pt x="22312" y="469602"/>
                  </a:cubicBezTo>
                  <a:cubicBezTo>
                    <a:pt x="22056" y="469881"/>
                    <a:pt x="21846" y="470184"/>
                    <a:pt x="21590" y="470487"/>
                  </a:cubicBezTo>
                  <a:cubicBezTo>
                    <a:pt x="21101" y="471139"/>
                    <a:pt x="20612" y="471814"/>
                    <a:pt x="20146" y="472489"/>
                  </a:cubicBezTo>
                  <a:cubicBezTo>
                    <a:pt x="19890" y="472839"/>
                    <a:pt x="19657" y="473142"/>
                    <a:pt x="19377" y="473468"/>
                  </a:cubicBezTo>
                  <a:cubicBezTo>
                    <a:pt x="19168" y="473817"/>
                    <a:pt x="18912" y="474190"/>
                    <a:pt x="18655" y="474586"/>
                  </a:cubicBezTo>
                  <a:cubicBezTo>
                    <a:pt x="18632" y="474655"/>
                    <a:pt x="18562" y="474702"/>
                    <a:pt x="18539" y="474772"/>
                  </a:cubicBezTo>
                  <a:cubicBezTo>
                    <a:pt x="18166" y="475261"/>
                    <a:pt x="17817" y="475797"/>
                    <a:pt x="17491" y="476309"/>
                  </a:cubicBezTo>
                  <a:cubicBezTo>
                    <a:pt x="17398" y="476472"/>
                    <a:pt x="17305" y="476612"/>
                    <a:pt x="17211" y="476775"/>
                  </a:cubicBezTo>
                  <a:cubicBezTo>
                    <a:pt x="16746" y="477497"/>
                    <a:pt x="16280" y="478219"/>
                    <a:pt x="15791" y="478964"/>
                  </a:cubicBezTo>
                  <a:cubicBezTo>
                    <a:pt x="15581" y="479337"/>
                    <a:pt x="15325" y="479709"/>
                    <a:pt x="15115" y="480082"/>
                  </a:cubicBezTo>
                  <a:cubicBezTo>
                    <a:pt x="14859" y="480455"/>
                    <a:pt x="14650" y="480851"/>
                    <a:pt x="14440" y="481247"/>
                  </a:cubicBezTo>
                  <a:cubicBezTo>
                    <a:pt x="13485" y="482784"/>
                    <a:pt x="12623" y="484344"/>
                    <a:pt x="11808" y="485811"/>
                  </a:cubicBezTo>
                  <a:cubicBezTo>
                    <a:pt x="11133" y="486976"/>
                    <a:pt x="10504" y="488117"/>
                    <a:pt x="9945" y="489305"/>
                  </a:cubicBezTo>
                  <a:cubicBezTo>
                    <a:pt x="9735" y="489678"/>
                    <a:pt x="9549" y="490074"/>
                    <a:pt x="9386" y="490446"/>
                  </a:cubicBezTo>
                  <a:cubicBezTo>
                    <a:pt x="9316" y="490516"/>
                    <a:pt x="9270" y="490609"/>
                    <a:pt x="9223" y="490656"/>
                  </a:cubicBezTo>
                  <a:cubicBezTo>
                    <a:pt x="9223" y="490679"/>
                    <a:pt x="9200" y="490726"/>
                    <a:pt x="9153" y="490749"/>
                  </a:cubicBezTo>
                  <a:cubicBezTo>
                    <a:pt x="9130" y="490842"/>
                    <a:pt x="9060" y="490935"/>
                    <a:pt x="8990" y="491052"/>
                  </a:cubicBezTo>
                  <a:cubicBezTo>
                    <a:pt x="8710" y="491681"/>
                    <a:pt x="8431" y="492216"/>
                    <a:pt x="8152" y="492845"/>
                  </a:cubicBezTo>
                  <a:cubicBezTo>
                    <a:pt x="7872" y="493427"/>
                    <a:pt x="7593" y="494010"/>
                    <a:pt x="7313" y="494638"/>
                  </a:cubicBezTo>
                  <a:cubicBezTo>
                    <a:pt x="7150" y="494941"/>
                    <a:pt x="7034" y="495267"/>
                    <a:pt x="6871" y="495523"/>
                  </a:cubicBezTo>
                  <a:cubicBezTo>
                    <a:pt x="6708" y="495826"/>
                    <a:pt x="6591" y="496152"/>
                    <a:pt x="6475" y="496409"/>
                  </a:cubicBezTo>
                  <a:cubicBezTo>
                    <a:pt x="5846" y="497736"/>
                    <a:pt x="5334" y="499040"/>
                    <a:pt x="4798" y="500298"/>
                  </a:cubicBezTo>
                  <a:cubicBezTo>
                    <a:pt x="4612" y="500764"/>
                    <a:pt x="4425" y="501229"/>
                    <a:pt x="4239" y="501695"/>
                  </a:cubicBezTo>
                  <a:cubicBezTo>
                    <a:pt x="4052" y="502161"/>
                    <a:pt x="3796" y="502720"/>
                    <a:pt x="3657" y="503209"/>
                  </a:cubicBezTo>
                  <a:cubicBezTo>
                    <a:pt x="3587" y="503326"/>
                    <a:pt x="3540" y="503465"/>
                    <a:pt x="3494" y="503582"/>
                  </a:cubicBezTo>
                  <a:cubicBezTo>
                    <a:pt x="3121" y="504513"/>
                    <a:pt x="2818" y="505398"/>
                    <a:pt x="2539" y="506307"/>
                  </a:cubicBezTo>
                  <a:cubicBezTo>
                    <a:pt x="2422" y="506703"/>
                    <a:pt x="2283" y="507075"/>
                    <a:pt x="2166" y="507471"/>
                  </a:cubicBezTo>
                  <a:cubicBezTo>
                    <a:pt x="2050" y="507937"/>
                    <a:pt x="1886" y="508356"/>
                    <a:pt x="1770" y="508799"/>
                  </a:cubicBezTo>
                  <a:cubicBezTo>
                    <a:pt x="1747" y="508892"/>
                    <a:pt x="1700" y="508985"/>
                    <a:pt x="1677" y="509102"/>
                  </a:cubicBezTo>
                  <a:cubicBezTo>
                    <a:pt x="1560" y="509451"/>
                    <a:pt x="1467" y="509754"/>
                    <a:pt x="1397" y="510080"/>
                  </a:cubicBezTo>
                  <a:cubicBezTo>
                    <a:pt x="1188" y="510732"/>
                    <a:pt x="1048" y="511337"/>
                    <a:pt x="908" y="511943"/>
                  </a:cubicBezTo>
                  <a:cubicBezTo>
                    <a:pt x="838" y="512129"/>
                    <a:pt x="815" y="512339"/>
                    <a:pt x="745" y="512525"/>
                  </a:cubicBezTo>
                  <a:cubicBezTo>
                    <a:pt x="536" y="513201"/>
                    <a:pt x="396" y="513876"/>
                    <a:pt x="349" y="514482"/>
                  </a:cubicBezTo>
                  <a:cubicBezTo>
                    <a:pt x="326" y="514551"/>
                    <a:pt x="326" y="514645"/>
                    <a:pt x="279" y="514738"/>
                  </a:cubicBezTo>
                  <a:cubicBezTo>
                    <a:pt x="279" y="514947"/>
                    <a:pt x="256" y="515180"/>
                    <a:pt x="256" y="515367"/>
                  </a:cubicBezTo>
                  <a:cubicBezTo>
                    <a:pt x="163" y="515832"/>
                    <a:pt x="93" y="516252"/>
                    <a:pt x="93" y="516578"/>
                  </a:cubicBezTo>
                  <a:cubicBezTo>
                    <a:pt x="70" y="516648"/>
                    <a:pt x="70" y="516694"/>
                    <a:pt x="70" y="516764"/>
                  </a:cubicBezTo>
                  <a:lnTo>
                    <a:pt x="70" y="516857"/>
                  </a:lnTo>
                  <a:cubicBezTo>
                    <a:pt x="0" y="517160"/>
                    <a:pt x="0" y="517416"/>
                    <a:pt x="0" y="517696"/>
                  </a:cubicBezTo>
                  <a:cubicBezTo>
                    <a:pt x="0" y="528665"/>
                    <a:pt x="0" y="538796"/>
                    <a:pt x="792" y="546343"/>
                  </a:cubicBezTo>
                  <a:cubicBezTo>
                    <a:pt x="1001" y="548485"/>
                    <a:pt x="1863" y="550861"/>
                    <a:pt x="2935" y="553330"/>
                  </a:cubicBezTo>
                  <a:cubicBezTo>
                    <a:pt x="3494" y="554564"/>
                    <a:pt x="4076" y="555798"/>
                    <a:pt x="4705" y="557079"/>
                  </a:cubicBezTo>
                  <a:cubicBezTo>
                    <a:pt x="5334" y="558360"/>
                    <a:pt x="5939" y="559618"/>
                    <a:pt x="6568" y="560806"/>
                  </a:cubicBezTo>
                  <a:cubicBezTo>
                    <a:pt x="7686" y="562972"/>
                    <a:pt x="8664" y="565068"/>
                    <a:pt x="9293" y="566954"/>
                  </a:cubicBezTo>
                  <a:cubicBezTo>
                    <a:pt x="9409" y="567304"/>
                    <a:pt x="9549" y="567630"/>
                    <a:pt x="9642" y="567979"/>
                  </a:cubicBezTo>
                  <a:cubicBezTo>
                    <a:pt x="9945" y="569004"/>
                    <a:pt x="10131" y="569935"/>
                    <a:pt x="10131" y="570751"/>
                  </a:cubicBezTo>
                  <a:cubicBezTo>
                    <a:pt x="10131" y="572078"/>
                    <a:pt x="10387" y="573475"/>
                    <a:pt x="10667" y="574826"/>
                  </a:cubicBezTo>
                  <a:cubicBezTo>
                    <a:pt x="10760" y="575292"/>
                    <a:pt x="10876" y="575711"/>
                    <a:pt x="10970" y="576177"/>
                  </a:cubicBezTo>
                  <a:cubicBezTo>
                    <a:pt x="10970" y="576294"/>
                    <a:pt x="10993" y="576433"/>
                    <a:pt x="11039" y="576550"/>
                  </a:cubicBezTo>
                  <a:cubicBezTo>
                    <a:pt x="11156" y="577109"/>
                    <a:pt x="11296" y="577668"/>
                    <a:pt x="11389" y="578180"/>
                  </a:cubicBezTo>
                  <a:cubicBezTo>
                    <a:pt x="11645" y="579438"/>
                    <a:pt x="11738" y="580579"/>
                    <a:pt x="11505" y="581557"/>
                  </a:cubicBezTo>
                  <a:cubicBezTo>
                    <a:pt x="11412" y="581930"/>
                    <a:pt x="11296" y="582279"/>
                    <a:pt x="11109" y="582582"/>
                  </a:cubicBezTo>
                  <a:cubicBezTo>
                    <a:pt x="10993" y="582768"/>
                    <a:pt x="10830" y="582955"/>
                    <a:pt x="10644" y="583141"/>
                  </a:cubicBezTo>
                  <a:cubicBezTo>
                    <a:pt x="9898" y="583816"/>
                    <a:pt x="8687" y="584212"/>
                    <a:pt x="6778" y="584212"/>
                  </a:cubicBezTo>
                  <a:cubicBezTo>
                    <a:pt x="6778" y="584212"/>
                    <a:pt x="6754" y="584212"/>
                    <a:pt x="6754" y="584236"/>
                  </a:cubicBezTo>
                  <a:cubicBezTo>
                    <a:pt x="6731" y="584259"/>
                    <a:pt x="6661" y="584305"/>
                    <a:pt x="6591" y="584352"/>
                  </a:cubicBezTo>
                  <a:lnTo>
                    <a:pt x="6405" y="584538"/>
                  </a:lnTo>
                  <a:cubicBezTo>
                    <a:pt x="6405" y="584538"/>
                    <a:pt x="6218" y="584701"/>
                    <a:pt x="6125" y="584794"/>
                  </a:cubicBezTo>
                  <a:cubicBezTo>
                    <a:pt x="5753" y="585190"/>
                    <a:pt x="5240" y="585749"/>
                    <a:pt x="4705" y="586471"/>
                  </a:cubicBezTo>
                  <a:cubicBezTo>
                    <a:pt x="4216" y="587193"/>
                    <a:pt x="3680" y="588008"/>
                    <a:pt x="3307" y="588963"/>
                  </a:cubicBezTo>
                  <a:cubicBezTo>
                    <a:pt x="2678" y="590477"/>
                    <a:pt x="2422" y="592247"/>
                    <a:pt x="2958" y="594157"/>
                  </a:cubicBezTo>
                  <a:cubicBezTo>
                    <a:pt x="3028" y="594367"/>
                    <a:pt x="3121" y="594623"/>
                    <a:pt x="3214" y="594879"/>
                  </a:cubicBezTo>
                  <a:cubicBezTo>
                    <a:pt x="3330" y="595229"/>
                    <a:pt x="3494" y="595531"/>
                    <a:pt x="3680" y="595857"/>
                  </a:cubicBezTo>
                  <a:cubicBezTo>
                    <a:pt x="3750" y="596020"/>
                    <a:pt x="3843" y="596207"/>
                    <a:pt x="3983" y="596393"/>
                  </a:cubicBezTo>
                  <a:cubicBezTo>
                    <a:pt x="4192" y="596766"/>
                    <a:pt x="4472" y="597161"/>
                    <a:pt x="4774" y="597534"/>
                  </a:cubicBezTo>
                  <a:cubicBezTo>
                    <a:pt x="4774" y="597534"/>
                    <a:pt x="4798" y="597534"/>
                    <a:pt x="4798" y="597557"/>
                  </a:cubicBezTo>
                  <a:cubicBezTo>
                    <a:pt x="5077" y="597860"/>
                    <a:pt x="5357" y="598186"/>
                    <a:pt x="5683" y="598489"/>
                  </a:cubicBezTo>
                  <a:cubicBezTo>
                    <a:pt x="5986" y="598792"/>
                    <a:pt x="6358" y="599141"/>
                    <a:pt x="6731" y="599444"/>
                  </a:cubicBezTo>
                  <a:cubicBezTo>
                    <a:pt x="15744" y="606804"/>
                    <a:pt x="38429" y="608597"/>
                    <a:pt x="39500" y="608690"/>
                  </a:cubicBezTo>
                  <a:lnTo>
                    <a:pt x="39523" y="608690"/>
                  </a:lnTo>
                  <a:cubicBezTo>
                    <a:pt x="39523" y="608690"/>
                    <a:pt x="37986" y="614839"/>
                    <a:pt x="36007" y="620219"/>
                  </a:cubicBezTo>
                  <a:cubicBezTo>
                    <a:pt x="35727" y="620987"/>
                    <a:pt x="35448" y="621756"/>
                    <a:pt x="35145" y="622478"/>
                  </a:cubicBezTo>
                  <a:cubicBezTo>
                    <a:pt x="34795" y="623316"/>
                    <a:pt x="34469" y="624085"/>
                    <a:pt x="34120" y="624784"/>
                  </a:cubicBezTo>
                  <a:lnTo>
                    <a:pt x="34120" y="624784"/>
                  </a:lnTo>
                  <a:cubicBezTo>
                    <a:pt x="33910" y="625249"/>
                    <a:pt x="33678" y="625645"/>
                    <a:pt x="33468" y="625995"/>
                  </a:cubicBezTo>
                  <a:cubicBezTo>
                    <a:pt x="33072" y="626763"/>
                    <a:pt x="32629" y="627346"/>
                    <a:pt x="32210" y="627765"/>
                  </a:cubicBezTo>
                  <a:cubicBezTo>
                    <a:pt x="32117" y="627881"/>
                    <a:pt x="32024" y="627974"/>
                    <a:pt x="31931" y="628044"/>
                  </a:cubicBezTo>
                  <a:cubicBezTo>
                    <a:pt x="30696" y="628976"/>
                    <a:pt x="28810" y="630350"/>
                    <a:pt x="27203" y="631934"/>
                  </a:cubicBezTo>
                  <a:cubicBezTo>
                    <a:pt x="26644" y="632516"/>
                    <a:pt x="26085" y="633145"/>
                    <a:pt x="25666" y="633750"/>
                  </a:cubicBezTo>
                  <a:lnTo>
                    <a:pt x="25642" y="633750"/>
                  </a:lnTo>
                  <a:cubicBezTo>
                    <a:pt x="25247" y="634309"/>
                    <a:pt x="24920" y="634822"/>
                    <a:pt x="24757" y="635381"/>
                  </a:cubicBezTo>
                  <a:cubicBezTo>
                    <a:pt x="24408" y="636219"/>
                    <a:pt x="24292" y="637011"/>
                    <a:pt x="24501" y="637849"/>
                  </a:cubicBezTo>
                  <a:cubicBezTo>
                    <a:pt x="24618" y="638245"/>
                    <a:pt x="24804" y="638688"/>
                    <a:pt x="25084" y="639084"/>
                  </a:cubicBezTo>
                  <a:cubicBezTo>
                    <a:pt x="25386" y="639480"/>
                    <a:pt x="25806" y="639876"/>
                    <a:pt x="26295" y="640248"/>
                  </a:cubicBezTo>
                  <a:lnTo>
                    <a:pt x="26318" y="640248"/>
                  </a:lnTo>
                  <a:cubicBezTo>
                    <a:pt x="26318" y="640248"/>
                    <a:pt x="26527" y="640411"/>
                    <a:pt x="26621" y="640458"/>
                  </a:cubicBezTo>
                  <a:cubicBezTo>
                    <a:pt x="26714" y="640505"/>
                    <a:pt x="26830" y="640574"/>
                    <a:pt x="26970" y="640667"/>
                  </a:cubicBezTo>
                  <a:cubicBezTo>
                    <a:pt x="27273" y="640854"/>
                    <a:pt x="27552" y="641063"/>
                    <a:pt x="27832" y="641296"/>
                  </a:cubicBezTo>
                  <a:cubicBezTo>
                    <a:pt x="28135" y="641483"/>
                    <a:pt x="28414" y="641692"/>
                    <a:pt x="28670" y="641949"/>
                  </a:cubicBezTo>
                  <a:lnTo>
                    <a:pt x="28693" y="641949"/>
                  </a:lnTo>
                  <a:cubicBezTo>
                    <a:pt x="29229" y="642391"/>
                    <a:pt x="29672" y="642880"/>
                    <a:pt x="30114" y="643346"/>
                  </a:cubicBezTo>
                  <a:cubicBezTo>
                    <a:pt x="30766" y="644021"/>
                    <a:pt x="31349" y="644743"/>
                    <a:pt x="31908" y="645419"/>
                  </a:cubicBezTo>
                  <a:cubicBezTo>
                    <a:pt x="32466" y="646071"/>
                    <a:pt x="32979" y="646723"/>
                    <a:pt x="33584" y="647282"/>
                  </a:cubicBezTo>
                  <a:cubicBezTo>
                    <a:pt x="35727" y="649262"/>
                    <a:pt x="38429" y="650100"/>
                    <a:pt x="44624" y="647445"/>
                  </a:cubicBezTo>
                  <a:cubicBezTo>
                    <a:pt x="46930" y="646467"/>
                    <a:pt x="48327" y="645558"/>
                    <a:pt x="49165" y="644767"/>
                  </a:cubicBezTo>
                  <a:cubicBezTo>
                    <a:pt x="49468" y="644464"/>
                    <a:pt x="49701" y="644184"/>
                    <a:pt x="49911" y="643928"/>
                  </a:cubicBezTo>
                  <a:cubicBezTo>
                    <a:pt x="50097" y="643649"/>
                    <a:pt x="50214" y="643392"/>
                    <a:pt x="50353" y="643160"/>
                  </a:cubicBezTo>
                  <a:cubicBezTo>
                    <a:pt x="50423" y="642996"/>
                    <a:pt x="50470" y="642857"/>
                    <a:pt x="50516" y="642717"/>
                  </a:cubicBezTo>
                  <a:cubicBezTo>
                    <a:pt x="50540" y="642647"/>
                    <a:pt x="50586" y="642601"/>
                    <a:pt x="50586" y="642531"/>
                  </a:cubicBezTo>
                  <a:lnTo>
                    <a:pt x="50679" y="642251"/>
                  </a:lnTo>
                  <a:cubicBezTo>
                    <a:pt x="50749" y="641972"/>
                    <a:pt x="50842" y="641716"/>
                    <a:pt x="51029" y="641576"/>
                  </a:cubicBezTo>
                  <a:cubicBezTo>
                    <a:pt x="51052" y="641506"/>
                    <a:pt x="51122" y="641483"/>
                    <a:pt x="51145" y="641460"/>
                  </a:cubicBezTo>
                  <a:cubicBezTo>
                    <a:pt x="51914" y="640900"/>
                    <a:pt x="53917" y="640877"/>
                    <a:pt x="60694" y="641529"/>
                  </a:cubicBezTo>
                  <a:cubicBezTo>
                    <a:pt x="70639" y="642577"/>
                    <a:pt x="75576" y="642111"/>
                    <a:pt x="79210" y="643323"/>
                  </a:cubicBezTo>
                  <a:cubicBezTo>
                    <a:pt x="79396" y="643346"/>
                    <a:pt x="79582" y="643416"/>
                    <a:pt x="79769" y="643509"/>
                  </a:cubicBezTo>
                  <a:cubicBezTo>
                    <a:pt x="80328" y="643695"/>
                    <a:pt x="80840" y="643975"/>
                    <a:pt x="81352" y="644301"/>
                  </a:cubicBezTo>
                  <a:cubicBezTo>
                    <a:pt x="82028" y="644697"/>
                    <a:pt x="82680" y="645256"/>
                    <a:pt x="83332" y="645931"/>
                  </a:cubicBezTo>
                  <a:cubicBezTo>
                    <a:pt x="83542" y="646141"/>
                    <a:pt x="83775" y="646374"/>
                    <a:pt x="83961" y="646607"/>
                  </a:cubicBezTo>
                  <a:cubicBezTo>
                    <a:pt x="84124" y="646793"/>
                    <a:pt x="84264" y="646979"/>
                    <a:pt x="84427" y="647165"/>
                  </a:cubicBezTo>
                  <a:cubicBezTo>
                    <a:pt x="84962" y="647748"/>
                    <a:pt x="85405" y="648400"/>
                    <a:pt x="85941" y="649145"/>
                  </a:cubicBezTo>
                  <a:cubicBezTo>
                    <a:pt x="86313" y="649681"/>
                    <a:pt x="86709" y="650193"/>
                    <a:pt x="87105" y="650682"/>
                  </a:cubicBezTo>
                  <a:cubicBezTo>
                    <a:pt x="87967" y="651730"/>
                    <a:pt x="88898" y="652732"/>
                    <a:pt x="89923" y="653710"/>
                  </a:cubicBezTo>
                  <a:cubicBezTo>
                    <a:pt x="90692" y="654455"/>
                    <a:pt x="91460" y="655200"/>
                    <a:pt x="92299" y="655876"/>
                  </a:cubicBezTo>
                  <a:cubicBezTo>
                    <a:pt x="94441" y="657739"/>
                    <a:pt x="96817" y="659532"/>
                    <a:pt x="99379" y="661372"/>
                  </a:cubicBezTo>
                  <a:cubicBezTo>
                    <a:pt x="100637" y="662257"/>
                    <a:pt x="101964" y="663189"/>
                    <a:pt x="103292" y="664144"/>
                  </a:cubicBezTo>
                  <a:cubicBezTo>
                    <a:pt x="104619" y="665075"/>
                    <a:pt x="106017" y="666030"/>
                    <a:pt x="107368" y="667009"/>
                  </a:cubicBezTo>
                  <a:cubicBezTo>
                    <a:pt x="107368" y="667032"/>
                    <a:pt x="107391" y="667032"/>
                    <a:pt x="107391" y="667032"/>
                  </a:cubicBezTo>
                  <a:cubicBezTo>
                    <a:pt x="110325" y="669082"/>
                    <a:pt x="113283" y="671224"/>
                    <a:pt x="116218" y="673553"/>
                  </a:cubicBezTo>
                  <a:lnTo>
                    <a:pt x="116241" y="673553"/>
                  </a:lnTo>
                  <a:cubicBezTo>
                    <a:pt x="116614" y="673856"/>
                    <a:pt x="117010" y="674135"/>
                    <a:pt x="117382" y="674415"/>
                  </a:cubicBezTo>
                  <a:cubicBezTo>
                    <a:pt x="118593" y="675207"/>
                    <a:pt x="119921" y="675999"/>
                    <a:pt x="121342" y="676697"/>
                  </a:cubicBezTo>
                  <a:cubicBezTo>
                    <a:pt x="123717" y="677908"/>
                    <a:pt x="126372" y="678957"/>
                    <a:pt x="129167" y="679842"/>
                  </a:cubicBezTo>
                  <a:cubicBezTo>
                    <a:pt x="129540" y="679958"/>
                    <a:pt x="129936" y="680098"/>
                    <a:pt x="130332" y="680214"/>
                  </a:cubicBezTo>
                  <a:cubicBezTo>
                    <a:pt x="131217" y="680517"/>
                    <a:pt x="132125" y="680773"/>
                    <a:pt x="133057" y="681006"/>
                  </a:cubicBezTo>
                  <a:cubicBezTo>
                    <a:pt x="133895" y="681262"/>
                    <a:pt x="134733" y="681472"/>
                    <a:pt x="135595" y="681681"/>
                  </a:cubicBezTo>
                  <a:cubicBezTo>
                    <a:pt x="140486" y="682916"/>
                    <a:pt x="145424" y="683847"/>
                    <a:pt x="149709" y="684500"/>
                  </a:cubicBezTo>
                  <a:cubicBezTo>
                    <a:pt x="151037" y="684709"/>
                    <a:pt x="152294" y="684895"/>
                    <a:pt x="153505" y="685059"/>
                  </a:cubicBezTo>
                  <a:cubicBezTo>
                    <a:pt x="153715" y="685082"/>
                    <a:pt x="153948" y="685129"/>
                    <a:pt x="154157" y="685152"/>
                  </a:cubicBezTo>
                  <a:cubicBezTo>
                    <a:pt x="154879" y="685245"/>
                    <a:pt x="155578" y="685338"/>
                    <a:pt x="156230" y="685431"/>
                  </a:cubicBezTo>
                  <a:cubicBezTo>
                    <a:pt x="156323" y="685454"/>
                    <a:pt x="156440" y="685454"/>
                    <a:pt x="156533" y="685501"/>
                  </a:cubicBezTo>
                  <a:cubicBezTo>
                    <a:pt x="157278" y="685594"/>
                    <a:pt x="157930" y="685687"/>
                    <a:pt x="158536" y="685757"/>
                  </a:cubicBezTo>
                  <a:cubicBezTo>
                    <a:pt x="159165" y="685827"/>
                    <a:pt x="159700" y="685874"/>
                    <a:pt x="160213" y="685967"/>
                  </a:cubicBezTo>
                  <a:lnTo>
                    <a:pt x="160376" y="685967"/>
                  </a:lnTo>
                  <a:cubicBezTo>
                    <a:pt x="160935" y="686037"/>
                    <a:pt x="161424" y="686083"/>
                    <a:pt x="161797" y="686153"/>
                  </a:cubicBezTo>
                  <a:cubicBezTo>
                    <a:pt x="162146" y="686223"/>
                    <a:pt x="162519" y="686270"/>
                    <a:pt x="162914" y="686363"/>
                  </a:cubicBezTo>
                  <a:cubicBezTo>
                    <a:pt x="164801" y="686759"/>
                    <a:pt x="167386" y="687527"/>
                    <a:pt x="170228" y="688552"/>
                  </a:cubicBezTo>
                  <a:cubicBezTo>
                    <a:pt x="172999" y="689507"/>
                    <a:pt x="176004" y="690718"/>
                    <a:pt x="178752" y="691976"/>
                  </a:cubicBezTo>
                  <a:cubicBezTo>
                    <a:pt x="180522" y="692814"/>
                    <a:pt x="182175" y="693652"/>
                    <a:pt x="183596" y="694468"/>
                  </a:cubicBezTo>
                  <a:cubicBezTo>
                    <a:pt x="184085" y="694770"/>
                    <a:pt x="184574" y="695096"/>
                    <a:pt x="185017" y="695353"/>
                  </a:cubicBezTo>
                  <a:cubicBezTo>
                    <a:pt x="186414" y="696284"/>
                    <a:pt x="187416" y="697146"/>
                    <a:pt x="187881" y="697938"/>
                  </a:cubicBezTo>
                  <a:cubicBezTo>
                    <a:pt x="190373" y="702107"/>
                    <a:pt x="192120" y="705484"/>
                    <a:pt x="202252" y="710608"/>
                  </a:cubicBezTo>
                  <a:cubicBezTo>
                    <a:pt x="206048" y="712471"/>
                    <a:pt x="208889" y="715173"/>
                    <a:pt x="211335" y="718294"/>
                  </a:cubicBezTo>
                  <a:cubicBezTo>
                    <a:pt x="213384" y="720855"/>
                    <a:pt x="215131" y="723697"/>
                    <a:pt x="216924" y="726561"/>
                  </a:cubicBezTo>
                  <a:cubicBezTo>
                    <a:pt x="217670" y="727703"/>
                    <a:pt x="218415" y="728867"/>
                    <a:pt x="219183" y="730032"/>
                  </a:cubicBezTo>
                  <a:cubicBezTo>
                    <a:pt x="219556" y="730567"/>
                    <a:pt x="219905" y="731080"/>
                    <a:pt x="220255" y="731616"/>
                  </a:cubicBezTo>
                  <a:cubicBezTo>
                    <a:pt x="220790" y="732337"/>
                    <a:pt x="221303" y="733059"/>
                    <a:pt x="221862" y="733758"/>
                  </a:cubicBezTo>
                  <a:cubicBezTo>
                    <a:pt x="222165" y="734154"/>
                    <a:pt x="222514" y="734550"/>
                    <a:pt x="222840" y="734969"/>
                  </a:cubicBezTo>
                  <a:cubicBezTo>
                    <a:pt x="224377" y="733665"/>
                    <a:pt x="225472" y="732314"/>
                    <a:pt x="226357" y="730870"/>
                  </a:cubicBezTo>
                  <a:cubicBezTo>
                    <a:pt x="226543" y="730521"/>
                    <a:pt x="226706" y="730195"/>
                    <a:pt x="226892" y="729892"/>
                  </a:cubicBezTo>
                  <a:cubicBezTo>
                    <a:pt x="226962" y="729706"/>
                    <a:pt x="227055" y="729543"/>
                    <a:pt x="227102" y="729356"/>
                  </a:cubicBezTo>
                  <a:cubicBezTo>
                    <a:pt x="227405" y="728611"/>
                    <a:pt x="227661" y="727866"/>
                    <a:pt x="227847" y="727097"/>
                  </a:cubicBezTo>
                  <a:cubicBezTo>
                    <a:pt x="228989" y="722532"/>
                    <a:pt x="228220" y="717571"/>
                    <a:pt x="229012" y="712611"/>
                  </a:cubicBezTo>
                  <a:cubicBezTo>
                    <a:pt x="229082" y="712215"/>
                    <a:pt x="229128" y="711819"/>
                    <a:pt x="229221" y="711376"/>
                  </a:cubicBezTo>
                  <a:cubicBezTo>
                    <a:pt x="229315" y="710980"/>
                    <a:pt x="229408" y="710584"/>
                    <a:pt x="229524" y="710142"/>
                  </a:cubicBezTo>
                  <a:cubicBezTo>
                    <a:pt x="229687" y="709583"/>
                    <a:pt x="229897" y="709094"/>
                    <a:pt x="230176" y="708558"/>
                  </a:cubicBezTo>
                  <a:lnTo>
                    <a:pt x="230176" y="708558"/>
                  </a:lnTo>
                  <a:cubicBezTo>
                    <a:pt x="230549" y="707790"/>
                    <a:pt x="231038" y="707068"/>
                    <a:pt x="231620" y="706392"/>
                  </a:cubicBezTo>
                  <a:cubicBezTo>
                    <a:pt x="231807" y="706136"/>
                    <a:pt x="232016" y="705926"/>
                    <a:pt x="232249" y="705717"/>
                  </a:cubicBezTo>
                  <a:cubicBezTo>
                    <a:pt x="232435" y="705507"/>
                    <a:pt x="232645" y="705251"/>
                    <a:pt x="232901" y="705065"/>
                  </a:cubicBezTo>
                  <a:cubicBezTo>
                    <a:pt x="234671" y="703388"/>
                    <a:pt x="236954" y="701967"/>
                    <a:pt x="239399" y="700640"/>
                  </a:cubicBezTo>
                  <a:cubicBezTo>
                    <a:pt x="239888" y="700360"/>
                    <a:pt x="240354" y="700104"/>
                    <a:pt x="240843" y="699871"/>
                  </a:cubicBezTo>
                  <a:cubicBezTo>
                    <a:pt x="242334" y="699103"/>
                    <a:pt x="243848" y="698357"/>
                    <a:pt x="245315" y="697659"/>
                  </a:cubicBezTo>
                  <a:cubicBezTo>
                    <a:pt x="246293" y="697169"/>
                    <a:pt x="247271" y="696704"/>
                    <a:pt x="248180" y="696238"/>
                  </a:cubicBezTo>
                  <a:cubicBezTo>
                    <a:pt x="249111" y="695749"/>
                    <a:pt x="249973" y="695283"/>
                    <a:pt x="250765" y="694794"/>
                  </a:cubicBezTo>
                  <a:cubicBezTo>
                    <a:pt x="251999" y="694049"/>
                    <a:pt x="253071" y="693303"/>
                    <a:pt x="253956" y="692511"/>
                  </a:cubicBezTo>
                  <a:cubicBezTo>
                    <a:pt x="254235" y="692232"/>
                    <a:pt x="254515" y="691976"/>
                    <a:pt x="254747" y="691720"/>
                  </a:cubicBezTo>
                  <a:cubicBezTo>
                    <a:pt x="255004" y="691463"/>
                    <a:pt x="255213" y="691184"/>
                    <a:pt x="255423" y="690881"/>
                  </a:cubicBezTo>
                  <a:lnTo>
                    <a:pt x="255446" y="690881"/>
                  </a:lnTo>
                  <a:cubicBezTo>
                    <a:pt x="255796" y="690602"/>
                    <a:pt x="256028" y="690299"/>
                    <a:pt x="256215" y="689949"/>
                  </a:cubicBezTo>
                  <a:cubicBezTo>
                    <a:pt x="256471" y="689600"/>
                    <a:pt x="256704" y="689274"/>
                    <a:pt x="256890" y="688925"/>
                  </a:cubicBezTo>
                  <a:cubicBezTo>
                    <a:pt x="256960" y="688855"/>
                    <a:pt x="256983" y="688808"/>
                    <a:pt x="257053" y="688715"/>
                  </a:cubicBezTo>
                  <a:cubicBezTo>
                    <a:pt x="257076" y="688645"/>
                    <a:pt x="257123" y="688599"/>
                    <a:pt x="257170" y="688529"/>
                  </a:cubicBezTo>
                  <a:cubicBezTo>
                    <a:pt x="257263" y="688412"/>
                    <a:pt x="257333" y="688273"/>
                    <a:pt x="257426" y="688156"/>
                  </a:cubicBezTo>
                  <a:cubicBezTo>
                    <a:pt x="257589" y="687900"/>
                    <a:pt x="257705" y="687667"/>
                    <a:pt x="257822" y="687388"/>
                  </a:cubicBezTo>
                  <a:cubicBezTo>
                    <a:pt x="257892" y="687294"/>
                    <a:pt x="257915" y="687201"/>
                    <a:pt x="257985" y="687108"/>
                  </a:cubicBezTo>
                  <a:cubicBezTo>
                    <a:pt x="258148" y="686829"/>
                    <a:pt x="258288" y="686572"/>
                    <a:pt x="258427" y="686316"/>
                  </a:cubicBezTo>
                  <a:cubicBezTo>
                    <a:pt x="258707" y="685757"/>
                    <a:pt x="258986" y="685175"/>
                    <a:pt x="259196" y="684616"/>
                  </a:cubicBezTo>
                  <a:cubicBezTo>
                    <a:pt x="259289" y="684360"/>
                    <a:pt x="259359" y="684127"/>
                    <a:pt x="259452" y="683871"/>
                  </a:cubicBezTo>
                  <a:cubicBezTo>
                    <a:pt x="259545" y="683754"/>
                    <a:pt x="259615" y="683615"/>
                    <a:pt x="259662" y="683498"/>
                  </a:cubicBezTo>
                  <a:lnTo>
                    <a:pt x="259662" y="683428"/>
                  </a:lnTo>
                  <a:cubicBezTo>
                    <a:pt x="259825" y="683032"/>
                    <a:pt x="259918" y="682636"/>
                    <a:pt x="260058" y="682264"/>
                  </a:cubicBezTo>
                  <a:cubicBezTo>
                    <a:pt x="261129" y="679143"/>
                    <a:pt x="261781" y="675999"/>
                    <a:pt x="262806" y="673087"/>
                  </a:cubicBezTo>
                  <a:cubicBezTo>
                    <a:pt x="263202" y="671853"/>
                    <a:pt x="263784" y="670409"/>
                    <a:pt x="264529" y="668802"/>
                  </a:cubicBezTo>
                  <a:cubicBezTo>
                    <a:pt x="264785" y="668150"/>
                    <a:pt x="265088" y="667474"/>
                    <a:pt x="265461" y="666753"/>
                  </a:cubicBezTo>
                  <a:cubicBezTo>
                    <a:pt x="265624" y="666403"/>
                    <a:pt x="265764" y="666077"/>
                    <a:pt x="265950" y="665704"/>
                  </a:cubicBezTo>
                  <a:lnTo>
                    <a:pt x="265950" y="665704"/>
                  </a:lnTo>
                  <a:cubicBezTo>
                    <a:pt x="266323" y="664913"/>
                    <a:pt x="266719" y="664097"/>
                    <a:pt x="267114" y="663329"/>
                  </a:cubicBezTo>
                  <a:cubicBezTo>
                    <a:pt x="269793" y="658112"/>
                    <a:pt x="273147" y="652709"/>
                    <a:pt x="276035" y="649774"/>
                  </a:cubicBezTo>
                  <a:cubicBezTo>
                    <a:pt x="276244" y="649518"/>
                    <a:pt x="276431" y="649308"/>
                    <a:pt x="276664" y="649122"/>
                  </a:cubicBezTo>
                  <a:cubicBezTo>
                    <a:pt x="277129" y="648679"/>
                    <a:pt x="277711" y="648260"/>
                    <a:pt x="278387" y="647911"/>
                  </a:cubicBezTo>
                  <a:cubicBezTo>
                    <a:pt x="279039" y="647538"/>
                    <a:pt x="279808" y="647189"/>
                    <a:pt x="280646" y="646933"/>
                  </a:cubicBezTo>
                  <a:cubicBezTo>
                    <a:pt x="280926" y="646816"/>
                    <a:pt x="281205" y="646723"/>
                    <a:pt x="281484" y="646653"/>
                  </a:cubicBezTo>
                  <a:cubicBezTo>
                    <a:pt x="285188" y="645442"/>
                    <a:pt x="290125" y="644767"/>
                    <a:pt x="295179" y="644091"/>
                  </a:cubicBezTo>
                  <a:cubicBezTo>
                    <a:pt x="295761" y="643998"/>
                    <a:pt x="296320" y="643928"/>
                    <a:pt x="296903" y="643881"/>
                  </a:cubicBezTo>
                  <a:cubicBezTo>
                    <a:pt x="297392" y="643812"/>
                    <a:pt x="297881" y="643765"/>
                    <a:pt x="298416" y="643672"/>
                  </a:cubicBezTo>
                  <a:cubicBezTo>
                    <a:pt x="299301" y="643555"/>
                    <a:pt x="300186" y="643416"/>
                    <a:pt x="301048" y="643299"/>
                  </a:cubicBezTo>
                  <a:cubicBezTo>
                    <a:pt x="303610" y="642903"/>
                    <a:pt x="306056" y="642507"/>
                    <a:pt x="308222" y="641972"/>
                  </a:cubicBezTo>
                  <a:cubicBezTo>
                    <a:pt x="310015" y="641506"/>
                    <a:pt x="312018" y="641017"/>
                    <a:pt x="314161" y="640481"/>
                  </a:cubicBezTo>
                  <a:cubicBezTo>
                    <a:pt x="314883" y="640295"/>
                    <a:pt x="315581" y="640109"/>
                    <a:pt x="316327" y="639922"/>
                  </a:cubicBezTo>
                  <a:cubicBezTo>
                    <a:pt x="317049" y="639736"/>
                    <a:pt x="317817" y="639526"/>
                    <a:pt x="318539" y="639363"/>
                  </a:cubicBezTo>
                  <a:cubicBezTo>
                    <a:pt x="319983" y="638967"/>
                    <a:pt x="321474" y="638595"/>
                    <a:pt x="322918" y="638245"/>
                  </a:cubicBezTo>
                  <a:cubicBezTo>
                    <a:pt x="323663" y="638059"/>
                    <a:pt x="324408" y="637873"/>
                    <a:pt x="325107" y="637687"/>
                  </a:cubicBezTo>
                  <a:cubicBezTo>
                    <a:pt x="326248" y="637407"/>
                    <a:pt x="327389" y="637127"/>
                    <a:pt x="328484" y="636894"/>
                  </a:cubicBezTo>
                  <a:cubicBezTo>
                    <a:pt x="329532" y="636615"/>
                    <a:pt x="330580" y="636359"/>
                    <a:pt x="331535" y="636149"/>
                  </a:cubicBezTo>
                  <a:cubicBezTo>
                    <a:pt x="332490" y="635893"/>
                    <a:pt x="333398" y="635707"/>
                    <a:pt x="334190" y="635520"/>
                  </a:cubicBezTo>
                  <a:cubicBezTo>
                    <a:pt x="334469" y="635450"/>
                    <a:pt x="334749" y="635404"/>
                    <a:pt x="334982" y="635334"/>
                  </a:cubicBezTo>
                  <a:cubicBezTo>
                    <a:pt x="335471" y="635241"/>
                    <a:pt x="335937" y="635148"/>
                    <a:pt x="336333" y="635055"/>
                  </a:cubicBezTo>
                  <a:cubicBezTo>
                    <a:pt x="337381" y="634868"/>
                    <a:pt x="338149" y="634752"/>
                    <a:pt x="338545" y="634752"/>
                  </a:cubicBezTo>
                  <a:cubicBezTo>
                    <a:pt x="341107" y="634752"/>
                    <a:pt x="355011" y="628487"/>
                    <a:pt x="358389" y="628487"/>
                  </a:cubicBezTo>
                  <a:cubicBezTo>
                    <a:pt x="361766" y="628487"/>
                    <a:pt x="371454" y="634752"/>
                    <a:pt x="381166" y="634752"/>
                  </a:cubicBezTo>
                  <a:cubicBezTo>
                    <a:pt x="389038" y="634752"/>
                    <a:pt x="390529" y="634216"/>
                    <a:pt x="392346" y="632213"/>
                  </a:cubicBezTo>
                  <a:cubicBezTo>
                    <a:pt x="392555" y="632004"/>
                    <a:pt x="392788" y="631724"/>
                    <a:pt x="393021" y="631445"/>
                  </a:cubicBezTo>
                  <a:cubicBezTo>
                    <a:pt x="393231" y="631188"/>
                    <a:pt x="393487" y="630886"/>
                    <a:pt x="393766" y="630583"/>
                  </a:cubicBezTo>
                  <a:lnTo>
                    <a:pt x="393790" y="630583"/>
                  </a:lnTo>
                  <a:cubicBezTo>
                    <a:pt x="393976" y="630327"/>
                    <a:pt x="394162" y="630140"/>
                    <a:pt x="394418" y="629931"/>
                  </a:cubicBezTo>
                  <a:cubicBezTo>
                    <a:pt x="394768" y="629581"/>
                    <a:pt x="395164" y="629255"/>
                    <a:pt x="395583" y="628953"/>
                  </a:cubicBezTo>
                  <a:cubicBezTo>
                    <a:pt x="396328" y="628301"/>
                    <a:pt x="397213" y="627695"/>
                    <a:pt x="398168" y="627043"/>
                  </a:cubicBezTo>
                  <a:cubicBezTo>
                    <a:pt x="398564" y="626787"/>
                    <a:pt x="398960" y="626507"/>
                    <a:pt x="399379" y="626274"/>
                  </a:cubicBezTo>
                  <a:cubicBezTo>
                    <a:pt x="400194" y="625739"/>
                    <a:pt x="401056" y="625226"/>
                    <a:pt x="401918" y="624690"/>
                  </a:cubicBezTo>
                  <a:cubicBezTo>
                    <a:pt x="402803" y="624155"/>
                    <a:pt x="403711" y="623643"/>
                    <a:pt x="404643" y="623107"/>
                  </a:cubicBezTo>
                  <a:cubicBezTo>
                    <a:pt x="405528" y="622548"/>
                    <a:pt x="406459" y="622059"/>
                    <a:pt x="407321" y="621570"/>
                  </a:cubicBezTo>
                  <a:cubicBezTo>
                    <a:pt x="409114" y="620591"/>
                    <a:pt x="410814" y="619613"/>
                    <a:pt x="412305" y="618798"/>
                  </a:cubicBezTo>
                  <a:cubicBezTo>
                    <a:pt x="415636" y="616912"/>
                    <a:pt x="418058" y="615794"/>
                    <a:pt x="420759" y="615025"/>
                  </a:cubicBezTo>
                  <a:cubicBezTo>
                    <a:pt x="421342" y="614839"/>
                    <a:pt x="421971" y="614676"/>
                    <a:pt x="422623" y="614559"/>
                  </a:cubicBezTo>
                  <a:lnTo>
                    <a:pt x="422646" y="614559"/>
                  </a:lnTo>
                  <a:cubicBezTo>
                    <a:pt x="423601" y="614350"/>
                    <a:pt x="424649" y="614163"/>
                    <a:pt x="425790" y="614000"/>
                  </a:cubicBezTo>
                  <a:cubicBezTo>
                    <a:pt x="426582" y="613884"/>
                    <a:pt x="427420" y="613791"/>
                    <a:pt x="428329" y="613651"/>
                  </a:cubicBezTo>
                  <a:cubicBezTo>
                    <a:pt x="435456" y="612719"/>
                    <a:pt x="449360" y="612440"/>
                    <a:pt x="452341" y="613651"/>
                  </a:cubicBezTo>
                  <a:cubicBezTo>
                    <a:pt x="452457" y="613721"/>
                    <a:pt x="452620" y="613768"/>
                    <a:pt x="452783" y="613814"/>
                  </a:cubicBezTo>
                  <a:cubicBezTo>
                    <a:pt x="453086" y="613907"/>
                    <a:pt x="453459" y="614000"/>
                    <a:pt x="453832" y="614094"/>
                  </a:cubicBezTo>
                  <a:cubicBezTo>
                    <a:pt x="453901" y="614117"/>
                    <a:pt x="453994" y="614117"/>
                    <a:pt x="454088" y="614163"/>
                  </a:cubicBezTo>
                  <a:cubicBezTo>
                    <a:pt x="454647" y="614257"/>
                    <a:pt x="455252" y="614350"/>
                    <a:pt x="455904" y="614373"/>
                  </a:cubicBezTo>
                  <a:cubicBezTo>
                    <a:pt x="457767" y="614536"/>
                    <a:pt x="460050" y="614443"/>
                    <a:pt x="462495" y="614094"/>
                  </a:cubicBezTo>
                  <a:cubicBezTo>
                    <a:pt x="463054" y="614024"/>
                    <a:pt x="463613" y="613907"/>
                    <a:pt x="464172" y="613814"/>
                  </a:cubicBezTo>
                  <a:lnTo>
                    <a:pt x="464196" y="613814"/>
                  </a:lnTo>
                  <a:cubicBezTo>
                    <a:pt x="466408" y="613348"/>
                    <a:pt x="468714" y="612650"/>
                    <a:pt x="470856" y="611625"/>
                  </a:cubicBezTo>
                  <a:cubicBezTo>
                    <a:pt x="471253" y="611439"/>
                    <a:pt x="471625" y="611275"/>
                    <a:pt x="472021" y="611159"/>
                  </a:cubicBezTo>
                  <a:cubicBezTo>
                    <a:pt x="473232" y="610716"/>
                    <a:pt x="474467" y="610484"/>
                    <a:pt x="475701" y="610367"/>
                  </a:cubicBezTo>
                  <a:lnTo>
                    <a:pt x="475724" y="610367"/>
                  </a:lnTo>
                  <a:cubicBezTo>
                    <a:pt x="477355" y="610204"/>
                    <a:pt x="479055" y="610297"/>
                    <a:pt x="480708" y="610553"/>
                  </a:cubicBezTo>
                  <a:cubicBezTo>
                    <a:pt x="480801" y="610577"/>
                    <a:pt x="480918" y="610577"/>
                    <a:pt x="481058" y="610623"/>
                  </a:cubicBezTo>
                  <a:cubicBezTo>
                    <a:pt x="481710" y="610716"/>
                    <a:pt x="482315" y="610833"/>
                    <a:pt x="482944" y="610996"/>
                  </a:cubicBezTo>
                  <a:cubicBezTo>
                    <a:pt x="484109" y="611275"/>
                    <a:pt x="485250" y="611625"/>
                    <a:pt x="486321" y="611951"/>
                  </a:cubicBezTo>
                  <a:cubicBezTo>
                    <a:pt x="488208" y="612533"/>
                    <a:pt x="489885" y="613209"/>
                    <a:pt x="491119" y="613674"/>
                  </a:cubicBezTo>
                  <a:cubicBezTo>
                    <a:pt x="491399" y="613768"/>
                    <a:pt x="491678" y="613884"/>
                    <a:pt x="492004" y="614024"/>
                  </a:cubicBezTo>
                  <a:cubicBezTo>
                    <a:pt x="492493" y="614233"/>
                    <a:pt x="493075" y="614466"/>
                    <a:pt x="493728" y="614746"/>
                  </a:cubicBezTo>
                  <a:cubicBezTo>
                    <a:pt x="496359" y="615794"/>
                    <a:pt x="499969" y="617284"/>
                    <a:pt x="503603" y="618891"/>
                  </a:cubicBezTo>
                  <a:cubicBezTo>
                    <a:pt x="506979" y="620312"/>
                    <a:pt x="510357" y="621849"/>
                    <a:pt x="512989" y="623223"/>
                  </a:cubicBezTo>
                  <a:cubicBezTo>
                    <a:pt x="513454" y="623479"/>
                    <a:pt x="513873" y="623689"/>
                    <a:pt x="514293" y="623899"/>
                  </a:cubicBezTo>
                  <a:cubicBezTo>
                    <a:pt x="514689" y="624108"/>
                    <a:pt x="515154" y="624271"/>
                    <a:pt x="515643" y="624341"/>
                  </a:cubicBezTo>
                  <a:cubicBezTo>
                    <a:pt x="516272" y="624458"/>
                    <a:pt x="516948" y="624504"/>
                    <a:pt x="517647" y="624434"/>
                  </a:cubicBezTo>
                  <a:cubicBezTo>
                    <a:pt x="517833" y="624434"/>
                    <a:pt x="518042" y="624411"/>
                    <a:pt x="518275" y="624411"/>
                  </a:cubicBezTo>
                  <a:cubicBezTo>
                    <a:pt x="518671" y="624341"/>
                    <a:pt x="519137" y="624295"/>
                    <a:pt x="519580" y="624201"/>
                  </a:cubicBezTo>
                  <a:cubicBezTo>
                    <a:pt x="521163" y="623852"/>
                    <a:pt x="522817" y="623316"/>
                    <a:pt x="524587" y="622618"/>
                  </a:cubicBezTo>
                  <a:cubicBezTo>
                    <a:pt x="525821" y="622129"/>
                    <a:pt x="527079" y="621546"/>
                    <a:pt x="528337" y="620941"/>
                  </a:cubicBezTo>
                  <a:lnTo>
                    <a:pt x="528360" y="620941"/>
                  </a:lnTo>
                  <a:cubicBezTo>
                    <a:pt x="528989" y="620638"/>
                    <a:pt x="529594" y="620312"/>
                    <a:pt x="530223" y="620009"/>
                  </a:cubicBezTo>
                  <a:lnTo>
                    <a:pt x="531155" y="619543"/>
                  </a:lnTo>
                  <a:cubicBezTo>
                    <a:pt x="531784" y="619194"/>
                    <a:pt x="532366" y="618891"/>
                    <a:pt x="532948" y="618588"/>
                  </a:cubicBezTo>
                  <a:lnTo>
                    <a:pt x="532971" y="618588"/>
                  </a:lnTo>
                  <a:cubicBezTo>
                    <a:pt x="534136" y="617936"/>
                    <a:pt x="535277" y="617331"/>
                    <a:pt x="536302" y="616725"/>
                  </a:cubicBezTo>
                  <a:cubicBezTo>
                    <a:pt x="538933" y="615281"/>
                    <a:pt x="541030" y="614070"/>
                    <a:pt x="542078" y="613698"/>
                  </a:cubicBezTo>
                  <a:cubicBezTo>
                    <a:pt x="544244" y="612952"/>
                    <a:pt x="548739" y="609878"/>
                    <a:pt x="553630" y="606338"/>
                  </a:cubicBezTo>
                  <a:cubicBezTo>
                    <a:pt x="555050" y="605313"/>
                    <a:pt x="556541" y="604242"/>
                    <a:pt x="557985" y="603194"/>
                  </a:cubicBezTo>
                  <a:cubicBezTo>
                    <a:pt x="558474" y="602821"/>
                    <a:pt x="558963" y="602449"/>
                    <a:pt x="559429" y="602146"/>
                  </a:cubicBezTo>
                  <a:cubicBezTo>
                    <a:pt x="559918" y="601773"/>
                    <a:pt x="560384" y="601424"/>
                    <a:pt x="560850" y="601098"/>
                  </a:cubicBezTo>
                  <a:cubicBezTo>
                    <a:pt x="562247" y="600050"/>
                    <a:pt x="563575" y="599048"/>
                    <a:pt x="564809" y="598186"/>
                  </a:cubicBezTo>
                  <a:cubicBezTo>
                    <a:pt x="565275" y="597837"/>
                    <a:pt x="565740" y="597511"/>
                    <a:pt x="566206" y="597208"/>
                  </a:cubicBezTo>
                  <a:cubicBezTo>
                    <a:pt x="567091" y="596533"/>
                    <a:pt x="567930" y="595904"/>
                    <a:pt x="568698" y="595298"/>
                  </a:cubicBezTo>
                  <a:cubicBezTo>
                    <a:pt x="571470" y="593132"/>
                    <a:pt x="573636" y="591199"/>
                    <a:pt x="575522" y="589266"/>
                  </a:cubicBezTo>
                  <a:cubicBezTo>
                    <a:pt x="576081" y="588730"/>
                    <a:pt x="576594" y="588195"/>
                    <a:pt x="577106" y="587636"/>
                  </a:cubicBezTo>
                  <a:cubicBezTo>
                    <a:pt x="578084" y="586518"/>
                    <a:pt x="579016" y="585423"/>
                    <a:pt x="579971" y="584259"/>
                  </a:cubicBezTo>
                  <a:cubicBezTo>
                    <a:pt x="583744" y="579601"/>
                    <a:pt x="578667" y="574617"/>
                    <a:pt x="578271" y="571263"/>
                  </a:cubicBezTo>
                  <a:cubicBezTo>
                    <a:pt x="578108" y="570285"/>
                    <a:pt x="577712" y="568724"/>
                    <a:pt x="577199" y="566908"/>
                  </a:cubicBezTo>
                  <a:cubicBezTo>
                    <a:pt x="576361" y="564136"/>
                    <a:pt x="575243" y="560736"/>
                    <a:pt x="574521" y="557801"/>
                  </a:cubicBezTo>
                  <a:cubicBezTo>
                    <a:pt x="574311" y="556940"/>
                    <a:pt x="574078" y="556101"/>
                    <a:pt x="573939" y="555356"/>
                  </a:cubicBezTo>
                  <a:cubicBezTo>
                    <a:pt x="573869" y="555006"/>
                    <a:pt x="573822" y="554704"/>
                    <a:pt x="573776" y="554401"/>
                  </a:cubicBezTo>
                  <a:cubicBezTo>
                    <a:pt x="573752" y="554238"/>
                    <a:pt x="573706" y="554098"/>
                    <a:pt x="573706" y="553958"/>
                  </a:cubicBezTo>
                  <a:cubicBezTo>
                    <a:pt x="573682" y="553795"/>
                    <a:pt x="573636" y="553656"/>
                    <a:pt x="573636" y="553516"/>
                  </a:cubicBezTo>
                  <a:cubicBezTo>
                    <a:pt x="573240" y="548904"/>
                    <a:pt x="578271" y="543827"/>
                    <a:pt x="579575" y="541312"/>
                  </a:cubicBezTo>
                  <a:cubicBezTo>
                    <a:pt x="579645" y="541195"/>
                    <a:pt x="579691" y="541032"/>
                    <a:pt x="579761" y="540846"/>
                  </a:cubicBezTo>
                  <a:cubicBezTo>
                    <a:pt x="580017" y="540008"/>
                    <a:pt x="580041" y="538773"/>
                    <a:pt x="579948" y="537376"/>
                  </a:cubicBezTo>
                  <a:cubicBezTo>
                    <a:pt x="579924" y="537096"/>
                    <a:pt x="579878" y="536817"/>
                    <a:pt x="579854" y="536537"/>
                  </a:cubicBezTo>
                  <a:cubicBezTo>
                    <a:pt x="579784" y="536095"/>
                    <a:pt x="579691" y="535652"/>
                    <a:pt x="579645" y="535186"/>
                  </a:cubicBezTo>
                  <a:cubicBezTo>
                    <a:pt x="579552" y="534791"/>
                    <a:pt x="579458" y="534395"/>
                    <a:pt x="579365" y="533976"/>
                  </a:cubicBezTo>
                  <a:cubicBezTo>
                    <a:pt x="579202" y="533347"/>
                    <a:pt x="579016" y="532764"/>
                    <a:pt x="578829" y="532182"/>
                  </a:cubicBezTo>
                  <a:cubicBezTo>
                    <a:pt x="578620" y="531623"/>
                    <a:pt x="578387" y="531064"/>
                    <a:pt x="578154" y="530552"/>
                  </a:cubicBezTo>
                  <a:cubicBezTo>
                    <a:pt x="578154" y="530552"/>
                    <a:pt x="578131" y="530552"/>
                    <a:pt x="578154" y="530528"/>
                  </a:cubicBezTo>
                  <a:cubicBezTo>
                    <a:pt x="577875" y="530039"/>
                    <a:pt x="577619" y="529550"/>
                    <a:pt x="577362" y="529108"/>
                  </a:cubicBezTo>
                  <a:cubicBezTo>
                    <a:pt x="577362" y="529108"/>
                    <a:pt x="577339" y="529108"/>
                    <a:pt x="577362" y="529084"/>
                  </a:cubicBezTo>
                  <a:cubicBezTo>
                    <a:pt x="577059" y="528642"/>
                    <a:pt x="576734" y="528293"/>
                    <a:pt x="576431" y="527967"/>
                  </a:cubicBezTo>
                  <a:cubicBezTo>
                    <a:pt x="576221" y="527780"/>
                    <a:pt x="575988" y="527594"/>
                    <a:pt x="575755" y="527431"/>
                  </a:cubicBezTo>
                  <a:cubicBezTo>
                    <a:pt x="575569" y="527314"/>
                    <a:pt x="575359" y="527175"/>
                    <a:pt x="575126" y="527058"/>
                  </a:cubicBezTo>
                  <a:lnTo>
                    <a:pt x="575103" y="527058"/>
                  </a:lnTo>
                  <a:cubicBezTo>
                    <a:pt x="574754" y="526895"/>
                    <a:pt x="574428" y="526779"/>
                    <a:pt x="574078" y="526662"/>
                  </a:cubicBezTo>
                  <a:cubicBezTo>
                    <a:pt x="573706" y="526546"/>
                    <a:pt x="573333" y="526453"/>
                    <a:pt x="572937" y="526313"/>
                  </a:cubicBezTo>
                  <a:cubicBezTo>
                    <a:pt x="572169" y="526127"/>
                    <a:pt x="571330" y="525940"/>
                    <a:pt x="570468" y="525731"/>
                  </a:cubicBezTo>
                  <a:cubicBezTo>
                    <a:pt x="570166" y="525661"/>
                    <a:pt x="569840" y="525614"/>
                    <a:pt x="569537" y="525521"/>
                  </a:cubicBezTo>
                  <a:cubicBezTo>
                    <a:pt x="567138" y="524892"/>
                    <a:pt x="564413" y="523844"/>
                    <a:pt x="561478" y="521096"/>
                  </a:cubicBezTo>
                  <a:cubicBezTo>
                    <a:pt x="557705" y="517626"/>
                    <a:pt x="559406" y="513643"/>
                    <a:pt x="561874" y="509614"/>
                  </a:cubicBezTo>
                  <a:cubicBezTo>
                    <a:pt x="562224" y="509032"/>
                    <a:pt x="562596" y="508449"/>
                    <a:pt x="562992" y="507844"/>
                  </a:cubicBezTo>
                  <a:cubicBezTo>
                    <a:pt x="564110" y="506051"/>
                    <a:pt x="565275" y="504281"/>
                    <a:pt x="566090" y="502534"/>
                  </a:cubicBezTo>
                  <a:cubicBezTo>
                    <a:pt x="566649" y="501369"/>
                    <a:pt x="567487" y="500135"/>
                    <a:pt x="568489" y="498854"/>
                  </a:cubicBezTo>
                  <a:cubicBezTo>
                    <a:pt x="569164" y="498016"/>
                    <a:pt x="569933" y="497154"/>
                    <a:pt x="570748" y="496292"/>
                  </a:cubicBezTo>
                  <a:cubicBezTo>
                    <a:pt x="574078" y="492729"/>
                    <a:pt x="578294" y="489165"/>
                    <a:pt x="581275" y="486277"/>
                  </a:cubicBezTo>
                  <a:lnTo>
                    <a:pt x="581997" y="485555"/>
                  </a:lnTo>
                  <a:cubicBezTo>
                    <a:pt x="582672" y="484833"/>
                    <a:pt x="583255" y="484158"/>
                    <a:pt x="583767" y="483576"/>
                  </a:cubicBezTo>
                  <a:cubicBezTo>
                    <a:pt x="584023" y="483273"/>
                    <a:pt x="584303" y="482993"/>
                    <a:pt x="584536" y="482737"/>
                  </a:cubicBezTo>
                  <a:cubicBezTo>
                    <a:pt x="584815" y="482458"/>
                    <a:pt x="585071" y="482201"/>
                    <a:pt x="585328" y="481945"/>
                  </a:cubicBezTo>
                  <a:cubicBezTo>
                    <a:pt x="585886" y="481410"/>
                    <a:pt x="586492" y="480921"/>
                    <a:pt x="587121" y="480455"/>
                  </a:cubicBezTo>
                  <a:cubicBezTo>
                    <a:pt x="587424" y="480245"/>
                    <a:pt x="587773" y="479989"/>
                    <a:pt x="588099" y="479779"/>
                  </a:cubicBezTo>
                  <a:cubicBezTo>
                    <a:pt x="588751" y="479313"/>
                    <a:pt x="589427" y="478894"/>
                    <a:pt x="590102" y="478475"/>
                  </a:cubicBezTo>
                  <a:lnTo>
                    <a:pt x="590125" y="478475"/>
                  </a:lnTo>
                  <a:cubicBezTo>
                    <a:pt x="591849" y="477427"/>
                    <a:pt x="593619" y="476519"/>
                    <a:pt x="595249" y="475634"/>
                  </a:cubicBezTo>
                  <a:cubicBezTo>
                    <a:pt x="595249" y="475634"/>
                    <a:pt x="595249" y="475634"/>
                    <a:pt x="595272" y="475634"/>
                  </a:cubicBezTo>
                  <a:cubicBezTo>
                    <a:pt x="595622" y="475447"/>
                    <a:pt x="595925" y="475261"/>
                    <a:pt x="596251" y="475075"/>
                  </a:cubicBezTo>
                  <a:cubicBezTo>
                    <a:pt x="596740" y="474795"/>
                    <a:pt x="597205" y="474516"/>
                    <a:pt x="597648" y="474283"/>
                  </a:cubicBezTo>
                  <a:cubicBezTo>
                    <a:pt x="598090" y="474003"/>
                    <a:pt x="598486" y="473724"/>
                    <a:pt x="598882" y="473491"/>
                  </a:cubicBezTo>
                  <a:cubicBezTo>
                    <a:pt x="599162" y="473305"/>
                    <a:pt x="599372" y="473095"/>
                    <a:pt x="599604" y="472839"/>
                  </a:cubicBezTo>
                  <a:cubicBezTo>
                    <a:pt x="599977" y="472350"/>
                    <a:pt x="600233" y="471791"/>
                    <a:pt x="600350" y="471139"/>
                  </a:cubicBezTo>
                  <a:cubicBezTo>
                    <a:pt x="600606" y="469834"/>
                    <a:pt x="600350" y="468204"/>
                    <a:pt x="599814" y="466434"/>
                  </a:cubicBezTo>
                  <a:cubicBezTo>
                    <a:pt x="599698" y="466085"/>
                    <a:pt x="599604" y="465782"/>
                    <a:pt x="599464" y="465409"/>
                  </a:cubicBezTo>
                  <a:lnTo>
                    <a:pt x="599464" y="465409"/>
                  </a:lnTo>
                  <a:cubicBezTo>
                    <a:pt x="599208" y="464734"/>
                    <a:pt x="598929" y="464012"/>
                    <a:pt x="598673" y="463313"/>
                  </a:cubicBezTo>
                  <a:cubicBezTo>
                    <a:pt x="598184" y="462149"/>
                    <a:pt x="597601" y="460914"/>
                    <a:pt x="596973" y="459703"/>
                  </a:cubicBezTo>
                  <a:cubicBezTo>
                    <a:pt x="596507" y="458725"/>
                    <a:pt x="595994" y="457747"/>
                    <a:pt x="595482" y="456792"/>
                  </a:cubicBezTo>
                  <a:cubicBezTo>
                    <a:pt x="595109" y="456070"/>
                    <a:pt x="594737" y="455371"/>
                    <a:pt x="594364" y="454696"/>
                  </a:cubicBezTo>
                  <a:cubicBezTo>
                    <a:pt x="594178" y="454347"/>
                    <a:pt x="593991" y="454020"/>
                    <a:pt x="593805" y="453671"/>
                  </a:cubicBezTo>
                  <a:cubicBezTo>
                    <a:pt x="590032" y="446544"/>
                    <a:pt x="585374" y="440605"/>
                    <a:pt x="578224" y="432570"/>
                  </a:cubicBezTo>
                  <a:cubicBezTo>
                    <a:pt x="577782" y="432081"/>
                    <a:pt x="577362" y="431615"/>
                    <a:pt x="576990" y="431150"/>
                  </a:cubicBezTo>
                  <a:cubicBezTo>
                    <a:pt x="576244" y="430218"/>
                    <a:pt x="575592" y="429356"/>
                    <a:pt x="575033" y="428564"/>
                  </a:cubicBezTo>
                  <a:cubicBezTo>
                    <a:pt x="574824" y="428262"/>
                    <a:pt x="574637" y="427982"/>
                    <a:pt x="574474" y="427679"/>
                  </a:cubicBezTo>
                  <a:cubicBezTo>
                    <a:pt x="574125" y="427120"/>
                    <a:pt x="573822" y="426561"/>
                    <a:pt x="573589" y="426002"/>
                  </a:cubicBezTo>
                  <a:cubicBezTo>
                    <a:pt x="573473" y="425746"/>
                    <a:pt x="573333" y="425467"/>
                    <a:pt x="573240" y="425234"/>
                  </a:cubicBezTo>
                  <a:cubicBezTo>
                    <a:pt x="573054" y="424791"/>
                    <a:pt x="572937" y="424395"/>
                    <a:pt x="572797" y="423999"/>
                  </a:cubicBezTo>
                  <a:cubicBezTo>
                    <a:pt x="571866" y="421158"/>
                    <a:pt x="571959" y="418759"/>
                    <a:pt x="571004" y="415755"/>
                  </a:cubicBezTo>
                  <a:cubicBezTo>
                    <a:pt x="570538" y="414218"/>
                    <a:pt x="570538" y="413216"/>
                    <a:pt x="570911" y="412471"/>
                  </a:cubicBezTo>
                  <a:cubicBezTo>
                    <a:pt x="571074" y="412098"/>
                    <a:pt x="571307" y="411819"/>
                    <a:pt x="571633" y="411516"/>
                  </a:cubicBezTo>
                  <a:cubicBezTo>
                    <a:pt x="571889" y="411260"/>
                    <a:pt x="572169" y="411027"/>
                    <a:pt x="572471" y="410794"/>
                  </a:cubicBezTo>
                  <a:lnTo>
                    <a:pt x="572495" y="410794"/>
                  </a:lnTo>
                  <a:cubicBezTo>
                    <a:pt x="572961" y="410421"/>
                    <a:pt x="573473" y="410049"/>
                    <a:pt x="574102" y="409583"/>
                  </a:cubicBezTo>
                  <a:lnTo>
                    <a:pt x="574125" y="409583"/>
                  </a:lnTo>
                  <a:cubicBezTo>
                    <a:pt x="574288" y="409466"/>
                    <a:pt x="574428" y="409327"/>
                    <a:pt x="574591" y="409210"/>
                  </a:cubicBezTo>
                  <a:cubicBezTo>
                    <a:pt x="575056" y="408814"/>
                    <a:pt x="575546" y="408349"/>
                    <a:pt x="576081" y="407859"/>
                  </a:cubicBezTo>
                  <a:cubicBezTo>
                    <a:pt x="576431" y="407463"/>
                    <a:pt x="576803" y="407091"/>
                    <a:pt x="577129" y="406648"/>
                  </a:cubicBezTo>
                  <a:cubicBezTo>
                    <a:pt x="577502" y="406206"/>
                    <a:pt x="577851" y="405717"/>
                    <a:pt x="578201" y="405204"/>
                  </a:cubicBezTo>
                  <a:cubicBezTo>
                    <a:pt x="580204" y="402340"/>
                    <a:pt x="580483" y="400546"/>
                    <a:pt x="580180" y="398706"/>
                  </a:cubicBezTo>
                  <a:cubicBezTo>
                    <a:pt x="580087" y="398310"/>
                    <a:pt x="579994" y="397914"/>
                    <a:pt x="579878" y="397472"/>
                  </a:cubicBezTo>
                  <a:cubicBezTo>
                    <a:pt x="579808" y="397192"/>
                    <a:pt x="579715" y="396913"/>
                    <a:pt x="579622" y="396610"/>
                  </a:cubicBezTo>
                  <a:cubicBezTo>
                    <a:pt x="579505" y="396214"/>
                    <a:pt x="579365" y="395818"/>
                    <a:pt x="579249" y="395376"/>
                  </a:cubicBezTo>
                  <a:cubicBezTo>
                    <a:pt x="579132" y="394933"/>
                    <a:pt x="578993" y="394491"/>
                    <a:pt x="578876" y="393978"/>
                  </a:cubicBezTo>
                  <a:cubicBezTo>
                    <a:pt x="578783" y="393606"/>
                    <a:pt x="578690" y="393210"/>
                    <a:pt x="578620" y="392814"/>
                  </a:cubicBezTo>
                  <a:cubicBezTo>
                    <a:pt x="578364" y="391556"/>
                    <a:pt x="578178" y="390136"/>
                    <a:pt x="578178" y="388366"/>
                  </a:cubicBezTo>
                  <a:cubicBezTo>
                    <a:pt x="578178" y="387224"/>
                    <a:pt x="578201" y="386153"/>
                    <a:pt x="578294" y="385082"/>
                  </a:cubicBezTo>
                  <a:lnTo>
                    <a:pt x="578294" y="385082"/>
                  </a:lnTo>
                  <a:cubicBezTo>
                    <a:pt x="578364" y="384034"/>
                    <a:pt x="578480" y="383032"/>
                    <a:pt x="578597" y="382124"/>
                  </a:cubicBezTo>
                  <a:cubicBezTo>
                    <a:pt x="579388" y="376534"/>
                    <a:pt x="581135" y="372854"/>
                    <a:pt x="582393" y="370316"/>
                  </a:cubicBezTo>
                  <a:cubicBezTo>
                    <a:pt x="582836" y="369454"/>
                    <a:pt x="583721" y="368872"/>
                    <a:pt x="584885" y="368453"/>
                  </a:cubicBezTo>
                  <a:cubicBezTo>
                    <a:pt x="585630" y="368196"/>
                    <a:pt x="586492" y="368010"/>
                    <a:pt x="587377" y="367893"/>
                  </a:cubicBezTo>
                  <a:cubicBezTo>
                    <a:pt x="587959" y="367800"/>
                    <a:pt x="588588" y="367731"/>
                    <a:pt x="589194" y="367707"/>
                  </a:cubicBezTo>
                  <a:cubicBezTo>
                    <a:pt x="590498" y="367614"/>
                    <a:pt x="591756" y="367614"/>
                    <a:pt x="592850" y="367637"/>
                  </a:cubicBezTo>
                  <a:cubicBezTo>
                    <a:pt x="593246" y="367637"/>
                    <a:pt x="593596" y="367661"/>
                    <a:pt x="593922" y="367661"/>
                  </a:cubicBezTo>
                  <a:cubicBezTo>
                    <a:pt x="594248" y="367661"/>
                    <a:pt x="594550" y="367661"/>
                    <a:pt x="594783" y="367684"/>
                  </a:cubicBezTo>
                  <a:lnTo>
                    <a:pt x="595412" y="367684"/>
                  </a:lnTo>
                  <a:cubicBezTo>
                    <a:pt x="595901" y="367684"/>
                    <a:pt x="596763" y="367567"/>
                    <a:pt x="597951" y="367381"/>
                  </a:cubicBezTo>
                  <a:cubicBezTo>
                    <a:pt x="598323" y="367311"/>
                    <a:pt x="598743" y="367218"/>
                    <a:pt x="599208" y="367171"/>
                  </a:cubicBezTo>
                  <a:cubicBezTo>
                    <a:pt x="600047" y="366985"/>
                    <a:pt x="600978" y="366799"/>
                    <a:pt x="601980" y="366613"/>
                  </a:cubicBezTo>
                  <a:cubicBezTo>
                    <a:pt x="603191" y="366356"/>
                    <a:pt x="604472" y="366077"/>
                    <a:pt x="605893" y="365774"/>
                  </a:cubicBezTo>
                  <a:cubicBezTo>
                    <a:pt x="609014" y="365099"/>
                    <a:pt x="612600" y="364330"/>
                    <a:pt x="616303" y="363515"/>
                  </a:cubicBezTo>
                  <a:cubicBezTo>
                    <a:pt x="620030" y="362723"/>
                    <a:pt x="622615" y="361838"/>
                    <a:pt x="624571" y="360930"/>
                  </a:cubicBezTo>
                  <a:cubicBezTo>
                    <a:pt x="625410" y="360534"/>
                    <a:pt x="626109" y="360138"/>
                    <a:pt x="626784" y="359719"/>
                  </a:cubicBezTo>
                  <a:cubicBezTo>
                    <a:pt x="627436" y="359276"/>
                    <a:pt x="628042" y="358857"/>
                    <a:pt x="628647" y="358414"/>
                  </a:cubicBezTo>
                  <a:lnTo>
                    <a:pt x="628670" y="358414"/>
                  </a:lnTo>
                  <a:cubicBezTo>
                    <a:pt x="628973" y="358158"/>
                    <a:pt x="629253" y="357925"/>
                    <a:pt x="629555" y="357692"/>
                  </a:cubicBezTo>
                  <a:cubicBezTo>
                    <a:pt x="629765" y="357506"/>
                    <a:pt x="629998" y="357320"/>
                    <a:pt x="630231" y="357157"/>
                  </a:cubicBezTo>
                  <a:cubicBezTo>
                    <a:pt x="630906" y="356598"/>
                    <a:pt x="631628" y="356085"/>
                    <a:pt x="632420" y="355457"/>
                  </a:cubicBezTo>
                  <a:cubicBezTo>
                    <a:pt x="632723" y="355247"/>
                    <a:pt x="632979" y="355014"/>
                    <a:pt x="633212" y="354781"/>
                  </a:cubicBezTo>
                  <a:cubicBezTo>
                    <a:pt x="633678" y="354315"/>
                    <a:pt x="633981" y="353803"/>
                    <a:pt x="634237" y="353267"/>
                  </a:cubicBezTo>
                  <a:cubicBezTo>
                    <a:pt x="634330" y="352988"/>
                    <a:pt x="634423" y="352732"/>
                    <a:pt x="634493" y="352475"/>
                  </a:cubicBezTo>
                  <a:cubicBezTo>
                    <a:pt x="634493" y="352475"/>
                    <a:pt x="634493" y="352452"/>
                    <a:pt x="634493" y="352406"/>
                  </a:cubicBezTo>
                  <a:cubicBezTo>
                    <a:pt x="634610" y="351684"/>
                    <a:pt x="634610" y="350962"/>
                    <a:pt x="634493" y="350240"/>
                  </a:cubicBezTo>
                  <a:cubicBezTo>
                    <a:pt x="634470" y="349890"/>
                    <a:pt x="634377" y="349564"/>
                    <a:pt x="634283" y="349215"/>
                  </a:cubicBezTo>
                  <a:cubicBezTo>
                    <a:pt x="634213" y="348912"/>
                    <a:pt x="634097" y="348563"/>
                    <a:pt x="633981" y="348260"/>
                  </a:cubicBezTo>
                  <a:cubicBezTo>
                    <a:pt x="633538" y="347026"/>
                    <a:pt x="632933" y="345954"/>
                    <a:pt x="632630" y="345302"/>
                  </a:cubicBezTo>
                  <a:cubicBezTo>
                    <a:pt x="632537" y="345139"/>
                    <a:pt x="632467" y="344999"/>
                    <a:pt x="632443" y="344906"/>
                  </a:cubicBezTo>
                  <a:cubicBezTo>
                    <a:pt x="632001" y="343695"/>
                    <a:pt x="626574" y="338175"/>
                    <a:pt x="623617" y="331910"/>
                  </a:cubicBezTo>
                  <a:cubicBezTo>
                    <a:pt x="622289" y="329046"/>
                    <a:pt x="620775" y="326623"/>
                    <a:pt x="619518" y="324504"/>
                  </a:cubicBezTo>
                  <a:cubicBezTo>
                    <a:pt x="618283" y="322501"/>
                    <a:pt x="617235" y="320801"/>
                    <a:pt x="616676" y="319264"/>
                  </a:cubicBezTo>
                  <a:cubicBezTo>
                    <a:pt x="616490" y="318821"/>
                    <a:pt x="616373" y="318402"/>
                    <a:pt x="616303" y="318006"/>
                  </a:cubicBezTo>
                  <a:cubicBezTo>
                    <a:pt x="616234" y="317703"/>
                    <a:pt x="616280" y="317331"/>
                    <a:pt x="616396" y="316935"/>
                  </a:cubicBezTo>
                  <a:cubicBezTo>
                    <a:pt x="616583" y="316306"/>
                    <a:pt x="616955" y="315607"/>
                    <a:pt x="617468" y="314839"/>
                  </a:cubicBezTo>
                  <a:cubicBezTo>
                    <a:pt x="617631" y="314582"/>
                    <a:pt x="617817" y="314349"/>
                    <a:pt x="618027" y="314093"/>
                  </a:cubicBezTo>
                  <a:cubicBezTo>
                    <a:pt x="618143" y="313884"/>
                    <a:pt x="618306" y="313697"/>
                    <a:pt x="618493" y="313464"/>
                  </a:cubicBezTo>
                  <a:cubicBezTo>
                    <a:pt x="618772" y="313069"/>
                    <a:pt x="619122" y="312673"/>
                    <a:pt x="619518" y="312230"/>
                  </a:cubicBezTo>
                  <a:cubicBezTo>
                    <a:pt x="619680" y="312020"/>
                    <a:pt x="619890" y="311788"/>
                    <a:pt x="620076" y="311578"/>
                  </a:cubicBezTo>
                  <a:cubicBezTo>
                    <a:pt x="621567" y="309948"/>
                    <a:pt x="623197" y="308247"/>
                    <a:pt x="624455" y="306757"/>
                  </a:cubicBezTo>
                  <a:cubicBezTo>
                    <a:pt x="624827" y="306314"/>
                    <a:pt x="625200" y="305895"/>
                    <a:pt x="625503" y="305499"/>
                  </a:cubicBezTo>
                  <a:cubicBezTo>
                    <a:pt x="625806" y="305103"/>
                    <a:pt x="626062" y="304731"/>
                    <a:pt x="626271" y="304358"/>
                  </a:cubicBezTo>
                  <a:cubicBezTo>
                    <a:pt x="626388" y="304148"/>
                    <a:pt x="626481" y="303916"/>
                    <a:pt x="626574" y="303706"/>
                  </a:cubicBezTo>
                  <a:cubicBezTo>
                    <a:pt x="626737" y="303263"/>
                    <a:pt x="626761" y="302751"/>
                    <a:pt x="626598" y="302192"/>
                  </a:cubicBezTo>
                  <a:cubicBezTo>
                    <a:pt x="625806" y="298489"/>
                    <a:pt x="619471" y="292457"/>
                    <a:pt x="616909" y="287682"/>
                  </a:cubicBezTo>
                  <a:cubicBezTo>
                    <a:pt x="616909" y="287682"/>
                    <a:pt x="616909" y="287659"/>
                    <a:pt x="616886" y="287659"/>
                  </a:cubicBezTo>
                  <a:cubicBezTo>
                    <a:pt x="616676" y="287286"/>
                    <a:pt x="616536" y="286914"/>
                    <a:pt x="616443" y="286518"/>
                  </a:cubicBezTo>
                  <a:cubicBezTo>
                    <a:pt x="616280" y="285959"/>
                    <a:pt x="616257" y="285400"/>
                    <a:pt x="616350" y="284841"/>
                  </a:cubicBezTo>
                  <a:cubicBezTo>
                    <a:pt x="616327" y="284678"/>
                    <a:pt x="616350" y="284561"/>
                    <a:pt x="616373" y="284398"/>
                  </a:cubicBezTo>
                  <a:cubicBezTo>
                    <a:pt x="616396" y="284049"/>
                    <a:pt x="616490" y="283746"/>
                    <a:pt x="616630" y="283420"/>
                  </a:cubicBezTo>
                  <a:cubicBezTo>
                    <a:pt x="616816" y="282791"/>
                    <a:pt x="617095" y="282186"/>
                    <a:pt x="617468" y="281557"/>
                  </a:cubicBezTo>
                  <a:cubicBezTo>
                    <a:pt x="618889" y="279111"/>
                    <a:pt x="621451" y="276829"/>
                    <a:pt x="623803" y="275338"/>
                  </a:cubicBezTo>
                  <a:cubicBezTo>
                    <a:pt x="624385" y="274966"/>
                    <a:pt x="624944" y="274617"/>
                    <a:pt x="625503" y="274384"/>
                  </a:cubicBezTo>
                  <a:cubicBezTo>
                    <a:pt x="626039" y="274104"/>
                    <a:pt x="626551" y="273895"/>
                    <a:pt x="626994" y="273755"/>
                  </a:cubicBezTo>
                  <a:cubicBezTo>
                    <a:pt x="627180" y="273685"/>
                    <a:pt x="627366" y="273662"/>
                    <a:pt x="627529" y="273638"/>
                  </a:cubicBezTo>
                  <a:cubicBezTo>
                    <a:pt x="627692" y="273568"/>
                    <a:pt x="627879" y="273545"/>
                    <a:pt x="628018" y="273522"/>
                  </a:cubicBezTo>
                  <a:cubicBezTo>
                    <a:pt x="628368" y="273452"/>
                    <a:pt x="628670" y="273406"/>
                    <a:pt x="628973" y="273359"/>
                  </a:cubicBezTo>
                  <a:cubicBezTo>
                    <a:pt x="630883" y="273079"/>
                    <a:pt x="632443" y="273336"/>
                    <a:pt x="633724" y="273545"/>
                  </a:cubicBezTo>
                  <a:cubicBezTo>
                    <a:pt x="634097" y="273568"/>
                    <a:pt x="634470" y="273638"/>
                    <a:pt x="634842" y="273708"/>
                  </a:cubicBezTo>
                  <a:cubicBezTo>
                    <a:pt x="635192" y="273731"/>
                    <a:pt x="635518" y="273778"/>
                    <a:pt x="635821" y="273778"/>
                  </a:cubicBezTo>
                  <a:cubicBezTo>
                    <a:pt x="637963" y="273778"/>
                    <a:pt x="645486" y="276736"/>
                    <a:pt x="651355" y="278040"/>
                  </a:cubicBezTo>
                  <a:cubicBezTo>
                    <a:pt x="657061" y="279298"/>
                    <a:pt x="657760" y="278040"/>
                    <a:pt x="660718" y="275944"/>
                  </a:cubicBezTo>
                  <a:cubicBezTo>
                    <a:pt x="660904" y="275828"/>
                    <a:pt x="661067" y="275665"/>
                    <a:pt x="661183" y="275502"/>
                  </a:cubicBezTo>
                  <a:cubicBezTo>
                    <a:pt x="661975" y="274547"/>
                    <a:pt x="661905" y="273289"/>
                    <a:pt x="661347" y="271845"/>
                  </a:cubicBezTo>
                  <a:cubicBezTo>
                    <a:pt x="660601" y="269958"/>
                    <a:pt x="659087" y="267769"/>
                    <a:pt x="657783" y="265580"/>
                  </a:cubicBezTo>
                  <a:cubicBezTo>
                    <a:pt x="657620" y="265324"/>
                    <a:pt x="657480" y="265044"/>
                    <a:pt x="657317" y="264811"/>
                  </a:cubicBezTo>
                  <a:cubicBezTo>
                    <a:pt x="657154" y="264555"/>
                    <a:pt x="657015" y="264276"/>
                    <a:pt x="656875" y="264020"/>
                  </a:cubicBezTo>
                  <a:cubicBezTo>
                    <a:pt x="656688" y="263740"/>
                    <a:pt x="656572" y="263461"/>
                    <a:pt x="656409" y="263181"/>
                  </a:cubicBezTo>
                  <a:cubicBezTo>
                    <a:pt x="654872" y="260410"/>
                    <a:pt x="653544" y="257591"/>
                    <a:pt x="652496" y="255262"/>
                  </a:cubicBezTo>
                  <a:cubicBezTo>
                    <a:pt x="652287" y="254797"/>
                    <a:pt x="652054" y="254377"/>
                    <a:pt x="651867" y="253935"/>
                  </a:cubicBezTo>
                  <a:cubicBezTo>
                    <a:pt x="651681" y="253539"/>
                    <a:pt x="651495" y="253143"/>
                    <a:pt x="651332" y="252770"/>
                  </a:cubicBezTo>
                  <a:cubicBezTo>
                    <a:pt x="651145" y="252374"/>
                    <a:pt x="651122" y="251746"/>
                    <a:pt x="651308" y="251047"/>
                  </a:cubicBezTo>
                  <a:cubicBezTo>
                    <a:pt x="651308" y="250884"/>
                    <a:pt x="651332" y="250744"/>
                    <a:pt x="651402" y="250581"/>
                  </a:cubicBezTo>
                  <a:cubicBezTo>
                    <a:pt x="651425" y="250418"/>
                    <a:pt x="651472" y="250278"/>
                    <a:pt x="651518" y="250092"/>
                  </a:cubicBezTo>
                  <a:cubicBezTo>
                    <a:pt x="651541" y="249929"/>
                    <a:pt x="651611" y="249743"/>
                    <a:pt x="651681" y="249603"/>
                  </a:cubicBezTo>
                  <a:cubicBezTo>
                    <a:pt x="651704" y="249486"/>
                    <a:pt x="651774" y="249323"/>
                    <a:pt x="651844" y="249160"/>
                  </a:cubicBezTo>
                  <a:cubicBezTo>
                    <a:pt x="652729" y="246668"/>
                    <a:pt x="654429" y="243501"/>
                    <a:pt x="655897" y="241009"/>
                  </a:cubicBezTo>
                  <a:cubicBezTo>
                    <a:pt x="656106" y="240636"/>
                    <a:pt x="656292" y="240287"/>
                    <a:pt x="656549" y="239961"/>
                  </a:cubicBezTo>
                  <a:lnTo>
                    <a:pt x="656549" y="239961"/>
                  </a:lnTo>
                  <a:cubicBezTo>
                    <a:pt x="656991" y="239169"/>
                    <a:pt x="657387" y="238517"/>
                    <a:pt x="657760" y="237981"/>
                  </a:cubicBezTo>
                  <a:cubicBezTo>
                    <a:pt x="657853" y="237795"/>
                    <a:pt x="657970" y="237632"/>
                    <a:pt x="658063" y="237492"/>
                  </a:cubicBezTo>
                  <a:lnTo>
                    <a:pt x="658063" y="237492"/>
                  </a:lnTo>
                  <a:cubicBezTo>
                    <a:pt x="658342" y="237003"/>
                    <a:pt x="658529" y="236724"/>
                    <a:pt x="658529" y="236724"/>
                  </a:cubicBezTo>
                  <a:lnTo>
                    <a:pt x="658552" y="236724"/>
                  </a:lnTo>
                  <a:cubicBezTo>
                    <a:pt x="658552" y="236724"/>
                    <a:pt x="659344" y="237352"/>
                    <a:pt x="660555" y="238237"/>
                  </a:cubicBezTo>
                  <a:cubicBezTo>
                    <a:pt x="660858" y="238447"/>
                    <a:pt x="661183" y="238703"/>
                    <a:pt x="661509" y="238959"/>
                  </a:cubicBezTo>
                  <a:cubicBezTo>
                    <a:pt x="661509" y="238959"/>
                    <a:pt x="661509" y="238983"/>
                    <a:pt x="661533" y="238983"/>
                  </a:cubicBezTo>
                  <a:cubicBezTo>
                    <a:pt x="662068" y="239355"/>
                    <a:pt x="662604" y="239775"/>
                    <a:pt x="663210" y="240217"/>
                  </a:cubicBezTo>
                  <a:cubicBezTo>
                    <a:pt x="663210" y="240217"/>
                    <a:pt x="663210" y="240224"/>
                    <a:pt x="663233" y="240240"/>
                  </a:cubicBezTo>
                  <a:cubicBezTo>
                    <a:pt x="663815" y="240683"/>
                    <a:pt x="664444" y="241172"/>
                    <a:pt x="665050" y="241638"/>
                  </a:cubicBezTo>
                  <a:cubicBezTo>
                    <a:pt x="667984" y="243897"/>
                    <a:pt x="671105" y="246342"/>
                    <a:pt x="672433" y="247670"/>
                  </a:cubicBezTo>
                  <a:cubicBezTo>
                    <a:pt x="672526" y="247740"/>
                    <a:pt x="672619" y="247833"/>
                    <a:pt x="672689" y="247926"/>
                  </a:cubicBezTo>
                  <a:cubicBezTo>
                    <a:pt x="672782" y="247996"/>
                    <a:pt x="672805" y="248043"/>
                    <a:pt x="672875" y="248136"/>
                  </a:cubicBezTo>
                  <a:lnTo>
                    <a:pt x="672898" y="248136"/>
                  </a:lnTo>
                  <a:cubicBezTo>
                    <a:pt x="673108" y="248392"/>
                    <a:pt x="673364" y="248695"/>
                    <a:pt x="673644" y="249067"/>
                  </a:cubicBezTo>
                  <a:cubicBezTo>
                    <a:pt x="673644" y="249067"/>
                    <a:pt x="673644" y="249074"/>
                    <a:pt x="673667" y="249091"/>
                  </a:cubicBezTo>
                  <a:cubicBezTo>
                    <a:pt x="673970" y="249440"/>
                    <a:pt x="674342" y="249836"/>
                    <a:pt x="674715" y="250302"/>
                  </a:cubicBezTo>
                  <a:cubicBezTo>
                    <a:pt x="675157" y="250767"/>
                    <a:pt x="675600" y="251257"/>
                    <a:pt x="676112" y="251816"/>
                  </a:cubicBezTo>
                  <a:cubicBezTo>
                    <a:pt x="677091" y="252864"/>
                    <a:pt x="678278" y="254098"/>
                    <a:pt x="679583" y="255425"/>
                  </a:cubicBezTo>
                  <a:cubicBezTo>
                    <a:pt x="680235" y="256101"/>
                    <a:pt x="680910" y="256776"/>
                    <a:pt x="681655" y="257498"/>
                  </a:cubicBezTo>
                  <a:lnTo>
                    <a:pt x="682773" y="258616"/>
                  </a:lnTo>
                  <a:cubicBezTo>
                    <a:pt x="683915" y="259734"/>
                    <a:pt x="685126" y="260875"/>
                    <a:pt x="686383" y="262040"/>
                  </a:cubicBezTo>
                  <a:cubicBezTo>
                    <a:pt x="687781" y="263344"/>
                    <a:pt x="688922" y="264113"/>
                    <a:pt x="689947" y="264485"/>
                  </a:cubicBezTo>
                  <a:cubicBezTo>
                    <a:pt x="692159" y="265347"/>
                    <a:pt x="693673" y="264392"/>
                    <a:pt x="695420" y="263437"/>
                  </a:cubicBezTo>
                  <a:lnTo>
                    <a:pt x="695443" y="263437"/>
                  </a:lnTo>
                  <a:cubicBezTo>
                    <a:pt x="696678" y="262692"/>
                    <a:pt x="698005" y="262017"/>
                    <a:pt x="699822" y="262017"/>
                  </a:cubicBezTo>
                  <a:cubicBezTo>
                    <a:pt x="700078" y="262017"/>
                    <a:pt x="700357" y="262017"/>
                    <a:pt x="700614" y="262040"/>
                  </a:cubicBezTo>
                  <a:cubicBezTo>
                    <a:pt x="700916" y="262017"/>
                    <a:pt x="701196" y="262040"/>
                    <a:pt x="701499" y="262063"/>
                  </a:cubicBezTo>
                  <a:cubicBezTo>
                    <a:pt x="702081" y="262063"/>
                    <a:pt x="702710" y="262133"/>
                    <a:pt x="703385" y="262180"/>
                  </a:cubicBezTo>
                  <a:cubicBezTo>
                    <a:pt x="703944" y="262203"/>
                    <a:pt x="704457" y="262273"/>
                    <a:pt x="705062" y="262343"/>
                  </a:cubicBezTo>
                  <a:cubicBezTo>
                    <a:pt x="706180" y="262436"/>
                    <a:pt x="707321" y="262599"/>
                    <a:pt x="708439" y="262715"/>
                  </a:cubicBezTo>
                  <a:cubicBezTo>
                    <a:pt x="708975" y="262785"/>
                    <a:pt x="709510" y="262878"/>
                    <a:pt x="710046" y="262925"/>
                  </a:cubicBezTo>
                  <a:cubicBezTo>
                    <a:pt x="710302" y="262948"/>
                    <a:pt x="710512" y="262995"/>
                    <a:pt x="710698" y="263018"/>
                  </a:cubicBezTo>
                  <a:cubicBezTo>
                    <a:pt x="711094" y="263041"/>
                    <a:pt x="711490" y="263111"/>
                    <a:pt x="711863" y="263181"/>
                  </a:cubicBezTo>
                  <a:lnTo>
                    <a:pt x="711886" y="263181"/>
                  </a:lnTo>
                  <a:cubicBezTo>
                    <a:pt x="712655" y="263274"/>
                    <a:pt x="713330" y="263391"/>
                    <a:pt x="713936" y="263484"/>
                  </a:cubicBezTo>
                  <a:lnTo>
                    <a:pt x="713959" y="263484"/>
                  </a:lnTo>
                  <a:cubicBezTo>
                    <a:pt x="714402" y="263554"/>
                    <a:pt x="714797" y="263600"/>
                    <a:pt x="715100" y="263670"/>
                  </a:cubicBezTo>
                  <a:lnTo>
                    <a:pt x="715123" y="263670"/>
                  </a:lnTo>
                  <a:cubicBezTo>
                    <a:pt x="715613" y="263740"/>
                    <a:pt x="715962" y="263787"/>
                    <a:pt x="716078" y="263833"/>
                  </a:cubicBezTo>
                  <a:lnTo>
                    <a:pt x="716148" y="263833"/>
                  </a:lnTo>
                  <a:cubicBezTo>
                    <a:pt x="716404" y="262995"/>
                    <a:pt x="716218" y="262110"/>
                    <a:pt x="715799" y="261248"/>
                  </a:cubicBezTo>
                  <a:lnTo>
                    <a:pt x="715799" y="261248"/>
                  </a:lnTo>
                  <a:cubicBezTo>
                    <a:pt x="715682" y="260969"/>
                    <a:pt x="715519" y="260712"/>
                    <a:pt x="715356" y="260479"/>
                  </a:cubicBezTo>
                  <a:cubicBezTo>
                    <a:pt x="715007" y="259990"/>
                    <a:pt x="714634" y="259501"/>
                    <a:pt x="714285" y="258989"/>
                  </a:cubicBezTo>
                  <a:cubicBezTo>
                    <a:pt x="714099" y="258779"/>
                    <a:pt x="713889" y="258523"/>
                    <a:pt x="713703" y="258267"/>
                  </a:cubicBezTo>
                  <a:lnTo>
                    <a:pt x="713703" y="258267"/>
                  </a:lnTo>
                  <a:cubicBezTo>
                    <a:pt x="713400" y="257871"/>
                    <a:pt x="713050" y="257498"/>
                    <a:pt x="712771" y="257149"/>
                  </a:cubicBezTo>
                  <a:cubicBezTo>
                    <a:pt x="712585" y="256963"/>
                    <a:pt x="712422" y="256776"/>
                    <a:pt x="712305" y="256590"/>
                  </a:cubicBezTo>
                  <a:cubicBezTo>
                    <a:pt x="712026" y="256287"/>
                    <a:pt x="711770" y="255938"/>
                    <a:pt x="711583" y="255635"/>
                  </a:cubicBezTo>
                  <a:cubicBezTo>
                    <a:pt x="711583" y="255635"/>
                    <a:pt x="711560" y="255635"/>
                    <a:pt x="711560" y="255612"/>
                  </a:cubicBezTo>
                  <a:cubicBezTo>
                    <a:pt x="711490" y="255495"/>
                    <a:pt x="711444" y="255402"/>
                    <a:pt x="711374" y="255262"/>
                  </a:cubicBezTo>
                  <a:cubicBezTo>
                    <a:pt x="711187" y="254913"/>
                    <a:pt x="711094" y="254610"/>
                    <a:pt x="711094" y="254331"/>
                  </a:cubicBezTo>
                  <a:lnTo>
                    <a:pt x="711094" y="221701"/>
                  </a:lnTo>
                  <a:cubicBezTo>
                    <a:pt x="711094" y="219163"/>
                    <a:pt x="711444" y="217509"/>
                    <a:pt x="712026" y="216368"/>
                  </a:cubicBezTo>
                  <a:cubicBezTo>
                    <a:pt x="712026" y="216345"/>
                    <a:pt x="712049" y="216345"/>
                    <a:pt x="712049" y="216345"/>
                  </a:cubicBezTo>
                  <a:cubicBezTo>
                    <a:pt x="712235" y="215949"/>
                    <a:pt x="712445" y="215599"/>
                    <a:pt x="712701" y="215366"/>
                  </a:cubicBezTo>
                  <a:cubicBezTo>
                    <a:pt x="713353" y="214621"/>
                    <a:pt x="714122" y="214202"/>
                    <a:pt x="714960" y="213853"/>
                  </a:cubicBezTo>
                  <a:cubicBezTo>
                    <a:pt x="715170" y="213759"/>
                    <a:pt x="715403" y="213666"/>
                    <a:pt x="715613" y="213643"/>
                  </a:cubicBezTo>
                  <a:cubicBezTo>
                    <a:pt x="716684" y="213270"/>
                    <a:pt x="717872" y="212968"/>
                    <a:pt x="718920" y="212246"/>
                  </a:cubicBezTo>
                  <a:cubicBezTo>
                    <a:pt x="719199" y="212059"/>
                    <a:pt x="719409" y="211850"/>
                    <a:pt x="719642" y="211593"/>
                  </a:cubicBezTo>
                  <a:cubicBezTo>
                    <a:pt x="719735" y="211500"/>
                    <a:pt x="719828" y="211384"/>
                    <a:pt x="719921" y="211244"/>
                  </a:cubicBezTo>
                  <a:cubicBezTo>
                    <a:pt x="720084" y="210988"/>
                    <a:pt x="720201" y="210755"/>
                    <a:pt x="720294" y="210476"/>
                  </a:cubicBezTo>
                  <a:cubicBezTo>
                    <a:pt x="720364" y="210289"/>
                    <a:pt x="720387" y="210080"/>
                    <a:pt x="720457" y="209847"/>
                  </a:cubicBezTo>
                  <a:cubicBezTo>
                    <a:pt x="720527" y="209311"/>
                    <a:pt x="720480" y="208775"/>
                    <a:pt x="720434" y="208240"/>
                  </a:cubicBezTo>
                  <a:cubicBezTo>
                    <a:pt x="720364" y="207890"/>
                    <a:pt x="720271" y="207564"/>
                    <a:pt x="720177" y="207261"/>
                  </a:cubicBezTo>
                  <a:lnTo>
                    <a:pt x="720177" y="207261"/>
                  </a:lnTo>
                  <a:cubicBezTo>
                    <a:pt x="719735" y="205957"/>
                    <a:pt x="718966" y="204723"/>
                    <a:pt x="718105" y="203791"/>
                  </a:cubicBezTo>
                  <a:cubicBezTo>
                    <a:pt x="717895" y="203535"/>
                    <a:pt x="717639" y="203325"/>
                    <a:pt x="717429" y="203139"/>
                  </a:cubicBezTo>
                  <a:cubicBezTo>
                    <a:pt x="717173" y="202953"/>
                    <a:pt x="716963" y="202790"/>
                    <a:pt x="716707" y="202650"/>
                  </a:cubicBezTo>
                  <a:cubicBezTo>
                    <a:pt x="716707" y="202650"/>
                    <a:pt x="716684" y="202650"/>
                    <a:pt x="716684" y="202627"/>
                  </a:cubicBezTo>
                  <a:cubicBezTo>
                    <a:pt x="716334" y="202440"/>
                    <a:pt x="715938" y="202184"/>
                    <a:pt x="715449" y="201835"/>
                  </a:cubicBezTo>
                  <a:cubicBezTo>
                    <a:pt x="714960" y="201532"/>
                    <a:pt x="714378" y="201090"/>
                    <a:pt x="713726" y="200624"/>
                  </a:cubicBezTo>
                  <a:cubicBezTo>
                    <a:pt x="713284" y="200321"/>
                    <a:pt x="712841" y="199972"/>
                    <a:pt x="712329" y="199646"/>
                  </a:cubicBezTo>
                  <a:cubicBezTo>
                    <a:pt x="710349" y="198248"/>
                    <a:pt x="707880" y="196501"/>
                    <a:pt x="705202" y="194568"/>
                  </a:cubicBezTo>
                  <a:cubicBezTo>
                    <a:pt x="703595" y="193427"/>
                    <a:pt x="701918" y="192263"/>
                    <a:pt x="700194" y="191052"/>
                  </a:cubicBezTo>
                  <a:cubicBezTo>
                    <a:pt x="698425" y="189887"/>
                    <a:pt x="696678" y="188676"/>
                    <a:pt x="694884" y="187488"/>
                  </a:cubicBezTo>
                  <a:cubicBezTo>
                    <a:pt x="694884" y="187488"/>
                    <a:pt x="694861" y="187488"/>
                    <a:pt x="694861" y="187465"/>
                  </a:cubicBezTo>
                  <a:cubicBezTo>
                    <a:pt x="694372" y="187162"/>
                    <a:pt x="693906" y="186813"/>
                    <a:pt x="693510" y="186440"/>
                  </a:cubicBezTo>
                  <a:cubicBezTo>
                    <a:pt x="693301" y="186254"/>
                    <a:pt x="693114" y="186068"/>
                    <a:pt x="692928" y="185858"/>
                  </a:cubicBezTo>
                  <a:cubicBezTo>
                    <a:pt x="692742" y="185671"/>
                    <a:pt x="692532" y="185462"/>
                    <a:pt x="692369" y="185276"/>
                  </a:cubicBezTo>
                  <a:cubicBezTo>
                    <a:pt x="688899" y="181130"/>
                    <a:pt x="689318" y="175144"/>
                    <a:pt x="690389" y="170160"/>
                  </a:cubicBezTo>
                  <a:cubicBezTo>
                    <a:pt x="690599" y="169136"/>
                    <a:pt x="690855" y="168181"/>
                    <a:pt x="691135" y="167296"/>
                  </a:cubicBezTo>
                  <a:cubicBezTo>
                    <a:pt x="691530" y="165758"/>
                    <a:pt x="691973" y="164431"/>
                    <a:pt x="692299" y="163336"/>
                  </a:cubicBezTo>
                  <a:cubicBezTo>
                    <a:pt x="692415" y="162940"/>
                    <a:pt x="692509" y="162544"/>
                    <a:pt x="692602" y="162218"/>
                  </a:cubicBezTo>
                  <a:cubicBezTo>
                    <a:pt x="692672" y="162032"/>
                    <a:pt x="692695" y="161846"/>
                    <a:pt x="692765" y="161636"/>
                  </a:cubicBezTo>
                  <a:cubicBezTo>
                    <a:pt x="692858" y="161194"/>
                    <a:pt x="692951" y="160774"/>
                    <a:pt x="693044" y="160285"/>
                  </a:cubicBezTo>
                  <a:cubicBezTo>
                    <a:pt x="693114" y="160029"/>
                    <a:pt x="693138" y="159750"/>
                    <a:pt x="693207" y="159517"/>
                  </a:cubicBezTo>
                  <a:cubicBezTo>
                    <a:pt x="693464" y="158119"/>
                    <a:pt x="693697" y="156512"/>
                    <a:pt x="693976" y="154766"/>
                  </a:cubicBezTo>
                  <a:cubicBezTo>
                    <a:pt x="694069" y="154020"/>
                    <a:pt x="694186" y="153228"/>
                    <a:pt x="694279" y="152413"/>
                  </a:cubicBezTo>
                  <a:cubicBezTo>
                    <a:pt x="694349" y="151668"/>
                    <a:pt x="694442" y="150923"/>
                    <a:pt x="694535" y="150154"/>
                  </a:cubicBezTo>
                  <a:cubicBezTo>
                    <a:pt x="694605" y="149572"/>
                    <a:pt x="694652" y="148943"/>
                    <a:pt x="694698" y="148361"/>
                  </a:cubicBezTo>
                  <a:cubicBezTo>
                    <a:pt x="694768" y="147779"/>
                    <a:pt x="694791" y="147196"/>
                    <a:pt x="694861" y="146567"/>
                  </a:cubicBezTo>
                  <a:cubicBezTo>
                    <a:pt x="694977" y="144611"/>
                    <a:pt x="695024" y="142748"/>
                    <a:pt x="694954" y="141071"/>
                  </a:cubicBezTo>
                  <a:cubicBezTo>
                    <a:pt x="694954" y="140628"/>
                    <a:pt x="694931" y="140209"/>
                    <a:pt x="694884" y="139767"/>
                  </a:cubicBezTo>
                  <a:cubicBezTo>
                    <a:pt x="694791" y="138812"/>
                    <a:pt x="694675" y="137973"/>
                    <a:pt x="694535" y="137205"/>
                  </a:cubicBezTo>
                  <a:cubicBezTo>
                    <a:pt x="694349" y="136436"/>
                    <a:pt x="694162" y="135714"/>
                    <a:pt x="693976" y="135015"/>
                  </a:cubicBezTo>
                  <a:cubicBezTo>
                    <a:pt x="693813" y="134550"/>
                    <a:pt x="693697" y="134130"/>
                    <a:pt x="693533" y="133665"/>
                  </a:cubicBezTo>
                  <a:cubicBezTo>
                    <a:pt x="693464" y="133385"/>
                    <a:pt x="693370" y="133106"/>
                    <a:pt x="693254" y="132826"/>
                  </a:cubicBezTo>
                  <a:cubicBezTo>
                    <a:pt x="693138" y="132477"/>
                    <a:pt x="693044" y="132151"/>
                    <a:pt x="692905" y="131801"/>
                  </a:cubicBezTo>
                  <a:cubicBezTo>
                    <a:pt x="692113" y="129449"/>
                    <a:pt x="691391" y="126771"/>
                    <a:pt x="691391" y="122322"/>
                  </a:cubicBezTo>
                  <a:cubicBezTo>
                    <a:pt x="691391" y="119504"/>
                    <a:pt x="691600" y="117781"/>
                    <a:pt x="692136" y="116570"/>
                  </a:cubicBezTo>
                  <a:cubicBezTo>
                    <a:pt x="692415" y="115824"/>
                    <a:pt x="692858" y="115265"/>
                    <a:pt x="693347" y="114753"/>
                  </a:cubicBezTo>
                  <a:cubicBezTo>
                    <a:pt x="694488" y="113519"/>
                    <a:pt x="696258" y="112541"/>
                    <a:pt x="698727" y="110025"/>
                  </a:cubicBezTo>
                  <a:lnTo>
                    <a:pt x="699286" y="109466"/>
                  </a:lnTo>
                  <a:cubicBezTo>
                    <a:pt x="699472" y="109280"/>
                    <a:pt x="699659" y="109070"/>
                    <a:pt x="699845" y="108837"/>
                  </a:cubicBezTo>
                  <a:lnTo>
                    <a:pt x="699868" y="108837"/>
                  </a:lnTo>
                  <a:cubicBezTo>
                    <a:pt x="700148" y="108535"/>
                    <a:pt x="700451" y="108185"/>
                    <a:pt x="700800" y="107906"/>
                  </a:cubicBezTo>
                  <a:cubicBezTo>
                    <a:pt x="701755" y="106974"/>
                    <a:pt x="702803" y="106182"/>
                    <a:pt x="703991" y="105414"/>
                  </a:cubicBezTo>
                  <a:cubicBezTo>
                    <a:pt x="710116" y="101315"/>
                    <a:pt x="718314" y="98683"/>
                    <a:pt x="722087" y="94700"/>
                  </a:cubicBezTo>
                  <a:cubicBezTo>
                    <a:pt x="722390" y="94351"/>
                    <a:pt x="722669" y="94025"/>
                    <a:pt x="722925" y="93675"/>
                  </a:cubicBezTo>
                  <a:cubicBezTo>
                    <a:pt x="723205" y="93280"/>
                    <a:pt x="723391" y="92930"/>
                    <a:pt x="723461" y="92604"/>
                  </a:cubicBezTo>
                  <a:cubicBezTo>
                    <a:pt x="723484" y="92488"/>
                    <a:pt x="723484" y="92348"/>
                    <a:pt x="723484" y="92255"/>
                  </a:cubicBezTo>
                  <a:cubicBezTo>
                    <a:pt x="723484" y="92045"/>
                    <a:pt x="723461" y="91859"/>
                    <a:pt x="723368" y="91673"/>
                  </a:cubicBezTo>
                  <a:close/>
                  <a:moveTo>
                    <a:pt x="580693" y="346397"/>
                  </a:moveTo>
                  <a:cubicBezTo>
                    <a:pt x="580693" y="347072"/>
                    <a:pt x="580390" y="347608"/>
                    <a:pt x="579924" y="348120"/>
                  </a:cubicBezTo>
                  <a:cubicBezTo>
                    <a:pt x="579645" y="348400"/>
                    <a:pt x="579342" y="348656"/>
                    <a:pt x="578969" y="348912"/>
                  </a:cubicBezTo>
                  <a:cubicBezTo>
                    <a:pt x="578434" y="349355"/>
                    <a:pt x="577805" y="349750"/>
                    <a:pt x="577153" y="350216"/>
                  </a:cubicBezTo>
                  <a:cubicBezTo>
                    <a:pt x="576500" y="350705"/>
                    <a:pt x="575825" y="351264"/>
                    <a:pt x="575173" y="351916"/>
                  </a:cubicBezTo>
                  <a:cubicBezTo>
                    <a:pt x="572681" y="354385"/>
                    <a:pt x="572681" y="364819"/>
                    <a:pt x="572681" y="367614"/>
                  </a:cubicBezTo>
                  <a:cubicBezTo>
                    <a:pt x="572681" y="370409"/>
                    <a:pt x="578154" y="374624"/>
                    <a:pt x="571819" y="376301"/>
                  </a:cubicBezTo>
                  <a:cubicBezTo>
                    <a:pt x="565554" y="378001"/>
                    <a:pt x="554585" y="379259"/>
                    <a:pt x="548716" y="379678"/>
                  </a:cubicBezTo>
                  <a:cubicBezTo>
                    <a:pt x="547132" y="379795"/>
                    <a:pt x="545245" y="379795"/>
                    <a:pt x="542963" y="379678"/>
                  </a:cubicBezTo>
                  <a:cubicBezTo>
                    <a:pt x="541798" y="379655"/>
                    <a:pt x="540517" y="379562"/>
                    <a:pt x="539120" y="379422"/>
                  </a:cubicBezTo>
                  <a:cubicBezTo>
                    <a:pt x="539097" y="379445"/>
                    <a:pt x="539050" y="379422"/>
                    <a:pt x="539003" y="379422"/>
                  </a:cubicBezTo>
                  <a:cubicBezTo>
                    <a:pt x="537955" y="379329"/>
                    <a:pt x="536838" y="379213"/>
                    <a:pt x="535673" y="379119"/>
                  </a:cubicBezTo>
                  <a:cubicBezTo>
                    <a:pt x="535021" y="379096"/>
                    <a:pt x="534369" y="379003"/>
                    <a:pt x="533693" y="378933"/>
                  </a:cubicBezTo>
                  <a:cubicBezTo>
                    <a:pt x="532459" y="378770"/>
                    <a:pt x="531131" y="378654"/>
                    <a:pt x="529781" y="378491"/>
                  </a:cubicBezTo>
                  <a:cubicBezTo>
                    <a:pt x="525542" y="378025"/>
                    <a:pt x="520791" y="377419"/>
                    <a:pt x="515410" y="376697"/>
                  </a:cubicBezTo>
                  <a:cubicBezTo>
                    <a:pt x="514386" y="376581"/>
                    <a:pt x="513361" y="376441"/>
                    <a:pt x="512383" y="376325"/>
                  </a:cubicBezTo>
                  <a:cubicBezTo>
                    <a:pt x="510613" y="376115"/>
                    <a:pt x="508913" y="375952"/>
                    <a:pt x="507259" y="375789"/>
                  </a:cubicBezTo>
                  <a:cubicBezTo>
                    <a:pt x="506327" y="375696"/>
                    <a:pt x="505442" y="375603"/>
                    <a:pt x="504534" y="375533"/>
                  </a:cubicBezTo>
                  <a:cubicBezTo>
                    <a:pt x="501856" y="375277"/>
                    <a:pt x="499317" y="375090"/>
                    <a:pt x="496988" y="374950"/>
                  </a:cubicBezTo>
                  <a:cubicBezTo>
                    <a:pt x="493867" y="374741"/>
                    <a:pt x="491142" y="374578"/>
                    <a:pt x="488836" y="374415"/>
                  </a:cubicBezTo>
                  <a:cubicBezTo>
                    <a:pt x="488068" y="374345"/>
                    <a:pt x="487346" y="374322"/>
                    <a:pt x="486671" y="374252"/>
                  </a:cubicBezTo>
                  <a:cubicBezTo>
                    <a:pt x="486018" y="374228"/>
                    <a:pt x="485413" y="374158"/>
                    <a:pt x="484854" y="374089"/>
                  </a:cubicBezTo>
                  <a:cubicBezTo>
                    <a:pt x="484085" y="374019"/>
                    <a:pt x="483433" y="373926"/>
                    <a:pt x="482898" y="373833"/>
                  </a:cubicBezTo>
                  <a:cubicBezTo>
                    <a:pt x="482595" y="373809"/>
                    <a:pt x="482339" y="373739"/>
                    <a:pt x="482106" y="373669"/>
                  </a:cubicBezTo>
                  <a:cubicBezTo>
                    <a:pt x="481616" y="373576"/>
                    <a:pt x="481081" y="373320"/>
                    <a:pt x="480592" y="372994"/>
                  </a:cubicBezTo>
                  <a:cubicBezTo>
                    <a:pt x="480242" y="372738"/>
                    <a:pt x="479916" y="372458"/>
                    <a:pt x="479614" y="372156"/>
                  </a:cubicBezTo>
                  <a:cubicBezTo>
                    <a:pt x="476772" y="369314"/>
                    <a:pt x="474723" y="363259"/>
                    <a:pt x="478356" y="358997"/>
                  </a:cubicBezTo>
                  <a:cubicBezTo>
                    <a:pt x="480662" y="356225"/>
                    <a:pt x="482455" y="354455"/>
                    <a:pt x="483876" y="353197"/>
                  </a:cubicBezTo>
                  <a:cubicBezTo>
                    <a:pt x="484598" y="352545"/>
                    <a:pt x="485203" y="352033"/>
                    <a:pt x="485762" y="351590"/>
                  </a:cubicBezTo>
                  <a:cubicBezTo>
                    <a:pt x="486298" y="351125"/>
                    <a:pt x="486787" y="350729"/>
                    <a:pt x="487183" y="350356"/>
                  </a:cubicBezTo>
                  <a:cubicBezTo>
                    <a:pt x="487276" y="350286"/>
                    <a:pt x="487346" y="350240"/>
                    <a:pt x="487439" y="350170"/>
                  </a:cubicBezTo>
                  <a:cubicBezTo>
                    <a:pt x="487532" y="350100"/>
                    <a:pt x="487602" y="350053"/>
                    <a:pt x="487718" y="349960"/>
                  </a:cubicBezTo>
                  <a:cubicBezTo>
                    <a:pt x="487905" y="349797"/>
                    <a:pt x="488115" y="349657"/>
                    <a:pt x="488371" y="349494"/>
                  </a:cubicBezTo>
                  <a:cubicBezTo>
                    <a:pt x="488836" y="349145"/>
                    <a:pt x="489349" y="348819"/>
                    <a:pt x="489908" y="348446"/>
                  </a:cubicBezTo>
                  <a:cubicBezTo>
                    <a:pt x="490979" y="347701"/>
                    <a:pt x="492167" y="346932"/>
                    <a:pt x="493005" y="346257"/>
                  </a:cubicBezTo>
                  <a:cubicBezTo>
                    <a:pt x="493797" y="345628"/>
                    <a:pt x="494333" y="345046"/>
                    <a:pt x="494333" y="344650"/>
                  </a:cubicBezTo>
                  <a:cubicBezTo>
                    <a:pt x="494333" y="343392"/>
                    <a:pt x="491864" y="335008"/>
                    <a:pt x="495218" y="329488"/>
                  </a:cubicBezTo>
                  <a:cubicBezTo>
                    <a:pt x="497314" y="326088"/>
                    <a:pt x="500412" y="321826"/>
                    <a:pt x="503765" y="319101"/>
                  </a:cubicBezTo>
                  <a:cubicBezTo>
                    <a:pt x="504418" y="318565"/>
                    <a:pt x="505116" y="318076"/>
                    <a:pt x="505815" y="317680"/>
                  </a:cubicBezTo>
                  <a:cubicBezTo>
                    <a:pt x="507166" y="316888"/>
                    <a:pt x="508587" y="316422"/>
                    <a:pt x="509961" y="316422"/>
                  </a:cubicBezTo>
                  <a:cubicBezTo>
                    <a:pt x="515434" y="316422"/>
                    <a:pt x="535230" y="315631"/>
                    <a:pt x="537723" y="316422"/>
                  </a:cubicBezTo>
                  <a:cubicBezTo>
                    <a:pt x="540284" y="317284"/>
                    <a:pt x="549927" y="320242"/>
                    <a:pt x="552092" y="320242"/>
                  </a:cubicBezTo>
                  <a:cubicBezTo>
                    <a:pt x="553164" y="320242"/>
                    <a:pt x="558078" y="320498"/>
                    <a:pt x="562433" y="320684"/>
                  </a:cubicBezTo>
                  <a:cubicBezTo>
                    <a:pt x="563202" y="320754"/>
                    <a:pt x="563970" y="320778"/>
                    <a:pt x="564692" y="320801"/>
                  </a:cubicBezTo>
                  <a:cubicBezTo>
                    <a:pt x="564949" y="320824"/>
                    <a:pt x="565158" y="320824"/>
                    <a:pt x="565414" y="320824"/>
                  </a:cubicBezTo>
                  <a:cubicBezTo>
                    <a:pt x="566043" y="320847"/>
                    <a:pt x="566625" y="320894"/>
                    <a:pt x="567138" y="320917"/>
                  </a:cubicBezTo>
                  <a:cubicBezTo>
                    <a:pt x="567324" y="320917"/>
                    <a:pt x="567511" y="320917"/>
                    <a:pt x="567697" y="320941"/>
                  </a:cubicBezTo>
                  <a:cubicBezTo>
                    <a:pt x="568000" y="320941"/>
                    <a:pt x="568326" y="320964"/>
                    <a:pt x="568559" y="320964"/>
                  </a:cubicBezTo>
                  <a:cubicBezTo>
                    <a:pt x="569304" y="320987"/>
                    <a:pt x="569770" y="321034"/>
                    <a:pt x="569770" y="321034"/>
                  </a:cubicBezTo>
                  <a:lnTo>
                    <a:pt x="569770" y="321034"/>
                  </a:lnTo>
                  <a:cubicBezTo>
                    <a:pt x="569770" y="321034"/>
                    <a:pt x="580739" y="332842"/>
                    <a:pt x="580739" y="332842"/>
                  </a:cubicBezTo>
                  <a:lnTo>
                    <a:pt x="580739" y="346350"/>
                  </a:lnTo>
                  <a:close/>
                </a:path>
              </a:pathLst>
            </a:custGeom>
            <a:solidFill>
              <a:srgbClr val="EB821E"/>
            </a:solidFill>
            <a:ln w="9025" cap="flat">
              <a:solidFill>
                <a:srgbClr val="EB82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5D58A0F1-9A67-0E12-811D-BDBB2873546A}"/>
                </a:ext>
              </a:extLst>
            </p:cNvPr>
            <p:cNvSpPr/>
            <p:nvPr/>
          </p:nvSpPr>
          <p:spPr>
            <a:xfrm>
              <a:off x="6570363" y="3531736"/>
              <a:ext cx="104332" cy="63677"/>
            </a:xfrm>
            <a:custGeom>
              <a:avLst/>
              <a:gdLst>
                <a:gd name="connsiteX0" fmla="*/ 104285 w 104332"/>
                <a:gd name="connsiteY0" fmla="*/ 16818 h 63677"/>
                <a:gd name="connsiteX1" fmla="*/ 104285 w 104332"/>
                <a:gd name="connsiteY1" fmla="*/ 30326 h 63677"/>
                <a:gd name="connsiteX2" fmla="*/ 103517 w 104332"/>
                <a:gd name="connsiteY2" fmla="*/ 32050 h 63677"/>
                <a:gd name="connsiteX3" fmla="*/ 102562 w 104332"/>
                <a:gd name="connsiteY3" fmla="*/ 32842 h 63677"/>
                <a:gd name="connsiteX4" fmla="*/ 100745 w 104332"/>
                <a:gd name="connsiteY4" fmla="*/ 34146 h 63677"/>
                <a:gd name="connsiteX5" fmla="*/ 98766 w 104332"/>
                <a:gd name="connsiteY5" fmla="*/ 35823 h 63677"/>
                <a:gd name="connsiteX6" fmla="*/ 98766 w 104332"/>
                <a:gd name="connsiteY6" fmla="*/ 35823 h 63677"/>
                <a:gd name="connsiteX7" fmla="*/ 96273 w 104332"/>
                <a:gd name="connsiteY7" fmla="*/ 51544 h 63677"/>
                <a:gd name="connsiteX8" fmla="*/ 95412 w 104332"/>
                <a:gd name="connsiteY8" fmla="*/ 60231 h 63677"/>
                <a:gd name="connsiteX9" fmla="*/ 72308 w 104332"/>
                <a:gd name="connsiteY9" fmla="*/ 63608 h 63677"/>
                <a:gd name="connsiteX10" fmla="*/ 66556 w 104332"/>
                <a:gd name="connsiteY10" fmla="*/ 63608 h 63677"/>
                <a:gd name="connsiteX11" fmla="*/ 62713 w 104332"/>
                <a:gd name="connsiteY11" fmla="*/ 63352 h 63677"/>
                <a:gd name="connsiteX12" fmla="*/ 62596 w 104332"/>
                <a:gd name="connsiteY12" fmla="*/ 63352 h 63677"/>
                <a:gd name="connsiteX13" fmla="*/ 59266 w 104332"/>
                <a:gd name="connsiteY13" fmla="*/ 63049 h 63677"/>
                <a:gd name="connsiteX14" fmla="*/ 57286 w 104332"/>
                <a:gd name="connsiteY14" fmla="*/ 62863 h 63677"/>
                <a:gd name="connsiteX15" fmla="*/ 53373 w 104332"/>
                <a:gd name="connsiteY15" fmla="*/ 62420 h 63677"/>
                <a:gd name="connsiteX16" fmla="*/ 39003 w 104332"/>
                <a:gd name="connsiteY16" fmla="*/ 60627 h 63677"/>
                <a:gd name="connsiteX17" fmla="*/ 35976 w 104332"/>
                <a:gd name="connsiteY17" fmla="*/ 60254 h 63677"/>
                <a:gd name="connsiteX18" fmla="*/ 30852 w 104332"/>
                <a:gd name="connsiteY18" fmla="*/ 59718 h 63677"/>
                <a:gd name="connsiteX19" fmla="*/ 28127 w 104332"/>
                <a:gd name="connsiteY19" fmla="*/ 59462 h 63677"/>
                <a:gd name="connsiteX20" fmla="*/ 20581 w 104332"/>
                <a:gd name="connsiteY20" fmla="*/ 58880 h 63677"/>
                <a:gd name="connsiteX21" fmla="*/ 12429 w 104332"/>
                <a:gd name="connsiteY21" fmla="*/ 58344 h 63677"/>
                <a:gd name="connsiteX22" fmla="*/ 10263 w 104332"/>
                <a:gd name="connsiteY22" fmla="*/ 58181 h 63677"/>
                <a:gd name="connsiteX23" fmla="*/ 8447 w 104332"/>
                <a:gd name="connsiteY23" fmla="*/ 58018 h 63677"/>
                <a:gd name="connsiteX24" fmla="*/ 6490 w 104332"/>
                <a:gd name="connsiteY24" fmla="*/ 57762 h 63677"/>
                <a:gd name="connsiteX25" fmla="*/ 5698 w 104332"/>
                <a:gd name="connsiteY25" fmla="*/ 57599 h 63677"/>
                <a:gd name="connsiteX26" fmla="*/ 4185 w 104332"/>
                <a:gd name="connsiteY26" fmla="*/ 56924 h 63677"/>
                <a:gd name="connsiteX27" fmla="*/ 3206 w 104332"/>
                <a:gd name="connsiteY27" fmla="*/ 56085 h 63677"/>
                <a:gd name="connsiteX28" fmla="*/ 1948 w 104332"/>
                <a:gd name="connsiteY28" fmla="*/ 42926 h 63677"/>
                <a:gd name="connsiteX29" fmla="*/ 7469 w 104332"/>
                <a:gd name="connsiteY29" fmla="*/ 37127 h 63677"/>
                <a:gd name="connsiteX30" fmla="*/ 9355 w 104332"/>
                <a:gd name="connsiteY30" fmla="*/ 35520 h 63677"/>
                <a:gd name="connsiteX31" fmla="*/ 10776 w 104332"/>
                <a:gd name="connsiteY31" fmla="*/ 34309 h 63677"/>
                <a:gd name="connsiteX32" fmla="*/ 11032 w 104332"/>
                <a:gd name="connsiteY32" fmla="*/ 34099 h 63677"/>
                <a:gd name="connsiteX33" fmla="*/ 11311 w 104332"/>
                <a:gd name="connsiteY33" fmla="*/ 33890 h 63677"/>
                <a:gd name="connsiteX34" fmla="*/ 11963 w 104332"/>
                <a:gd name="connsiteY34" fmla="*/ 33424 h 63677"/>
                <a:gd name="connsiteX35" fmla="*/ 13501 w 104332"/>
                <a:gd name="connsiteY35" fmla="*/ 32376 h 63677"/>
                <a:gd name="connsiteX36" fmla="*/ 16598 w 104332"/>
                <a:gd name="connsiteY36" fmla="*/ 30187 h 63677"/>
                <a:gd name="connsiteX37" fmla="*/ 17926 w 104332"/>
                <a:gd name="connsiteY37" fmla="*/ 28580 h 63677"/>
                <a:gd name="connsiteX38" fmla="*/ 18811 w 104332"/>
                <a:gd name="connsiteY38" fmla="*/ 13418 h 63677"/>
                <a:gd name="connsiteX39" fmla="*/ 27358 w 104332"/>
                <a:gd name="connsiteY39" fmla="*/ 3030 h 63677"/>
                <a:gd name="connsiteX40" fmla="*/ 29408 w 104332"/>
                <a:gd name="connsiteY40" fmla="*/ 1610 h 63677"/>
                <a:gd name="connsiteX41" fmla="*/ 33553 w 104332"/>
                <a:gd name="connsiteY41" fmla="*/ 352 h 63677"/>
                <a:gd name="connsiteX42" fmla="*/ 61315 w 104332"/>
                <a:gd name="connsiteY42" fmla="*/ 352 h 63677"/>
                <a:gd name="connsiteX43" fmla="*/ 75685 w 104332"/>
                <a:gd name="connsiteY43" fmla="*/ 4172 h 63677"/>
                <a:gd name="connsiteX44" fmla="*/ 86026 w 104332"/>
                <a:gd name="connsiteY44" fmla="*/ 4614 h 63677"/>
                <a:gd name="connsiteX45" fmla="*/ 88285 w 104332"/>
                <a:gd name="connsiteY45" fmla="*/ 4731 h 63677"/>
                <a:gd name="connsiteX46" fmla="*/ 89007 w 104332"/>
                <a:gd name="connsiteY46" fmla="*/ 4754 h 63677"/>
                <a:gd name="connsiteX47" fmla="*/ 90731 w 104332"/>
                <a:gd name="connsiteY47" fmla="*/ 4847 h 63677"/>
                <a:gd name="connsiteX48" fmla="*/ 91290 w 104332"/>
                <a:gd name="connsiteY48" fmla="*/ 4870 h 63677"/>
                <a:gd name="connsiteX49" fmla="*/ 92151 w 104332"/>
                <a:gd name="connsiteY49" fmla="*/ 4894 h 63677"/>
                <a:gd name="connsiteX50" fmla="*/ 93362 w 104332"/>
                <a:gd name="connsiteY50" fmla="*/ 4987 h 63677"/>
                <a:gd name="connsiteX51" fmla="*/ 104332 w 104332"/>
                <a:gd name="connsiteY51" fmla="*/ 16748 h 6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4332" h="63677">
                  <a:moveTo>
                    <a:pt x="104285" y="16818"/>
                  </a:moveTo>
                  <a:lnTo>
                    <a:pt x="104285" y="30326"/>
                  </a:lnTo>
                  <a:cubicBezTo>
                    <a:pt x="104285" y="31002"/>
                    <a:pt x="103983" y="31537"/>
                    <a:pt x="103517" y="32050"/>
                  </a:cubicBezTo>
                  <a:cubicBezTo>
                    <a:pt x="103238" y="32329"/>
                    <a:pt x="102935" y="32585"/>
                    <a:pt x="102562" y="32842"/>
                  </a:cubicBezTo>
                  <a:cubicBezTo>
                    <a:pt x="102026" y="33284"/>
                    <a:pt x="101397" y="33680"/>
                    <a:pt x="100745" y="34146"/>
                  </a:cubicBezTo>
                  <a:cubicBezTo>
                    <a:pt x="100093" y="34612"/>
                    <a:pt x="99418" y="35124"/>
                    <a:pt x="98766" y="35823"/>
                  </a:cubicBezTo>
                  <a:lnTo>
                    <a:pt x="98766" y="35823"/>
                  </a:lnTo>
                  <a:cubicBezTo>
                    <a:pt x="96273" y="38315"/>
                    <a:pt x="96273" y="48772"/>
                    <a:pt x="96273" y="51544"/>
                  </a:cubicBezTo>
                  <a:cubicBezTo>
                    <a:pt x="96273" y="54315"/>
                    <a:pt x="101747" y="58554"/>
                    <a:pt x="95412" y="60231"/>
                  </a:cubicBezTo>
                  <a:cubicBezTo>
                    <a:pt x="89147" y="61931"/>
                    <a:pt x="78177" y="63189"/>
                    <a:pt x="72308" y="63608"/>
                  </a:cubicBezTo>
                  <a:cubicBezTo>
                    <a:pt x="70724" y="63701"/>
                    <a:pt x="68815" y="63701"/>
                    <a:pt x="66556" y="63608"/>
                  </a:cubicBezTo>
                  <a:cubicBezTo>
                    <a:pt x="65391" y="63585"/>
                    <a:pt x="64110" y="63491"/>
                    <a:pt x="62713" y="63352"/>
                  </a:cubicBezTo>
                  <a:cubicBezTo>
                    <a:pt x="62689" y="63375"/>
                    <a:pt x="62643" y="63352"/>
                    <a:pt x="62596" y="63352"/>
                  </a:cubicBezTo>
                  <a:cubicBezTo>
                    <a:pt x="61548" y="63259"/>
                    <a:pt x="60430" y="63142"/>
                    <a:pt x="59266" y="63049"/>
                  </a:cubicBezTo>
                  <a:cubicBezTo>
                    <a:pt x="58614" y="63026"/>
                    <a:pt x="57961" y="62933"/>
                    <a:pt x="57286" y="62863"/>
                  </a:cubicBezTo>
                  <a:cubicBezTo>
                    <a:pt x="56052" y="62700"/>
                    <a:pt x="54724" y="62583"/>
                    <a:pt x="53373" y="62420"/>
                  </a:cubicBezTo>
                  <a:cubicBezTo>
                    <a:pt x="49134" y="61954"/>
                    <a:pt x="44383" y="61349"/>
                    <a:pt x="39003" y="60627"/>
                  </a:cubicBezTo>
                  <a:cubicBezTo>
                    <a:pt x="37979" y="60510"/>
                    <a:pt x="36954" y="60371"/>
                    <a:pt x="35976" y="60254"/>
                  </a:cubicBezTo>
                  <a:cubicBezTo>
                    <a:pt x="34206" y="60045"/>
                    <a:pt x="32505" y="59882"/>
                    <a:pt x="30852" y="59718"/>
                  </a:cubicBezTo>
                  <a:cubicBezTo>
                    <a:pt x="29920" y="59625"/>
                    <a:pt x="29035" y="59532"/>
                    <a:pt x="28127" y="59462"/>
                  </a:cubicBezTo>
                  <a:cubicBezTo>
                    <a:pt x="25448" y="59206"/>
                    <a:pt x="22910" y="59020"/>
                    <a:pt x="20581" y="58880"/>
                  </a:cubicBezTo>
                  <a:cubicBezTo>
                    <a:pt x="17460" y="58670"/>
                    <a:pt x="14735" y="58507"/>
                    <a:pt x="12429" y="58344"/>
                  </a:cubicBezTo>
                  <a:cubicBezTo>
                    <a:pt x="11661" y="58275"/>
                    <a:pt x="10939" y="58228"/>
                    <a:pt x="10263" y="58181"/>
                  </a:cubicBezTo>
                  <a:cubicBezTo>
                    <a:pt x="9611" y="58111"/>
                    <a:pt x="9005" y="58088"/>
                    <a:pt x="8447" y="58018"/>
                  </a:cubicBezTo>
                  <a:cubicBezTo>
                    <a:pt x="7678" y="57948"/>
                    <a:pt x="7026" y="57855"/>
                    <a:pt x="6490" y="57762"/>
                  </a:cubicBezTo>
                  <a:cubicBezTo>
                    <a:pt x="6187" y="57739"/>
                    <a:pt x="5931" y="57669"/>
                    <a:pt x="5698" y="57599"/>
                  </a:cubicBezTo>
                  <a:cubicBezTo>
                    <a:pt x="5209" y="57506"/>
                    <a:pt x="4674" y="57250"/>
                    <a:pt x="4185" y="56924"/>
                  </a:cubicBezTo>
                  <a:cubicBezTo>
                    <a:pt x="3835" y="56667"/>
                    <a:pt x="3509" y="56388"/>
                    <a:pt x="3206" y="56085"/>
                  </a:cubicBezTo>
                  <a:cubicBezTo>
                    <a:pt x="365" y="53244"/>
                    <a:pt x="-1685" y="47188"/>
                    <a:pt x="1948" y="42926"/>
                  </a:cubicBezTo>
                  <a:cubicBezTo>
                    <a:pt x="4254" y="40155"/>
                    <a:pt x="6048" y="38385"/>
                    <a:pt x="7469" y="37127"/>
                  </a:cubicBezTo>
                  <a:cubicBezTo>
                    <a:pt x="8190" y="36498"/>
                    <a:pt x="8796" y="35986"/>
                    <a:pt x="9355" y="35520"/>
                  </a:cubicBezTo>
                  <a:cubicBezTo>
                    <a:pt x="9890" y="35077"/>
                    <a:pt x="10380" y="34728"/>
                    <a:pt x="10776" y="34309"/>
                  </a:cubicBezTo>
                  <a:cubicBezTo>
                    <a:pt x="10869" y="34239"/>
                    <a:pt x="10939" y="34192"/>
                    <a:pt x="11032" y="34099"/>
                  </a:cubicBezTo>
                  <a:cubicBezTo>
                    <a:pt x="11125" y="34030"/>
                    <a:pt x="11195" y="33983"/>
                    <a:pt x="11311" y="33890"/>
                  </a:cubicBezTo>
                  <a:cubicBezTo>
                    <a:pt x="11498" y="33727"/>
                    <a:pt x="11707" y="33587"/>
                    <a:pt x="11963" y="33424"/>
                  </a:cubicBezTo>
                  <a:cubicBezTo>
                    <a:pt x="12429" y="33121"/>
                    <a:pt x="12942" y="32748"/>
                    <a:pt x="13501" y="32376"/>
                  </a:cubicBezTo>
                  <a:cubicBezTo>
                    <a:pt x="14572" y="31631"/>
                    <a:pt x="15760" y="30862"/>
                    <a:pt x="16598" y="30187"/>
                  </a:cubicBezTo>
                  <a:cubicBezTo>
                    <a:pt x="17390" y="29558"/>
                    <a:pt x="17926" y="28975"/>
                    <a:pt x="17926" y="28580"/>
                  </a:cubicBezTo>
                  <a:cubicBezTo>
                    <a:pt x="17926" y="27322"/>
                    <a:pt x="15457" y="18937"/>
                    <a:pt x="18811" y="13418"/>
                  </a:cubicBezTo>
                  <a:cubicBezTo>
                    <a:pt x="20907" y="10017"/>
                    <a:pt x="24004" y="5755"/>
                    <a:pt x="27358" y="3030"/>
                  </a:cubicBezTo>
                  <a:cubicBezTo>
                    <a:pt x="28010" y="2495"/>
                    <a:pt x="28709" y="2006"/>
                    <a:pt x="29408" y="1610"/>
                  </a:cubicBezTo>
                  <a:cubicBezTo>
                    <a:pt x="30759" y="818"/>
                    <a:pt x="32179" y="352"/>
                    <a:pt x="33553" y="352"/>
                  </a:cubicBezTo>
                  <a:cubicBezTo>
                    <a:pt x="39026" y="352"/>
                    <a:pt x="58823" y="-440"/>
                    <a:pt x="61315" y="352"/>
                  </a:cubicBezTo>
                  <a:cubicBezTo>
                    <a:pt x="63877" y="1214"/>
                    <a:pt x="73519" y="4172"/>
                    <a:pt x="75685" y="4172"/>
                  </a:cubicBezTo>
                  <a:cubicBezTo>
                    <a:pt x="76757" y="4172"/>
                    <a:pt x="81671" y="4428"/>
                    <a:pt x="86026" y="4614"/>
                  </a:cubicBezTo>
                  <a:cubicBezTo>
                    <a:pt x="86795" y="4684"/>
                    <a:pt x="87563" y="4707"/>
                    <a:pt x="88285" y="4731"/>
                  </a:cubicBezTo>
                  <a:cubicBezTo>
                    <a:pt x="88541" y="4754"/>
                    <a:pt x="88751" y="4754"/>
                    <a:pt x="89007" y="4754"/>
                  </a:cubicBezTo>
                  <a:cubicBezTo>
                    <a:pt x="89636" y="4777"/>
                    <a:pt x="90218" y="4824"/>
                    <a:pt x="90731" y="4847"/>
                  </a:cubicBezTo>
                  <a:cubicBezTo>
                    <a:pt x="90917" y="4847"/>
                    <a:pt x="91103" y="4847"/>
                    <a:pt x="91290" y="4870"/>
                  </a:cubicBezTo>
                  <a:cubicBezTo>
                    <a:pt x="91592" y="4870"/>
                    <a:pt x="91918" y="4894"/>
                    <a:pt x="92151" y="4894"/>
                  </a:cubicBezTo>
                  <a:cubicBezTo>
                    <a:pt x="92897" y="4963"/>
                    <a:pt x="93362" y="4987"/>
                    <a:pt x="93362" y="4987"/>
                  </a:cubicBezTo>
                  <a:lnTo>
                    <a:pt x="104332" y="16748"/>
                  </a:lnTo>
                  <a:close/>
                </a:path>
              </a:pathLst>
            </a:custGeom>
            <a:solidFill>
              <a:srgbClr val="EB821E"/>
            </a:solidFill>
            <a:ln w="18049" cap="flat">
              <a:solidFill>
                <a:srgbClr val="EB82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EE944861-B790-E60B-E556-DD3D1060A24F}"/>
                </a:ext>
              </a:extLst>
            </p:cNvPr>
            <p:cNvSpPr/>
            <p:nvPr/>
          </p:nvSpPr>
          <p:spPr>
            <a:xfrm>
              <a:off x="6570363" y="3531736"/>
              <a:ext cx="104332" cy="63677"/>
            </a:xfrm>
            <a:custGeom>
              <a:avLst/>
              <a:gdLst>
                <a:gd name="connsiteX0" fmla="*/ 104285 w 104332"/>
                <a:gd name="connsiteY0" fmla="*/ 16818 h 63677"/>
                <a:gd name="connsiteX1" fmla="*/ 104285 w 104332"/>
                <a:gd name="connsiteY1" fmla="*/ 30326 h 63677"/>
                <a:gd name="connsiteX2" fmla="*/ 103517 w 104332"/>
                <a:gd name="connsiteY2" fmla="*/ 32050 h 63677"/>
                <a:gd name="connsiteX3" fmla="*/ 102562 w 104332"/>
                <a:gd name="connsiteY3" fmla="*/ 32842 h 63677"/>
                <a:gd name="connsiteX4" fmla="*/ 100745 w 104332"/>
                <a:gd name="connsiteY4" fmla="*/ 34146 h 63677"/>
                <a:gd name="connsiteX5" fmla="*/ 98766 w 104332"/>
                <a:gd name="connsiteY5" fmla="*/ 35823 h 63677"/>
                <a:gd name="connsiteX6" fmla="*/ 98766 w 104332"/>
                <a:gd name="connsiteY6" fmla="*/ 35823 h 63677"/>
                <a:gd name="connsiteX7" fmla="*/ 96273 w 104332"/>
                <a:gd name="connsiteY7" fmla="*/ 51544 h 63677"/>
                <a:gd name="connsiteX8" fmla="*/ 95412 w 104332"/>
                <a:gd name="connsiteY8" fmla="*/ 60231 h 63677"/>
                <a:gd name="connsiteX9" fmla="*/ 72308 w 104332"/>
                <a:gd name="connsiteY9" fmla="*/ 63608 h 63677"/>
                <a:gd name="connsiteX10" fmla="*/ 66556 w 104332"/>
                <a:gd name="connsiteY10" fmla="*/ 63608 h 63677"/>
                <a:gd name="connsiteX11" fmla="*/ 62713 w 104332"/>
                <a:gd name="connsiteY11" fmla="*/ 63352 h 63677"/>
                <a:gd name="connsiteX12" fmla="*/ 62596 w 104332"/>
                <a:gd name="connsiteY12" fmla="*/ 63352 h 63677"/>
                <a:gd name="connsiteX13" fmla="*/ 59266 w 104332"/>
                <a:gd name="connsiteY13" fmla="*/ 63049 h 63677"/>
                <a:gd name="connsiteX14" fmla="*/ 57286 w 104332"/>
                <a:gd name="connsiteY14" fmla="*/ 62863 h 63677"/>
                <a:gd name="connsiteX15" fmla="*/ 53373 w 104332"/>
                <a:gd name="connsiteY15" fmla="*/ 62420 h 63677"/>
                <a:gd name="connsiteX16" fmla="*/ 39003 w 104332"/>
                <a:gd name="connsiteY16" fmla="*/ 60627 h 63677"/>
                <a:gd name="connsiteX17" fmla="*/ 35976 w 104332"/>
                <a:gd name="connsiteY17" fmla="*/ 60254 h 63677"/>
                <a:gd name="connsiteX18" fmla="*/ 30852 w 104332"/>
                <a:gd name="connsiteY18" fmla="*/ 59718 h 63677"/>
                <a:gd name="connsiteX19" fmla="*/ 28127 w 104332"/>
                <a:gd name="connsiteY19" fmla="*/ 59462 h 63677"/>
                <a:gd name="connsiteX20" fmla="*/ 20581 w 104332"/>
                <a:gd name="connsiteY20" fmla="*/ 58880 h 63677"/>
                <a:gd name="connsiteX21" fmla="*/ 12429 w 104332"/>
                <a:gd name="connsiteY21" fmla="*/ 58344 h 63677"/>
                <a:gd name="connsiteX22" fmla="*/ 10263 w 104332"/>
                <a:gd name="connsiteY22" fmla="*/ 58181 h 63677"/>
                <a:gd name="connsiteX23" fmla="*/ 8447 w 104332"/>
                <a:gd name="connsiteY23" fmla="*/ 58018 h 63677"/>
                <a:gd name="connsiteX24" fmla="*/ 6490 w 104332"/>
                <a:gd name="connsiteY24" fmla="*/ 57762 h 63677"/>
                <a:gd name="connsiteX25" fmla="*/ 5698 w 104332"/>
                <a:gd name="connsiteY25" fmla="*/ 57599 h 63677"/>
                <a:gd name="connsiteX26" fmla="*/ 4185 w 104332"/>
                <a:gd name="connsiteY26" fmla="*/ 56924 h 63677"/>
                <a:gd name="connsiteX27" fmla="*/ 3206 w 104332"/>
                <a:gd name="connsiteY27" fmla="*/ 56085 h 63677"/>
                <a:gd name="connsiteX28" fmla="*/ 1948 w 104332"/>
                <a:gd name="connsiteY28" fmla="*/ 42926 h 63677"/>
                <a:gd name="connsiteX29" fmla="*/ 7469 w 104332"/>
                <a:gd name="connsiteY29" fmla="*/ 37127 h 63677"/>
                <a:gd name="connsiteX30" fmla="*/ 9355 w 104332"/>
                <a:gd name="connsiteY30" fmla="*/ 35520 h 63677"/>
                <a:gd name="connsiteX31" fmla="*/ 10776 w 104332"/>
                <a:gd name="connsiteY31" fmla="*/ 34309 h 63677"/>
                <a:gd name="connsiteX32" fmla="*/ 11032 w 104332"/>
                <a:gd name="connsiteY32" fmla="*/ 34099 h 63677"/>
                <a:gd name="connsiteX33" fmla="*/ 11311 w 104332"/>
                <a:gd name="connsiteY33" fmla="*/ 33890 h 63677"/>
                <a:gd name="connsiteX34" fmla="*/ 11963 w 104332"/>
                <a:gd name="connsiteY34" fmla="*/ 33424 h 63677"/>
                <a:gd name="connsiteX35" fmla="*/ 13501 w 104332"/>
                <a:gd name="connsiteY35" fmla="*/ 32376 h 63677"/>
                <a:gd name="connsiteX36" fmla="*/ 16598 w 104332"/>
                <a:gd name="connsiteY36" fmla="*/ 30187 h 63677"/>
                <a:gd name="connsiteX37" fmla="*/ 17926 w 104332"/>
                <a:gd name="connsiteY37" fmla="*/ 28580 h 63677"/>
                <a:gd name="connsiteX38" fmla="*/ 18811 w 104332"/>
                <a:gd name="connsiteY38" fmla="*/ 13418 h 63677"/>
                <a:gd name="connsiteX39" fmla="*/ 27358 w 104332"/>
                <a:gd name="connsiteY39" fmla="*/ 3030 h 63677"/>
                <a:gd name="connsiteX40" fmla="*/ 29408 w 104332"/>
                <a:gd name="connsiteY40" fmla="*/ 1610 h 63677"/>
                <a:gd name="connsiteX41" fmla="*/ 33553 w 104332"/>
                <a:gd name="connsiteY41" fmla="*/ 352 h 63677"/>
                <a:gd name="connsiteX42" fmla="*/ 61315 w 104332"/>
                <a:gd name="connsiteY42" fmla="*/ 352 h 63677"/>
                <a:gd name="connsiteX43" fmla="*/ 75685 w 104332"/>
                <a:gd name="connsiteY43" fmla="*/ 4172 h 63677"/>
                <a:gd name="connsiteX44" fmla="*/ 86026 w 104332"/>
                <a:gd name="connsiteY44" fmla="*/ 4614 h 63677"/>
                <a:gd name="connsiteX45" fmla="*/ 88285 w 104332"/>
                <a:gd name="connsiteY45" fmla="*/ 4731 h 63677"/>
                <a:gd name="connsiteX46" fmla="*/ 89007 w 104332"/>
                <a:gd name="connsiteY46" fmla="*/ 4754 h 63677"/>
                <a:gd name="connsiteX47" fmla="*/ 90731 w 104332"/>
                <a:gd name="connsiteY47" fmla="*/ 4847 h 63677"/>
                <a:gd name="connsiteX48" fmla="*/ 91290 w 104332"/>
                <a:gd name="connsiteY48" fmla="*/ 4870 h 63677"/>
                <a:gd name="connsiteX49" fmla="*/ 92151 w 104332"/>
                <a:gd name="connsiteY49" fmla="*/ 4894 h 63677"/>
                <a:gd name="connsiteX50" fmla="*/ 93362 w 104332"/>
                <a:gd name="connsiteY50" fmla="*/ 4987 h 63677"/>
                <a:gd name="connsiteX51" fmla="*/ 104332 w 104332"/>
                <a:gd name="connsiteY51" fmla="*/ 16748 h 6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4332" h="63677">
                  <a:moveTo>
                    <a:pt x="104285" y="16818"/>
                  </a:moveTo>
                  <a:lnTo>
                    <a:pt x="104285" y="30326"/>
                  </a:lnTo>
                  <a:cubicBezTo>
                    <a:pt x="104285" y="31002"/>
                    <a:pt x="103983" y="31537"/>
                    <a:pt x="103517" y="32050"/>
                  </a:cubicBezTo>
                  <a:cubicBezTo>
                    <a:pt x="103238" y="32329"/>
                    <a:pt x="102935" y="32585"/>
                    <a:pt x="102562" y="32842"/>
                  </a:cubicBezTo>
                  <a:cubicBezTo>
                    <a:pt x="102026" y="33284"/>
                    <a:pt x="101397" y="33680"/>
                    <a:pt x="100745" y="34146"/>
                  </a:cubicBezTo>
                  <a:cubicBezTo>
                    <a:pt x="100093" y="34612"/>
                    <a:pt x="99418" y="35124"/>
                    <a:pt x="98766" y="35823"/>
                  </a:cubicBezTo>
                  <a:lnTo>
                    <a:pt x="98766" y="35823"/>
                  </a:lnTo>
                  <a:cubicBezTo>
                    <a:pt x="96273" y="38315"/>
                    <a:pt x="96273" y="48772"/>
                    <a:pt x="96273" y="51544"/>
                  </a:cubicBezTo>
                  <a:cubicBezTo>
                    <a:pt x="96273" y="54315"/>
                    <a:pt x="101747" y="58554"/>
                    <a:pt x="95412" y="60231"/>
                  </a:cubicBezTo>
                  <a:cubicBezTo>
                    <a:pt x="89147" y="61931"/>
                    <a:pt x="78177" y="63189"/>
                    <a:pt x="72308" y="63608"/>
                  </a:cubicBezTo>
                  <a:cubicBezTo>
                    <a:pt x="70724" y="63701"/>
                    <a:pt x="68815" y="63701"/>
                    <a:pt x="66556" y="63608"/>
                  </a:cubicBezTo>
                  <a:cubicBezTo>
                    <a:pt x="65391" y="63585"/>
                    <a:pt x="64110" y="63491"/>
                    <a:pt x="62713" y="63352"/>
                  </a:cubicBezTo>
                  <a:cubicBezTo>
                    <a:pt x="62689" y="63375"/>
                    <a:pt x="62643" y="63352"/>
                    <a:pt x="62596" y="63352"/>
                  </a:cubicBezTo>
                  <a:cubicBezTo>
                    <a:pt x="61548" y="63259"/>
                    <a:pt x="60430" y="63142"/>
                    <a:pt x="59266" y="63049"/>
                  </a:cubicBezTo>
                  <a:cubicBezTo>
                    <a:pt x="58614" y="63026"/>
                    <a:pt x="57961" y="62933"/>
                    <a:pt x="57286" y="62863"/>
                  </a:cubicBezTo>
                  <a:cubicBezTo>
                    <a:pt x="56052" y="62700"/>
                    <a:pt x="54724" y="62583"/>
                    <a:pt x="53373" y="62420"/>
                  </a:cubicBezTo>
                  <a:cubicBezTo>
                    <a:pt x="49134" y="61954"/>
                    <a:pt x="44383" y="61349"/>
                    <a:pt x="39003" y="60627"/>
                  </a:cubicBezTo>
                  <a:cubicBezTo>
                    <a:pt x="37979" y="60510"/>
                    <a:pt x="36954" y="60371"/>
                    <a:pt x="35976" y="60254"/>
                  </a:cubicBezTo>
                  <a:cubicBezTo>
                    <a:pt x="34206" y="60045"/>
                    <a:pt x="32505" y="59882"/>
                    <a:pt x="30852" y="59718"/>
                  </a:cubicBezTo>
                  <a:cubicBezTo>
                    <a:pt x="29920" y="59625"/>
                    <a:pt x="29035" y="59532"/>
                    <a:pt x="28127" y="59462"/>
                  </a:cubicBezTo>
                  <a:cubicBezTo>
                    <a:pt x="25448" y="59206"/>
                    <a:pt x="22910" y="59020"/>
                    <a:pt x="20581" y="58880"/>
                  </a:cubicBezTo>
                  <a:cubicBezTo>
                    <a:pt x="17460" y="58670"/>
                    <a:pt x="14735" y="58507"/>
                    <a:pt x="12429" y="58344"/>
                  </a:cubicBezTo>
                  <a:cubicBezTo>
                    <a:pt x="11661" y="58275"/>
                    <a:pt x="10939" y="58228"/>
                    <a:pt x="10263" y="58181"/>
                  </a:cubicBezTo>
                  <a:cubicBezTo>
                    <a:pt x="9611" y="58111"/>
                    <a:pt x="9005" y="58088"/>
                    <a:pt x="8447" y="58018"/>
                  </a:cubicBezTo>
                  <a:cubicBezTo>
                    <a:pt x="7678" y="57948"/>
                    <a:pt x="7026" y="57855"/>
                    <a:pt x="6490" y="57762"/>
                  </a:cubicBezTo>
                  <a:cubicBezTo>
                    <a:pt x="6187" y="57739"/>
                    <a:pt x="5931" y="57669"/>
                    <a:pt x="5698" y="57599"/>
                  </a:cubicBezTo>
                  <a:cubicBezTo>
                    <a:pt x="5209" y="57506"/>
                    <a:pt x="4674" y="57250"/>
                    <a:pt x="4185" y="56924"/>
                  </a:cubicBezTo>
                  <a:cubicBezTo>
                    <a:pt x="3835" y="56667"/>
                    <a:pt x="3509" y="56388"/>
                    <a:pt x="3206" y="56085"/>
                  </a:cubicBezTo>
                  <a:cubicBezTo>
                    <a:pt x="365" y="53244"/>
                    <a:pt x="-1685" y="47188"/>
                    <a:pt x="1948" y="42926"/>
                  </a:cubicBezTo>
                  <a:cubicBezTo>
                    <a:pt x="4254" y="40155"/>
                    <a:pt x="6048" y="38385"/>
                    <a:pt x="7469" y="37127"/>
                  </a:cubicBezTo>
                  <a:cubicBezTo>
                    <a:pt x="8190" y="36498"/>
                    <a:pt x="8796" y="35986"/>
                    <a:pt x="9355" y="35520"/>
                  </a:cubicBezTo>
                  <a:cubicBezTo>
                    <a:pt x="9890" y="35077"/>
                    <a:pt x="10380" y="34728"/>
                    <a:pt x="10776" y="34309"/>
                  </a:cubicBezTo>
                  <a:cubicBezTo>
                    <a:pt x="10869" y="34239"/>
                    <a:pt x="10939" y="34192"/>
                    <a:pt x="11032" y="34099"/>
                  </a:cubicBezTo>
                  <a:cubicBezTo>
                    <a:pt x="11125" y="34030"/>
                    <a:pt x="11195" y="33983"/>
                    <a:pt x="11311" y="33890"/>
                  </a:cubicBezTo>
                  <a:cubicBezTo>
                    <a:pt x="11498" y="33727"/>
                    <a:pt x="11707" y="33587"/>
                    <a:pt x="11963" y="33424"/>
                  </a:cubicBezTo>
                  <a:cubicBezTo>
                    <a:pt x="12429" y="33121"/>
                    <a:pt x="12942" y="32748"/>
                    <a:pt x="13501" y="32376"/>
                  </a:cubicBezTo>
                  <a:cubicBezTo>
                    <a:pt x="14572" y="31631"/>
                    <a:pt x="15760" y="30862"/>
                    <a:pt x="16598" y="30187"/>
                  </a:cubicBezTo>
                  <a:cubicBezTo>
                    <a:pt x="17390" y="29558"/>
                    <a:pt x="17926" y="28975"/>
                    <a:pt x="17926" y="28580"/>
                  </a:cubicBezTo>
                  <a:cubicBezTo>
                    <a:pt x="17926" y="27322"/>
                    <a:pt x="15457" y="18937"/>
                    <a:pt x="18811" y="13418"/>
                  </a:cubicBezTo>
                  <a:cubicBezTo>
                    <a:pt x="20907" y="10017"/>
                    <a:pt x="24004" y="5755"/>
                    <a:pt x="27358" y="3030"/>
                  </a:cubicBezTo>
                  <a:cubicBezTo>
                    <a:pt x="28010" y="2495"/>
                    <a:pt x="28709" y="2006"/>
                    <a:pt x="29408" y="1610"/>
                  </a:cubicBezTo>
                  <a:cubicBezTo>
                    <a:pt x="30759" y="818"/>
                    <a:pt x="32179" y="352"/>
                    <a:pt x="33553" y="352"/>
                  </a:cubicBezTo>
                  <a:cubicBezTo>
                    <a:pt x="39026" y="352"/>
                    <a:pt x="58823" y="-440"/>
                    <a:pt x="61315" y="352"/>
                  </a:cubicBezTo>
                  <a:cubicBezTo>
                    <a:pt x="63877" y="1214"/>
                    <a:pt x="73519" y="4172"/>
                    <a:pt x="75685" y="4172"/>
                  </a:cubicBezTo>
                  <a:cubicBezTo>
                    <a:pt x="76757" y="4172"/>
                    <a:pt x="81671" y="4428"/>
                    <a:pt x="86026" y="4614"/>
                  </a:cubicBezTo>
                  <a:cubicBezTo>
                    <a:pt x="86795" y="4684"/>
                    <a:pt x="87563" y="4707"/>
                    <a:pt x="88285" y="4731"/>
                  </a:cubicBezTo>
                  <a:cubicBezTo>
                    <a:pt x="88541" y="4754"/>
                    <a:pt x="88751" y="4754"/>
                    <a:pt x="89007" y="4754"/>
                  </a:cubicBezTo>
                  <a:cubicBezTo>
                    <a:pt x="89636" y="4777"/>
                    <a:pt x="90218" y="4824"/>
                    <a:pt x="90731" y="4847"/>
                  </a:cubicBezTo>
                  <a:cubicBezTo>
                    <a:pt x="90917" y="4847"/>
                    <a:pt x="91103" y="4847"/>
                    <a:pt x="91290" y="4870"/>
                  </a:cubicBezTo>
                  <a:cubicBezTo>
                    <a:pt x="91592" y="4870"/>
                    <a:pt x="91918" y="4894"/>
                    <a:pt x="92151" y="4894"/>
                  </a:cubicBezTo>
                  <a:cubicBezTo>
                    <a:pt x="92897" y="4963"/>
                    <a:pt x="93362" y="4987"/>
                    <a:pt x="93362" y="4987"/>
                  </a:cubicBezTo>
                  <a:lnTo>
                    <a:pt x="104332" y="16748"/>
                  </a:lnTo>
                  <a:close/>
                </a:path>
              </a:pathLst>
            </a:custGeom>
            <a:noFill/>
            <a:ln w="601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2E9C9B36-83E9-3ACD-B3D3-2F7A198F9A98}"/>
                </a:ext>
              </a:extLst>
            </p:cNvPr>
            <p:cNvSpPr/>
            <p:nvPr/>
          </p:nvSpPr>
          <p:spPr>
            <a:xfrm>
              <a:off x="5259889" y="2699792"/>
              <a:ext cx="1125448" cy="1100155"/>
            </a:xfrm>
            <a:custGeom>
              <a:avLst/>
              <a:gdLst>
                <a:gd name="connsiteX0" fmla="*/ 1125332 w 1125448"/>
                <a:gd name="connsiteY0" fmla="*/ 257798 h 1100155"/>
                <a:gd name="connsiteX1" fmla="*/ 1125263 w 1125448"/>
                <a:gd name="connsiteY1" fmla="*/ 257985 h 1100155"/>
                <a:gd name="connsiteX2" fmla="*/ 1124051 w 1125448"/>
                <a:gd name="connsiteY2" fmla="*/ 261222 h 1100155"/>
                <a:gd name="connsiteX3" fmla="*/ 1123656 w 1125448"/>
                <a:gd name="connsiteY3" fmla="*/ 262247 h 1100155"/>
                <a:gd name="connsiteX4" fmla="*/ 1123097 w 1125448"/>
                <a:gd name="connsiteY4" fmla="*/ 263458 h 1100155"/>
                <a:gd name="connsiteX5" fmla="*/ 1122747 w 1125448"/>
                <a:gd name="connsiteY5" fmla="*/ 264343 h 1100155"/>
                <a:gd name="connsiteX6" fmla="*/ 1094985 w 1125448"/>
                <a:gd name="connsiteY6" fmla="*/ 342901 h 1100155"/>
                <a:gd name="connsiteX7" fmla="*/ 1087439 w 1125448"/>
                <a:gd name="connsiteY7" fmla="*/ 397702 h 1100155"/>
                <a:gd name="connsiteX8" fmla="*/ 1074770 w 1125448"/>
                <a:gd name="connsiteY8" fmla="*/ 428841 h 1100155"/>
                <a:gd name="connsiteX9" fmla="*/ 1084062 w 1125448"/>
                <a:gd name="connsiteY9" fmla="*/ 456603 h 1100155"/>
                <a:gd name="connsiteX10" fmla="*/ 1085204 w 1125448"/>
                <a:gd name="connsiteY10" fmla="*/ 490374 h 1100155"/>
                <a:gd name="connsiteX11" fmla="*/ 1087439 w 1125448"/>
                <a:gd name="connsiteY11" fmla="*/ 541705 h 1100155"/>
                <a:gd name="connsiteX12" fmla="*/ 1090001 w 1125448"/>
                <a:gd name="connsiteY12" fmla="*/ 562806 h 1100155"/>
                <a:gd name="connsiteX13" fmla="*/ 1103440 w 1125448"/>
                <a:gd name="connsiteY13" fmla="*/ 567790 h 1100155"/>
                <a:gd name="connsiteX14" fmla="*/ 1094147 w 1125448"/>
                <a:gd name="connsiteY14" fmla="*/ 589753 h 1100155"/>
                <a:gd name="connsiteX15" fmla="*/ 1088208 w 1125448"/>
                <a:gd name="connsiteY15" fmla="*/ 614953 h 1100155"/>
                <a:gd name="connsiteX16" fmla="*/ 1087859 w 1125448"/>
                <a:gd name="connsiteY16" fmla="*/ 618865 h 1100155"/>
                <a:gd name="connsiteX17" fmla="*/ 1087183 w 1125448"/>
                <a:gd name="connsiteY17" fmla="*/ 621520 h 1100155"/>
                <a:gd name="connsiteX18" fmla="*/ 1086065 w 1125448"/>
                <a:gd name="connsiteY18" fmla="*/ 624548 h 1100155"/>
                <a:gd name="connsiteX19" fmla="*/ 1084808 w 1125448"/>
                <a:gd name="connsiteY19" fmla="*/ 627320 h 1100155"/>
                <a:gd name="connsiteX20" fmla="*/ 1082665 w 1125448"/>
                <a:gd name="connsiteY20" fmla="*/ 631302 h 1100155"/>
                <a:gd name="connsiteX21" fmla="*/ 1079847 w 1125448"/>
                <a:gd name="connsiteY21" fmla="*/ 636030 h 1100155"/>
                <a:gd name="connsiteX22" fmla="*/ 1079078 w 1125448"/>
                <a:gd name="connsiteY22" fmla="*/ 637241 h 1100155"/>
                <a:gd name="connsiteX23" fmla="*/ 1078286 w 1125448"/>
                <a:gd name="connsiteY23" fmla="*/ 638313 h 1100155"/>
                <a:gd name="connsiteX24" fmla="*/ 1076679 w 1125448"/>
                <a:gd name="connsiteY24" fmla="*/ 640083 h 1100155"/>
                <a:gd name="connsiteX25" fmla="*/ 1075422 w 1125448"/>
                <a:gd name="connsiteY25" fmla="*/ 641201 h 1100155"/>
                <a:gd name="connsiteX26" fmla="*/ 1073605 w 1125448"/>
                <a:gd name="connsiteY26" fmla="*/ 642621 h 1100155"/>
                <a:gd name="connsiteX27" fmla="*/ 1073582 w 1125448"/>
                <a:gd name="connsiteY27" fmla="*/ 642621 h 1100155"/>
                <a:gd name="connsiteX28" fmla="*/ 1072417 w 1125448"/>
                <a:gd name="connsiteY28" fmla="*/ 643460 h 1100155"/>
                <a:gd name="connsiteX29" fmla="*/ 1072394 w 1125448"/>
                <a:gd name="connsiteY29" fmla="*/ 643460 h 1100155"/>
                <a:gd name="connsiteX30" fmla="*/ 1070764 w 1125448"/>
                <a:gd name="connsiteY30" fmla="*/ 644764 h 1100155"/>
                <a:gd name="connsiteX31" fmla="*/ 1070740 w 1125448"/>
                <a:gd name="connsiteY31" fmla="*/ 644764 h 1100155"/>
                <a:gd name="connsiteX32" fmla="*/ 1070181 w 1125448"/>
                <a:gd name="connsiteY32" fmla="*/ 645300 h 1100155"/>
                <a:gd name="connsiteX33" fmla="*/ 1067363 w 1125448"/>
                <a:gd name="connsiteY33" fmla="*/ 649632 h 1100155"/>
                <a:gd name="connsiteX34" fmla="*/ 1066688 w 1125448"/>
                <a:gd name="connsiteY34" fmla="*/ 651774 h 1100155"/>
                <a:gd name="connsiteX35" fmla="*/ 1066688 w 1125448"/>
                <a:gd name="connsiteY35" fmla="*/ 651774 h 1100155"/>
                <a:gd name="connsiteX36" fmla="*/ 1065943 w 1125448"/>
                <a:gd name="connsiteY36" fmla="*/ 656013 h 1100155"/>
                <a:gd name="connsiteX37" fmla="*/ 1065943 w 1125448"/>
                <a:gd name="connsiteY37" fmla="*/ 656013 h 1100155"/>
                <a:gd name="connsiteX38" fmla="*/ 1065547 w 1125448"/>
                <a:gd name="connsiteY38" fmla="*/ 663932 h 1100155"/>
                <a:gd name="connsiteX39" fmla="*/ 1065547 w 1125448"/>
                <a:gd name="connsiteY39" fmla="*/ 701801 h 1100155"/>
                <a:gd name="connsiteX40" fmla="*/ 1046216 w 1125448"/>
                <a:gd name="connsiteY40" fmla="*/ 733802 h 1100155"/>
                <a:gd name="connsiteX41" fmla="*/ 1044912 w 1125448"/>
                <a:gd name="connsiteY41" fmla="*/ 743631 h 1100155"/>
                <a:gd name="connsiteX42" fmla="*/ 1044655 w 1125448"/>
                <a:gd name="connsiteY42" fmla="*/ 756603 h 1100155"/>
                <a:gd name="connsiteX43" fmla="*/ 1044679 w 1125448"/>
                <a:gd name="connsiteY43" fmla="*/ 758862 h 1100155"/>
                <a:gd name="connsiteX44" fmla="*/ 1044655 w 1125448"/>
                <a:gd name="connsiteY44" fmla="*/ 763474 h 1100155"/>
                <a:gd name="connsiteX45" fmla="*/ 1044586 w 1125448"/>
                <a:gd name="connsiteY45" fmla="*/ 764731 h 1100155"/>
                <a:gd name="connsiteX46" fmla="*/ 1043631 w 1125448"/>
                <a:gd name="connsiteY46" fmla="*/ 770880 h 1100155"/>
                <a:gd name="connsiteX47" fmla="*/ 1042839 w 1125448"/>
                <a:gd name="connsiteY47" fmla="*/ 772580 h 1100155"/>
                <a:gd name="connsiteX48" fmla="*/ 1041395 w 1125448"/>
                <a:gd name="connsiteY48" fmla="*/ 774210 h 1100155"/>
                <a:gd name="connsiteX49" fmla="*/ 1020201 w 1125448"/>
                <a:gd name="connsiteY49" fmla="*/ 785390 h 1100155"/>
                <a:gd name="connsiteX50" fmla="*/ 1014774 w 1125448"/>
                <a:gd name="connsiteY50" fmla="*/ 788068 h 1100155"/>
                <a:gd name="connsiteX51" fmla="*/ 1011257 w 1125448"/>
                <a:gd name="connsiteY51" fmla="*/ 789978 h 1100155"/>
                <a:gd name="connsiteX52" fmla="*/ 1009371 w 1125448"/>
                <a:gd name="connsiteY52" fmla="*/ 791119 h 1100155"/>
                <a:gd name="connsiteX53" fmla="*/ 1005854 w 1125448"/>
                <a:gd name="connsiteY53" fmla="*/ 793495 h 1100155"/>
                <a:gd name="connsiteX54" fmla="*/ 1005831 w 1125448"/>
                <a:gd name="connsiteY54" fmla="*/ 793495 h 1100155"/>
                <a:gd name="connsiteX55" fmla="*/ 1002733 w 1125448"/>
                <a:gd name="connsiteY55" fmla="*/ 796057 h 1100155"/>
                <a:gd name="connsiteX56" fmla="*/ 1001685 w 1125448"/>
                <a:gd name="connsiteY56" fmla="*/ 797081 h 1100155"/>
                <a:gd name="connsiteX57" fmla="*/ 1000730 w 1125448"/>
                <a:gd name="connsiteY57" fmla="*/ 798129 h 1100155"/>
                <a:gd name="connsiteX58" fmla="*/ 999053 w 1125448"/>
                <a:gd name="connsiteY58" fmla="*/ 800295 h 1100155"/>
                <a:gd name="connsiteX59" fmla="*/ 979629 w 1125448"/>
                <a:gd name="connsiteY59" fmla="*/ 846666 h 1100155"/>
                <a:gd name="connsiteX60" fmla="*/ 971385 w 1125448"/>
                <a:gd name="connsiteY60" fmla="*/ 862597 h 1100155"/>
                <a:gd name="connsiteX61" fmla="*/ 969661 w 1125448"/>
                <a:gd name="connsiteY61" fmla="*/ 865461 h 1100155"/>
                <a:gd name="connsiteX62" fmla="*/ 967705 w 1125448"/>
                <a:gd name="connsiteY62" fmla="*/ 868419 h 1100155"/>
                <a:gd name="connsiteX63" fmla="*/ 966354 w 1125448"/>
                <a:gd name="connsiteY63" fmla="*/ 870236 h 1100155"/>
                <a:gd name="connsiteX64" fmla="*/ 965236 w 1125448"/>
                <a:gd name="connsiteY64" fmla="*/ 871633 h 1100155"/>
                <a:gd name="connsiteX65" fmla="*/ 963885 w 1125448"/>
                <a:gd name="connsiteY65" fmla="*/ 873147 h 1100155"/>
                <a:gd name="connsiteX66" fmla="*/ 961021 w 1125448"/>
                <a:gd name="connsiteY66" fmla="*/ 875732 h 1100155"/>
                <a:gd name="connsiteX67" fmla="*/ 957876 w 1125448"/>
                <a:gd name="connsiteY67" fmla="*/ 877805 h 1100155"/>
                <a:gd name="connsiteX68" fmla="*/ 956060 w 1125448"/>
                <a:gd name="connsiteY68" fmla="*/ 878667 h 1100155"/>
                <a:gd name="connsiteX69" fmla="*/ 956036 w 1125448"/>
                <a:gd name="connsiteY69" fmla="*/ 878667 h 1100155"/>
                <a:gd name="connsiteX70" fmla="*/ 952054 w 1125448"/>
                <a:gd name="connsiteY70" fmla="*/ 879994 h 1100155"/>
                <a:gd name="connsiteX71" fmla="*/ 952031 w 1125448"/>
                <a:gd name="connsiteY71" fmla="*/ 879994 h 1100155"/>
                <a:gd name="connsiteX72" fmla="*/ 950121 w 1125448"/>
                <a:gd name="connsiteY72" fmla="*/ 880460 h 1100155"/>
                <a:gd name="connsiteX73" fmla="*/ 938569 w 1125448"/>
                <a:gd name="connsiteY73" fmla="*/ 882183 h 1100155"/>
                <a:gd name="connsiteX74" fmla="*/ 920752 w 1125448"/>
                <a:gd name="connsiteY74" fmla="*/ 887074 h 1100155"/>
                <a:gd name="connsiteX75" fmla="*/ 913206 w 1125448"/>
                <a:gd name="connsiteY75" fmla="*/ 894947 h 1100155"/>
                <a:gd name="connsiteX76" fmla="*/ 909386 w 1125448"/>
                <a:gd name="connsiteY76" fmla="*/ 900513 h 1100155"/>
                <a:gd name="connsiteX77" fmla="*/ 909386 w 1125448"/>
                <a:gd name="connsiteY77" fmla="*/ 900513 h 1100155"/>
                <a:gd name="connsiteX78" fmla="*/ 906382 w 1125448"/>
                <a:gd name="connsiteY78" fmla="*/ 904169 h 1100155"/>
                <a:gd name="connsiteX79" fmla="*/ 905241 w 1125448"/>
                <a:gd name="connsiteY79" fmla="*/ 905334 h 1100155"/>
                <a:gd name="connsiteX80" fmla="*/ 897182 w 1125448"/>
                <a:gd name="connsiteY80" fmla="*/ 910667 h 1100155"/>
                <a:gd name="connsiteX81" fmla="*/ 884815 w 1125448"/>
                <a:gd name="connsiteY81" fmla="*/ 915325 h 1100155"/>
                <a:gd name="connsiteX82" fmla="*/ 881997 w 1125448"/>
                <a:gd name="connsiteY82" fmla="*/ 916467 h 1100155"/>
                <a:gd name="connsiteX83" fmla="*/ 880786 w 1125448"/>
                <a:gd name="connsiteY83" fmla="*/ 917095 h 1100155"/>
                <a:gd name="connsiteX84" fmla="*/ 879109 w 1125448"/>
                <a:gd name="connsiteY84" fmla="*/ 918306 h 1100155"/>
                <a:gd name="connsiteX85" fmla="*/ 876897 w 1125448"/>
                <a:gd name="connsiteY85" fmla="*/ 924152 h 1100155"/>
                <a:gd name="connsiteX86" fmla="*/ 880180 w 1125448"/>
                <a:gd name="connsiteY86" fmla="*/ 935984 h 1100155"/>
                <a:gd name="connsiteX87" fmla="*/ 880204 w 1125448"/>
                <a:gd name="connsiteY87" fmla="*/ 936054 h 1100155"/>
                <a:gd name="connsiteX88" fmla="*/ 880763 w 1125448"/>
                <a:gd name="connsiteY88" fmla="*/ 938150 h 1100155"/>
                <a:gd name="connsiteX89" fmla="*/ 881042 w 1125448"/>
                <a:gd name="connsiteY89" fmla="*/ 940106 h 1100155"/>
                <a:gd name="connsiteX90" fmla="*/ 881066 w 1125448"/>
                <a:gd name="connsiteY90" fmla="*/ 940316 h 1100155"/>
                <a:gd name="connsiteX91" fmla="*/ 881159 w 1125448"/>
                <a:gd name="connsiteY91" fmla="*/ 942691 h 1100155"/>
                <a:gd name="connsiteX92" fmla="*/ 866789 w 1125448"/>
                <a:gd name="connsiteY92" fmla="*/ 974692 h 1100155"/>
                <a:gd name="connsiteX93" fmla="*/ 864483 w 1125448"/>
                <a:gd name="connsiteY93" fmla="*/ 976672 h 1100155"/>
                <a:gd name="connsiteX94" fmla="*/ 864017 w 1125448"/>
                <a:gd name="connsiteY94" fmla="*/ 977067 h 1100155"/>
                <a:gd name="connsiteX95" fmla="*/ 863528 w 1125448"/>
                <a:gd name="connsiteY95" fmla="*/ 977463 h 1100155"/>
                <a:gd name="connsiteX96" fmla="*/ 862783 w 1125448"/>
                <a:gd name="connsiteY96" fmla="*/ 978185 h 1100155"/>
                <a:gd name="connsiteX97" fmla="*/ 862038 w 1125448"/>
                <a:gd name="connsiteY97" fmla="*/ 978907 h 1100155"/>
                <a:gd name="connsiteX98" fmla="*/ 861316 w 1125448"/>
                <a:gd name="connsiteY98" fmla="*/ 979653 h 1100155"/>
                <a:gd name="connsiteX99" fmla="*/ 860547 w 1125448"/>
                <a:gd name="connsiteY99" fmla="*/ 980445 h 1100155"/>
                <a:gd name="connsiteX100" fmla="*/ 859708 w 1125448"/>
                <a:gd name="connsiteY100" fmla="*/ 981400 h 1100155"/>
                <a:gd name="connsiteX101" fmla="*/ 858823 w 1125448"/>
                <a:gd name="connsiteY101" fmla="*/ 982424 h 1100155"/>
                <a:gd name="connsiteX102" fmla="*/ 857589 w 1125448"/>
                <a:gd name="connsiteY102" fmla="*/ 983938 h 1100155"/>
                <a:gd name="connsiteX103" fmla="*/ 857123 w 1125448"/>
                <a:gd name="connsiteY103" fmla="*/ 984497 h 1100155"/>
                <a:gd name="connsiteX104" fmla="*/ 856262 w 1125448"/>
                <a:gd name="connsiteY104" fmla="*/ 985568 h 1100155"/>
                <a:gd name="connsiteX105" fmla="*/ 855540 w 1125448"/>
                <a:gd name="connsiteY105" fmla="*/ 986453 h 1100155"/>
                <a:gd name="connsiteX106" fmla="*/ 854049 w 1125448"/>
                <a:gd name="connsiteY106" fmla="*/ 988456 h 1100155"/>
                <a:gd name="connsiteX107" fmla="*/ 853304 w 1125448"/>
                <a:gd name="connsiteY107" fmla="*/ 989434 h 1100155"/>
                <a:gd name="connsiteX108" fmla="*/ 852582 w 1125448"/>
                <a:gd name="connsiteY108" fmla="*/ 990553 h 1100155"/>
                <a:gd name="connsiteX109" fmla="*/ 852465 w 1125448"/>
                <a:gd name="connsiteY109" fmla="*/ 990739 h 1100155"/>
                <a:gd name="connsiteX110" fmla="*/ 851417 w 1125448"/>
                <a:gd name="connsiteY110" fmla="*/ 992276 h 1100155"/>
                <a:gd name="connsiteX111" fmla="*/ 851114 w 1125448"/>
                <a:gd name="connsiteY111" fmla="*/ 992742 h 1100155"/>
                <a:gd name="connsiteX112" fmla="*/ 849717 w 1125448"/>
                <a:gd name="connsiteY112" fmla="*/ 994931 h 1100155"/>
                <a:gd name="connsiteX113" fmla="*/ 849042 w 1125448"/>
                <a:gd name="connsiteY113" fmla="*/ 996049 h 1100155"/>
                <a:gd name="connsiteX114" fmla="*/ 848320 w 1125448"/>
                <a:gd name="connsiteY114" fmla="*/ 997190 h 1100155"/>
                <a:gd name="connsiteX115" fmla="*/ 845665 w 1125448"/>
                <a:gd name="connsiteY115" fmla="*/ 1001755 h 1100155"/>
                <a:gd name="connsiteX116" fmla="*/ 843871 w 1125448"/>
                <a:gd name="connsiteY116" fmla="*/ 1005272 h 1100155"/>
                <a:gd name="connsiteX117" fmla="*/ 843289 w 1125448"/>
                <a:gd name="connsiteY117" fmla="*/ 1006413 h 1100155"/>
                <a:gd name="connsiteX118" fmla="*/ 843173 w 1125448"/>
                <a:gd name="connsiteY118" fmla="*/ 1006623 h 1100155"/>
                <a:gd name="connsiteX119" fmla="*/ 843103 w 1125448"/>
                <a:gd name="connsiteY119" fmla="*/ 1006716 h 1100155"/>
                <a:gd name="connsiteX120" fmla="*/ 842916 w 1125448"/>
                <a:gd name="connsiteY120" fmla="*/ 1007019 h 1100155"/>
                <a:gd name="connsiteX121" fmla="*/ 842124 w 1125448"/>
                <a:gd name="connsiteY121" fmla="*/ 1008812 h 1100155"/>
                <a:gd name="connsiteX122" fmla="*/ 841239 w 1125448"/>
                <a:gd name="connsiteY122" fmla="*/ 1010582 h 1100155"/>
                <a:gd name="connsiteX123" fmla="*/ 840867 w 1125448"/>
                <a:gd name="connsiteY123" fmla="*/ 1011514 h 1100155"/>
                <a:gd name="connsiteX124" fmla="*/ 840471 w 1125448"/>
                <a:gd name="connsiteY124" fmla="*/ 1012399 h 1100155"/>
                <a:gd name="connsiteX125" fmla="*/ 838794 w 1125448"/>
                <a:gd name="connsiteY125" fmla="*/ 1016288 h 1100155"/>
                <a:gd name="connsiteX126" fmla="*/ 838212 w 1125448"/>
                <a:gd name="connsiteY126" fmla="*/ 1017639 h 1100155"/>
                <a:gd name="connsiteX127" fmla="*/ 837653 w 1125448"/>
                <a:gd name="connsiteY127" fmla="*/ 1019176 h 1100155"/>
                <a:gd name="connsiteX128" fmla="*/ 837490 w 1125448"/>
                <a:gd name="connsiteY128" fmla="*/ 1019549 h 1100155"/>
                <a:gd name="connsiteX129" fmla="*/ 836535 w 1125448"/>
                <a:gd name="connsiteY129" fmla="*/ 1022274 h 1100155"/>
                <a:gd name="connsiteX130" fmla="*/ 836139 w 1125448"/>
                <a:gd name="connsiteY130" fmla="*/ 1023438 h 1100155"/>
                <a:gd name="connsiteX131" fmla="*/ 835766 w 1125448"/>
                <a:gd name="connsiteY131" fmla="*/ 1024766 h 1100155"/>
                <a:gd name="connsiteX132" fmla="*/ 835673 w 1125448"/>
                <a:gd name="connsiteY132" fmla="*/ 1025069 h 1100155"/>
                <a:gd name="connsiteX133" fmla="*/ 835370 w 1125448"/>
                <a:gd name="connsiteY133" fmla="*/ 1026047 h 1100155"/>
                <a:gd name="connsiteX134" fmla="*/ 834904 w 1125448"/>
                <a:gd name="connsiteY134" fmla="*/ 1027910 h 1100155"/>
                <a:gd name="connsiteX135" fmla="*/ 834718 w 1125448"/>
                <a:gd name="connsiteY135" fmla="*/ 1028492 h 1100155"/>
                <a:gd name="connsiteX136" fmla="*/ 834322 w 1125448"/>
                <a:gd name="connsiteY136" fmla="*/ 1030449 h 1100155"/>
                <a:gd name="connsiteX137" fmla="*/ 834299 w 1125448"/>
                <a:gd name="connsiteY137" fmla="*/ 1030705 h 1100155"/>
                <a:gd name="connsiteX138" fmla="*/ 834206 w 1125448"/>
                <a:gd name="connsiteY138" fmla="*/ 1031357 h 1100155"/>
                <a:gd name="connsiteX139" fmla="*/ 834089 w 1125448"/>
                <a:gd name="connsiteY139" fmla="*/ 1032568 h 1100155"/>
                <a:gd name="connsiteX140" fmla="*/ 834089 w 1125448"/>
                <a:gd name="connsiteY140" fmla="*/ 1032824 h 1100155"/>
                <a:gd name="connsiteX141" fmla="*/ 833996 w 1125448"/>
                <a:gd name="connsiteY141" fmla="*/ 1033616 h 1100155"/>
                <a:gd name="connsiteX142" fmla="*/ 834788 w 1125448"/>
                <a:gd name="connsiteY142" fmla="*/ 1062286 h 1100155"/>
                <a:gd name="connsiteX143" fmla="*/ 836954 w 1125448"/>
                <a:gd name="connsiteY143" fmla="*/ 1069273 h 1100155"/>
                <a:gd name="connsiteX144" fmla="*/ 838724 w 1125448"/>
                <a:gd name="connsiteY144" fmla="*/ 1073023 h 1100155"/>
                <a:gd name="connsiteX145" fmla="*/ 840587 w 1125448"/>
                <a:gd name="connsiteY145" fmla="*/ 1076749 h 1100155"/>
                <a:gd name="connsiteX146" fmla="*/ 843312 w 1125448"/>
                <a:gd name="connsiteY146" fmla="*/ 1082898 h 1100155"/>
                <a:gd name="connsiteX147" fmla="*/ 843662 w 1125448"/>
                <a:gd name="connsiteY147" fmla="*/ 1083923 h 1100155"/>
                <a:gd name="connsiteX148" fmla="*/ 844127 w 1125448"/>
                <a:gd name="connsiteY148" fmla="*/ 1086671 h 1100155"/>
                <a:gd name="connsiteX149" fmla="*/ 844686 w 1125448"/>
                <a:gd name="connsiteY149" fmla="*/ 1090770 h 1100155"/>
                <a:gd name="connsiteX150" fmla="*/ 844989 w 1125448"/>
                <a:gd name="connsiteY150" fmla="*/ 1092121 h 1100155"/>
                <a:gd name="connsiteX151" fmla="*/ 845059 w 1125448"/>
                <a:gd name="connsiteY151" fmla="*/ 1092493 h 1100155"/>
                <a:gd name="connsiteX152" fmla="*/ 845408 w 1125448"/>
                <a:gd name="connsiteY152" fmla="*/ 1094124 h 1100155"/>
                <a:gd name="connsiteX153" fmla="*/ 845525 w 1125448"/>
                <a:gd name="connsiteY153" fmla="*/ 1097501 h 1100155"/>
                <a:gd name="connsiteX154" fmla="*/ 845129 w 1125448"/>
                <a:gd name="connsiteY154" fmla="*/ 1098526 h 1100155"/>
                <a:gd name="connsiteX155" fmla="*/ 844663 w 1125448"/>
                <a:gd name="connsiteY155" fmla="*/ 1099084 h 1100155"/>
                <a:gd name="connsiteX156" fmla="*/ 840797 w 1125448"/>
                <a:gd name="connsiteY156" fmla="*/ 1100156 h 1100155"/>
                <a:gd name="connsiteX157" fmla="*/ 840774 w 1125448"/>
                <a:gd name="connsiteY157" fmla="*/ 1100156 h 1100155"/>
                <a:gd name="connsiteX158" fmla="*/ 807096 w 1125448"/>
                <a:gd name="connsiteY158" fmla="*/ 1090910 h 1100155"/>
                <a:gd name="connsiteX159" fmla="*/ 782618 w 1125448"/>
                <a:gd name="connsiteY159" fmla="*/ 1092610 h 1100155"/>
                <a:gd name="connsiteX160" fmla="*/ 768295 w 1125448"/>
                <a:gd name="connsiteY160" fmla="*/ 1076540 h 1100155"/>
                <a:gd name="connsiteX161" fmla="*/ 776796 w 1125448"/>
                <a:gd name="connsiteY161" fmla="*/ 1060563 h 1100155"/>
                <a:gd name="connsiteX162" fmla="*/ 788511 w 1125448"/>
                <a:gd name="connsiteY162" fmla="*/ 1042862 h 1100155"/>
                <a:gd name="connsiteX163" fmla="*/ 780173 w 1125448"/>
                <a:gd name="connsiteY163" fmla="*/ 1014285 h 1100155"/>
                <a:gd name="connsiteX164" fmla="*/ 753203 w 1125448"/>
                <a:gd name="connsiteY164" fmla="*/ 1037855 h 1100155"/>
                <a:gd name="connsiteX165" fmla="*/ 744702 w 1125448"/>
                <a:gd name="connsiteY165" fmla="*/ 1045424 h 1100155"/>
                <a:gd name="connsiteX166" fmla="*/ 729004 w 1125448"/>
                <a:gd name="connsiteY166" fmla="*/ 1058094 h 1100155"/>
                <a:gd name="connsiteX167" fmla="*/ 715263 w 1125448"/>
                <a:gd name="connsiteY167" fmla="*/ 1049593 h 1100155"/>
                <a:gd name="connsiteX168" fmla="*/ 694162 w 1125448"/>
                <a:gd name="connsiteY168" fmla="*/ 1031916 h 1100155"/>
                <a:gd name="connsiteX169" fmla="*/ 664724 w 1125448"/>
                <a:gd name="connsiteY169" fmla="*/ 1043724 h 1100155"/>
                <a:gd name="connsiteX170" fmla="*/ 647861 w 1125448"/>
                <a:gd name="connsiteY170" fmla="*/ 1051363 h 1100155"/>
                <a:gd name="connsiteX171" fmla="*/ 599814 w 1125448"/>
                <a:gd name="connsiteY171" fmla="*/ 1029377 h 1100155"/>
                <a:gd name="connsiteX172" fmla="*/ 544267 w 1125448"/>
                <a:gd name="connsiteY172" fmla="*/ 1014308 h 1100155"/>
                <a:gd name="connsiteX173" fmla="*/ 522304 w 1125448"/>
                <a:gd name="connsiteY173" fmla="*/ 1018477 h 1100155"/>
                <a:gd name="connsiteX174" fmla="*/ 508843 w 1125448"/>
                <a:gd name="connsiteY174" fmla="*/ 1025208 h 1100155"/>
                <a:gd name="connsiteX175" fmla="*/ 472627 w 1125448"/>
                <a:gd name="connsiteY175" fmla="*/ 1028585 h 1100155"/>
                <a:gd name="connsiteX176" fmla="*/ 431333 w 1125448"/>
                <a:gd name="connsiteY176" fmla="*/ 1068225 h 1100155"/>
                <a:gd name="connsiteX177" fmla="*/ 404363 w 1125448"/>
                <a:gd name="connsiteY177" fmla="*/ 1072394 h 1100155"/>
                <a:gd name="connsiteX178" fmla="*/ 396002 w 1125448"/>
                <a:gd name="connsiteY178" fmla="*/ 1072674 h 1100155"/>
                <a:gd name="connsiteX179" fmla="*/ 396445 w 1125448"/>
                <a:gd name="connsiteY179" fmla="*/ 1064848 h 1100155"/>
                <a:gd name="connsiteX180" fmla="*/ 376601 w 1125448"/>
                <a:gd name="connsiteY180" fmla="*/ 1040789 h 1100155"/>
                <a:gd name="connsiteX181" fmla="*/ 364607 w 1125448"/>
                <a:gd name="connsiteY181" fmla="*/ 1036271 h 1100155"/>
                <a:gd name="connsiteX182" fmla="*/ 337847 w 1125448"/>
                <a:gd name="connsiteY182" fmla="*/ 1019735 h 1100155"/>
                <a:gd name="connsiteX183" fmla="*/ 324338 w 1125448"/>
                <a:gd name="connsiteY183" fmla="*/ 990692 h 1100155"/>
                <a:gd name="connsiteX184" fmla="*/ 320100 w 1125448"/>
                <a:gd name="connsiteY184" fmla="*/ 950261 h 1100155"/>
                <a:gd name="connsiteX185" fmla="*/ 333561 w 1125448"/>
                <a:gd name="connsiteY185" fmla="*/ 932537 h 1100155"/>
                <a:gd name="connsiteX186" fmla="*/ 332350 w 1125448"/>
                <a:gd name="connsiteY186" fmla="*/ 910644 h 1100155"/>
                <a:gd name="connsiteX187" fmla="*/ 317584 w 1125448"/>
                <a:gd name="connsiteY187" fmla="*/ 919075 h 1100155"/>
                <a:gd name="connsiteX188" fmla="*/ 287680 w 1125448"/>
                <a:gd name="connsiteY188" fmla="*/ 919075 h 1100155"/>
                <a:gd name="connsiteX189" fmla="*/ 185762 w 1125448"/>
                <a:gd name="connsiteY189" fmla="*/ 913602 h 1100155"/>
                <a:gd name="connsiteX190" fmla="*/ 149988 w 1125448"/>
                <a:gd name="connsiteY190" fmla="*/ 899278 h 1100155"/>
                <a:gd name="connsiteX191" fmla="*/ 147823 w 1125448"/>
                <a:gd name="connsiteY191" fmla="*/ 863062 h 1100155"/>
                <a:gd name="connsiteX192" fmla="*/ 140696 w 1125448"/>
                <a:gd name="connsiteY192" fmla="*/ 823842 h 1100155"/>
                <a:gd name="connsiteX193" fmla="*/ 111630 w 1125448"/>
                <a:gd name="connsiteY193" fmla="*/ 800272 h 1100155"/>
                <a:gd name="connsiteX194" fmla="*/ 128492 w 1125448"/>
                <a:gd name="connsiteY194" fmla="*/ 793541 h 1100155"/>
                <a:gd name="connsiteX195" fmla="*/ 138600 w 1125448"/>
                <a:gd name="connsiteY195" fmla="*/ 775864 h 1100155"/>
                <a:gd name="connsiteX196" fmla="*/ 132265 w 1125448"/>
                <a:gd name="connsiteY196" fmla="*/ 741348 h 1100155"/>
                <a:gd name="connsiteX197" fmla="*/ 121761 w 1125448"/>
                <a:gd name="connsiteY197" fmla="*/ 700055 h 1100155"/>
                <a:gd name="connsiteX198" fmla="*/ 120457 w 1125448"/>
                <a:gd name="connsiteY198" fmla="*/ 673085 h 1100155"/>
                <a:gd name="connsiteX199" fmla="*/ 109068 w 1125448"/>
                <a:gd name="connsiteY199" fmla="*/ 654942 h 1100155"/>
                <a:gd name="connsiteX200" fmla="*/ 102547 w 1125448"/>
                <a:gd name="connsiteY200" fmla="*/ 649958 h 1100155"/>
                <a:gd name="connsiteX201" fmla="*/ 101009 w 1125448"/>
                <a:gd name="connsiteY201" fmla="*/ 648933 h 1100155"/>
                <a:gd name="connsiteX202" fmla="*/ 100986 w 1125448"/>
                <a:gd name="connsiteY202" fmla="*/ 648910 h 1100155"/>
                <a:gd name="connsiteX203" fmla="*/ 123857 w 1125448"/>
                <a:gd name="connsiteY203" fmla="*/ 631768 h 1100155"/>
                <a:gd name="connsiteX204" fmla="*/ 128934 w 1125448"/>
                <a:gd name="connsiteY204" fmla="*/ 609060 h 1100155"/>
                <a:gd name="connsiteX205" fmla="*/ 139042 w 1125448"/>
                <a:gd name="connsiteY205" fmla="*/ 589683 h 1100155"/>
                <a:gd name="connsiteX206" fmla="*/ 156766 w 1125448"/>
                <a:gd name="connsiteY206" fmla="*/ 554258 h 1100155"/>
                <a:gd name="connsiteX207" fmla="*/ 164312 w 1125448"/>
                <a:gd name="connsiteY207" fmla="*/ 538281 h 1100155"/>
                <a:gd name="connsiteX208" fmla="*/ 173605 w 1125448"/>
                <a:gd name="connsiteY208" fmla="*/ 506281 h 1100155"/>
                <a:gd name="connsiteX209" fmla="*/ 155881 w 1125448"/>
                <a:gd name="connsiteY209" fmla="*/ 470018 h 1100155"/>
                <a:gd name="connsiteX210" fmla="*/ 144911 w 1125448"/>
                <a:gd name="connsiteY210" fmla="*/ 446425 h 1100155"/>
                <a:gd name="connsiteX211" fmla="*/ 149150 w 1125448"/>
                <a:gd name="connsiteY211" fmla="*/ 432963 h 1100155"/>
                <a:gd name="connsiteX212" fmla="*/ 158396 w 1125448"/>
                <a:gd name="connsiteY212" fmla="*/ 413633 h 1100155"/>
                <a:gd name="connsiteX213" fmla="*/ 158396 w 1125448"/>
                <a:gd name="connsiteY213" fmla="*/ 398471 h 1100155"/>
                <a:gd name="connsiteX214" fmla="*/ 124695 w 1125448"/>
                <a:gd name="connsiteY214" fmla="*/ 390925 h 1100155"/>
                <a:gd name="connsiteX215" fmla="*/ 124695 w 1125448"/>
                <a:gd name="connsiteY215" fmla="*/ 383286 h 1100155"/>
                <a:gd name="connsiteX216" fmla="*/ 37078 w 1125448"/>
                <a:gd name="connsiteY216" fmla="*/ 383286 h 1100155"/>
                <a:gd name="connsiteX217" fmla="*/ 13508 w 1125448"/>
                <a:gd name="connsiteY217" fmla="*/ 378255 h 1100155"/>
                <a:gd name="connsiteX218" fmla="*/ 15581 w 1125448"/>
                <a:gd name="connsiteY218" fmla="*/ 351285 h 1100155"/>
                <a:gd name="connsiteX219" fmla="*/ 15581 w 1125448"/>
                <a:gd name="connsiteY219" fmla="*/ 327692 h 1100155"/>
                <a:gd name="connsiteX220" fmla="*/ 6778 w 1125448"/>
                <a:gd name="connsiteY220" fmla="*/ 301561 h 1100155"/>
                <a:gd name="connsiteX221" fmla="*/ 15232 w 1125448"/>
                <a:gd name="connsiteY221" fmla="*/ 277968 h 1100155"/>
                <a:gd name="connsiteX222" fmla="*/ 12553 w 1125448"/>
                <a:gd name="connsiteY222" fmla="*/ 269816 h 1100155"/>
                <a:gd name="connsiteX223" fmla="*/ 5939 w 1125448"/>
                <a:gd name="connsiteY223" fmla="*/ 258963 h 1100155"/>
                <a:gd name="connsiteX224" fmla="*/ 10131 w 1125448"/>
                <a:gd name="connsiteY224" fmla="*/ 245152 h 1100155"/>
                <a:gd name="connsiteX225" fmla="*/ 6754 w 1125448"/>
                <a:gd name="connsiteY225" fmla="*/ 219882 h 1100155"/>
                <a:gd name="connsiteX226" fmla="*/ 0 w 1125448"/>
                <a:gd name="connsiteY226" fmla="*/ 202205 h 1100155"/>
                <a:gd name="connsiteX227" fmla="*/ 15232 w 1125448"/>
                <a:gd name="connsiteY227" fmla="*/ 186973 h 1100155"/>
                <a:gd name="connsiteX228" fmla="*/ 15232 w 1125448"/>
                <a:gd name="connsiteY228" fmla="*/ 156673 h 1100155"/>
                <a:gd name="connsiteX229" fmla="*/ 13019 w 1125448"/>
                <a:gd name="connsiteY229" fmla="*/ 152620 h 1100155"/>
                <a:gd name="connsiteX230" fmla="*/ 204976 w 1125448"/>
                <a:gd name="connsiteY230" fmla="*/ 149895 h 1100155"/>
                <a:gd name="connsiteX231" fmla="*/ 320146 w 1125448"/>
                <a:gd name="connsiteY231" fmla="*/ 148288 h 1100155"/>
                <a:gd name="connsiteX232" fmla="*/ 320146 w 1125448"/>
                <a:gd name="connsiteY232" fmla="*/ 128887 h 1100155"/>
                <a:gd name="connsiteX233" fmla="*/ 324385 w 1125448"/>
                <a:gd name="connsiteY233" fmla="*/ 106087 h 1100155"/>
                <a:gd name="connsiteX234" fmla="*/ 330254 w 1125448"/>
                <a:gd name="connsiteY234" fmla="*/ 76648 h 1100155"/>
                <a:gd name="connsiteX235" fmla="*/ 322708 w 1125448"/>
                <a:gd name="connsiteY235" fmla="*/ 44647 h 1100155"/>
                <a:gd name="connsiteX236" fmla="*/ 338732 w 1125448"/>
                <a:gd name="connsiteY236" fmla="*/ 21846 h 1100155"/>
                <a:gd name="connsiteX237" fmla="*/ 338732 w 1125448"/>
                <a:gd name="connsiteY237" fmla="*/ 0 h 1100155"/>
                <a:gd name="connsiteX238" fmla="*/ 346743 w 1125448"/>
                <a:gd name="connsiteY238" fmla="*/ 1537 h 1100155"/>
                <a:gd name="connsiteX239" fmla="*/ 346767 w 1125448"/>
                <a:gd name="connsiteY239" fmla="*/ 1537 h 1100155"/>
                <a:gd name="connsiteX240" fmla="*/ 374040 w 1125448"/>
                <a:gd name="connsiteY240" fmla="*/ 21031 h 1100155"/>
                <a:gd name="connsiteX241" fmla="*/ 374040 w 1125448"/>
                <a:gd name="connsiteY241" fmla="*/ 53032 h 1100155"/>
                <a:gd name="connsiteX242" fmla="*/ 385894 w 1125448"/>
                <a:gd name="connsiteY242" fmla="*/ 80863 h 1100155"/>
                <a:gd name="connsiteX243" fmla="*/ 393463 w 1125448"/>
                <a:gd name="connsiteY243" fmla="*/ 111210 h 1100155"/>
                <a:gd name="connsiteX244" fmla="*/ 402756 w 1125448"/>
                <a:gd name="connsiteY244" fmla="*/ 144049 h 1100155"/>
                <a:gd name="connsiteX245" fmla="*/ 416218 w 1125448"/>
                <a:gd name="connsiteY245" fmla="*/ 152597 h 1100155"/>
                <a:gd name="connsiteX246" fmla="*/ 427956 w 1125448"/>
                <a:gd name="connsiteY246" fmla="*/ 173488 h 1100155"/>
                <a:gd name="connsiteX247" fmla="*/ 451526 w 1125448"/>
                <a:gd name="connsiteY247" fmla="*/ 180219 h 1100155"/>
                <a:gd name="connsiteX248" fmla="*/ 462519 w 1125448"/>
                <a:gd name="connsiteY248" fmla="*/ 203020 h 1100155"/>
                <a:gd name="connsiteX249" fmla="*/ 486088 w 1125448"/>
                <a:gd name="connsiteY249" fmla="*/ 213920 h 1100155"/>
                <a:gd name="connsiteX250" fmla="*/ 518927 w 1125448"/>
                <a:gd name="connsiteY250" fmla="*/ 213920 h 1100155"/>
                <a:gd name="connsiteX251" fmla="*/ 990879 w 1125448"/>
                <a:gd name="connsiteY251" fmla="*/ 248017 h 1100155"/>
                <a:gd name="connsiteX252" fmla="*/ 1125449 w 1125448"/>
                <a:gd name="connsiteY252" fmla="*/ 257705 h 11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</a:cxnLst>
              <a:rect l="l" t="t" r="r" b="b"/>
              <a:pathLst>
                <a:path w="1125448" h="1100155">
                  <a:moveTo>
                    <a:pt x="1125332" y="257798"/>
                  </a:moveTo>
                  <a:cubicBezTo>
                    <a:pt x="1125332" y="257798"/>
                    <a:pt x="1125332" y="257868"/>
                    <a:pt x="1125263" y="257985"/>
                  </a:cubicBezTo>
                  <a:cubicBezTo>
                    <a:pt x="1125053" y="258474"/>
                    <a:pt x="1124634" y="259568"/>
                    <a:pt x="1124051" y="261222"/>
                  </a:cubicBezTo>
                  <a:cubicBezTo>
                    <a:pt x="1123888" y="261571"/>
                    <a:pt x="1123772" y="261897"/>
                    <a:pt x="1123656" y="262247"/>
                  </a:cubicBezTo>
                  <a:cubicBezTo>
                    <a:pt x="1123446" y="262596"/>
                    <a:pt x="1123260" y="263039"/>
                    <a:pt x="1123097" y="263458"/>
                  </a:cubicBezTo>
                  <a:cubicBezTo>
                    <a:pt x="1122980" y="263737"/>
                    <a:pt x="1122910" y="264017"/>
                    <a:pt x="1122747" y="264343"/>
                  </a:cubicBezTo>
                  <a:cubicBezTo>
                    <a:pt x="1116482" y="280506"/>
                    <a:pt x="1100389" y="322755"/>
                    <a:pt x="1094985" y="342901"/>
                  </a:cubicBezTo>
                  <a:cubicBezTo>
                    <a:pt x="1088255" y="368170"/>
                    <a:pt x="1090816" y="384241"/>
                    <a:pt x="1087439" y="397702"/>
                  </a:cubicBezTo>
                  <a:cubicBezTo>
                    <a:pt x="1084062" y="411164"/>
                    <a:pt x="1074770" y="424672"/>
                    <a:pt x="1074770" y="428841"/>
                  </a:cubicBezTo>
                  <a:cubicBezTo>
                    <a:pt x="1074770" y="433010"/>
                    <a:pt x="1084062" y="445680"/>
                    <a:pt x="1084062" y="456603"/>
                  </a:cubicBezTo>
                  <a:cubicBezTo>
                    <a:pt x="1084062" y="460888"/>
                    <a:pt x="1084528" y="474932"/>
                    <a:pt x="1085204" y="490374"/>
                  </a:cubicBezTo>
                  <a:cubicBezTo>
                    <a:pt x="1086228" y="514293"/>
                    <a:pt x="1087439" y="541705"/>
                    <a:pt x="1087439" y="541705"/>
                  </a:cubicBezTo>
                  <a:cubicBezTo>
                    <a:pt x="1087439" y="541705"/>
                    <a:pt x="1084877" y="561944"/>
                    <a:pt x="1090001" y="562806"/>
                  </a:cubicBezTo>
                  <a:cubicBezTo>
                    <a:pt x="1094799" y="563575"/>
                    <a:pt x="1102788" y="567441"/>
                    <a:pt x="1103440" y="567790"/>
                  </a:cubicBezTo>
                  <a:lnTo>
                    <a:pt x="1094147" y="589753"/>
                  </a:lnTo>
                  <a:cubicBezTo>
                    <a:pt x="1094147" y="589753"/>
                    <a:pt x="1088208" y="609992"/>
                    <a:pt x="1088208" y="614953"/>
                  </a:cubicBezTo>
                  <a:cubicBezTo>
                    <a:pt x="1088208" y="616210"/>
                    <a:pt x="1088115" y="617514"/>
                    <a:pt x="1087859" y="618865"/>
                  </a:cubicBezTo>
                  <a:cubicBezTo>
                    <a:pt x="1087672" y="619727"/>
                    <a:pt x="1087463" y="620589"/>
                    <a:pt x="1087183" y="621520"/>
                  </a:cubicBezTo>
                  <a:cubicBezTo>
                    <a:pt x="1086880" y="622475"/>
                    <a:pt x="1086508" y="623477"/>
                    <a:pt x="1086065" y="624548"/>
                  </a:cubicBezTo>
                  <a:cubicBezTo>
                    <a:pt x="1085716" y="625410"/>
                    <a:pt x="1085297" y="626341"/>
                    <a:pt x="1084808" y="627320"/>
                  </a:cubicBezTo>
                  <a:cubicBezTo>
                    <a:pt x="1084179" y="628554"/>
                    <a:pt x="1083480" y="629858"/>
                    <a:pt x="1082665" y="631302"/>
                  </a:cubicBezTo>
                  <a:cubicBezTo>
                    <a:pt x="1081826" y="632746"/>
                    <a:pt x="1080895" y="634307"/>
                    <a:pt x="1079847" y="636030"/>
                  </a:cubicBezTo>
                  <a:cubicBezTo>
                    <a:pt x="1079567" y="636473"/>
                    <a:pt x="1079311" y="636869"/>
                    <a:pt x="1079078" y="637241"/>
                  </a:cubicBezTo>
                  <a:cubicBezTo>
                    <a:pt x="1078799" y="637637"/>
                    <a:pt x="1078519" y="637987"/>
                    <a:pt x="1078286" y="638313"/>
                  </a:cubicBezTo>
                  <a:cubicBezTo>
                    <a:pt x="1077727" y="638965"/>
                    <a:pt x="1077215" y="639547"/>
                    <a:pt x="1076679" y="640083"/>
                  </a:cubicBezTo>
                  <a:cubicBezTo>
                    <a:pt x="1076237" y="640525"/>
                    <a:pt x="1075818" y="640874"/>
                    <a:pt x="1075422" y="641201"/>
                  </a:cubicBezTo>
                  <a:cubicBezTo>
                    <a:pt x="1074793" y="641736"/>
                    <a:pt x="1074187" y="642155"/>
                    <a:pt x="1073605" y="642621"/>
                  </a:cubicBezTo>
                  <a:lnTo>
                    <a:pt x="1073582" y="642621"/>
                  </a:lnTo>
                  <a:cubicBezTo>
                    <a:pt x="1073186" y="642901"/>
                    <a:pt x="1072813" y="643157"/>
                    <a:pt x="1072417" y="643460"/>
                  </a:cubicBezTo>
                  <a:lnTo>
                    <a:pt x="1072394" y="643460"/>
                  </a:lnTo>
                  <a:cubicBezTo>
                    <a:pt x="1071835" y="643856"/>
                    <a:pt x="1071276" y="644252"/>
                    <a:pt x="1070764" y="644764"/>
                  </a:cubicBezTo>
                  <a:lnTo>
                    <a:pt x="1070740" y="644764"/>
                  </a:lnTo>
                  <a:cubicBezTo>
                    <a:pt x="1070554" y="644950"/>
                    <a:pt x="1070344" y="645113"/>
                    <a:pt x="1070181" y="645300"/>
                  </a:cubicBezTo>
                  <a:cubicBezTo>
                    <a:pt x="1069064" y="646348"/>
                    <a:pt x="1068109" y="647675"/>
                    <a:pt x="1067363" y="649632"/>
                  </a:cubicBezTo>
                  <a:cubicBezTo>
                    <a:pt x="1067107" y="650260"/>
                    <a:pt x="1066874" y="650959"/>
                    <a:pt x="1066688" y="651774"/>
                  </a:cubicBezTo>
                  <a:lnTo>
                    <a:pt x="1066688" y="651774"/>
                  </a:lnTo>
                  <a:cubicBezTo>
                    <a:pt x="1066385" y="652985"/>
                    <a:pt x="1066129" y="654359"/>
                    <a:pt x="1065943" y="656013"/>
                  </a:cubicBezTo>
                  <a:lnTo>
                    <a:pt x="1065943" y="656013"/>
                  </a:lnTo>
                  <a:cubicBezTo>
                    <a:pt x="1065663" y="658202"/>
                    <a:pt x="1065547" y="660811"/>
                    <a:pt x="1065547" y="663932"/>
                  </a:cubicBezTo>
                  <a:cubicBezTo>
                    <a:pt x="1065547" y="687501"/>
                    <a:pt x="1070624" y="690902"/>
                    <a:pt x="1065547" y="701801"/>
                  </a:cubicBezTo>
                  <a:cubicBezTo>
                    <a:pt x="1060469" y="712701"/>
                    <a:pt x="1049570" y="716078"/>
                    <a:pt x="1046216" y="733802"/>
                  </a:cubicBezTo>
                  <a:cubicBezTo>
                    <a:pt x="1045540" y="737365"/>
                    <a:pt x="1045144" y="740626"/>
                    <a:pt x="1044912" y="743631"/>
                  </a:cubicBezTo>
                  <a:cubicBezTo>
                    <a:pt x="1044516" y="748545"/>
                    <a:pt x="1044562" y="752807"/>
                    <a:pt x="1044655" y="756603"/>
                  </a:cubicBezTo>
                  <a:cubicBezTo>
                    <a:pt x="1044679" y="757372"/>
                    <a:pt x="1044679" y="758117"/>
                    <a:pt x="1044679" y="758862"/>
                  </a:cubicBezTo>
                  <a:cubicBezTo>
                    <a:pt x="1044702" y="760469"/>
                    <a:pt x="1044702" y="761983"/>
                    <a:pt x="1044655" y="763474"/>
                  </a:cubicBezTo>
                  <a:cubicBezTo>
                    <a:pt x="1044632" y="763916"/>
                    <a:pt x="1044586" y="764335"/>
                    <a:pt x="1044586" y="764731"/>
                  </a:cubicBezTo>
                  <a:cubicBezTo>
                    <a:pt x="1044422" y="766897"/>
                    <a:pt x="1044143" y="768900"/>
                    <a:pt x="1043631" y="770880"/>
                  </a:cubicBezTo>
                  <a:cubicBezTo>
                    <a:pt x="1043468" y="771462"/>
                    <a:pt x="1043188" y="772021"/>
                    <a:pt x="1042839" y="772580"/>
                  </a:cubicBezTo>
                  <a:cubicBezTo>
                    <a:pt x="1042443" y="773139"/>
                    <a:pt x="1041954" y="773652"/>
                    <a:pt x="1041395" y="774210"/>
                  </a:cubicBezTo>
                  <a:cubicBezTo>
                    <a:pt x="1037342" y="777983"/>
                    <a:pt x="1028748" y="781384"/>
                    <a:pt x="1020201" y="785390"/>
                  </a:cubicBezTo>
                  <a:cubicBezTo>
                    <a:pt x="1018384" y="786251"/>
                    <a:pt x="1016544" y="787160"/>
                    <a:pt x="1014774" y="788068"/>
                  </a:cubicBezTo>
                  <a:cubicBezTo>
                    <a:pt x="1013563" y="788720"/>
                    <a:pt x="1012399" y="789326"/>
                    <a:pt x="1011257" y="789978"/>
                  </a:cubicBezTo>
                  <a:cubicBezTo>
                    <a:pt x="1010605" y="790351"/>
                    <a:pt x="1010000" y="790723"/>
                    <a:pt x="1009371" y="791119"/>
                  </a:cubicBezTo>
                  <a:cubicBezTo>
                    <a:pt x="1008136" y="791864"/>
                    <a:pt x="1006972" y="792656"/>
                    <a:pt x="1005854" y="793495"/>
                  </a:cubicBezTo>
                  <a:lnTo>
                    <a:pt x="1005831" y="793495"/>
                  </a:lnTo>
                  <a:cubicBezTo>
                    <a:pt x="1004713" y="794287"/>
                    <a:pt x="1003688" y="795125"/>
                    <a:pt x="1002733" y="796057"/>
                  </a:cubicBezTo>
                  <a:cubicBezTo>
                    <a:pt x="1002361" y="796406"/>
                    <a:pt x="1001988" y="796732"/>
                    <a:pt x="1001685" y="797081"/>
                  </a:cubicBezTo>
                  <a:cubicBezTo>
                    <a:pt x="1001312" y="797431"/>
                    <a:pt x="1001010" y="797757"/>
                    <a:pt x="1000730" y="798129"/>
                  </a:cubicBezTo>
                  <a:cubicBezTo>
                    <a:pt x="1000078" y="798805"/>
                    <a:pt x="999566" y="799550"/>
                    <a:pt x="999053" y="800295"/>
                  </a:cubicBezTo>
                  <a:cubicBezTo>
                    <a:pt x="989761" y="814665"/>
                    <a:pt x="988060" y="829827"/>
                    <a:pt x="979629" y="846666"/>
                  </a:cubicBezTo>
                  <a:cubicBezTo>
                    <a:pt x="976602" y="852745"/>
                    <a:pt x="973947" y="858102"/>
                    <a:pt x="971385" y="862597"/>
                  </a:cubicBezTo>
                  <a:cubicBezTo>
                    <a:pt x="970802" y="863575"/>
                    <a:pt x="970243" y="864553"/>
                    <a:pt x="969661" y="865461"/>
                  </a:cubicBezTo>
                  <a:cubicBezTo>
                    <a:pt x="969009" y="866509"/>
                    <a:pt x="968357" y="867511"/>
                    <a:pt x="967705" y="868419"/>
                  </a:cubicBezTo>
                  <a:cubicBezTo>
                    <a:pt x="967239" y="869071"/>
                    <a:pt x="966820" y="869653"/>
                    <a:pt x="966354" y="870236"/>
                  </a:cubicBezTo>
                  <a:cubicBezTo>
                    <a:pt x="965981" y="870725"/>
                    <a:pt x="965609" y="871191"/>
                    <a:pt x="965236" y="871633"/>
                  </a:cubicBezTo>
                  <a:cubicBezTo>
                    <a:pt x="964770" y="872169"/>
                    <a:pt x="964304" y="872658"/>
                    <a:pt x="963885" y="873147"/>
                  </a:cubicBezTo>
                  <a:cubicBezTo>
                    <a:pt x="962954" y="874102"/>
                    <a:pt x="961999" y="874964"/>
                    <a:pt x="961021" y="875732"/>
                  </a:cubicBezTo>
                  <a:cubicBezTo>
                    <a:pt x="960042" y="876501"/>
                    <a:pt x="958971" y="877176"/>
                    <a:pt x="957876" y="877805"/>
                  </a:cubicBezTo>
                  <a:cubicBezTo>
                    <a:pt x="957294" y="878108"/>
                    <a:pt x="956665" y="878387"/>
                    <a:pt x="956060" y="878667"/>
                  </a:cubicBezTo>
                  <a:lnTo>
                    <a:pt x="956036" y="878667"/>
                  </a:lnTo>
                  <a:cubicBezTo>
                    <a:pt x="954802" y="879202"/>
                    <a:pt x="953451" y="879622"/>
                    <a:pt x="952054" y="879994"/>
                  </a:cubicBezTo>
                  <a:lnTo>
                    <a:pt x="952031" y="879994"/>
                  </a:lnTo>
                  <a:cubicBezTo>
                    <a:pt x="951402" y="880157"/>
                    <a:pt x="950773" y="880297"/>
                    <a:pt x="950121" y="880460"/>
                  </a:cubicBezTo>
                  <a:cubicBezTo>
                    <a:pt x="946511" y="881229"/>
                    <a:pt x="942528" y="881671"/>
                    <a:pt x="938569" y="882183"/>
                  </a:cubicBezTo>
                  <a:cubicBezTo>
                    <a:pt x="931978" y="883022"/>
                    <a:pt x="925480" y="884000"/>
                    <a:pt x="920752" y="887074"/>
                  </a:cubicBezTo>
                  <a:cubicBezTo>
                    <a:pt x="917515" y="889171"/>
                    <a:pt x="915325" y="891965"/>
                    <a:pt x="913206" y="894947"/>
                  </a:cubicBezTo>
                  <a:cubicBezTo>
                    <a:pt x="911948" y="896763"/>
                    <a:pt x="910737" y="898650"/>
                    <a:pt x="909386" y="900513"/>
                  </a:cubicBezTo>
                  <a:lnTo>
                    <a:pt x="909386" y="900513"/>
                  </a:lnTo>
                  <a:cubicBezTo>
                    <a:pt x="908455" y="901771"/>
                    <a:pt x="907477" y="902982"/>
                    <a:pt x="906382" y="904169"/>
                  </a:cubicBezTo>
                  <a:cubicBezTo>
                    <a:pt x="906009" y="904565"/>
                    <a:pt x="905637" y="904961"/>
                    <a:pt x="905241" y="905334"/>
                  </a:cubicBezTo>
                  <a:cubicBezTo>
                    <a:pt x="903145" y="907337"/>
                    <a:pt x="900536" y="909200"/>
                    <a:pt x="897182" y="910667"/>
                  </a:cubicBezTo>
                  <a:cubicBezTo>
                    <a:pt x="892105" y="912880"/>
                    <a:pt x="888006" y="914161"/>
                    <a:pt x="884815" y="915325"/>
                  </a:cubicBezTo>
                  <a:cubicBezTo>
                    <a:pt x="883767" y="915698"/>
                    <a:pt x="882836" y="916071"/>
                    <a:pt x="881997" y="916467"/>
                  </a:cubicBezTo>
                  <a:cubicBezTo>
                    <a:pt x="881555" y="916676"/>
                    <a:pt x="881159" y="916863"/>
                    <a:pt x="880786" y="917095"/>
                  </a:cubicBezTo>
                  <a:cubicBezTo>
                    <a:pt x="880134" y="917468"/>
                    <a:pt x="879575" y="917841"/>
                    <a:pt x="879109" y="918306"/>
                  </a:cubicBezTo>
                  <a:cubicBezTo>
                    <a:pt x="877619" y="919611"/>
                    <a:pt x="876897" y="921357"/>
                    <a:pt x="876897" y="924152"/>
                  </a:cubicBezTo>
                  <a:cubicBezTo>
                    <a:pt x="876897" y="929952"/>
                    <a:pt x="878900" y="932187"/>
                    <a:pt x="880180" y="935984"/>
                  </a:cubicBezTo>
                  <a:cubicBezTo>
                    <a:pt x="880180" y="935984"/>
                    <a:pt x="880188" y="936007"/>
                    <a:pt x="880204" y="936054"/>
                  </a:cubicBezTo>
                  <a:cubicBezTo>
                    <a:pt x="880413" y="936706"/>
                    <a:pt x="880600" y="937381"/>
                    <a:pt x="880763" y="938150"/>
                  </a:cubicBezTo>
                  <a:cubicBezTo>
                    <a:pt x="880879" y="938732"/>
                    <a:pt x="880972" y="939384"/>
                    <a:pt x="881042" y="940106"/>
                  </a:cubicBezTo>
                  <a:cubicBezTo>
                    <a:pt x="881042" y="940176"/>
                    <a:pt x="881066" y="940269"/>
                    <a:pt x="881066" y="940316"/>
                  </a:cubicBezTo>
                  <a:cubicBezTo>
                    <a:pt x="881135" y="941061"/>
                    <a:pt x="881159" y="941829"/>
                    <a:pt x="881159" y="942691"/>
                  </a:cubicBezTo>
                  <a:cubicBezTo>
                    <a:pt x="881159" y="951937"/>
                    <a:pt x="883651" y="962022"/>
                    <a:pt x="866789" y="974692"/>
                  </a:cubicBezTo>
                  <a:cubicBezTo>
                    <a:pt x="866020" y="975321"/>
                    <a:pt x="865205" y="975926"/>
                    <a:pt x="864483" y="976672"/>
                  </a:cubicBezTo>
                  <a:cubicBezTo>
                    <a:pt x="864320" y="976788"/>
                    <a:pt x="864180" y="976928"/>
                    <a:pt x="864017" y="977067"/>
                  </a:cubicBezTo>
                  <a:cubicBezTo>
                    <a:pt x="863854" y="977230"/>
                    <a:pt x="863668" y="977347"/>
                    <a:pt x="863528" y="977463"/>
                  </a:cubicBezTo>
                  <a:cubicBezTo>
                    <a:pt x="863272" y="977720"/>
                    <a:pt x="863039" y="977952"/>
                    <a:pt x="862783" y="978185"/>
                  </a:cubicBezTo>
                  <a:cubicBezTo>
                    <a:pt x="862527" y="978442"/>
                    <a:pt x="862294" y="978651"/>
                    <a:pt x="862038" y="978907"/>
                  </a:cubicBezTo>
                  <a:cubicBezTo>
                    <a:pt x="861781" y="979164"/>
                    <a:pt x="861572" y="979373"/>
                    <a:pt x="861316" y="979653"/>
                  </a:cubicBezTo>
                  <a:cubicBezTo>
                    <a:pt x="861059" y="979909"/>
                    <a:pt x="860780" y="980188"/>
                    <a:pt x="860547" y="980445"/>
                  </a:cubicBezTo>
                  <a:cubicBezTo>
                    <a:pt x="860267" y="980747"/>
                    <a:pt x="859988" y="981073"/>
                    <a:pt x="859708" y="981400"/>
                  </a:cubicBezTo>
                  <a:cubicBezTo>
                    <a:pt x="859406" y="981749"/>
                    <a:pt x="859080" y="982075"/>
                    <a:pt x="858823" y="982424"/>
                  </a:cubicBezTo>
                  <a:cubicBezTo>
                    <a:pt x="858381" y="982913"/>
                    <a:pt x="857962" y="983402"/>
                    <a:pt x="857589" y="983938"/>
                  </a:cubicBezTo>
                  <a:cubicBezTo>
                    <a:pt x="857403" y="984124"/>
                    <a:pt x="857286" y="984311"/>
                    <a:pt x="857123" y="984497"/>
                  </a:cubicBezTo>
                  <a:cubicBezTo>
                    <a:pt x="856821" y="984846"/>
                    <a:pt x="856541" y="985219"/>
                    <a:pt x="856262" y="985568"/>
                  </a:cubicBezTo>
                  <a:cubicBezTo>
                    <a:pt x="856005" y="985848"/>
                    <a:pt x="855796" y="986151"/>
                    <a:pt x="855540" y="986453"/>
                  </a:cubicBezTo>
                  <a:cubicBezTo>
                    <a:pt x="855004" y="987129"/>
                    <a:pt x="854515" y="987781"/>
                    <a:pt x="854049" y="988456"/>
                  </a:cubicBezTo>
                  <a:cubicBezTo>
                    <a:pt x="853793" y="988759"/>
                    <a:pt x="853560" y="989109"/>
                    <a:pt x="853304" y="989434"/>
                  </a:cubicBezTo>
                  <a:cubicBezTo>
                    <a:pt x="853094" y="989784"/>
                    <a:pt x="852838" y="990156"/>
                    <a:pt x="852582" y="990553"/>
                  </a:cubicBezTo>
                  <a:cubicBezTo>
                    <a:pt x="852558" y="990622"/>
                    <a:pt x="852489" y="990669"/>
                    <a:pt x="852465" y="990739"/>
                  </a:cubicBezTo>
                  <a:cubicBezTo>
                    <a:pt x="852093" y="991275"/>
                    <a:pt x="851720" y="991764"/>
                    <a:pt x="851417" y="992276"/>
                  </a:cubicBezTo>
                  <a:cubicBezTo>
                    <a:pt x="851301" y="992439"/>
                    <a:pt x="851208" y="992579"/>
                    <a:pt x="851114" y="992742"/>
                  </a:cubicBezTo>
                  <a:cubicBezTo>
                    <a:pt x="850649" y="993464"/>
                    <a:pt x="850183" y="994186"/>
                    <a:pt x="849717" y="994931"/>
                  </a:cubicBezTo>
                  <a:cubicBezTo>
                    <a:pt x="849507" y="995304"/>
                    <a:pt x="849251" y="995676"/>
                    <a:pt x="849042" y="996049"/>
                  </a:cubicBezTo>
                  <a:cubicBezTo>
                    <a:pt x="848785" y="996422"/>
                    <a:pt x="848576" y="996794"/>
                    <a:pt x="848320" y="997190"/>
                  </a:cubicBezTo>
                  <a:cubicBezTo>
                    <a:pt x="847365" y="998727"/>
                    <a:pt x="846503" y="1000288"/>
                    <a:pt x="845665" y="1001755"/>
                  </a:cubicBezTo>
                  <a:cubicBezTo>
                    <a:pt x="845012" y="1002920"/>
                    <a:pt x="844407" y="1004107"/>
                    <a:pt x="843871" y="1005272"/>
                  </a:cubicBezTo>
                  <a:cubicBezTo>
                    <a:pt x="843662" y="1005644"/>
                    <a:pt x="843475" y="1006040"/>
                    <a:pt x="843289" y="1006413"/>
                  </a:cubicBezTo>
                  <a:cubicBezTo>
                    <a:pt x="843266" y="1006483"/>
                    <a:pt x="843196" y="1006576"/>
                    <a:pt x="843173" y="1006623"/>
                  </a:cubicBezTo>
                  <a:cubicBezTo>
                    <a:pt x="843173" y="1006646"/>
                    <a:pt x="843149" y="1006693"/>
                    <a:pt x="843103" y="1006716"/>
                  </a:cubicBezTo>
                  <a:cubicBezTo>
                    <a:pt x="843033" y="1006809"/>
                    <a:pt x="842986" y="1006902"/>
                    <a:pt x="842916" y="1007019"/>
                  </a:cubicBezTo>
                  <a:cubicBezTo>
                    <a:pt x="842660" y="1007647"/>
                    <a:pt x="842381" y="1008183"/>
                    <a:pt x="842124" y="1008812"/>
                  </a:cubicBezTo>
                  <a:cubicBezTo>
                    <a:pt x="841822" y="1009371"/>
                    <a:pt x="841542" y="1009976"/>
                    <a:pt x="841239" y="1010582"/>
                  </a:cubicBezTo>
                  <a:cubicBezTo>
                    <a:pt x="841076" y="1010885"/>
                    <a:pt x="840960" y="1011211"/>
                    <a:pt x="840867" y="1011514"/>
                  </a:cubicBezTo>
                  <a:cubicBezTo>
                    <a:pt x="840704" y="1011816"/>
                    <a:pt x="840587" y="1012142"/>
                    <a:pt x="840471" y="1012399"/>
                  </a:cubicBezTo>
                  <a:cubicBezTo>
                    <a:pt x="839842" y="1013726"/>
                    <a:pt x="839330" y="1015030"/>
                    <a:pt x="838794" y="1016288"/>
                  </a:cubicBezTo>
                  <a:cubicBezTo>
                    <a:pt x="838584" y="1016754"/>
                    <a:pt x="838398" y="1017173"/>
                    <a:pt x="838212" y="1017639"/>
                  </a:cubicBezTo>
                  <a:cubicBezTo>
                    <a:pt x="838002" y="1018128"/>
                    <a:pt x="837769" y="1018687"/>
                    <a:pt x="837653" y="1019176"/>
                  </a:cubicBezTo>
                  <a:cubicBezTo>
                    <a:pt x="837583" y="1019292"/>
                    <a:pt x="837536" y="1019432"/>
                    <a:pt x="837490" y="1019549"/>
                  </a:cubicBezTo>
                  <a:cubicBezTo>
                    <a:pt x="837117" y="1020480"/>
                    <a:pt x="836814" y="1021365"/>
                    <a:pt x="836535" y="1022274"/>
                  </a:cubicBezTo>
                  <a:cubicBezTo>
                    <a:pt x="836418" y="1022670"/>
                    <a:pt x="836279" y="1023042"/>
                    <a:pt x="836139" y="1023438"/>
                  </a:cubicBezTo>
                  <a:cubicBezTo>
                    <a:pt x="836022" y="1023904"/>
                    <a:pt x="835883" y="1024323"/>
                    <a:pt x="835766" y="1024766"/>
                  </a:cubicBezTo>
                  <a:cubicBezTo>
                    <a:pt x="835743" y="1024859"/>
                    <a:pt x="835696" y="1024952"/>
                    <a:pt x="835673" y="1025069"/>
                  </a:cubicBezTo>
                  <a:cubicBezTo>
                    <a:pt x="835557" y="1025371"/>
                    <a:pt x="835464" y="1025721"/>
                    <a:pt x="835370" y="1026047"/>
                  </a:cubicBezTo>
                  <a:cubicBezTo>
                    <a:pt x="835161" y="1026722"/>
                    <a:pt x="835021" y="1027304"/>
                    <a:pt x="834904" y="1027910"/>
                  </a:cubicBezTo>
                  <a:cubicBezTo>
                    <a:pt x="834835" y="1028120"/>
                    <a:pt x="834788" y="1028306"/>
                    <a:pt x="834718" y="1028492"/>
                  </a:cubicBezTo>
                  <a:cubicBezTo>
                    <a:pt x="834509" y="1029144"/>
                    <a:pt x="834369" y="1029820"/>
                    <a:pt x="834322" y="1030449"/>
                  </a:cubicBezTo>
                  <a:cubicBezTo>
                    <a:pt x="834322" y="1030542"/>
                    <a:pt x="834322" y="1030612"/>
                    <a:pt x="834299" y="1030705"/>
                  </a:cubicBezTo>
                  <a:cubicBezTo>
                    <a:pt x="834276" y="1030914"/>
                    <a:pt x="834206" y="1031147"/>
                    <a:pt x="834206" y="1031357"/>
                  </a:cubicBezTo>
                  <a:cubicBezTo>
                    <a:pt x="834136" y="1031823"/>
                    <a:pt x="834089" y="1032218"/>
                    <a:pt x="834089" y="1032568"/>
                  </a:cubicBezTo>
                  <a:lnTo>
                    <a:pt x="834089" y="1032824"/>
                  </a:lnTo>
                  <a:cubicBezTo>
                    <a:pt x="833996" y="1033127"/>
                    <a:pt x="833996" y="1033383"/>
                    <a:pt x="833996" y="1033616"/>
                  </a:cubicBezTo>
                  <a:cubicBezTo>
                    <a:pt x="833996" y="1044609"/>
                    <a:pt x="833996" y="1054717"/>
                    <a:pt x="834788" y="1062286"/>
                  </a:cubicBezTo>
                  <a:cubicBezTo>
                    <a:pt x="835044" y="1064429"/>
                    <a:pt x="835836" y="1066804"/>
                    <a:pt x="836954" y="1069273"/>
                  </a:cubicBezTo>
                  <a:cubicBezTo>
                    <a:pt x="837490" y="1070507"/>
                    <a:pt x="838072" y="1071765"/>
                    <a:pt x="838724" y="1073023"/>
                  </a:cubicBezTo>
                  <a:cubicBezTo>
                    <a:pt x="839353" y="1074281"/>
                    <a:pt x="839959" y="1075562"/>
                    <a:pt x="840587" y="1076749"/>
                  </a:cubicBezTo>
                  <a:cubicBezTo>
                    <a:pt x="841705" y="1078915"/>
                    <a:pt x="842683" y="1081011"/>
                    <a:pt x="843312" y="1082898"/>
                  </a:cubicBezTo>
                  <a:cubicBezTo>
                    <a:pt x="843429" y="1083247"/>
                    <a:pt x="843568" y="1083573"/>
                    <a:pt x="843662" y="1083923"/>
                  </a:cubicBezTo>
                  <a:cubicBezTo>
                    <a:pt x="843941" y="1084901"/>
                    <a:pt x="844127" y="1085832"/>
                    <a:pt x="844127" y="1086671"/>
                  </a:cubicBezTo>
                  <a:cubicBezTo>
                    <a:pt x="844127" y="1087998"/>
                    <a:pt x="844384" y="1089396"/>
                    <a:pt x="844686" y="1090770"/>
                  </a:cubicBezTo>
                  <a:cubicBezTo>
                    <a:pt x="844780" y="1091236"/>
                    <a:pt x="844896" y="1091655"/>
                    <a:pt x="844989" y="1092121"/>
                  </a:cubicBezTo>
                  <a:cubicBezTo>
                    <a:pt x="844989" y="1092237"/>
                    <a:pt x="845012" y="1092377"/>
                    <a:pt x="845059" y="1092493"/>
                  </a:cubicBezTo>
                  <a:cubicBezTo>
                    <a:pt x="845175" y="1093052"/>
                    <a:pt x="845315" y="1093611"/>
                    <a:pt x="845408" y="1094124"/>
                  </a:cubicBezTo>
                  <a:cubicBezTo>
                    <a:pt x="845618" y="1095381"/>
                    <a:pt x="845711" y="1096523"/>
                    <a:pt x="845525" y="1097501"/>
                  </a:cubicBezTo>
                  <a:cubicBezTo>
                    <a:pt x="845432" y="1097873"/>
                    <a:pt x="845315" y="1098223"/>
                    <a:pt x="845129" y="1098526"/>
                  </a:cubicBezTo>
                  <a:cubicBezTo>
                    <a:pt x="845012" y="1098712"/>
                    <a:pt x="844849" y="1098898"/>
                    <a:pt x="844663" y="1099084"/>
                  </a:cubicBezTo>
                  <a:cubicBezTo>
                    <a:pt x="843918" y="1099760"/>
                    <a:pt x="842707" y="1100156"/>
                    <a:pt x="840797" y="1100156"/>
                  </a:cubicBezTo>
                  <a:lnTo>
                    <a:pt x="840774" y="1100156"/>
                  </a:lnTo>
                  <a:cubicBezTo>
                    <a:pt x="832249" y="1100133"/>
                    <a:pt x="811312" y="1090910"/>
                    <a:pt x="807096" y="1090910"/>
                  </a:cubicBezTo>
                  <a:cubicBezTo>
                    <a:pt x="802881" y="1090910"/>
                    <a:pt x="785133" y="1092610"/>
                    <a:pt x="782618" y="1092610"/>
                  </a:cubicBezTo>
                  <a:cubicBezTo>
                    <a:pt x="780103" y="1092610"/>
                    <a:pt x="768295" y="1079102"/>
                    <a:pt x="768295" y="1076540"/>
                  </a:cubicBezTo>
                  <a:cubicBezTo>
                    <a:pt x="768295" y="1073978"/>
                    <a:pt x="770857" y="1067340"/>
                    <a:pt x="776796" y="1060563"/>
                  </a:cubicBezTo>
                  <a:cubicBezTo>
                    <a:pt x="782641" y="1053832"/>
                    <a:pt x="788511" y="1049593"/>
                    <a:pt x="788511" y="1042862"/>
                  </a:cubicBezTo>
                  <a:cubicBezTo>
                    <a:pt x="788511" y="1036131"/>
                    <a:pt x="782641" y="1014285"/>
                    <a:pt x="780173" y="1014285"/>
                  </a:cubicBezTo>
                  <a:cubicBezTo>
                    <a:pt x="777704" y="1014285"/>
                    <a:pt x="753203" y="1037855"/>
                    <a:pt x="753203" y="1037855"/>
                  </a:cubicBezTo>
                  <a:cubicBezTo>
                    <a:pt x="753203" y="1037855"/>
                    <a:pt x="748964" y="1037855"/>
                    <a:pt x="744702" y="1045424"/>
                  </a:cubicBezTo>
                  <a:cubicBezTo>
                    <a:pt x="740533" y="1052970"/>
                    <a:pt x="729004" y="1058094"/>
                    <a:pt x="729004" y="1058094"/>
                  </a:cubicBezTo>
                  <a:cubicBezTo>
                    <a:pt x="729004" y="1058094"/>
                    <a:pt x="721994" y="1054717"/>
                    <a:pt x="715263" y="1049593"/>
                  </a:cubicBezTo>
                  <a:cubicBezTo>
                    <a:pt x="708532" y="1044586"/>
                    <a:pt x="708532" y="1028562"/>
                    <a:pt x="694162" y="1031916"/>
                  </a:cubicBezTo>
                  <a:cubicBezTo>
                    <a:pt x="679862" y="1035293"/>
                    <a:pt x="667192" y="1040347"/>
                    <a:pt x="664724" y="1043724"/>
                  </a:cubicBezTo>
                  <a:cubicBezTo>
                    <a:pt x="662232" y="1047101"/>
                    <a:pt x="663839" y="1052155"/>
                    <a:pt x="647861" y="1051363"/>
                  </a:cubicBezTo>
                  <a:cubicBezTo>
                    <a:pt x="631884" y="1050478"/>
                    <a:pt x="603191" y="1030262"/>
                    <a:pt x="599814" y="1029377"/>
                  </a:cubicBezTo>
                  <a:cubicBezTo>
                    <a:pt x="596437" y="1028585"/>
                    <a:pt x="553513" y="1014308"/>
                    <a:pt x="544267" y="1014308"/>
                  </a:cubicBezTo>
                  <a:cubicBezTo>
                    <a:pt x="535021" y="1014308"/>
                    <a:pt x="526543" y="1012538"/>
                    <a:pt x="522304" y="1018477"/>
                  </a:cubicBezTo>
                  <a:cubicBezTo>
                    <a:pt x="518136" y="1024416"/>
                    <a:pt x="517297" y="1025208"/>
                    <a:pt x="508843" y="1025208"/>
                  </a:cubicBezTo>
                  <a:cubicBezTo>
                    <a:pt x="500388" y="1025208"/>
                    <a:pt x="481081" y="1012538"/>
                    <a:pt x="472627" y="1028585"/>
                  </a:cubicBezTo>
                  <a:cubicBezTo>
                    <a:pt x="464196" y="1044609"/>
                    <a:pt x="439811" y="1063963"/>
                    <a:pt x="431333" y="1068225"/>
                  </a:cubicBezTo>
                  <a:cubicBezTo>
                    <a:pt x="422972" y="1072394"/>
                    <a:pt x="417033" y="1071602"/>
                    <a:pt x="404363" y="1072394"/>
                  </a:cubicBezTo>
                  <a:cubicBezTo>
                    <a:pt x="401405" y="1072604"/>
                    <a:pt x="398657" y="1072674"/>
                    <a:pt x="396002" y="1072674"/>
                  </a:cubicBezTo>
                  <a:cubicBezTo>
                    <a:pt x="396095" y="1068900"/>
                    <a:pt x="396445" y="1065780"/>
                    <a:pt x="396445" y="1064848"/>
                  </a:cubicBezTo>
                  <a:cubicBezTo>
                    <a:pt x="396445" y="1062286"/>
                    <a:pt x="379582" y="1042489"/>
                    <a:pt x="376601" y="1040789"/>
                  </a:cubicBezTo>
                  <a:cubicBezTo>
                    <a:pt x="375111" y="1039928"/>
                    <a:pt x="371082" y="1039089"/>
                    <a:pt x="364607" y="1036271"/>
                  </a:cubicBezTo>
                  <a:cubicBezTo>
                    <a:pt x="358109" y="1033430"/>
                    <a:pt x="349212" y="1028585"/>
                    <a:pt x="337847" y="1019735"/>
                  </a:cubicBezTo>
                  <a:cubicBezTo>
                    <a:pt x="315139" y="1002035"/>
                    <a:pt x="327739" y="1001196"/>
                    <a:pt x="324338" y="990692"/>
                  </a:cubicBezTo>
                  <a:cubicBezTo>
                    <a:pt x="320961" y="980118"/>
                    <a:pt x="317607" y="954429"/>
                    <a:pt x="320100" y="950261"/>
                  </a:cubicBezTo>
                  <a:cubicBezTo>
                    <a:pt x="322661" y="946022"/>
                    <a:pt x="328996" y="941760"/>
                    <a:pt x="333561" y="932537"/>
                  </a:cubicBezTo>
                  <a:cubicBezTo>
                    <a:pt x="338219" y="923291"/>
                    <a:pt x="335331" y="919075"/>
                    <a:pt x="332350" y="910644"/>
                  </a:cubicBezTo>
                  <a:cubicBezTo>
                    <a:pt x="329392" y="902236"/>
                    <a:pt x="317584" y="919075"/>
                    <a:pt x="317584" y="919075"/>
                  </a:cubicBezTo>
                  <a:lnTo>
                    <a:pt x="287680" y="919075"/>
                  </a:lnTo>
                  <a:cubicBezTo>
                    <a:pt x="278853" y="919075"/>
                    <a:pt x="191235" y="913998"/>
                    <a:pt x="185762" y="913602"/>
                  </a:cubicBezTo>
                  <a:cubicBezTo>
                    <a:pt x="180289" y="913206"/>
                    <a:pt x="151199" y="905590"/>
                    <a:pt x="149988" y="899278"/>
                  </a:cubicBezTo>
                  <a:cubicBezTo>
                    <a:pt x="148684" y="893013"/>
                    <a:pt x="147823" y="878643"/>
                    <a:pt x="147823" y="863062"/>
                  </a:cubicBezTo>
                  <a:cubicBezTo>
                    <a:pt x="147823" y="847481"/>
                    <a:pt x="144445" y="832319"/>
                    <a:pt x="140696" y="823842"/>
                  </a:cubicBezTo>
                  <a:cubicBezTo>
                    <a:pt x="136899" y="815504"/>
                    <a:pt x="111630" y="807469"/>
                    <a:pt x="111630" y="800272"/>
                  </a:cubicBezTo>
                  <a:cubicBezTo>
                    <a:pt x="111630" y="793075"/>
                    <a:pt x="121761" y="793541"/>
                    <a:pt x="128492" y="793541"/>
                  </a:cubicBezTo>
                  <a:cubicBezTo>
                    <a:pt x="135222" y="793541"/>
                    <a:pt x="138134" y="789768"/>
                    <a:pt x="138600" y="775864"/>
                  </a:cubicBezTo>
                  <a:cubicBezTo>
                    <a:pt x="138995" y="761983"/>
                    <a:pt x="136503" y="751852"/>
                    <a:pt x="132265" y="741348"/>
                  </a:cubicBezTo>
                  <a:cubicBezTo>
                    <a:pt x="128003" y="730774"/>
                    <a:pt x="120457" y="705924"/>
                    <a:pt x="121761" y="700055"/>
                  </a:cubicBezTo>
                  <a:cubicBezTo>
                    <a:pt x="123018" y="694186"/>
                    <a:pt x="121761" y="680724"/>
                    <a:pt x="120457" y="673085"/>
                  </a:cubicBezTo>
                  <a:cubicBezTo>
                    <a:pt x="119199" y="665492"/>
                    <a:pt x="109953" y="656642"/>
                    <a:pt x="109068" y="654942"/>
                  </a:cubicBezTo>
                  <a:cubicBezTo>
                    <a:pt x="108765" y="654266"/>
                    <a:pt x="106040" y="652193"/>
                    <a:pt x="102547" y="649958"/>
                  </a:cubicBezTo>
                  <a:cubicBezTo>
                    <a:pt x="102081" y="649608"/>
                    <a:pt x="101522" y="649282"/>
                    <a:pt x="101009" y="648933"/>
                  </a:cubicBezTo>
                  <a:cubicBezTo>
                    <a:pt x="101009" y="648933"/>
                    <a:pt x="100986" y="648933"/>
                    <a:pt x="100986" y="648910"/>
                  </a:cubicBezTo>
                  <a:cubicBezTo>
                    <a:pt x="100986" y="648025"/>
                    <a:pt x="118943" y="637567"/>
                    <a:pt x="123857" y="631768"/>
                  </a:cubicBezTo>
                  <a:cubicBezTo>
                    <a:pt x="128934" y="625899"/>
                    <a:pt x="128934" y="613299"/>
                    <a:pt x="128934" y="609060"/>
                  </a:cubicBezTo>
                  <a:cubicBezTo>
                    <a:pt x="128934" y="604821"/>
                    <a:pt x="136527" y="592198"/>
                    <a:pt x="139042" y="589683"/>
                  </a:cubicBezTo>
                  <a:cubicBezTo>
                    <a:pt x="141534" y="587144"/>
                    <a:pt x="155881" y="563551"/>
                    <a:pt x="156766" y="554258"/>
                  </a:cubicBezTo>
                  <a:cubicBezTo>
                    <a:pt x="157558" y="545012"/>
                    <a:pt x="156766" y="549274"/>
                    <a:pt x="164312" y="538281"/>
                  </a:cubicBezTo>
                  <a:cubicBezTo>
                    <a:pt x="171858" y="527288"/>
                    <a:pt x="173605" y="514689"/>
                    <a:pt x="173605" y="506281"/>
                  </a:cubicBezTo>
                  <a:cubicBezTo>
                    <a:pt x="173605" y="497873"/>
                    <a:pt x="167666" y="491119"/>
                    <a:pt x="155881" y="470018"/>
                  </a:cubicBezTo>
                  <a:cubicBezTo>
                    <a:pt x="144119" y="448987"/>
                    <a:pt x="144911" y="454041"/>
                    <a:pt x="144911" y="446425"/>
                  </a:cubicBezTo>
                  <a:cubicBezTo>
                    <a:pt x="144911" y="438809"/>
                    <a:pt x="147473" y="436317"/>
                    <a:pt x="149150" y="432963"/>
                  </a:cubicBezTo>
                  <a:cubicBezTo>
                    <a:pt x="150850" y="429586"/>
                    <a:pt x="155881" y="422856"/>
                    <a:pt x="158396" y="413633"/>
                  </a:cubicBezTo>
                  <a:cubicBezTo>
                    <a:pt x="160958" y="404387"/>
                    <a:pt x="158396" y="398471"/>
                    <a:pt x="158396" y="398471"/>
                  </a:cubicBezTo>
                  <a:cubicBezTo>
                    <a:pt x="158396" y="398471"/>
                    <a:pt x="137365" y="397679"/>
                    <a:pt x="124695" y="390925"/>
                  </a:cubicBezTo>
                  <a:cubicBezTo>
                    <a:pt x="112095" y="384194"/>
                    <a:pt x="124695" y="383286"/>
                    <a:pt x="124695" y="383286"/>
                  </a:cubicBezTo>
                  <a:lnTo>
                    <a:pt x="37078" y="383286"/>
                  </a:lnTo>
                  <a:cubicBezTo>
                    <a:pt x="26970" y="383286"/>
                    <a:pt x="18632" y="381609"/>
                    <a:pt x="13508" y="378255"/>
                  </a:cubicBezTo>
                  <a:cubicBezTo>
                    <a:pt x="8501" y="374878"/>
                    <a:pt x="11016" y="361393"/>
                    <a:pt x="15581" y="351285"/>
                  </a:cubicBezTo>
                  <a:cubicBezTo>
                    <a:pt x="20193" y="341177"/>
                    <a:pt x="16070" y="336985"/>
                    <a:pt x="15581" y="327692"/>
                  </a:cubicBezTo>
                  <a:cubicBezTo>
                    <a:pt x="15115" y="318399"/>
                    <a:pt x="10154" y="311669"/>
                    <a:pt x="6778" y="301561"/>
                  </a:cubicBezTo>
                  <a:cubicBezTo>
                    <a:pt x="3377" y="291453"/>
                    <a:pt x="12716" y="282230"/>
                    <a:pt x="15232" y="277968"/>
                  </a:cubicBezTo>
                  <a:cubicBezTo>
                    <a:pt x="16303" y="276174"/>
                    <a:pt x="14696" y="273053"/>
                    <a:pt x="12553" y="269816"/>
                  </a:cubicBezTo>
                  <a:cubicBezTo>
                    <a:pt x="9735" y="265647"/>
                    <a:pt x="5939" y="261129"/>
                    <a:pt x="5939" y="258963"/>
                  </a:cubicBezTo>
                  <a:cubicBezTo>
                    <a:pt x="5939" y="255073"/>
                    <a:pt x="7639" y="251883"/>
                    <a:pt x="10131" y="245152"/>
                  </a:cubicBezTo>
                  <a:cubicBezTo>
                    <a:pt x="12693" y="238421"/>
                    <a:pt x="9293" y="223259"/>
                    <a:pt x="6754" y="219882"/>
                  </a:cubicBezTo>
                  <a:cubicBezTo>
                    <a:pt x="4262" y="216505"/>
                    <a:pt x="0" y="202205"/>
                    <a:pt x="0" y="202205"/>
                  </a:cubicBezTo>
                  <a:lnTo>
                    <a:pt x="15232" y="186973"/>
                  </a:lnTo>
                  <a:lnTo>
                    <a:pt x="15232" y="156673"/>
                  </a:lnTo>
                  <a:cubicBezTo>
                    <a:pt x="15232" y="154693"/>
                    <a:pt x="14370" y="153435"/>
                    <a:pt x="13019" y="152620"/>
                  </a:cubicBezTo>
                  <a:lnTo>
                    <a:pt x="204976" y="149895"/>
                  </a:lnTo>
                  <a:lnTo>
                    <a:pt x="320146" y="148288"/>
                  </a:lnTo>
                  <a:cubicBezTo>
                    <a:pt x="320146" y="148288"/>
                    <a:pt x="321008" y="140649"/>
                    <a:pt x="320146" y="128887"/>
                  </a:cubicBezTo>
                  <a:cubicBezTo>
                    <a:pt x="319354" y="117079"/>
                    <a:pt x="321916" y="112864"/>
                    <a:pt x="324385" y="106087"/>
                  </a:cubicBezTo>
                  <a:cubicBezTo>
                    <a:pt x="326877" y="99356"/>
                    <a:pt x="334516" y="84240"/>
                    <a:pt x="330254" y="76648"/>
                  </a:cubicBezTo>
                  <a:cubicBezTo>
                    <a:pt x="326085" y="69009"/>
                    <a:pt x="322708" y="47209"/>
                    <a:pt x="322708" y="44647"/>
                  </a:cubicBezTo>
                  <a:cubicBezTo>
                    <a:pt x="322708" y="42085"/>
                    <a:pt x="336985" y="30347"/>
                    <a:pt x="338732" y="21846"/>
                  </a:cubicBezTo>
                  <a:cubicBezTo>
                    <a:pt x="340339" y="13508"/>
                    <a:pt x="322708" y="0"/>
                    <a:pt x="338732" y="0"/>
                  </a:cubicBezTo>
                  <a:cubicBezTo>
                    <a:pt x="341363" y="0"/>
                    <a:pt x="344042" y="559"/>
                    <a:pt x="346743" y="1537"/>
                  </a:cubicBezTo>
                  <a:lnTo>
                    <a:pt x="346767" y="1537"/>
                  </a:lnTo>
                  <a:cubicBezTo>
                    <a:pt x="360578" y="6358"/>
                    <a:pt x="374040" y="21031"/>
                    <a:pt x="374040" y="21031"/>
                  </a:cubicBezTo>
                  <a:cubicBezTo>
                    <a:pt x="374040" y="21031"/>
                    <a:pt x="369871" y="37893"/>
                    <a:pt x="374040" y="53032"/>
                  </a:cubicBezTo>
                  <a:cubicBezTo>
                    <a:pt x="378302" y="68193"/>
                    <a:pt x="379163" y="72409"/>
                    <a:pt x="385894" y="80863"/>
                  </a:cubicBezTo>
                  <a:cubicBezTo>
                    <a:pt x="392625" y="89224"/>
                    <a:pt x="393463" y="106972"/>
                    <a:pt x="393463" y="111210"/>
                  </a:cubicBezTo>
                  <a:cubicBezTo>
                    <a:pt x="393463" y="115449"/>
                    <a:pt x="401009" y="139787"/>
                    <a:pt x="402756" y="144049"/>
                  </a:cubicBezTo>
                  <a:cubicBezTo>
                    <a:pt x="404363" y="148288"/>
                    <a:pt x="412864" y="146868"/>
                    <a:pt x="416218" y="152597"/>
                  </a:cubicBezTo>
                  <a:cubicBezTo>
                    <a:pt x="419595" y="158373"/>
                    <a:pt x="424579" y="168481"/>
                    <a:pt x="427956" y="173488"/>
                  </a:cubicBezTo>
                  <a:cubicBezTo>
                    <a:pt x="431333" y="178612"/>
                    <a:pt x="449034" y="175258"/>
                    <a:pt x="451526" y="180219"/>
                  </a:cubicBezTo>
                  <a:cubicBezTo>
                    <a:pt x="454088" y="185343"/>
                    <a:pt x="462519" y="203020"/>
                    <a:pt x="462519" y="203020"/>
                  </a:cubicBezTo>
                  <a:lnTo>
                    <a:pt x="486088" y="213920"/>
                  </a:lnTo>
                  <a:lnTo>
                    <a:pt x="518927" y="213920"/>
                  </a:lnTo>
                  <a:lnTo>
                    <a:pt x="990879" y="248017"/>
                  </a:lnTo>
                  <a:lnTo>
                    <a:pt x="1125449" y="257705"/>
                  </a:lnTo>
                  <a:close/>
                </a:path>
              </a:pathLst>
            </a:custGeom>
            <a:solidFill>
              <a:srgbClr val="EB821E"/>
            </a:solidFill>
            <a:ln w="9025" cap="flat">
              <a:solidFill>
                <a:srgbClr val="EB82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93" name="Agrupar 92">
              <a:extLst>
                <a:ext uri="{FF2B5EF4-FFF2-40B4-BE49-F238E27FC236}">
                  <a16:creationId xmlns:a16="http://schemas.microsoft.com/office/drawing/2014/main" id="{3065BF4C-974E-90AD-0C77-B08C04B941D0}"/>
                </a:ext>
              </a:extLst>
            </p:cNvPr>
            <p:cNvGrpSpPr/>
            <p:nvPr/>
          </p:nvGrpSpPr>
          <p:grpSpPr>
            <a:xfrm>
              <a:off x="5194096" y="2184334"/>
              <a:ext cx="2356276" cy="2697451"/>
              <a:chOff x="5194096" y="2184334"/>
              <a:chExt cx="2356276" cy="2697451"/>
            </a:xfrm>
          </p:grpSpPr>
          <p:sp>
            <p:nvSpPr>
              <p:cNvPr id="94" name="Espaço Reservado para Texto 2">
                <a:extLst>
                  <a:ext uri="{FF2B5EF4-FFF2-40B4-BE49-F238E27FC236}">
                    <a16:creationId xmlns:a16="http://schemas.microsoft.com/office/drawing/2014/main" id="{6076CABB-F43C-5B90-67AF-34EBB9514E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22468" y="4575787"/>
                <a:ext cx="499876" cy="305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noAutofit/>
              </a:bodyPr>
              <a:lstStyle>
                <a:lvl1pPr marL="0" marR="0" lvl="0" indent="0" algn="ctr" defTabSz="914400" rtl="0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Arial" pitchFamily="34"/>
                  <a:buNone/>
                  <a:tabLst/>
                  <a:defRPr lang="pt-BR" sz="96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SemiBold" pitchFamily="50"/>
                  </a:defRPr>
                </a:lvl1pPr>
                <a:lvl2pPr marL="685800" marR="0" lvl="1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2pPr>
                <a:lvl3pPr marL="1143000" marR="0" lvl="2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0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3pPr>
                <a:lvl4pPr marL="1600200" marR="0" lvl="3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4pPr>
                <a:lvl5pPr marL="2057400" marR="0" lvl="4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000">
                    <a:solidFill>
                      <a:schemeClr val="bg1"/>
                    </a:solidFill>
                    <a:latin typeface="Montserrat ExtraBold" panose="00000900000000000000" pitchFamily="50" charset="0"/>
                  </a:rPr>
                  <a:t>17</a:t>
                </a:r>
                <a:endParaRPr lang="pt-BR" sz="3600">
                  <a:solidFill>
                    <a:schemeClr val="bg1"/>
                  </a:solidFill>
                  <a:latin typeface="Montserrat ExtraBold" panose="00000900000000000000" pitchFamily="50" charset="0"/>
                </a:endParaRPr>
              </a:p>
            </p:txBody>
          </p:sp>
          <p:sp>
            <p:nvSpPr>
              <p:cNvPr id="95" name="Espaço Reservado para Texto 2">
                <a:extLst>
                  <a:ext uri="{FF2B5EF4-FFF2-40B4-BE49-F238E27FC236}">
                    <a16:creationId xmlns:a16="http://schemas.microsoft.com/office/drawing/2014/main" id="{FE1FEFCB-D0D2-2B4A-7041-175C3BE9C2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6722" y="2681774"/>
                <a:ext cx="573650" cy="305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noAutofit/>
              </a:bodyPr>
              <a:lstStyle>
                <a:lvl1pPr marL="0" marR="0" lvl="0" indent="0" algn="ctr" defTabSz="914400" rtl="0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Arial" pitchFamily="34"/>
                  <a:buNone/>
                  <a:tabLst/>
                  <a:defRPr lang="pt-BR" sz="96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SemiBold" pitchFamily="50"/>
                  </a:defRPr>
                </a:lvl1pPr>
                <a:lvl2pPr marL="685800" marR="0" lvl="1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2pPr>
                <a:lvl3pPr marL="1143000" marR="0" lvl="2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0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3pPr>
                <a:lvl4pPr marL="1600200" marR="0" lvl="3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4pPr>
                <a:lvl5pPr marL="2057400" marR="0" lvl="4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000">
                    <a:solidFill>
                      <a:schemeClr val="bg1"/>
                    </a:solidFill>
                    <a:latin typeface="Montserrat ExtraBold" panose="00000900000000000000" pitchFamily="50" charset="0"/>
                  </a:rPr>
                  <a:t>17</a:t>
                </a:r>
                <a:endParaRPr lang="pt-BR" sz="3600">
                  <a:solidFill>
                    <a:schemeClr val="bg1"/>
                  </a:solidFill>
                  <a:latin typeface="Montserrat ExtraBold" panose="00000900000000000000" pitchFamily="50" charset="0"/>
                </a:endParaRPr>
              </a:p>
            </p:txBody>
          </p:sp>
          <p:sp>
            <p:nvSpPr>
              <p:cNvPr id="96" name="Espaço Reservado para Texto 2">
                <a:extLst>
                  <a:ext uri="{FF2B5EF4-FFF2-40B4-BE49-F238E27FC236}">
                    <a16:creationId xmlns:a16="http://schemas.microsoft.com/office/drawing/2014/main" id="{8E5CB5E2-968B-1541-1123-807BDBFF39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56334" y="3393507"/>
                <a:ext cx="573650" cy="305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noAutofit/>
              </a:bodyPr>
              <a:lstStyle>
                <a:lvl1pPr marL="0" marR="0" lvl="0" indent="0" algn="ctr" defTabSz="914400" rtl="0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Arial" pitchFamily="34"/>
                  <a:buNone/>
                  <a:tabLst/>
                  <a:defRPr lang="pt-BR" sz="96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SemiBold" pitchFamily="50"/>
                  </a:defRPr>
                </a:lvl1pPr>
                <a:lvl2pPr marL="685800" marR="0" lvl="1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2pPr>
                <a:lvl3pPr marL="1143000" marR="0" lvl="2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0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3pPr>
                <a:lvl4pPr marL="1600200" marR="0" lvl="3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4pPr>
                <a:lvl5pPr marL="2057400" marR="0" lvl="4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000">
                    <a:solidFill>
                      <a:schemeClr val="bg1"/>
                    </a:solidFill>
                    <a:latin typeface="Montserrat ExtraBold" panose="00000900000000000000" pitchFamily="50" charset="0"/>
                  </a:rPr>
                  <a:t>6</a:t>
                </a:r>
                <a:endParaRPr lang="pt-BR" sz="3600">
                  <a:solidFill>
                    <a:schemeClr val="bg1"/>
                  </a:solidFill>
                  <a:latin typeface="Montserrat ExtraBold" panose="00000900000000000000" pitchFamily="50" charset="0"/>
                </a:endParaRPr>
              </a:p>
            </p:txBody>
          </p:sp>
          <p:sp>
            <p:nvSpPr>
              <p:cNvPr id="97" name="Espaço Reservado para Texto 2">
                <a:extLst>
                  <a:ext uri="{FF2B5EF4-FFF2-40B4-BE49-F238E27FC236}">
                    <a16:creationId xmlns:a16="http://schemas.microsoft.com/office/drawing/2014/main" id="{BDCC07A3-6678-8890-DE6A-3763D96557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4096" y="2184334"/>
                <a:ext cx="573650" cy="305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noAutofit/>
              </a:bodyPr>
              <a:lstStyle>
                <a:lvl1pPr marL="0" marR="0" lvl="0" indent="0" algn="ctr" defTabSz="914400" rtl="0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Arial" pitchFamily="34"/>
                  <a:buNone/>
                  <a:tabLst/>
                  <a:defRPr lang="pt-BR" sz="96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SemiBold" pitchFamily="50"/>
                  </a:defRPr>
                </a:lvl1pPr>
                <a:lvl2pPr marL="685800" marR="0" lvl="1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2pPr>
                <a:lvl3pPr marL="1143000" marR="0" lvl="2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0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3pPr>
                <a:lvl4pPr marL="1600200" marR="0" lvl="3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4pPr>
                <a:lvl5pPr marL="2057400" marR="0" lvl="4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000">
                    <a:solidFill>
                      <a:schemeClr val="bg1"/>
                    </a:solidFill>
                    <a:latin typeface="Montserrat ExtraBold" panose="00000900000000000000" pitchFamily="50" charset="0"/>
                  </a:rPr>
                  <a:t>5</a:t>
                </a:r>
                <a:endParaRPr lang="pt-BR" sz="3600">
                  <a:solidFill>
                    <a:schemeClr val="bg1"/>
                  </a:solidFill>
                  <a:latin typeface="Montserrat ExtraBold" panose="00000900000000000000" pitchFamily="50" charset="0"/>
                </a:endParaRPr>
              </a:p>
            </p:txBody>
          </p:sp>
          <p:sp>
            <p:nvSpPr>
              <p:cNvPr id="98" name="Espaço Reservado para Texto 2">
                <a:extLst>
                  <a:ext uri="{FF2B5EF4-FFF2-40B4-BE49-F238E27FC236}">
                    <a16:creationId xmlns:a16="http://schemas.microsoft.com/office/drawing/2014/main" id="{FAEA6A38-53A8-92C8-2AE7-CC2DA7D44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30100" y="3819397"/>
                <a:ext cx="573650" cy="305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noAutofit/>
              </a:bodyPr>
              <a:lstStyle>
                <a:lvl1pPr marL="0" marR="0" lvl="0" indent="0" algn="ctr" defTabSz="914400" rtl="0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Arial" pitchFamily="34"/>
                  <a:buNone/>
                  <a:tabLst/>
                  <a:defRPr lang="pt-BR" sz="9600" b="0" i="0" u="none" strike="noStrike" kern="1200" cap="none" spc="0" baseline="0">
                    <a:solidFill>
                      <a:srgbClr val="FFFFFF"/>
                    </a:solidFill>
                    <a:uFillTx/>
                    <a:latin typeface="Montserrat SemiBold" pitchFamily="50"/>
                  </a:defRPr>
                </a:lvl1pPr>
                <a:lvl2pPr marL="685800" marR="0" lvl="1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2pPr>
                <a:lvl3pPr marL="1143000" marR="0" lvl="2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20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3pPr>
                <a:lvl4pPr marL="1600200" marR="0" lvl="3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4pPr>
                <a:lvl5pPr marL="2057400" marR="0" lvl="4" indent="-228600" algn="l" defTabSz="914400" rtl="0" fontAlgn="auto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lang="pt-B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000">
                    <a:solidFill>
                      <a:schemeClr val="bg1"/>
                    </a:solidFill>
                    <a:latin typeface="Montserrat ExtraBold" panose="00000900000000000000" pitchFamily="50" charset="0"/>
                  </a:rPr>
                  <a:t>46</a:t>
                </a:r>
                <a:endParaRPr lang="pt-BR" sz="3600">
                  <a:solidFill>
                    <a:schemeClr val="bg1"/>
                  </a:solidFill>
                  <a:latin typeface="Montserrat ExtraBold" panose="00000900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5616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F7EBF-9178-1813-D8C5-3BB8DF83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aixaDeTexto 68">
            <a:extLst>
              <a:ext uri="{FF2B5EF4-FFF2-40B4-BE49-F238E27FC236}">
                <a16:creationId xmlns:a16="http://schemas.microsoft.com/office/drawing/2014/main" id="{35409DA9-4A19-3901-88D5-E0029C1BB908}"/>
              </a:ext>
            </a:extLst>
          </p:cNvPr>
          <p:cNvSpPr txBox="1"/>
          <p:nvPr/>
        </p:nvSpPr>
        <p:spPr>
          <a:xfrm>
            <a:off x="9834680" y="4311043"/>
            <a:ext cx="1845498" cy="39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>
                <a:solidFill>
                  <a:srgbClr val="003DEB"/>
                </a:solidFill>
                <a:latin typeface="Montserrat ExtraBold" panose="00000900000000000000" pitchFamily="50" charset="0"/>
              </a:rPr>
              <a:t>SUDESTE</a:t>
            </a:r>
            <a:endParaRPr lang="pt-BR" sz="3600" b="1">
              <a:solidFill>
                <a:srgbClr val="003DEB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2CE712F2-D876-1F4D-306E-02DFAE2CEE19}"/>
              </a:ext>
            </a:extLst>
          </p:cNvPr>
          <p:cNvSpPr txBox="1"/>
          <p:nvPr/>
        </p:nvSpPr>
        <p:spPr>
          <a:xfrm>
            <a:off x="6813944" y="5200847"/>
            <a:ext cx="14848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003DEB"/>
                </a:solidFill>
                <a:latin typeface="Montserrat SemiBold" panose="00000700000000000000" pitchFamily="50" charset="0"/>
              </a:rPr>
              <a:t>RIO DE JANEIRO (5)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C146FE3D-8BA5-A93E-C4F3-706C622427EC}"/>
              </a:ext>
            </a:extLst>
          </p:cNvPr>
          <p:cNvSpPr txBox="1"/>
          <p:nvPr/>
        </p:nvSpPr>
        <p:spPr>
          <a:xfrm>
            <a:off x="6940733" y="5356891"/>
            <a:ext cx="1355318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INT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COPPE/UFRJ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 FLUMINENSE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TECGRAF PUC-RIO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BIOSSINTÉTICO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A246DFB8-CBE4-5DE1-5D0A-8991A68AFBD3}"/>
              </a:ext>
            </a:extLst>
          </p:cNvPr>
          <p:cNvSpPr txBox="1"/>
          <p:nvPr/>
        </p:nvSpPr>
        <p:spPr>
          <a:xfrm>
            <a:off x="8313866" y="4801044"/>
            <a:ext cx="1450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003DEB"/>
                </a:solidFill>
                <a:latin typeface="Montserrat SemiBold" panose="00000700000000000000" pitchFamily="50" charset="0"/>
              </a:rPr>
              <a:t>MINAS GERAIS (10)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C3A26E8-10B0-965F-E106-ECC383AF3617}"/>
              </a:ext>
            </a:extLst>
          </p:cNvPr>
          <p:cNvSpPr txBox="1"/>
          <p:nvPr/>
        </p:nvSpPr>
        <p:spPr>
          <a:xfrm>
            <a:off x="8097843" y="4980288"/>
            <a:ext cx="1656135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IFMG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DCC/UFMG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INATEL</a:t>
            </a:r>
            <a:endParaRPr lang="pt-BR" sz="900">
              <a:solidFill>
                <a:srgbClr val="000000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FEMEC/UFU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 SUL DE MINAS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MLE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UFOP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ZETTA/UFLA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DEF/UFV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 TRIÂNGULO MINEIRO</a:t>
            </a:r>
            <a:b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endParaRPr lang="pt-BR" sz="900">
              <a:solidFill>
                <a:srgbClr val="000000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A19DABBC-447E-5B94-A2EA-14E68722AEA8}"/>
              </a:ext>
            </a:extLst>
          </p:cNvPr>
          <p:cNvSpPr txBox="1"/>
          <p:nvPr/>
        </p:nvSpPr>
        <p:spPr>
          <a:xfrm>
            <a:off x="10264514" y="4824034"/>
            <a:ext cx="1450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003DEB"/>
                </a:solidFill>
                <a:latin typeface="Montserrat SemiBold" panose="00000700000000000000" pitchFamily="50" charset="0"/>
              </a:rPr>
              <a:t>SÃO PAULO (7)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56EE329C-2F05-1B36-85F7-25EB2A445FBC}"/>
              </a:ext>
            </a:extLst>
          </p:cNvPr>
          <p:cNvSpPr txBox="1"/>
          <p:nvPr/>
        </p:nvSpPr>
        <p:spPr>
          <a:xfrm>
            <a:off x="9047982" y="5021888"/>
            <a:ext cx="26306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4" lvl="0" algn="r">
              <a:spcAft>
                <a:spcPts val="100"/>
              </a:spcAft>
            </a:pPr>
            <a:r>
              <a:rPr lang="pt-BR" sz="9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CPQD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609584"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ICMC/USP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584"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IFSC/USP-SC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584" algn="r">
              <a:spcAft>
                <a:spcPts val="100"/>
              </a:spcAft>
            </a:pPr>
            <a:r>
              <a:rPr lang="pt-BR" sz="9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ELDORADO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9584" lvl="0" algn="r">
              <a:spcAft>
                <a:spcPts val="100"/>
              </a:spcAft>
            </a:pPr>
            <a:r>
              <a:rPr lang="de-DE" sz="9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WERNHER VON BRAUN</a:t>
            </a:r>
          </a:p>
          <a:p>
            <a:pPr marL="609584" lvl="0" algn="r">
              <a:spcAft>
                <a:spcPts val="100"/>
              </a:spcAft>
            </a:pPr>
            <a:r>
              <a:rPr lang="de-DE" sz="9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FITEC CAMPINAS</a:t>
            </a:r>
          </a:p>
          <a:p>
            <a:pPr marL="609584" lvl="0" algn="r">
              <a:spcAft>
                <a:spcPts val="100"/>
              </a:spcAft>
            </a:pPr>
            <a:r>
              <a:rPr lang="pt-BR" sz="9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EMBRAPA INSTRUMENTAÇÃO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1946C364-3962-0EAA-CF55-383787599B4F}"/>
              </a:ext>
            </a:extLst>
          </p:cNvPr>
          <p:cNvSpPr/>
          <p:nvPr/>
        </p:nvSpPr>
        <p:spPr>
          <a:xfrm>
            <a:off x="6700934" y="4206477"/>
            <a:ext cx="5096551" cy="2482327"/>
          </a:xfrm>
          <a:prstGeom prst="roundRect">
            <a:avLst/>
          </a:prstGeom>
          <a:noFill/>
          <a:ln w="28575">
            <a:solidFill>
              <a:srgbClr val="003D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982B2F79-BDED-F917-EBAA-39C72F2FE0A7}"/>
              </a:ext>
            </a:extLst>
          </p:cNvPr>
          <p:cNvGrpSpPr/>
          <p:nvPr/>
        </p:nvGrpSpPr>
        <p:grpSpPr>
          <a:xfrm>
            <a:off x="87823" y="597192"/>
            <a:ext cx="5160339" cy="1045090"/>
            <a:chOff x="4069653" y="208607"/>
            <a:chExt cx="4321286" cy="1057548"/>
          </a:xfrm>
        </p:grpSpPr>
        <p:sp>
          <p:nvSpPr>
            <p:cNvPr id="6" name="Espaço Reservado para Texto 2">
              <a:extLst>
                <a:ext uri="{FF2B5EF4-FFF2-40B4-BE49-F238E27FC236}">
                  <a16:creationId xmlns:a16="http://schemas.microsoft.com/office/drawing/2014/main" id="{A87BA7A9-7279-5DDB-9908-3E34B6EE4ECD}"/>
                </a:ext>
              </a:extLst>
            </p:cNvPr>
            <p:cNvSpPr txBox="1">
              <a:spLocks/>
            </p:cNvSpPr>
            <p:nvPr/>
          </p:nvSpPr>
          <p:spPr>
            <a:xfrm>
              <a:off x="4069653" y="208607"/>
              <a:ext cx="1524000" cy="101461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7000">
                  <a:solidFill>
                    <a:schemeClr val="tx1"/>
                  </a:solidFill>
                  <a:latin typeface="Montserrat ExtraBold" panose="00000900000000000000" pitchFamily="50" charset="0"/>
                </a:rPr>
                <a:t>50</a:t>
              </a:r>
            </a:p>
          </p:txBody>
        </p:sp>
        <p:sp>
          <p:nvSpPr>
            <p:cNvPr id="7" name="Espaço Reservado para Texto 2">
              <a:extLst>
                <a:ext uri="{FF2B5EF4-FFF2-40B4-BE49-F238E27FC236}">
                  <a16:creationId xmlns:a16="http://schemas.microsoft.com/office/drawing/2014/main" id="{C883DC80-F703-FBF5-1CE5-443200C89B52}"/>
                </a:ext>
              </a:extLst>
            </p:cNvPr>
            <p:cNvSpPr txBox="1">
              <a:spLocks/>
            </p:cNvSpPr>
            <p:nvPr/>
          </p:nvSpPr>
          <p:spPr>
            <a:xfrm>
              <a:off x="5366430" y="296144"/>
              <a:ext cx="3024509" cy="9700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pt-BR" sz="2200">
                  <a:solidFill>
                    <a:schemeClr val="tx1"/>
                  </a:solidFill>
                  <a:latin typeface="Montserrat ExtraBold" panose="00000900000000000000" pitchFamily="50" charset="0"/>
                </a:rPr>
                <a:t>Unidades Embrapii com Projetos de IA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505D226-CA20-9E5E-73BB-4B36BD6A6384}"/>
              </a:ext>
            </a:extLst>
          </p:cNvPr>
          <p:cNvSpPr txBox="1"/>
          <p:nvPr/>
        </p:nvSpPr>
        <p:spPr>
          <a:xfrm>
            <a:off x="1483112" y="2039075"/>
            <a:ext cx="150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009C00"/>
                </a:solidFill>
                <a:latin typeface="Montserrat ExtraBold" panose="00000900000000000000" pitchFamily="50" charset="0"/>
              </a:rPr>
              <a:t>NORTE</a:t>
            </a:r>
            <a:endParaRPr lang="pt-BR" sz="3600" b="1">
              <a:solidFill>
                <a:srgbClr val="009C00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58CC02-9D6E-2B42-8883-65E5A941DEC0}"/>
              </a:ext>
            </a:extLst>
          </p:cNvPr>
          <p:cNvSpPr txBox="1"/>
          <p:nvPr/>
        </p:nvSpPr>
        <p:spPr>
          <a:xfrm>
            <a:off x="1529794" y="2434052"/>
            <a:ext cx="13004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>
                <a:solidFill>
                  <a:srgbClr val="009C00"/>
                </a:solidFill>
                <a:latin typeface="Montserrat SemiBold" panose="00000700000000000000" pitchFamily="50" charset="0"/>
              </a:rPr>
              <a:t>AMAZONAS (2)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589333-EE5E-856F-1FA5-8678F6479414}"/>
              </a:ext>
            </a:extLst>
          </p:cNvPr>
          <p:cNvSpPr txBox="1"/>
          <p:nvPr/>
        </p:nvSpPr>
        <p:spPr>
          <a:xfrm>
            <a:off x="1521780" y="2624454"/>
            <a:ext cx="945713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9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INDT</a:t>
            </a:r>
          </a:p>
          <a:p>
            <a:pPr marL="0" marR="0" lvl="0" indent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900" i="0" u="none" strike="noStrike" cap="none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IFAM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BC59106-FE2A-8E9C-FFDA-37166629CDDF}"/>
              </a:ext>
            </a:extLst>
          </p:cNvPr>
          <p:cNvSpPr/>
          <p:nvPr/>
        </p:nvSpPr>
        <p:spPr>
          <a:xfrm>
            <a:off x="1232452" y="2005448"/>
            <a:ext cx="2951783" cy="1134588"/>
          </a:xfrm>
          <a:prstGeom prst="roundRect">
            <a:avLst/>
          </a:prstGeom>
          <a:noFill/>
          <a:ln w="28575">
            <a:solidFill>
              <a:srgbClr val="009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464A1F3-67F2-B107-01BD-9959E84916D4}"/>
              </a:ext>
            </a:extLst>
          </p:cNvPr>
          <p:cNvSpPr txBox="1"/>
          <p:nvPr/>
        </p:nvSpPr>
        <p:spPr>
          <a:xfrm>
            <a:off x="1376584" y="3675986"/>
            <a:ext cx="275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EB821E"/>
                </a:solidFill>
                <a:latin typeface="Montserrat ExtraBold" panose="00000900000000000000" pitchFamily="50" charset="0"/>
              </a:rPr>
              <a:t>CENTRO-OESTE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02A5E51-84FB-672C-293A-3473B14D5240}"/>
              </a:ext>
            </a:extLst>
          </p:cNvPr>
          <p:cNvSpPr txBox="1"/>
          <p:nvPr/>
        </p:nvSpPr>
        <p:spPr>
          <a:xfrm>
            <a:off x="1448030" y="4089141"/>
            <a:ext cx="143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>
                <a:solidFill>
                  <a:srgbClr val="EB821E"/>
                </a:solidFill>
                <a:latin typeface="Montserrat SemiBold" panose="00000700000000000000" pitchFamily="50" charset="0"/>
              </a:rPr>
              <a:t>GOIÁS (3)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B30AEB9-F59F-1A63-CFFC-502468FF76F1}"/>
              </a:ext>
            </a:extLst>
          </p:cNvPr>
          <p:cNvSpPr txBox="1"/>
          <p:nvPr/>
        </p:nvSpPr>
        <p:spPr>
          <a:xfrm>
            <a:off x="1467510" y="4252199"/>
            <a:ext cx="1202989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"/>
              </a:spcBef>
              <a:buClr>
                <a:srgbClr val="000000"/>
              </a:buClr>
              <a:buSzPts val="1000"/>
            </a:pPr>
            <a:r>
              <a:rPr lang="pt-BR" sz="9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IF GOIANO</a:t>
            </a:r>
          </a:p>
          <a:p>
            <a:pPr lvl="0">
              <a:spcBef>
                <a:spcPts val="100"/>
              </a:spcBef>
              <a:buClr>
                <a:srgbClr val="000000"/>
              </a:buClr>
              <a:buSzPts val="1000"/>
            </a:pPr>
            <a:r>
              <a:rPr lang="pt-BR" sz="9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CEIA/UFG</a:t>
            </a:r>
          </a:p>
          <a:p>
            <a:pPr lvl="0">
              <a:spcBef>
                <a:spcPts val="100"/>
              </a:spcBef>
              <a:buClr>
                <a:srgbClr val="000000"/>
              </a:buClr>
              <a:buSzPts val="1000"/>
            </a:pPr>
            <a:r>
              <a:rPr lang="pt-BR" sz="900"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IFG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370240F-97D5-0142-133D-F424D1474A3B}"/>
              </a:ext>
            </a:extLst>
          </p:cNvPr>
          <p:cNvSpPr/>
          <p:nvPr/>
        </p:nvSpPr>
        <p:spPr>
          <a:xfrm>
            <a:off x="1232451" y="3622283"/>
            <a:ext cx="4586625" cy="1222880"/>
          </a:xfrm>
          <a:prstGeom prst="roundRect">
            <a:avLst/>
          </a:prstGeom>
          <a:noFill/>
          <a:ln w="28575">
            <a:solidFill>
              <a:srgbClr val="EB82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E8B0F1E-4362-65F9-6B8D-F97D5078975B}"/>
              </a:ext>
            </a:extLst>
          </p:cNvPr>
          <p:cNvSpPr txBox="1"/>
          <p:nvPr/>
        </p:nvSpPr>
        <p:spPr>
          <a:xfrm>
            <a:off x="832774" y="5154133"/>
            <a:ext cx="166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accent4"/>
                </a:solidFill>
                <a:latin typeface="Montserrat ExtraBold" panose="00000900000000000000" pitchFamily="50" charset="0"/>
              </a:rPr>
              <a:t>SUL</a:t>
            </a:r>
            <a:endParaRPr lang="pt-BR" sz="3600" b="1">
              <a:solidFill>
                <a:schemeClr val="accent4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44F2066-386D-A56C-8DB9-3488261CBA7F}"/>
              </a:ext>
            </a:extLst>
          </p:cNvPr>
          <p:cNvSpPr txBox="1"/>
          <p:nvPr/>
        </p:nvSpPr>
        <p:spPr>
          <a:xfrm>
            <a:off x="832774" y="5552862"/>
            <a:ext cx="16162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>
                <a:solidFill>
                  <a:schemeClr val="accent4"/>
                </a:solidFill>
                <a:latin typeface="Montserrat SemiBold" panose="00000700000000000000" pitchFamily="50" charset="0"/>
              </a:rPr>
              <a:t>SANTA CATARINA (4)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C5F1C67-FF3C-14E3-5B40-D676FCC54C40}"/>
              </a:ext>
            </a:extLst>
          </p:cNvPr>
          <p:cNvSpPr txBox="1"/>
          <p:nvPr/>
        </p:nvSpPr>
        <p:spPr>
          <a:xfrm>
            <a:off x="832774" y="5746731"/>
            <a:ext cx="129472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CERTI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IF-SC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EMBARCADOS</a:t>
            </a:r>
          </a:p>
          <a:p>
            <a:pPr lvl="0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MOVE/UFSC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9DEE4A8-19EC-FCFF-6313-BA8E448ED04D}"/>
              </a:ext>
            </a:extLst>
          </p:cNvPr>
          <p:cNvSpPr txBox="1"/>
          <p:nvPr/>
        </p:nvSpPr>
        <p:spPr>
          <a:xfrm>
            <a:off x="4097063" y="5552862"/>
            <a:ext cx="169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>
                <a:solidFill>
                  <a:schemeClr val="accent4"/>
                </a:solidFill>
                <a:latin typeface="Montserrat SemiBold" panose="00000700000000000000" pitchFamily="50" charset="0"/>
              </a:rPr>
              <a:t>PARANÁ (1)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197E6EA-358D-6458-885E-E0E91221ECDB}"/>
              </a:ext>
            </a:extLst>
          </p:cNvPr>
          <p:cNvSpPr txBox="1"/>
          <p:nvPr/>
        </p:nvSpPr>
        <p:spPr>
          <a:xfrm>
            <a:off x="4097099" y="5717943"/>
            <a:ext cx="15052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LACTEC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A5025CB7-D9CA-9693-5709-0416D14DC31E}"/>
              </a:ext>
            </a:extLst>
          </p:cNvPr>
          <p:cNvSpPr txBox="1"/>
          <p:nvPr/>
        </p:nvSpPr>
        <p:spPr>
          <a:xfrm>
            <a:off x="2365326" y="5561720"/>
            <a:ext cx="1800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>
                <a:solidFill>
                  <a:schemeClr val="accent4"/>
                </a:solidFill>
                <a:latin typeface="Montserrat SemiBold" panose="00000700000000000000" pitchFamily="50" charset="0"/>
              </a:rPr>
              <a:t>RIO GRANDE DO SUL (4)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97513D4-FAD0-2857-C52E-4A12FD3913D3}"/>
              </a:ext>
            </a:extLst>
          </p:cNvPr>
          <p:cNvSpPr txBox="1"/>
          <p:nvPr/>
        </p:nvSpPr>
        <p:spPr>
          <a:xfrm>
            <a:off x="2365328" y="5726551"/>
            <a:ext cx="153799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POLÍMEROS</a:t>
            </a:r>
          </a:p>
          <a:p>
            <a:pPr lvl="0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</a:t>
            </a: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METALMECÂNICA</a:t>
            </a:r>
          </a:p>
          <a:p>
            <a:pPr lvl="0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ITEC-FURG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SIMOB/UFRGS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8806373A-616E-9AB1-7319-6A66C08A4D11}"/>
              </a:ext>
            </a:extLst>
          </p:cNvPr>
          <p:cNvSpPr/>
          <p:nvPr/>
        </p:nvSpPr>
        <p:spPr>
          <a:xfrm>
            <a:off x="642518" y="5085609"/>
            <a:ext cx="5497465" cy="150513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7C63B06-C9BA-8679-F0C0-30B642F0DC2F}"/>
              </a:ext>
            </a:extLst>
          </p:cNvPr>
          <p:cNvSpPr txBox="1"/>
          <p:nvPr/>
        </p:nvSpPr>
        <p:spPr>
          <a:xfrm>
            <a:off x="9637584" y="1442909"/>
            <a:ext cx="1983216" cy="388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>
                <a:solidFill>
                  <a:srgbClr val="C00000"/>
                </a:solidFill>
                <a:latin typeface="Montserrat ExtraBold" panose="00000900000000000000" pitchFamily="50" charset="0"/>
              </a:rPr>
              <a:t>NORDESTE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F3B264B-B5D7-EAB6-3D95-896308BFA6EB}"/>
              </a:ext>
            </a:extLst>
          </p:cNvPr>
          <p:cNvSpPr txBox="1"/>
          <p:nvPr/>
        </p:nvSpPr>
        <p:spPr>
          <a:xfrm>
            <a:off x="8641683" y="1866353"/>
            <a:ext cx="886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C00000"/>
                </a:solidFill>
                <a:latin typeface="Montserrat SemiBold" panose="00000700000000000000" pitchFamily="50" charset="0"/>
              </a:rPr>
              <a:t>CEARÁ (3)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1401212-437C-CCB0-1106-114192300623}"/>
              </a:ext>
            </a:extLst>
          </p:cNvPr>
          <p:cNvSpPr txBox="1"/>
          <p:nvPr/>
        </p:nvSpPr>
        <p:spPr>
          <a:xfrm>
            <a:off x="8673992" y="2026092"/>
            <a:ext cx="870442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IF-CE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INSTITUTO ATLÂNTICO 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LESC-UFC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902524BD-6C0D-1E66-F2E6-140B2A6B046D}"/>
              </a:ext>
            </a:extLst>
          </p:cNvPr>
          <p:cNvSpPr txBox="1"/>
          <p:nvPr/>
        </p:nvSpPr>
        <p:spPr>
          <a:xfrm>
            <a:off x="9582700" y="1866353"/>
            <a:ext cx="1081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C00000"/>
                </a:solidFill>
                <a:latin typeface="Montserrat SemiBold" panose="00000700000000000000" pitchFamily="50" charset="0"/>
              </a:rPr>
              <a:t>PARAÍBA (4)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BA59FA47-A214-69D7-6A1A-B8D4FAD78457}"/>
              </a:ext>
            </a:extLst>
          </p:cNvPr>
          <p:cNvSpPr txBox="1"/>
          <p:nvPr/>
        </p:nvSpPr>
        <p:spPr>
          <a:xfrm>
            <a:off x="9624511" y="2026092"/>
            <a:ext cx="102457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CEEI/UFCG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CEAR/UFPB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IF-PB</a:t>
            </a:r>
            <a:endParaRPr lang="pt-BR" sz="9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NUTES/UEPB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C16571E-AC2D-A409-1BB9-4F23CF049BC7}"/>
              </a:ext>
            </a:extLst>
          </p:cNvPr>
          <p:cNvSpPr txBox="1"/>
          <p:nvPr/>
        </p:nvSpPr>
        <p:spPr>
          <a:xfrm>
            <a:off x="10503178" y="1866353"/>
            <a:ext cx="10818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C00000"/>
                </a:solidFill>
                <a:latin typeface="Montserrat SemiBold" panose="00000700000000000000" pitchFamily="50" charset="0"/>
              </a:rPr>
              <a:t>BAHIA (2)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AB36595-73A6-66C8-AC02-AC8EB08447B1}"/>
              </a:ext>
            </a:extLst>
          </p:cNvPr>
          <p:cNvSpPr txBox="1"/>
          <p:nvPr/>
        </p:nvSpPr>
        <p:spPr>
          <a:xfrm>
            <a:off x="10699119" y="2026092"/>
            <a:ext cx="870444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CIMATEC</a:t>
            </a: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IF-BA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9A33D082-BBD6-5960-216C-40576E0F2471}"/>
              </a:ext>
            </a:extLst>
          </p:cNvPr>
          <p:cNvSpPr txBox="1"/>
          <p:nvPr/>
        </p:nvSpPr>
        <p:spPr>
          <a:xfrm>
            <a:off x="8475865" y="2902389"/>
            <a:ext cx="134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C00000"/>
                </a:solidFill>
                <a:latin typeface="Montserrat SemiBold" panose="00000700000000000000" pitchFamily="50" charset="0"/>
              </a:rPr>
              <a:t>RIO GRANDE DO NORTE (1)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947CB922-3719-4C47-62C5-81A0FB99DD43}"/>
              </a:ext>
            </a:extLst>
          </p:cNvPr>
          <p:cNvSpPr txBox="1"/>
          <p:nvPr/>
        </p:nvSpPr>
        <p:spPr>
          <a:xfrm>
            <a:off x="8705664" y="3228633"/>
            <a:ext cx="1207111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IMD/UFRN</a:t>
            </a:r>
          </a:p>
          <a:p>
            <a:pPr lvl="0" algn="r">
              <a:spcAft>
                <a:spcPts val="100"/>
              </a:spcAft>
            </a:pPr>
            <a:endParaRPr lang="pt-BR" sz="900">
              <a:solidFill>
                <a:schemeClr val="dk1"/>
              </a:solidFill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1FDDA1C3-DE78-099D-0E18-11EF77339E0C}"/>
              </a:ext>
            </a:extLst>
          </p:cNvPr>
          <p:cNvSpPr txBox="1"/>
          <p:nvPr/>
        </p:nvSpPr>
        <p:spPr>
          <a:xfrm>
            <a:off x="9087534" y="2795873"/>
            <a:ext cx="2304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C00000"/>
                </a:solidFill>
                <a:latin typeface="Montserrat SemiBold" panose="00000700000000000000" pitchFamily="50" charset="0"/>
              </a:rPr>
              <a:t>PERNAMBUCO (3)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2C09980D-318A-28ED-E50F-7D579F524998}"/>
              </a:ext>
            </a:extLst>
          </p:cNvPr>
          <p:cNvSpPr txBox="1"/>
          <p:nvPr/>
        </p:nvSpPr>
        <p:spPr>
          <a:xfrm>
            <a:off x="10027423" y="2981850"/>
            <a:ext cx="1343392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CESAR</a:t>
            </a:r>
          </a:p>
          <a:p>
            <a:pPr lvl="0" algn="r">
              <a:spcAft>
                <a:spcPts val="100"/>
              </a:spcAft>
            </a:pP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CIN/UFPE</a:t>
            </a:r>
            <a:b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pt-BR" sz="900">
                <a:solidFill>
                  <a:schemeClr val="dk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ISI TECNOLOGIAS DA INFORMAÇÃO E COMUNICAÇÃO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2ACAC82A-9F02-1036-FA41-5F915787523E}"/>
              </a:ext>
            </a:extLst>
          </p:cNvPr>
          <p:cNvSpPr txBox="1"/>
          <p:nvPr/>
        </p:nvSpPr>
        <p:spPr>
          <a:xfrm>
            <a:off x="7567027" y="1859697"/>
            <a:ext cx="10818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>
                <a:solidFill>
                  <a:srgbClr val="C00000"/>
                </a:solidFill>
                <a:latin typeface="Montserrat SemiBold" panose="00000700000000000000" pitchFamily="50" charset="0"/>
              </a:rPr>
              <a:t>ALAGOAS ((1)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F025E64-AF2D-514B-D766-30D8F505BB4C}"/>
              </a:ext>
            </a:extLst>
          </p:cNvPr>
          <p:cNvSpPr txBox="1"/>
          <p:nvPr/>
        </p:nvSpPr>
        <p:spPr>
          <a:xfrm>
            <a:off x="7815580" y="2031974"/>
            <a:ext cx="8704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00"/>
              </a:spcAft>
            </a:pPr>
            <a:r>
              <a:rPr lang="pt-BR" sz="900">
                <a:solidFill>
                  <a:srgbClr val="00000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EDGE/UFAL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70F1421A-3143-B699-F75B-710E70B645E8}"/>
              </a:ext>
            </a:extLst>
          </p:cNvPr>
          <p:cNvSpPr/>
          <p:nvPr/>
        </p:nvSpPr>
        <p:spPr>
          <a:xfrm>
            <a:off x="7150370" y="1339109"/>
            <a:ext cx="4607148" cy="24761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D3AF0D4-AB08-64C5-9616-133DB92B7F7A}"/>
              </a:ext>
            </a:extLst>
          </p:cNvPr>
          <p:cNvGrpSpPr/>
          <p:nvPr/>
        </p:nvGrpSpPr>
        <p:grpSpPr>
          <a:xfrm>
            <a:off x="3527383" y="1276898"/>
            <a:ext cx="4831063" cy="4965589"/>
            <a:chOff x="3368665" y="1113760"/>
            <a:chExt cx="4989781" cy="5128727"/>
          </a:xfrm>
        </p:grpSpPr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38561E6E-EB1F-1967-783E-26DB3F6D8587}"/>
                </a:ext>
              </a:extLst>
            </p:cNvPr>
            <p:cNvSpPr/>
            <p:nvPr/>
          </p:nvSpPr>
          <p:spPr>
            <a:xfrm>
              <a:off x="6624743" y="3834807"/>
              <a:ext cx="134954" cy="82366"/>
            </a:xfrm>
            <a:custGeom>
              <a:avLst/>
              <a:gdLst>
                <a:gd name="connsiteX0" fmla="*/ 104285 w 104332"/>
                <a:gd name="connsiteY0" fmla="*/ 16818 h 63677"/>
                <a:gd name="connsiteX1" fmla="*/ 104285 w 104332"/>
                <a:gd name="connsiteY1" fmla="*/ 30326 h 63677"/>
                <a:gd name="connsiteX2" fmla="*/ 103517 w 104332"/>
                <a:gd name="connsiteY2" fmla="*/ 32050 h 63677"/>
                <a:gd name="connsiteX3" fmla="*/ 102562 w 104332"/>
                <a:gd name="connsiteY3" fmla="*/ 32842 h 63677"/>
                <a:gd name="connsiteX4" fmla="*/ 100745 w 104332"/>
                <a:gd name="connsiteY4" fmla="*/ 34146 h 63677"/>
                <a:gd name="connsiteX5" fmla="*/ 98766 w 104332"/>
                <a:gd name="connsiteY5" fmla="*/ 35823 h 63677"/>
                <a:gd name="connsiteX6" fmla="*/ 98766 w 104332"/>
                <a:gd name="connsiteY6" fmla="*/ 35823 h 63677"/>
                <a:gd name="connsiteX7" fmla="*/ 96273 w 104332"/>
                <a:gd name="connsiteY7" fmla="*/ 51544 h 63677"/>
                <a:gd name="connsiteX8" fmla="*/ 95412 w 104332"/>
                <a:gd name="connsiteY8" fmla="*/ 60231 h 63677"/>
                <a:gd name="connsiteX9" fmla="*/ 72308 w 104332"/>
                <a:gd name="connsiteY9" fmla="*/ 63608 h 63677"/>
                <a:gd name="connsiteX10" fmla="*/ 66556 w 104332"/>
                <a:gd name="connsiteY10" fmla="*/ 63608 h 63677"/>
                <a:gd name="connsiteX11" fmla="*/ 62713 w 104332"/>
                <a:gd name="connsiteY11" fmla="*/ 63352 h 63677"/>
                <a:gd name="connsiteX12" fmla="*/ 62596 w 104332"/>
                <a:gd name="connsiteY12" fmla="*/ 63352 h 63677"/>
                <a:gd name="connsiteX13" fmla="*/ 59266 w 104332"/>
                <a:gd name="connsiteY13" fmla="*/ 63049 h 63677"/>
                <a:gd name="connsiteX14" fmla="*/ 57286 w 104332"/>
                <a:gd name="connsiteY14" fmla="*/ 62863 h 63677"/>
                <a:gd name="connsiteX15" fmla="*/ 53373 w 104332"/>
                <a:gd name="connsiteY15" fmla="*/ 62420 h 63677"/>
                <a:gd name="connsiteX16" fmla="*/ 39003 w 104332"/>
                <a:gd name="connsiteY16" fmla="*/ 60627 h 63677"/>
                <a:gd name="connsiteX17" fmla="*/ 35976 w 104332"/>
                <a:gd name="connsiteY17" fmla="*/ 60254 h 63677"/>
                <a:gd name="connsiteX18" fmla="*/ 30852 w 104332"/>
                <a:gd name="connsiteY18" fmla="*/ 59718 h 63677"/>
                <a:gd name="connsiteX19" fmla="*/ 28127 w 104332"/>
                <a:gd name="connsiteY19" fmla="*/ 59462 h 63677"/>
                <a:gd name="connsiteX20" fmla="*/ 20581 w 104332"/>
                <a:gd name="connsiteY20" fmla="*/ 58880 h 63677"/>
                <a:gd name="connsiteX21" fmla="*/ 12429 w 104332"/>
                <a:gd name="connsiteY21" fmla="*/ 58344 h 63677"/>
                <a:gd name="connsiteX22" fmla="*/ 10263 w 104332"/>
                <a:gd name="connsiteY22" fmla="*/ 58181 h 63677"/>
                <a:gd name="connsiteX23" fmla="*/ 8447 w 104332"/>
                <a:gd name="connsiteY23" fmla="*/ 58018 h 63677"/>
                <a:gd name="connsiteX24" fmla="*/ 6490 w 104332"/>
                <a:gd name="connsiteY24" fmla="*/ 57762 h 63677"/>
                <a:gd name="connsiteX25" fmla="*/ 5698 w 104332"/>
                <a:gd name="connsiteY25" fmla="*/ 57599 h 63677"/>
                <a:gd name="connsiteX26" fmla="*/ 4185 w 104332"/>
                <a:gd name="connsiteY26" fmla="*/ 56924 h 63677"/>
                <a:gd name="connsiteX27" fmla="*/ 3206 w 104332"/>
                <a:gd name="connsiteY27" fmla="*/ 56085 h 63677"/>
                <a:gd name="connsiteX28" fmla="*/ 1948 w 104332"/>
                <a:gd name="connsiteY28" fmla="*/ 42926 h 63677"/>
                <a:gd name="connsiteX29" fmla="*/ 7469 w 104332"/>
                <a:gd name="connsiteY29" fmla="*/ 37127 h 63677"/>
                <a:gd name="connsiteX30" fmla="*/ 9355 w 104332"/>
                <a:gd name="connsiteY30" fmla="*/ 35520 h 63677"/>
                <a:gd name="connsiteX31" fmla="*/ 10776 w 104332"/>
                <a:gd name="connsiteY31" fmla="*/ 34309 h 63677"/>
                <a:gd name="connsiteX32" fmla="*/ 11032 w 104332"/>
                <a:gd name="connsiteY32" fmla="*/ 34099 h 63677"/>
                <a:gd name="connsiteX33" fmla="*/ 11311 w 104332"/>
                <a:gd name="connsiteY33" fmla="*/ 33890 h 63677"/>
                <a:gd name="connsiteX34" fmla="*/ 11963 w 104332"/>
                <a:gd name="connsiteY34" fmla="*/ 33424 h 63677"/>
                <a:gd name="connsiteX35" fmla="*/ 13501 w 104332"/>
                <a:gd name="connsiteY35" fmla="*/ 32376 h 63677"/>
                <a:gd name="connsiteX36" fmla="*/ 16598 w 104332"/>
                <a:gd name="connsiteY36" fmla="*/ 30187 h 63677"/>
                <a:gd name="connsiteX37" fmla="*/ 17926 w 104332"/>
                <a:gd name="connsiteY37" fmla="*/ 28580 h 63677"/>
                <a:gd name="connsiteX38" fmla="*/ 18811 w 104332"/>
                <a:gd name="connsiteY38" fmla="*/ 13418 h 63677"/>
                <a:gd name="connsiteX39" fmla="*/ 27358 w 104332"/>
                <a:gd name="connsiteY39" fmla="*/ 3030 h 63677"/>
                <a:gd name="connsiteX40" fmla="*/ 29408 w 104332"/>
                <a:gd name="connsiteY40" fmla="*/ 1610 h 63677"/>
                <a:gd name="connsiteX41" fmla="*/ 33553 w 104332"/>
                <a:gd name="connsiteY41" fmla="*/ 352 h 63677"/>
                <a:gd name="connsiteX42" fmla="*/ 61315 w 104332"/>
                <a:gd name="connsiteY42" fmla="*/ 352 h 63677"/>
                <a:gd name="connsiteX43" fmla="*/ 75685 w 104332"/>
                <a:gd name="connsiteY43" fmla="*/ 4172 h 63677"/>
                <a:gd name="connsiteX44" fmla="*/ 86026 w 104332"/>
                <a:gd name="connsiteY44" fmla="*/ 4614 h 63677"/>
                <a:gd name="connsiteX45" fmla="*/ 88285 w 104332"/>
                <a:gd name="connsiteY45" fmla="*/ 4731 h 63677"/>
                <a:gd name="connsiteX46" fmla="*/ 89007 w 104332"/>
                <a:gd name="connsiteY46" fmla="*/ 4754 h 63677"/>
                <a:gd name="connsiteX47" fmla="*/ 90731 w 104332"/>
                <a:gd name="connsiteY47" fmla="*/ 4847 h 63677"/>
                <a:gd name="connsiteX48" fmla="*/ 91290 w 104332"/>
                <a:gd name="connsiteY48" fmla="*/ 4870 h 63677"/>
                <a:gd name="connsiteX49" fmla="*/ 92151 w 104332"/>
                <a:gd name="connsiteY49" fmla="*/ 4894 h 63677"/>
                <a:gd name="connsiteX50" fmla="*/ 93362 w 104332"/>
                <a:gd name="connsiteY50" fmla="*/ 4987 h 63677"/>
                <a:gd name="connsiteX51" fmla="*/ 104332 w 104332"/>
                <a:gd name="connsiteY51" fmla="*/ 16748 h 6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4332" h="63677">
                  <a:moveTo>
                    <a:pt x="104285" y="16818"/>
                  </a:moveTo>
                  <a:lnTo>
                    <a:pt x="104285" y="30326"/>
                  </a:lnTo>
                  <a:cubicBezTo>
                    <a:pt x="104285" y="31002"/>
                    <a:pt x="103983" y="31537"/>
                    <a:pt x="103517" y="32050"/>
                  </a:cubicBezTo>
                  <a:cubicBezTo>
                    <a:pt x="103238" y="32329"/>
                    <a:pt x="102935" y="32585"/>
                    <a:pt x="102562" y="32842"/>
                  </a:cubicBezTo>
                  <a:cubicBezTo>
                    <a:pt x="102026" y="33284"/>
                    <a:pt x="101397" y="33680"/>
                    <a:pt x="100745" y="34146"/>
                  </a:cubicBezTo>
                  <a:cubicBezTo>
                    <a:pt x="100093" y="34612"/>
                    <a:pt x="99418" y="35124"/>
                    <a:pt x="98766" y="35823"/>
                  </a:cubicBezTo>
                  <a:lnTo>
                    <a:pt x="98766" y="35823"/>
                  </a:lnTo>
                  <a:cubicBezTo>
                    <a:pt x="96273" y="38315"/>
                    <a:pt x="96273" y="48772"/>
                    <a:pt x="96273" y="51544"/>
                  </a:cubicBezTo>
                  <a:cubicBezTo>
                    <a:pt x="96273" y="54315"/>
                    <a:pt x="101747" y="58554"/>
                    <a:pt x="95412" y="60231"/>
                  </a:cubicBezTo>
                  <a:cubicBezTo>
                    <a:pt x="89147" y="61931"/>
                    <a:pt x="78177" y="63189"/>
                    <a:pt x="72308" y="63608"/>
                  </a:cubicBezTo>
                  <a:cubicBezTo>
                    <a:pt x="70724" y="63701"/>
                    <a:pt x="68815" y="63701"/>
                    <a:pt x="66556" y="63608"/>
                  </a:cubicBezTo>
                  <a:cubicBezTo>
                    <a:pt x="65391" y="63585"/>
                    <a:pt x="64110" y="63491"/>
                    <a:pt x="62713" y="63352"/>
                  </a:cubicBezTo>
                  <a:cubicBezTo>
                    <a:pt x="62689" y="63375"/>
                    <a:pt x="62643" y="63352"/>
                    <a:pt x="62596" y="63352"/>
                  </a:cubicBezTo>
                  <a:cubicBezTo>
                    <a:pt x="61548" y="63259"/>
                    <a:pt x="60430" y="63142"/>
                    <a:pt x="59266" y="63049"/>
                  </a:cubicBezTo>
                  <a:cubicBezTo>
                    <a:pt x="58614" y="63026"/>
                    <a:pt x="57961" y="62933"/>
                    <a:pt x="57286" y="62863"/>
                  </a:cubicBezTo>
                  <a:cubicBezTo>
                    <a:pt x="56052" y="62700"/>
                    <a:pt x="54724" y="62583"/>
                    <a:pt x="53373" y="62420"/>
                  </a:cubicBezTo>
                  <a:cubicBezTo>
                    <a:pt x="49134" y="61954"/>
                    <a:pt x="44383" y="61349"/>
                    <a:pt x="39003" y="60627"/>
                  </a:cubicBezTo>
                  <a:cubicBezTo>
                    <a:pt x="37979" y="60510"/>
                    <a:pt x="36954" y="60371"/>
                    <a:pt x="35976" y="60254"/>
                  </a:cubicBezTo>
                  <a:cubicBezTo>
                    <a:pt x="34206" y="60045"/>
                    <a:pt x="32505" y="59882"/>
                    <a:pt x="30852" y="59718"/>
                  </a:cubicBezTo>
                  <a:cubicBezTo>
                    <a:pt x="29920" y="59625"/>
                    <a:pt x="29035" y="59532"/>
                    <a:pt x="28127" y="59462"/>
                  </a:cubicBezTo>
                  <a:cubicBezTo>
                    <a:pt x="25448" y="59206"/>
                    <a:pt x="22910" y="59020"/>
                    <a:pt x="20581" y="58880"/>
                  </a:cubicBezTo>
                  <a:cubicBezTo>
                    <a:pt x="17460" y="58670"/>
                    <a:pt x="14735" y="58507"/>
                    <a:pt x="12429" y="58344"/>
                  </a:cubicBezTo>
                  <a:cubicBezTo>
                    <a:pt x="11661" y="58275"/>
                    <a:pt x="10939" y="58228"/>
                    <a:pt x="10263" y="58181"/>
                  </a:cubicBezTo>
                  <a:cubicBezTo>
                    <a:pt x="9611" y="58111"/>
                    <a:pt x="9005" y="58088"/>
                    <a:pt x="8447" y="58018"/>
                  </a:cubicBezTo>
                  <a:cubicBezTo>
                    <a:pt x="7678" y="57948"/>
                    <a:pt x="7026" y="57855"/>
                    <a:pt x="6490" y="57762"/>
                  </a:cubicBezTo>
                  <a:cubicBezTo>
                    <a:pt x="6187" y="57739"/>
                    <a:pt x="5931" y="57669"/>
                    <a:pt x="5698" y="57599"/>
                  </a:cubicBezTo>
                  <a:cubicBezTo>
                    <a:pt x="5209" y="57506"/>
                    <a:pt x="4674" y="57250"/>
                    <a:pt x="4185" y="56924"/>
                  </a:cubicBezTo>
                  <a:cubicBezTo>
                    <a:pt x="3835" y="56667"/>
                    <a:pt x="3509" y="56388"/>
                    <a:pt x="3206" y="56085"/>
                  </a:cubicBezTo>
                  <a:cubicBezTo>
                    <a:pt x="365" y="53244"/>
                    <a:pt x="-1685" y="47188"/>
                    <a:pt x="1948" y="42926"/>
                  </a:cubicBezTo>
                  <a:cubicBezTo>
                    <a:pt x="4254" y="40155"/>
                    <a:pt x="6048" y="38385"/>
                    <a:pt x="7469" y="37127"/>
                  </a:cubicBezTo>
                  <a:cubicBezTo>
                    <a:pt x="8190" y="36498"/>
                    <a:pt x="8796" y="35986"/>
                    <a:pt x="9355" y="35520"/>
                  </a:cubicBezTo>
                  <a:cubicBezTo>
                    <a:pt x="9890" y="35077"/>
                    <a:pt x="10380" y="34728"/>
                    <a:pt x="10776" y="34309"/>
                  </a:cubicBezTo>
                  <a:cubicBezTo>
                    <a:pt x="10869" y="34239"/>
                    <a:pt x="10939" y="34192"/>
                    <a:pt x="11032" y="34099"/>
                  </a:cubicBezTo>
                  <a:cubicBezTo>
                    <a:pt x="11125" y="34030"/>
                    <a:pt x="11195" y="33983"/>
                    <a:pt x="11311" y="33890"/>
                  </a:cubicBezTo>
                  <a:cubicBezTo>
                    <a:pt x="11498" y="33727"/>
                    <a:pt x="11707" y="33587"/>
                    <a:pt x="11963" y="33424"/>
                  </a:cubicBezTo>
                  <a:cubicBezTo>
                    <a:pt x="12429" y="33121"/>
                    <a:pt x="12942" y="32748"/>
                    <a:pt x="13501" y="32376"/>
                  </a:cubicBezTo>
                  <a:cubicBezTo>
                    <a:pt x="14572" y="31631"/>
                    <a:pt x="15760" y="30862"/>
                    <a:pt x="16598" y="30187"/>
                  </a:cubicBezTo>
                  <a:cubicBezTo>
                    <a:pt x="17390" y="29558"/>
                    <a:pt x="17926" y="28975"/>
                    <a:pt x="17926" y="28580"/>
                  </a:cubicBezTo>
                  <a:cubicBezTo>
                    <a:pt x="17926" y="27322"/>
                    <a:pt x="15457" y="18937"/>
                    <a:pt x="18811" y="13418"/>
                  </a:cubicBezTo>
                  <a:cubicBezTo>
                    <a:pt x="20907" y="10017"/>
                    <a:pt x="24004" y="5755"/>
                    <a:pt x="27358" y="3030"/>
                  </a:cubicBezTo>
                  <a:cubicBezTo>
                    <a:pt x="28010" y="2495"/>
                    <a:pt x="28709" y="2006"/>
                    <a:pt x="29408" y="1610"/>
                  </a:cubicBezTo>
                  <a:cubicBezTo>
                    <a:pt x="30759" y="818"/>
                    <a:pt x="32179" y="352"/>
                    <a:pt x="33553" y="352"/>
                  </a:cubicBezTo>
                  <a:cubicBezTo>
                    <a:pt x="39026" y="352"/>
                    <a:pt x="58823" y="-440"/>
                    <a:pt x="61315" y="352"/>
                  </a:cubicBezTo>
                  <a:cubicBezTo>
                    <a:pt x="63877" y="1214"/>
                    <a:pt x="73519" y="4172"/>
                    <a:pt x="75685" y="4172"/>
                  </a:cubicBezTo>
                  <a:cubicBezTo>
                    <a:pt x="76757" y="4172"/>
                    <a:pt x="81671" y="4428"/>
                    <a:pt x="86026" y="4614"/>
                  </a:cubicBezTo>
                  <a:cubicBezTo>
                    <a:pt x="86795" y="4684"/>
                    <a:pt x="87563" y="4707"/>
                    <a:pt x="88285" y="4731"/>
                  </a:cubicBezTo>
                  <a:cubicBezTo>
                    <a:pt x="88541" y="4754"/>
                    <a:pt x="88751" y="4754"/>
                    <a:pt x="89007" y="4754"/>
                  </a:cubicBezTo>
                  <a:cubicBezTo>
                    <a:pt x="89636" y="4777"/>
                    <a:pt x="90218" y="4824"/>
                    <a:pt x="90731" y="4847"/>
                  </a:cubicBezTo>
                  <a:cubicBezTo>
                    <a:pt x="90917" y="4847"/>
                    <a:pt x="91103" y="4847"/>
                    <a:pt x="91290" y="4870"/>
                  </a:cubicBezTo>
                  <a:cubicBezTo>
                    <a:pt x="91592" y="4870"/>
                    <a:pt x="91918" y="4894"/>
                    <a:pt x="92151" y="4894"/>
                  </a:cubicBezTo>
                  <a:cubicBezTo>
                    <a:pt x="92897" y="4963"/>
                    <a:pt x="93362" y="4987"/>
                    <a:pt x="93362" y="4987"/>
                  </a:cubicBezTo>
                  <a:lnTo>
                    <a:pt x="104332" y="16748"/>
                  </a:lnTo>
                  <a:close/>
                </a:path>
              </a:pathLst>
            </a:custGeom>
            <a:solidFill>
              <a:srgbClr val="EB821E"/>
            </a:solidFill>
            <a:ln w="18049" cap="flat">
              <a:solidFill>
                <a:srgbClr val="EB82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8C93E446-94BA-F6BB-3A31-39643BF7B7D7}"/>
                </a:ext>
              </a:extLst>
            </p:cNvPr>
            <p:cNvGrpSpPr/>
            <p:nvPr/>
          </p:nvGrpSpPr>
          <p:grpSpPr>
            <a:xfrm>
              <a:off x="3368665" y="1113760"/>
              <a:ext cx="4989781" cy="5128727"/>
              <a:chOff x="3368665" y="1113760"/>
              <a:chExt cx="4989781" cy="5128727"/>
            </a:xfrm>
          </p:grpSpPr>
          <p:sp>
            <p:nvSpPr>
              <p:cNvPr id="3" name="Forma Livre: Forma 2">
                <a:extLst>
                  <a:ext uri="{FF2B5EF4-FFF2-40B4-BE49-F238E27FC236}">
                    <a16:creationId xmlns:a16="http://schemas.microsoft.com/office/drawing/2014/main" id="{398F7CE0-99A7-7601-6FE5-03BCC40E9E40}"/>
                  </a:ext>
                </a:extLst>
              </p:cNvPr>
              <p:cNvSpPr/>
              <p:nvPr/>
            </p:nvSpPr>
            <p:spPr>
              <a:xfrm>
                <a:off x="6016792" y="3670316"/>
                <a:ext cx="1729707" cy="1466926"/>
              </a:xfrm>
              <a:custGeom>
                <a:avLst/>
                <a:gdLst>
                  <a:gd name="connsiteX0" fmla="*/ 1334128 w 1337225"/>
                  <a:gd name="connsiteY0" fmla="*/ 431315 h 1134071"/>
                  <a:gd name="connsiteX1" fmla="*/ 1333686 w 1337225"/>
                  <a:gd name="connsiteY1" fmla="*/ 467089 h 1134071"/>
                  <a:gd name="connsiteX2" fmla="*/ 1333686 w 1337225"/>
                  <a:gd name="connsiteY2" fmla="*/ 520120 h 1134071"/>
                  <a:gd name="connsiteX3" fmla="*/ 1329051 w 1337225"/>
                  <a:gd name="connsiteY3" fmla="*/ 550468 h 1134071"/>
                  <a:gd name="connsiteX4" fmla="*/ 1295770 w 1337225"/>
                  <a:gd name="connsiteY4" fmla="*/ 573618 h 1134071"/>
                  <a:gd name="connsiteX5" fmla="*/ 1276811 w 1337225"/>
                  <a:gd name="connsiteY5" fmla="*/ 606131 h 1134071"/>
                  <a:gd name="connsiteX6" fmla="*/ 1251961 w 1337225"/>
                  <a:gd name="connsiteY6" fmla="*/ 654109 h 1134071"/>
                  <a:gd name="connsiteX7" fmla="*/ 1232211 w 1337225"/>
                  <a:gd name="connsiteY7" fmla="*/ 673905 h 1134071"/>
                  <a:gd name="connsiteX8" fmla="*/ 1227483 w 1337225"/>
                  <a:gd name="connsiteY8" fmla="*/ 684968 h 1134071"/>
                  <a:gd name="connsiteX9" fmla="*/ 1225480 w 1337225"/>
                  <a:gd name="connsiteY9" fmla="*/ 694144 h 1134071"/>
                  <a:gd name="connsiteX10" fmla="*/ 1205124 w 1337225"/>
                  <a:gd name="connsiteY10" fmla="*/ 721510 h 1134071"/>
                  <a:gd name="connsiteX11" fmla="*/ 1203587 w 1337225"/>
                  <a:gd name="connsiteY11" fmla="*/ 726145 h 1134071"/>
                  <a:gd name="connsiteX12" fmla="*/ 1193875 w 1337225"/>
                  <a:gd name="connsiteY12" fmla="*/ 759846 h 1134071"/>
                  <a:gd name="connsiteX13" fmla="*/ 1206941 w 1337225"/>
                  <a:gd name="connsiteY13" fmla="*/ 789680 h 1134071"/>
                  <a:gd name="connsiteX14" fmla="*/ 1175756 w 1337225"/>
                  <a:gd name="connsiteY14" fmla="*/ 808709 h 1134071"/>
                  <a:gd name="connsiteX15" fmla="*/ 1134509 w 1337225"/>
                  <a:gd name="connsiteY15" fmla="*/ 818816 h 1134071"/>
                  <a:gd name="connsiteX16" fmla="*/ 1134509 w 1337225"/>
                  <a:gd name="connsiteY16" fmla="*/ 831882 h 1134071"/>
                  <a:gd name="connsiteX17" fmla="*/ 1118043 w 1337225"/>
                  <a:gd name="connsiteY17" fmla="*/ 837751 h 1134071"/>
                  <a:gd name="connsiteX18" fmla="*/ 1101204 w 1337225"/>
                  <a:gd name="connsiteY18" fmla="*/ 847440 h 1134071"/>
                  <a:gd name="connsiteX19" fmla="*/ 1099504 w 1337225"/>
                  <a:gd name="connsiteY19" fmla="*/ 861717 h 1134071"/>
                  <a:gd name="connsiteX20" fmla="*/ 1111708 w 1337225"/>
                  <a:gd name="connsiteY20" fmla="*/ 868960 h 1134071"/>
                  <a:gd name="connsiteX21" fmla="*/ 1111708 w 1337225"/>
                  <a:gd name="connsiteY21" fmla="*/ 877787 h 1134071"/>
                  <a:gd name="connsiteX22" fmla="*/ 1096965 w 1337225"/>
                  <a:gd name="connsiteY22" fmla="*/ 887010 h 1134071"/>
                  <a:gd name="connsiteX23" fmla="*/ 1018221 w 1337225"/>
                  <a:gd name="connsiteY23" fmla="*/ 890387 h 1134071"/>
                  <a:gd name="connsiteX24" fmla="*/ 998821 w 1337225"/>
                  <a:gd name="connsiteY24" fmla="*/ 890387 h 1134071"/>
                  <a:gd name="connsiteX25" fmla="*/ 981166 w 1337225"/>
                  <a:gd name="connsiteY25" fmla="*/ 905130 h 1134071"/>
                  <a:gd name="connsiteX26" fmla="*/ 955431 w 1337225"/>
                  <a:gd name="connsiteY26" fmla="*/ 906015 h 1134071"/>
                  <a:gd name="connsiteX27" fmla="*/ 946581 w 1337225"/>
                  <a:gd name="connsiteY27" fmla="*/ 899680 h 1134071"/>
                  <a:gd name="connsiteX28" fmla="*/ 920123 w 1337225"/>
                  <a:gd name="connsiteY28" fmla="*/ 896326 h 1134071"/>
                  <a:gd name="connsiteX29" fmla="*/ 904496 w 1337225"/>
                  <a:gd name="connsiteY29" fmla="*/ 905549 h 1134071"/>
                  <a:gd name="connsiteX30" fmla="*/ 899884 w 1337225"/>
                  <a:gd name="connsiteY30" fmla="*/ 909671 h 1134071"/>
                  <a:gd name="connsiteX31" fmla="*/ 885561 w 1337225"/>
                  <a:gd name="connsiteY31" fmla="*/ 916914 h 1134071"/>
                  <a:gd name="connsiteX32" fmla="*/ 863645 w 1337225"/>
                  <a:gd name="connsiteY32" fmla="*/ 919896 h 1134071"/>
                  <a:gd name="connsiteX33" fmla="*/ 862853 w 1337225"/>
                  <a:gd name="connsiteY33" fmla="*/ 910603 h 1134071"/>
                  <a:gd name="connsiteX34" fmla="*/ 875452 w 1337225"/>
                  <a:gd name="connsiteY34" fmla="*/ 899284 h 1134071"/>
                  <a:gd name="connsiteX35" fmla="*/ 872495 w 1337225"/>
                  <a:gd name="connsiteY35" fmla="*/ 891249 h 1134071"/>
                  <a:gd name="connsiteX36" fmla="*/ 869863 w 1337225"/>
                  <a:gd name="connsiteY36" fmla="*/ 891598 h 1134071"/>
                  <a:gd name="connsiteX37" fmla="*/ 837979 w 1337225"/>
                  <a:gd name="connsiteY37" fmla="*/ 903453 h 1134071"/>
                  <a:gd name="connsiteX38" fmla="*/ 837979 w 1337225"/>
                  <a:gd name="connsiteY38" fmla="*/ 921596 h 1134071"/>
                  <a:gd name="connsiteX39" fmla="*/ 832040 w 1337225"/>
                  <a:gd name="connsiteY39" fmla="*/ 930423 h 1134071"/>
                  <a:gd name="connsiteX40" fmla="*/ 810147 w 1337225"/>
                  <a:gd name="connsiteY40" fmla="*/ 934592 h 1134071"/>
                  <a:gd name="connsiteX41" fmla="*/ 785343 w 1337225"/>
                  <a:gd name="connsiteY41" fmla="*/ 949823 h 1134071"/>
                  <a:gd name="connsiteX42" fmla="*/ 768481 w 1337225"/>
                  <a:gd name="connsiteY42" fmla="*/ 960327 h 1134071"/>
                  <a:gd name="connsiteX43" fmla="*/ 771369 w 1337225"/>
                  <a:gd name="connsiteY43" fmla="*/ 969574 h 1134071"/>
                  <a:gd name="connsiteX44" fmla="*/ 791212 w 1337225"/>
                  <a:gd name="connsiteY44" fmla="*/ 978005 h 1134071"/>
                  <a:gd name="connsiteX45" fmla="*/ 762542 w 1337225"/>
                  <a:gd name="connsiteY45" fmla="*/ 998197 h 1134071"/>
                  <a:gd name="connsiteX46" fmla="*/ 711607 w 1337225"/>
                  <a:gd name="connsiteY46" fmla="*/ 975489 h 1134071"/>
                  <a:gd name="connsiteX47" fmla="*/ 697237 w 1337225"/>
                  <a:gd name="connsiteY47" fmla="*/ 980566 h 1134071"/>
                  <a:gd name="connsiteX48" fmla="*/ 679606 w 1337225"/>
                  <a:gd name="connsiteY48" fmla="*/ 1000363 h 1134071"/>
                  <a:gd name="connsiteX49" fmla="*/ 650074 w 1337225"/>
                  <a:gd name="connsiteY49" fmla="*/ 1001574 h 1134071"/>
                  <a:gd name="connsiteX50" fmla="*/ 619750 w 1337225"/>
                  <a:gd name="connsiteY50" fmla="*/ 1023956 h 1134071"/>
                  <a:gd name="connsiteX51" fmla="*/ 611319 w 1337225"/>
                  <a:gd name="connsiteY51" fmla="*/ 1037441 h 1134071"/>
                  <a:gd name="connsiteX52" fmla="*/ 596157 w 1337225"/>
                  <a:gd name="connsiteY52" fmla="*/ 1044172 h 1134071"/>
                  <a:gd name="connsiteX53" fmla="*/ 527475 w 1337225"/>
                  <a:gd name="connsiteY53" fmla="*/ 1086210 h 1134071"/>
                  <a:gd name="connsiteX54" fmla="*/ 517390 w 1337225"/>
                  <a:gd name="connsiteY54" fmla="*/ 1116534 h 1134071"/>
                  <a:gd name="connsiteX55" fmla="*/ 505116 w 1337225"/>
                  <a:gd name="connsiteY55" fmla="*/ 1134072 h 1134071"/>
                  <a:gd name="connsiteX56" fmla="*/ 497151 w 1337225"/>
                  <a:gd name="connsiteY56" fmla="*/ 1123288 h 1134071"/>
                  <a:gd name="connsiteX57" fmla="*/ 485436 w 1337225"/>
                  <a:gd name="connsiteY57" fmla="*/ 1092965 h 1134071"/>
                  <a:gd name="connsiteX58" fmla="*/ 463450 w 1337225"/>
                  <a:gd name="connsiteY58" fmla="*/ 1092965 h 1134071"/>
                  <a:gd name="connsiteX59" fmla="*/ 454251 w 1337225"/>
                  <a:gd name="connsiteY59" fmla="*/ 1105634 h 1134071"/>
                  <a:gd name="connsiteX60" fmla="*/ 454251 w 1337225"/>
                  <a:gd name="connsiteY60" fmla="*/ 1070233 h 1134071"/>
                  <a:gd name="connsiteX61" fmla="*/ 442443 w 1337225"/>
                  <a:gd name="connsiteY61" fmla="*/ 1064411 h 1134071"/>
                  <a:gd name="connsiteX62" fmla="*/ 410395 w 1337225"/>
                  <a:gd name="connsiteY62" fmla="*/ 1064411 h 1134071"/>
                  <a:gd name="connsiteX63" fmla="*/ 380095 w 1337225"/>
                  <a:gd name="connsiteY63" fmla="*/ 1063573 h 1134071"/>
                  <a:gd name="connsiteX64" fmla="*/ 380095 w 1337225"/>
                  <a:gd name="connsiteY64" fmla="*/ 1050903 h 1134071"/>
                  <a:gd name="connsiteX65" fmla="*/ 383472 w 1337225"/>
                  <a:gd name="connsiteY65" fmla="*/ 1035671 h 1134071"/>
                  <a:gd name="connsiteX66" fmla="*/ 379699 w 1337225"/>
                  <a:gd name="connsiteY66" fmla="*/ 1018040 h 1134071"/>
                  <a:gd name="connsiteX67" fmla="*/ 358994 w 1337225"/>
                  <a:gd name="connsiteY67" fmla="*/ 991862 h 1134071"/>
                  <a:gd name="connsiteX68" fmla="*/ 350633 w 1337225"/>
                  <a:gd name="connsiteY68" fmla="*/ 966662 h 1134071"/>
                  <a:gd name="connsiteX69" fmla="*/ 350633 w 1337225"/>
                  <a:gd name="connsiteY69" fmla="*/ 935453 h 1134071"/>
                  <a:gd name="connsiteX70" fmla="*/ 325293 w 1337225"/>
                  <a:gd name="connsiteY70" fmla="*/ 895907 h 1134071"/>
                  <a:gd name="connsiteX71" fmla="*/ 294154 w 1337225"/>
                  <a:gd name="connsiteY71" fmla="*/ 888361 h 1134071"/>
                  <a:gd name="connsiteX72" fmla="*/ 263015 w 1337225"/>
                  <a:gd name="connsiteY72" fmla="*/ 897514 h 1134071"/>
                  <a:gd name="connsiteX73" fmla="*/ 227940 w 1337225"/>
                  <a:gd name="connsiteY73" fmla="*/ 888361 h 1134071"/>
                  <a:gd name="connsiteX74" fmla="*/ 216249 w 1337225"/>
                  <a:gd name="connsiteY74" fmla="*/ 875691 h 1134071"/>
                  <a:gd name="connsiteX75" fmla="*/ 155205 w 1337225"/>
                  <a:gd name="connsiteY75" fmla="*/ 866375 h 1134071"/>
                  <a:gd name="connsiteX76" fmla="*/ 128235 w 1337225"/>
                  <a:gd name="connsiteY76" fmla="*/ 857944 h 1134071"/>
                  <a:gd name="connsiteX77" fmla="*/ 107135 w 1337225"/>
                  <a:gd name="connsiteY77" fmla="*/ 853728 h 1134071"/>
                  <a:gd name="connsiteX78" fmla="*/ 94535 w 1337225"/>
                  <a:gd name="connsiteY78" fmla="*/ 857944 h 1134071"/>
                  <a:gd name="connsiteX79" fmla="*/ 69218 w 1337225"/>
                  <a:gd name="connsiteY79" fmla="*/ 862206 h 1134071"/>
                  <a:gd name="connsiteX80" fmla="*/ 31325 w 1337225"/>
                  <a:gd name="connsiteY80" fmla="*/ 859644 h 1134071"/>
                  <a:gd name="connsiteX81" fmla="*/ 0 w 1337225"/>
                  <a:gd name="connsiteY81" fmla="*/ 856570 h 1134071"/>
                  <a:gd name="connsiteX82" fmla="*/ 2702 w 1337225"/>
                  <a:gd name="connsiteY82" fmla="*/ 854334 h 1134071"/>
                  <a:gd name="connsiteX83" fmla="*/ 35913 w 1337225"/>
                  <a:gd name="connsiteY83" fmla="*/ 826083 h 1134071"/>
                  <a:gd name="connsiteX84" fmla="*/ 38941 w 1337225"/>
                  <a:gd name="connsiteY84" fmla="*/ 823451 h 1134071"/>
                  <a:gd name="connsiteX85" fmla="*/ 44065 w 1337225"/>
                  <a:gd name="connsiteY85" fmla="*/ 818933 h 1134071"/>
                  <a:gd name="connsiteX86" fmla="*/ 47023 w 1337225"/>
                  <a:gd name="connsiteY86" fmla="*/ 816301 h 1134071"/>
                  <a:gd name="connsiteX87" fmla="*/ 53567 w 1337225"/>
                  <a:gd name="connsiteY87" fmla="*/ 810432 h 1134071"/>
                  <a:gd name="connsiteX88" fmla="*/ 54103 w 1337225"/>
                  <a:gd name="connsiteY88" fmla="*/ 809920 h 1134071"/>
                  <a:gd name="connsiteX89" fmla="*/ 85242 w 1337225"/>
                  <a:gd name="connsiteY89" fmla="*/ 789215 h 1134071"/>
                  <a:gd name="connsiteX90" fmla="*/ 98750 w 1337225"/>
                  <a:gd name="connsiteY90" fmla="*/ 775404 h 1134071"/>
                  <a:gd name="connsiteX91" fmla="*/ 102919 w 1337225"/>
                  <a:gd name="connsiteY91" fmla="*/ 757750 h 1134071"/>
                  <a:gd name="connsiteX92" fmla="*/ 118943 w 1337225"/>
                  <a:gd name="connsiteY92" fmla="*/ 750134 h 1134071"/>
                  <a:gd name="connsiteX93" fmla="*/ 115519 w 1337225"/>
                  <a:gd name="connsiteY93" fmla="*/ 728241 h 1134071"/>
                  <a:gd name="connsiteX94" fmla="*/ 131613 w 1337225"/>
                  <a:gd name="connsiteY94" fmla="*/ 701271 h 1134071"/>
                  <a:gd name="connsiteX95" fmla="*/ 153109 w 1337225"/>
                  <a:gd name="connsiteY95" fmla="*/ 694540 h 1134071"/>
                  <a:gd name="connsiteX96" fmla="*/ 153459 w 1337225"/>
                  <a:gd name="connsiteY96" fmla="*/ 673509 h 1134071"/>
                  <a:gd name="connsiteX97" fmla="*/ 159374 w 1337225"/>
                  <a:gd name="connsiteY97" fmla="*/ 635570 h 1134071"/>
                  <a:gd name="connsiteX98" fmla="*/ 194752 w 1337225"/>
                  <a:gd name="connsiteY98" fmla="*/ 623762 h 1134071"/>
                  <a:gd name="connsiteX99" fmla="*/ 206560 w 1337225"/>
                  <a:gd name="connsiteY99" fmla="*/ 602265 h 1134071"/>
                  <a:gd name="connsiteX100" fmla="*/ 204464 w 1337225"/>
                  <a:gd name="connsiteY100" fmla="*/ 585030 h 1134071"/>
                  <a:gd name="connsiteX101" fmla="*/ 201087 w 1337225"/>
                  <a:gd name="connsiteY101" fmla="*/ 561833 h 1134071"/>
                  <a:gd name="connsiteX102" fmla="*/ 216226 w 1337225"/>
                  <a:gd name="connsiteY102" fmla="*/ 546252 h 1134071"/>
                  <a:gd name="connsiteX103" fmla="*/ 216249 w 1337225"/>
                  <a:gd name="connsiteY103" fmla="*/ 546252 h 1134071"/>
                  <a:gd name="connsiteX104" fmla="*/ 219766 w 1337225"/>
                  <a:gd name="connsiteY104" fmla="*/ 542106 h 1134071"/>
                  <a:gd name="connsiteX105" fmla="*/ 220301 w 1337225"/>
                  <a:gd name="connsiteY105" fmla="*/ 541128 h 1134071"/>
                  <a:gd name="connsiteX106" fmla="*/ 220558 w 1337225"/>
                  <a:gd name="connsiteY106" fmla="*/ 540593 h 1134071"/>
                  <a:gd name="connsiteX107" fmla="*/ 221256 w 1337225"/>
                  <a:gd name="connsiteY107" fmla="*/ 538357 h 1134071"/>
                  <a:gd name="connsiteX108" fmla="*/ 222421 w 1337225"/>
                  <a:gd name="connsiteY108" fmla="*/ 523870 h 1134071"/>
                  <a:gd name="connsiteX109" fmla="*/ 222654 w 1337225"/>
                  <a:gd name="connsiteY109" fmla="*/ 522613 h 1134071"/>
                  <a:gd name="connsiteX110" fmla="*/ 222980 w 1337225"/>
                  <a:gd name="connsiteY110" fmla="*/ 521378 h 1134071"/>
                  <a:gd name="connsiteX111" fmla="*/ 223609 w 1337225"/>
                  <a:gd name="connsiteY111" fmla="*/ 519818 h 1134071"/>
                  <a:gd name="connsiteX112" fmla="*/ 223609 w 1337225"/>
                  <a:gd name="connsiteY112" fmla="*/ 519771 h 1134071"/>
                  <a:gd name="connsiteX113" fmla="*/ 225053 w 1337225"/>
                  <a:gd name="connsiteY113" fmla="*/ 517652 h 1134071"/>
                  <a:gd name="connsiteX114" fmla="*/ 225681 w 1337225"/>
                  <a:gd name="connsiteY114" fmla="*/ 516976 h 1134071"/>
                  <a:gd name="connsiteX115" fmla="*/ 226333 w 1337225"/>
                  <a:gd name="connsiteY115" fmla="*/ 516324 h 1134071"/>
                  <a:gd name="connsiteX116" fmla="*/ 232808 w 1337225"/>
                  <a:gd name="connsiteY116" fmla="*/ 511899 h 1134071"/>
                  <a:gd name="connsiteX117" fmla="*/ 234252 w 1337225"/>
                  <a:gd name="connsiteY117" fmla="*/ 511130 h 1134071"/>
                  <a:gd name="connsiteX118" fmla="*/ 238747 w 1337225"/>
                  <a:gd name="connsiteY118" fmla="*/ 508918 h 1134071"/>
                  <a:gd name="connsiteX119" fmla="*/ 241612 w 1337225"/>
                  <a:gd name="connsiteY119" fmla="*/ 507497 h 1134071"/>
                  <a:gd name="connsiteX120" fmla="*/ 244220 w 1337225"/>
                  <a:gd name="connsiteY120" fmla="*/ 506030 h 1134071"/>
                  <a:gd name="connsiteX121" fmla="*/ 247388 w 1337225"/>
                  <a:gd name="connsiteY121" fmla="*/ 503748 h 1134071"/>
                  <a:gd name="connsiteX122" fmla="*/ 248203 w 1337225"/>
                  <a:gd name="connsiteY122" fmla="*/ 502956 h 1134071"/>
                  <a:gd name="connsiteX123" fmla="*/ 248902 w 1337225"/>
                  <a:gd name="connsiteY123" fmla="*/ 502117 h 1134071"/>
                  <a:gd name="connsiteX124" fmla="*/ 249670 w 1337225"/>
                  <a:gd name="connsiteY124" fmla="*/ 501186 h 1134071"/>
                  <a:gd name="connsiteX125" fmla="*/ 250346 w 1337225"/>
                  <a:gd name="connsiteY125" fmla="*/ 500161 h 1134071"/>
                  <a:gd name="connsiteX126" fmla="*/ 250509 w 1337225"/>
                  <a:gd name="connsiteY126" fmla="*/ 499951 h 1134071"/>
                  <a:gd name="connsiteX127" fmla="*/ 250672 w 1337225"/>
                  <a:gd name="connsiteY127" fmla="*/ 499765 h 1134071"/>
                  <a:gd name="connsiteX128" fmla="*/ 250881 w 1337225"/>
                  <a:gd name="connsiteY128" fmla="*/ 499392 h 1134071"/>
                  <a:gd name="connsiteX129" fmla="*/ 251277 w 1337225"/>
                  <a:gd name="connsiteY129" fmla="*/ 498624 h 1134071"/>
                  <a:gd name="connsiteX130" fmla="*/ 251464 w 1337225"/>
                  <a:gd name="connsiteY130" fmla="*/ 498344 h 1134071"/>
                  <a:gd name="connsiteX131" fmla="*/ 251859 w 1337225"/>
                  <a:gd name="connsiteY131" fmla="*/ 497529 h 1134071"/>
                  <a:gd name="connsiteX132" fmla="*/ 252651 w 1337225"/>
                  <a:gd name="connsiteY132" fmla="*/ 495852 h 1134071"/>
                  <a:gd name="connsiteX133" fmla="*/ 252931 w 1337225"/>
                  <a:gd name="connsiteY133" fmla="*/ 495130 h 1134071"/>
                  <a:gd name="connsiteX134" fmla="*/ 253117 w 1337225"/>
                  <a:gd name="connsiteY134" fmla="*/ 494734 h 1134071"/>
                  <a:gd name="connsiteX135" fmla="*/ 253117 w 1337225"/>
                  <a:gd name="connsiteY135" fmla="*/ 494664 h 1134071"/>
                  <a:gd name="connsiteX136" fmla="*/ 253536 w 1337225"/>
                  <a:gd name="connsiteY136" fmla="*/ 493500 h 1134071"/>
                  <a:gd name="connsiteX137" fmla="*/ 256285 w 1337225"/>
                  <a:gd name="connsiteY137" fmla="*/ 484347 h 1134071"/>
                  <a:gd name="connsiteX138" fmla="*/ 257985 w 1337225"/>
                  <a:gd name="connsiteY138" fmla="*/ 480015 h 1134071"/>
                  <a:gd name="connsiteX139" fmla="*/ 258916 w 1337225"/>
                  <a:gd name="connsiteY139" fmla="*/ 477989 h 1134071"/>
                  <a:gd name="connsiteX140" fmla="*/ 259405 w 1337225"/>
                  <a:gd name="connsiteY140" fmla="*/ 476941 h 1134071"/>
                  <a:gd name="connsiteX141" fmla="*/ 259405 w 1337225"/>
                  <a:gd name="connsiteY141" fmla="*/ 476894 h 1134071"/>
                  <a:gd name="connsiteX142" fmla="*/ 260593 w 1337225"/>
                  <a:gd name="connsiteY142" fmla="*/ 474565 h 1134071"/>
                  <a:gd name="connsiteX143" fmla="*/ 269513 w 1337225"/>
                  <a:gd name="connsiteY143" fmla="*/ 460987 h 1134071"/>
                  <a:gd name="connsiteX144" fmla="*/ 270189 w 1337225"/>
                  <a:gd name="connsiteY144" fmla="*/ 460358 h 1134071"/>
                  <a:gd name="connsiteX145" fmla="*/ 271866 w 1337225"/>
                  <a:gd name="connsiteY145" fmla="*/ 459147 h 1134071"/>
                  <a:gd name="connsiteX146" fmla="*/ 274102 w 1337225"/>
                  <a:gd name="connsiteY146" fmla="*/ 458145 h 1134071"/>
                  <a:gd name="connsiteX147" fmla="*/ 274940 w 1337225"/>
                  <a:gd name="connsiteY147" fmla="*/ 457866 h 1134071"/>
                  <a:gd name="connsiteX148" fmla="*/ 288635 w 1337225"/>
                  <a:gd name="connsiteY148" fmla="*/ 455304 h 1134071"/>
                  <a:gd name="connsiteX149" fmla="*/ 290358 w 1337225"/>
                  <a:gd name="connsiteY149" fmla="*/ 455095 h 1134071"/>
                  <a:gd name="connsiteX150" fmla="*/ 291872 w 1337225"/>
                  <a:gd name="connsiteY150" fmla="*/ 454885 h 1134071"/>
                  <a:gd name="connsiteX151" fmla="*/ 294504 w 1337225"/>
                  <a:gd name="connsiteY151" fmla="*/ 454512 h 1134071"/>
                  <a:gd name="connsiteX152" fmla="*/ 301724 w 1337225"/>
                  <a:gd name="connsiteY152" fmla="*/ 453208 h 1134071"/>
                  <a:gd name="connsiteX153" fmla="*/ 307593 w 1337225"/>
                  <a:gd name="connsiteY153" fmla="*/ 451694 h 1134071"/>
                  <a:gd name="connsiteX154" fmla="*/ 309759 w 1337225"/>
                  <a:gd name="connsiteY154" fmla="*/ 451135 h 1134071"/>
                  <a:gd name="connsiteX155" fmla="*/ 311995 w 1337225"/>
                  <a:gd name="connsiteY155" fmla="*/ 450576 h 1134071"/>
                  <a:gd name="connsiteX156" fmla="*/ 316373 w 1337225"/>
                  <a:gd name="connsiteY156" fmla="*/ 449482 h 1134071"/>
                  <a:gd name="connsiteX157" fmla="*/ 318562 w 1337225"/>
                  <a:gd name="connsiteY157" fmla="*/ 448923 h 1134071"/>
                  <a:gd name="connsiteX158" fmla="*/ 321940 w 1337225"/>
                  <a:gd name="connsiteY158" fmla="*/ 448108 h 1134071"/>
                  <a:gd name="connsiteX159" fmla="*/ 324991 w 1337225"/>
                  <a:gd name="connsiteY159" fmla="*/ 447362 h 1134071"/>
                  <a:gd name="connsiteX160" fmla="*/ 327646 w 1337225"/>
                  <a:gd name="connsiteY160" fmla="*/ 446757 h 1134071"/>
                  <a:gd name="connsiteX161" fmla="*/ 328461 w 1337225"/>
                  <a:gd name="connsiteY161" fmla="*/ 446570 h 1134071"/>
                  <a:gd name="connsiteX162" fmla="*/ 329811 w 1337225"/>
                  <a:gd name="connsiteY162" fmla="*/ 446291 h 1134071"/>
                  <a:gd name="connsiteX163" fmla="*/ 332024 w 1337225"/>
                  <a:gd name="connsiteY163" fmla="*/ 445988 h 1134071"/>
                  <a:gd name="connsiteX164" fmla="*/ 351867 w 1337225"/>
                  <a:gd name="connsiteY164" fmla="*/ 439700 h 1134071"/>
                  <a:gd name="connsiteX165" fmla="*/ 374645 w 1337225"/>
                  <a:gd name="connsiteY165" fmla="*/ 445988 h 1134071"/>
                  <a:gd name="connsiteX166" fmla="*/ 385824 w 1337225"/>
                  <a:gd name="connsiteY166" fmla="*/ 443449 h 1134071"/>
                  <a:gd name="connsiteX167" fmla="*/ 386500 w 1337225"/>
                  <a:gd name="connsiteY167" fmla="*/ 442681 h 1134071"/>
                  <a:gd name="connsiteX168" fmla="*/ 387268 w 1337225"/>
                  <a:gd name="connsiteY168" fmla="*/ 441819 h 1134071"/>
                  <a:gd name="connsiteX169" fmla="*/ 387897 w 1337225"/>
                  <a:gd name="connsiteY169" fmla="*/ 441167 h 1134071"/>
                  <a:gd name="connsiteX170" fmla="*/ 389062 w 1337225"/>
                  <a:gd name="connsiteY170" fmla="*/ 440166 h 1134071"/>
                  <a:gd name="connsiteX171" fmla="*/ 391647 w 1337225"/>
                  <a:gd name="connsiteY171" fmla="*/ 438256 h 1134071"/>
                  <a:gd name="connsiteX172" fmla="*/ 392858 w 1337225"/>
                  <a:gd name="connsiteY172" fmla="*/ 437487 h 1134071"/>
                  <a:gd name="connsiteX173" fmla="*/ 395396 w 1337225"/>
                  <a:gd name="connsiteY173" fmla="*/ 435904 h 1134071"/>
                  <a:gd name="connsiteX174" fmla="*/ 398121 w 1337225"/>
                  <a:gd name="connsiteY174" fmla="*/ 434343 h 1134071"/>
                  <a:gd name="connsiteX175" fmla="*/ 400800 w 1337225"/>
                  <a:gd name="connsiteY175" fmla="*/ 432782 h 1134071"/>
                  <a:gd name="connsiteX176" fmla="*/ 405784 w 1337225"/>
                  <a:gd name="connsiteY176" fmla="*/ 430011 h 1134071"/>
                  <a:gd name="connsiteX177" fmla="*/ 414238 w 1337225"/>
                  <a:gd name="connsiteY177" fmla="*/ 426238 h 1134071"/>
                  <a:gd name="connsiteX178" fmla="*/ 416101 w 1337225"/>
                  <a:gd name="connsiteY178" fmla="*/ 425772 h 1134071"/>
                  <a:gd name="connsiteX179" fmla="*/ 416125 w 1337225"/>
                  <a:gd name="connsiteY179" fmla="*/ 425772 h 1134071"/>
                  <a:gd name="connsiteX180" fmla="*/ 419269 w 1337225"/>
                  <a:gd name="connsiteY180" fmla="*/ 425213 h 1134071"/>
                  <a:gd name="connsiteX181" fmla="*/ 421808 w 1337225"/>
                  <a:gd name="connsiteY181" fmla="*/ 424887 h 1134071"/>
                  <a:gd name="connsiteX182" fmla="*/ 445820 w 1337225"/>
                  <a:gd name="connsiteY182" fmla="*/ 424887 h 1134071"/>
                  <a:gd name="connsiteX183" fmla="*/ 446239 w 1337225"/>
                  <a:gd name="connsiteY183" fmla="*/ 425027 h 1134071"/>
                  <a:gd name="connsiteX184" fmla="*/ 447287 w 1337225"/>
                  <a:gd name="connsiteY184" fmla="*/ 425306 h 1134071"/>
                  <a:gd name="connsiteX185" fmla="*/ 447543 w 1337225"/>
                  <a:gd name="connsiteY185" fmla="*/ 425376 h 1134071"/>
                  <a:gd name="connsiteX186" fmla="*/ 449360 w 1337225"/>
                  <a:gd name="connsiteY186" fmla="*/ 425586 h 1134071"/>
                  <a:gd name="connsiteX187" fmla="*/ 455951 w 1337225"/>
                  <a:gd name="connsiteY187" fmla="*/ 425306 h 1134071"/>
                  <a:gd name="connsiteX188" fmla="*/ 457605 w 1337225"/>
                  <a:gd name="connsiteY188" fmla="*/ 425027 h 1134071"/>
                  <a:gd name="connsiteX189" fmla="*/ 457651 w 1337225"/>
                  <a:gd name="connsiteY189" fmla="*/ 425027 h 1134071"/>
                  <a:gd name="connsiteX190" fmla="*/ 464335 w 1337225"/>
                  <a:gd name="connsiteY190" fmla="*/ 422884 h 1134071"/>
                  <a:gd name="connsiteX191" fmla="*/ 465477 w 1337225"/>
                  <a:gd name="connsiteY191" fmla="*/ 422372 h 1134071"/>
                  <a:gd name="connsiteX192" fmla="*/ 469156 w 1337225"/>
                  <a:gd name="connsiteY192" fmla="*/ 421580 h 1134071"/>
                  <a:gd name="connsiteX193" fmla="*/ 469203 w 1337225"/>
                  <a:gd name="connsiteY193" fmla="*/ 421580 h 1134071"/>
                  <a:gd name="connsiteX194" fmla="*/ 474164 w 1337225"/>
                  <a:gd name="connsiteY194" fmla="*/ 421766 h 1134071"/>
                  <a:gd name="connsiteX195" fmla="*/ 474513 w 1337225"/>
                  <a:gd name="connsiteY195" fmla="*/ 421836 h 1134071"/>
                  <a:gd name="connsiteX196" fmla="*/ 476400 w 1337225"/>
                  <a:gd name="connsiteY196" fmla="*/ 422186 h 1134071"/>
                  <a:gd name="connsiteX197" fmla="*/ 479753 w 1337225"/>
                  <a:gd name="connsiteY197" fmla="*/ 423164 h 1134071"/>
                  <a:gd name="connsiteX198" fmla="*/ 484551 w 1337225"/>
                  <a:gd name="connsiteY198" fmla="*/ 424887 h 1134071"/>
                  <a:gd name="connsiteX199" fmla="*/ 485436 w 1337225"/>
                  <a:gd name="connsiteY199" fmla="*/ 425213 h 1134071"/>
                  <a:gd name="connsiteX200" fmla="*/ 487183 w 1337225"/>
                  <a:gd name="connsiteY200" fmla="*/ 425935 h 1134071"/>
                  <a:gd name="connsiteX201" fmla="*/ 497058 w 1337225"/>
                  <a:gd name="connsiteY201" fmla="*/ 430081 h 1134071"/>
                  <a:gd name="connsiteX202" fmla="*/ 506444 w 1337225"/>
                  <a:gd name="connsiteY202" fmla="*/ 434390 h 1134071"/>
                  <a:gd name="connsiteX203" fmla="*/ 507748 w 1337225"/>
                  <a:gd name="connsiteY203" fmla="*/ 435088 h 1134071"/>
                  <a:gd name="connsiteX204" fmla="*/ 509099 w 1337225"/>
                  <a:gd name="connsiteY204" fmla="*/ 435507 h 1134071"/>
                  <a:gd name="connsiteX205" fmla="*/ 511102 w 1337225"/>
                  <a:gd name="connsiteY205" fmla="*/ 435601 h 1134071"/>
                  <a:gd name="connsiteX206" fmla="*/ 511731 w 1337225"/>
                  <a:gd name="connsiteY206" fmla="*/ 435577 h 1134071"/>
                  <a:gd name="connsiteX207" fmla="*/ 513035 w 1337225"/>
                  <a:gd name="connsiteY207" fmla="*/ 435345 h 1134071"/>
                  <a:gd name="connsiteX208" fmla="*/ 518042 w 1337225"/>
                  <a:gd name="connsiteY208" fmla="*/ 433784 h 1134071"/>
                  <a:gd name="connsiteX209" fmla="*/ 521769 w 1337225"/>
                  <a:gd name="connsiteY209" fmla="*/ 432107 h 1134071"/>
                  <a:gd name="connsiteX210" fmla="*/ 521792 w 1337225"/>
                  <a:gd name="connsiteY210" fmla="*/ 432107 h 1134071"/>
                  <a:gd name="connsiteX211" fmla="*/ 523655 w 1337225"/>
                  <a:gd name="connsiteY211" fmla="*/ 431176 h 1134071"/>
                  <a:gd name="connsiteX212" fmla="*/ 524587 w 1337225"/>
                  <a:gd name="connsiteY212" fmla="*/ 430733 h 1134071"/>
                  <a:gd name="connsiteX213" fmla="*/ 526380 w 1337225"/>
                  <a:gd name="connsiteY213" fmla="*/ 429755 h 1134071"/>
                  <a:gd name="connsiteX214" fmla="*/ 526380 w 1337225"/>
                  <a:gd name="connsiteY214" fmla="*/ 429755 h 1134071"/>
                  <a:gd name="connsiteX215" fmla="*/ 529711 w 1337225"/>
                  <a:gd name="connsiteY215" fmla="*/ 427915 h 1134071"/>
                  <a:gd name="connsiteX216" fmla="*/ 535487 w 1337225"/>
                  <a:gd name="connsiteY216" fmla="*/ 424887 h 1134071"/>
                  <a:gd name="connsiteX217" fmla="*/ 547039 w 1337225"/>
                  <a:gd name="connsiteY217" fmla="*/ 417528 h 1134071"/>
                  <a:gd name="connsiteX218" fmla="*/ 551394 w 1337225"/>
                  <a:gd name="connsiteY218" fmla="*/ 414383 h 1134071"/>
                  <a:gd name="connsiteX219" fmla="*/ 552861 w 1337225"/>
                  <a:gd name="connsiteY219" fmla="*/ 413335 h 1134071"/>
                  <a:gd name="connsiteX220" fmla="*/ 554282 w 1337225"/>
                  <a:gd name="connsiteY220" fmla="*/ 412287 h 1134071"/>
                  <a:gd name="connsiteX221" fmla="*/ 558264 w 1337225"/>
                  <a:gd name="connsiteY221" fmla="*/ 409399 h 1134071"/>
                  <a:gd name="connsiteX222" fmla="*/ 559615 w 1337225"/>
                  <a:gd name="connsiteY222" fmla="*/ 408398 h 1134071"/>
                  <a:gd name="connsiteX223" fmla="*/ 562131 w 1337225"/>
                  <a:gd name="connsiteY223" fmla="*/ 406465 h 1134071"/>
                  <a:gd name="connsiteX224" fmla="*/ 568954 w 1337225"/>
                  <a:gd name="connsiteY224" fmla="*/ 400456 h 1134071"/>
                  <a:gd name="connsiteX225" fmla="*/ 570515 w 1337225"/>
                  <a:gd name="connsiteY225" fmla="*/ 398802 h 1134071"/>
                  <a:gd name="connsiteX226" fmla="*/ 573426 w 1337225"/>
                  <a:gd name="connsiteY226" fmla="*/ 395448 h 1134071"/>
                  <a:gd name="connsiteX227" fmla="*/ 571726 w 1337225"/>
                  <a:gd name="connsiteY227" fmla="*/ 382429 h 1134071"/>
                  <a:gd name="connsiteX228" fmla="*/ 570608 w 1337225"/>
                  <a:gd name="connsiteY228" fmla="*/ 378074 h 1134071"/>
                  <a:gd name="connsiteX229" fmla="*/ 567930 w 1337225"/>
                  <a:gd name="connsiteY229" fmla="*/ 368968 h 1134071"/>
                  <a:gd name="connsiteX230" fmla="*/ 567348 w 1337225"/>
                  <a:gd name="connsiteY230" fmla="*/ 366522 h 1134071"/>
                  <a:gd name="connsiteX231" fmla="*/ 567184 w 1337225"/>
                  <a:gd name="connsiteY231" fmla="*/ 365567 h 1134071"/>
                  <a:gd name="connsiteX232" fmla="*/ 567138 w 1337225"/>
                  <a:gd name="connsiteY232" fmla="*/ 365148 h 1134071"/>
                  <a:gd name="connsiteX233" fmla="*/ 567091 w 1337225"/>
                  <a:gd name="connsiteY233" fmla="*/ 364705 h 1134071"/>
                  <a:gd name="connsiteX234" fmla="*/ 573030 w 1337225"/>
                  <a:gd name="connsiteY234" fmla="*/ 352501 h 1134071"/>
                  <a:gd name="connsiteX235" fmla="*/ 573193 w 1337225"/>
                  <a:gd name="connsiteY235" fmla="*/ 352036 h 1134071"/>
                  <a:gd name="connsiteX236" fmla="*/ 573356 w 1337225"/>
                  <a:gd name="connsiteY236" fmla="*/ 348589 h 1134071"/>
                  <a:gd name="connsiteX237" fmla="*/ 573263 w 1337225"/>
                  <a:gd name="connsiteY237" fmla="*/ 347750 h 1134071"/>
                  <a:gd name="connsiteX238" fmla="*/ 573054 w 1337225"/>
                  <a:gd name="connsiteY238" fmla="*/ 346376 h 1134071"/>
                  <a:gd name="connsiteX239" fmla="*/ 572774 w 1337225"/>
                  <a:gd name="connsiteY239" fmla="*/ 345188 h 1134071"/>
                  <a:gd name="connsiteX240" fmla="*/ 572262 w 1337225"/>
                  <a:gd name="connsiteY240" fmla="*/ 343395 h 1134071"/>
                  <a:gd name="connsiteX241" fmla="*/ 571586 w 1337225"/>
                  <a:gd name="connsiteY241" fmla="*/ 341765 h 1134071"/>
                  <a:gd name="connsiteX242" fmla="*/ 571586 w 1337225"/>
                  <a:gd name="connsiteY242" fmla="*/ 341718 h 1134071"/>
                  <a:gd name="connsiteX243" fmla="*/ 570771 w 1337225"/>
                  <a:gd name="connsiteY243" fmla="*/ 340297 h 1134071"/>
                  <a:gd name="connsiteX244" fmla="*/ 570771 w 1337225"/>
                  <a:gd name="connsiteY244" fmla="*/ 340297 h 1134071"/>
                  <a:gd name="connsiteX245" fmla="*/ 569840 w 1337225"/>
                  <a:gd name="connsiteY245" fmla="*/ 339156 h 1134071"/>
                  <a:gd name="connsiteX246" fmla="*/ 569187 w 1337225"/>
                  <a:gd name="connsiteY246" fmla="*/ 338597 h 1134071"/>
                  <a:gd name="connsiteX247" fmla="*/ 568559 w 1337225"/>
                  <a:gd name="connsiteY247" fmla="*/ 338271 h 1134071"/>
                  <a:gd name="connsiteX248" fmla="*/ 568512 w 1337225"/>
                  <a:gd name="connsiteY248" fmla="*/ 338271 h 1134071"/>
                  <a:gd name="connsiteX249" fmla="*/ 567487 w 1337225"/>
                  <a:gd name="connsiteY249" fmla="*/ 337852 h 1134071"/>
                  <a:gd name="connsiteX250" fmla="*/ 566346 w 1337225"/>
                  <a:gd name="connsiteY250" fmla="*/ 337526 h 1134071"/>
                  <a:gd name="connsiteX251" fmla="*/ 563877 w 1337225"/>
                  <a:gd name="connsiteY251" fmla="*/ 336944 h 1134071"/>
                  <a:gd name="connsiteX252" fmla="*/ 562946 w 1337225"/>
                  <a:gd name="connsiteY252" fmla="*/ 336711 h 1134071"/>
                  <a:gd name="connsiteX253" fmla="*/ 554887 w 1337225"/>
                  <a:gd name="connsiteY253" fmla="*/ 332309 h 1134071"/>
                  <a:gd name="connsiteX254" fmla="*/ 555307 w 1337225"/>
                  <a:gd name="connsiteY254" fmla="*/ 320804 h 1134071"/>
                  <a:gd name="connsiteX255" fmla="*/ 556401 w 1337225"/>
                  <a:gd name="connsiteY255" fmla="*/ 319057 h 1134071"/>
                  <a:gd name="connsiteX256" fmla="*/ 559522 w 1337225"/>
                  <a:gd name="connsiteY256" fmla="*/ 313770 h 1134071"/>
                  <a:gd name="connsiteX257" fmla="*/ 561898 w 1337225"/>
                  <a:gd name="connsiteY257" fmla="*/ 310067 h 1134071"/>
                  <a:gd name="connsiteX258" fmla="*/ 564157 w 1337225"/>
                  <a:gd name="connsiteY258" fmla="*/ 307505 h 1134071"/>
                  <a:gd name="connsiteX259" fmla="*/ 574684 w 1337225"/>
                  <a:gd name="connsiteY259" fmla="*/ 297490 h 1134071"/>
                  <a:gd name="connsiteX260" fmla="*/ 575406 w 1337225"/>
                  <a:gd name="connsiteY260" fmla="*/ 296768 h 1134071"/>
                  <a:gd name="connsiteX261" fmla="*/ 577199 w 1337225"/>
                  <a:gd name="connsiteY261" fmla="*/ 294835 h 1134071"/>
                  <a:gd name="connsiteX262" fmla="*/ 577944 w 1337225"/>
                  <a:gd name="connsiteY262" fmla="*/ 293973 h 1134071"/>
                  <a:gd name="connsiteX263" fmla="*/ 578737 w 1337225"/>
                  <a:gd name="connsiteY263" fmla="*/ 293158 h 1134071"/>
                  <a:gd name="connsiteX264" fmla="*/ 580530 w 1337225"/>
                  <a:gd name="connsiteY264" fmla="*/ 291668 h 1134071"/>
                  <a:gd name="connsiteX265" fmla="*/ 581531 w 1337225"/>
                  <a:gd name="connsiteY265" fmla="*/ 290992 h 1134071"/>
                  <a:gd name="connsiteX266" fmla="*/ 583534 w 1337225"/>
                  <a:gd name="connsiteY266" fmla="*/ 289711 h 1134071"/>
                  <a:gd name="connsiteX267" fmla="*/ 583557 w 1337225"/>
                  <a:gd name="connsiteY267" fmla="*/ 289711 h 1134071"/>
                  <a:gd name="connsiteX268" fmla="*/ 588681 w 1337225"/>
                  <a:gd name="connsiteY268" fmla="*/ 286870 h 1134071"/>
                  <a:gd name="connsiteX269" fmla="*/ 588728 w 1337225"/>
                  <a:gd name="connsiteY269" fmla="*/ 286870 h 1134071"/>
                  <a:gd name="connsiteX270" fmla="*/ 589706 w 1337225"/>
                  <a:gd name="connsiteY270" fmla="*/ 286311 h 1134071"/>
                  <a:gd name="connsiteX271" fmla="*/ 591103 w 1337225"/>
                  <a:gd name="connsiteY271" fmla="*/ 285496 h 1134071"/>
                  <a:gd name="connsiteX272" fmla="*/ 592361 w 1337225"/>
                  <a:gd name="connsiteY272" fmla="*/ 284727 h 1134071"/>
                  <a:gd name="connsiteX273" fmla="*/ 593037 w 1337225"/>
                  <a:gd name="connsiteY273" fmla="*/ 284052 h 1134071"/>
                  <a:gd name="connsiteX274" fmla="*/ 593782 w 1337225"/>
                  <a:gd name="connsiteY274" fmla="*/ 282352 h 1134071"/>
                  <a:gd name="connsiteX275" fmla="*/ 593270 w 1337225"/>
                  <a:gd name="connsiteY275" fmla="*/ 277647 h 1134071"/>
                  <a:gd name="connsiteX276" fmla="*/ 592920 w 1337225"/>
                  <a:gd name="connsiteY276" fmla="*/ 276645 h 1134071"/>
                  <a:gd name="connsiteX277" fmla="*/ 592920 w 1337225"/>
                  <a:gd name="connsiteY277" fmla="*/ 276599 h 1134071"/>
                  <a:gd name="connsiteX278" fmla="*/ 592128 w 1337225"/>
                  <a:gd name="connsiteY278" fmla="*/ 274526 h 1134071"/>
                  <a:gd name="connsiteX279" fmla="*/ 590428 w 1337225"/>
                  <a:gd name="connsiteY279" fmla="*/ 270916 h 1134071"/>
                  <a:gd name="connsiteX280" fmla="*/ 588938 w 1337225"/>
                  <a:gd name="connsiteY280" fmla="*/ 268005 h 1134071"/>
                  <a:gd name="connsiteX281" fmla="*/ 587819 w 1337225"/>
                  <a:gd name="connsiteY281" fmla="*/ 265909 h 1134071"/>
                  <a:gd name="connsiteX282" fmla="*/ 587307 w 1337225"/>
                  <a:gd name="connsiteY282" fmla="*/ 264884 h 1134071"/>
                  <a:gd name="connsiteX283" fmla="*/ 571726 w 1337225"/>
                  <a:gd name="connsiteY283" fmla="*/ 243806 h 1134071"/>
                  <a:gd name="connsiteX284" fmla="*/ 570468 w 1337225"/>
                  <a:gd name="connsiteY284" fmla="*/ 242386 h 1134071"/>
                  <a:gd name="connsiteX285" fmla="*/ 568512 w 1337225"/>
                  <a:gd name="connsiteY285" fmla="*/ 239777 h 1134071"/>
                  <a:gd name="connsiteX286" fmla="*/ 567953 w 1337225"/>
                  <a:gd name="connsiteY286" fmla="*/ 238892 h 1134071"/>
                  <a:gd name="connsiteX287" fmla="*/ 567068 w 1337225"/>
                  <a:gd name="connsiteY287" fmla="*/ 237215 h 1134071"/>
                  <a:gd name="connsiteX288" fmla="*/ 566719 w 1337225"/>
                  <a:gd name="connsiteY288" fmla="*/ 236447 h 1134071"/>
                  <a:gd name="connsiteX289" fmla="*/ 566299 w 1337225"/>
                  <a:gd name="connsiteY289" fmla="*/ 235212 h 1134071"/>
                  <a:gd name="connsiteX290" fmla="*/ 564529 w 1337225"/>
                  <a:gd name="connsiteY290" fmla="*/ 226968 h 1134071"/>
                  <a:gd name="connsiteX291" fmla="*/ 564413 w 1337225"/>
                  <a:gd name="connsiteY291" fmla="*/ 223684 h 1134071"/>
                  <a:gd name="connsiteX292" fmla="*/ 565112 w 1337225"/>
                  <a:gd name="connsiteY292" fmla="*/ 222729 h 1134071"/>
                  <a:gd name="connsiteX293" fmla="*/ 565950 w 1337225"/>
                  <a:gd name="connsiteY293" fmla="*/ 222007 h 1134071"/>
                  <a:gd name="connsiteX294" fmla="*/ 565950 w 1337225"/>
                  <a:gd name="connsiteY294" fmla="*/ 222007 h 1134071"/>
                  <a:gd name="connsiteX295" fmla="*/ 567557 w 1337225"/>
                  <a:gd name="connsiteY295" fmla="*/ 220819 h 1134071"/>
                  <a:gd name="connsiteX296" fmla="*/ 567604 w 1337225"/>
                  <a:gd name="connsiteY296" fmla="*/ 220819 h 1134071"/>
                  <a:gd name="connsiteX297" fmla="*/ 568069 w 1337225"/>
                  <a:gd name="connsiteY297" fmla="*/ 220446 h 1134071"/>
                  <a:gd name="connsiteX298" fmla="*/ 569537 w 1337225"/>
                  <a:gd name="connsiteY298" fmla="*/ 219072 h 1134071"/>
                  <a:gd name="connsiteX299" fmla="*/ 570585 w 1337225"/>
                  <a:gd name="connsiteY299" fmla="*/ 217884 h 1134071"/>
                  <a:gd name="connsiteX300" fmla="*/ 571703 w 1337225"/>
                  <a:gd name="connsiteY300" fmla="*/ 216464 h 1134071"/>
                  <a:gd name="connsiteX301" fmla="*/ 573659 w 1337225"/>
                  <a:gd name="connsiteY301" fmla="*/ 209943 h 1134071"/>
                  <a:gd name="connsiteX302" fmla="*/ 573333 w 1337225"/>
                  <a:gd name="connsiteY302" fmla="*/ 208708 h 1134071"/>
                  <a:gd name="connsiteX303" fmla="*/ 573100 w 1337225"/>
                  <a:gd name="connsiteY303" fmla="*/ 207846 h 1134071"/>
                  <a:gd name="connsiteX304" fmla="*/ 572727 w 1337225"/>
                  <a:gd name="connsiteY304" fmla="*/ 206612 h 1134071"/>
                  <a:gd name="connsiteX305" fmla="*/ 572355 w 1337225"/>
                  <a:gd name="connsiteY305" fmla="*/ 205215 h 1134071"/>
                  <a:gd name="connsiteX306" fmla="*/ 572099 w 1337225"/>
                  <a:gd name="connsiteY306" fmla="*/ 204050 h 1134071"/>
                  <a:gd name="connsiteX307" fmla="*/ 571703 w 1337225"/>
                  <a:gd name="connsiteY307" fmla="*/ 199602 h 1134071"/>
                  <a:gd name="connsiteX308" fmla="*/ 571796 w 1337225"/>
                  <a:gd name="connsiteY308" fmla="*/ 196318 h 1134071"/>
                  <a:gd name="connsiteX309" fmla="*/ 571796 w 1337225"/>
                  <a:gd name="connsiteY309" fmla="*/ 196318 h 1134071"/>
                  <a:gd name="connsiteX310" fmla="*/ 572099 w 1337225"/>
                  <a:gd name="connsiteY310" fmla="*/ 193360 h 1134071"/>
                  <a:gd name="connsiteX311" fmla="*/ 575918 w 1337225"/>
                  <a:gd name="connsiteY311" fmla="*/ 181552 h 1134071"/>
                  <a:gd name="connsiteX312" fmla="*/ 578410 w 1337225"/>
                  <a:gd name="connsiteY312" fmla="*/ 179689 h 1134071"/>
                  <a:gd name="connsiteX313" fmla="*/ 580902 w 1337225"/>
                  <a:gd name="connsiteY313" fmla="*/ 179130 h 1134071"/>
                  <a:gd name="connsiteX314" fmla="*/ 582742 w 1337225"/>
                  <a:gd name="connsiteY314" fmla="*/ 178943 h 1134071"/>
                  <a:gd name="connsiteX315" fmla="*/ 586375 w 1337225"/>
                  <a:gd name="connsiteY315" fmla="*/ 178897 h 1134071"/>
                  <a:gd name="connsiteX316" fmla="*/ 587470 w 1337225"/>
                  <a:gd name="connsiteY316" fmla="*/ 178920 h 1134071"/>
                  <a:gd name="connsiteX317" fmla="*/ 588332 w 1337225"/>
                  <a:gd name="connsiteY317" fmla="*/ 178920 h 1134071"/>
                  <a:gd name="connsiteX318" fmla="*/ 588984 w 1337225"/>
                  <a:gd name="connsiteY318" fmla="*/ 178967 h 1134071"/>
                  <a:gd name="connsiteX319" fmla="*/ 591476 w 1337225"/>
                  <a:gd name="connsiteY319" fmla="*/ 178617 h 1134071"/>
                  <a:gd name="connsiteX320" fmla="*/ 592734 w 1337225"/>
                  <a:gd name="connsiteY320" fmla="*/ 178408 h 1134071"/>
                  <a:gd name="connsiteX321" fmla="*/ 595529 w 1337225"/>
                  <a:gd name="connsiteY321" fmla="*/ 177849 h 1134071"/>
                  <a:gd name="connsiteX322" fmla="*/ 599441 w 1337225"/>
                  <a:gd name="connsiteY322" fmla="*/ 177010 h 1134071"/>
                  <a:gd name="connsiteX323" fmla="*/ 609852 w 1337225"/>
                  <a:gd name="connsiteY323" fmla="*/ 174751 h 1134071"/>
                  <a:gd name="connsiteX324" fmla="*/ 618143 w 1337225"/>
                  <a:gd name="connsiteY324" fmla="*/ 172166 h 1134071"/>
                  <a:gd name="connsiteX325" fmla="*/ 620356 w 1337225"/>
                  <a:gd name="connsiteY325" fmla="*/ 170955 h 1134071"/>
                  <a:gd name="connsiteX326" fmla="*/ 622219 w 1337225"/>
                  <a:gd name="connsiteY326" fmla="*/ 169674 h 1134071"/>
                  <a:gd name="connsiteX327" fmla="*/ 622219 w 1337225"/>
                  <a:gd name="connsiteY327" fmla="*/ 169627 h 1134071"/>
                  <a:gd name="connsiteX328" fmla="*/ 623151 w 1337225"/>
                  <a:gd name="connsiteY328" fmla="*/ 168952 h 1134071"/>
                  <a:gd name="connsiteX329" fmla="*/ 623826 w 1337225"/>
                  <a:gd name="connsiteY329" fmla="*/ 168440 h 1134071"/>
                  <a:gd name="connsiteX330" fmla="*/ 626039 w 1337225"/>
                  <a:gd name="connsiteY330" fmla="*/ 166763 h 1134071"/>
                  <a:gd name="connsiteX331" fmla="*/ 626807 w 1337225"/>
                  <a:gd name="connsiteY331" fmla="*/ 166041 h 1134071"/>
                  <a:gd name="connsiteX332" fmla="*/ 627832 w 1337225"/>
                  <a:gd name="connsiteY332" fmla="*/ 164527 h 1134071"/>
                  <a:gd name="connsiteX333" fmla="*/ 628088 w 1337225"/>
                  <a:gd name="connsiteY333" fmla="*/ 163735 h 1134071"/>
                  <a:gd name="connsiteX334" fmla="*/ 628088 w 1337225"/>
                  <a:gd name="connsiteY334" fmla="*/ 163665 h 1134071"/>
                  <a:gd name="connsiteX335" fmla="*/ 628088 w 1337225"/>
                  <a:gd name="connsiteY335" fmla="*/ 161499 h 1134071"/>
                  <a:gd name="connsiteX336" fmla="*/ 627879 w 1337225"/>
                  <a:gd name="connsiteY336" fmla="*/ 160498 h 1134071"/>
                  <a:gd name="connsiteX337" fmla="*/ 627553 w 1337225"/>
                  <a:gd name="connsiteY337" fmla="*/ 159543 h 1134071"/>
                  <a:gd name="connsiteX338" fmla="*/ 626202 w 1337225"/>
                  <a:gd name="connsiteY338" fmla="*/ 156562 h 1134071"/>
                  <a:gd name="connsiteX339" fmla="*/ 626039 w 1337225"/>
                  <a:gd name="connsiteY339" fmla="*/ 156166 h 1134071"/>
                  <a:gd name="connsiteX340" fmla="*/ 617212 w 1337225"/>
                  <a:gd name="connsiteY340" fmla="*/ 143170 h 1134071"/>
                  <a:gd name="connsiteX341" fmla="*/ 613066 w 1337225"/>
                  <a:gd name="connsiteY341" fmla="*/ 135740 h 1134071"/>
                  <a:gd name="connsiteX342" fmla="*/ 610225 w 1337225"/>
                  <a:gd name="connsiteY342" fmla="*/ 130500 h 1134071"/>
                  <a:gd name="connsiteX343" fmla="*/ 609899 w 1337225"/>
                  <a:gd name="connsiteY343" fmla="*/ 129196 h 1134071"/>
                  <a:gd name="connsiteX344" fmla="*/ 609945 w 1337225"/>
                  <a:gd name="connsiteY344" fmla="*/ 128148 h 1134071"/>
                  <a:gd name="connsiteX345" fmla="*/ 611040 w 1337225"/>
                  <a:gd name="connsiteY345" fmla="*/ 126052 h 1134071"/>
                  <a:gd name="connsiteX346" fmla="*/ 611599 w 1337225"/>
                  <a:gd name="connsiteY346" fmla="*/ 125306 h 1134071"/>
                  <a:gd name="connsiteX347" fmla="*/ 612041 w 1337225"/>
                  <a:gd name="connsiteY347" fmla="*/ 124677 h 1134071"/>
                  <a:gd name="connsiteX348" fmla="*/ 613066 w 1337225"/>
                  <a:gd name="connsiteY348" fmla="*/ 123443 h 1134071"/>
                  <a:gd name="connsiteX349" fmla="*/ 613625 w 1337225"/>
                  <a:gd name="connsiteY349" fmla="*/ 122791 h 1134071"/>
                  <a:gd name="connsiteX350" fmla="*/ 618004 w 1337225"/>
                  <a:gd name="connsiteY350" fmla="*/ 117993 h 1134071"/>
                  <a:gd name="connsiteX351" fmla="*/ 619075 w 1337225"/>
                  <a:gd name="connsiteY351" fmla="*/ 116712 h 1134071"/>
                  <a:gd name="connsiteX352" fmla="*/ 619843 w 1337225"/>
                  <a:gd name="connsiteY352" fmla="*/ 115571 h 1134071"/>
                  <a:gd name="connsiteX353" fmla="*/ 620169 w 1337225"/>
                  <a:gd name="connsiteY353" fmla="*/ 114919 h 1134071"/>
                  <a:gd name="connsiteX354" fmla="*/ 620169 w 1337225"/>
                  <a:gd name="connsiteY354" fmla="*/ 113405 h 1134071"/>
                  <a:gd name="connsiteX355" fmla="*/ 610481 w 1337225"/>
                  <a:gd name="connsiteY355" fmla="*/ 98895 h 1134071"/>
                  <a:gd name="connsiteX356" fmla="*/ 610434 w 1337225"/>
                  <a:gd name="connsiteY356" fmla="*/ 98872 h 1134071"/>
                  <a:gd name="connsiteX357" fmla="*/ 610015 w 1337225"/>
                  <a:gd name="connsiteY357" fmla="*/ 97707 h 1134071"/>
                  <a:gd name="connsiteX358" fmla="*/ 609922 w 1337225"/>
                  <a:gd name="connsiteY358" fmla="*/ 96054 h 1134071"/>
                  <a:gd name="connsiteX359" fmla="*/ 609945 w 1337225"/>
                  <a:gd name="connsiteY359" fmla="*/ 95611 h 1134071"/>
                  <a:gd name="connsiteX360" fmla="*/ 610201 w 1337225"/>
                  <a:gd name="connsiteY360" fmla="*/ 94633 h 1134071"/>
                  <a:gd name="connsiteX361" fmla="*/ 611040 w 1337225"/>
                  <a:gd name="connsiteY361" fmla="*/ 92770 h 1134071"/>
                  <a:gd name="connsiteX362" fmla="*/ 617375 w 1337225"/>
                  <a:gd name="connsiteY362" fmla="*/ 86575 h 1134071"/>
                  <a:gd name="connsiteX363" fmla="*/ 619075 w 1337225"/>
                  <a:gd name="connsiteY363" fmla="*/ 85620 h 1134071"/>
                  <a:gd name="connsiteX364" fmla="*/ 620589 w 1337225"/>
                  <a:gd name="connsiteY364" fmla="*/ 85014 h 1134071"/>
                  <a:gd name="connsiteX365" fmla="*/ 621078 w 1337225"/>
                  <a:gd name="connsiteY365" fmla="*/ 84875 h 1134071"/>
                  <a:gd name="connsiteX366" fmla="*/ 621567 w 1337225"/>
                  <a:gd name="connsiteY366" fmla="*/ 84735 h 1134071"/>
                  <a:gd name="connsiteX367" fmla="*/ 622522 w 1337225"/>
                  <a:gd name="connsiteY367" fmla="*/ 84595 h 1134071"/>
                  <a:gd name="connsiteX368" fmla="*/ 627273 w 1337225"/>
                  <a:gd name="connsiteY368" fmla="*/ 84781 h 1134071"/>
                  <a:gd name="connsiteX369" fmla="*/ 628391 w 1337225"/>
                  <a:gd name="connsiteY369" fmla="*/ 84921 h 1134071"/>
                  <a:gd name="connsiteX370" fmla="*/ 629416 w 1337225"/>
                  <a:gd name="connsiteY370" fmla="*/ 85014 h 1134071"/>
                  <a:gd name="connsiteX371" fmla="*/ 644927 w 1337225"/>
                  <a:gd name="connsiteY371" fmla="*/ 89253 h 1134071"/>
                  <a:gd name="connsiteX372" fmla="*/ 654290 w 1337225"/>
                  <a:gd name="connsiteY372" fmla="*/ 87157 h 1134071"/>
                  <a:gd name="connsiteX373" fmla="*/ 654732 w 1337225"/>
                  <a:gd name="connsiteY373" fmla="*/ 86714 h 1134071"/>
                  <a:gd name="connsiteX374" fmla="*/ 654895 w 1337225"/>
                  <a:gd name="connsiteY374" fmla="*/ 83081 h 1134071"/>
                  <a:gd name="connsiteX375" fmla="*/ 651355 w 1337225"/>
                  <a:gd name="connsiteY375" fmla="*/ 76793 h 1134071"/>
                  <a:gd name="connsiteX376" fmla="*/ 650913 w 1337225"/>
                  <a:gd name="connsiteY376" fmla="*/ 76024 h 1134071"/>
                  <a:gd name="connsiteX377" fmla="*/ 650447 w 1337225"/>
                  <a:gd name="connsiteY377" fmla="*/ 75232 h 1134071"/>
                  <a:gd name="connsiteX378" fmla="*/ 649981 w 1337225"/>
                  <a:gd name="connsiteY378" fmla="*/ 74394 h 1134071"/>
                  <a:gd name="connsiteX379" fmla="*/ 646068 w 1337225"/>
                  <a:gd name="connsiteY379" fmla="*/ 66475 h 1134071"/>
                  <a:gd name="connsiteX380" fmla="*/ 645439 w 1337225"/>
                  <a:gd name="connsiteY380" fmla="*/ 65148 h 1134071"/>
                  <a:gd name="connsiteX381" fmla="*/ 644950 w 1337225"/>
                  <a:gd name="connsiteY381" fmla="*/ 63960 h 1134071"/>
                  <a:gd name="connsiteX382" fmla="*/ 644880 w 1337225"/>
                  <a:gd name="connsiteY382" fmla="*/ 62260 h 1134071"/>
                  <a:gd name="connsiteX383" fmla="*/ 644973 w 1337225"/>
                  <a:gd name="connsiteY383" fmla="*/ 61794 h 1134071"/>
                  <a:gd name="connsiteX384" fmla="*/ 645113 w 1337225"/>
                  <a:gd name="connsiteY384" fmla="*/ 61305 h 1134071"/>
                  <a:gd name="connsiteX385" fmla="*/ 645253 w 1337225"/>
                  <a:gd name="connsiteY385" fmla="*/ 60793 h 1134071"/>
                  <a:gd name="connsiteX386" fmla="*/ 645416 w 1337225"/>
                  <a:gd name="connsiteY386" fmla="*/ 60373 h 1134071"/>
                  <a:gd name="connsiteX387" fmla="*/ 649469 w 1337225"/>
                  <a:gd name="connsiteY387" fmla="*/ 52222 h 1134071"/>
                  <a:gd name="connsiteX388" fmla="*/ 650121 w 1337225"/>
                  <a:gd name="connsiteY388" fmla="*/ 51174 h 1134071"/>
                  <a:gd name="connsiteX389" fmla="*/ 650121 w 1337225"/>
                  <a:gd name="connsiteY389" fmla="*/ 51127 h 1134071"/>
                  <a:gd name="connsiteX390" fmla="*/ 651308 w 1337225"/>
                  <a:gd name="connsiteY390" fmla="*/ 49194 h 1134071"/>
                  <a:gd name="connsiteX391" fmla="*/ 651634 w 1337225"/>
                  <a:gd name="connsiteY391" fmla="*/ 48682 h 1134071"/>
                  <a:gd name="connsiteX392" fmla="*/ 651634 w 1337225"/>
                  <a:gd name="connsiteY392" fmla="*/ 48682 h 1134071"/>
                  <a:gd name="connsiteX393" fmla="*/ 652124 w 1337225"/>
                  <a:gd name="connsiteY393" fmla="*/ 47960 h 1134071"/>
                  <a:gd name="connsiteX394" fmla="*/ 654127 w 1337225"/>
                  <a:gd name="connsiteY394" fmla="*/ 49427 h 1134071"/>
                  <a:gd name="connsiteX395" fmla="*/ 655081 w 1337225"/>
                  <a:gd name="connsiteY395" fmla="*/ 50149 h 1134071"/>
                  <a:gd name="connsiteX396" fmla="*/ 655105 w 1337225"/>
                  <a:gd name="connsiteY396" fmla="*/ 50172 h 1134071"/>
                  <a:gd name="connsiteX397" fmla="*/ 656782 w 1337225"/>
                  <a:gd name="connsiteY397" fmla="*/ 51407 h 1134071"/>
                  <a:gd name="connsiteX398" fmla="*/ 656805 w 1337225"/>
                  <a:gd name="connsiteY398" fmla="*/ 51453 h 1134071"/>
                  <a:gd name="connsiteX399" fmla="*/ 658645 w 1337225"/>
                  <a:gd name="connsiteY399" fmla="*/ 52827 h 1134071"/>
                  <a:gd name="connsiteX400" fmla="*/ 666028 w 1337225"/>
                  <a:gd name="connsiteY400" fmla="*/ 58860 h 1134071"/>
                  <a:gd name="connsiteX401" fmla="*/ 666261 w 1337225"/>
                  <a:gd name="connsiteY401" fmla="*/ 59092 h 1134071"/>
                  <a:gd name="connsiteX402" fmla="*/ 666447 w 1337225"/>
                  <a:gd name="connsiteY402" fmla="*/ 59325 h 1134071"/>
                  <a:gd name="connsiteX403" fmla="*/ 667216 w 1337225"/>
                  <a:gd name="connsiteY403" fmla="*/ 60257 h 1134071"/>
                  <a:gd name="connsiteX404" fmla="*/ 667262 w 1337225"/>
                  <a:gd name="connsiteY404" fmla="*/ 60280 h 1134071"/>
                  <a:gd name="connsiteX405" fmla="*/ 668310 w 1337225"/>
                  <a:gd name="connsiteY405" fmla="*/ 61491 h 1134071"/>
                  <a:gd name="connsiteX406" fmla="*/ 669684 w 1337225"/>
                  <a:gd name="connsiteY406" fmla="*/ 63005 h 1134071"/>
                  <a:gd name="connsiteX407" fmla="*/ 673154 w 1337225"/>
                  <a:gd name="connsiteY407" fmla="*/ 66615 h 1134071"/>
                  <a:gd name="connsiteX408" fmla="*/ 675227 w 1337225"/>
                  <a:gd name="connsiteY408" fmla="*/ 68688 h 1134071"/>
                  <a:gd name="connsiteX409" fmla="*/ 676345 w 1337225"/>
                  <a:gd name="connsiteY409" fmla="*/ 69783 h 1134071"/>
                  <a:gd name="connsiteX410" fmla="*/ 679955 w 1337225"/>
                  <a:gd name="connsiteY410" fmla="*/ 73230 h 1134071"/>
                  <a:gd name="connsiteX411" fmla="*/ 683495 w 1337225"/>
                  <a:gd name="connsiteY411" fmla="*/ 75652 h 1134071"/>
                  <a:gd name="connsiteX412" fmla="*/ 688969 w 1337225"/>
                  <a:gd name="connsiteY412" fmla="*/ 74604 h 1134071"/>
                  <a:gd name="connsiteX413" fmla="*/ 688992 w 1337225"/>
                  <a:gd name="connsiteY413" fmla="*/ 74604 h 1134071"/>
                  <a:gd name="connsiteX414" fmla="*/ 693417 w 1337225"/>
                  <a:gd name="connsiteY414" fmla="*/ 73230 h 1134071"/>
                  <a:gd name="connsiteX415" fmla="*/ 694186 w 1337225"/>
                  <a:gd name="connsiteY415" fmla="*/ 73230 h 1134071"/>
                  <a:gd name="connsiteX416" fmla="*/ 695094 w 1337225"/>
                  <a:gd name="connsiteY416" fmla="*/ 73253 h 1134071"/>
                  <a:gd name="connsiteX417" fmla="*/ 696981 w 1337225"/>
                  <a:gd name="connsiteY417" fmla="*/ 73369 h 1134071"/>
                  <a:gd name="connsiteX418" fmla="*/ 698634 w 1337225"/>
                  <a:gd name="connsiteY418" fmla="*/ 73532 h 1134071"/>
                  <a:gd name="connsiteX419" fmla="*/ 702011 w 1337225"/>
                  <a:gd name="connsiteY419" fmla="*/ 73905 h 1134071"/>
                  <a:gd name="connsiteX420" fmla="*/ 703618 w 1337225"/>
                  <a:gd name="connsiteY420" fmla="*/ 74115 h 1134071"/>
                  <a:gd name="connsiteX421" fmla="*/ 704270 w 1337225"/>
                  <a:gd name="connsiteY421" fmla="*/ 74208 h 1134071"/>
                  <a:gd name="connsiteX422" fmla="*/ 705435 w 1337225"/>
                  <a:gd name="connsiteY422" fmla="*/ 74371 h 1134071"/>
                  <a:gd name="connsiteX423" fmla="*/ 705458 w 1337225"/>
                  <a:gd name="connsiteY423" fmla="*/ 74371 h 1134071"/>
                  <a:gd name="connsiteX424" fmla="*/ 707507 w 1337225"/>
                  <a:gd name="connsiteY424" fmla="*/ 74674 h 1134071"/>
                  <a:gd name="connsiteX425" fmla="*/ 707531 w 1337225"/>
                  <a:gd name="connsiteY425" fmla="*/ 74674 h 1134071"/>
                  <a:gd name="connsiteX426" fmla="*/ 708672 w 1337225"/>
                  <a:gd name="connsiteY426" fmla="*/ 74860 h 1134071"/>
                  <a:gd name="connsiteX427" fmla="*/ 708719 w 1337225"/>
                  <a:gd name="connsiteY427" fmla="*/ 74860 h 1134071"/>
                  <a:gd name="connsiteX428" fmla="*/ 709674 w 1337225"/>
                  <a:gd name="connsiteY428" fmla="*/ 75023 h 1134071"/>
                  <a:gd name="connsiteX429" fmla="*/ 709720 w 1337225"/>
                  <a:gd name="connsiteY429" fmla="*/ 75046 h 1134071"/>
                  <a:gd name="connsiteX430" fmla="*/ 702384 w 1337225"/>
                  <a:gd name="connsiteY430" fmla="*/ 85760 h 1134071"/>
                  <a:gd name="connsiteX431" fmla="*/ 698494 w 1337225"/>
                  <a:gd name="connsiteY431" fmla="*/ 103670 h 1134071"/>
                  <a:gd name="connsiteX432" fmla="*/ 724905 w 1337225"/>
                  <a:gd name="connsiteY432" fmla="*/ 96939 h 1134071"/>
                  <a:gd name="connsiteX433" fmla="*/ 757977 w 1337225"/>
                  <a:gd name="connsiteY433" fmla="*/ 67221 h 1134071"/>
                  <a:gd name="connsiteX434" fmla="*/ 779893 w 1337225"/>
                  <a:gd name="connsiteY434" fmla="*/ 50359 h 1134071"/>
                  <a:gd name="connsiteX435" fmla="*/ 810846 w 1337225"/>
                  <a:gd name="connsiteY435" fmla="*/ 39645 h 1134071"/>
                  <a:gd name="connsiteX436" fmla="*/ 814665 w 1337225"/>
                  <a:gd name="connsiteY436" fmla="*/ 37363 h 1134071"/>
                  <a:gd name="connsiteX437" fmla="*/ 827685 w 1337225"/>
                  <a:gd name="connsiteY437" fmla="*/ 29537 h 1134071"/>
                  <a:gd name="connsiteX438" fmla="*/ 864134 w 1337225"/>
                  <a:gd name="connsiteY438" fmla="*/ 3662 h 1134071"/>
                  <a:gd name="connsiteX439" fmla="*/ 911925 w 1337225"/>
                  <a:gd name="connsiteY439" fmla="*/ 914 h 1134071"/>
                  <a:gd name="connsiteX440" fmla="*/ 925946 w 1337225"/>
                  <a:gd name="connsiteY440" fmla="*/ 13840 h 1134071"/>
                  <a:gd name="connsiteX441" fmla="*/ 922569 w 1337225"/>
                  <a:gd name="connsiteY441" fmla="*/ 25648 h 1134071"/>
                  <a:gd name="connsiteX442" fmla="*/ 916373 w 1337225"/>
                  <a:gd name="connsiteY442" fmla="*/ 46376 h 1134071"/>
                  <a:gd name="connsiteX443" fmla="*/ 932118 w 1337225"/>
                  <a:gd name="connsiteY443" fmla="*/ 62679 h 1134071"/>
                  <a:gd name="connsiteX444" fmla="*/ 950656 w 1337225"/>
                  <a:gd name="connsiteY444" fmla="*/ 64379 h 1134071"/>
                  <a:gd name="connsiteX445" fmla="*/ 963536 w 1337225"/>
                  <a:gd name="connsiteY445" fmla="*/ 48076 h 1134071"/>
                  <a:gd name="connsiteX446" fmla="*/ 986058 w 1337225"/>
                  <a:gd name="connsiteY446" fmla="*/ 40786 h 1134071"/>
                  <a:gd name="connsiteX447" fmla="*/ 1016358 w 1337225"/>
                  <a:gd name="connsiteY447" fmla="*/ 57648 h 1134071"/>
                  <a:gd name="connsiteX448" fmla="*/ 1038297 w 1337225"/>
                  <a:gd name="connsiteY448" fmla="*/ 73952 h 1134071"/>
                  <a:gd name="connsiteX449" fmla="*/ 1070833 w 1337225"/>
                  <a:gd name="connsiteY449" fmla="*/ 92491 h 1134071"/>
                  <a:gd name="connsiteX450" fmla="*/ 1089349 w 1337225"/>
                  <a:gd name="connsiteY450" fmla="*/ 98616 h 1134071"/>
                  <a:gd name="connsiteX451" fmla="*/ 1117460 w 1337225"/>
                  <a:gd name="connsiteY451" fmla="*/ 93026 h 1134071"/>
                  <a:gd name="connsiteX452" fmla="*/ 1127568 w 1337225"/>
                  <a:gd name="connsiteY452" fmla="*/ 88508 h 1134071"/>
                  <a:gd name="connsiteX453" fmla="*/ 1141030 w 1337225"/>
                  <a:gd name="connsiteY453" fmla="*/ 95867 h 1134071"/>
                  <a:gd name="connsiteX454" fmla="*/ 1164017 w 1337225"/>
                  <a:gd name="connsiteY454" fmla="*/ 136835 h 1134071"/>
                  <a:gd name="connsiteX455" fmla="*/ 1166346 w 1337225"/>
                  <a:gd name="connsiteY455" fmla="*/ 151997 h 1134071"/>
                  <a:gd name="connsiteX456" fmla="*/ 1186539 w 1337225"/>
                  <a:gd name="connsiteY456" fmla="*/ 157586 h 1134071"/>
                  <a:gd name="connsiteX457" fmla="*/ 1196647 w 1337225"/>
                  <a:gd name="connsiteY457" fmla="*/ 153138 h 1134071"/>
                  <a:gd name="connsiteX458" fmla="*/ 1205613 w 1337225"/>
                  <a:gd name="connsiteY458" fmla="*/ 146407 h 1134071"/>
                  <a:gd name="connsiteX459" fmla="*/ 1228671 w 1337225"/>
                  <a:gd name="connsiteY459" fmla="*/ 149155 h 1134071"/>
                  <a:gd name="connsiteX460" fmla="*/ 1246604 w 1337225"/>
                  <a:gd name="connsiteY460" fmla="*/ 157586 h 1134071"/>
                  <a:gd name="connsiteX461" fmla="*/ 1262348 w 1337225"/>
                  <a:gd name="connsiteY461" fmla="*/ 167694 h 1134071"/>
                  <a:gd name="connsiteX462" fmla="*/ 1287618 w 1337225"/>
                  <a:gd name="connsiteY462" fmla="*/ 172748 h 1134071"/>
                  <a:gd name="connsiteX463" fmla="*/ 1306716 w 1337225"/>
                  <a:gd name="connsiteY463" fmla="*/ 190728 h 1134071"/>
                  <a:gd name="connsiteX464" fmla="*/ 1306716 w 1337225"/>
                  <a:gd name="connsiteY464" fmla="*/ 213180 h 1134071"/>
                  <a:gd name="connsiteX465" fmla="*/ 1278605 w 1337225"/>
                  <a:gd name="connsiteY465" fmla="*/ 227270 h 1134071"/>
                  <a:gd name="connsiteX466" fmla="*/ 1261766 w 1337225"/>
                  <a:gd name="connsiteY466" fmla="*/ 249186 h 1134071"/>
                  <a:gd name="connsiteX467" fmla="*/ 1270779 w 1337225"/>
                  <a:gd name="connsiteY467" fmla="*/ 265420 h 1134071"/>
                  <a:gd name="connsiteX468" fmla="*/ 1257318 w 1337225"/>
                  <a:gd name="connsiteY468" fmla="*/ 278905 h 1134071"/>
                  <a:gd name="connsiteX469" fmla="*/ 1241015 w 1337225"/>
                  <a:gd name="connsiteY469" fmla="*/ 289618 h 1134071"/>
                  <a:gd name="connsiteX470" fmla="*/ 1239850 w 1337225"/>
                  <a:gd name="connsiteY470" fmla="*/ 307528 h 1134071"/>
                  <a:gd name="connsiteX471" fmla="*/ 1243227 w 1337225"/>
                  <a:gd name="connsiteY471" fmla="*/ 325555 h 1134071"/>
                  <a:gd name="connsiteX472" fmla="*/ 1257318 w 1337225"/>
                  <a:gd name="connsiteY472" fmla="*/ 341229 h 1134071"/>
                  <a:gd name="connsiteX473" fmla="*/ 1277510 w 1337225"/>
                  <a:gd name="connsiteY473" fmla="*/ 371017 h 1134071"/>
                  <a:gd name="connsiteX474" fmla="*/ 1276369 w 1337225"/>
                  <a:gd name="connsiteY474" fmla="*/ 385667 h 1134071"/>
                  <a:gd name="connsiteX475" fmla="*/ 1278465 w 1337225"/>
                  <a:gd name="connsiteY475" fmla="*/ 387786 h 1134071"/>
                  <a:gd name="connsiteX476" fmla="*/ 1300497 w 1337225"/>
                  <a:gd name="connsiteY476" fmla="*/ 401877 h 1134071"/>
                  <a:gd name="connsiteX477" fmla="*/ 1331986 w 1337225"/>
                  <a:gd name="connsiteY477" fmla="*/ 422116 h 1134071"/>
                  <a:gd name="connsiteX478" fmla="*/ 1337226 w 1337225"/>
                  <a:gd name="connsiteY478" fmla="*/ 424864 h 1134071"/>
                  <a:gd name="connsiteX479" fmla="*/ 1334082 w 1337225"/>
                  <a:gd name="connsiteY479" fmla="*/ 431292 h 113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</a:cxnLst>
                <a:rect l="l" t="t" r="r" b="b"/>
                <a:pathLst>
                  <a:path w="1337225" h="1134071">
                    <a:moveTo>
                      <a:pt x="1334128" y="431315"/>
                    </a:moveTo>
                    <a:cubicBezTo>
                      <a:pt x="1329005" y="441819"/>
                      <a:pt x="1332824" y="457377"/>
                      <a:pt x="1333686" y="467089"/>
                    </a:cubicBezTo>
                    <a:cubicBezTo>
                      <a:pt x="1334594" y="476778"/>
                      <a:pt x="1333686" y="520120"/>
                      <a:pt x="1333686" y="520120"/>
                    </a:cubicBezTo>
                    <a:cubicBezTo>
                      <a:pt x="1333686" y="520120"/>
                      <a:pt x="1330332" y="546252"/>
                      <a:pt x="1329051" y="550468"/>
                    </a:cubicBezTo>
                    <a:cubicBezTo>
                      <a:pt x="1327863" y="554683"/>
                      <a:pt x="1301289" y="567749"/>
                      <a:pt x="1295770" y="573618"/>
                    </a:cubicBezTo>
                    <a:cubicBezTo>
                      <a:pt x="1290320" y="579557"/>
                      <a:pt x="1284451" y="594253"/>
                      <a:pt x="1276811" y="606131"/>
                    </a:cubicBezTo>
                    <a:cubicBezTo>
                      <a:pt x="1269289" y="617823"/>
                      <a:pt x="1259181" y="643186"/>
                      <a:pt x="1251961" y="654109"/>
                    </a:cubicBezTo>
                    <a:cubicBezTo>
                      <a:pt x="1244811" y="665009"/>
                      <a:pt x="1237288" y="666289"/>
                      <a:pt x="1232211" y="673905"/>
                    </a:cubicBezTo>
                    <a:cubicBezTo>
                      <a:pt x="1230045" y="677143"/>
                      <a:pt x="1228508" y="681242"/>
                      <a:pt x="1227483" y="684968"/>
                    </a:cubicBezTo>
                    <a:cubicBezTo>
                      <a:pt x="1226016" y="689975"/>
                      <a:pt x="1225480" y="694144"/>
                      <a:pt x="1225480" y="694144"/>
                    </a:cubicBezTo>
                    <a:cubicBezTo>
                      <a:pt x="1225480" y="694144"/>
                      <a:pt x="1211343" y="705091"/>
                      <a:pt x="1205124" y="721510"/>
                    </a:cubicBezTo>
                    <a:cubicBezTo>
                      <a:pt x="1204496" y="722978"/>
                      <a:pt x="1203983" y="724538"/>
                      <a:pt x="1203587" y="726145"/>
                    </a:cubicBezTo>
                    <a:cubicBezTo>
                      <a:pt x="1198510" y="745080"/>
                      <a:pt x="1192175" y="753907"/>
                      <a:pt x="1193875" y="759846"/>
                    </a:cubicBezTo>
                    <a:cubicBezTo>
                      <a:pt x="1195552" y="765715"/>
                      <a:pt x="1203983" y="778781"/>
                      <a:pt x="1206941" y="789680"/>
                    </a:cubicBezTo>
                    <a:cubicBezTo>
                      <a:pt x="1209922" y="800674"/>
                      <a:pt x="1183744" y="805751"/>
                      <a:pt x="1175756" y="808709"/>
                    </a:cubicBezTo>
                    <a:cubicBezTo>
                      <a:pt x="1167721" y="811666"/>
                      <a:pt x="1139539" y="816254"/>
                      <a:pt x="1134509" y="818816"/>
                    </a:cubicBezTo>
                    <a:cubicBezTo>
                      <a:pt x="1129431" y="821309"/>
                      <a:pt x="1134509" y="826758"/>
                      <a:pt x="1134509" y="831882"/>
                    </a:cubicBezTo>
                    <a:cubicBezTo>
                      <a:pt x="1134509" y="837006"/>
                      <a:pt x="1127731" y="835655"/>
                      <a:pt x="1118043" y="837751"/>
                    </a:cubicBezTo>
                    <a:cubicBezTo>
                      <a:pt x="1108331" y="839824"/>
                      <a:pt x="1104977" y="844878"/>
                      <a:pt x="1101204" y="847440"/>
                    </a:cubicBezTo>
                    <a:cubicBezTo>
                      <a:pt x="1097431" y="849955"/>
                      <a:pt x="1099108" y="858852"/>
                      <a:pt x="1099504" y="861717"/>
                    </a:cubicBezTo>
                    <a:cubicBezTo>
                      <a:pt x="1099900" y="864698"/>
                      <a:pt x="1111708" y="868960"/>
                      <a:pt x="1111708" y="868960"/>
                    </a:cubicBezTo>
                    <a:lnTo>
                      <a:pt x="1111708" y="877787"/>
                    </a:lnTo>
                    <a:cubicBezTo>
                      <a:pt x="1111708" y="881164"/>
                      <a:pt x="1104581" y="883214"/>
                      <a:pt x="1096965" y="887010"/>
                    </a:cubicBezTo>
                    <a:cubicBezTo>
                      <a:pt x="1089396" y="890783"/>
                      <a:pt x="1018221" y="890387"/>
                      <a:pt x="1018221" y="890387"/>
                    </a:cubicBezTo>
                    <a:cubicBezTo>
                      <a:pt x="1018221" y="890387"/>
                      <a:pt x="1004759" y="889153"/>
                      <a:pt x="998821" y="890387"/>
                    </a:cubicBezTo>
                    <a:cubicBezTo>
                      <a:pt x="992951" y="891645"/>
                      <a:pt x="984963" y="904268"/>
                      <a:pt x="981166" y="905130"/>
                    </a:cubicBezTo>
                    <a:cubicBezTo>
                      <a:pt x="977393" y="906015"/>
                      <a:pt x="963466" y="906830"/>
                      <a:pt x="955431" y="906015"/>
                    </a:cubicBezTo>
                    <a:cubicBezTo>
                      <a:pt x="947489" y="905130"/>
                      <a:pt x="948700" y="902661"/>
                      <a:pt x="946581" y="899680"/>
                    </a:cubicBezTo>
                    <a:cubicBezTo>
                      <a:pt x="944531" y="896722"/>
                      <a:pt x="923896" y="896326"/>
                      <a:pt x="920123" y="896326"/>
                    </a:cubicBezTo>
                    <a:cubicBezTo>
                      <a:pt x="916350" y="896326"/>
                      <a:pt x="908711" y="900495"/>
                      <a:pt x="904496" y="905549"/>
                    </a:cubicBezTo>
                    <a:cubicBezTo>
                      <a:pt x="903354" y="906946"/>
                      <a:pt x="901701" y="908367"/>
                      <a:pt x="899884" y="909671"/>
                    </a:cubicBezTo>
                    <a:cubicBezTo>
                      <a:pt x="895249" y="913165"/>
                      <a:pt x="889194" y="916006"/>
                      <a:pt x="885561" y="916914"/>
                    </a:cubicBezTo>
                    <a:cubicBezTo>
                      <a:pt x="880483" y="918219"/>
                      <a:pt x="869118" y="919896"/>
                      <a:pt x="863645" y="919896"/>
                    </a:cubicBezTo>
                    <a:cubicBezTo>
                      <a:pt x="858171" y="919896"/>
                      <a:pt x="861548" y="913957"/>
                      <a:pt x="862853" y="910603"/>
                    </a:cubicBezTo>
                    <a:cubicBezTo>
                      <a:pt x="864041" y="907226"/>
                      <a:pt x="867021" y="906830"/>
                      <a:pt x="875452" y="899284"/>
                    </a:cubicBezTo>
                    <a:cubicBezTo>
                      <a:pt x="883860" y="891645"/>
                      <a:pt x="874148" y="891645"/>
                      <a:pt x="872495" y="891249"/>
                    </a:cubicBezTo>
                    <a:cubicBezTo>
                      <a:pt x="872215" y="891202"/>
                      <a:pt x="871237" y="891249"/>
                      <a:pt x="869863" y="891598"/>
                    </a:cubicBezTo>
                    <a:cubicBezTo>
                      <a:pt x="863156" y="892856"/>
                      <a:pt x="845967" y="897933"/>
                      <a:pt x="837979" y="903453"/>
                    </a:cubicBezTo>
                    <a:cubicBezTo>
                      <a:pt x="828244" y="910184"/>
                      <a:pt x="837979" y="918219"/>
                      <a:pt x="837979" y="921596"/>
                    </a:cubicBezTo>
                    <a:cubicBezTo>
                      <a:pt x="837979" y="924973"/>
                      <a:pt x="832040" y="930423"/>
                      <a:pt x="832040" y="930423"/>
                    </a:cubicBezTo>
                    <a:cubicBezTo>
                      <a:pt x="832040" y="930423"/>
                      <a:pt x="817274" y="930819"/>
                      <a:pt x="810147" y="934592"/>
                    </a:cubicBezTo>
                    <a:cubicBezTo>
                      <a:pt x="802974" y="938435"/>
                      <a:pt x="786531" y="948519"/>
                      <a:pt x="785343" y="949823"/>
                    </a:cubicBezTo>
                    <a:cubicBezTo>
                      <a:pt x="784039" y="951034"/>
                      <a:pt x="770973" y="957765"/>
                      <a:pt x="768481" y="960327"/>
                    </a:cubicBezTo>
                    <a:cubicBezTo>
                      <a:pt x="765896" y="962819"/>
                      <a:pt x="769716" y="967454"/>
                      <a:pt x="771369" y="969574"/>
                    </a:cubicBezTo>
                    <a:cubicBezTo>
                      <a:pt x="773069" y="971669"/>
                      <a:pt x="788697" y="976304"/>
                      <a:pt x="791212" y="978005"/>
                    </a:cubicBezTo>
                    <a:cubicBezTo>
                      <a:pt x="793681" y="979658"/>
                      <a:pt x="770111" y="999501"/>
                      <a:pt x="762542" y="998197"/>
                    </a:cubicBezTo>
                    <a:cubicBezTo>
                      <a:pt x="754996" y="996986"/>
                      <a:pt x="717057" y="975908"/>
                      <a:pt x="711607" y="975489"/>
                    </a:cubicBezTo>
                    <a:cubicBezTo>
                      <a:pt x="706063" y="975023"/>
                      <a:pt x="698937" y="978005"/>
                      <a:pt x="697237" y="980566"/>
                    </a:cubicBezTo>
                    <a:cubicBezTo>
                      <a:pt x="695560" y="983035"/>
                      <a:pt x="684637" y="997405"/>
                      <a:pt x="679606" y="1000363"/>
                    </a:cubicBezTo>
                    <a:cubicBezTo>
                      <a:pt x="674529" y="1003274"/>
                      <a:pt x="655524" y="999897"/>
                      <a:pt x="650074" y="1001574"/>
                    </a:cubicBezTo>
                    <a:cubicBezTo>
                      <a:pt x="644624" y="1003274"/>
                      <a:pt x="624804" y="1016736"/>
                      <a:pt x="619750" y="1023956"/>
                    </a:cubicBezTo>
                    <a:cubicBezTo>
                      <a:pt x="614696" y="1031106"/>
                      <a:pt x="612996" y="1035671"/>
                      <a:pt x="611319" y="1037441"/>
                    </a:cubicBezTo>
                    <a:cubicBezTo>
                      <a:pt x="609619" y="1039048"/>
                      <a:pt x="601631" y="1039537"/>
                      <a:pt x="596157" y="1044172"/>
                    </a:cubicBezTo>
                    <a:cubicBezTo>
                      <a:pt x="590684" y="1048737"/>
                      <a:pt x="527475" y="1086210"/>
                      <a:pt x="527475" y="1086210"/>
                    </a:cubicBezTo>
                    <a:cubicBezTo>
                      <a:pt x="527475" y="1086210"/>
                      <a:pt x="521210" y="1099719"/>
                      <a:pt x="517390" y="1116534"/>
                    </a:cubicBezTo>
                    <a:cubicBezTo>
                      <a:pt x="516156" y="1121961"/>
                      <a:pt x="511381" y="1128063"/>
                      <a:pt x="505116" y="1134072"/>
                    </a:cubicBezTo>
                    <a:cubicBezTo>
                      <a:pt x="503370" y="1130159"/>
                      <a:pt x="500528" y="1125175"/>
                      <a:pt x="497151" y="1123288"/>
                    </a:cubicBezTo>
                    <a:cubicBezTo>
                      <a:pt x="491282" y="1119911"/>
                      <a:pt x="490420" y="1092965"/>
                      <a:pt x="485436" y="1092965"/>
                    </a:cubicBezTo>
                    <a:lnTo>
                      <a:pt x="463450" y="1092965"/>
                    </a:lnTo>
                    <a:cubicBezTo>
                      <a:pt x="463450" y="1092965"/>
                      <a:pt x="454251" y="1114042"/>
                      <a:pt x="454251" y="1105634"/>
                    </a:cubicBezTo>
                    <a:lnTo>
                      <a:pt x="454251" y="1070233"/>
                    </a:lnTo>
                    <a:cubicBezTo>
                      <a:pt x="454251" y="1070233"/>
                      <a:pt x="450850" y="1064411"/>
                      <a:pt x="442443" y="1064411"/>
                    </a:cubicBezTo>
                    <a:cubicBezTo>
                      <a:pt x="434035" y="1064411"/>
                      <a:pt x="412911" y="1062641"/>
                      <a:pt x="410395" y="1064411"/>
                    </a:cubicBezTo>
                    <a:cubicBezTo>
                      <a:pt x="407927" y="1066018"/>
                      <a:pt x="380095" y="1063573"/>
                      <a:pt x="380095" y="1063573"/>
                    </a:cubicBezTo>
                    <a:cubicBezTo>
                      <a:pt x="380095" y="1063573"/>
                      <a:pt x="379210" y="1054280"/>
                      <a:pt x="380095" y="1050903"/>
                    </a:cubicBezTo>
                    <a:cubicBezTo>
                      <a:pt x="380957" y="1047526"/>
                      <a:pt x="383472" y="1040795"/>
                      <a:pt x="383472" y="1035671"/>
                    </a:cubicBezTo>
                    <a:cubicBezTo>
                      <a:pt x="383472" y="1030547"/>
                      <a:pt x="386104" y="1023956"/>
                      <a:pt x="379699" y="1018040"/>
                    </a:cubicBezTo>
                    <a:cubicBezTo>
                      <a:pt x="373364" y="1012101"/>
                      <a:pt x="362371" y="997801"/>
                      <a:pt x="358994" y="991862"/>
                    </a:cubicBezTo>
                    <a:cubicBezTo>
                      <a:pt x="355640" y="985993"/>
                      <a:pt x="350633" y="972531"/>
                      <a:pt x="350633" y="966662"/>
                    </a:cubicBezTo>
                    <a:cubicBezTo>
                      <a:pt x="350633" y="960793"/>
                      <a:pt x="355640" y="944700"/>
                      <a:pt x="350633" y="935453"/>
                    </a:cubicBezTo>
                    <a:cubicBezTo>
                      <a:pt x="345532" y="926230"/>
                      <a:pt x="330417" y="898399"/>
                      <a:pt x="325293" y="895907"/>
                    </a:cubicBezTo>
                    <a:cubicBezTo>
                      <a:pt x="320333" y="893345"/>
                      <a:pt x="300885" y="884169"/>
                      <a:pt x="294154" y="888361"/>
                    </a:cubicBezTo>
                    <a:cubicBezTo>
                      <a:pt x="287424" y="892530"/>
                      <a:pt x="263015" y="897514"/>
                      <a:pt x="263015" y="897514"/>
                    </a:cubicBezTo>
                    <a:lnTo>
                      <a:pt x="227940" y="888361"/>
                    </a:lnTo>
                    <a:cubicBezTo>
                      <a:pt x="227940" y="888361"/>
                      <a:pt x="220022" y="875691"/>
                      <a:pt x="216249" y="875691"/>
                    </a:cubicBezTo>
                    <a:cubicBezTo>
                      <a:pt x="212476" y="875691"/>
                      <a:pt x="155205" y="866375"/>
                      <a:pt x="155205" y="866375"/>
                    </a:cubicBezTo>
                    <a:lnTo>
                      <a:pt x="128235" y="857944"/>
                    </a:lnTo>
                    <a:cubicBezTo>
                      <a:pt x="128235" y="857944"/>
                      <a:pt x="113889" y="853728"/>
                      <a:pt x="107135" y="853728"/>
                    </a:cubicBezTo>
                    <a:cubicBezTo>
                      <a:pt x="100381" y="853728"/>
                      <a:pt x="94535" y="857944"/>
                      <a:pt x="94535" y="857944"/>
                    </a:cubicBezTo>
                    <a:cubicBezTo>
                      <a:pt x="94535" y="857944"/>
                      <a:pt x="80211" y="862206"/>
                      <a:pt x="69218" y="862206"/>
                    </a:cubicBezTo>
                    <a:cubicBezTo>
                      <a:pt x="58225" y="862206"/>
                      <a:pt x="31325" y="859644"/>
                      <a:pt x="31325" y="859644"/>
                    </a:cubicBezTo>
                    <a:lnTo>
                      <a:pt x="0" y="856570"/>
                    </a:lnTo>
                    <a:cubicBezTo>
                      <a:pt x="885" y="855801"/>
                      <a:pt x="1747" y="855079"/>
                      <a:pt x="2702" y="854334"/>
                    </a:cubicBezTo>
                    <a:cubicBezTo>
                      <a:pt x="12926" y="845903"/>
                      <a:pt x="25689" y="835073"/>
                      <a:pt x="35913" y="826083"/>
                    </a:cubicBezTo>
                    <a:cubicBezTo>
                      <a:pt x="36985" y="825198"/>
                      <a:pt x="38010" y="824336"/>
                      <a:pt x="38941" y="823451"/>
                    </a:cubicBezTo>
                    <a:cubicBezTo>
                      <a:pt x="40758" y="821844"/>
                      <a:pt x="42528" y="820354"/>
                      <a:pt x="44065" y="818933"/>
                    </a:cubicBezTo>
                    <a:cubicBezTo>
                      <a:pt x="45136" y="818001"/>
                      <a:pt x="46161" y="817116"/>
                      <a:pt x="47023" y="816301"/>
                    </a:cubicBezTo>
                    <a:cubicBezTo>
                      <a:pt x="50144" y="813553"/>
                      <a:pt x="52426" y="811457"/>
                      <a:pt x="53567" y="810432"/>
                    </a:cubicBezTo>
                    <a:lnTo>
                      <a:pt x="54103" y="809920"/>
                    </a:lnTo>
                    <a:cubicBezTo>
                      <a:pt x="58295" y="805751"/>
                      <a:pt x="73434" y="798181"/>
                      <a:pt x="85242" y="789215"/>
                    </a:cubicBezTo>
                    <a:cubicBezTo>
                      <a:pt x="97050" y="780318"/>
                      <a:pt x="100404" y="780434"/>
                      <a:pt x="98750" y="775404"/>
                    </a:cubicBezTo>
                    <a:cubicBezTo>
                      <a:pt x="97050" y="770350"/>
                      <a:pt x="98750" y="761104"/>
                      <a:pt x="102919" y="757750"/>
                    </a:cubicBezTo>
                    <a:cubicBezTo>
                      <a:pt x="107135" y="754373"/>
                      <a:pt x="118943" y="750134"/>
                      <a:pt x="118943" y="750134"/>
                    </a:cubicBezTo>
                    <a:cubicBezTo>
                      <a:pt x="118943" y="750134"/>
                      <a:pt x="118151" y="732410"/>
                      <a:pt x="115519" y="728241"/>
                    </a:cubicBezTo>
                    <a:cubicBezTo>
                      <a:pt x="112887" y="724049"/>
                      <a:pt x="118151" y="718948"/>
                      <a:pt x="131613" y="701271"/>
                    </a:cubicBezTo>
                    <a:cubicBezTo>
                      <a:pt x="145097" y="683641"/>
                      <a:pt x="145913" y="698709"/>
                      <a:pt x="153109" y="694540"/>
                    </a:cubicBezTo>
                    <a:cubicBezTo>
                      <a:pt x="160329" y="690372"/>
                      <a:pt x="153459" y="682732"/>
                      <a:pt x="153459" y="673509"/>
                    </a:cubicBezTo>
                    <a:cubicBezTo>
                      <a:pt x="153459" y="664286"/>
                      <a:pt x="150943" y="646563"/>
                      <a:pt x="159374" y="635570"/>
                    </a:cubicBezTo>
                    <a:cubicBezTo>
                      <a:pt x="167805" y="624577"/>
                      <a:pt x="192283" y="623762"/>
                      <a:pt x="194752" y="623762"/>
                    </a:cubicBezTo>
                    <a:cubicBezTo>
                      <a:pt x="197221" y="623762"/>
                      <a:pt x="206560" y="602265"/>
                      <a:pt x="206560" y="602265"/>
                    </a:cubicBezTo>
                    <a:cubicBezTo>
                      <a:pt x="206560" y="602265"/>
                      <a:pt x="204464" y="588384"/>
                      <a:pt x="204464" y="585030"/>
                    </a:cubicBezTo>
                    <a:cubicBezTo>
                      <a:pt x="204464" y="581676"/>
                      <a:pt x="201087" y="567283"/>
                      <a:pt x="201087" y="561833"/>
                    </a:cubicBezTo>
                    <a:cubicBezTo>
                      <a:pt x="201087" y="556383"/>
                      <a:pt x="207818" y="553425"/>
                      <a:pt x="216226" y="546252"/>
                    </a:cubicBezTo>
                    <a:lnTo>
                      <a:pt x="216249" y="546252"/>
                    </a:lnTo>
                    <a:cubicBezTo>
                      <a:pt x="217833" y="544948"/>
                      <a:pt x="218951" y="543574"/>
                      <a:pt x="219766" y="542106"/>
                    </a:cubicBezTo>
                    <a:cubicBezTo>
                      <a:pt x="219952" y="541780"/>
                      <a:pt x="220115" y="541431"/>
                      <a:pt x="220301" y="541128"/>
                    </a:cubicBezTo>
                    <a:cubicBezTo>
                      <a:pt x="220371" y="540942"/>
                      <a:pt x="220464" y="540779"/>
                      <a:pt x="220558" y="540593"/>
                    </a:cubicBezTo>
                    <a:cubicBezTo>
                      <a:pt x="220860" y="539871"/>
                      <a:pt x="221070" y="539125"/>
                      <a:pt x="221256" y="538357"/>
                    </a:cubicBezTo>
                    <a:cubicBezTo>
                      <a:pt x="222397" y="533769"/>
                      <a:pt x="221629" y="528831"/>
                      <a:pt x="222421" y="523870"/>
                    </a:cubicBezTo>
                    <a:cubicBezTo>
                      <a:pt x="222491" y="523451"/>
                      <a:pt x="222560" y="523055"/>
                      <a:pt x="222654" y="522613"/>
                    </a:cubicBezTo>
                    <a:cubicBezTo>
                      <a:pt x="222770" y="522217"/>
                      <a:pt x="222863" y="521821"/>
                      <a:pt x="222980" y="521378"/>
                    </a:cubicBezTo>
                    <a:cubicBezTo>
                      <a:pt x="223143" y="520843"/>
                      <a:pt x="223352" y="520307"/>
                      <a:pt x="223609" y="519818"/>
                    </a:cubicBezTo>
                    <a:lnTo>
                      <a:pt x="223609" y="519771"/>
                    </a:lnTo>
                    <a:cubicBezTo>
                      <a:pt x="223981" y="519049"/>
                      <a:pt x="224470" y="518327"/>
                      <a:pt x="225053" y="517652"/>
                    </a:cubicBezTo>
                    <a:cubicBezTo>
                      <a:pt x="225239" y="517396"/>
                      <a:pt x="225448" y="517186"/>
                      <a:pt x="225681" y="516976"/>
                    </a:cubicBezTo>
                    <a:lnTo>
                      <a:pt x="226333" y="516324"/>
                    </a:lnTo>
                    <a:cubicBezTo>
                      <a:pt x="228080" y="514647"/>
                      <a:pt x="230363" y="513227"/>
                      <a:pt x="232808" y="511899"/>
                    </a:cubicBezTo>
                    <a:cubicBezTo>
                      <a:pt x="233297" y="511620"/>
                      <a:pt x="233763" y="511387"/>
                      <a:pt x="234252" y="511130"/>
                    </a:cubicBezTo>
                    <a:cubicBezTo>
                      <a:pt x="235743" y="510362"/>
                      <a:pt x="237257" y="509617"/>
                      <a:pt x="238747" y="508918"/>
                    </a:cubicBezTo>
                    <a:cubicBezTo>
                      <a:pt x="239725" y="508406"/>
                      <a:pt x="240680" y="507940"/>
                      <a:pt x="241612" y="507497"/>
                    </a:cubicBezTo>
                    <a:cubicBezTo>
                      <a:pt x="242543" y="506985"/>
                      <a:pt x="243405" y="506519"/>
                      <a:pt x="244220" y="506030"/>
                    </a:cubicBezTo>
                    <a:cubicBezTo>
                      <a:pt x="245455" y="505285"/>
                      <a:pt x="246526" y="504563"/>
                      <a:pt x="247388" y="503748"/>
                    </a:cubicBezTo>
                    <a:cubicBezTo>
                      <a:pt x="247667" y="503468"/>
                      <a:pt x="247947" y="503235"/>
                      <a:pt x="248203" y="502956"/>
                    </a:cubicBezTo>
                    <a:cubicBezTo>
                      <a:pt x="248436" y="502699"/>
                      <a:pt x="248669" y="502420"/>
                      <a:pt x="248902" y="502117"/>
                    </a:cubicBezTo>
                    <a:cubicBezTo>
                      <a:pt x="249251" y="501838"/>
                      <a:pt x="249484" y="501535"/>
                      <a:pt x="249670" y="501186"/>
                    </a:cubicBezTo>
                    <a:cubicBezTo>
                      <a:pt x="249926" y="500836"/>
                      <a:pt x="250183" y="500510"/>
                      <a:pt x="250346" y="500161"/>
                    </a:cubicBezTo>
                    <a:cubicBezTo>
                      <a:pt x="250415" y="500114"/>
                      <a:pt x="250439" y="500044"/>
                      <a:pt x="250509" y="499951"/>
                    </a:cubicBezTo>
                    <a:cubicBezTo>
                      <a:pt x="250579" y="499881"/>
                      <a:pt x="250625" y="499835"/>
                      <a:pt x="250672" y="499765"/>
                    </a:cubicBezTo>
                    <a:cubicBezTo>
                      <a:pt x="250765" y="499649"/>
                      <a:pt x="250811" y="499509"/>
                      <a:pt x="250881" y="499392"/>
                    </a:cubicBezTo>
                    <a:cubicBezTo>
                      <a:pt x="251044" y="499136"/>
                      <a:pt x="251161" y="498903"/>
                      <a:pt x="251277" y="498624"/>
                    </a:cubicBezTo>
                    <a:cubicBezTo>
                      <a:pt x="251347" y="498531"/>
                      <a:pt x="251417" y="498437"/>
                      <a:pt x="251464" y="498344"/>
                    </a:cubicBezTo>
                    <a:cubicBezTo>
                      <a:pt x="251627" y="498065"/>
                      <a:pt x="251743" y="497785"/>
                      <a:pt x="251859" y="497529"/>
                    </a:cubicBezTo>
                    <a:cubicBezTo>
                      <a:pt x="252139" y="496993"/>
                      <a:pt x="252418" y="496388"/>
                      <a:pt x="252651" y="495852"/>
                    </a:cubicBezTo>
                    <a:cubicBezTo>
                      <a:pt x="252745" y="495596"/>
                      <a:pt x="252838" y="495386"/>
                      <a:pt x="252931" y="495130"/>
                    </a:cubicBezTo>
                    <a:cubicBezTo>
                      <a:pt x="252977" y="495014"/>
                      <a:pt x="253047" y="494851"/>
                      <a:pt x="253117" y="494734"/>
                    </a:cubicBezTo>
                    <a:lnTo>
                      <a:pt x="253117" y="494664"/>
                    </a:lnTo>
                    <a:cubicBezTo>
                      <a:pt x="253280" y="494268"/>
                      <a:pt x="253373" y="493896"/>
                      <a:pt x="253536" y="493500"/>
                    </a:cubicBezTo>
                    <a:cubicBezTo>
                      <a:pt x="254631" y="490402"/>
                      <a:pt x="255260" y="487211"/>
                      <a:pt x="256285" y="484347"/>
                    </a:cubicBezTo>
                    <a:cubicBezTo>
                      <a:pt x="256681" y="483136"/>
                      <a:pt x="257286" y="481668"/>
                      <a:pt x="257985" y="480015"/>
                    </a:cubicBezTo>
                    <a:cubicBezTo>
                      <a:pt x="258241" y="479386"/>
                      <a:pt x="258544" y="478687"/>
                      <a:pt x="258916" y="477989"/>
                    </a:cubicBezTo>
                    <a:cubicBezTo>
                      <a:pt x="259079" y="477639"/>
                      <a:pt x="259219" y="477313"/>
                      <a:pt x="259405" y="476941"/>
                    </a:cubicBezTo>
                    <a:lnTo>
                      <a:pt x="259405" y="476894"/>
                    </a:lnTo>
                    <a:cubicBezTo>
                      <a:pt x="259778" y="476126"/>
                      <a:pt x="260174" y="475334"/>
                      <a:pt x="260593" y="474565"/>
                    </a:cubicBezTo>
                    <a:cubicBezTo>
                      <a:pt x="263272" y="469325"/>
                      <a:pt x="266602" y="463921"/>
                      <a:pt x="269513" y="460987"/>
                    </a:cubicBezTo>
                    <a:cubicBezTo>
                      <a:pt x="269746" y="460754"/>
                      <a:pt x="269979" y="460521"/>
                      <a:pt x="270189" y="460358"/>
                    </a:cubicBezTo>
                    <a:cubicBezTo>
                      <a:pt x="270655" y="459915"/>
                      <a:pt x="271214" y="459520"/>
                      <a:pt x="271866" y="459147"/>
                    </a:cubicBezTo>
                    <a:cubicBezTo>
                      <a:pt x="272494" y="458774"/>
                      <a:pt x="273286" y="458425"/>
                      <a:pt x="274102" y="458145"/>
                    </a:cubicBezTo>
                    <a:cubicBezTo>
                      <a:pt x="274381" y="458029"/>
                      <a:pt x="274660" y="457936"/>
                      <a:pt x="274940" y="457866"/>
                    </a:cubicBezTo>
                    <a:cubicBezTo>
                      <a:pt x="278643" y="456678"/>
                      <a:pt x="283604" y="455980"/>
                      <a:pt x="288635" y="455304"/>
                    </a:cubicBezTo>
                    <a:cubicBezTo>
                      <a:pt x="289217" y="455211"/>
                      <a:pt x="289776" y="455164"/>
                      <a:pt x="290358" y="455095"/>
                    </a:cubicBezTo>
                    <a:cubicBezTo>
                      <a:pt x="290847" y="455025"/>
                      <a:pt x="291360" y="454978"/>
                      <a:pt x="291872" y="454885"/>
                    </a:cubicBezTo>
                    <a:cubicBezTo>
                      <a:pt x="292780" y="454745"/>
                      <a:pt x="293642" y="454629"/>
                      <a:pt x="294504" y="454512"/>
                    </a:cubicBezTo>
                    <a:cubicBezTo>
                      <a:pt x="297066" y="454163"/>
                      <a:pt x="299558" y="453744"/>
                      <a:pt x="301724" y="453208"/>
                    </a:cubicBezTo>
                    <a:cubicBezTo>
                      <a:pt x="303494" y="452789"/>
                      <a:pt x="305497" y="452253"/>
                      <a:pt x="307593" y="451694"/>
                    </a:cubicBezTo>
                    <a:cubicBezTo>
                      <a:pt x="308315" y="451508"/>
                      <a:pt x="309013" y="451322"/>
                      <a:pt x="309759" y="451135"/>
                    </a:cubicBezTo>
                    <a:cubicBezTo>
                      <a:pt x="310481" y="450949"/>
                      <a:pt x="311249" y="450739"/>
                      <a:pt x="311995" y="450576"/>
                    </a:cubicBezTo>
                    <a:cubicBezTo>
                      <a:pt x="313439" y="450180"/>
                      <a:pt x="314929" y="449808"/>
                      <a:pt x="316373" y="449482"/>
                    </a:cubicBezTo>
                    <a:cubicBezTo>
                      <a:pt x="317118" y="449295"/>
                      <a:pt x="317864" y="449109"/>
                      <a:pt x="318562" y="448923"/>
                    </a:cubicBezTo>
                    <a:cubicBezTo>
                      <a:pt x="319704" y="448643"/>
                      <a:pt x="320845" y="448364"/>
                      <a:pt x="321940" y="448108"/>
                    </a:cubicBezTo>
                    <a:cubicBezTo>
                      <a:pt x="322987" y="447875"/>
                      <a:pt x="324036" y="447618"/>
                      <a:pt x="324991" y="447362"/>
                    </a:cubicBezTo>
                    <a:cubicBezTo>
                      <a:pt x="325945" y="447153"/>
                      <a:pt x="326854" y="446943"/>
                      <a:pt x="327646" y="446757"/>
                    </a:cubicBezTo>
                    <a:cubicBezTo>
                      <a:pt x="327925" y="446687"/>
                      <a:pt x="328204" y="446640"/>
                      <a:pt x="328461" y="446570"/>
                    </a:cubicBezTo>
                    <a:cubicBezTo>
                      <a:pt x="328950" y="446477"/>
                      <a:pt x="329416" y="446384"/>
                      <a:pt x="329811" y="446291"/>
                    </a:cubicBezTo>
                    <a:cubicBezTo>
                      <a:pt x="330860" y="446105"/>
                      <a:pt x="331628" y="445988"/>
                      <a:pt x="332024" y="445988"/>
                    </a:cubicBezTo>
                    <a:cubicBezTo>
                      <a:pt x="334609" y="445988"/>
                      <a:pt x="348490" y="439700"/>
                      <a:pt x="351867" y="439700"/>
                    </a:cubicBezTo>
                    <a:cubicBezTo>
                      <a:pt x="355244" y="439700"/>
                      <a:pt x="364933" y="445988"/>
                      <a:pt x="374645" y="445988"/>
                    </a:cubicBezTo>
                    <a:cubicBezTo>
                      <a:pt x="382517" y="445988"/>
                      <a:pt x="383984" y="445452"/>
                      <a:pt x="385824" y="443449"/>
                    </a:cubicBezTo>
                    <a:cubicBezTo>
                      <a:pt x="386034" y="443240"/>
                      <a:pt x="386244" y="442960"/>
                      <a:pt x="386500" y="442681"/>
                    </a:cubicBezTo>
                    <a:cubicBezTo>
                      <a:pt x="386733" y="442425"/>
                      <a:pt x="386989" y="442122"/>
                      <a:pt x="387268" y="441819"/>
                    </a:cubicBezTo>
                    <a:cubicBezTo>
                      <a:pt x="387455" y="441563"/>
                      <a:pt x="387641" y="441377"/>
                      <a:pt x="387897" y="441167"/>
                    </a:cubicBezTo>
                    <a:cubicBezTo>
                      <a:pt x="388223" y="440818"/>
                      <a:pt x="388619" y="440492"/>
                      <a:pt x="389062" y="440166"/>
                    </a:cubicBezTo>
                    <a:cubicBezTo>
                      <a:pt x="389807" y="439537"/>
                      <a:pt x="390692" y="438908"/>
                      <a:pt x="391647" y="438256"/>
                    </a:cubicBezTo>
                    <a:cubicBezTo>
                      <a:pt x="392066" y="438023"/>
                      <a:pt x="392462" y="437743"/>
                      <a:pt x="392858" y="437487"/>
                    </a:cubicBezTo>
                    <a:cubicBezTo>
                      <a:pt x="393673" y="436951"/>
                      <a:pt x="394535" y="436439"/>
                      <a:pt x="395396" y="435904"/>
                    </a:cubicBezTo>
                    <a:cubicBezTo>
                      <a:pt x="396281" y="435391"/>
                      <a:pt x="397190" y="434855"/>
                      <a:pt x="398121" y="434343"/>
                    </a:cubicBezTo>
                    <a:cubicBezTo>
                      <a:pt x="399006" y="433784"/>
                      <a:pt x="399938" y="433295"/>
                      <a:pt x="400800" y="432782"/>
                    </a:cubicBezTo>
                    <a:cubicBezTo>
                      <a:pt x="402593" y="431804"/>
                      <a:pt x="404293" y="430849"/>
                      <a:pt x="405784" y="430011"/>
                    </a:cubicBezTo>
                    <a:cubicBezTo>
                      <a:pt x="409114" y="428124"/>
                      <a:pt x="411513" y="427007"/>
                      <a:pt x="414238" y="426238"/>
                    </a:cubicBezTo>
                    <a:cubicBezTo>
                      <a:pt x="414821" y="426052"/>
                      <a:pt x="415449" y="425912"/>
                      <a:pt x="416101" y="425772"/>
                    </a:cubicBezTo>
                    <a:lnTo>
                      <a:pt x="416125" y="425772"/>
                    </a:lnTo>
                    <a:cubicBezTo>
                      <a:pt x="417103" y="425586"/>
                      <a:pt x="418128" y="425400"/>
                      <a:pt x="419269" y="425213"/>
                    </a:cubicBezTo>
                    <a:cubicBezTo>
                      <a:pt x="420084" y="425097"/>
                      <a:pt x="420899" y="425004"/>
                      <a:pt x="421808" y="424887"/>
                    </a:cubicBezTo>
                    <a:cubicBezTo>
                      <a:pt x="428934" y="423956"/>
                      <a:pt x="442838" y="423676"/>
                      <a:pt x="445820" y="424887"/>
                    </a:cubicBezTo>
                    <a:cubicBezTo>
                      <a:pt x="445936" y="424934"/>
                      <a:pt x="446076" y="425004"/>
                      <a:pt x="446239" y="425027"/>
                    </a:cubicBezTo>
                    <a:cubicBezTo>
                      <a:pt x="446542" y="425120"/>
                      <a:pt x="446914" y="425213"/>
                      <a:pt x="447287" y="425306"/>
                    </a:cubicBezTo>
                    <a:cubicBezTo>
                      <a:pt x="447357" y="425353"/>
                      <a:pt x="447450" y="425353"/>
                      <a:pt x="447543" y="425376"/>
                    </a:cubicBezTo>
                    <a:cubicBezTo>
                      <a:pt x="448102" y="425470"/>
                      <a:pt x="448708" y="425563"/>
                      <a:pt x="449360" y="425586"/>
                    </a:cubicBezTo>
                    <a:cubicBezTo>
                      <a:pt x="451223" y="425749"/>
                      <a:pt x="453505" y="425679"/>
                      <a:pt x="455951" y="425306"/>
                    </a:cubicBezTo>
                    <a:cubicBezTo>
                      <a:pt x="456487" y="425260"/>
                      <a:pt x="457046" y="425120"/>
                      <a:pt x="457605" y="425027"/>
                    </a:cubicBezTo>
                    <a:lnTo>
                      <a:pt x="457651" y="425027"/>
                    </a:lnTo>
                    <a:cubicBezTo>
                      <a:pt x="459864" y="424608"/>
                      <a:pt x="462169" y="423886"/>
                      <a:pt x="464335" y="422884"/>
                    </a:cubicBezTo>
                    <a:cubicBezTo>
                      <a:pt x="464708" y="422698"/>
                      <a:pt x="465104" y="422535"/>
                      <a:pt x="465477" y="422372"/>
                    </a:cubicBezTo>
                    <a:cubicBezTo>
                      <a:pt x="466688" y="421953"/>
                      <a:pt x="467922" y="421696"/>
                      <a:pt x="469156" y="421580"/>
                    </a:cubicBezTo>
                    <a:lnTo>
                      <a:pt x="469203" y="421580"/>
                    </a:lnTo>
                    <a:cubicBezTo>
                      <a:pt x="470833" y="421417"/>
                      <a:pt x="472533" y="421510"/>
                      <a:pt x="474164" y="421766"/>
                    </a:cubicBezTo>
                    <a:cubicBezTo>
                      <a:pt x="474257" y="421766"/>
                      <a:pt x="474373" y="421766"/>
                      <a:pt x="474513" y="421836"/>
                    </a:cubicBezTo>
                    <a:cubicBezTo>
                      <a:pt x="475165" y="421906"/>
                      <a:pt x="475771" y="422046"/>
                      <a:pt x="476400" y="422186"/>
                    </a:cubicBezTo>
                    <a:cubicBezTo>
                      <a:pt x="477564" y="422465"/>
                      <a:pt x="478705" y="422814"/>
                      <a:pt x="479753" y="423164"/>
                    </a:cubicBezTo>
                    <a:cubicBezTo>
                      <a:pt x="481640" y="423746"/>
                      <a:pt x="483317" y="424421"/>
                      <a:pt x="484551" y="424887"/>
                    </a:cubicBezTo>
                    <a:cubicBezTo>
                      <a:pt x="484831" y="424980"/>
                      <a:pt x="485110" y="425097"/>
                      <a:pt x="485436" y="425213"/>
                    </a:cubicBezTo>
                    <a:cubicBezTo>
                      <a:pt x="485925" y="425446"/>
                      <a:pt x="486531" y="425656"/>
                      <a:pt x="487183" y="425935"/>
                    </a:cubicBezTo>
                    <a:cubicBezTo>
                      <a:pt x="489791" y="426983"/>
                      <a:pt x="493401" y="428474"/>
                      <a:pt x="497058" y="430081"/>
                    </a:cubicBezTo>
                    <a:cubicBezTo>
                      <a:pt x="500435" y="431525"/>
                      <a:pt x="503789" y="433062"/>
                      <a:pt x="506444" y="434390"/>
                    </a:cubicBezTo>
                    <a:cubicBezTo>
                      <a:pt x="506910" y="434646"/>
                      <a:pt x="507352" y="434855"/>
                      <a:pt x="507748" y="435088"/>
                    </a:cubicBezTo>
                    <a:cubicBezTo>
                      <a:pt x="508144" y="435298"/>
                      <a:pt x="508610" y="435438"/>
                      <a:pt x="509099" y="435507"/>
                    </a:cubicBezTo>
                    <a:cubicBezTo>
                      <a:pt x="509728" y="435670"/>
                      <a:pt x="510380" y="435694"/>
                      <a:pt x="511102" y="435601"/>
                    </a:cubicBezTo>
                    <a:cubicBezTo>
                      <a:pt x="511288" y="435601"/>
                      <a:pt x="511521" y="435577"/>
                      <a:pt x="511731" y="435577"/>
                    </a:cubicBezTo>
                    <a:cubicBezTo>
                      <a:pt x="512127" y="435507"/>
                      <a:pt x="512592" y="435438"/>
                      <a:pt x="513035" y="435345"/>
                    </a:cubicBezTo>
                    <a:cubicBezTo>
                      <a:pt x="514595" y="435018"/>
                      <a:pt x="516272" y="434460"/>
                      <a:pt x="518042" y="433784"/>
                    </a:cubicBezTo>
                    <a:cubicBezTo>
                      <a:pt x="519277" y="433295"/>
                      <a:pt x="520534" y="432689"/>
                      <a:pt x="521769" y="432107"/>
                    </a:cubicBezTo>
                    <a:lnTo>
                      <a:pt x="521792" y="432107"/>
                    </a:lnTo>
                    <a:cubicBezTo>
                      <a:pt x="522421" y="431804"/>
                      <a:pt x="523026" y="431502"/>
                      <a:pt x="523655" y="431176"/>
                    </a:cubicBezTo>
                    <a:cubicBezTo>
                      <a:pt x="523958" y="431036"/>
                      <a:pt x="524284" y="430873"/>
                      <a:pt x="524587" y="430733"/>
                    </a:cubicBezTo>
                    <a:cubicBezTo>
                      <a:pt x="525193" y="430384"/>
                      <a:pt x="525798" y="430081"/>
                      <a:pt x="526380" y="429755"/>
                    </a:cubicBezTo>
                    <a:lnTo>
                      <a:pt x="526380" y="429755"/>
                    </a:lnTo>
                    <a:cubicBezTo>
                      <a:pt x="527545" y="429126"/>
                      <a:pt x="528709" y="428497"/>
                      <a:pt x="529711" y="427915"/>
                    </a:cubicBezTo>
                    <a:cubicBezTo>
                      <a:pt x="532342" y="426448"/>
                      <a:pt x="534439" y="425260"/>
                      <a:pt x="535487" y="424887"/>
                    </a:cubicBezTo>
                    <a:cubicBezTo>
                      <a:pt x="537653" y="424142"/>
                      <a:pt x="542171" y="421044"/>
                      <a:pt x="547039" y="417528"/>
                    </a:cubicBezTo>
                    <a:cubicBezTo>
                      <a:pt x="548459" y="416503"/>
                      <a:pt x="549950" y="415455"/>
                      <a:pt x="551394" y="414383"/>
                    </a:cubicBezTo>
                    <a:cubicBezTo>
                      <a:pt x="551906" y="414011"/>
                      <a:pt x="552395" y="413638"/>
                      <a:pt x="552861" y="413335"/>
                    </a:cubicBezTo>
                    <a:cubicBezTo>
                      <a:pt x="553350" y="412963"/>
                      <a:pt x="553816" y="412613"/>
                      <a:pt x="554282" y="412287"/>
                    </a:cubicBezTo>
                    <a:cubicBezTo>
                      <a:pt x="555656" y="411262"/>
                      <a:pt x="557030" y="410308"/>
                      <a:pt x="558264" y="409399"/>
                    </a:cubicBezTo>
                    <a:cubicBezTo>
                      <a:pt x="558730" y="409073"/>
                      <a:pt x="559196" y="408724"/>
                      <a:pt x="559615" y="408398"/>
                    </a:cubicBezTo>
                    <a:cubicBezTo>
                      <a:pt x="560523" y="407746"/>
                      <a:pt x="561339" y="407093"/>
                      <a:pt x="562131" y="406465"/>
                    </a:cubicBezTo>
                    <a:cubicBezTo>
                      <a:pt x="564902" y="404299"/>
                      <a:pt x="567068" y="402366"/>
                      <a:pt x="568954" y="400456"/>
                    </a:cubicBezTo>
                    <a:cubicBezTo>
                      <a:pt x="569513" y="399920"/>
                      <a:pt x="570026" y="399361"/>
                      <a:pt x="570515" y="398802"/>
                    </a:cubicBezTo>
                    <a:cubicBezTo>
                      <a:pt x="571540" y="397708"/>
                      <a:pt x="572495" y="396590"/>
                      <a:pt x="573426" y="395448"/>
                    </a:cubicBezTo>
                    <a:cubicBezTo>
                      <a:pt x="577199" y="390767"/>
                      <a:pt x="572122" y="385806"/>
                      <a:pt x="571726" y="382429"/>
                    </a:cubicBezTo>
                    <a:cubicBezTo>
                      <a:pt x="571610" y="381451"/>
                      <a:pt x="571167" y="379914"/>
                      <a:pt x="570608" y="378074"/>
                    </a:cubicBezTo>
                    <a:cubicBezTo>
                      <a:pt x="569793" y="375303"/>
                      <a:pt x="568675" y="371902"/>
                      <a:pt x="567930" y="368968"/>
                    </a:cubicBezTo>
                    <a:cubicBezTo>
                      <a:pt x="567720" y="368106"/>
                      <a:pt x="567487" y="367267"/>
                      <a:pt x="567348" y="366522"/>
                    </a:cubicBezTo>
                    <a:cubicBezTo>
                      <a:pt x="567278" y="366196"/>
                      <a:pt x="567231" y="365870"/>
                      <a:pt x="567184" y="365567"/>
                    </a:cubicBezTo>
                    <a:cubicBezTo>
                      <a:pt x="567161" y="365428"/>
                      <a:pt x="567138" y="365265"/>
                      <a:pt x="567138" y="365148"/>
                    </a:cubicBezTo>
                    <a:cubicBezTo>
                      <a:pt x="567138" y="364985"/>
                      <a:pt x="567138" y="364822"/>
                      <a:pt x="567091" y="364705"/>
                    </a:cubicBezTo>
                    <a:cubicBezTo>
                      <a:pt x="566695" y="360141"/>
                      <a:pt x="571726" y="355017"/>
                      <a:pt x="573030" y="352501"/>
                    </a:cubicBezTo>
                    <a:cubicBezTo>
                      <a:pt x="573100" y="352385"/>
                      <a:pt x="573147" y="352222"/>
                      <a:pt x="573193" y="352036"/>
                    </a:cubicBezTo>
                    <a:cubicBezTo>
                      <a:pt x="573426" y="351197"/>
                      <a:pt x="573450" y="349963"/>
                      <a:pt x="573356" y="348589"/>
                    </a:cubicBezTo>
                    <a:cubicBezTo>
                      <a:pt x="573333" y="348309"/>
                      <a:pt x="573310" y="348030"/>
                      <a:pt x="573263" y="347750"/>
                    </a:cubicBezTo>
                    <a:cubicBezTo>
                      <a:pt x="573217" y="347308"/>
                      <a:pt x="573124" y="346842"/>
                      <a:pt x="573054" y="346376"/>
                    </a:cubicBezTo>
                    <a:cubicBezTo>
                      <a:pt x="572961" y="345980"/>
                      <a:pt x="572867" y="345584"/>
                      <a:pt x="572774" y="345188"/>
                    </a:cubicBezTo>
                    <a:cubicBezTo>
                      <a:pt x="572635" y="344560"/>
                      <a:pt x="572448" y="343977"/>
                      <a:pt x="572262" y="343395"/>
                    </a:cubicBezTo>
                    <a:cubicBezTo>
                      <a:pt x="572076" y="342813"/>
                      <a:pt x="571842" y="342277"/>
                      <a:pt x="571586" y="341765"/>
                    </a:cubicBezTo>
                    <a:cubicBezTo>
                      <a:pt x="571586" y="341765"/>
                      <a:pt x="571540" y="341765"/>
                      <a:pt x="571586" y="341718"/>
                    </a:cubicBezTo>
                    <a:cubicBezTo>
                      <a:pt x="571353" y="341206"/>
                      <a:pt x="571074" y="340740"/>
                      <a:pt x="570771" y="340297"/>
                    </a:cubicBezTo>
                    <a:lnTo>
                      <a:pt x="570771" y="340297"/>
                    </a:lnTo>
                    <a:cubicBezTo>
                      <a:pt x="570492" y="339832"/>
                      <a:pt x="570189" y="339459"/>
                      <a:pt x="569840" y="339156"/>
                    </a:cubicBezTo>
                    <a:cubicBezTo>
                      <a:pt x="569630" y="338923"/>
                      <a:pt x="569420" y="338760"/>
                      <a:pt x="569187" y="338597"/>
                    </a:cubicBezTo>
                    <a:cubicBezTo>
                      <a:pt x="568978" y="338481"/>
                      <a:pt x="568768" y="338364"/>
                      <a:pt x="568559" y="338271"/>
                    </a:cubicBezTo>
                    <a:lnTo>
                      <a:pt x="568512" y="338271"/>
                    </a:lnTo>
                    <a:cubicBezTo>
                      <a:pt x="568186" y="338108"/>
                      <a:pt x="567837" y="337992"/>
                      <a:pt x="567487" y="337852"/>
                    </a:cubicBezTo>
                    <a:cubicBezTo>
                      <a:pt x="567138" y="337712"/>
                      <a:pt x="566765" y="337619"/>
                      <a:pt x="566346" y="337526"/>
                    </a:cubicBezTo>
                    <a:cubicBezTo>
                      <a:pt x="565578" y="337316"/>
                      <a:pt x="564739" y="337153"/>
                      <a:pt x="563877" y="336944"/>
                    </a:cubicBezTo>
                    <a:cubicBezTo>
                      <a:pt x="563575" y="336874"/>
                      <a:pt x="563272" y="336804"/>
                      <a:pt x="562946" y="336711"/>
                    </a:cubicBezTo>
                    <a:cubicBezTo>
                      <a:pt x="560570" y="336059"/>
                      <a:pt x="557822" y="334987"/>
                      <a:pt x="554887" y="332309"/>
                    </a:cubicBezTo>
                    <a:cubicBezTo>
                      <a:pt x="551114" y="328839"/>
                      <a:pt x="552815" y="324856"/>
                      <a:pt x="555307" y="320804"/>
                    </a:cubicBezTo>
                    <a:cubicBezTo>
                      <a:pt x="555633" y="320221"/>
                      <a:pt x="556005" y="319639"/>
                      <a:pt x="556401" y="319057"/>
                    </a:cubicBezTo>
                    <a:cubicBezTo>
                      <a:pt x="557542" y="317263"/>
                      <a:pt x="558730" y="315494"/>
                      <a:pt x="559522" y="313770"/>
                    </a:cubicBezTo>
                    <a:cubicBezTo>
                      <a:pt x="560081" y="312559"/>
                      <a:pt x="560920" y="311324"/>
                      <a:pt x="561898" y="310067"/>
                    </a:cubicBezTo>
                    <a:cubicBezTo>
                      <a:pt x="562596" y="309228"/>
                      <a:pt x="563365" y="308367"/>
                      <a:pt x="564157" y="307505"/>
                    </a:cubicBezTo>
                    <a:cubicBezTo>
                      <a:pt x="567487" y="303942"/>
                      <a:pt x="571703" y="300355"/>
                      <a:pt x="574684" y="297490"/>
                    </a:cubicBezTo>
                    <a:lnTo>
                      <a:pt x="575406" y="296768"/>
                    </a:lnTo>
                    <a:cubicBezTo>
                      <a:pt x="576105" y="296093"/>
                      <a:pt x="576710" y="295441"/>
                      <a:pt x="577199" y="294835"/>
                    </a:cubicBezTo>
                    <a:cubicBezTo>
                      <a:pt x="577455" y="294509"/>
                      <a:pt x="577688" y="294253"/>
                      <a:pt x="577944" y="293973"/>
                    </a:cubicBezTo>
                    <a:cubicBezTo>
                      <a:pt x="578224" y="293694"/>
                      <a:pt x="578457" y="293438"/>
                      <a:pt x="578737" y="293158"/>
                    </a:cubicBezTo>
                    <a:cubicBezTo>
                      <a:pt x="579295" y="292669"/>
                      <a:pt x="579924" y="292180"/>
                      <a:pt x="580530" y="291668"/>
                    </a:cubicBezTo>
                    <a:cubicBezTo>
                      <a:pt x="580832" y="291458"/>
                      <a:pt x="581182" y="291225"/>
                      <a:pt x="581531" y="290992"/>
                    </a:cubicBezTo>
                    <a:cubicBezTo>
                      <a:pt x="582160" y="290526"/>
                      <a:pt x="582859" y="290107"/>
                      <a:pt x="583534" y="289711"/>
                    </a:cubicBezTo>
                    <a:lnTo>
                      <a:pt x="583557" y="289711"/>
                    </a:lnTo>
                    <a:cubicBezTo>
                      <a:pt x="585281" y="288640"/>
                      <a:pt x="587051" y="287755"/>
                      <a:pt x="588681" y="286870"/>
                    </a:cubicBezTo>
                    <a:cubicBezTo>
                      <a:pt x="588681" y="286870"/>
                      <a:pt x="588704" y="286870"/>
                      <a:pt x="588728" y="286870"/>
                    </a:cubicBezTo>
                    <a:cubicBezTo>
                      <a:pt x="589054" y="286683"/>
                      <a:pt x="589380" y="286497"/>
                      <a:pt x="589706" y="286311"/>
                    </a:cubicBezTo>
                    <a:cubicBezTo>
                      <a:pt x="590195" y="286031"/>
                      <a:pt x="590661" y="285752"/>
                      <a:pt x="591103" y="285496"/>
                    </a:cubicBezTo>
                    <a:cubicBezTo>
                      <a:pt x="591523" y="285263"/>
                      <a:pt x="591965" y="285007"/>
                      <a:pt x="592361" y="284727"/>
                    </a:cubicBezTo>
                    <a:cubicBezTo>
                      <a:pt x="592641" y="284541"/>
                      <a:pt x="592897" y="284285"/>
                      <a:pt x="593037" y="284052"/>
                    </a:cubicBezTo>
                    <a:cubicBezTo>
                      <a:pt x="593456" y="283563"/>
                      <a:pt x="593689" y="283004"/>
                      <a:pt x="593782" y="282352"/>
                    </a:cubicBezTo>
                    <a:cubicBezTo>
                      <a:pt x="594038" y="281047"/>
                      <a:pt x="593782" y="279417"/>
                      <a:pt x="593270" y="277647"/>
                    </a:cubicBezTo>
                    <a:cubicBezTo>
                      <a:pt x="593130" y="277321"/>
                      <a:pt x="593037" y="276995"/>
                      <a:pt x="592920" y="276645"/>
                    </a:cubicBezTo>
                    <a:lnTo>
                      <a:pt x="592920" y="276599"/>
                    </a:lnTo>
                    <a:cubicBezTo>
                      <a:pt x="592664" y="275923"/>
                      <a:pt x="592431" y="275248"/>
                      <a:pt x="592128" y="274526"/>
                    </a:cubicBezTo>
                    <a:cubicBezTo>
                      <a:pt x="591616" y="273362"/>
                      <a:pt x="591033" y="272127"/>
                      <a:pt x="590428" y="270916"/>
                    </a:cubicBezTo>
                    <a:cubicBezTo>
                      <a:pt x="589962" y="269938"/>
                      <a:pt x="589427" y="268983"/>
                      <a:pt x="588938" y="268005"/>
                    </a:cubicBezTo>
                    <a:cubicBezTo>
                      <a:pt x="588565" y="267306"/>
                      <a:pt x="588192" y="266584"/>
                      <a:pt x="587819" y="265909"/>
                    </a:cubicBezTo>
                    <a:cubicBezTo>
                      <a:pt x="587633" y="265583"/>
                      <a:pt x="587494" y="265233"/>
                      <a:pt x="587307" y="264884"/>
                    </a:cubicBezTo>
                    <a:cubicBezTo>
                      <a:pt x="583534" y="257757"/>
                      <a:pt x="578899" y="251818"/>
                      <a:pt x="571726" y="243806"/>
                    </a:cubicBezTo>
                    <a:cubicBezTo>
                      <a:pt x="571260" y="243294"/>
                      <a:pt x="570864" y="242828"/>
                      <a:pt x="570468" y="242386"/>
                    </a:cubicBezTo>
                    <a:cubicBezTo>
                      <a:pt x="569723" y="241454"/>
                      <a:pt x="569071" y="240592"/>
                      <a:pt x="568512" y="239777"/>
                    </a:cubicBezTo>
                    <a:cubicBezTo>
                      <a:pt x="568303" y="239474"/>
                      <a:pt x="568116" y="239195"/>
                      <a:pt x="567953" y="238892"/>
                    </a:cubicBezTo>
                    <a:cubicBezTo>
                      <a:pt x="567627" y="238333"/>
                      <a:pt x="567324" y="237774"/>
                      <a:pt x="567068" y="237215"/>
                    </a:cubicBezTo>
                    <a:cubicBezTo>
                      <a:pt x="566952" y="236959"/>
                      <a:pt x="566812" y="236703"/>
                      <a:pt x="566719" y="236447"/>
                    </a:cubicBezTo>
                    <a:cubicBezTo>
                      <a:pt x="566533" y="236004"/>
                      <a:pt x="566416" y="235608"/>
                      <a:pt x="566299" y="235212"/>
                    </a:cubicBezTo>
                    <a:cubicBezTo>
                      <a:pt x="565438" y="232371"/>
                      <a:pt x="565531" y="229995"/>
                      <a:pt x="564529" y="226968"/>
                    </a:cubicBezTo>
                    <a:cubicBezTo>
                      <a:pt x="564064" y="225407"/>
                      <a:pt x="564064" y="224429"/>
                      <a:pt x="564413" y="223684"/>
                    </a:cubicBezTo>
                    <a:cubicBezTo>
                      <a:pt x="564553" y="223311"/>
                      <a:pt x="564809" y="223032"/>
                      <a:pt x="565112" y="222729"/>
                    </a:cubicBezTo>
                    <a:cubicBezTo>
                      <a:pt x="565368" y="222473"/>
                      <a:pt x="565647" y="222240"/>
                      <a:pt x="565950" y="222007"/>
                    </a:cubicBezTo>
                    <a:lnTo>
                      <a:pt x="565950" y="222007"/>
                    </a:lnTo>
                    <a:cubicBezTo>
                      <a:pt x="566416" y="221657"/>
                      <a:pt x="566952" y="221285"/>
                      <a:pt x="567557" y="220819"/>
                    </a:cubicBezTo>
                    <a:lnTo>
                      <a:pt x="567604" y="220819"/>
                    </a:lnTo>
                    <a:cubicBezTo>
                      <a:pt x="567743" y="220679"/>
                      <a:pt x="567907" y="220563"/>
                      <a:pt x="568069" y="220446"/>
                    </a:cubicBezTo>
                    <a:cubicBezTo>
                      <a:pt x="568535" y="220074"/>
                      <a:pt x="569024" y="219608"/>
                      <a:pt x="569537" y="219072"/>
                    </a:cubicBezTo>
                    <a:cubicBezTo>
                      <a:pt x="569886" y="218676"/>
                      <a:pt x="570259" y="218304"/>
                      <a:pt x="570585" y="217884"/>
                    </a:cubicBezTo>
                    <a:cubicBezTo>
                      <a:pt x="571004" y="217442"/>
                      <a:pt x="571330" y="216976"/>
                      <a:pt x="571703" y="216464"/>
                    </a:cubicBezTo>
                    <a:cubicBezTo>
                      <a:pt x="573682" y="213576"/>
                      <a:pt x="573985" y="211782"/>
                      <a:pt x="573659" y="209943"/>
                    </a:cubicBezTo>
                    <a:cubicBezTo>
                      <a:pt x="573589" y="209547"/>
                      <a:pt x="573473" y="209127"/>
                      <a:pt x="573333" y="208708"/>
                    </a:cubicBezTo>
                    <a:cubicBezTo>
                      <a:pt x="573286" y="208429"/>
                      <a:pt x="573193" y="208149"/>
                      <a:pt x="573100" y="207846"/>
                    </a:cubicBezTo>
                    <a:cubicBezTo>
                      <a:pt x="572984" y="207427"/>
                      <a:pt x="572844" y="207031"/>
                      <a:pt x="572727" y="206612"/>
                    </a:cubicBezTo>
                    <a:cubicBezTo>
                      <a:pt x="572611" y="206170"/>
                      <a:pt x="572471" y="205704"/>
                      <a:pt x="572355" y="205215"/>
                    </a:cubicBezTo>
                    <a:cubicBezTo>
                      <a:pt x="572262" y="204842"/>
                      <a:pt x="572169" y="204446"/>
                      <a:pt x="572099" y="204050"/>
                    </a:cubicBezTo>
                    <a:cubicBezTo>
                      <a:pt x="571889" y="202769"/>
                      <a:pt x="571703" y="201349"/>
                      <a:pt x="571703" y="199602"/>
                    </a:cubicBezTo>
                    <a:cubicBezTo>
                      <a:pt x="571703" y="198437"/>
                      <a:pt x="571703" y="197343"/>
                      <a:pt x="571796" y="196318"/>
                    </a:cubicBezTo>
                    <a:lnTo>
                      <a:pt x="571796" y="196318"/>
                    </a:lnTo>
                    <a:cubicBezTo>
                      <a:pt x="571889" y="195270"/>
                      <a:pt x="571982" y="194268"/>
                      <a:pt x="572099" y="193360"/>
                    </a:cubicBezTo>
                    <a:cubicBezTo>
                      <a:pt x="572914" y="187770"/>
                      <a:pt x="574637" y="184090"/>
                      <a:pt x="575918" y="181552"/>
                    </a:cubicBezTo>
                    <a:cubicBezTo>
                      <a:pt x="576338" y="180690"/>
                      <a:pt x="577246" y="180108"/>
                      <a:pt x="578410" y="179689"/>
                    </a:cubicBezTo>
                    <a:cubicBezTo>
                      <a:pt x="579156" y="179456"/>
                      <a:pt x="580017" y="179269"/>
                      <a:pt x="580902" y="179130"/>
                    </a:cubicBezTo>
                    <a:cubicBezTo>
                      <a:pt x="581508" y="179037"/>
                      <a:pt x="582113" y="178990"/>
                      <a:pt x="582742" y="178943"/>
                    </a:cubicBezTo>
                    <a:cubicBezTo>
                      <a:pt x="584000" y="178897"/>
                      <a:pt x="585304" y="178897"/>
                      <a:pt x="586375" y="178897"/>
                    </a:cubicBezTo>
                    <a:cubicBezTo>
                      <a:pt x="586771" y="178897"/>
                      <a:pt x="587121" y="178920"/>
                      <a:pt x="587470" y="178920"/>
                    </a:cubicBezTo>
                    <a:cubicBezTo>
                      <a:pt x="587796" y="178920"/>
                      <a:pt x="588076" y="178920"/>
                      <a:pt x="588332" y="178920"/>
                    </a:cubicBezTo>
                    <a:cubicBezTo>
                      <a:pt x="588612" y="178967"/>
                      <a:pt x="588798" y="178967"/>
                      <a:pt x="588984" y="178967"/>
                    </a:cubicBezTo>
                    <a:cubicBezTo>
                      <a:pt x="589473" y="178967"/>
                      <a:pt x="590335" y="178850"/>
                      <a:pt x="591476" y="178617"/>
                    </a:cubicBezTo>
                    <a:cubicBezTo>
                      <a:pt x="591849" y="178571"/>
                      <a:pt x="592291" y="178478"/>
                      <a:pt x="592734" y="178408"/>
                    </a:cubicBezTo>
                    <a:cubicBezTo>
                      <a:pt x="593572" y="178245"/>
                      <a:pt x="594504" y="178058"/>
                      <a:pt x="595529" y="177849"/>
                    </a:cubicBezTo>
                    <a:cubicBezTo>
                      <a:pt x="596740" y="177593"/>
                      <a:pt x="598021" y="177336"/>
                      <a:pt x="599441" y="177010"/>
                    </a:cubicBezTo>
                    <a:cubicBezTo>
                      <a:pt x="602562" y="176335"/>
                      <a:pt x="606149" y="175566"/>
                      <a:pt x="609852" y="174751"/>
                    </a:cubicBezTo>
                    <a:cubicBezTo>
                      <a:pt x="613602" y="173959"/>
                      <a:pt x="616164" y="173098"/>
                      <a:pt x="618143" y="172166"/>
                    </a:cubicBezTo>
                    <a:cubicBezTo>
                      <a:pt x="618982" y="171770"/>
                      <a:pt x="619680" y="171374"/>
                      <a:pt x="620356" y="170955"/>
                    </a:cubicBezTo>
                    <a:cubicBezTo>
                      <a:pt x="621008" y="170536"/>
                      <a:pt x="621637" y="170093"/>
                      <a:pt x="622219" y="169674"/>
                    </a:cubicBezTo>
                    <a:lnTo>
                      <a:pt x="622219" y="169627"/>
                    </a:lnTo>
                    <a:cubicBezTo>
                      <a:pt x="622545" y="169418"/>
                      <a:pt x="622825" y="169162"/>
                      <a:pt x="623151" y="168952"/>
                    </a:cubicBezTo>
                    <a:cubicBezTo>
                      <a:pt x="623360" y="168766"/>
                      <a:pt x="623570" y="168579"/>
                      <a:pt x="623826" y="168440"/>
                    </a:cubicBezTo>
                    <a:cubicBezTo>
                      <a:pt x="624501" y="167904"/>
                      <a:pt x="625247" y="167345"/>
                      <a:pt x="626039" y="166763"/>
                    </a:cubicBezTo>
                    <a:cubicBezTo>
                      <a:pt x="626318" y="166553"/>
                      <a:pt x="626598" y="166320"/>
                      <a:pt x="626807" y="166041"/>
                    </a:cubicBezTo>
                    <a:cubicBezTo>
                      <a:pt x="627273" y="165598"/>
                      <a:pt x="627599" y="165062"/>
                      <a:pt x="627832" y="164527"/>
                    </a:cubicBezTo>
                    <a:cubicBezTo>
                      <a:pt x="627925" y="164247"/>
                      <a:pt x="628018" y="164014"/>
                      <a:pt x="628088" y="163735"/>
                    </a:cubicBezTo>
                    <a:cubicBezTo>
                      <a:pt x="628088" y="163735"/>
                      <a:pt x="628088" y="163712"/>
                      <a:pt x="628088" y="163665"/>
                    </a:cubicBezTo>
                    <a:cubicBezTo>
                      <a:pt x="628205" y="162966"/>
                      <a:pt x="628205" y="162221"/>
                      <a:pt x="628088" y="161499"/>
                    </a:cubicBezTo>
                    <a:cubicBezTo>
                      <a:pt x="628042" y="161173"/>
                      <a:pt x="627949" y="160824"/>
                      <a:pt x="627879" y="160498"/>
                    </a:cubicBezTo>
                    <a:cubicBezTo>
                      <a:pt x="627809" y="160172"/>
                      <a:pt x="627692" y="159846"/>
                      <a:pt x="627553" y="159543"/>
                    </a:cubicBezTo>
                    <a:cubicBezTo>
                      <a:pt x="627133" y="158285"/>
                      <a:pt x="626505" y="157214"/>
                      <a:pt x="626202" y="156562"/>
                    </a:cubicBezTo>
                    <a:cubicBezTo>
                      <a:pt x="626132" y="156422"/>
                      <a:pt x="626085" y="156259"/>
                      <a:pt x="626039" y="156166"/>
                    </a:cubicBezTo>
                    <a:cubicBezTo>
                      <a:pt x="625620" y="154955"/>
                      <a:pt x="620169" y="149435"/>
                      <a:pt x="617212" y="143170"/>
                    </a:cubicBezTo>
                    <a:cubicBezTo>
                      <a:pt x="615884" y="140282"/>
                      <a:pt x="614370" y="137836"/>
                      <a:pt x="613066" y="135740"/>
                    </a:cubicBezTo>
                    <a:cubicBezTo>
                      <a:pt x="611832" y="133737"/>
                      <a:pt x="610784" y="132037"/>
                      <a:pt x="610225" y="130500"/>
                    </a:cubicBezTo>
                    <a:cubicBezTo>
                      <a:pt x="610085" y="130057"/>
                      <a:pt x="609945" y="129638"/>
                      <a:pt x="609899" y="129196"/>
                    </a:cubicBezTo>
                    <a:cubicBezTo>
                      <a:pt x="609829" y="128893"/>
                      <a:pt x="609852" y="128544"/>
                      <a:pt x="609945" y="128148"/>
                    </a:cubicBezTo>
                    <a:cubicBezTo>
                      <a:pt x="610132" y="127519"/>
                      <a:pt x="610504" y="126820"/>
                      <a:pt x="611040" y="126052"/>
                    </a:cubicBezTo>
                    <a:cubicBezTo>
                      <a:pt x="611179" y="125795"/>
                      <a:pt x="611366" y="125562"/>
                      <a:pt x="611599" y="125306"/>
                    </a:cubicBezTo>
                    <a:cubicBezTo>
                      <a:pt x="611715" y="125097"/>
                      <a:pt x="611855" y="124910"/>
                      <a:pt x="612041" y="124677"/>
                    </a:cubicBezTo>
                    <a:cubicBezTo>
                      <a:pt x="612367" y="124281"/>
                      <a:pt x="612693" y="123886"/>
                      <a:pt x="613066" y="123443"/>
                    </a:cubicBezTo>
                    <a:cubicBezTo>
                      <a:pt x="613229" y="123233"/>
                      <a:pt x="613439" y="123024"/>
                      <a:pt x="613625" y="122791"/>
                    </a:cubicBezTo>
                    <a:cubicBezTo>
                      <a:pt x="615116" y="121161"/>
                      <a:pt x="616746" y="119460"/>
                      <a:pt x="618004" y="117993"/>
                    </a:cubicBezTo>
                    <a:cubicBezTo>
                      <a:pt x="618376" y="117551"/>
                      <a:pt x="618749" y="117108"/>
                      <a:pt x="619075" y="116712"/>
                    </a:cubicBezTo>
                    <a:cubicBezTo>
                      <a:pt x="619378" y="116316"/>
                      <a:pt x="619611" y="115944"/>
                      <a:pt x="619843" y="115571"/>
                    </a:cubicBezTo>
                    <a:cubicBezTo>
                      <a:pt x="619983" y="115361"/>
                      <a:pt x="620076" y="115152"/>
                      <a:pt x="620169" y="114919"/>
                    </a:cubicBezTo>
                    <a:cubicBezTo>
                      <a:pt x="620333" y="114500"/>
                      <a:pt x="620333" y="113964"/>
                      <a:pt x="620169" y="113405"/>
                    </a:cubicBezTo>
                    <a:cubicBezTo>
                      <a:pt x="619378" y="109702"/>
                      <a:pt x="613043" y="103670"/>
                      <a:pt x="610481" y="98895"/>
                    </a:cubicBezTo>
                    <a:cubicBezTo>
                      <a:pt x="610481" y="98895"/>
                      <a:pt x="610481" y="98872"/>
                      <a:pt x="610434" y="98872"/>
                    </a:cubicBezTo>
                    <a:cubicBezTo>
                      <a:pt x="610225" y="98499"/>
                      <a:pt x="610108" y="98127"/>
                      <a:pt x="610015" y="97707"/>
                    </a:cubicBezTo>
                    <a:cubicBezTo>
                      <a:pt x="609899" y="97195"/>
                      <a:pt x="609852" y="96636"/>
                      <a:pt x="609922" y="96054"/>
                    </a:cubicBezTo>
                    <a:cubicBezTo>
                      <a:pt x="609899" y="95891"/>
                      <a:pt x="609922" y="95774"/>
                      <a:pt x="609945" y="95611"/>
                    </a:cubicBezTo>
                    <a:cubicBezTo>
                      <a:pt x="609992" y="95285"/>
                      <a:pt x="610085" y="94959"/>
                      <a:pt x="610201" y="94633"/>
                    </a:cubicBezTo>
                    <a:cubicBezTo>
                      <a:pt x="610388" y="94004"/>
                      <a:pt x="610690" y="93399"/>
                      <a:pt x="611040" y="92770"/>
                    </a:cubicBezTo>
                    <a:cubicBezTo>
                      <a:pt x="612461" y="90324"/>
                      <a:pt x="615022" y="88042"/>
                      <a:pt x="617375" y="86575"/>
                    </a:cubicBezTo>
                    <a:cubicBezTo>
                      <a:pt x="617957" y="86202"/>
                      <a:pt x="618516" y="85853"/>
                      <a:pt x="619075" y="85620"/>
                    </a:cubicBezTo>
                    <a:cubicBezTo>
                      <a:pt x="619611" y="85364"/>
                      <a:pt x="620123" y="85154"/>
                      <a:pt x="620589" y="85014"/>
                    </a:cubicBezTo>
                    <a:cubicBezTo>
                      <a:pt x="620728" y="84991"/>
                      <a:pt x="620915" y="84921"/>
                      <a:pt x="621078" y="84875"/>
                    </a:cubicBezTo>
                    <a:cubicBezTo>
                      <a:pt x="621218" y="84805"/>
                      <a:pt x="621404" y="84781"/>
                      <a:pt x="621567" y="84735"/>
                    </a:cubicBezTo>
                    <a:cubicBezTo>
                      <a:pt x="621916" y="84688"/>
                      <a:pt x="622219" y="84618"/>
                      <a:pt x="622522" y="84595"/>
                    </a:cubicBezTo>
                    <a:cubicBezTo>
                      <a:pt x="624432" y="84316"/>
                      <a:pt x="625992" y="84549"/>
                      <a:pt x="627273" y="84781"/>
                    </a:cubicBezTo>
                    <a:cubicBezTo>
                      <a:pt x="627646" y="84805"/>
                      <a:pt x="628018" y="84875"/>
                      <a:pt x="628391" y="84921"/>
                    </a:cubicBezTo>
                    <a:cubicBezTo>
                      <a:pt x="628764" y="84991"/>
                      <a:pt x="629066" y="85014"/>
                      <a:pt x="629416" y="85014"/>
                    </a:cubicBezTo>
                    <a:cubicBezTo>
                      <a:pt x="631488" y="85014"/>
                      <a:pt x="639104" y="87995"/>
                      <a:pt x="644927" y="89253"/>
                    </a:cubicBezTo>
                    <a:cubicBezTo>
                      <a:pt x="650633" y="90511"/>
                      <a:pt x="651308" y="89253"/>
                      <a:pt x="654290" y="87157"/>
                    </a:cubicBezTo>
                    <a:cubicBezTo>
                      <a:pt x="654476" y="87041"/>
                      <a:pt x="654616" y="86878"/>
                      <a:pt x="654732" y="86714"/>
                    </a:cubicBezTo>
                    <a:cubicBezTo>
                      <a:pt x="655571" y="85829"/>
                      <a:pt x="655477" y="84525"/>
                      <a:pt x="654895" y="83081"/>
                    </a:cubicBezTo>
                    <a:cubicBezTo>
                      <a:pt x="654150" y="81195"/>
                      <a:pt x="652636" y="79005"/>
                      <a:pt x="651355" y="76793"/>
                    </a:cubicBezTo>
                    <a:cubicBezTo>
                      <a:pt x="651192" y="76560"/>
                      <a:pt x="651075" y="76281"/>
                      <a:pt x="650913" y="76024"/>
                    </a:cubicBezTo>
                    <a:cubicBezTo>
                      <a:pt x="650749" y="75745"/>
                      <a:pt x="650610" y="75465"/>
                      <a:pt x="650447" y="75232"/>
                    </a:cubicBezTo>
                    <a:cubicBezTo>
                      <a:pt x="650260" y="74953"/>
                      <a:pt x="650144" y="74674"/>
                      <a:pt x="649981" y="74394"/>
                    </a:cubicBezTo>
                    <a:cubicBezTo>
                      <a:pt x="648444" y="71623"/>
                      <a:pt x="647116" y="68804"/>
                      <a:pt x="646068" y="66475"/>
                    </a:cubicBezTo>
                    <a:cubicBezTo>
                      <a:pt x="645835" y="66033"/>
                      <a:pt x="645626" y="65590"/>
                      <a:pt x="645439" y="65148"/>
                    </a:cubicBezTo>
                    <a:cubicBezTo>
                      <a:pt x="645253" y="64729"/>
                      <a:pt x="645113" y="64333"/>
                      <a:pt x="644950" y="63960"/>
                    </a:cubicBezTo>
                    <a:cubicBezTo>
                      <a:pt x="644764" y="63541"/>
                      <a:pt x="644741" y="62959"/>
                      <a:pt x="644880" y="62260"/>
                    </a:cubicBezTo>
                    <a:cubicBezTo>
                      <a:pt x="644880" y="62097"/>
                      <a:pt x="644927" y="61934"/>
                      <a:pt x="644973" y="61794"/>
                    </a:cubicBezTo>
                    <a:cubicBezTo>
                      <a:pt x="645020" y="61631"/>
                      <a:pt x="645043" y="61491"/>
                      <a:pt x="645113" y="61305"/>
                    </a:cubicBezTo>
                    <a:cubicBezTo>
                      <a:pt x="645113" y="61142"/>
                      <a:pt x="645206" y="60956"/>
                      <a:pt x="645253" y="60793"/>
                    </a:cubicBezTo>
                    <a:cubicBezTo>
                      <a:pt x="645300" y="60676"/>
                      <a:pt x="645346" y="60513"/>
                      <a:pt x="645416" y="60373"/>
                    </a:cubicBezTo>
                    <a:cubicBezTo>
                      <a:pt x="646301" y="57858"/>
                      <a:pt x="648001" y="54714"/>
                      <a:pt x="649469" y="52222"/>
                    </a:cubicBezTo>
                    <a:cubicBezTo>
                      <a:pt x="649701" y="51849"/>
                      <a:pt x="649888" y="51500"/>
                      <a:pt x="650121" y="51174"/>
                    </a:cubicBezTo>
                    <a:lnTo>
                      <a:pt x="650121" y="51127"/>
                    </a:lnTo>
                    <a:cubicBezTo>
                      <a:pt x="650563" y="50382"/>
                      <a:pt x="650983" y="49706"/>
                      <a:pt x="651308" y="49194"/>
                    </a:cubicBezTo>
                    <a:cubicBezTo>
                      <a:pt x="651402" y="49008"/>
                      <a:pt x="651541" y="48845"/>
                      <a:pt x="651634" y="48682"/>
                    </a:cubicBezTo>
                    <a:lnTo>
                      <a:pt x="651634" y="48682"/>
                    </a:lnTo>
                    <a:cubicBezTo>
                      <a:pt x="651937" y="48193"/>
                      <a:pt x="652124" y="47960"/>
                      <a:pt x="652124" y="47960"/>
                    </a:cubicBezTo>
                    <a:cubicBezTo>
                      <a:pt x="652124" y="47960"/>
                      <a:pt x="652916" y="48542"/>
                      <a:pt x="654127" y="49427"/>
                    </a:cubicBezTo>
                    <a:cubicBezTo>
                      <a:pt x="654429" y="49660"/>
                      <a:pt x="654732" y="49893"/>
                      <a:pt x="655081" y="50149"/>
                    </a:cubicBezTo>
                    <a:cubicBezTo>
                      <a:pt x="655081" y="50149"/>
                      <a:pt x="655081" y="50172"/>
                      <a:pt x="655105" y="50172"/>
                    </a:cubicBezTo>
                    <a:cubicBezTo>
                      <a:pt x="655641" y="50545"/>
                      <a:pt x="656199" y="50987"/>
                      <a:pt x="656782" y="51407"/>
                    </a:cubicBezTo>
                    <a:cubicBezTo>
                      <a:pt x="656782" y="51407"/>
                      <a:pt x="656782" y="51423"/>
                      <a:pt x="656805" y="51453"/>
                    </a:cubicBezTo>
                    <a:cubicBezTo>
                      <a:pt x="657410" y="51873"/>
                      <a:pt x="658016" y="52362"/>
                      <a:pt x="658645" y="52827"/>
                    </a:cubicBezTo>
                    <a:cubicBezTo>
                      <a:pt x="661579" y="55087"/>
                      <a:pt x="664700" y="57532"/>
                      <a:pt x="666028" y="58860"/>
                    </a:cubicBezTo>
                    <a:cubicBezTo>
                      <a:pt x="666121" y="58929"/>
                      <a:pt x="666214" y="58999"/>
                      <a:pt x="666261" y="59092"/>
                    </a:cubicBezTo>
                    <a:cubicBezTo>
                      <a:pt x="666354" y="59162"/>
                      <a:pt x="666401" y="59232"/>
                      <a:pt x="666447" y="59325"/>
                    </a:cubicBezTo>
                    <a:cubicBezTo>
                      <a:pt x="666657" y="59605"/>
                      <a:pt x="666913" y="59908"/>
                      <a:pt x="667216" y="60257"/>
                    </a:cubicBezTo>
                    <a:cubicBezTo>
                      <a:pt x="667216" y="60257"/>
                      <a:pt x="667239" y="60264"/>
                      <a:pt x="667262" y="60280"/>
                    </a:cubicBezTo>
                    <a:cubicBezTo>
                      <a:pt x="667565" y="60606"/>
                      <a:pt x="667938" y="61026"/>
                      <a:pt x="668310" y="61491"/>
                    </a:cubicBezTo>
                    <a:cubicBezTo>
                      <a:pt x="668730" y="61934"/>
                      <a:pt x="669195" y="62446"/>
                      <a:pt x="669684" y="63005"/>
                    </a:cubicBezTo>
                    <a:cubicBezTo>
                      <a:pt x="670686" y="64053"/>
                      <a:pt x="671850" y="65288"/>
                      <a:pt x="673154" y="66615"/>
                    </a:cubicBezTo>
                    <a:cubicBezTo>
                      <a:pt x="673807" y="67291"/>
                      <a:pt x="674482" y="67966"/>
                      <a:pt x="675227" y="68688"/>
                    </a:cubicBezTo>
                    <a:lnTo>
                      <a:pt x="676345" y="69783"/>
                    </a:lnTo>
                    <a:cubicBezTo>
                      <a:pt x="677486" y="70901"/>
                      <a:pt x="678674" y="72042"/>
                      <a:pt x="679955" y="73230"/>
                    </a:cubicBezTo>
                    <a:cubicBezTo>
                      <a:pt x="681329" y="74510"/>
                      <a:pt x="682494" y="75279"/>
                      <a:pt x="683495" y="75652"/>
                    </a:cubicBezTo>
                    <a:cubicBezTo>
                      <a:pt x="685731" y="76560"/>
                      <a:pt x="687245" y="75605"/>
                      <a:pt x="688969" y="74604"/>
                    </a:cubicBezTo>
                    <a:lnTo>
                      <a:pt x="688992" y="74604"/>
                    </a:lnTo>
                    <a:cubicBezTo>
                      <a:pt x="690250" y="73928"/>
                      <a:pt x="691600" y="73230"/>
                      <a:pt x="693417" y="73230"/>
                    </a:cubicBezTo>
                    <a:lnTo>
                      <a:pt x="694186" y="73230"/>
                    </a:lnTo>
                    <a:cubicBezTo>
                      <a:pt x="694512" y="73183"/>
                      <a:pt x="694768" y="73230"/>
                      <a:pt x="695094" y="73253"/>
                    </a:cubicBezTo>
                    <a:cubicBezTo>
                      <a:pt x="695676" y="73253"/>
                      <a:pt x="696282" y="73323"/>
                      <a:pt x="696981" y="73369"/>
                    </a:cubicBezTo>
                    <a:cubicBezTo>
                      <a:pt x="697539" y="73416"/>
                      <a:pt x="698052" y="73462"/>
                      <a:pt x="698634" y="73532"/>
                    </a:cubicBezTo>
                    <a:cubicBezTo>
                      <a:pt x="699752" y="73625"/>
                      <a:pt x="700893" y="73788"/>
                      <a:pt x="702011" y="73905"/>
                    </a:cubicBezTo>
                    <a:cubicBezTo>
                      <a:pt x="702523" y="73952"/>
                      <a:pt x="703083" y="74045"/>
                      <a:pt x="703618" y="74115"/>
                    </a:cubicBezTo>
                    <a:cubicBezTo>
                      <a:pt x="703851" y="74138"/>
                      <a:pt x="704084" y="74184"/>
                      <a:pt x="704270" y="74208"/>
                    </a:cubicBezTo>
                    <a:cubicBezTo>
                      <a:pt x="704666" y="74231"/>
                      <a:pt x="705062" y="74301"/>
                      <a:pt x="705435" y="74371"/>
                    </a:cubicBezTo>
                    <a:lnTo>
                      <a:pt x="705458" y="74371"/>
                    </a:lnTo>
                    <a:cubicBezTo>
                      <a:pt x="706250" y="74464"/>
                      <a:pt x="706925" y="74580"/>
                      <a:pt x="707507" y="74674"/>
                    </a:cubicBezTo>
                    <a:lnTo>
                      <a:pt x="707531" y="74674"/>
                    </a:lnTo>
                    <a:cubicBezTo>
                      <a:pt x="707973" y="74767"/>
                      <a:pt x="708369" y="74837"/>
                      <a:pt x="708672" y="74860"/>
                    </a:cubicBezTo>
                    <a:lnTo>
                      <a:pt x="708719" y="74860"/>
                    </a:lnTo>
                    <a:cubicBezTo>
                      <a:pt x="709208" y="74953"/>
                      <a:pt x="709510" y="75023"/>
                      <a:pt x="709674" y="75023"/>
                    </a:cubicBezTo>
                    <a:cubicBezTo>
                      <a:pt x="709697" y="75046"/>
                      <a:pt x="709720" y="75046"/>
                      <a:pt x="709720" y="75046"/>
                    </a:cubicBezTo>
                    <a:cubicBezTo>
                      <a:pt x="708579" y="78400"/>
                      <a:pt x="705225" y="76723"/>
                      <a:pt x="702384" y="85760"/>
                    </a:cubicBezTo>
                    <a:cubicBezTo>
                      <a:pt x="699635" y="94726"/>
                      <a:pt x="694558" y="103134"/>
                      <a:pt x="698494" y="103670"/>
                    </a:cubicBezTo>
                    <a:cubicBezTo>
                      <a:pt x="702384" y="104275"/>
                      <a:pt x="722623" y="99757"/>
                      <a:pt x="724905" y="96939"/>
                    </a:cubicBezTo>
                    <a:cubicBezTo>
                      <a:pt x="727118" y="94167"/>
                      <a:pt x="754088" y="71110"/>
                      <a:pt x="757977" y="67221"/>
                    </a:cubicBezTo>
                    <a:cubicBezTo>
                      <a:pt x="761960" y="63238"/>
                      <a:pt x="772627" y="54807"/>
                      <a:pt x="779893" y="50359"/>
                    </a:cubicBezTo>
                    <a:cubicBezTo>
                      <a:pt x="787230" y="45840"/>
                      <a:pt x="810846" y="39645"/>
                      <a:pt x="810846" y="39645"/>
                    </a:cubicBezTo>
                    <a:lnTo>
                      <a:pt x="814665" y="37363"/>
                    </a:lnTo>
                    <a:lnTo>
                      <a:pt x="827685" y="29537"/>
                    </a:lnTo>
                    <a:cubicBezTo>
                      <a:pt x="827685" y="29537"/>
                      <a:pt x="854026" y="6364"/>
                      <a:pt x="864134" y="3662"/>
                    </a:cubicBezTo>
                    <a:cubicBezTo>
                      <a:pt x="874218" y="914"/>
                      <a:pt x="907919" y="-1322"/>
                      <a:pt x="911925" y="914"/>
                    </a:cubicBezTo>
                    <a:cubicBezTo>
                      <a:pt x="915838" y="3196"/>
                      <a:pt x="925946" y="13840"/>
                      <a:pt x="925946" y="13840"/>
                    </a:cubicBezTo>
                    <a:cubicBezTo>
                      <a:pt x="925946" y="13840"/>
                      <a:pt x="926458" y="19429"/>
                      <a:pt x="922569" y="25648"/>
                    </a:cubicBezTo>
                    <a:cubicBezTo>
                      <a:pt x="918656" y="31820"/>
                      <a:pt x="912996" y="38550"/>
                      <a:pt x="916373" y="46376"/>
                    </a:cubicBezTo>
                    <a:cubicBezTo>
                      <a:pt x="919727" y="54295"/>
                      <a:pt x="924804" y="61026"/>
                      <a:pt x="932118" y="62679"/>
                    </a:cubicBezTo>
                    <a:cubicBezTo>
                      <a:pt x="939407" y="64379"/>
                      <a:pt x="946697" y="67756"/>
                      <a:pt x="950656" y="64379"/>
                    </a:cubicBezTo>
                    <a:cubicBezTo>
                      <a:pt x="954569" y="61026"/>
                      <a:pt x="956805" y="51453"/>
                      <a:pt x="963536" y="48076"/>
                    </a:cubicBezTo>
                    <a:cubicBezTo>
                      <a:pt x="970267" y="44699"/>
                      <a:pt x="968613" y="36268"/>
                      <a:pt x="986058" y="40786"/>
                    </a:cubicBezTo>
                    <a:cubicBezTo>
                      <a:pt x="1003455" y="45328"/>
                      <a:pt x="1013004" y="53736"/>
                      <a:pt x="1016358" y="57648"/>
                    </a:cubicBezTo>
                    <a:cubicBezTo>
                      <a:pt x="1019758" y="61538"/>
                      <a:pt x="1020806" y="65521"/>
                      <a:pt x="1038297" y="73952"/>
                    </a:cubicBezTo>
                    <a:cubicBezTo>
                      <a:pt x="1055649" y="82359"/>
                      <a:pt x="1064080" y="88508"/>
                      <a:pt x="1070833" y="92491"/>
                    </a:cubicBezTo>
                    <a:cubicBezTo>
                      <a:pt x="1077564" y="96380"/>
                      <a:pt x="1089349" y="98616"/>
                      <a:pt x="1089349" y="98616"/>
                    </a:cubicBezTo>
                    <a:cubicBezTo>
                      <a:pt x="1089349" y="98616"/>
                      <a:pt x="1114107" y="96380"/>
                      <a:pt x="1117460" y="93026"/>
                    </a:cubicBezTo>
                    <a:cubicBezTo>
                      <a:pt x="1120814" y="89672"/>
                      <a:pt x="1124215" y="87436"/>
                      <a:pt x="1127568" y="88508"/>
                    </a:cubicBezTo>
                    <a:cubicBezTo>
                      <a:pt x="1130945" y="89649"/>
                      <a:pt x="1141030" y="95867"/>
                      <a:pt x="1141030" y="95867"/>
                    </a:cubicBezTo>
                    <a:lnTo>
                      <a:pt x="1164017" y="136835"/>
                    </a:lnTo>
                    <a:cubicBezTo>
                      <a:pt x="1164017" y="136835"/>
                      <a:pt x="1164646" y="149155"/>
                      <a:pt x="1166346" y="151997"/>
                    </a:cubicBezTo>
                    <a:cubicBezTo>
                      <a:pt x="1168000" y="154838"/>
                      <a:pt x="1186539" y="157586"/>
                      <a:pt x="1186539" y="157586"/>
                    </a:cubicBezTo>
                    <a:cubicBezTo>
                      <a:pt x="1186539" y="157586"/>
                      <a:pt x="1195506" y="155909"/>
                      <a:pt x="1196647" y="153138"/>
                    </a:cubicBezTo>
                    <a:cubicBezTo>
                      <a:pt x="1197718" y="150296"/>
                      <a:pt x="1195506" y="145778"/>
                      <a:pt x="1205613" y="146407"/>
                    </a:cubicBezTo>
                    <a:cubicBezTo>
                      <a:pt x="1215745" y="146920"/>
                      <a:pt x="1215186" y="144125"/>
                      <a:pt x="1228671" y="149155"/>
                    </a:cubicBezTo>
                    <a:cubicBezTo>
                      <a:pt x="1242156" y="154209"/>
                      <a:pt x="1246045" y="153138"/>
                      <a:pt x="1246604" y="157586"/>
                    </a:cubicBezTo>
                    <a:cubicBezTo>
                      <a:pt x="1247186" y="162105"/>
                      <a:pt x="1257318" y="167694"/>
                      <a:pt x="1262348" y="167694"/>
                    </a:cubicBezTo>
                    <a:cubicBezTo>
                      <a:pt x="1267379" y="167694"/>
                      <a:pt x="1280887" y="167694"/>
                      <a:pt x="1287618" y="172748"/>
                    </a:cubicBezTo>
                    <a:cubicBezTo>
                      <a:pt x="1294395" y="177825"/>
                      <a:pt x="1302198" y="180620"/>
                      <a:pt x="1306716" y="190728"/>
                    </a:cubicBezTo>
                    <a:cubicBezTo>
                      <a:pt x="1311211" y="200859"/>
                      <a:pt x="1310605" y="209826"/>
                      <a:pt x="1306716" y="213180"/>
                    </a:cubicBezTo>
                    <a:cubicBezTo>
                      <a:pt x="1302780" y="216557"/>
                      <a:pt x="1283100" y="222776"/>
                      <a:pt x="1278605" y="227270"/>
                    </a:cubicBezTo>
                    <a:cubicBezTo>
                      <a:pt x="1274156" y="231719"/>
                      <a:pt x="1264584" y="244109"/>
                      <a:pt x="1261766" y="249186"/>
                    </a:cubicBezTo>
                    <a:cubicBezTo>
                      <a:pt x="1258971" y="254240"/>
                      <a:pt x="1273574" y="257617"/>
                      <a:pt x="1270779" y="265420"/>
                    </a:cubicBezTo>
                    <a:cubicBezTo>
                      <a:pt x="1267938" y="273315"/>
                      <a:pt x="1265725" y="276669"/>
                      <a:pt x="1257318" y="278905"/>
                    </a:cubicBezTo>
                    <a:cubicBezTo>
                      <a:pt x="1248887" y="281187"/>
                      <a:pt x="1242156" y="285636"/>
                      <a:pt x="1241015" y="289618"/>
                    </a:cubicBezTo>
                    <a:cubicBezTo>
                      <a:pt x="1239850" y="293508"/>
                      <a:pt x="1239850" y="300797"/>
                      <a:pt x="1239850" y="307528"/>
                    </a:cubicBezTo>
                    <a:cubicBezTo>
                      <a:pt x="1239850" y="314259"/>
                      <a:pt x="1238779" y="319942"/>
                      <a:pt x="1243227" y="325555"/>
                    </a:cubicBezTo>
                    <a:cubicBezTo>
                      <a:pt x="1247745" y="331144"/>
                      <a:pt x="1252240" y="335080"/>
                      <a:pt x="1257318" y="341229"/>
                    </a:cubicBezTo>
                    <a:cubicBezTo>
                      <a:pt x="1262348" y="347448"/>
                      <a:pt x="1277510" y="367640"/>
                      <a:pt x="1277510" y="371017"/>
                    </a:cubicBezTo>
                    <a:cubicBezTo>
                      <a:pt x="1277510" y="374394"/>
                      <a:pt x="1274715" y="381684"/>
                      <a:pt x="1276369" y="385667"/>
                    </a:cubicBezTo>
                    <a:cubicBezTo>
                      <a:pt x="1276648" y="386249"/>
                      <a:pt x="1277394" y="386994"/>
                      <a:pt x="1278465" y="387786"/>
                    </a:cubicBezTo>
                    <a:cubicBezTo>
                      <a:pt x="1283845" y="391838"/>
                      <a:pt x="1297679" y="397638"/>
                      <a:pt x="1300497" y="401877"/>
                    </a:cubicBezTo>
                    <a:cubicBezTo>
                      <a:pt x="1303875" y="406954"/>
                      <a:pt x="1331986" y="422116"/>
                      <a:pt x="1331986" y="422116"/>
                    </a:cubicBezTo>
                    <a:lnTo>
                      <a:pt x="1337226" y="424864"/>
                    </a:lnTo>
                    <a:cubicBezTo>
                      <a:pt x="1336015" y="427170"/>
                      <a:pt x="1334944" y="429405"/>
                      <a:pt x="1334082" y="431292"/>
                    </a:cubicBezTo>
                    <a:close/>
                  </a:path>
                </a:pathLst>
              </a:custGeom>
              <a:solidFill>
                <a:srgbClr val="003DEB"/>
              </a:solidFill>
              <a:ln w="3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" name="Forma Livre: Forma 3">
                <a:extLst>
                  <a:ext uri="{FF2B5EF4-FFF2-40B4-BE49-F238E27FC236}">
                    <a16:creationId xmlns:a16="http://schemas.microsoft.com/office/drawing/2014/main" id="{C37EAEB6-A927-76FF-DFD9-E9B1F07B69E3}"/>
                  </a:ext>
                </a:extLst>
              </p:cNvPr>
              <p:cNvSpPr/>
              <p:nvPr/>
            </p:nvSpPr>
            <p:spPr>
              <a:xfrm>
                <a:off x="5456656" y="4774618"/>
                <a:ext cx="1213506" cy="1467869"/>
              </a:xfrm>
              <a:custGeom>
                <a:avLst/>
                <a:gdLst>
                  <a:gd name="connsiteX0" fmla="*/ 878438 w 938153"/>
                  <a:gd name="connsiteY0" fmla="*/ 341596 h 1134800"/>
                  <a:gd name="connsiteX1" fmla="*/ 879579 w 938153"/>
                  <a:gd name="connsiteY1" fmla="*/ 349632 h 1134800"/>
                  <a:gd name="connsiteX2" fmla="*/ 890223 w 938153"/>
                  <a:gd name="connsiteY2" fmla="*/ 363489 h 1134800"/>
                  <a:gd name="connsiteX3" fmla="*/ 899446 w 938153"/>
                  <a:gd name="connsiteY3" fmla="*/ 373620 h 1134800"/>
                  <a:gd name="connsiteX4" fmla="*/ 878438 w 938153"/>
                  <a:gd name="connsiteY4" fmla="*/ 411956 h 1134800"/>
                  <a:gd name="connsiteX5" fmla="*/ 878438 w 938153"/>
                  <a:gd name="connsiteY5" fmla="*/ 447334 h 1134800"/>
                  <a:gd name="connsiteX6" fmla="*/ 882211 w 938153"/>
                  <a:gd name="connsiteY6" fmla="*/ 472207 h 1134800"/>
                  <a:gd name="connsiteX7" fmla="*/ 894415 w 938153"/>
                  <a:gd name="connsiteY7" fmla="*/ 492423 h 1134800"/>
                  <a:gd name="connsiteX8" fmla="*/ 888150 w 938153"/>
                  <a:gd name="connsiteY8" fmla="*/ 512173 h 1134800"/>
                  <a:gd name="connsiteX9" fmla="*/ 878438 w 938153"/>
                  <a:gd name="connsiteY9" fmla="*/ 581718 h 1134800"/>
                  <a:gd name="connsiteX10" fmla="*/ 829109 w 938153"/>
                  <a:gd name="connsiteY10" fmla="*/ 631885 h 1134800"/>
                  <a:gd name="connsiteX11" fmla="*/ 826734 w 938153"/>
                  <a:gd name="connsiteY11" fmla="*/ 633608 h 1134800"/>
                  <a:gd name="connsiteX12" fmla="*/ 824055 w 938153"/>
                  <a:gd name="connsiteY12" fmla="*/ 635774 h 1134800"/>
                  <a:gd name="connsiteX13" fmla="*/ 768928 w 938153"/>
                  <a:gd name="connsiteY13" fmla="*/ 694069 h 1134800"/>
                  <a:gd name="connsiteX14" fmla="*/ 761125 w 938153"/>
                  <a:gd name="connsiteY14" fmla="*/ 704037 h 1134800"/>
                  <a:gd name="connsiteX15" fmla="*/ 758331 w 938153"/>
                  <a:gd name="connsiteY15" fmla="*/ 707810 h 1134800"/>
                  <a:gd name="connsiteX16" fmla="*/ 745731 w 938153"/>
                  <a:gd name="connsiteY16" fmla="*/ 727421 h 1134800"/>
                  <a:gd name="connsiteX17" fmla="*/ 668617 w 938153"/>
                  <a:gd name="connsiteY17" fmla="*/ 867744 h 1134800"/>
                  <a:gd name="connsiteX18" fmla="*/ 600447 w 938153"/>
                  <a:gd name="connsiteY18" fmla="*/ 925434 h 1134800"/>
                  <a:gd name="connsiteX19" fmla="*/ 561692 w 938153"/>
                  <a:gd name="connsiteY19" fmla="*/ 949166 h 1134800"/>
                  <a:gd name="connsiteX20" fmla="*/ 535211 w 938153"/>
                  <a:gd name="connsiteY20" fmla="*/ 982448 h 1134800"/>
                  <a:gd name="connsiteX21" fmla="*/ 515717 w 938153"/>
                  <a:gd name="connsiteY21" fmla="*/ 997074 h 1134800"/>
                  <a:gd name="connsiteX22" fmla="*/ 497668 w 938153"/>
                  <a:gd name="connsiteY22" fmla="*/ 1036085 h 1134800"/>
                  <a:gd name="connsiteX23" fmla="*/ 468997 w 938153"/>
                  <a:gd name="connsiteY23" fmla="*/ 1092354 h 1134800"/>
                  <a:gd name="connsiteX24" fmla="*/ 449317 w 938153"/>
                  <a:gd name="connsiteY24" fmla="*/ 1104372 h 1134800"/>
                  <a:gd name="connsiteX25" fmla="*/ 406999 w 938153"/>
                  <a:gd name="connsiteY25" fmla="*/ 1134369 h 1134800"/>
                  <a:gd name="connsiteX26" fmla="*/ 394003 w 938153"/>
                  <a:gd name="connsiteY26" fmla="*/ 1101064 h 1134800"/>
                  <a:gd name="connsiteX27" fmla="*/ 398265 w 938153"/>
                  <a:gd name="connsiteY27" fmla="*/ 1072418 h 1134800"/>
                  <a:gd name="connsiteX28" fmla="*/ 414242 w 938153"/>
                  <a:gd name="connsiteY28" fmla="*/ 1058932 h 1134800"/>
                  <a:gd name="connsiteX29" fmla="*/ 433643 w 938153"/>
                  <a:gd name="connsiteY29" fmla="*/ 1041232 h 1134800"/>
                  <a:gd name="connsiteX30" fmla="*/ 424327 w 938153"/>
                  <a:gd name="connsiteY30" fmla="*/ 1018920 h 1134800"/>
                  <a:gd name="connsiteX31" fmla="*/ 398265 w 938153"/>
                  <a:gd name="connsiteY31" fmla="*/ 1008789 h 1134800"/>
                  <a:gd name="connsiteX32" fmla="*/ 386061 w 938153"/>
                  <a:gd name="connsiteY32" fmla="*/ 987781 h 1134800"/>
                  <a:gd name="connsiteX33" fmla="*/ 367476 w 938153"/>
                  <a:gd name="connsiteY33" fmla="*/ 962907 h 1134800"/>
                  <a:gd name="connsiteX34" fmla="*/ 349403 w 938153"/>
                  <a:gd name="connsiteY34" fmla="*/ 945253 h 1134800"/>
                  <a:gd name="connsiteX35" fmla="*/ 314025 w 938153"/>
                  <a:gd name="connsiteY35" fmla="*/ 923733 h 1134800"/>
                  <a:gd name="connsiteX36" fmla="*/ 298001 w 938153"/>
                  <a:gd name="connsiteY36" fmla="*/ 908572 h 1134800"/>
                  <a:gd name="connsiteX37" fmla="*/ 267654 w 938153"/>
                  <a:gd name="connsiteY37" fmla="*/ 893410 h 1134800"/>
                  <a:gd name="connsiteX38" fmla="*/ 241989 w 938153"/>
                  <a:gd name="connsiteY38" fmla="*/ 882440 h 1134800"/>
                  <a:gd name="connsiteX39" fmla="*/ 214204 w 938153"/>
                  <a:gd name="connsiteY39" fmla="*/ 862620 h 1134800"/>
                  <a:gd name="connsiteX40" fmla="*/ 187653 w 938153"/>
                  <a:gd name="connsiteY40" fmla="*/ 835673 h 1134800"/>
                  <a:gd name="connsiteX41" fmla="*/ 176287 w 938153"/>
                  <a:gd name="connsiteY41" fmla="*/ 851301 h 1134800"/>
                  <a:gd name="connsiteX42" fmla="*/ 153533 w 938153"/>
                  <a:gd name="connsiteY42" fmla="*/ 857170 h 1134800"/>
                  <a:gd name="connsiteX43" fmla="*/ 142167 w 938153"/>
                  <a:gd name="connsiteY43" fmla="*/ 831504 h 1134800"/>
                  <a:gd name="connsiteX44" fmla="*/ 107605 w 938153"/>
                  <a:gd name="connsiteY44" fmla="*/ 789373 h 1134800"/>
                  <a:gd name="connsiteX45" fmla="*/ 68431 w 938153"/>
                  <a:gd name="connsiteY45" fmla="*/ 764103 h 1134800"/>
                  <a:gd name="connsiteX46" fmla="*/ 40599 w 938153"/>
                  <a:gd name="connsiteY46" fmla="*/ 770438 h 1134800"/>
                  <a:gd name="connsiteX47" fmla="*/ 4429 w 938153"/>
                  <a:gd name="connsiteY47" fmla="*/ 778356 h 1134800"/>
                  <a:gd name="connsiteX48" fmla="*/ 4825 w 938153"/>
                  <a:gd name="connsiteY48" fmla="*/ 764499 h 1134800"/>
                  <a:gd name="connsiteX49" fmla="*/ 73089 w 938153"/>
                  <a:gd name="connsiteY49" fmla="*/ 687851 h 1134800"/>
                  <a:gd name="connsiteX50" fmla="*/ 136717 w 938153"/>
                  <a:gd name="connsiteY50" fmla="*/ 618376 h 1134800"/>
                  <a:gd name="connsiteX51" fmla="*/ 160310 w 938153"/>
                  <a:gd name="connsiteY51" fmla="*/ 595203 h 1134800"/>
                  <a:gd name="connsiteX52" fmla="*/ 178756 w 938153"/>
                  <a:gd name="connsiteY52" fmla="*/ 590941 h 1134800"/>
                  <a:gd name="connsiteX53" fmla="*/ 183880 w 938153"/>
                  <a:gd name="connsiteY53" fmla="*/ 574102 h 1134800"/>
                  <a:gd name="connsiteX54" fmla="*/ 247904 w 938153"/>
                  <a:gd name="connsiteY54" fmla="*/ 526543 h 1134800"/>
                  <a:gd name="connsiteX55" fmla="*/ 298444 w 938153"/>
                  <a:gd name="connsiteY55" fmla="*/ 495800 h 1134800"/>
                  <a:gd name="connsiteX56" fmla="*/ 338899 w 938153"/>
                  <a:gd name="connsiteY56" fmla="*/ 481034 h 1134800"/>
                  <a:gd name="connsiteX57" fmla="*/ 357088 w 938153"/>
                  <a:gd name="connsiteY57" fmla="*/ 469506 h 1134800"/>
                  <a:gd name="connsiteX58" fmla="*/ 359091 w 938153"/>
                  <a:gd name="connsiteY58" fmla="*/ 468504 h 1134800"/>
                  <a:gd name="connsiteX59" fmla="*/ 360512 w 938153"/>
                  <a:gd name="connsiteY59" fmla="*/ 467759 h 1134800"/>
                  <a:gd name="connsiteX60" fmla="*/ 363074 w 938153"/>
                  <a:gd name="connsiteY60" fmla="*/ 466548 h 1134800"/>
                  <a:gd name="connsiteX61" fmla="*/ 365985 w 938153"/>
                  <a:gd name="connsiteY61" fmla="*/ 465127 h 1134800"/>
                  <a:gd name="connsiteX62" fmla="*/ 367056 w 938153"/>
                  <a:gd name="connsiteY62" fmla="*/ 464592 h 1134800"/>
                  <a:gd name="connsiteX63" fmla="*/ 380542 w 938153"/>
                  <a:gd name="connsiteY63" fmla="*/ 437622 h 1134800"/>
                  <a:gd name="connsiteX64" fmla="*/ 383895 w 938153"/>
                  <a:gd name="connsiteY64" fmla="*/ 384986 h 1134800"/>
                  <a:gd name="connsiteX65" fmla="*/ 383709 w 938153"/>
                  <a:gd name="connsiteY65" fmla="*/ 377184 h 1134800"/>
                  <a:gd name="connsiteX66" fmla="*/ 372996 w 938153"/>
                  <a:gd name="connsiteY66" fmla="*/ 347070 h 1134800"/>
                  <a:gd name="connsiteX67" fmla="*/ 359091 w 938153"/>
                  <a:gd name="connsiteY67" fmla="*/ 307081 h 1134800"/>
                  <a:gd name="connsiteX68" fmla="*/ 348541 w 938153"/>
                  <a:gd name="connsiteY68" fmla="*/ 297788 h 1134800"/>
                  <a:gd name="connsiteX69" fmla="*/ 319498 w 938153"/>
                  <a:gd name="connsiteY69" fmla="*/ 294923 h 1134800"/>
                  <a:gd name="connsiteX70" fmla="*/ 297559 w 938153"/>
                  <a:gd name="connsiteY70" fmla="*/ 300350 h 1134800"/>
                  <a:gd name="connsiteX71" fmla="*/ 289547 w 938153"/>
                  <a:gd name="connsiteY71" fmla="*/ 294015 h 1134800"/>
                  <a:gd name="connsiteX72" fmla="*/ 298863 w 938153"/>
                  <a:gd name="connsiteY72" fmla="*/ 275080 h 1134800"/>
                  <a:gd name="connsiteX73" fmla="*/ 306386 w 938153"/>
                  <a:gd name="connsiteY73" fmla="*/ 244337 h 1134800"/>
                  <a:gd name="connsiteX74" fmla="*/ 318194 w 938153"/>
                  <a:gd name="connsiteY74" fmla="*/ 204301 h 1134800"/>
                  <a:gd name="connsiteX75" fmla="*/ 318194 w 938153"/>
                  <a:gd name="connsiteY75" fmla="*/ 168062 h 1134800"/>
                  <a:gd name="connsiteX76" fmla="*/ 313559 w 938153"/>
                  <a:gd name="connsiteY76" fmla="*/ 147846 h 1134800"/>
                  <a:gd name="connsiteX77" fmla="*/ 333775 w 938153"/>
                  <a:gd name="connsiteY77" fmla="*/ 141511 h 1134800"/>
                  <a:gd name="connsiteX78" fmla="*/ 343860 w 938153"/>
                  <a:gd name="connsiteY78" fmla="*/ 124672 h 1134800"/>
                  <a:gd name="connsiteX79" fmla="*/ 348122 w 938153"/>
                  <a:gd name="connsiteY79" fmla="*/ 98587 h 1134800"/>
                  <a:gd name="connsiteX80" fmla="*/ 366661 w 938153"/>
                  <a:gd name="connsiteY80" fmla="*/ 84241 h 1134800"/>
                  <a:gd name="connsiteX81" fmla="*/ 370830 w 938153"/>
                  <a:gd name="connsiteY81" fmla="*/ 70755 h 1134800"/>
                  <a:gd name="connsiteX82" fmla="*/ 380937 w 938153"/>
                  <a:gd name="connsiteY82" fmla="*/ 42994 h 1134800"/>
                  <a:gd name="connsiteX83" fmla="*/ 418877 w 938153"/>
                  <a:gd name="connsiteY83" fmla="*/ 13462 h 1134800"/>
                  <a:gd name="connsiteX84" fmla="*/ 421998 w 938153"/>
                  <a:gd name="connsiteY84" fmla="*/ 11389 h 1134800"/>
                  <a:gd name="connsiteX85" fmla="*/ 424071 w 938153"/>
                  <a:gd name="connsiteY85" fmla="*/ 9805 h 1134800"/>
                  <a:gd name="connsiteX86" fmla="*/ 426493 w 938153"/>
                  <a:gd name="connsiteY86" fmla="*/ 7989 h 1134800"/>
                  <a:gd name="connsiteX87" fmla="*/ 426959 w 938153"/>
                  <a:gd name="connsiteY87" fmla="*/ 7593 h 1134800"/>
                  <a:gd name="connsiteX88" fmla="*/ 430825 w 938153"/>
                  <a:gd name="connsiteY88" fmla="*/ 4565 h 1134800"/>
                  <a:gd name="connsiteX89" fmla="*/ 432968 w 938153"/>
                  <a:gd name="connsiteY89" fmla="*/ 2842 h 1134800"/>
                  <a:gd name="connsiteX90" fmla="*/ 433037 w 938153"/>
                  <a:gd name="connsiteY90" fmla="*/ 2842 h 1134800"/>
                  <a:gd name="connsiteX91" fmla="*/ 464363 w 938153"/>
                  <a:gd name="connsiteY91" fmla="*/ 5916 h 1134800"/>
                  <a:gd name="connsiteX92" fmla="*/ 502256 w 938153"/>
                  <a:gd name="connsiteY92" fmla="*/ 8478 h 1134800"/>
                  <a:gd name="connsiteX93" fmla="*/ 527572 w 938153"/>
                  <a:gd name="connsiteY93" fmla="*/ 4216 h 1134800"/>
                  <a:gd name="connsiteX94" fmla="*/ 540172 w 938153"/>
                  <a:gd name="connsiteY94" fmla="*/ 0 h 1134800"/>
                  <a:gd name="connsiteX95" fmla="*/ 561273 w 938153"/>
                  <a:gd name="connsiteY95" fmla="*/ 4216 h 1134800"/>
                  <a:gd name="connsiteX96" fmla="*/ 588243 w 938153"/>
                  <a:gd name="connsiteY96" fmla="*/ 12647 h 1134800"/>
                  <a:gd name="connsiteX97" fmla="*/ 649286 w 938153"/>
                  <a:gd name="connsiteY97" fmla="*/ 21963 h 1134800"/>
                  <a:gd name="connsiteX98" fmla="*/ 660978 w 938153"/>
                  <a:gd name="connsiteY98" fmla="*/ 34633 h 1134800"/>
                  <a:gd name="connsiteX99" fmla="*/ 696053 w 938153"/>
                  <a:gd name="connsiteY99" fmla="*/ 43786 h 1134800"/>
                  <a:gd name="connsiteX100" fmla="*/ 727192 w 938153"/>
                  <a:gd name="connsiteY100" fmla="*/ 34633 h 1134800"/>
                  <a:gd name="connsiteX101" fmla="*/ 758331 w 938153"/>
                  <a:gd name="connsiteY101" fmla="*/ 42179 h 1134800"/>
                  <a:gd name="connsiteX102" fmla="*/ 783670 w 938153"/>
                  <a:gd name="connsiteY102" fmla="*/ 81725 h 1134800"/>
                  <a:gd name="connsiteX103" fmla="*/ 783670 w 938153"/>
                  <a:gd name="connsiteY103" fmla="*/ 112934 h 1134800"/>
                  <a:gd name="connsiteX104" fmla="*/ 792031 w 938153"/>
                  <a:gd name="connsiteY104" fmla="*/ 138134 h 1134800"/>
                  <a:gd name="connsiteX105" fmla="*/ 812736 w 938153"/>
                  <a:gd name="connsiteY105" fmla="*/ 164312 h 1134800"/>
                  <a:gd name="connsiteX106" fmla="*/ 816509 w 938153"/>
                  <a:gd name="connsiteY106" fmla="*/ 181943 h 1134800"/>
                  <a:gd name="connsiteX107" fmla="*/ 813132 w 938153"/>
                  <a:gd name="connsiteY107" fmla="*/ 197174 h 1134800"/>
                  <a:gd name="connsiteX108" fmla="*/ 813132 w 938153"/>
                  <a:gd name="connsiteY108" fmla="*/ 209844 h 1134800"/>
                  <a:gd name="connsiteX109" fmla="*/ 843433 w 938153"/>
                  <a:gd name="connsiteY109" fmla="*/ 210683 h 1134800"/>
                  <a:gd name="connsiteX110" fmla="*/ 875480 w 938153"/>
                  <a:gd name="connsiteY110" fmla="*/ 210683 h 1134800"/>
                  <a:gd name="connsiteX111" fmla="*/ 887288 w 938153"/>
                  <a:gd name="connsiteY111" fmla="*/ 216505 h 1134800"/>
                  <a:gd name="connsiteX112" fmla="*/ 887288 w 938153"/>
                  <a:gd name="connsiteY112" fmla="*/ 251906 h 1134800"/>
                  <a:gd name="connsiteX113" fmla="*/ 896488 w 938153"/>
                  <a:gd name="connsiteY113" fmla="*/ 239236 h 1134800"/>
                  <a:gd name="connsiteX114" fmla="*/ 918474 w 938153"/>
                  <a:gd name="connsiteY114" fmla="*/ 239236 h 1134800"/>
                  <a:gd name="connsiteX115" fmla="*/ 930189 w 938153"/>
                  <a:gd name="connsiteY115" fmla="*/ 269560 h 1134800"/>
                  <a:gd name="connsiteX116" fmla="*/ 938154 w 938153"/>
                  <a:gd name="connsiteY116" fmla="*/ 280344 h 1134800"/>
                  <a:gd name="connsiteX117" fmla="*/ 899446 w 938153"/>
                  <a:gd name="connsiteY117" fmla="*/ 309596 h 1134800"/>
                  <a:gd name="connsiteX118" fmla="*/ 878438 w 938153"/>
                  <a:gd name="connsiteY118" fmla="*/ 341596 h 113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938153" h="1134800">
                    <a:moveTo>
                      <a:pt x="878438" y="341596"/>
                    </a:moveTo>
                    <a:cubicBezTo>
                      <a:pt x="877879" y="344321"/>
                      <a:pt x="878391" y="347000"/>
                      <a:pt x="879579" y="349632"/>
                    </a:cubicBezTo>
                    <a:cubicBezTo>
                      <a:pt x="881862" y="354802"/>
                      <a:pt x="886590" y="359600"/>
                      <a:pt x="890223" y="363489"/>
                    </a:cubicBezTo>
                    <a:cubicBezTo>
                      <a:pt x="895672" y="369428"/>
                      <a:pt x="899446" y="373620"/>
                      <a:pt x="899446" y="373620"/>
                    </a:cubicBezTo>
                    <a:cubicBezTo>
                      <a:pt x="899446" y="373620"/>
                      <a:pt x="878857" y="405225"/>
                      <a:pt x="878438" y="411956"/>
                    </a:cubicBezTo>
                    <a:cubicBezTo>
                      <a:pt x="878042" y="418687"/>
                      <a:pt x="878438" y="444376"/>
                      <a:pt x="878438" y="447334"/>
                    </a:cubicBezTo>
                    <a:cubicBezTo>
                      <a:pt x="878438" y="450292"/>
                      <a:pt x="880511" y="468365"/>
                      <a:pt x="882211" y="472207"/>
                    </a:cubicBezTo>
                    <a:cubicBezTo>
                      <a:pt x="883888" y="476004"/>
                      <a:pt x="894415" y="492423"/>
                      <a:pt x="894415" y="492423"/>
                    </a:cubicBezTo>
                    <a:cubicBezTo>
                      <a:pt x="894415" y="492423"/>
                      <a:pt x="892715" y="501274"/>
                      <a:pt x="888150" y="512173"/>
                    </a:cubicBezTo>
                    <a:cubicBezTo>
                      <a:pt x="883468" y="523166"/>
                      <a:pt x="880115" y="569444"/>
                      <a:pt x="878438" y="581718"/>
                    </a:cubicBezTo>
                    <a:cubicBezTo>
                      <a:pt x="876738" y="593922"/>
                      <a:pt x="846414" y="620007"/>
                      <a:pt x="829109" y="631885"/>
                    </a:cubicBezTo>
                    <a:cubicBezTo>
                      <a:pt x="828364" y="632350"/>
                      <a:pt x="827572" y="632956"/>
                      <a:pt x="826734" y="633608"/>
                    </a:cubicBezTo>
                    <a:cubicBezTo>
                      <a:pt x="825872" y="634237"/>
                      <a:pt x="825010" y="634959"/>
                      <a:pt x="824055" y="635774"/>
                    </a:cubicBezTo>
                    <a:cubicBezTo>
                      <a:pt x="810640" y="646837"/>
                      <a:pt x="787257" y="671361"/>
                      <a:pt x="768928" y="694069"/>
                    </a:cubicBezTo>
                    <a:cubicBezTo>
                      <a:pt x="766156" y="697423"/>
                      <a:pt x="763594" y="700800"/>
                      <a:pt x="761125" y="704037"/>
                    </a:cubicBezTo>
                    <a:cubicBezTo>
                      <a:pt x="760171" y="705342"/>
                      <a:pt x="759239" y="706599"/>
                      <a:pt x="758331" y="707810"/>
                    </a:cubicBezTo>
                    <a:cubicBezTo>
                      <a:pt x="752951" y="715100"/>
                      <a:pt x="748572" y="721831"/>
                      <a:pt x="745731" y="727421"/>
                    </a:cubicBezTo>
                    <a:cubicBezTo>
                      <a:pt x="731873" y="754787"/>
                      <a:pt x="675860" y="855470"/>
                      <a:pt x="668617" y="867744"/>
                    </a:cubicBezTo>
                    <a:cubicBezTo>
                      <a:pt x="661490" y="879948"/>
                      <a:pt x="618986" y="915302"/>
                      <a:pt x="600447" y="925434"/>
                    </a:cubicBezTo>
                    <a:cubicBezTo>
                      <a:pt x="587451" y="932514"/>
                      <a:pt x="573477" y="940106"/>
                      <a:pt x="561692" y="949166"/>
                    </a:cubicBezTo>
                    <a:cubicBezTo>
                      <a:pt x="550373" y="957714"/>
                      <a:pt x="547182" y="973085"/>
                      <a:pt x="535211" y="982448"/>
                    </a:cubicBezTo>
                    <a:cubicBezTo>
                      <a:pt x="528806" y="987432"/>
                      <a:pt x="521470" y="991275"/>
                      <a:pt x="515717" y="997074"/>
                    </a:cubicBezTo>
                    <a:cubicBezTo>
                      <a:pt x="505610" y="1007461"/>
                      <a:pt x="502256" y="1022414"/>
                      <a:pt x="497668" y="1036085"/>
                    </a:cubicBezTo>
                    <a:cubicBezTo>
                      <a:pt x="491403" y="1054694"/>
                      <a:pt x="482902" y="1078007"/>
                      <a:pt x="468997" y="1092354"/>
                    </a:cubicBezTo>
                    <a:cubicBezTo>
                      <a:pt x="463361" y="1098153"/>
                      <a:pt x="455745" y="1099294"/>
                      <a:pt x="449317" y="1104372"/>
                    </a:cubicBezTo>
                    <a:cubicBezTo>
                      <a:pt x="439372" y="1112174"/>
                      <a:pt x="421183" y="1138468"/>
                      <a:pt x="406999" y="1134369"/>
                    </a:cubicBezTo>
                    <a:cubicBezTo>
                      <a:pt x="392792" y="1130247"/>
                      <a:pt x="395424" y="1111894"/>
                      <a:pt x="394003" y="1101064"/>
                    </a:cubicBezTo>
                    <a:cubicBezTo>
                      <a:pt x="391930" y="1085018"/>
                      <a:pt x="394003" y="1082129"/>
                      <a:pt x="398265" y="1072418"/>
                    </a:cubicBezTo>
                    <a:cubicBezTo>
                      <a:pt x="402434" y="1062729"/>
                      <a:pt x="410865" y="1063194"/>
                      <a:pt x="414242" y="1058932"/>
                    </a:cubicBezTo>
                    <a:cubicBezTo>
                      <a:pt x="417596" y="1054694"/>
                      <a:pt x="428589" y="1048429"/>
                      <a:pt x="433643" y="1041232"/>
                    </a:cubicBezTo>
                    <a:cubicBezTo>
                      <a:pt x="438697" y="1034059"/>
                      <a:pt x="428589" y="1023951"/>
                      <a:pt x="424327" y="1018920"/>
                    </a:cubicBezTo>
                    <a:cubicBezTo>
                      <a:pt x="420158" y="1013843"/>
                      <a:pt x="404996" y="1012166"/>
                      <a:pt x="398265" y="1008789"/>
                    </a:cubicBezTo>
                    <a:cubicBezTo>
                      <a:pt x="391534" y="1005412"/>
                      <a:pt x="386061" y="994908"/>
                      <a:pt x="386061" y="987781"/>
                    </a:cubicBezTo>
                    <a:cubicBezTo>
                      <a:pt x="386061" y="980654"/>
                      <a:pt x="375953" y="971315"/>
                      <a:pt x="367476" y="962907"/>
                    </a:cubicBezTo>
                    <a:cubicBezTo>
                      <a:pt x="359091" y="954476"/>
                      <a:pt x="349403" y="945253"/>
                      <a:pt x="349403" y="945253"/>
                    </a:cubicBezTo>
                    <a:cubicBezTo>
                      <a:pt x="349403" y="945253"/>
                      <a:pt x="325833" y="939314"/>
                      <a:pt x="314025" y="923733"/>
                    </a:cubicBezTo>
                    <a:cubicBezTo>
                      <a:pt x="302217" y="908175"/>
                      <a:pt x="301821" y="910272"/>
                      <a:pt x="298001" y="908572"/>
                    </a:cubicBezTo>
                    <a:cubicBezTo>
                      <a:pt x="294182" y="906918"/>
                      <a:pt x="276947" y="901841"/>
                      <a:pt x="267654" y="893410"/>
                    </a:cubicBezTo>
                    <a:cubicBezTo>
                      <a:pt x="258408" y="885002"/>
                      <a:pt x="257151" y="889171"/>
                      <a:pt x="241989" y="882440"/>
                    </a:cubicBezTo>
                    <a:cubicBezTo>
                      <a:pt x="226827" y="875709"/>
                      <a:pt x="227688" y="875709"/>
                      <a:pt x="214204" y="862620"/>
                    </a:cubicBezTo>
                    <a:cubicBezTo>
                      <a:pt x="200742" y="849601"/>
                      <a:pt x="195618" y="840797"/>
                      <a:pt x="187653" y="835673"/>
                    </a:cubicBezTo>
                    <a:cubicBezTo>
                      <a:pt x="179641" y="830666"/>
                      <a:pt x="178337" y="841193"/>
                      <a:pt x="176287" y="851301"/>
                    </a:cubicBezTo>
                    <a:cubicBezTo>
                      <a:pt x="174168" y="861409"/>
                      <a:pt x="157748" y="862201"/>
                      <a:pt x="153533" y="857170"/>
                    </a:cubicBezTo>
                    <a:cubicBezTo>
                      <a:pt x="149317" y="852116"/>
                      <a:pt x="147617" y="840308"/>
                      <a:pt x="142167" y="831504"/>
                    </a:cubicBezTo>
                    <a:cubicBezTo>
                      <a:pt x="136717" y="822678"/>
                      <a:pt x="115197" y="800365"/>
                      <a:pt x="107605" y="789373"/>
                    </a:cubicBezTo>
                    <a:cubicBezTo>
                      <a:pt x="100035" y="778356"/>
                      <a:pt x="83197" y="771625"/>
                      <a:pt x="68431" y="764103"/>
                    </a:cubicBezTo>
                    <a:cubicBezTo>
                      <a:pt x="53665" y="756557"/>
                      <a:pt x="44838" y="765756"/>
                      <a:pt x="40599" y="770438"/>
                    </a:cubicBezTo>
                    <a:cubicBezTo>
                      <a:pt x="36430" y="775002"/>
                      <a:pt x="11160" y="782223"/>
                      <a:pt x="4429" y="778356"/>
                    </a:cubicBezTo>
                    <a:cubicBezTo>
                      <a:pt x="-2348" y="774607"/>
                      <a:pt x="-648" y="772138"/>
                      <a:pt x="4825" y="764499"/>
                    </a:cubicBezTo>
                    <a:cubicBezTo>
                      <a:pt x="10275" y="756953"/>
                      <a:pt x="58742" y="701755"/>
                      <a:pt x="73089" y="687851"/>
                    </a:cubicBezTo>
                    <a:cubicBezTo>
                      <a:pt x="87365" y="673923"/>
                      <a:pt x="129497" y="624245"/>
                      <a:pt x="136717" y="618376"/>
                    </a:cubicBezTo>
                    <a:cubicBezTo>
                      <a:pt x="143844" y="612437"/>
                      <a:pt x="153952" y="600676"/>
                      <a:pt x="160310" y="595203"/>
                    </a:cubicBezTo>
                    <a:cubicBezTo>
                      <a:pt x="166552" y="589683"/>
                      <a:pt x="174983" y="595622"/>
                      <a:pt x="178756" y="590941"/>
                    </a:cubicBezTo>
                    <a:cubicBezTo>
                      <a:pt x="182622" y="586306"/>
                      <a:pt x="168648" y="588076"/>
                      <a:pt x="183880" y="574102"/>
                    </a:cubicBezTo>
                    <a:cubicBezTo>
                      <a:pt x="198972" y="560244"/>
                      <a:pt x="222145" y="544663"/>
                      <a:pt x="247904" y="526543"/>
                    </a:cubicBezTo>
                    <a:cubicBezTo>
                      <a:pt x="273593" y="508400"/>
                      <a:pt x="295090" y="497477"/>
                      <a:pt x="298444" y="495800"/>
                    </a:cubicBezTo>
                    <a:cubicBezTo>
                      <a:pt x="301821" y="494100"/>
                      <a:pt x="330864" y="488161"/>
                      <a:pt x="338899" y="481034"/>
                    </a:cubicBezTo>
                    <a:cubicBezTo>
                      <a:pt x="343347" y="477052"/>
                      <a:pt x="350870" y="472767"/>
                      <a:pt x="357088" y="469506"/>
                    </a:cubicBezTo>
                    <a:cubicBezTo>
                      <a:pt x="357764" y="469180"/>
                      <a:pt x="358439" y="468830"/>
                      <a:pt x="359091" y="468504"/>
                    </a:cubicBezTo>
                    <a:cubicBezTo>
                      <a:pt x="359580" y="468248"/>
                      <a:pt x="360046" y="468039"/>
                      <a:pt x="360512" y="467759"/>
                    </a:cubicBezTo>
                    <a:cubicBezTo>
                      <a:pt x="361467" y="467293"/>
                      <a:pt x="362329" y="466897"/>
                      <a:pt x="363074" y="466548"/>
                    </a:cubicBezTo>
                    <a:cubicBezTo>
                      <a:pt x="364215" y="465966"/>
                      <a:pt x="365240" y="465477"/>
                      <a:pt x="365985" y="465127"/>
                    </a:cubicBezTo>
                    <a:cubicBezTo>
                      <a:pt x="366451" y="464941"/>
                      <a:pt x="366777" y="464731"/>
                      <a:pt x="367056" y="464592"/>
                    </a:cubicBezTo>
                    <a:cubicBezTo>
                      <a:pt x="369618" y="463404"/>
                      <a:pt x="376373" y="453273"/>
                      <a:pt x="380542" y="437622"/>
                    </a:cubicBezTo>
                    <a:cubicBezTo>
                      <a:pt x="384757" y="422064"/>
                      <a:pt x="382708" y="404364"/>
                      <a:pt x="383895" y="384986"/>
                    </a:cubicBezTo>
                    <a:cubicBezTo>
                      <a:pt x="384128" y="382377"/>
                      <a:pt x="383965" y="379746"/>
                      <a:pt x="383709" y="377184"/>
                    </a:cubicBezTo>
                    <a:cubicBezTo>
                      <a:pt x="382079" y="360951"/>
                      <a:pt x="372996" y="347070"/>
                      <a:pt x="372996" y="347070"/>
                    </a:cubicBezTo>
                    <a:cubicBezTo>
                      <a:pt x="372996" y="347070"/>
                      <a:pt x="361187" y="314254"/>
                      <a:pt x="359091" y="307081"/>
                    </a:cubicBezTo>
                    <a:cubicBezTo>
                      <a:pt x="356972" y="299884"/>
                      <a:pt x="352360" y="299884"/>
                      <a:pt x="348541" y="297788"/>
                    </a:cubicBezTo>
                    <a:cubicBezTo>
                      <a:pt x="344768" y="295715"/>
                      <a:pt x="327021" y="294923"/>
                      <a:pt x="319498" y="294923"/>
                    </a:cubicBezTo>
                    <a:cubicBezTo>
                      <a:pt x="311975" y="294923"/>
                      <a:pt x="309763" y="298277"/>
                      <a:pt x="297559" y="300350"/>
                    </a:cubicBezTo>
                    <a:cubicBezTo>
                      <a:pt x="285378" y="302446"/>
                      <a:pt x="289151" y="295319"/>
                      <a:pt x="289547" y="294015"/>
                    </a:cubicBezTo>
                    <a:cubicBezTo>
                      <a:pt x="289966" y="292757"/>
                      <a:pt x="296697" y="277595"/>
                      <a:pt x="298863" y="275080"/>
                    </a:cubicBezTo>
                    <a:cubicBezTo>
                      <a:pt x="300959" y="272518"/>
                      <a:pt x="305198" y="255679"/>
                      <a:pt x="306386" y="244337"/>
                    </a:cubicBezTo>
                    <a:cubicBezTo>
                      <a:pt x="307690" y="232971"/>
                      <a:pt x="309367" y="218205"/>
                      <a:pt x="318194" y="204301"/>
                    </a:cubicBezTo>
                    <a:cubicBezTo>
                      <a:pt x="327021" y="190443"/>
                      <a:pt x="319894" y="174001"/>
                      <a:pt x="318194" y="168062"/>
                    </a:cubicBezTo>
                    <a:cubicBezTo>
                      <a:pt x="316517" y="162193"/>
                      <a:pt x="315283" y="151642"/>
                      <a:pt x="313559" y="147846"/>
                    </a:cubicBezTo>
                    <a:cubicBezTo>
                      <a:pt x="313559" y="147846"/>
                      <a:pt x="323667" y="147427"/>
                      <a:pt x="333775" y="141511"/>
                    </a:cubicBezTo>
                    <a:cubicBezTo>
                      <a:pt x="343860" y="135642"/>
                      <a:pt x="341391" y="133173"/>
                      <a:pt x="343860" y="124672"/>
                    </a:cubicBezTo>
                    <a:cubicBezTo>
                      <a:pt x="346421" y="116288"/>
                      <a:pt x="345630" y="109557"/>
                      <a:pt x="348122" y="98587"/>
                    </a:cubicBezTo>
                    <a:cubicBezTo>
                      <a:pt x="350590" y="87594"/>
                      <a:pt x="359091" y="89365"/>
                      <a:pt x="366661" y="84241"/>
                    </a:cubicBezTo>
                    <a:cubicBezTo>
                      <a:pt x="374207" y="79233"/>
                      <a:pt x="370830" y="74133"/>
                      <a:pt x="370830" y="70755"/>
                    </a:cubicBezTo>
                    <a:cubicBezTo>
                      <a:pt x="370830" y="67378"/>
                      <a:pt x="375953" y="48933"/>
                      <a:pt x="380937" y="42994"/>
                    </a:cubicBezTo>
                    <a:cubicBezTo>
                      <a:pt x="386061" y="37055"/>
                      <a:pt x="408769" y="19401"/>
                      <a:pt x="418877" y="13462"/>
                    </a:cubicBezTo>
                    <a:cubicBezTo>
                      <a:pt x="419622" y="12996"/>
                      <a:pt x="420694" y="12321"/>
                      <a:pt x="421998" y="11389"/>
                    </a:cubicBezTo>
                    <a:cubicBezTo>
                      <a:pt x="422673" y="10900"/>
                      <a:pt x="423326" y="10364"/>
                      <a:pt x="424071" y="9805"/>
                    </a:cubicBezTo>
                    <a:cubicBezTo>
                      <a:pt x="424886" y="9293"/>
                      <a:pt x="425701" y="8664"/>
                      <a:pt x="426493" y="7989"/>
                    </a:cubicBezTo>
                    <a:cubicBezTo>
                      <a:pt x="426633" y="7942"/>
                      <a:pt x="426772" y="7802"/>
                      <a:pt x="426959" y="7593"/>
                    </a:cubicBezTo>
                    <a:cubicBezTo>
                      <a:pt x="428170" y="6731"/>
                      <a:pt x="429474" y="5636"/>
                      <a:pt x="430825" y="4565"/>
                    </a:cubicBezTo>
                    <a:cubicBezTo>
                      <a:pt x="431570" y="4029"/>
                      <a:pt x="432222" y="3424"/>
                      <a:pt x="432968" y="2842"/>
                    </a:cubicBezTo>
                    <a:lnTo>
                      <a:pt x="433037" y="2842"/>
                    </a:lnTo>
                    <a:lnTo>
                      <a:pt x="464363" y="5916"/>
                    </a:lnTo>
                    <a:cubicBezTo>
                      <a:pt x="464363" y="5916"/>
                      <a:pt x="491333" y="8478"/>
                      <a:pt x="502256" y="8478"/>
                    </a:cubicBezTo>
                    <a:cubicBezTo>
                      <a:pt x="513179" y="8478"/>
                      <a:pt x="527572" y="4216"/>
                      <a:pt x="527572" y="4216"/>
                    </a:cubicBezTo>
                    <a:cubicBezTo>
                      <a:pt x="527572" y="4216"/>
                      <a:pt x="533441" y="0"/>
                      <a:pt x="540172" y="0"/>
                    </a:cubicBezTo>
                    <a:cubicBezTo>
                      <a:pt x="546903" y="0"/>
                      <a:pt x="561273" y="4216"/>
                      <a:pt x="561273" y="4216"/>
                    </a:cubicBezTo>
                    <a:lnTo>
                      <a:pt x="588243" y="12647"/>
                    </a:lnTo>
                    <a:cubicBezTo>
                      <a:pt x="588243" y="12647"/>
                      <a:pt x="645513" y="21963"/>
                      <a:pt x="649286" y="21963"/>
                    </a:cubicBezTo>
                    <a:cubicBezTo>
                      <a:pt x="653059" y="21963"/>
                      <a:pt x="660978" y="34633"/>
                      <a:pt x="660978" y="34633"/>
                    </a:cubicBezTo>
                    <a:lnTo>
                      <a:pt x="696053" y="43786"/>
                    </a:lnTo>
                    <a:cubicBezTo>
                      <a:pt x="696053" y="43786"/>
                      <a:pt x="720461" y="38801"/>
                      <a:pt x="727192" y="34633"/>
                    </a:cubicBezTo>
                    <a:cubicBezTo>
                      <a:pt x="733923" y="30440"/>
                      <a:pt x="753370" y="39617"/>
                      <a:pt x="758331" y="42179"/>
                    </a:cubicBezTo>
                    <a:cubicBezTo>
                      <a:pt x="763454" y="44671"/>
                      <a:pt x="778570" y="72502"/>
                      <a:pt x="783670" y="81725"/>
                    </a:cubicBezTo>
                    <a:cubicBezTo>
                      <a:pt x="788678" y="90971"/>
                      <a:pt x="783670" y="106995"/>
                      <a:pt x="783670" y="112934"/>
                    </a:cubicBezTo>
                    <a:cubicBezTo>
                      <a:pt x="783670" y="118873"/>
                      <a:pt x="788678" y="132265"/>
                      <a:pt x="792031" y="138134"/>
                    </a:cubicBezTo>
                    <a:cubicBezTo>
                      <a:pt x="795409" y="144073"/>
                      <a:pt x="806401" y="158373"/>
                      <a:pt x="812736" y="164312"/>
                    </a:cubicBezTo>
                    <a:cubicBezTo>
                      <a:pt x="819141" y="170228"/>
                      <a:pt x="816509" y="176982"/>
                      <a:pt x="816509" y="181943"/>
                    </a:cubicBezTo>
                    <a:cubicBezTo>
                      <a:pt x="816509" y="186903"/>
                      <a:pt x="813994" y="193797"/>
                      <a:pt x="813132" y="197174"/>
                    </a:cubicBezTo>
                    <a:cubicBezTo>
                      <a:pt x="812247" y="200552"/>
                      <a:pt x="813132" y="209844"/>
                      <a:pt x="813132" y="209844"/>
                    </a:cubicBezTo>
                    <a:cubicBezTo>
                      <a:pt x="813132" y="209844"/>
                      <a:pt x="840964" y="212290"/>
                      <a:pt x="843433" y="210683"/>
                    </a:cubicBezTo>
                    <a:cubicBezTo>
                      <a:pt x="845948" y="208913"/>
                      <a:pt x="867049" y="210683"/>
                      <a:pt x="875480" y="210683"/>
                    </a:cubicBezTo>
                    <a:cubicBezTo>
                      <a:pt x="883911" y="210683"/>
                      <a:pt x="887288" y="216505"/>
                      <a:pt x="887288" y="216505"/>
                    </a:cubicBezTo>
                    <a:lnTo>
                      <a:pt x="887288" y="251906"/>
                    </a:lnTo>
                    <a:cubicBezTo>
                      <a:pt x="887288" y="260314"/>
                      <a:pt x="896488" y="239236"/>
                      <a:pt x="896488" y="239236"/>
                    </a:cubicBezTo>
                    <a:lnTo>
                      <a:pt x="918474" y="239236"/>
                    </a:lnTo>
                    <a:cubicBezTo>
                      <a:pt x="923458" y="239236"/>
                      <a:pt x="924319" y="266183"/>
                      <a:pt x="930189" y="269560"/>
                    </a:cubicBezTo>
                    <a:cubicBezTo>
                      <a:pt x="933566" y="271447"/>
                      <a:pt x="936407" y="276431"/>
                      <a:pt x="938154" y="280344"/>
                    </a:cubicBezTo>
                    <a:cubicBezTo>
                      <a:pt x="925065" y="292873"/>
                      <a:pt x="905548" y="305008"/>
                      <a:pt x="899446" y="309596"/>
                    </a:cubicBezTo>
                    <a:cubicBezTo>
                      <a:pt x="890642" y="316327"/>
                      <a:pt x="880115" y="333585"/>
                      <a:pt x="878438" y="34159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" name="Forma Livre: Forma 4">
                <a:extLst>
                  <a:ext uri="{FF2B5EF4-FFF2-40B4-BE49-F238E27FC236}">
                    <a16:creationId xmlns:a16="http://schemas.microsoft.com/office/drawing/2014/main" id="{1FF62110-F0BC-BD8E-3047-5F4EB4D0C245}"/>
                  </a:ext>
                </a:extLst>
              </p:cNvPr>
              <p:cNvSpPr/>
              <p:nvPr/>
            </p:nvSpPr>
            <p:spPr>
              <a:xfrm>
                <a:off x="6633921" y="1924739"/>
                <a:ext cx="1724525" cy="2295170"/>
              </a:xfrm>
              <a:custGeom>
                <a:avLst/>
                <a:gdLst>
                  <a:gd name="connsiteX0" fmla="*/ 1333220 w 1333219"/>
                  <a:gd name="connsiteY0" fmla="*/ 674785 h 1774381"/>
                  <a:gd name="connsiteX1" fmla="*/ 1316172 w 1333219"/>
                  <a:gd name="connsiteY1" fmla="*/ 793867 h 1774381"/>
                  <a:gd name="connsiteX2" fmla="*/ 1302198 w 1333219"/>
                  <a:gd name="connsiteY2" fmla="*/ 818066 h 1774381"/>
                  <a:gd name="connsiteX3" fmla="*/ 1271967 w 1333219"/>
                  <a:gd name="connsiteY3" fmla="*/ 868815 h 1774381"/>
                  <a:gd name="connsiteX4" fmla="*/ 1229369 w 1333219"/>
                  <a:gd name="connsiteY4" fmla="*/ 906359 h 1774381"/>
                  <a:gd name="connsiteX5" fmla="*/ 1175872 w 1333219"/>
                  <a:gd name="connsiteY5" fmla="*/ 972899 h 1774381"/>
                  <a:gd name="connsiteX6" fmla="*/ 1173706 w 1333219"/>
                  <a:gd name="connsiteY6" fmla="*/ 975763 h 1774381"/>
                  <a:gd name="connsiteX7" fmla="*/ 1171004 w 1333219"/>
                  <a:gd name="connsiteY7" fmla="*/ 978884 h 1774381"/>
                  <a:gd name="connsiteX8" fmla="*/ 1169374 w 1333219"/>
                  <a:gd name="connsiteY8" fmla="*/ 980375 h 1774381"/>
                  <a:gd name="connsiteX9" fmla="*/ 1166463 w 1333219"/>
                  <a:gd name="connsiteY9" fmla="*/ 982261 h 1774381"/>
                  <a:gd name="connsiteX10" fmla="*/ 1165484 w 1333219"/>
                  <a:gd name="connsiteY10" fmla="*/ 982587 h 1774381"/>
                  <a:gd name="connsiteX11" fmla="*/ 1164530 w 1333219"/>
                  <a:gd name="connsiteY11" fmla="*/ 982843 h 1774381"/>
                  <a:gd name="connsiteX12" fmla="*/ 1154818 w 1333219"/>
                  <a:gd name="connsiteY12" fmla="*/ 982191 h 1774381"/>
                  <a:gd name="connsiteX13" fmla="*/ 1137443 w 1333219"/>
                  <a:gd name="connsiteY13" fmla="*/ 995723 h 1774381"/>
                  <a:gd name="connsiteX14" fmla="*/ 1127056 w 1333219"/>
                  <a:gd name="connsiteY14" fmla="*/ 1004899 h 1774381"/>
                  <a:gd name="connsiteX15" fmla="*/ 1120441 w 1333219"/>
                  <a:gd name="connsiteY15" fmla="*/ 1013121 h 1774381"/>
                  <a:gd name="connsiteX16" fmla="*/ 1106351 w 1333219"/>
                  <a:gd name="connsiteY16" fmla="*/ 1036108 h 1774381"/>
                  <a:gd name="connsiteX17" fmla="*/ 1104232 w 1333219"/>
                  <a:gd name="connsiteY17" fmla="*/ 1040603 h 1774381"/>
                  <a:gd name="connsiteX18" fmla="*/ 1102858 w 1333219"/>
                  <a:gd name="connsiteY18" fmla="*/ 1043118 h 1774381"/>
                  <a:gd name="connsiteX19" fmla="*/ 1102531 w 1333219"/>
                  <a:gd name="connsiteY19" fmla="*/ 1043864 h 1774381"/>
                  <a:gd name="connsiteX20" fmla="*/ 1101506 w 1333219"/>
                  <a:gd name="connsiteY20" fmla="*/ 1045727 h 1774381"/>
                  <a:gd name="connsiteX21" fmla="*/ 1093774 w 1333219"/>
                  <a:gd name="connsiteY21" fmla="*/ 1060283 h 1774381"/>
                  <a:gd name="connsiteX22" fmla="*/ 1089466 w 1333219"/>
                  <a:gd name="connsiteY22" fmla="*/ 1068155 h 1774381"/>
                  <a:gd name="connsiteX23" fmla="*/ 1087300 w 1333219"/>
                  <a:gd name="connsiteY23" fmla="*/ 1072208 h 1774381"/>
                  <a:gd name="connsiteX24" fmla="*/ 1083597 w 1333219"/>
                  <a:gd name="connsiteY24" fmla="*/ 1079171 h 1774381"/>
                  <a:gd name="connsiteX25" fmla="*/ 1080499 w 1333219"/>
                  <a:gd name="connsiteY25" fmla="*/ 1084808 h 1774381"/>
                  <a:gd name="connsiteX26" fmla="*/ 1077937 w 1333219"/>
                  <a:gd name="connsiteY26" fmla="*/ 1089675 h 1774381"/>
                  <a:gd name="connsiteX27" fmla="*/ 1069320 w 1333219"/>
                  <a:gd name="connsiteY27" fmla="*/ 1105978 h 1774381"/>
                  <a:gd name="connsiteX28" fmla="*/ 1022600 w 1333219"/>
                  <a:gd name="connsiteY28" fmla="*/ 1161991 h 1774381"/>
                  <a:gd name="connsiteX29" fmla="*/ 999403 w 1333219"/>
                  <a:gd name="connsiteY29" fmla="*/ 1212112 h 1774381"/>
                  <a:gd name="connsiteX30" fmla="*/ 974133 w 1333219"/>
                  <a:gd name="connsiteY30" fmla="*/ 1231116 h 1774381"/>
                  <a:gd name="connsiteX31" fmla="*/ 963163 w 1333219"/>
                  <a:gd name="connsiteY31" fmla="*/ 1220147 h 1774381"/>
                  <a:gd name="connsiteX32" fmla="*/ 934330 w 1333219"/>
                  <a:gd name="connsiteY32" fmla="*/ 1246232 h 1774381"/>
                  <a:gd name="connsiteX33" fmla="*/ 934097 w 1333219"/>
                  <a:gd name="connsiteY33" fmla="*/ 1271548 h 1774381"/>
                  <a:gd name="connsiteX34" fmla="*/ 926504 w 1333219"/>
                  <a:gd name="connsiteY34" fmla="*/ 1292998 h 1774381"/>
                  <a:gd name="connsiteX35" fmla="*/ 929812 w 1333219"/>
                  <a:gd name="connsiteY35" fmla="*/ 1312818 h 1774381"/>
                  <a:gd name="connsiteX36" fmla="*/ 929742 w 1333219"/>
                  <a:gd name="connsiteY36" fmla="*/ 1343142 h 1774381"/>
                  <a:gd name="connsiteX37" fmla="*/ 929742 w 1333219"/>
                  <a:gd name="connsiteY37" fmla="*/ 1369297 h 1774381"/>
                  <a:gd name="connsiteX38" fmla="*/ 915558 w 1333219"/>
                  <a:gd name="connsiteY38" fmla="*/ 1394962 h 1774381"/>
                  <a:gd name="connsiteX39" fmla="*/ 922731 w 1333219"/>
                  <a:gd name="connsiteY39" fmla="*/ 1429082 h 1774381"/>
                  <a:gd name="connsiteX40" fmla="*/ 927366 w 1333219"/>
                  <a:gd name="connsiteY40" fmla="*/ 1472868 h 1774381"/>
                  <a:gd name="connsiteX41" fmla="*/ 929462 w 1333219"/>
                  <a:gd name="connsiteY41" fmla="*/ 1520915 h 1774381"/>
                  <a:gd name="connsiteX42" fmla="*/ 918539 w 1333219"/>
                  <a:gd name="connsiteY42" fmla="*/ 1554616 h 1774381"/>
                  <a:gd name="connsiteX43" fmla="*/ 904658 w 1333219"/>
                  <a:gd name="connsiteY43" fmla="*/ 1615287 h 1774381"/>
                  <a:gd name="connsiteX44" fmla="*/ 902096 w 1333219"/>
                  <a:gd name="connsiteY44" fmla="*/ 1671253 h 1774381"/>
                  <a:gd name="connsiteX45" fmla="*/ 909247 w 1333219"/>
                  <a:gd name="connsiteY45" fmla="*/ 1708727 h 1774381"/>
                  <a:gd name="connsiteX46" fmla="*/ 901305 w 1333219"/>
                  <a:gd name="connsiteY46" fmla="*/ 1728104 h 1774381"/>
                  <a:gd name="connsiteX47" fmla="*/ 879342 w 1333219"/>
                  <a:gd name="connsiteY47" fmla="*/ 1745805 h 1774381"/>
                  <a:gd name="connsiteX48" fmla="*/ 874800 w 1333219"/>
                  <a:gd name="connsiteY48" fmla="*/ 1750253 h 1774381"/>
                  <a:gd name="connsiteX49" fmla="*/ 860174 w 1333219"/>
                  <a:gd name="connsiteY49" fmla="*/ 1774382 h 1774381"/>
                  <a:gd name="connsiteX50" fmla="*/ 854934 w 1333219"/>
                  <a:gd name="connsiteY50" fmla="*/ 1771634 h 1774381"/>
                  <a:gd name="connsiteX51" fmla="*/ 823446 w 1333219"/>
                  <a:gd name="connsiteY51" fmla="*/ 1751394 h 1774381"/>
                  <a:gd name="connsiteX52" fmla="*/ 801413 w 1333219"/>
                  <a:gd name="connsiteY52" fmla="*/ 1737304 h 1774381"/>
                  <a:gd name="connsiteX53" fmla="*/ 799317 w 1333219"/>
                  <a:gd name="connsiteY53" fmla="*/ 1735184 h 1774381"/>
                  <a:gd name="connsiteX54" fmla="*/ 800458 w 1333219"/>
                  <a:gd name="connsiteY54" fmla="*/ 1720535 h 1774381"/>
                  <a:gd name="connsiteX55" fmla="*/ 780266 w 1333219"/>
                  <a:gd name="connsiteY55" fmla="*/ 1690747 h 1774381"/>
                  <a:gd name="connsiteX56" fmla="*/ 766175 w 1333219"/>
                  <a:gd name="connsiteY56" fmla="*/ 1675073 h 1774381"/>
                  <a:gd name="connsiteX57" fmla="*/ 762798 w 1333219"/>
                  <a:gd name="connsiteY57" fmla="*/ 1657046 h 1774381"/>
                  <a:gd name="connsiteX58" fmla="*/ 763963 w 1333219"/>
                  <a:gd name="connsiteY58" fmla="*/ 1639136 h 1774381"/>
                  <a:gd name="connsiteX59" fmla="*/ 780266 w 1333219"/>
                  <a:gd name="connsiteY59" fmla="*/ 1628423 h 1774381"/>
                  <a:gd name="connsiteX60" fmla="*/ 793727 w 1333219"/>
                  <a:gd name="connsiteY60" fmla="*/ 1614938 h 1774381"/>
                  <a:gd name="connsiteX61" fmla="*/ 784714 w 1333219"/>
                  <a:gd name="connsiteY61" fmla="*/ 1598704 h 1774381"/>
                  <a:gd name="connsiteX62" fmla="*/ 801553 w 1333219"/>
                  <a:gd name="connsiteY62" fmla="*/ 1576788 h 1774381"/>
                  <a:gd name="connsiteX63" fmla="*/ 829664 w 1333219"/>
                  <a:gd name="connsiteY63" fmla="*/ 1562698 h 1774381"/>
                  <a:gd name="connsiteX64" fmla="*/ 829664 w 1333219"/>
                  <a:gd name="connsiteY64" fmla="*/ 1540246 h 1774381"/>
                  <a:gd name="connsiteX65" fmla="*/ 810566 w 1333219"/>
                  <a:gd name="connsiteY65" fmla="*/ 1522266 h 1774381"/>
                  <a:gd name="connsiteX66" fmla="*/ 785296 w 1333219"/>
                  <a:gd name="connsiteY66" fmla="*/ 1517212 h 1774381"/>
                  <a:gd name="connsiteX67" fmla="*/ 769552 w 1333219"/>
                  <a:gd name="connsiteY67" fmla="*/ 1507104 h 1774381"/>
                  <a:gd name="connsiteX68" fmla="*/ 751619 w 1333219"/>
                  <a:gd name="connsiteY68" fmla="*/ 1498673 h 1774381"/>
                  <a:gd name="connsiteX69" fmla="*/ 728562 w 1333219"/>
                  <a:gd name="connsiteY69" fmla="*/ 1495925 h 1774381"/>
                  <a:gd name="connsiteX70" fmla="*/ 719595 w 1333219"/>
                  <a:gd name="connsiteY70" fmla="*/ 1502656 h 1774381"/>
                  <a:gd name="connsiteX71" fmla="*/ 709487 w 1333219"/>
                  <a:gd name="connsiteY71" fmla="*/ 1507104 h 1774381"/>
                  <a:gd name="connsiteX72" fmla="*/ 689295 w 1333219"/>
                  <a:gd name="connsiteY72" fmla="*/ 1501515 h 1774381"/>
                  <a:gd name="connsiteX73" fmla="*/ 686966 w 1333219"/>
                  <a:gd name="connsiteY73" fmla="*/ 1486353 h 1774381"/>
                  <a:gd name="connsiteX74" fmla="*/ 663978 w 1333219"/>
                  <a:gd name="connsiteY74" fmla="*/ 1445385 h 1774381"/>
                  <a:gd name="connsiteX75" fmla="*/ 650516 w 1333219"/>
                  <a:gd name="connsiteY75" fmla="*/ 1438026 h 1774381"/>
                  <a:gd name="connsiteX76" fmla="*/ 640409 w 1333219"/>
                  <a:gd name="connsiteY76" fmla="*/ 1442544 h 1774381"/>
                  <a:gd name="connsiteX77" fmla="*/ 612298 w 1333219"/>
                  <a:gd name="connsiteY77" fmla="*/ 1448134 h 1774381"/>
                  <a:gd name="connsiteX78" fmla="*/ 593782 w 1333219"/>
                  <a:gd name="connsiteY78" fmla="*/ 1442008 h 1774381"/>
                  <a:gd name="connsiteX79" fmla="*/ 561245 w 1333219"/>
                  <a:gd name="connsiteY79" fmla="*/ 1423469 h 1774381"/>
                  <a:gd name="connsiteX80" fmla="*/ 539306 w 1333219"/>
                  <a:gd name="connsiteY80" fmla="*/ 1407166 h 1774381"/>
                  <a:gd name="connsiteX81" fmla="*/ 509006 w 1333219"/>
                  <a:gd name="connsiteY81" fmla="*/ 1390304 h 1774381"/>
                  <a:gd name="connsiteX82" fmla="*/ 486484 w 1333219"/>
                  <a:gd name="connsiteY82" fmla="*/ 1397594 h 1774381"/>
                  <a:gd name="connsiteX83" fmla="*/ 473605 w 1333219"/>
                  <a:gd name="connsiteY83" fmla="*/ 1413897 h 1774381"/>
                  <a:gd name="connsiteX84" fmla="*/ 455066 w 1333219"/>
                  <a:gd name="connsiteY84" fmla="*/ 1412197 h 1774381"/>
                  <a:gd name="connsiteX85" fmla="*/ 439322 w 1333219"/>
                  <a:gd name="connsiteY85" fmla="*/ 1395894 h 1774381"/>
                  <a:gd name="connsiteX86" fmla="*/ 445517 w 1333219"/>
                  <a:gd name="connsiteY86" fmla="*/ 1375166 h 1774381"/>
                  <a:gd name="connsiteX87" fmla="*/ 448894 w 1333219"/>
                  <a:gd name="connsiteY87" fmla="*/ 1363358 h 1774381"/>
                  <a:gd name="connsiteX88" fmla="*/ 434873 w 1333219"/>
                  <a:gd name="connsiteY88" fmla="*/ 1350432 h 1774381"/>
                  <a:gd name="connsiteX89" fmla="*/ 387082 w 1333219"/>
                  <a:gd name="connsiteY89" fmla="*/ 1353180 h 1774381"/>
                  <a:gd name="connsiteX90" fmla="*/ 350633 w 1333219"/>
                  <a:gd name="connsiteY90" fmla="*/ 1379055 h 1774381"/>
                  <a:gd name="connsiteX91" fmla="*/ 337614 w 1333219"/>
                  <a:gd name="connsiteY91" fmla="*/ 1386881 h 1774381"/>
                  <a:gd name="connsiteX92" fmla="*/ 333794 w 1333219"/>
                  <a:gd name="connsiteY92" fmla="*/ 1389163 h 1774381"/>
                  <a:gd name="connsiteX93" fmla="*/ 302842 w 1333219"/>
                  <a:gd name="connsiteY93" fmla="*/ 1399877 h 1774381"/>
                  <a:gd name="connsiteX94" fmla="*/ 280926 w 1333219"/>
                  <a:gd name="connsiteY94" fmla="*/ 1416739 h 1774381"/>
                  <a:gd name="connsiteX95" fmla="*/ 247853 w 1333219"/>
                  <a:gd name="connsiteY95" fmla="*/ 1446457 h 1774381"/>
                  <a:gd name="connsiteX96" fmla="*/ 221442 w 1333219"/>
                  <a:gd name="connsiteY96" fmla="*/ 1453188 h 1774381"/>
                  <a:gd name="connsiteX97" fmla="*/ 225332 w 1333219"/>
                  <a:gd name="connsiteY97" fmla="*/ 1435278 h 1774381"/>
                  <a:gd name="connsiteX98" fmla="*/ 232668 w 1333219"/>
                  <a:gd name="connsiteY98" fmla="*/ 1424564 h 1774381"/>
                  <a:gd name="connsiteX99" fmla="*/ 232715 w 1333219"/>
                  <a:gd name="connsiteY99" fmla="*/ 1424564 h 1774381"/>
                  <a:gd name="connsiteX100" fmla="*/ 232342 w 1333219"/>
                  <a:gd name="connsiteY100" fmla="*/ 1421932 h 1774381"/>
                  <a:gd name="connsiteX101" fmla="*/ 232342 w 1333219"/>
                  <a:gd name="connsiteY101" fmla="*/ 1421932 h 1774381"/>
                  <a:gd name="connsiteX102" fmla="*/ 231900 w 1333219"/>
                  <a:gd name="connsiteY102" fmla="*/ 1421164 h 1774381"/>
                  <a:gd name="connsiteX103" fmla="*/ 230828 w 1333219"/>
                  <a:gd name="connsiteY103" fmla="*/ 1419673 h 1774381"/>
                  <a:gd name="connsiteX104" fmla="*/ 230246 w 1333219"/>
                  <a:gd name="connsiteY104" fmla="*/ 1418975 h 1774381"/>
                  <a:gd name="connsiteX105" fmla="*/ 230246 w 1333219"/>
                  <a:gd name="connsiteY105" fmla="*/ 1418928 h 1774381"/>
                  <a:gd name="connsiteX106" fmla="*/ 229315 w 1333219"/>
                  <a:gd name="connsiteY106" fmla="*/ 1417856 h 1774381"/>
                  <a:gd name="connsiteX107" fmla="*/ 228849 w 1333219"/>
                  <a:gd name="connsiteY107" fmla="*/ 1417298 h 1774381"/>
                  <a:gd name="connsiteX108" fmla="*/ 228127 w 1333219"/>
                  <a:gd name="connsiteY108" fmla="*/ 1416343 h 1774381"/>
                  <a:gd name="connsiteX109" fmla="*/ 228103 w 1333219"/>
                  <a:gd name="connsiteY109" fmla="*/ 1416319 h 1774381"/>
                  <a:gd name="connsiteX110" fmla="*/ 227917 w 1333219"/>
                  <a:gd name="connsiteY110" fmla="*/ 1415970 h 1774381"/>
                  <a:gd name="connsiteX111" fmla="*/ 227684 w 1333219"/>
                  <a:gd name="connsiteY111" fmla="*/ 1415038 h 1774381"/>
                  <a:gd name="connsiteX112" fmla="*/ 227684 w 1333219"/>
                  <a:gd name="connsiteY112" fmla="*/ 1382432 h 1774381"/>
                  <a:gd name="connsiteX113" fmla="*/ 228569 w 1333219"/>
                  <a:gd name="connsiteY113" fmla="*/ 1377075 h 1774381"/>
                  <a:gd name="connsiteX114" fmla="*/ 228569 w 1333219"/>
                  <a:gd name="connsiteY114" fmla="*/ 1377052 h 1774381"/>
                  <a:gd name="connsiteX115" fmla="*/ 229221 w 1333219"/>
                  <a:gd name="connsiteY115" fmla="*/ 1376051 h 1774381"/>
                  <a:gd name="connsiteX116" fmla="*/ 231481 w 1333219"/>
                  <a:gd name="connsiteY116" fmla="*/ 1374537 h 1774381"/>
                  <a:gd name="connsiteX117" fmla="*/ 232133 w 1333219"/>
                  <a:gd name="connsiteY117" fmla="*/ 1374327 h 1774381"/>
                  <a:gd name="connsiteX118" fmla="*/ 235440 w 1333219"/>
                  <a:gd name="connsiteY118" fmla="*/ 1372930 h 1774381"/>
                  <a:gd name="connsiteX119" fmla="*/ 236139 w 1333219"/>
                  <a:gd name="connsiteY119" fmla="*/ 1372301 h 1774381"/>
                  <a:gd name="connsiteX120" fmla="*/ 236418 w 1333219"/>
                  <a:gd name="connsiteY120" fmla="*/ 1371952 h 1774381"/>
                  <a:gd name="connsiteX121" fmla="*/ 236791 w 1333219"/>
                  <a:gd name="connsiteY121" fmla="*/ 1371183 h 1774381"/>
                  <a:gd name="connsiteX122" fmla="*/ 236954 w 1333219"/>
                  <a:gd name="connsiteY122" fmla="*/ 1370554 h 1774381"/>
                  <a:gd name="connsiteX123" fmla="*/ 236907 w 1333219"/>
                  <a:gd name="connsiteY123" fmla="*/ 1368947 h 1774381"/>
                  <a:gd name="connsiteX124" fmla="*/ 236674 w 1333219"/>
                  <a:gd name="connsiteY124" fmla="*/ 1367969 h 1774381"/>
                  <a:gd name="connsiteX125" fmla="*/ 236674 w 1333219"/>
                  <a:gd name="connsiteY125" fmla="*/ 1367969 h 1774381"/>
                  <a:gd name="connsiteX126" fmla="*/ 234601 w 1333219"/>
                  <a:gd name="connsiteY126" fmla="*/ 1364499 h 1774381"/>
                  <a:gd name="connsiteX127" fmla="*/ 233926 w 1333219"/>
                  <a:gd name="connsiteY127" fmla="*/ 1363870 h 1774381"/>
                  <a:gd name="connsiteX128" fmla="*/ 233204 w 1333219"/>
                  <a:gd name="connsiteY128" fmla="*/ 1363358 h 1774381"/>
                  <a:gd name="connsiteX129" fmla="*/ 233181 w 1333219"/>
                  <a:gd name="connsiteY129" fmla="*/ 1363334 h 1774381"/>
                  <a:gd name="connsiteX130" fmla="*/ 231946 w 1333219"/>
                  <a:gd name="connsiteY130" fmla="*/ 1362542 h 1774381"/>
                  <a:gd name="connsiteX131" fmla="*/ 230223 w 1333219"/>
                  <a:gd name="connsiteY131" fmla="*/ 1361331 h 1774381"/>
                  <a:gd name="connsiteX132" fmla="*/ 228826 w 1333219"/>
                  <a:gd name="connsiteY132" fmla="*/ 1360330 h 1774381"/>
                  <a:gd name="connsiteX133" fmla="*/ 221699 w 1333219"/>
                  <a:gd name="connsiteY133" fmla="*/ 1355276 h 1774381"/>
                  <a:gd name="connsiteX134" fmla="*/ 216691 w 1333219"/>
                  <a:gd name="connsiteY134" fmla="*/ 1351759 h 1774381"/>
                  <a:gd name="connsiteX135" fmla="*/ 211381 w 1333219"/>
                  <a:gd name="connsiteY135" fmla="*/ 1348196 h 1774381"/>
                  <a:gd name="connsiteX136" fmla="*/ 211335 w 1333219"/>
                  <a:gd name="connsiteY136" fmla="*/ 1348172 h 1774381"/>
                  <a:gd name="connsiteX137" fmla="*/ 209984 w 1333219"/>
                  <a:gd name="connsiteY137" fmla="*/ 1347148 h 1774381"/>
                  <a:gd name="connsiteX138" fmla="*/ 209402 w 1333219"/>
                  <a:gd name="connsiteY138" fmla="*/ 1346565 h 1774381"/>
                  <a:gd name="connsiteX139" fmla="*/ 208842 w 1333219"/>
                  <a:gd name="connsiteY139" fmla="*/ 1345983 h 1774381"/>
                  <a:gd name="connsiteX140" fmla="*/ 206863 w 1333219"/>
                  <a:gd name="connsiteY140" fmla="*/ 1330868 h 1774381"/>
                  <a:gd name="connsiteX141" fmla="*/ 207608 w 1333219"/>
                  <a:gd name="connsiteY141" fmla="*/ 1328003 h 1774381"/>
                  <a:gd name="connsiteX142" fmla="*/ 208773 w 1333219"/>
                  <a:gd name="connsiteY142" fmla="*/ 1324044 h 1774381"/>
                  <a:gd name="connsiteX143" fmla="*/ 209122 w 1333219"/>
                  <a:gd name="connsiteY143" fmla="*/ 1322903 h 1774381"/>
                  <a:gd name="connsiteX144" fmla="*/ 209238 w 1333219"/>
                  <a:gd name="connsiteY144" fmla="*/ 1322344 h 1774381"/>
                  <a:gd name="connsiteX145" fmla="*/ 209518 w 1333219"/>
                  <a:gd name="connsiteY145" fmla="*/ 1320993 h 1774381"/>
                  <a:gd name="connsiteX146" fmla="*/ 209681 w 1333219"/>
                  <a:gd name="connsiteY146" fmla="*/ 1320201 h 1774381"/>
                  <a:gd name="connsiteX147" fmla="*/ 210450 w 1333219"/>
                  <a:gd name="connsiteY147" fmla="*/ 1315450 h 1774381"/>
                  <a:gd name="connsiteX148" fmla="*/ 210752 w 1333219"/>
                  <a:gd name="connsiteY148" fmla="*/ 1313098 h 1774381"/>
                  <a:gd name="connsiteX149" fmla="*/ 211008 w 1333219"/>
                  <a:gd name="connsiteY149" fmla="*/ 1310838 h 1774381"/>
                  <a:gd name="connsiteX150" fmla="*/ 211148 w 1333219"/>
                  <a:gd name="connsiteY150" fmla="*/ 1309068 h 1774381"/>
                  <a:gd name="connsiteX151" fmla="*/ 211311 w 1333219"/>
                  <a:gd name="connsiteY151" fmla="*/ 1307275 h 1774381"/>
                  <a:gd name="connsiteX152" fmla="*/ 211405 w 1333219"/>
                  <a:gd name="connsiteY152" fmla="*/ 1301779 h 1774381"/>
                  <a:gd name="connsiteX153" fmla="*/ 211381 w 1333219"/>
                  <a:gd name="connsiteY153" fmla="*/ 1300474 h 1774381"/>
                  <a:gd name="connsiteX154" fmla="*/ 211008 w 1333219"/>
                  <a:gd name="connsiteY154" fmla="*/ 1297912 h 1774381"/>
                  <a:gd name="connsiteX155" fmla="*/ 210450 w 1333219"/>
                  <a:gd name="connsiteY155" fmla="*/ 1295723 h 1774381"/>
                  <a:gd name="connsiteX156" fmla="*/ 210007 w 1333219"/>
                  <a:gd name="connsiteY156" fmla="*/ 1294349 h 1774381"/>
                  <a:gd name="connsiteX157" fmla="*/ 209727 w 1333219"/>
                  <a:gd name="connsiteY157" fmla="*/ 1293511 h 1774381"/>
                  <a:gd name="connsiteX158" fmla="*/ 209402 w 1333219"/>
                  <a:gd name="connsiteY158" fmla="*/ 1292509 h 1774381"/>
                  <a:gd name="connsiteX159" fmla="*/ 207934 w 1333219"/>
                  <a:gd name="connsiteY159" fmla="*/ 1283007 h 1774381"/>
                  <a:gd name="connsiteX160" fmla="*/ 208610 w 1333219"/>
                  <a:gd name="connsiteY160" fmla="*/ 1277277 h 1774381"/>
                  <a:gd name="connsiteX161" fmla="*/ 209821 w 1333219"/>
                  <a:gd name="connsiteY161" fmla="*/ 1275437 h 1774381"/>
                  <a:gd name="connsiteX162" fmla="*/ 215201 w 1333219"/>
                  <a:gd name="connsiteY162" fmla="*/ 1270709 h 1774381"/>
                  <a:gd name="connsiteX163" fmla="*/ 215760 w 1333219"/>
                  <a:gd name="connsiteY163" fmla="*/ 1270174 h 1774381"/>
                  <a:gd name="connsiteX164" fmla="*/ 216342 w 1333219"/>
                  <a:gd name="connsiteY164" fmla="*/ 1269545 h 1774381"/>
                  <a:gd name="connsiteX165" fmla="*/ 217273 w 1333219"/>
                  <a:gd name="connsiteY165" fmla="*/ 1268613 h 1774381"/>
                  <a:gd name="connsiteX166" fmla="*/ 220464 w 1333219"/>
                  <a:gd name="connsiteY166" fmla="*/ 1266121 h 1774381"/>
                  <a:gd name="connsiteX167" fmla="*/ 238561 w 1333219"/>
                  <a:gd name="connsiteY167" fmla="*/ 1255408 h 1774381"/>
                  <a:gd name="connsiteX168" fmla="*/ 239422 w 1333219"/>
                  <a:gd name="connsiteY168" fmla="*/ 1254383 h 1774381"/>
                  <a:gd name="connsiteX169" fmla="*/ 239912 w 1333219"/>
                  <a:gd name="connsiteY169" fmla="*/ 1253288 h 1774381"/>
                  <a:gd name="connsiteX170" fmla="*/ 239935 w 1333219"/>
                  <a:gd name="connsiteY170" fmla="*/ 1252962 h 1774381"/>
                  <a:gd name="connsiteX171" fmla="*/ 239818 w 1333219"/>
                  <a:gd name="connsiteY171" fmla="*/ 1252380 h 1774381"/>
                  <a:gd name="connsiteX172" fmla="*/ 239492 w 1333219"/>
                  <a:gd name="connsiteY172" fmla="*/ 1251845 h 1774381"/>
                  <a:gd name="connsiteX173" fmla="*/ 239073 w 1333219"/>
                  <a:gd name="connsiteY173" fmla="*/ 1251472 h 1774381"/>
                  <a:gd name="connsiteX174" fmla="*/ 237280 w 1333219"/>
                  <a:gd name="connsiteY174" fmla="*/ 1250610 h 1774381"/>
                  <a:gd name="connsiteX175" fmla="*/ 236325 w 1333219"/>
                  <a:gd name="connsiteY175" fmla="*/ 1250354 h 1774381"/>
                  <a:gd name="connsiteX176" fmla="*/ 235137 w 1333219"/>
                  <a:gd name="connsiteY176" fmla="*/ 1250074 h 1774381"/>
                  <a:gd name="connsiteX177" fmla="*/ 233973 w 1333219"/>
                  <a:gd name="connsiteY177" fmla="*/ 1249911 h 1774381"/>
                  <a:gd name="connsiteX178" fmla="*/ 229990 w 1333219"/>
                  <a:gd name="connsiteY178" fmla="*/ 1249492 h 1774381"/>
                  <a:gd name="connsiteX179" fmla="*/ 223329 w 1333219"/>
                  <a:gd name="connsiteY179" fmla="*/ 1249306 h 1774381"/>
                  <a:gd name="connsiteX180" fmla="*/ 220301 w 1333219"/>
                  <a:gd name="connsiteY180" fmla="*/ 1249306 h 1774381"/>
                  <a:gd name="connsiteX181" fmla="*/ 215667 w 1333219"/>
                  <a:gd name="connsiteY181" fmla="*/ 1249958 h 1774381"/>
                  <a:gd name="connsiteX182" fmla="*/ 205442 w 1333219"/>
                  <a:gd name="connsiteY182" fmla="*/ 1249911 h 1774381"/>
                  <a:gd name="connsiteX183" fmla="*/ 202694 w 1333219"/>
                  <a:gd name="connsiteY183" fmla="*/ 1247955 h 1774381"/>
                  <a:gd name="connsiteX184" fmla="*/ 201762 w 1333219"/>
                  <a:gd name="connsiteY184" fmla="*/ 1246371 h 1774381"/>
                  <a:gd name="connsiteX185" fmla="*/ 201413 w 1333219"/>
                  <a:gd name="connsiteY185" fmla="*/ 1245393 h 1774381"/>
                  <a:gd name="connsiteX186" fmla="*/ 201180 w 1333219"/>
                  <a:gd name="connsiteY186" fmla="*/ 1244275 h 1774381"/>
                  <a:gd name="connsiteX187" fmla="*/ 200970 w 1333219"/>
                  <a:gd name="connsiteY187" fmla="*/ 1241900 h 1774381"/>
                  <a:gd name="connsiteX188" fmla="*/ 201017 w 1333219"/>
                  <a:gd name="connsiteY188" fmla="*/ 1240572 h 1774381"/>
                  <a:gd name="connsiteX189" fmla="*/ 201203 w 1333219"/>
                  <a:gd name="connsiteY189" fmla="*/ 1239361 h 1774381"/>
                  <a:gd name="connsiteX190" fmla="*/ 201506 w 1333219"/>
                  <a:gd name="connsiteY190" fmla="*/ 1238243 h 1774381"/>
                  <a:gd name="connsiteX191" fmla="*/ 202997 w 1333219"/>
                  <a:gd name="connsiteY191" fmla="*/ 1235402 h 1774381"/>
                  <a:gd name="connsiteX192" fmla="*/ 204324 w 1333219"/>
                  <a:gd name="connsiteY192" fmla="*/ 1233841 h 1774381"/>
                  <a:gd name="connsiteX193" fmla="*/ 210776 w 1333219"/>
                  <a:gd name="connsiteY193" fmla="*/ 1228624 h 1774381"/>
                  <a:gd name="connsiteX194" fmla="*/ 211381 w 1333219"/>
                  <a:gd name="connsiteY194" fmla="*/ 1228019 h 1774381"/>
                  <a:gd name="connsiteX195" fmla="*/ 216901 w 1333219"/>
                  <a:gd name="connsiteY195" fmla="*/ 1221288 h 1774381"/>
                  <a:gd name="connsiteX196" fmla="*/ 213244 w 1333219"/>
                  <a:gd name="connsiteY196" fmla="*/ 1210574 h 1774381"/>
                  <a:gd name="connsiteX197" fmla="*/ 206234 w 1333219"/>
                  <a:gd name="connsiteY197" fmla="*/ 1201608 h 1774381"/>
                  <a:gd name="connsiteX198" fmla="*/ 213244 w 1333219"/>
                  <a:gd name="connsiteY198" fmla="*/ 1183092 h 1774381"/>
                  <a:gd name="connsiteX199" fmla="*/ 213244 w 1333219"/>
                  <a:gd name="connsiteY199" fmla="*/ 1171843 h 1774381"/>
                  <a:gd name="connsiteX200" fmla="*/ 202880 w 1333219"/>
                  <a:gd name="connsiteY200" fmla="*/ 1166253 h 1774381"/>
                  <a:gd name="connsiteX201" fmla="*/ 192213 w 1333219"/>
                  <a:gd name="connsiteY201" fmla="*/ 1131411 h 1774381"/>
                  <a:gd name="connsiteX202" fmla="*/ 195334 w 1333219"/>
                  <a:gd name="connsiteY202" fmla="*/ 1129641 h 1774381"/>
                  <a:gd name="connsiteX203" fmla="*/ 197291 w 1333219"/>
                  <a:gd name="connsiteY203" fmla="*/ 1129245 h 1774381"/>
                  <a:gd name="connsiteX204" fmla="*/ 198432 w 1333219"/>
                  <a:gd name="connsiteY204" fmla="*/ 1129012 h 1774381"/>
                  <a:gd name="connsiteX205" fmla="*/ 198478 w 1333219"/>
                  <a:gd name="connsiteY205" fmla="*/ 1129012 h 1774381"/>
                  <a:gd name="connsiteX206" fmla="*/ 203486 w 1333219"/>
                  <a:gd name="connsiteY206" fmla="*/ 1127871 h 1774381"/>
                  <a:gd name="connsiteX207" fmla="*/ 205046 w 1333219"/>
                  <a:gd name="connsiteY207" fmla="*/ 1127405 h 1774381"/>
                  <a:gd name="connsiteX208" fmla="*/ 208353 w 1333219"/>
                  <a:gd name="connsiteY208" fmla="*/ 1125938 h 1774381"/>
                  <a:gd name="connsiteX209" fmla="*/ 212290 w 1333219"/>
                  <a:gd name="connsiteY209" fmla="*/ 1122514 h 1774381"/>
                  <a:gd name="connsiteX210" fmla="*/ 213244 w 1333219"/>
                  <a:gd name="connsiteY210" fmla="*/ 1120744 h 1774381"/>
                  <a:gd name="connsiteX211" fmla="*/ 191072 w 1333219"/>
                  <a:gd name="connsiteY211" fmla="*/ 1106141 h 1774381"/>
                  <a:gd name="connsiteX212" fmla="*/ 192213 w 1333219"/>
                  <a:gd name="connsiteY212" fmla="*/ 1094916 h 1774381"/>
                  <a:gd name="connsiteX213" fmla="*/ 216901 w 1333219"/>
                  <a:gd name="connsiteY213" fmla="*/ 1091539 h 1774381"/>
                  <a:gd name="connsiteX214" fmla="*/ 211381 w 1333219"/>
                  <a:gd name="connsiteY214" fmla="*/ 1076377 h 1774381"/>
                  <a:gd name="connsiteX215" fmla="*/ 187718 w 1333219"/>
                  <a:gd name="connsiteY215" fmla="*/ 1070205 h 1774381"/>
                  <a:gd name="connsiteX216" fmla="*/ 168038 w 1333219"/>
                  <a:gd name="connsiteY216" fmla="*/ 1055043 h 1774381"/>
                  <a:gd name="connsiteX217" fmla="*/ 193308 w 1333219"/>
                  <a:gd name="connsiteY217" fmla="*/ 1011746 h 1774381"/>
                  <a:gd name="connsiteX218" fmla="*/ 228662 w 1333219"/>
                  <a:gd name="connsiteY218" fmla="*/ 977533 h 1774381"/>
                  <a:gd name="connsiteX219" fmla="*/ 252884 w 1333219"/>
                  <a:gd name="connsiteY219" fmla="*/ 952776 h 1774381"/>
                  <a:gd name="connsiteX220" fmla="*/ 252884 w 1333219"/>
                  <a:gd name="connsiteY220" fmla="*/ 943576 h 1774381"/>
                  <a:gd name="connsiteX221" fmla="*/ 252092 w 1333219"/>
                  <a:gd name="connsiteY221" fmla="*/ 941993 h 1774381"/>
                  <a:gd name="connsiteX222" fmla="*/ 250043 w 1333219"/>
                  <a:gd name="connsiteY222" fmla="*/ 943576 h 1774381"/>
                  <a:gd name="connsiteX223" fmla="*/ 233204 w 1333219"/>
                  <a:gd name="connsiteY223" fmla="*/ 943576 h 1774381"/>
                  <a:gd name="connsiteX224" fmla="*/ 202601 w 1333219"/>
                  <a:gd name="connsiteY224" fmla="*/ 940455 h 1774381"/>
                  <a:gd name="connsiteX225" fmla="*/ 190560 w 1333219"/>
                  <a:gd name="connsiteY225" fmla="*/ 929486 h 1774381"/>
                  <a:gd name="connsiteX226" fmla="*/ 185133 w 1333219"/>
                  <a:gd name="connsiteY226" fmla="*/ 909596 h 1774381"/>
                  <a:gd name="connsiteX227" fmla="*/ 178123 w 1333219"/>
                  <a:gd name="connsiteY227" fmla="*/ 901444 h 1774381"/>
                  <a:gd name="connsiteX228" fmla="*/ 166943 w 1333219"/>
                  <a:gd name="connsiteY228" fmla="*/ 889636 h 1774381"/>
                  <a:gd name="connsiteX229" fmla="*/ 178402 w 1333219"/>
                  <a:gd name="connsiteY229" fmla="*/ 876175 h 1774381"/>
                  <a:gd name="connsiteX230" fmla="*/ 174233 w 1333219"/>
                  <a:gd name="connsiteY230" fmla="*/ 861292 h 1774381"/>
                  <a:gd name="connsiteX231" fmla="*/ 163869 w 1333219"/>
                  <a:gd name="connsiteY231" fmla="*/ 855074 h 1774381"/>
                  <a:gd name="connsiteX232" fmla="*/ 146122 w 1333219"/>
                  <a:gd name="connsiteY232" fmla="*/ 847248 h 1774381"/>
                  <a:gd name="connsiteX233" fmla="*/ 141674 w 1333219"/>
                  <a:gd name="connsiteY233" fmla="*/ 829804 h 1774381"/>
                  <a:gd name="connsiteX234" fmla="*/ 132660 w 1333219"/>
                  <a:gd name="connsiteY234" fmla="*/ 823073 h 1774381"/>
                  <a:gd name="connsiteX235" fmla="*/ 128725 w 1333219"/>
                  <a:gd name="connsiteY235" fmla="*/ 813268 h 1774381"/>
                  <a:gd name="connsiteX236" fmla="*/ 142209 w 1333219"/>
                  <a:gd name="connsiteY236" fmla="*/ 788837 h 1774381"/>
                  <a:gd name="connsiteX237" fmla="*/ 148964 w 1333219"/>
                  <a:gd name="connsiteY237" fmla="*/ 765244 h 1774381"/>
                  <a:gd name="connsiteX238" fmla="*/ 161564 w 1333219"/>
                  <a:gd name="connsiteY238" fmla="*/ 757651 h 1774381"/>
                  <a:gd name="connsiteX239" fmla="*/ 175910 w 1333219"/>
                  <a:gd name="connsiteY239" fmla="*/ 757651 h 1774381"/>
                  <a:gd name="connsiteX240" fmla="*/ 182641 w 1333219"/>
                  <a:gd name="connsiteY240" fmla="*/ 733243 h 1774381"/>
                  <a:gd name="connsiteX241" fmla="*/ 175049 w 1333219"/>
                  <a:gd name="connsiteY241" fmla="*/ 703711 h 1774381"/>
                  <a:gd name="connsiteX242" fmla="*/ 148964 w 1333219"/>
                  <a:gd name="connsiteY242" fmla="*/ 702104 h 1774381"/>
                  <a:gd name="connsiteX243" fmla="*/ 125371 w 1333219"/>
                  <a:gd name="connsiteY243" fmla="*/ 718081 h 1774381"/>
                  <a:gd name="connsiteX244" fmla="*/ 106832 w 1333219"/>
                  <a:gd name="connsiteY244" fmla="*/ 691996 h 1774381"/>
                  <a:gd name="connsiteX245" fmla="*/ 86639 w 1333219"/>
                  <a:gd name="connsiteY245" fmla="*/ 666633 h 1774381"/>
                  <a:gd name="connsiteX246" fmla="*/ 82424 w 1333219"/>
                  <a:gd name="connsiteY246" fmla="*/ 645230 h 1774381"/>
                  <a:gd name="connsiteX247" fmla="*/ 73923 w 1333219"/>
                  <a:gd name="connsiteY247" fmla="*/ 644787 h 1774381"/>
                  <a:gd name="connsiteX248" fmla="*/ 56292 w 1333219"/>
                  <a:gd name="connsiteY248" fmla="*/ 638056 h 1774381"/>
                  <a:gd name="connsiteX249" fmla="*/ 78208 w 1333219"/>
                  <a:gd name="connsiteY249" fmla="*/ 620356 h 1774381"/>
                  <a:gd name="connsiteX250" fmla="*/ 91088 w 1333219"/>
                  <a:gd name="connsiteY250" fmla="*/ 570678 h 1774381"/>
                  <a:gd name="connsiteX251" fmla="*/ 90808 w 1333219"/>
                  <a:gd name="connsiteY251" fmla="*/ 541961 h 1774381"/>
                  <a:gd name="connsiteX252" fmla="*/ 90808 w 1333219"/>
                  <a:gd name="connsiteY252" fmla="*/ 492283 h 1774381"/>
                  <a:gd name="connsiteX253" fmla="*/ 76508 w 1333219"/>
                  <a:gd name="connsiteY253" fmla="*/ 458606 h 1774381"/>
                  <a:gd name="connsiteX254" fmla="*/ 47861 w 1333219"/>
                  <a:gd name="connsiteY254" fmla="*/ 432498 h 1774381"/>
                  <a:gd name="connsiteX255" fmla="*/ 29322 w 1333219"/>
                  <a:gd name="connsiteY255" fmla="*/ 432498 h 1774381"/>
                  <a:gd name="connsiteX256" fmla="*/ 8314 w 1333219"/>
                  <a:gd name="connsiteY256" fmla="*/ 432498 h 1774381"/>
                  <a:gd name="connsiteX257" fmla="*/ 0 w 1333219"/>
                  <a:gd name="connsiteY257" fmla="*/ 414122 h 1774381"/>
                  <a:gd name="connsiteX258" fmla="*/ 6568 w 1333219"/>
                  <a:gd name="connsiteY258" fmla="*/ 405574 h 1774381"/>
                  <a:gd name="connsiteX259" fmla="*/ 26760 w 1333219"/>
                  <a:gd name="connsiteY259" fmla="*/ 386965 h 1774381"/>
                  <a:gd name="connsiteX260" fmla="*/ 63023 w 1333219"/>
                  <a:gd name="connsiteY260" fmla="*/ 367635 h 1774381"/>
                  <a:gd name="connsiteX261" fmla="*/ 82377 w 1333219"/>
                  <a:gd name="connsiteY261" fmla="*/ 348420 h 1774381"/>
                  <a:gd name="connsiteX262" fmla="*/ 95024 w 1333219"/>
                  <a:gd name="connsiteY262" fmla="*/ 330557 h 1774381"/>
                  <a:gd name="connsiteX263" fmla="*/ 113563 w 1333219"/>
                  <a:gd name="connsiteY263" fmla="*/ 301910 h 1774381"/>
                  <a:gd name="connsiteX264" fmla="*/ 120294 w 1333219"/>
                  <a:gd name="connsiteY264" fmla="*/ 279132 h 1774381"/>
                  <a:gd name="connsiteX265" fmla="*/ 143094 w 1333219"/>
                  <a:gd name="connsiteY265" fmla="*/ 250555 h 1774381"/>
                  <a:gd name="connsiteX266" fmla="*/ 158210 w 1333219"/>
                  <a:gd name="connsiteY266" fmla="*/ 221862 h 1774381"/>
                  <a:gd name="connsiteX267" fmla="*/ 164941 w 1333219"/>
                  <a:gd name="connsiteY267" fmla="*/ 184784 h 1774381"/>
                  <a:gd name="connsiteX268" fmla="*/ 189395 w 1333219"/>
                  <a:gd name="connsiteY268" fmla="*/ 140183 h 1774381"/>
                  <a:gd name="connsiteX269" fmla="*/ 212103 w 1333219"/>
                  <a:gd name="connsiteY269" fmla="*/ 55943 h 1774381"/>
                  <a:gd name="connsiteX270" fmla="*/ 212918 w 1333219"/>
                  <a:gd name="connsiteY270" fmla="*/ 0 h 1774381"/>
                  <a:gd name="connsiteX271" fmla="*/ 218624 w 1333219"/>
                  <a:gd name="connsiteY271" fmla="*/ 1747 h 1774381"/>
                  <a:gd name="connsiteX272" fmla="*/ 221815 w 1333219"/>
                  <a:gd name="connsiteY272" fmla="*/ 2748 h 1774381"/>
                  <a:gd name="connsiteX273" fmla="*/ 229967 w 1333219"/>
                  <a:gd name="connsiteY273" fmla="*/ 5240 h 1774381"/>
                  <a:gd name="connsiteX274" fmla="*/ 233740 w 1333219"/>
                  <a:gd name="connsiteY274" fmla="*/ 6451 h 1774381"/>
                  <a:gd name="connsiteX275" fmla="*/ 237326 w 1333219"/>
                  <a:gd name="connsiteY275" fmla="*/ 7523 h 1774381"/>
                  <a:gd name="connsiteX276" fmla="*/ 255912 w 1333219"/>
                  <a:gd name="connsiteY276" fmla="*/ 13392 h 1774381"/>
                  <a:gd name="connsiteX277" fmla="*/ 256727 w 1333219"/>
                  <a:gd name="connsiteY277" fmla="*/ 13671 h 1774381"/>
                  <a:gd name="connsiteX278" fmla="*/ 257193 w 1333219"/>
                  <a:gd name="connsiteY278" fmla="*/ 13811 h 1774381"/>
                  <a:gd name="connsiteX279" fmla="*/ 285025 w 1333219"/>
                  <a:gd name="connsiteY279" fmla="*/ 29369 h 1774381"/>
                  <a:gd name="connsiteX280" fmla="*/ 299721 w 1333219"/>
                  <a:gd name="connsiteY280" fmla="*/ 50866 h 1774381"/>
                  <a:gd name="connsiteX281" fmla="*/ 310690 w 1333219"/>
                  <a:gd name="connsiteY281" fmla="*/ 44996 h 1774381"/>
                  <a:gd name="connsiteX282" fmla="*/ 330510 w 1333219"/>
                  <a:gd name="connsiteY282" fmla="*/ 35308 h 1774381"/>
                  <a:gd name="connsiteX283" fmla="*/ 365026 w 1333219"/>
                  <a:gd name="connsiteY283" fmla="*/ 76951 h 1774381"/>
                  <a:gd name="connsiteX284" fmla="*/ 392462 w 1333219"/>
                  <a:gd name="connsiteY284" fmla="*/ 132614 h 1774381"/>
                  <a:gd name="connsiteX285" fmla="*/ 391158 w 1333219"/>
                  <a:gd name="connsiteY285" fmla="*/ 147729 h 1774381"/>
                  <a:gd name="connsiteX286" fmla="*/ 399589 w 1333219"/>
                  <a:gd name="connsiteY286" fmla="*/ 155741 h 1774381"/>
                  <a:gd name="connsiteX287" fmla="*/ 402966 w 1333219"/>
                  <a:gd name="connsiteY287" fmla="*/ 154926 h 1774381"/>
                  <a:gd name="connsiteX288" fmla="*/ 419805 w 1333219"/>
                  <a:gd name="connsiteY288" fmla="*/ 149476 h 1774381"/>
                  <a:gd name="connsiteX289" fmla="*/ 425254 w 1333219"/>
                  <a:gd name="connsiteY289" fmla="*/ 157814 h 1774381"/>
                  <a:gd name="connsiteX290" fmla="*/ 447962 w 1333219"/>
                  <a:gd name="connsiteY290" fmla="*/ 143537 h 1774381"/>
                  <a:gd name="connsiteX291" fmla="*/ 467805 w 1333219"/>
                  <a:gd name="connsiteY291" fmla="*/ 133848 h 1774381"/>
                  <a:gd name="connsiteX292" fmla="*/ 496895 w 1333219"/>
                  <a:gd name="connsiteY292" fmla="*/ 141860 h 1774381"/>
                  <a:gd name="connsiteX293" fmla="*/ 541099 w 1333219"/>
                  <a:gd name="connsiteY293" fmla="*/ 164545 h 1774381"/>
                  <a:gd name="connsiteX294" fmla="*/ 563016 w 1333219"/>
                  <a:gd name="connsiteY294" fmla="*/ 172184 h 1774381"/>
                  <a:gd name="connsiteX295" fmla="*/ 563761 w 1333219"/>
                  <a:gd name="connsiteY295" fmla="*/ 172254 h 1774381"/>
                  <a:gd name="connsiteX296" fmla="*/ 564436 w 1333219"/>
                  <a:gd name="connsiteY296" fmla="*/ 172300 h 1774381"/>
                  <a:gd name="connsiteX297" fmla="*/ 566253 w 1333219"/>
                  <a:gd name="connsiteY297" fmla="*/ 172533 h 1774381"/>
                  <a:gd name="connsiteX298" fmla="*/ 566602 w 1333219"/>
                  <a:gd name="connsiteY298" fmla="*/ 172580 h 1774381"/>
                  <a:gd name="connsiteX299" fmla="*/ 567394 w 1333219"/>
                  <a:gd name="connsiteY299" fmla="*/ 172650 h 1774381"/>
                  <a:gd name="connsiteX300" fmla="*/ 570026 w 1333219"/>
                  <a:gd name="connsiteY300" fmla="*/ 172999 h 1774381"/>
                  <a:gd name="connsiteX301" fmla="*/ 575895 w 1333219"/>
                  <a:gd name="connsiteY301" fmla="*/ 173721 h 1774381"/>
                  <a:gd name="connsiteX302" fmla="*/ 577502 w 1333219"/>
                  <a:gd name="connsiteY302" fmla="*/ 173954 h 1774381"/>
                  <a:gd name="connsiteX303" fmla="*/ 588611 w 1333219"/>
                  <a:gd name="connsiteY303" fmla="*/ 175328 h 1774381"/>
                  <a:gd name="connsiteX304" fmla="*/ 592594 w 1333219"/>
                  <a:gd name="connsiteY304" fmla="*/ 175840 h 1774381"/>
                  <a:gd name="connsiteX305" fmla="*/ 594643 w 1333219"/>
                  <a:gd name="connsiteY305" fmla="*/ 176073 h 1774381"/>
                  <a:gd name="connsiteX306" fmla="*/ 595039 w 1333219"/>
                  <a:gd name="connsiteY306" fmla="*/ 176167 h 1774381"/>
                  <a:gd name="connsiteX307" fmla="*/ 598416 w 1333219"/>
                  <a:gd name="connsiteY307" fmla="*/ 176562 h 1774381"/>
                  <a:gd name="connsiteX308" fmla="*/ 600140 w 1333219"/>
                  <a:gd name="connsiteY308" fmla="*/ 176749 h 1774381"/>
                  <a:gd name="connsiteX309" fmla="*/ 604332 w 1333219"/>
                  <a:gd name="connsiteY309" fmla="*/ 177308 h 1774381"/>
                  <a:gd name="connsiteX310" fmla="*/ 606405 w 1333219"/>
                  <a:gd name="connsiteY310" fmla="*/ 177564 h 1774381"/>
                  <a:gd name="connsiteX311" fmla="*/ 606824 w 1333219"/>
                  <a:gd name="connsiteY311" fmla="*/ 177657 h 1774381"/>
                  <a:gd name="connsiteX312" fmla="*/ 610620 w 1333219"/>
                  <a:gd name="connsiteY312" fmla="*/ 178053 h 1774381"/>
                  <a:gd name="connsiteX313" fmla="*/ 640921 w 1333219"/>
                  <a:gd name="connsiteY313" fmla="*/ 189908 h 1774381"/>
                  <a:gd name="connsiteX314" fmla="*/ 645369 w 1333219"/>
                  <a:gd name="connsiteY314" fmla="*/ 191748 h 1774381"/>
                  <a:gd name="connsiteX315" fmla="*/ 647582 w 1333219"/>
                  <a:gd name="connsiteY315" fmla="*/ 192470 h 1774381"/>
                  <a:gd name="connsiteX316" fmla="*/ 650097 w 1333219"/>
                  <a:gd name="connsiteY316" fmla="*/ 193215 h 1774381"/>
                  <a:gd name="connsiteX317" fmla="*/ 650959 w 1333219"/>
                  <a:gd name="connsiteY317" fmla="*/ 193401 h 1774381"/>
                  <a:gd name="connsiteX318" fmla="*/ 653172 w 1333219"/>
                  <a:gd name="connsiteY318" fmla="*/ 194030 h 1774381"/>
                  <a:gd name="connsiteX319" fmla="*/ 665725 w 1333219"/>
                  <a:gd name="connsiteY319" fmla="*/ 197104 h 1774381"/>
                  <a:gd name="connsiteX320" fmla="*/ 670802 w 1333219"/>
                  <a:gd name="connsiteY320" fmla="*/ 198199 h 1774381"/>
                  <a:gd name="connsiteX321" fmla="*/ 671058 w 1333219"/>
                  <a:gd name="connsiteY321" fmla="*/ 198269 h 1774381"/>
                  <a:gd name="connsiteX322" fmla="*/ 672386 w 1333219"/>
                  <a:gd name="connsiteY322" fmla="*/ 198525 h 1774381"/>
                  <a:gd name="connsiteX323" fmla="*/ 673015 w 1333219"/>
                  <a:gd name="connsiteY323" fmla="*/ 198665 h 1774381"/>
                  <a:gd name="connsiteX324" fmla="*/ 678721 w 1333219"/>
                  <a:gd name="connsiteY324" fmla="*/ 199690 h 1774381"/>
                  <a:gd name="connsiteX325" fmla="*/ 683449 w 1333219"/>
                  <a:gd name="connsiteY325" fmla="*/ 200412 h 1774381"/>
                  <a:gd name="connsiteX326" fmla="*/ 691670 w 1333219"/>
                  <a:gd name="connsiteY326" fmla="*/ 200551 h 1774381"/>
                  <a:gd name="connsiteX327" fmla="*/ 694768 w 1333219"/>
                  <a:gd name="connsiteY327" fmla="*/ 200365 h 1774381"/>
                  <a:gd name="connsiteX328" fmla="*/ 697330 w 1333219"/>
                  <a:gd name="connsiteY328" fmla="*/ 200132 h 1774381"/>
                  <a:gd name="connsiteX329" fmla="*/ 701196 w 1333219"/>
                  <a:gd name="connsiteY329" fmla="*/ 199690 h 1774381"/>
                  <a:gd name="connsiteX330" fmla="*/ 713842 w 1333219"/>
                  <a:gd name="connsiteY330" fmla="*/ 197850 h 1774381"/>
                  <a:gd name="connsiteX331" fmla="*/ 720317 w 1333219"/>
                  <a:gd name="connsiteY331" fmla="*/ 196778 h 1774381"/>
                  <a:gd name="connsiteX332" fmla="*/ 731031 w 1333219"/>
                  <a:gd name="connsiteY332" fmla="*/ 194892 h 1774381"/>
                  <a:gd name="connsiteX333" fmla="*/ 736504 w 1333219"/>
                  <a:gd name="connsiteY333" fmla="*/ 193960 h 1774381"/>
                  <a:gd name="connsiteX334" fmla="*/ 745168 w 1333219"/>
                  <a:gd name="connsiteY334" fmla="*/ 192470 h 1774381"/>
                  <a:gd name="connsiteX335" fmla="*/ 753272 w 1333219"/>
                  <a:gd name="connsiteY335" fmla="*/ 191189 h 1774381"/>
                  <a:gd name="connsiteX336" fmla="*/ 756976 w 1333219"/>
                  <a:gd name="connsiteY336" fmla="*/ 190653 h 1774381"/>
                  <a:gd name="connsiteX337" fmla="*/ 763520 w 1333219"/>
                  <a:gd name="connsiteY337" fmla="*/ 189908 h 1774381"/>
                  <a:gd name="connsiteX338" fmla="*/ 827941 w 1333219"/>
                  <a:gd name="connsiteY338" fmla="*/ 191515 h 1774381"/>
                  <a:gd name="connsiteX339" fmla="*/ 889403 w 1333219"/>
                  <a:gd name="connsiteY339" fmla="*/ 231550 h 1774381"/>
                  <a:gd name="connsiteX340" fmla="*/ 941247 w 1333219"/>
                  <a:gd name="connsiteY340" fmla="*/ 269024 h 1774381"/>
                  <a:gd name="connsiteX341" fmla="*/ 962744 w 1333219"/>
                  <a:gd name="connsiteY341" fmla="*/ 279132 h 1774381"/>
                  <a:gd name="connsiteX342" fmla="*/ 973644 w 1333219"/>
                  <a:gd name="connsiteY342" fmla="*/ 291406 h 1774381"/>
                  <a:gd name="connsiteX343" fmla="*/ 1001475 w 1333219"/>
                  <a:gd name="connsiteY343" fmla="*/ 322545 h 1774381"/>
                  <a:gd name="connsiteX344" fmla="*/ 1025045 w 1333219"/>
                  <a:gd name="connsiteY344" fmla="*/ 337707 h 1774381"/>
                  <a:gd name="connsiteX345" fmla="*/ 1054530 w 1333219"/>
                  <a:gd name="connsiteY345" fmla="*/ 357899 h 1774381"/>
                  <a:gd name="connsiteX346" fmla="*/ 1062007 w 1333219"/>
                  <a:gd name="connsiteY346" fmla="*/ 365259 h 1774381"/>
                  <a:gd name="connsiteX347" fmla="*/ 1064848 w 1333219"/>
                  <a:gd name="connsiteY347" fmla="*/ 367891 h 1774381"/>
                  <a:gd name="connsiteX348" fmla="*/ 1069692 w 1333219"/>
                  <a:gd name="connsiteY348" fmla="*/ 372479 h 1774381"/>
                  <a:gd name="connsiteX349" fmla="*/ 1079847 w 1333219"/>
                  <a:gd name="connsiteY349" fmla="*/ 382773 h 1774381"/>
                  <a:gd name="connsiteX350" fmla="*/ 1096639 w 1333219"/>
                  <a:gd name="connsiteY350" fmla="*/ 396957 h 1774381"/>
                  <a:gd name="connsiteX351" fmla="*/ 1106817 w 1333219"/>
                  <a:gd name="connsiteY351" fmla="*/ 403012 h 1774381"/>
                  <a:gd name="connsiteX352" fmla="*/ 1131225 w 1333219"/>
                  <a:gd name="connsiteY352" fmla="*/ 412305 h 1774381"/>
                  <a:gd name="connsiteX353" fmla="*/ 1165741 w 1333219"/>
                  <a:gd name="connsiteY353" fmla="*/ 418570 h 1774381"/>
                  <a:gd name="connsiteX354" fmla="*/ 1202376 w 1333219"/>
                  <a:gd name="connsiteY354" fmla="*/ 415216 h 1774381"/>
                  <a:gd name="connsiteX355" fmla="*/ 1248747 w 1333219"/>
                  <a:gd name="connsiteY355" fmla="*/ 417778 h 1774381"/>
                  <a:gd name="connsiteX356" fmla="*/ 1279490 w 1333219"/>
                  <a:gd name="connsiteY356" fmla="*/ 451456 h 1774381"/>
                  <a:gd name="connsiteX357" fmla="*/ 1299286 w 1333219"/>
                  <a:gd name="connsiteY357" fmla="*/ 512523 h 1774381"/>
                  <a:gd name="connsiteX358" fmla="*/ 1315240 w 1333219"/>
                  <a:gd name="connsiteY358" fmla="*/ 566369 h 1774381"/>
                  <a:gd name="connsiteX359" fmla="*/ 1326256 w 1333219"/>
                  <a:gd name="connsiteY359" fmla="*/ 608152 h 1774381"/>
                  <a:gd name="connsiteX360" fmla="*/ 1332987 w 1333219"/>
                  <a:gd name="connsiteY360" fmla="*/ 669591 h 1774381"/>
                  <a:gd name="connsiteX361" fmla="*/ 1333197 w 1333219"/>
                  <a:gd name="connsiteY361" fmla="*/ 674785 h 177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</a:cxnLst>
                <a:rect l="l" t="t" r="r" b="b"/>
                <a:pathLst>
                  <a:path w="1333219" h="1774381">
                    <a:moveTo>
                      <a:pt x="1333220" y="674785"/>
                    </a:moveTo>
                    <a:cubicBezTo>
                      <a:pt x="1332894" y="701149"/>
                      <a:pt x="1319595" y="786857"/>
                      <a:pt x="1316172" y="793867"/>
                    </a:cubicBezTo>
                    <a:cubicBezTo>
                      <a:pt x="1314821" y="796662"/>
                      <a:pt x="1309091" y="806421"/>
                      <a:pt x="1302198" y="818066"/>
                    </a:cubicBezTo>
                    <a:cubicBezTo>
                      <a:pt x="1290226" y="838351"/>
                      <a:pt x="1274599" y="864320"/>
                      <a:pt x="1271967" y="868815"/>
                    </a:cubicBezTo>
                    <a:cubicBezTo>
                      <a:pt x="1267705" y="876058"/>
                      <a:pt x="1236496" y="898766"/>
                      <a:pt x="1229369" y="906359"/>
                    </a:cubicBezTo>
                    <a:cubicBezTo>
                      <a:pt x="1222219" y="913928"/>
                      <a:pt x="1187727" y="956037"/>
                      <a:pt x="1175872" y="972899"/>
                    </a:cubicBezTo>
                    <a:cubicBezTo>
                      <a:pt x="1175127" y="973947"/>
                      <a:pt x="1174381" y="974901"/>
                      <a:pt x="1173706" y="975763"/>
                    </a:cubicBezTo>
                    <a:cubicBezTo>
                      <a:pt x="1172751" y="976998"/>
                      <a:pt x="1171866" y="977999"/>
                      <a:pt x="1171004" y="978884"/>
                    </a:cubicBezTo>
                    <a:cubicBezTo>
                      <a:pt x="1170445" y="979420"/>
                      <a:pt x="1169933" y="979886"/>
                      <a:pt x="1169374" y="980375"/>
                    </a:cubicBezTo>
                    <a:cubicBezTo>
                      <a:pt x="1168396" y="981236"/>
                      <a:pt x="1167371" y="981865"/>
                      <a:pt x="1166463" y="982261"/>
                    </a:cubicBezTo>
                    <a:cubicBezTo>
                      <a:pt x="1166160" y="982378"/>
                      <a:pt x="1165811" y="982541"/>
                      <a:pt x="1165484" y="982587"/>
                    </a:cubicBezTo>
                    <a:cubicBezTo>
                      <a:pt x="1165135" y="982727"/>
                      <a:pt x="1164809" y="982774"/>
                      <a:pt x="1164530" y="982843"/>
                    </a:cubicBezTo>
                    <a:cubicBezTo>
                      <a:pt x="1160826" y="983402"/>
                      <a:pt x="1158241" y="980701"/>
                      <a:pt x="1154818" y="982191"/>
                    </a:cubicBezTo>
                    <a:cubicBezTo>
                      <a:pt x="1151394" y="983682"/>
                      <a:pt x="1143918" y="990017"/>
                      <a:pt x="1137443" y="995723"/>
                    </a:cubicBezTo>
                    <a:cubicBezTo>
                      <a:pt x="1132855" y="999775"/>
                      <a:pt x="1128802" y="1003479"/>
                      <a:pt x="1127056" y="1004899"/>
                    </a:cubicBezTo>
                    <a:cubicBezTo>
                      <a:pt x="1125565" y="1006040"/>
                      <a:pt x="1123166" y="1009138"/>
                      <a:pt x="1120441" y="1013121"/>
                    </a:cubicBezTo>
                    <a:cubicBezTo>
                      <a:pt x="1114945" y="1020806"/>
                      <a:pt x="1108331" y="1031660"/>
                      <a:pt x="1106351" y="1036108"/>
                    </a:cubicBezTo>
                    <a:cubicBezTo>
                      <a:pt x="1105955" y="1036970"/>
                      <a:pt x="1105210" y="1038507"/>
                      <a:pt x="1104232" y="1040603"/>
                    </a:cubicBezTo>
                    <a:cubicBezTo>
                      <a:pt x="1103812" y="1041348"/>
                      <a:pt x="1103323" y="1042210"/>
                      <a:pt x="1102858" y="1043118"/>
                    </a:cubicBezTo>
                    <a:cubicBezTo>
                      <a:pt x="1102811" y="1043351"/>
                      <a:pt x="1102671" y="1043584"/>
                      <a:pt x="1102531" y="1043864"/>
                    </a:cubicBezTo>
                    <a:cubicBezTo>
                      <a:pt x="1102182" y="1044446"/>
                      <a:pt x="1101856" y="1045051"/>
                      <a:pt x="1101506" y="1045727"/>
                    </a:cubicBezTo>
                    <a:cubicBezTo>
                      <a:pt x="1099364" y="1049779"/>
                      <a:pt x="1096662" y="1054810"/>
                      <a:pt x="1093774" y="1060283"/>
                    </a:cubicBezTo>
                    <a:cubicBezTo>
                      <a:pt x="1092354" y="1062845"/>
                      <a:pt x="1090933" y="1065477"/>
                      <a:pt x="1089466" y="1068155"/>
                    </a:cubicBezTo>
                    <a:cubicBezTo>
                      <a:pt x="1088767" y="1069529"/>
                      <a:pt x="1088045" y="1070880"/>
                      <a:pt x="1087300" y="1072208"/>
                    </a:cubicBezTo>
                    <a:cubicBezTo>
                      <a:pt x="1086088" y="1074490"/>
                      <a:pt x="1084784" y="1076866"/>
                      <a:pt x="1083597" y="1079171"/>
                    </a:cubicBezTo>
                    <a:cubicBezTo>
                      <a:pt x="1082502" y="1081105"/>
                      <a:pt x="1081477" y="1082991"/>
                      <a:pt x="1080499" y="1084808"/>
                    </a:cubicBezTo>
                    <a:cubicBezTo>
                      <a:pt x="1079590" y="1086508"/>
                      <a:pt x="1078729" y="1088115"/>
                      <a:pt x="1077937" y="1089675"/>
                    </a:cubicBezTo>
                    <a:cubicBezTo>
                      <a:pt x="1074234" y="1096546"/>
                      <a:pt x="1071136" y="1102322"/>
                      <a:pt x="1069320" y="1105978"/>
                    </a:cubicBezTo>
                    <a:cubicBezTo>
                      <a:pt x="1062146" y="1120348"/>
                      <a:pt x="1029750" y="1150672"/>
                      <a:pt x="1022600" y="1161991"/>
                    </a:cubicBezTo>
                    <a:cubicBezTo>
                      <a:pt x="1015380" y="1173380"/>
                      <a:pt x="1003176" y="1203285"/>
                      <a:pt x="999403" y="1212112"/>
                    </a:cubicBezTo>
                    <a:cubicBezTo>
                      <a:pt x="995630" y="1221008"/>
                      <a:pt x="984683" y="1226877"/>
                      <a:pt x="974133" y="1231116"/>
                    </a:cubicBezTo>
                    <a:cubicBezTo>
                      <a:pt x="963582" y="1235308"/>
                      <a:pt x="966144" y="1223128"/>
                      <a:pt x="963163" y="1220147"/>
                    </a:cubicBezTo>
                    <a:cubicBezTo>
                      <a:pt x="960182" y="1217165"/>
                      <a:pt x="942528" y="1237381"/>
                      <a:pt x="934330" y="1246232"/>
                    </a:cubicBezTo>
                    <a:cubicBezTo>
                      <a:pt x="926155" y="1255128"/>
                      <a:pt x="932840" y="1265632"/>
                      <a:pt x="934097" y="1271548"/>
                    </a:cubicBezTo>
                    <a:cubicBezTo>
                      <a:pt x="935401" y="1277417"/>
                      <a:pt x="931139" y="1285056"/>
                      <a:pt x="926504" y="1292998"/>
                    </a:cubicBezTo>
                    <a:cubicBezTo>
                      <a:pt x="921893" y="1301033"/>
                      <a:pt x="927366" y="1304387"/>
                      <a:pt x="929812" y="1312818"/>
                    </a:cubicBezTo>
                    <a:cubicBezTo>
                      <a:pt x="932164" y="1321226"/>
                      <a:pt x="930324" y="1334291"/>
                      <a:pt x="929742" y="1343142"/>
                    </a:cubicBezTo>
                    <a:cubicBezTo>
                      <a:pt x="929183" y="1351969"/>
                      <a:pt x="929882" y="1367131"/>
                      <a:pt x="929742" y="1369297"/>
                    </a:cubicBezTo>
                    <a:cubicBezTo>
                      <a:pt x="929602" y="1371369"/>
                      <a:pt x="917678" y="1384854"/>
                      <a:pt x="915558" y="1394962"/>
                    </a:cubicBezTo>
                    <a:cubicBezTo>
                      <a:pt x="913509" y="1405070"/>
                      <a:pt x="918935" y="1417274"/>
                      <a:pt x="922731" y="1429082"/>
                    </a:cubicBezTo>
                    <a:cubicBezTo>
                      <a:pt x="926504" y="1440867"/>
                      <a:pt x="925689" y="1465741"/>
                      <a:pt x="927366" y="1472868"/>
                    </a:cubicBezTo>
                    <a:cubicBezTo>
                      <a:pt x="929067" y="1480018"/>
                      <a:pt x="930324" y="1514976"/>
                      <a:pt x="929462" y="1520915"/>
                    </a:cubicBezTo>
                    <a:cubicBezTo>
                      <a:pt x="928671" y="1526784"/>
                      <a:pt x="924409" y="1538593"/>
                      <a:pt x="918539" y="1554616"/>
                    </a:cubicBezTo>
                    <a:cubicBezTo>
                      <a:pt x="912600" y="1570593"/>
                      <a:pt x="910132" y="1594186"/>
                      <a:pt x="904658" y="1615287"/>
                    </a:cubicBezTo>
                    <a:cubicBezTo>
                      <a:pt x="899139" y="1636295"/>
                      <a:pt x="901701" y="1669600"/>
                      <a:pt x="902096" y="1671253"/>
                    </a:cubicBezTo>
                    <a:cubicBezTo>
                      <a:pt x="902492" y="1672953"/>
                      <a:pt x="908431" y="1702904"/>
                      <a:pt x="909247" y="1708727"/>
                    </a:cubicBezTo>
                    <a:cubicBezTo>
                      <a:pt x="910132" y="1714596"/>
                      <a:pt x="901305" y="1728104"/>
                      <a:pt x="901305" y="1728104"/>
                    </a:cubicBezTo>
                    <a:cubicBezTo>
                      <a:pt x="901305" y="1728104"/>
                      <a:pt x="887331" y="1739959"/>
                      <a:pt x="879342" y="1745805"/>
                    </a:cubicBezTo>
                    <a:cubicBezTo>
                      <a:pt x="877851" y="1746876"/>
                      <a:pt x="876361" y="1748437"/>
                      <a:pt x="874800" y="1750253"/>
                    </a:cubicBezTo>
                    <a:cubicBezTo>
                      <a:pt x="869537" y="1756518"/>
                      <a:pt x="864227" y="1766323"/>
                      <a:pt x="860174" y="1774382"/>
                    </a:cubicBezTo>
                    <a:lnTo>
                      <a:pt x="854934" y="1771634"/>
                    </a:lnTo>
                    <a:cubicBezTo>
                      <a:pt x="854934" y="1771634"/>
                      <a:pt x="826823" y="1756472"/>
                      <a:pt x="823446" y="1751394"/>
                    </a:cubicBezTo>
                    <a:cubicBezTo>
                      <a:pt x="820628" y="1747156"/>
                      <a:pt x="806793" y="1741356"/>
                      <a:pt x="801413" y="1737304"/>
                    </a:cubicBezTo>
                    <a:cubicBezTo>
                      <a:pt x="800342" y="1736512"/>
                      <a:pt x="799597" y="1735767"/>
                      <a:pt x="799317" y="1735184"/>
                    </a:cubicBezTo>
                    <a:cubicBezTo>
                      <a:pt x="797664" y="1731202"/>
                      <a:pt x="800458" y="1723912"/>
                      <a:pt x="800458" y="1720535"/>
                    </a:cubicBezTo>
                    <a:cubicBezTo>
                      <a:pt x="800458" y="1717158"/>
                      <a:pt x="785296" y="1696965"/>
                      <a:pt x="780266" y="1690747"/>
                    </a:cubicBezTo>
                    <a:cubicBezTo>
                      <a:pt x="775189" y="1684598"/>
                      <a:pt x="770694" y="1680662"/>
                      <a:pt x="766175" y="1675073"/>
                    </a:cubicBezTo>
                    <a:cubicBezTo>
                      <a:pt x="761727" y="1669460"/>
                      <a:pt x="762798" y="1663777"/>
                      <a:pt x="762798" y="1657046"/>
                    </a:cubicBezTo>
                    <a:cubicBezTo>
                      <a:pt x="762798" y="1650315"/>
                      <a:pt x="762798" y="1643025"/>
                      <a:pt x="763963" y="1639136"/>
                    </a:cubicBezTo>
                    <a:cubicBezTo>
                      <a:pt x="765104" y="1635153"/>
                      <a:pt x="771835" y="1630705"/>
                      <a:pt x="780266" y="1628423"/>
                    </a:cubicBezTo>
                    <a:cubicBezTo>
                      <a:pt x="788674" y="1626187"/>
                      <a:pt x="790886" y="1622833"/>
                      <a:pt x="793727" y="1614938"/>
                    </a:cubicBezTo>
                    <a:cubicBezTo>
                      <a:pt x="796522" y="1607135"/>
                      <a:pt x="781919" y="1603758"/>
                      <a:pt x="784714" y="1598704"/>
                    </a:cubicBezTo>
                    <a:cubicBezTo>
                      <a:pt x="787532" y="1593627"/>
                      <a:pt x="797105" y="1581237"/>
                      <a:pt x="801553" y="1576788"/>
                    </a:cubicBezTo>
                    <a:cubicBezTo>
                      <a:pt x="806048" y="1572293"/>
                      <a:pt x="825728" y="1566075"/>
                      <a:pt x="829664" y="1562698"/>
                    </a:cubicBezTo>
                    <a:cubicBezTo>
                      <a:pt x="833554" y="1559344"/>
                      <a:pt x="834159" y="1550377"/>
                      <a:pt x="829664" y="1540246"/>
                    </a:cubicBezTo>
                    <a:cubicBezTo>
                      <a:pt x="825146" y="1530138"/>
                      <a:pt x="817344" y="1527343"/>
                      <a:pt x="810566" y="1522266"/>
                    </a:cubicBezTo>
                    <a:cubicBezTo>
                      <a:pt x="803836" y="1517212"/>
                      <a:pt x="790374" y="1517212"/>
                      <a:pt x="785296" y="1517212"/>
                    </a:cubicBezTo>
                    <a:cubicBezTo>
                      <a:pt x="780219" y="1517212"/>
                      <a:pt x="770134" y="1511623"/>
                      <a:pt x="769552" y="1507104"/>
                    </a:cubicBezTo>
                    <a:cubicBezTo>
                      <a:pt x="768993" y="1502656"/>
                      <a:pt x="765104" y="1503727"/>
                      <a:pt x="751619" y="1498673"/>
                    </a:cubicBezTo>
                    <a:cubicBezTo>
                      <a:pt x="738134" y="1493643"/>
                      <a:pt x="738693" y="1496437"/>
                      <a:pt x="728562" y="1495925"/>
                    </a:cubicBezTo>
                    <a:cubicBezTo>
                      <a:pt x="718454" y="1495296"/>
                      <a:pt x="720666" y="1499814"/>
                      <a:pt x="719595" y="1502656"/>
                    </a:cubicBezTo>
                    <a:cubicBezTo>
                      <a:pt x="718454" y="1505427"/>
                      <a:pt x="709487" y="1507104"/>
                      <a:pt x="709487" y="1507104"/>
                    </a:cubicBezTo>
                    <a:cubicBezTo>
                      <a:pt x="709487" y="1507104"/>
                      <a:pt x="690948" y="1504356"/>
                      <a:pt x="689295" y="1501515"/>
                    </a:cubicBezTo>
                    <a:cubicBezTo>
                      <a:pt x="687594" y="1498673"/>
                      <a:pt x="686966" y="1486353"/>
                      <a:pt x="686966" y="1486353"/>
                    </a:cubicBezTo>
                    <a:lnTo>
                      <a:pt x="663978" y="1445385"/>
                    </a:lnTo>
                    <a:cubicBezTo>
                      <a:pt x="663978" y="1445385"/>
                      <a:pt x="653894" y="1439167"/>
                      <a:pt x="650516" y="1438026"/>
                    </a:cubicBezTo>
                    <a:cubicBezTo>
                      <a:pt x="647163" y="1436954"/>
                      <a:pt x="643786" y="1439167"/>
                      <a:pt x="640409" y="1442544"/>
                    </a:cubicBezTo>
                    <a:cubicBezTo>
                      <a:pt x="637032" y="1445921"/>
                      <a:pt x="612298" y="1448134"/>
                      <a:pt x="612298" y="1448134"/>
                    </a:cubicBezTo>
                    <a:cubicBezTo>
                      <a:pt x="612298" y="1448134"/>
                      <a:pt x="600513" y="1445898"/>
                      <a:pt x="593782" y="1442008"/>
                    </a:cubicBezTo>
                    <a:cubicBezTo>
                      <a:pt x="587028" y="1438026"/>
                      <a:pt x="578596" y="1431877"/>
                      <a:pt x="561245" y="1423469"/>
                    </a:cubicBezTo>
                    <a:cubicBezTo>
                      <a:pt x="543755" y="1415038"/>
                      <a:pt x="542707" y="1411056"/>
                      <a:pt x="539306" y="1407166"/>
                    </a:cubicBezTo>
                    <a:cubicBezTo>
                      <a:pt x="535952" y="1403254"/>
                      <a:pt x="526404" y="1394846"/>
                      <a:pt x="509006" y="1390304"/>
                    </a:cubicBezTo>
                    <a:cubicBezTo>
                      <a:pt x="491561" y="1385786"/>
                      <a:pt x="493215" y="1394217"/>
                      <a:pt x="486484" y="1397594"/>
                    </a:cubicBezTo>
                    <a:cubicBezTo>
                      <a:pt x="479753" y="1400971"/>
                      <a:pt x="477518" y="1410543"/>
                      <a:pt x="473605" y="1413897"/>
                    </a:cubicBezTo>
                    <a:cubicBezTo>
                      <a:pt x="469645" y="1417274"/>
                      <a:pt x="462356" y="1413897"/>
                      <a:pt x="455066" y="1412197"/>
                    </a:cubicBezTo>
                    <a:cubicBezTo>
                      <a:pt x="447753" y="1410543"/>
                      <a:pt x="442675" y="1403813"/>
                      <a:pt x="439322" y="1395894"/>
                    </a:cubicBezTo>
                    <a:cubicBezTo>
                      <a:pt x="435944" y="1388068"/>
                      <a:pt x="441604" y="1381338"/>
                      <a:pt x="445517" y="1375166"/>
                    </a:cubicBezTo>
                    <a:cubicBezTo>
                      <a:pt x="449406" y="1368947"/>
                      <a:pt x="448894" y="1363358"/>
                      <a:pt x="448894" y="1363358"/>
                    </a:cubicBezTo>
                    <a:cubicBezTo>
                      <a:pt x="448894" y="1363358"/>
                      <a:pt x="438786" y="1352714"/>
                      <a:pt x="434873" y="1350432"/>
                    </a:cubicBezTo>
                    <a:cubicBezTo>
                      <a:pt x="430867" y="1348196"/>
                      <a:pt x="397167" y="1350432"/>
                      <a:pt x="387082" y="1353180"/>
                    </a:cubicBezTo>
                    <a:cubicBezTo>
                      <a:pt x="376974" y="1355881"/>
                      <a:pt x="350633" y="1379055"/>
                      <a:pt x="350633" y="1379055"/>
                    </a:cubicBezTo>
                    <a:lnTo>
                      <a:pt x="337614" y="1386881"/>
                    </a:lnTo>
                    <a:lnTo>
                      <a:pt x="333794" y="1389163"/>
                    </a:lnTo>
                    <a:cubicBezTo>
                      <a:pt x="333794" y="1389163"/>
                      <a:pt x="310178" y="1395358"/>
                      <a:pt x="302842" y="1399877"/>
                    </a:cubicBezTo>
                    <a:cubicBezTo>
                      <a:pt x="295575" y="1404325"/>
                      <a:pt x="284908" y="1412756"/>
                      <a:pt x="280926" y="1416739"/>
                    </a:cubicBezTo>
                    <a:cubicBezTo>
                      <a:pt x="277036" y="1420628"/>
                      <a:pt x="250066" y="1443685"/>
                      <a:pt x="247853" y="1446457"/>
                    </a:cubicBezTo>
                    <a:cubicBezTo>
                      <a:pt x="245571" y="1449275"/>
                      <a:pt x="225332" y="1453793"/>
                      <a:pt x="221442" y="1453188"/>
                    </a:cubicBezTo>
                    <a:cubicBezTo>
                      <a:pt x="217507" y="1452652"/>
                      <a:pt x="222584" y="1444244"/>
                      <a:pt x="225332" y="1435278"/>
                    </a:cubicBezTo>
                    <a:cubicBezTo>
                      <a:pt x="228173" y="1426241"/>
                      <a:pt x="231527" y="1427918"/>
                      <a:pt x="232668" y="1424564"/>
                    </a:cubicBezTo>
                    <a:lnTo>
                      <a:pt x="232715" y="1424564"/>
                    </a:lnTo>
                    <a:cubicBezTo>
                      <a:pt x="232994" y="1423702"/>
                      <a:pt x="232808" y="1422794"/>
                      <a:pt x="232342" y="1421932"/>
                    </a:cubicBezTo>
                    <a:lnTo>
                      <a:pt x="232342" y="1421932"/>
                    </a:lnTo>
                    <a:cubicBezTo>
                      <a:pt x="232226" y="1421653"/>
                      <a:pt x="232063" y="1421420"/>
                      <a:pt x="231900" y="1421164"/>
                    </a:cubicBezTo>
                    <a:cubicBezTo>
                      <a:pt x="231597" y="1420675"/>
                      <a:pt x="231224" y="1420185"/>
                      <a:pt x="230828" y="1419673"/>
                    </a:cubicBezTo>
                    <a:cubicBezTo>
                      <a:pt x="230642" y="1419464"/>
                      <a:pt x="230432" y="1419207"/>
                      <a:pt x="230246" y="1418975"/>
                    </a:cubicBezTo>
                    <a:lnTo>
                      <a:pt x="230246" y="1418928"/>
                    </a:lnTo>
                    <a:cubicBezTo>
                      <a:pt x="229920" y="1418578"/>
                      <a:pt x="229594" y="1418206"/>
                      <a:pt x="229315" y="1417856"/>
                    </a:cubicBezTo>
                    <a:cubicBezTo>
                      <a:pt x="229128" y="1417670"/>
                      <a:pt x="228965" y="1417484"/>
                      <a:pt x="228849" y="1417298"/>
                    </a:cubicBezTo>
                    <a:cubicBezTo>
                      <a:pt x="228569" y="1416971"/>
                      <a:pt x="228360" y="1416645"/>
                      <a:pt x="228127" y="1416343"/>
                    </a:cubicBezTo>
                    <a:cubicBezTo>
                      <a:pt x="228127" y="1416343"/>
                      <a:pt x="228103" y="1416343"/>
                      <a:pt x="228103" y="1416319"/>
                    </a:cubicBezTo>
                    <a:cubicBezTo>
                      <a:pt x="228034" y="1416180"/>
                      <a:pt x="227987" y="1416086"/>
                      <a:pt x="227917" y="1415970"/>
                    </a:cubicBezTo>
                    <a:cubicBezTo>
                      <a:pt x="227777" y="1415644"/>
                      <a:pt x="227684" y="1415318"/>
                      <a:pt x="227684" y="1415038"/>
                    </a:cubicBezTo>
                    <a:lnTo>
                      <a:pt x="227684" y="1382432"/>
                    </a:lnTo>
                    <a:cubicBezTo>
                      <a:pt x="227684" y="1379917"/>
                      <a:pt x="228010" y="1378263"/>
                      <a:pt x="228569" y="1377075"/>
                    </a:cubicBezTo>
                    <a:cubicBezTo>
                      <a:pt x="228569" y="1377052"/>
                      <a:pt x="228569" y="1377052"/>
                      <a:pt x="228569" y="1377052"/>
                    </a:cubicBezTo>
                    <a:cubicBezTo>
                      <a:pt x="228802" y="1376680"/>
                      <a:pt x="229012" y="1376330"/>
                      <a:pt x="229221" y="1376051"/>
                    </a:cubicBezTo>
                    <a:cubicBezTo>
                      <a:pt x="229873" y="1375329"/>
                      <a:pt x="230642" y="1374886"/>
                      <a:pt x="231481" y="1374537"/>
                    </a:cubicBezTo>
                    <a:cubicBezTo>
                      <a:pt x="231690" y="1374444"/>
                      <a:pt x="231923" y="1374374"/>
                      <a:pt x="232133" y="1374327"/>
                    </a:cubicBezTo>
                    <a:cubicBezTo>
                      <a:pt x="233204" y="1373955"/>
                      <a:pt x="234392" y="1373652"/>
                      <a:pt x="235440" y="1372930"/>
                    </a:cubicBezTo>
                    <a:cubicBezTo>
                      <a:pt x="235719" y="1372767"/>
                      <a:pt x="235929" y="1372534"/>
                      <a:pt x="236139" y="1372301"/>
                    </a:cubicBezTo>
                    <a:cubicBezTo>
                      <a:pt x="236232" y="1372208"/>
                      <a:pt x="236325" y="1372068"/>
                      <a:pt x="236418" y="1371952"/>
                    </a:cubicBezTo>
                    <a:cubicBezTo>
                      <a:pt x="236581" y="1371695"/>
                      <a:pt x="236698" y="1371463"/>
                      <a:pt x="236791" y="1371183"/>
                    </a:cubicBezTo>
                    <a:cubicBezTo>
                      <a:pt x="236860" y="1370997"/>
                      <a:pt x="236884" y="1370787"/>
                      <a:pt x="236954" y="1370554"/>
                    </a:cubicBezTo>
                    <a:cubicBezTo>
                      <a:pt x="237047" y="1370065"/>
                      <a:pt x="237000" y="1369506"/>
                      <a:pt x="236907" y="1368947"/>
                    </a:cubicBezTo>
                    <a:cubicBezTo>
                      <a:pt x="236860" y="1368621"/>
                      <a:pt x="236768" y="1368272"/>
                      <a:pt x="236674" y="1367969"/>
                    </a:cubicBezTo>
                    <a:lnTo>
                      <a:pt x="236674" y="1367969"/>
                    </a:lnTo>
                    <a:cubicBezTo>
                      <a:pt x="236232" y="1366665"/>
                      <a:pt x="235463" y="1365430"/>
                      <a:pt x="234601" y="1364499"/>
                    </a:cubicBezTo>
                    <a:cubicBezTo>
                      <a:pt x="234392" y="1364266"/>
                      <a:pt x="234136" y="1364033"/>
                      <a:pt x="233926" y="1363870"/>
                    </a:cubicBezTo>
                    <a:cubicBezTo>
                      <a:pt x="233670" y="1363684"/>
                      <a:pt x="233460" y="1363521"/>
                      <a:pt x="233204" y="1363358"/>
                    </a:cubicBezTo>
                    <a:cubicBezTo>
                      <a:pt x="233204" y="1363358"/>
                      <a:pt x="233181" y="1363358"/>
                      <a:pt x="233181" y="1363334"/>
                    </a:cubicBezTo>
                    <a:cubicBezTo>
                      <a:pt x="232878" y="1363148"/>
                      <a:pt x="232435" y="1362845"/>
                      <a:pt x="231946" y="1362542"/>
                    </a:cubicBezTo>
                    <a:cubicBezTo>
                      <a:pt x="231457" y="1362216"/>
                      <a:pt x="230875" y="1361797"/>
                      <a:pt x="230223" y="1361331"/>
                    </a:cubicBezTo>
                    <a:cubicBezTo>
                      <a:pt x="229780" y="1361029"/>
                      <a:pt x="229315" y="1360679"/>
                      <a:pt x="228826" y="1360330"/>
                    </a:cubicBezTo>
                    <a:cubicBezTo>
                      <a:pt x="226846" y="1358956"/>
                      <a:pt x="224377" y="1357186"/>
                      <a:pt x="221699" y="1355276"/>
                    </a:cubicBezTo>
                    <a:cubicBezTo>
                      <a:pt x="220092" y="1354088"/>
                      <a:pt x="218415" y="1352924"/>
                      <a:pt x="216691" y="1351759"/>
                    </a:cubicBezTo>
                    <a:cubicBezTo>
                      <a:pt x="214921" y="1350571"/>
                      <a:pt x="213175" y="1349360"/>
                      <a:pt x="211381" y="1348196"/>
                    </a:cubicBezTo>
                    <a:cubicBezTo>
                      <a:pt x="211381" y="1348196"/>
                      <a:pt x="211335" y="1348196"/>
                      <a:pt x="211335" y="1348172"/>
                    </a:cubicBezTo>
                    <a:cubicBezTo>
                      <a:pt x="210846" y="1347846"/>
                      <a:pt x="210380" y="1347520"/>
                      <a:pt x="209984" y="1347148"/>
                    </a:cubicBezTo>
                    <a:cubicBezTo>
                      <a:pt x="209774" y="1346961"/>
                      <a:pt x="209588" y="1346775"/>
                      <a:pt x="209402" y="1346565"/>
                    </a:cubicBezTo>
                    <a:cubicBezTo>
                      <a:pt x="209215" y="1346379"/>
                      <a:pt x="208982" y="1346170"/>
                      <a:pt x="208842" y="1345983"/>
                    </a:cubicBezTo>
                    <a:cubicBezTo>
                      <a:pt x="205372" y="1341838"/>
                      <a:pt x="205768" y="1335852"/>
                      <a:pt x="206863" y="1330868"/>
                    </a:cubicBezTo>
                    <a:cubicBezTo>
                      <a:pt x="207119" y="1329843"/>
                      <a:pt x="207352" y="1328888"/>
                      <a:pt x="207608" y="1328003"/>
                    </a:cubicBezTo>
                    <a:cubicBezTo>
                      <a:pt x="208004" y="1326443"/>
                      <a:pt x="208447" y="1325115"/>
                      <a:pt x="208773" y="1324044"/>
                    </a:cubicBezTo>
                    <a:cubicBezTo>
                      <a:pt x="208889" y="1323601"/>
                      <a:pt x="209029" y="1323229"/>
                      <a:pt x="209122" y="1322903"/>
                    </a:cubicBezTo>
                    <a:cubicBezTo>
                      <a:pt x="209145" y="1322716"/>
                      <a:pt x="209215" y="1322530"/>
                      <a:pt x="209238" y="1322344"/>
                    </a:cubicBezTo>
                    <a:cubicBezTo>
                      <a:pt x="209332" y="1321901"/>
                      <a:pt x="209425" y="1321482"/>
                      <a:pt x="209518" y="1320993"/>
                    </a:cubicBezTo>
                    <a:cubicBezTo>
                      <a:pt x="209588" y="1320737"/>
                      <a:pt x="209611" y="1320457"/>
                      <a:pt x="209681" y="1320201"/>
                    </a:cubicBezTo>
                    <a:cubicBezTo>
                      <a:pt x="209914" y="1318827"/>
                      <a:pt x="210170" y="1317220"/>
                      <a:pt x="210450" y="1315450"/>
                    </a:cubicBezTo>
                    <a:cubicBezTo>
                      <a:pt x="210543" y="1314705"/>
                      <a:pt x="210659" y="1313913"/>
                      <a:pt x="210752" y="1313098"/>
                    </a:cubicBezTo>
                    <a:cubicBezTo>
                      <a:pt x="210822" y="1312352"/>
                      <a:pt x="210915" y="1311630"/>
                      <a:pt x="211008" y="1310838"/>
                    </a:cubicBezTo>
                    <a:cubicBezTo>
                      <a:pt x="211055" y="1310256"/>
                      <a:pt x="211125" y="1309651"/>
                      <a:pt x="211148" y="1309068"/>
                    </a:cubicBezTo>
                    <a:cubicBezTo>
                      <a:pt x="211218" y="1308463"/>
                      <a:pt x="211241" y="1307881"/>
                      <a:pt x="211311" y="1307275"/>
                    </a:cubicBezTo>
                    <a:cubicBezTo>
                      <a:pt x="211428" y="1305319"/>
                      <a:pt x="211474" y="1303432"/>
                      <a:pt x="211405" y="1301779"/>
                    </a:cubicBezTo>
                    <a:cubicBezTo>
                      <a:pt x="211428" y="1301313"/>
                      <a:pt x="211405" y="1300870"/>
                      <a:pt x="211381" y="1300474"/>
                    </a:cubicBezTo>
                    <a:cubicBezTo>
                      <a:pt x="211311" y="1299519"/>
                      <a:pt x="211195" y="1298681"/>
                      <a:pt x="211008" y="1297912"/>
                    </a:cubicBezTo>
                    <a:cubicBezTo>
                      <a:pt x="210846" y="1297144"/>
                      <a:pt x="210659" y="1296422"/>
                      <a:pt x="210450" y="1295723"/>
                    </a:cubicBezTo>
                    <a:cubicBezTo>
                      <a:pt x="210286" y="1295257"/>
                      <a:pt x="210170" y="1294815"/>
                      <a:pt x="210007" y="1294349"/>
                    </a:cubicBezTo>
                    <a:cubicBezTo>
                      <a:pt x="209961" y="1294070"/>
                      <a:pt x="209867" y="1293790"/>
                      <a:pt x="209727" y="1293511"/>
                    </a:cubicBezTo>
                    <a:cubicBezTo>
                      <a:pt x="209611" y="1293184"/>
                      <a:pt x="209518" y="1292835"/>
                      <a:pt x="209402" y="1292509"/>
                    </a:cubicBezTo>
                    <a:cubicBezTo>
                      <a:pt x="208610" y="1290157"/>
                      <a:pt x="207934" y="1287455"/>
                      <a:pt x="207934" y="1283007"/>
                    </a:cubicBezTo>
                    <a:cubicBezTo>
                      <a:pt x="207934" y="1280212"/>
                      <a:pt x="208167" y="1278512"/>
                      <a:pt x="208610" y="1277277"/>
                    </a:cubicBezTo>
                    <a:cubicBezTo>
                      <a:pt x="208889" y="1276532"/>
                      <a:pt x="209332" y="1275973"/>
                      <a:pt x="209821" y="1275437"/>
                    </a:cubicBezTo>
                    <a:cubicBezTo>
                      <a:pt x="210962" y="1274203"/>
                      <a:pt x="212732" y="1273225"/>
                      <a:pt x="215201" y="1270709"/>
                    </a:cubicBezTo>
                    <a:lnTo>
                      <a:pt x="215760" y="1270174"/>
                    </a:lnTo>
                    <a:cubicBezTo>
                      <a:pt x="215946" y="1269987"/>
                      <a:pt x="216132" y="1269755"/>
                      <a:pt x="216342" y="1269545"/>
                    </a:cubicBezTo>
                    <a:cubicBezTo>
                      <a:pt x="216622" y="1269242"/>
                      <a:pt x="216924" y="1268893"/>
                      <a:pt x="217273" y="1268613"/>
                    </a:cubicBezTo>
                    <a:cubicBezTo>
                      <a:pt x="218228" y="1267705"/>
                      <a:pt x="219277" y="1266890"/>
                      <a:pt x="220464" y="1266121"/>
                    </a:cubicBezTo>
                    <a:cubicBezTo>
                      <a:pt x="226566" y="1261999"/>
                      <a:pt x="234788" y="1259390"/>
                      <a:pt x="238561" y="1255408"/>
                    </a:cubicBezTo>
                    <a:cubicBezTo>
                      <a:pt x="238863" y="1255082"/>
                      <a:pt x="239166" y="1254756"/>
                      <a:pt x="239422" y="1254383"/>
                    </a:cubicBezTo>
                    <a:cubicBezTo>
                      <a:pt x="239702" y="1253987"/>
                      <a:pt x="239842" y="1253638"/>
                      <a:pt x="239912" y="1253288"/>
                    </a:cubicBezTo>
                    <a:cubicBezTo>
                      <a:pt x="239935" y="1253172"/>
                      <a:pt x="239935" y="1253056"/>
                      <a:pt x="239935" y="1252962"/>
                    </a:cubicBezTo>
                    <a:cubicBezTo>
                      <a:pt x="239935" y="1252753"/>
                      <a:pt x="239912" y="1252566"/>
                      <a:pt x="239818" y="1252380"/>
                    </a:cubicBezTo>
                    <a:cubicBezTo>
                      <a:pt x="239772" y="1252194"/>
                      <a:pt x="239632" y="1252008"/>
                      <a:pt x="239492" y="1251845"/>
                    </a:cubicBezTo>
                    <a:cubicBezTo>
                      <a:pt x="239353" y="1251728"/>
                      <a:pt x="239236" y="1251588"/>
                      <a:pt x="239073" y="1251472"/>
                    </a:cubicBezTo>
                    <a:cubicBezTo>
                      <a:pt x="238607" y="1251146"/>
                      <a:pt x="238002" y="1250866"/>
                      <a:pt x="237280" y="1250610"/>
                    </a:cubicBezTo>
                    <a:cubicBezTo>
                      <a:pt x="236977" y="1250517"/>
                      <a:pt x="236674" y="1250424"/>
                      <a:pt x="236325" y="1250354"/>
                    </a:cubicBezTo>
                    <a:cubicBezTo>
                      <a:pt x="235929" y="1250237"/>
                      <a:pt x="235533" y="1250144"/>
                      <a:pt x="235137" y="1250074"/>
                    </a:cubicBezTo>
                    <a:cubicBezTo>
                      <a:pt x="234764" y="1250028"/>
                      <a:pt x="234392" y="1249958"/>
                      <a:pt x="233973" y="1249911"/>
                    </a:cubicBezTo>
                    <a:cubicBezTo>
                      <a:pt x="232715" y="1249725"/>
                      <a:pt x="231364" y="1249585"/>
                      <a:pt x="229990" y="1249492"/>
                    </a:cubicBezTo>
                    <a:cubicBezTo>
                      <a:pt x="227614" y="1249352"/>
                      <a:pt x="225239" y="1249306"/>
                      <a:pt x="223329" y="1249306"/>
                    </a:cubicBezTo>
                    <a:lnTo>
                      <a:pt x="220301" y="1249306"/>
                    </a:lnTo>
                    <a:cubicBezTo>
                      <a:pt x="219183" y="1249306"/>
                      <a:pt x="217553" y="1249632"/>
                      <a:pt x="215667" y="1249958"/>
                    </a:cubicBezTo>
                    <a:cubicBezTo>
                      <a:pt x="212383" y="1250517"/>
                      <a:pt x="208400" y="1251076"/>
                      <a:pt x="205442" y="1249911"/>
                    </a:cubicBezTo>
                    <a:cubicBezTo>
                      <a:pt x="204394" y="1249492"/>
                      <a:pt x="203439" y="1248887"/>
                      <a:pt x="202694" y="1247955"/>
                    </a:cubicBezTo>
                    <a:cubicBezTo>
                      <a:pt x="202345" y="1247489"/>
                      <a:pt x="202042" y="1247000"/>
                      <a:pt x="201762" y="1246371"/>
                    </a:cubicBezTo>
                    <a:cubicBezTo>
                      <a:pt x="201599" y="1246068"/>
                      <a:pt x="201483" y="1245719"/>
                      <a:pt x="201413" y="1245393"/>
                    </a:cubicBezTo>
                    <a:cubicBezTo>
                      <a:pt x="201320" y="1245044"/>
                      <a:pt x="201250" y="1244671"/>
                      <a:pt x="201180" y="1244275"/>
                    </a:cubicBezTo>
                    <a:cubicBezTo>
                      <a:pt x="201017" y="1243413"/>
                      <a:pt x="200970" y="1242645"/>
                      <a:pt x="200970" y="1241900"/>
                    </a:cubicBezTo>
                    <a:cubicBezTo>
                      <a:pt x="200970" y="1241434"/>
                      <a:pt x="200970" y="1241015"/>
                      <a:pt x="201017" y="1240572"/>
                    </a:cubicBezTo>
                    <a:cubicBezTo>
                      <a:pt x="201064" y="1240130"/>
                      <a:pt x="201110" y="1239757"/>
                      <a:pt x="201203" y="1239361"/>
                    </a:cubicBezTo>
                    <a:cubicBezTo>
                      <a:pt x="201296" y="1238988"/>
                      <a:pt x="201390" y="1238616"/>
                      <a:pt x="201506" y="1238243"/>
                    </a:cubicBezTo>
                    <a:cubicBezTo>
                      <a:pt x="201879" y="1237195"/>
                      <a:pt x="202391" y="1236240"/>
                      <a:pt x="202997" y="1235402"/>
                    </a:cubicBezTo>
                    <a:cubicBezTo>
                      <a:pt x="203393" y="1234866"/>
                      <a:pt x="203859" y="1234330"/>
                      <a:pt x="204324" y="1233841"/>
                    </a:cubicBezTo>
                    <a:cubicBezTo>
                      <a:pt x="206490" y="1231652"/>
                      <a:pt x="209145" y="1230138"/>
                      <a:pt x="210776" y="1228624"/>
                    </a:cubicBezTo>
                    <a:cubicBezTo>
                      <a:pt x="211008" y="1228438"/>
                      <a:pt x="211195" y="1228252"/>
                      <a:pt x="211381" y="1228019"/>
                    </a:cubicBezTo>
                    <a:cubicBezTo>
                      <a:pt x="214176" y="1224665"/>
                      <a:pt x="214665" y="1223524"/>
                      <a:pt x="216901" y="1221288"/>
                    </a:cubicBezTo>
                    <a:cubicBezTo>
                      <a:pt x="219183" y="1219005"/>
                      <a:pt x="215829" y="1211716"/>
                      <a:pt x="213244" y="1210574"/>
                    </a:cubicBezTo>
                    <a:cubicBezTo>
                      <a:pt x="210682" y="1209503"/>
                      <a:pt x="206234" y="1206126"/>
                      <a:pt x="206234" y="1201608"/>
                    </a:cubicBezTo>
                    <a:cubicBezTo>
                      <a:pt x="206234" y="1197089"/>
                      <a:pt x="207934" y="1188682"/>
                      <a:pt x="213244" y="1183092"/>
                    </a:cubicBezTo>
                    <a:cubicBezTo>
                      <a:pt x="218578" y="1177479"/>
                      <a:pt x="214665" y="1174638"/>
                      <a:pt x="213244" y="1171843"/>
                    </a:cubicBezTo>
                    <a:cubicBezTo>
                      <a:pt x="211824" y="1169048"/>
                      <a:pt x="205093" y="1167907"/>
                      <a:pt x="202880" y="1166253"/>
                    </a:cubicBezTo>
                    <a:cubicBezTo>
                      <a:pt x="200645" y="1164553"/>
                      <a:pt x="191072" y="1134765"/>
                      <a:pt x="192213" y="1131411"/>
                    </a:cubicBezTo>
                    <a:cubicBezTo>
                      <a:pt x="192493" y="1130573"/>
                      <a:pt x="193634" y="1130037"/>
                      <a:pt x="195334" y="1129641"/>
                    </a:cubicBezTo>
                    <a:cubicBezTo>
                      <a:pt x="195870" y="1129525"/>
                      <a:pt x="196545" y="1129362"/>
                      <a:pt x="197291" y="1129245"/>
                    </a:cubicBezTo>
                    <a:cubicBezTo>
                      <a:pt x="197617" y="1129175"/>
                      <a:pt x="198036" y="1129082"/>
                      <a:pt x="198432" y="1129012"/>
                    </a:cubicBezTo>
                    <a:lnTo>
                      <a:pt x="198478" y="1129012"/>
                    </a:lnTo>
                    <a:cubicBezTo>
                      <a:pt x="200039" y="1128686"/>
                      <a:pt x="201786" y="1128430"/>
                      <a:pt x="203486" y="1127871"/>
                    </a:cubicBezTo>
                    <a:cubicBezTo>
                      <a:pt x="204021" y="1127755"/>
                      <a:pt x="204534" y="1127592"/>
                      <a:pt x="205046" y="1127405"/>
                    </a:cubicBezTo>
                    <a:cubicBezTo>
                      <a:pt x="206188" y="1127079"/>
                      <a:pt x="207329" y="1126544"/>
                      <a:pt x="208353" y="1125938"/>
                    </a:cubicBezTo>
                    <a:cubicBezTo>
                      <a:pt x="209891" y="1125123"/>
                      <a:pt x="211218" y="1123982"/>
                      <a:pt x="212290" y="1122514"/>
                    </a:cubicBezTo>
                    <a:cubicBezTo>
                      <a:pt x="212639" y="1121955"/>
                      <a:pt x="212988" y="1121420"/>
                      <a:pt x="213244" y="1120744"/>
                    </a:cubicBezTo>
                    <a:cubicBezTo>
                      <a:pt x="217437" y="1111172"/>
                      <a:pt x="191072" y="1106141"/>
                      <a:pt x="191072" y="1106141"/>
                    </a:cubicBezTo>
                    <a:cubicBezTo>
                      <a:pt x="191072" y="1106141"/>
                      <a:pt x="190560" y="1096616"/>
                      <a:pt x="192213" y="1094916"/>
                    </a:cubicBezTo>
                    <a:cubicBezTo>
                      <a:pt x="193914" y="1093239"/>
                      <a:pt x="210752" y="1093239"/>
                      <a:pt x="216901" y="1091539"/>
                    </a:cubicBezTo>
                    <a:cubicBezTo>
                      <a:pt x="223073" y="1089885"/>
                      <a:pt x="213524" y="1079777"/>
                      <a:pt x="211381" y="1076377"/>
                    </a:cubicBezTo>
                    <a:cubicBezTo>
                      <a:pt x="209145" y="1073023"/>
                      <a:pt x="192213" y="1073023"/>
                      <a:pt x="187718" y="1070205"/>
                    </a:cubicBezTo>
                    <a:cubicBezTo>
                      <a:pt x="183200" y="1067363"/>
                      <a:pt x="170880" y="1060632"/>
                      <a:pt x="168038" y="1055043"/>
                    </a:cubicBezTo>
                    <a:cubicBezTo>
                      <a:pt x="165290" y="1049453"/>
                      <a:pt x="187718" y="1019106"/>
                      <a:pt x="193308" y="1011746"/>
                    </a:cubicBezTo>
                    <a:cubicBezTo>
                      <a:pt x="198944" y="1004503"/>
                      <a:pt x="220278" y="986477"/>
                      <a:pt x="228662" y="977533"/>
                    </a:cubicBezTo>
                    <a:cubicBezTo>
                      <a:pt x="237093" y="968567"/>
                      <a:pt x="248343" y="958459"/>
                      <a:pt x="252884" y="952776"/>
                    </a:cubicBezTo>
                    <a:cubicBezTo>
                      <a:pt x="257333" y="947186"/>
                      <a:pt x="252884" y="943576"/>
                      <a:pt x="252884" y="943576"/>
                    </a:cubicBezTo>
                    <a:lnTo>
                      <a:pt x="252092" y="941993"/>
                    </a:lnTo>
                    <a:cubicBezTo>
                      <a:pt x="251137" y="943017"/>
                      <a:pt x="250392" y="943646"/>
                      <a:pt x="250043" y="943576"/>
                    </a:cubicBezTo>
                    <a:cubicBezTo>
                      <a:pt x="248343" y="943297"/>
                      <a:pt x="233204" y="943576"/>
                      <a:pt x="233204" y="943576"/>
                    </a:cubicBezTo>
                    <a:cubicBezTo>
                      <a:pt x="233204" y="943576"/>
                      <a:pt x="204534" y="940455"/>
                      <a:pt x="202601" y="940455"/>
                    </a:cubicBezTo>
                    <a:cubicBezTo>
                      <a:pt x="200668" y="940455"/>
                      <a:pt x="194170" y="934866"/>
                      <a:pt x="190560" y="929486"/>
                    </a:cubicBezTo>
                    <a:cubicBezTo>
                      <a:pt x="186833" y="924152"/>
                      <a:pt x="187183" y="915465"/>
                      <a:pt x="185133" y="909596"/>
                    </a:cubicBezTo>
                    <a:cubicBezTo>
                      <a:pt x="183200" y="903657"/>
                      <a:pt x="179544" y="901957"/>
                      <a:pt x="178123" y="901444"/>
                    </a:cubicBezTo>
                    <a:cubicBezTo>
                      <a:pt x="176795" y="900816"/>
                      <a:pt x="166943" y="894085"/>
                      <a:pt x="166943" y="889636"/>
                    </a:cubicBezTo>
                    <a:cubicBezTo>
                      <a:pt x="166943" y="885188"/>
                      <a:pt x="177890" y="877595"/>
                      <a:pt x="178402" y="876175"/>
                    </a:cubicBezTo>
                    <a:cubicBezTo>
                      <a:pt x="179031" y="874754"/>
                      <a:pt x="177331" y="871656"/>
                      <a:pt x="174233" y="861292"/>
                    </a:cubicBezTo>
                    <a:cubicBezTo>
                      <a:pt x="171113" y="850905"/>
                      <a:pt x="166943" y="857030"/>
                      <a:pt x="163869" y="855074"/>
                    </a:cubicBezTo>
                    <a:cubicBezTo>
                      <a:pt x="160749" y="853117"/>
                      <a:pt x="149825" y="851184"/>
                      <a:pt x="146122" y="847248"/>
                    </a:cubicBezTo>
                    <a:cubicBezTo>
                      <a:pt x="142489" y="843266"/>
                      <a:pt x="143910" y="837397"/>
                      <a:pt x="141674" y="829804"/>
                    </a:cubicBezTo>
                    <a:cubicBezTo>
                      <a:pt x="139391" y="822258"/>
                      <a:pt x="136038" y="825891"/>
                      <a:pt x="132660" y="823073"/>
                    </a:cubicBezTo>
                    <a:cubicBezTo>
                      <a:pt x="129284" y="820302"/>
                      <a:pt x="128725" y="813268"/>
                      <a:pt x="128725" y="813268"/>
                    </a:cubicBezTo>
                    <a:cubicBezTo>
                      <a:pt x="133802" y="805675"/>
                      <a:pt x="137179" y="798060"/>
                      <a:pt x="142209" y="788837"/>
                    </a:cubicBezTo>
                    <a:cubicBezTo>
                      <a:pt x="147263" y="779614"/>
                      <a:pt x="145610" y="774490"/>
                      <a:pt x="148964" y="765244"/>
                    </a:cubicBezTo>
                    <a:cubicBezTo>
                      <a:pt x="152341" y="755998"/>
                      <a:pt x="155694" y="761005"/>
                      <a:pt x="161564" y="757651"/>
                    </a:cubicBezTo>
                    <a:cubicBezTo>
                      <a:pt x="167502" y="754251"/>
                      <a:pt x="173442" y="757651"/>
                      <a:pt x="175910" y="757651"/>
                    </a:cubicBezTo>
                    <a:cubicBezTo>
                      <a:pt x="178379" y="757651"/>
                      <a:pt x="183526" y="743351"/>
                      <a:pt x="182641" y="733243"/>
                    </a:cubicBezTo>
                    <a:cubicBezTo>
                      <a:pt x="181779" y="723112"/>
                      <a:pt x="178402" y="709627"/>
                      <a:pt x="175049" y="703711"/>
                    </a:cubicBezTo>
                    <a:cubicBezTo>
                      <a:pt x="171671" y="697842"/>
                      <a:pt x="159933" y="699542"/>
                      <a:pt x="148964" y="702104"/>
                    </a:cubicBezTo>
                    <a:cubicBezTo>
                      <a:pt x="137971" y="704596"/>
                      <a:pt x="127863" y="715566"/>
                      <a:pt x="125371" y="718081"/>
                    </a:cubicBezTo>
                    <a:cubicBezTo>
                      <a:pt x="122855" y="720573"/>
                      <a:pt x="109394" y="696980"/>
                      <a:pt x="106832" y="691996"/>
                    </a:cubicBezTo>
                    <a:cubicBezTo>
                      <a:pt x="104270" y="686872"/>
                      <a:pt x="90808" y="675134"/>
                      <a:pt x="86639" y="666633"/>
                    </a:cubicBezTo>
                    <a:cubicBezTo>
                      <a:pt x="82424" y="658295"/>
                      <a:pt x="82424" y="653172"/>
                      <a:pt x="82424" y="645230"/>
                    </a:cubicBezTo>
                    <a:cubicBezTo>
                      <a:pt x="82424" y="637288"/>
                      <a:pt x="80700" y="643064"/>
                      <a:pt x="73923" y="644787"/>
                    </a:cubicBezTo>
                    <a:cubicBezTo>
                      <a:pt x="67192" y="646487"/>
                      <a:pt x="61369" y="642272"/>
                      <a:pt x="56292" y="638056"/>
                    </a:cubicBezTo>
                    <a:cubicBezTo>
                      <a:pt x="51238" y="633818"/>
                      <a:pt x="70569" y="626202"/>
                      <a:pt x="78208" y="620356"/>
                    </a:cubicBezTo>
                    <a:cubicBezTo>
                      <a:pt x="85801" y="614487"/>
                      <a:pt x="91088" y="570678"/>
                      <a:pt x="91088" y="570678"/>
                    </a:cubicBezTo>
                    <a:cubicBezTo>
                      <a:pt x="91088" y="570678"/>
                      <a:pt x="91670" y="550462"/>
                      <a:pt x="90808" y="541961"/>
                    </a:cubicBezTo>
                    <a:cubicBezTo>
                      <a:pt x="89993" y="533623"/>
                      <a:pt x="91670" y="503276"/>
                      <a:pt x="90808" y="492283"/>
                    </a:cubicBezTo>
                    <a:cubicBezTo>
                      <a:pt x="89993" y="481314"/>
                      <a:pt x="80700" y="465337"/>
                      <a:pt x="76508" y="458606"/>
                    </a:cubicBezTo>
                    <a:cubicBezTo>
                      <a:pt x="72339" y="451875"/>
                      <a:pt x="56292" y="440882"/>
                      <a:pt x="47861" y="432498"/>
                    </a:cubicBezTo>
                    <a:cubicBezTo>
                      <a:pt x="39453" y="424043"/>
                      <a:pt x="36053" y="433336"/>
                      <a:pt x="29322" y="432498"/>
                    </a:cubicBezTo>
                    <a:cubicBezTo>
                      <a:pt x="22591" y="431636"/>
                      <a:pt x="8314" y="432498"/>
                      <a:pt x="8314" y="432498"/>
                    </a:cubicBezTo>
                    <a:lnTo>
                      <a:pt x="0" y="414122"/>
                    </a:lnTo>
                    <a:cubicBezTo>
                      <a:pt x="2306" y="411560"/>
                      <a:pt x="4518" y="408718"/>
                      <a:pt x="6568" y="405574"/>
                    </a:cubicBezTo>
                    <a:cubicBezTo>
                      <a:pt x="15860" y="391204"/>
                      <a:pt x="20914" y="392904"/>
                      <a:pt x="26760" y="386965"/>
                    </a:cubicBezTo>
                    <a:cubicBezTo>
                      <a:pt x="32699" y="381096"/>
                      <a:pt x="48746" y="376042"/>
                      <a:pt x="63023" y="367635"/>
                    </a:cubicBezTo>
                    <a:cubicBezTo>
                      <a:pt x="70848" y="363023"/>
                      <a:pt x="76927" y="355896"/>
                      <a:pt x="82377" y="348420"/>
                    </a:cubicBezTo>
                    <a:cubicBezTo>
                      <a:pt x="86826" y="342272"/>
                      <a:pt x="90855" y="335890"/>
                      <a:pt x="95024" y="330557"/>
                    </a:cubicBezTo>
                    <a:cubicBezTo>
                      <a:pt x="104270" y="318772"/>
                      <a:pt x="106040" y="313695"/>
                      <a:pt x="113563" y="301910"/>
                    </a:cubicBezTo>
                    <a:cubicBezTo>
                      <a:pt x="121132" y="290125"/>
                      <a:pt x="117778" y="286771"/>
                      <a:pt x="120294" y="279132"/>
                    </a:cubicBezTo>
                    <a:cubicBezTo>
                      <a:pt x="122855" y="271586"/>
                      <a:pt x="134593" y="262293"/>
                      <a:pt x="143094" y="250555"/>
                    </a:cubicBezTo>
                    <a:cubicBezTo>
                      <a:pt x="151432" y="238701"/>
                      <a:pt x="154809" y="231155"/>
                      <a:pt x="158210" y="221862"/>
                    </a:cubicBezTo>
                    <a:cubicBezTo>
                      <a:pt x="161564" y="212616"/>
                      <a:pt x="161564" y="197454"/>
                      <a:pt x="164941" y="184784"/>
                    </a:cubicBezTo>
                    <a:cubicBezTo>
                      <a:pt x="168318" y="172184"/>
                      <a:pt x="181779" y="154460"/>
                      <a:pt x="189395" y="140183"/>
                    </a:cubicBezTo>
                    <a:cubicBezTo>
                      <a:pt x="197011" y="125883"/>
                      <a:pt x="209611" y="79512"/>
                      <a:pt x="212103" y="55943"/>
                    </a:cubicBezTo>
                    <a:cubicBezTo>
                      <a:pt x="213524" y="42714"/>
                      <a:pt x="213384" y="18585"/>
                      <a:pt x="212918" y="0"/>
                    </a:cubicBezTo>
                    <a:cubicBezTo>
                      <a:pt x="214851" y="605"/>
                      <a:pt x="216808" y="1211"/>
                      <a:pt x="218624" y="1747"/>
                    </a:cubicBezTo>
                    <a:cubicBezTo>
                      <a:pt x="219719" y="2096"/>
                      <a:pt x="220721" y="2399"/>
                      <a:pt x="221815" y="2748"/>
                    </a:cubicBezTo>
                    <a:cubicBezTo>
                      <a:pt x="224656" y="3633"/>
                      <a:pt x="227405" y="4448"/>
                      <a:pt x="229967" y="5240"/>
                    </a:cubicBezTo>
                    <a:cubicBezTo>
                      <a:pt x="231224" y="5659"/>
                      <a:pt x="232529" y="6055"/>
                      <a:pt x="233740" y="6451"/>
                    </a:cubicBezTo>
                    <a:cubicBezTo>
                      <a:pt x="235044" y="6801"/>
                      <a:pt x="236185" y="7197"/>
                      <a:pt x="237326" y="7523"/>
                    </a:cubicBezTo>
                    <a:cubicBezTo>
                      <a:pt x="246549" y="10434"/>
                      <a:pt x="253140" y="12530"/>
                      <a:pt x="255912" y="13392"/>
                    </a:cubicBezTo>
                    <a:cubicBezTo>
                      <a:pt x="256261" y="13532"/>
                      <a:pt x="256494" y="13625"/>
                      <a:pt x="256727" y="13671"/>
                    </a:cubicBezTo>
                    <a:cubicBezTo>
                      <a:pt x="257007" y="13741"/>
                      <a:pt x="257123" y="13811"/>
                      <a:pt x="257193" y="13811"/>
                    </a:cubicBezTo>
                    <a:cubicBezTo>
                      <a:pt x="261036" y="15092"/>
                      <a:pt x="282858" y="28158"/>
                      <a:pt x="285025" y="29369"/>
                    </a:cubicBezTo>
                    <a:cubicBezTo>
                      <a:pt x="287121" y="30673"/>
                      <a:pt x="296809" y="48374"/>
                      <a:pt x="299721" y="50866"/>
                    </a:cubicBezTo>
                    <a:cubicBezTo>
                      <a:pt x="302678" y="53381"/>
                      <a:pt x="307732" y="49165"/>
                      <a:pt x="310690" y="44996"/>
                    </a:cubicBezTo>
                    <a:cubicBezTo>
                      <a:pt x="313648" y="40781"/>
                      <a:pt x="325060" y="34912"/>
                      <a:pt x="330510" y="35308"/>
                    </a:cubicBezTo>
                    <a:cubicBezTo>
                      <a:pt x="335983" y="35704"/>
                      <a:pt x="357457" y="66447"/>
                      <a:pt x="365026" y="76951"/>
                    </a:cubicBezTo>
                    <a:cubicBezTo>
                      <a:pt x="372619" y="87548"/>
                      <a:pt x="392858" y="129656"/>
                      <a:pt x="392462" y="132614"/>
                    </a:cubicBezTo>
                    <a:cubicBezTo>
                      <a:pt x="391996" y="135525"/>
                      <a:pt x="391554" y="144818"/>
                      <a:pt x="391158" y="147729"/>
                    </a:cubicBezTo>
                    <a:cubicBezTo>
                      <a:pt x="390692" y="150687"/>
                      <a:pt x="399589" y="155741"/>
                      <a:pt x="399589" y="155741"/>
                    </a:cubicBezTo>
                    <a:lnTo>
                      <a:pt x="402966" y="154926"/>
                    </a:lnTo>
                    <a:cubicBezTo>
                      <a:pt x="402966" y="154926"/>
                      <a:pt x="418128" y="148987"/>
                      <a:pt x="419805" y="149476"/>
                    </a:cubicBezTo>
                    <a:cubicBezTo>
                      <a:pt x="421505" y="149872"/>
                      <a:pt x="425254" y="157814"/>
                      <a:pt x="425254" y="157814"/>
                    </a:cubicBezTo>
                    <a:cubicBezTo>
                      <a:pt x="425254" y="157814"/>
                      <a:pt x="441231" y="150291"/>
                      <a:pt x="447962" y="143537"/>
                    </a:cubicBezTo>
                    <a:cubicBezTo>
                      <a:pt x="454740" y="136806"/>
                      <a:pt x="457278" y="137225"/>
                      <a:pt x="467805" y="133848"/>
                    </a:cubicBezTo>
                    <a:cubicBezTo>
                      <a:pt x="478309" y="130448"/>
                      <a:pt x="487998" y="138483"/>
                      <a:pt x="496895" y="141860"/>
                    </a:cubicBezTo>
                    <a:cubicBezTo>
                      <a:pt x="505745" y="145214"/>
                      <a:pt x="541099" y="164545"/>
                      <a:pt x="541099" y="164545"/>
                    </a:cubicBezTo>
                    <a:cubicBezTo>
                      <a:pt x="541099" y="164545"/>
                      <a:pt x="561339" y="172184"/>
                      <a:pt x="563016" y="172184"/>
                    </a:cubicBezTo>
                    <a:cubicBezTo>
                      <a:pt x="563155" y="172184"/>
                      <a:pt x="563342" y="172184"/>
                      <a:pt x="563761" y="172254"/>
                    </a:cubicBezTo>
                    <a:cubicBezTo>
                      <a:pt x="563971" y="172254"/>
                      <a:pt x="564180" y="172254"/>
                      <a:pt x="564436" y="172300"/>
                    </a:cubicBezTo>
                    <a:cubicBezTo>
                      <a:pt x="564902" y="172370"/>
                      <a:pt x="565507" y="172463"/>
                      <a:pt x="566253" y="172533"/>
                    </a:cubicBezTo>
                    <a:cubicBezTo>
                      <a:pt x="566323" y="172533"/>
                      <a:pt x="566462" y="172580"/>
                      <a:pt x="566602" y="172580"/>
                    </a:cubicBezTo>
                    <a:cubicBezTo>
                      <a:pt x="566882" y="172580"/>
                      <a:pt x="567115" y="172650"/>
                      <a:pt x="567394" y="172650"/>
                    </a:cubicBezTo>
                    <a:cubicBezTo>
                      <a:pt x="568209" y="172813"/>
                      <a:pt x="569094" y="172929"/>
                      <a:pt x="570026" y="172999"/>
                    </a:cubicBezTo>
                    <a:cubicBezTo>
                      <a:pt x="571773" y="173209"/>
                      <a:pt x="573729" y="173442"/>
                      <a:pt x="575895" y="173721"/>
                    </a:cubicBezTo>
                    <a:cubicBezTo>
                      <a:pt x="576454" y="173791"/>
                      <a:pt x="576966" y="173861"/>
                      <a:pt x="577502" y="173954"/>
                    </a:cubicBezTo>
                    <a:cubicBezTo>
                      <a:pt x="581019" y="174350"/>
                      <a:pt x="584862" y="174862"/>
                      <a:pt x="588611" y="175328"/>
                    </a:cubicBezTo>
                    <a:cubicBezTo>
                      <a:pt x="589985" y="175561"/>
                      <a:pt x="591336" y="175677"/>
                      <a:pt x="592594" y="175840"/>
                    </a:cubicBezTo>
                    <a:cubicBezTo>
                      <a:pt x="593293" y="175957"/>
                      <a:pt x="593968" y="176027"/>
                      <a:pt x="594643" y="176073"/>
                    </a:cubicBezTo>
                    <a:cubicBezTo>
                      <a:pt x="594760" y="176167"/>
                      <a:pt x="594900" y="176167"/>
                      <a:pt x="595039" y="176167"/>
                    </a:cubicBezTo>
                    <a:cubicBezTo>
                      <a:pt x="596181" y="176283"/>
                      <a:pt x="597322" y="176423"/>
                      <a:pt x="598416" y="176562"/>
                    </a:cubicBezTo>
                    <a:cubicBezTo>
                      <a:pt x="598999" y="176702"/>
                      <a:pt x="599628" y="176749"/>
                      <a:pt x="600140" y="176749"/>
                    </a:cubicBezTo>
                    <a:cubicBezTo>
                      <a:pt x="601630" y="177028"/>
                      <a:pt x="603051" y="177168"/>
                      <a:pt x="604332" y="177308"/>
                    </a:cubicBezTo>
                    <a:cubicBezTo>
                      <a:pt x="605077" y="177448"/>
                      <a:pt x="605823" y="177494"/>
                      <a:pt x="606405" y="177564"/>
                    </a:cubicBezTo>
                    <a:cubicBezTo>
                      <a:pt x="606568" y="177657"/>
                      <a:pt x="606685" y="177657"/>
                      <a:pt x="606824" y="177657"/>
                    </a:cubicBezTo>
                    <a:cubicBezTo>
                      <a:pt x="608455" y="177774"/>
                      <a:pt x="609712" y="177960"/>
                      <a:pt x="610620" y="178053"/>
                    </a:cubicBezTo>
                    <a:cubicBezTo>
                      <a:pt x="618213" y="178915"/>
                      <a:pt x="638452" y="187765"/>
                      <a:pt x="640921" y="189908"/>
                    </a:cubicBezTo>
                    <a:cubicBezTo>
                      <a:pt x="641480" y="190374"/>
                      <a:pt x="643087" y="191002"/>
                      <a:pt x="645369" y="191748"/>
                    </a:cubicBezTo>
                    <a:cubicBezTo>
                      <a:pt x="646045" y="191934"/>
                      <a:pt x="646790" y="192213"/>
                      <a:pt x="647582" y="192470"/>
                    </a:cubicBezTo>
                    <a:cubicBezTo>
                      <a:pt x="648327" y="192656"/>
                      <a:pt x="649236" y="192935"/>
                      <a:pt x="650097" y="193215"/>
                    </a:cubicBezTo>
                    <a:cubicBezTo>
                      <a:pt x="650377" y="193285"/>
                      <a:pt x="650610" y="193355"/>
                      <a:pt x="650959" y="193401"/>
                    </a:cubicBezTo>
                    <a:cubicBezTo>
                      <a:pt x="651704" y="193634"/>
                      <a:pt x="652450" y="193820"/>
                      <a:pt x="653172" y="194030"/>
                    </a:cubicBezTo>
                    <a:cubicBezTo>
                      <a:pt x="656991" y="195008"/>
                      <a:pt x="661346" y="196103"/>
                      <a:pt x="665725" y="197104"/>
                    </a:cubicBezTo>
                    <a:cubicBezTo>
                      <a:pt x="667425" y="197454"/>
                      <a:pt x="669102" y="197850"/>
                      <a:pt x="670802" y="198199"/>
                    </a:cubicBezTo>
                    <a:cubicBezTo>
                      <a:pt x="670849" y="198199"/>
                      <a:pt x="670965" y="198199"/>
                      <a:pt x="671058" y="198269"/>
                    </a:cubicBezTo>
                    <a:cubicBezTo>
                      <a:pt x="671524" y="198315"/>
                      <a:pt x="671990" y="198478"/>
                      <a:pt x="672386" y="198525"/>
                    </a:cubicBezTo>
                    <a:cubicBezTo>
                      <a:pt x="672619" y="198595"/>
                      <a:pt x="672805" y="198595"/>
                      <a:pt x="673015" y="198665"/>
                    </a:cubicBezTo>
                    <a:cubicBezTo>
                      <a:pt x="674971" y="198991"/>
                      <a:pt x="676904" y="199340"/>
                      <a:pt x="678721" y="199690"/>
                    </a:cubicBezTo>
                    <a:cubicBezTo>
                      <a:pt x="680421" y="199946"/>
                      <a:pt x="681981" y="200202"/>
                      <a:pt x="683449" y="200412"/>
                    </a:cubicBezTo>
                    <a:cubicBezTo>
                      <a:pt x="685615" y="200761"/>
                      <a:pt x="688433" y="200761"/>
                      <a:pt x="691670" y="200551"/>
                    </a:cubicBezTo>
                    <a:cubicBezTo>
                      <a:pt x="692695" y="200551"/>
                      <a:pt x="693720" y="200481"/>
                      <a:pt x="694768" y="200365"/>
                    </a:cubicBezTo>
                    <a:cubicBezTo>
                      <a:pt x="695606" y="200295"/>
                      <a:pt x="696468" y="200202"/>
                      <a:pt x="697330" y="200132"/>
                    </a:cubicBezTo>
                    <a:cubicBezTo>
                      <a:pt x="698564" y="200016"/>
                      <a:pt x="699892" y="199899"/>
                      <a:pt x="701196" y="199690"/>
                    </a:cubicBezTo>
                    <a:cubicBezTo>
                      <a:pt x="705132" y="199224"/>
                      <a:pt x="709464" y="198525"/>
                      <a:pt x="713842" y="197850"/>
                    </a:cubicBezTo>
                    <a:cubicBezTo>
                      <a:pt x="716008" y="197524"/>
                      <a:pt x="718081" y="197174"/>
                      <a:pt x="720317" y="196778"/>
                    </a:cubicBezTo>
                    <a:cubicBezTo>
                      <a:pt x="723904" y="196196"/>
                      <a:pt x="727467" y="195567"/>
                      <a:pt x="731031" y="194892"/>
                    </a:cubicBezTo>
                    <a:cubicBezTo>
                      <a:pt x="732847" y="194612"/>
                      <a:pt x="734664" y="194263"/>
                      <a:pt x="736504" y="193960"/>
                    </a:cubicBezTo>
                    <a:cubicBezTo>
                      <a:pt x="739462" y="193471"/>
                      <a:pt x="742373" y="192935"/>
                      <a:pt x="745168" y="192470"/>
                    </a:cubicBezTo>
                    <a:cubicBezTo>
                      <a:pt x="748009" y="191981"/>
                      <a:pt x="750711" y="191585"/>
                      <a:pt x="753272" y="191189"/>
                    </a:cubicBezTo>
                    <a:cubicBezTo>
                      <a:pt x="754577" y="191002"/>
                      <a:pt x="755835" y="190793"/>
                      <a:pt x="756976" y="190653"/>
                    </a:cubicBezTo>
                    <a:cubicBezTo>
                      <a:pt x="759328" y="190327"/>
                      <a:pt x="761541" y="190047"/>
                      <a:pt x="763520" y="189908"/>
                    </a:cubicBezTo>
                    <a:cubicBezTo>
                      <a:pt x="783736" y="188161"/>
                      <a:pt x="820395" y="191119"/>
                      <a:pt x="827941" y="191515"/>
                    </a:cubicBezTo>
                    <a:cubicBezTo>
                      <a:pt x="835510" y="191981"/>
                      <a:pt x="870072" y="219346"/>
                      <a:pt x="889403" y="231550"/>
                    </a:cubicBezTo>
                    <a:cubicBezTo>
                      <a:pt x="908804" y="243824"/>
                      <a:pt x="937055" y="266532"/>
                      <a:pt x="941247" y="269024"/>
                    </a:cubicBezTo>
                    <a:cubicBezTo>
                      <a:pt x="945486" y="271586"/>
                      <a:pt x="959786" y="278317"/>
                      <a:pt x="962744" y="279132"/>
                    </a:cubicBezTo>
                    <a:cubicBezTo>
                      <a:pt x="965679" y="279994"/>
                      <a:pt x="973644" y="291406"/>
                      <a:pt x="973644" y="291406"/>
                    </a:cubicBezTo>
                    <a:cubicBezTo>
                      <a:pt x="973644" y="291406"/>
                      <a:pt x="995606" y="315791"/>
                      <a:pt x="1001475" y="322545"/>
                    </a:cubicBezTo>
                    <a:cubicBezTo>
                      <a:pt x="1007345" y="329276"/>
                      <a:pt x="1014541" y="333049"/>
                      <a:pt x="1025045" y="337707"/>
                    </a:cubicBezTo>
                    <a:cubicBezTo>
                      <a:pt x="1035596" y="342342"/>
                      <a:pt x="1048661" y="351634"/>
                      <a:pt x="1054530" y="357899"/>
                    </a:cubicBezTo>
                    <a:cubicBezTo>
                      <a:pt x="1056417" y="359879"/>
                      <a:pt x="1059025" y="362441"/>
                      <a:pt x="1062007" y="365259"/>
                    </a:cubicBezTo>
                    <a:cubicBezTo>
                      <a:pt x="1062868" y="366051"/>
                      <a:pt x="1063893" y="367029"/>
                      <a:pt x="1064848" y="367891"/>
                    </a:cubicBezTo>
                    <a:cubicBezTo>
                      <a:pt x="1066455" y="369358"/>
                      <a:pt x="1068062" y="370919"/>
                      <a:pt x="1069692" y="372479"/>
                    </a:cubicBezTo>
                    <a:cubicBezTo>
                      <a:pt x="1073861" y="376322"/>
                      <a:pt x="1077704" y="380095"/>
                      <a:pt x="1079847" y="382773"/>
                    </a:cubicBezTo>
                    <a:cubicBezTo>
                      <a:pt x="1082874" y="386686"/>
                      <a:pt x="1090164" y="392415"/>
                      <a:pt x="1096639" y="396957"/>
                    </a:cubicBezTo>
                    <a:cubicBezTo>
                      <a:pt x="1100668" y="399752"/>
                      <a:pt x="1104534" y="401988"/>
                      <a:pt x="1106817" y="403012"/>
                    </a:cubicBezTo>
                    <a:cubicBezTo>
                      <a:pt x="1112686" y="405574"/>
                      <a:pt x="1125309" y="405970"/>
                      <a:pt x="1131225" y="412305"/>
                    </a:cubicBezTo>
                    <a:cubicBezTo>
                      <a:pt x="1137164" y="418570"/>
                      <a:pt x="1148063" y="416078"/>
                      <a:pt x="1165741" y="418570"/>
                    </a:cubicBezTo>
                    <a:cubicBezTo>
                      <a:pt x="1183441" y="421132"/>
                      <a:pt x="1187214" y="418174"/>
                      <a:pt x="1202376" y="415216"/>
                    </a:cubicBezTo>
                    <a:cubicBezTo>
                      <a:pt x="1217538" y="412305"/>
                      <a:pt x="1240735" y="416078"/>
                      <a:pt x="1248747" y="417778"/>
                    </a:cubicBezTo>
                    <a:cubicBezTo>
                      <a:pt x="1256712" y="419432"/>
                      <a:pt x="1274412" y="443840"/>
                      <a:pt x="1279490" y="451456"/>
                    </a:cubicBezTo>
                    <a:cubicBezTo>
                      <a:pt x="1284544" y="459025"/>
                      <a:pt x="1294256" y="496941"/>
                      <a:pt x="1299286" y="512523"/>
                    </a:cubicBezTo>
                    <a:cubicBezTo>
                      <a:pt x="1302174" y="521466"/>
                      <a:pt x="1309068" y="544267"/>
                      <a:pt x="1315240" y="566369"/>
                    </a:cubicBezTo>
                    <a:cubicBezTo>
                      <a:pt x="1319851" y="582556"/>
                      <a:pt x="1324090" y="598370"/>
                      <a:pt x="1326256" y="608152"/>
                    </a:cubicBezTo>
                    <a:cubicBezTo>
                      <a:pt x="1331310" y="631326"/>
                      <a:pt x="1330821" y="652776"/>
                      <a:pt x="1332987" y="669591"/>
                    </a:cubicBezTo>
                    <a:cubicBezTo>
                      <a:pt x="1333127" y="670895"/>
                      <a:pt x="1333197" y="672619"/>
                      <a:pt x="1333197" y="674785"/>
                    </a:cubicBezTo>
                    <a:close/>
                  </a:path>
                </a:pathLst>
              </a:custGeom>
              <a:solidFill>
                <a:srgbClr val="C00000"/>
              </a:solidFill>
              <a:ln w="3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C010FC77-5676-A67B-5D5B-B056BE12E84D}"/>
                  </a:ext>
                </a:extLst>
              </p:cNvPr>
              <p:cNvSpPr/>
              <p:nvPr/>
            </p:nvSpPr>
            <p:spPr>
              <a:xfrm>
                <a:off x="3368665" y="1113760"/>
                <a:ext cx="3595040" cy="2484381"/>
              </a:xfrm>
              <a:custGeom>
                <a:avLst/>
                <a:gdLst>
                  <a:gd name="connsiteX0" fmla="*/ 2777255 w 2779301"/>
                  <a:gd name="connsiteY0" fmla="*/ 1579739 h 1920659"/>
                  <a:gd name="connsiteX1" fmla="*/ 2753033 w 2779301"/>
                  <a:gd name="connsiteY1" fmla="*/ 1604496 h 1920659"/>
                  <a:gd name="connsiteX2" fmla="*/ 2717679 w 2779301"/>
                  <a:gd name="connsiteY2" fmla="*/ 1638709 h 1920659"/>
                  <a:gd name="connsiteX3" fmla="*/ 2692409 w 2779301"/>
                  <a:gd name="connsiteY3" fmla="*/ 1682006 h 1920659"/>
                  <a:gd name="connsiteX4" fmla="*/ 2712089 w 2779301"/>
                  <a:gd name="connsiteY4" fmla="*/ 1697168 h 1920659"/>
                  <a:gd name="connsiteX5" fmla="*/ 2735752 w 2779301"/>
                  <a:gd name="connsiteY5" fmla="*/ 1703339 h 1920659"/>
                  <a:gd name="connsiteX6" fmla="*/ 2741271 w 2779301"/>
                  <a:gd name="connsiteY6" fmla="*/ 1718501 h 1920659"/>
                  <a:gd name="connsiteX7" fmla="*/ 2716584 w 2779301"/>
                  <a:gd name="connsiteY7" fmla="*/ 1721878 h 1920659"/>
                  <a:gd name="connsiteX8" fmla="*/ 2715442 w 2779301"/>
                  <a:gd name="connsiteY8" fmla="*/ 1733104 h 1920659"/>
                  <a:gd name="connsiteX9" fmla="*/ 2737615 w 2779301"/>
                  <a:gd name="connsiteY9" fmla="*/ 1747707 h 1920659"/>
                  <a:gd name="connsiteX10" fmla="*/ 2736660 w 2779301"/>
                  <a:gd name="connsiteY10" fmla="*/ 1749477 h 1920659"/>
                  <a:gd name="connsiteX11" fmla="*/ 2732724 w 2779301"/>
                  <a:gd name="connsiteY11" fmla="*/ 1752901 h 1920659"/>
                  <a:gd name="connsiteX12" fmla="*/ 2729417 w 2779301"/>
                  <a:gd name="connsiteY12" fmla="*/ 1754368 h 1920659"/>
                  <a:gd name="connsiteX13" fmla="*/ 2727856 w 2779301"/>
                  <a:gd name="connsiteY13" fmla="*/ 1754834 h 1920659"/>
                  <a:gd name="connsiteX14" fmla="*/ 2722849 w 2779301"/>
                  <a:gd name="connsiteY14" fmla="*/ 1755975 h 1920659"/>
                  <a:gd name="connsiteX15" fmla="*/ 2722802 w 2779301"/>
                  <a:gd name="connsiteY15" fmla="*/ 1755975 h 1920659"/>
                  <a:gd name="connsiteX16" fmla="*/ 2721661 w 2779301"/>
                  <a:gd name="connsiteY16" fmla="*/ 1756208 h 1920659"/>
                  <a:gd name="connsiteX17" fmla="*/ 2719705 w 2779301"/>
                  <a:gd name="connsiteY17" fmla="*/ 1756604 h 1920659"/>
                  <a:gd name="connsiteX18" fmla="*/ 2716584 w 2779301"/>
                  <a:gd name="connsiteY18" fmla="*/ 1758374 h 1920659"/>
                  <a:gd name="connsiteX19" fmla="*/ 2727251 w 2779301"/>
                  <a:gd name="connsiteY19" fmla="*/ 1793216 h 1920659"/>
                  <a:gd name="connsiteX20" fmla="*/ 2737615 w 2779301"/>
                  <a:gd name="connsiteY20" fmla="*/ 1798806 h 1920659"/>
                  <a:gd name="connsiteX21" fmla="*/ 2737615 w 2779301"/>
                  <a:gd name="connsiteY21" fmla="*/ 1810055 h 1920659"/>
                  <a:gd name="connsiteX22" fmla="*/ 2730604 w 2779301"/>
                  <a:gd name="connsiteY22" fmla="*/ 1828571 h 1920659"/>
                  <a:gd name="connsiteX23" fmla="*/ 2737615 w 2779301"/>
                  <a:gd name="connsiteY23" fmla="*/ 1837537 h 1920659"/>
                  <a:gd name="connsiteX24" fmla="*/ 2741271 w 2779301"/>
                  <a:gd name="connsiteY24" fmla="*/ 1848251 h 1920659"/>
                  <a:gd name="connsiteX25" fmla="*/ 2735752 w 2779301"/>
                  <a:gd name="connsiteY25" fmla="*/ 1854981 h 1920659"/>
                  <a:gd name="connsiteX26" fmla="*/ 2735705 w 2779301"/>
                  <a:gd name="connsiteY26" fmla="*/ 1854981 h 1920659"/>
                  <a:gd name="connsiteX27" fmla="*/ 2709504 w 2779301"/>
                  <a:gd name="connsiteY27" fmla="*/ 1851348 h 1920659"/>
                  <a:gd name="connsiteX28" fmla="*/ 2685119 w 2779301"/>
                  <a:gd name="connsiteY28" fmla="*/ 1853840 h 1920659"/>
                  <a:gd name="connsiteX29" fmla="*/ 2681928 w 2779301"/>
                  <a:gd name="connsiteY29" fmla="*/ 1854958 h 1920659"/>
                  <a:gd name="connsiteX30" fmla="*/ 2679250 w 2779301"/>
                  <a:gd name="connsiteY30" fmla="*/ 1856356 h 1920659"/>
                  <a:gd name="connsiteX31" fmla="*/ 2677270 w 2779301"/>
                  <a:gd name="connsiteY31" fmla="*/ 1857497 h 1920659"/>
                  <a:gd name="connsiteX32" fmla="*/ 2655587 w 2779301"/>
                  <a:gd name="connsiteY32" fmla="*/ 1874918 h 1920659"/>
                  <a:gd name="connsiteX33" fmla="*/ 2654469 w 2779301"/>
                  <a:gd name="connsiteY33" fmla="*/ 1875943 h 1920659"/>
                  <a:gd name="connsiteX34" fmla="*/ 2654446 w 2779301"/>
                  <a:gd name="connsiteY34" fmla="*/ 1875943 h 1920659"/>
                  <a:gd name="connsiteX35" fmla="*/ 2650417 w 2779301"/>
                  <a:gd name="connsiteY35" fmla="*/ 1878109 h 1920659"/>
                  <a:gd name="connsiteX36" fmla="*/ 2650417 w 2779301"/>
                  <a:gd name="connsiteY36" fmla="*/ 1878109 h 1920659"/>
                  <a:gd name="connsiteX37" fmla="*/ 2636116 w 2779301"/>
                  <a:gd name="connsiteY37" fmla="*/ 1879529 h 1920659"/>
                  <a:gd name="connsiteX38" fmla="*/ 2635860 w 2779301"/>
                  <a:gd name="connsiteY38" fmla="*/ 1879529 h 1920659"/>
                  <a:gd name="connsiteX39" fmla="*/ 2631319 w 2779301"/>
                  <a:gd name="connsiteY39" fmla="*/ 1879273 h 1920659"/>
                  <a:gd name="connsiteX40" fmla="*/ 2631016 w 2779301"/>
                  <a:gd name="connsiteY40" fmla="*/ 1879273 h 1920659"/>
                  <a:gd name="connsiteX41" fmla="*/ 2628361 w 2779301"/>
                  <a:gd name="connsiteY41" fmla="*/ 1879157 h 1920659"/>
                  <a:gd name="connsiteX42" fmla="*/ 2627057 w 2779301"/>
                  <a:gd name="connsiteY42" fmla="*/ 1879110 h 1920659"/>
                  <a:gd name="connsiteX43" fmla="*/ 2620209 w 2779301"/>
                  <a:gd name="connsiteY43" fmla="*/ 1878109 h 1920659"/>
                  <a:gd name="connsiteX44" fmla="*/ 2618509 w 2779301"/>
                  <a:gd name="connsiteY44" fmla="*/ 1877317 h 1920659"/>
                  <a:gd name="connsiteX45" fmla="*/ 2618183 w 2779301"/>
                  <a:gd name="connsiteY45" fmla="*/ 1877130 h 1920659"/>
                  <a:gd name="connsiteX46" fmla="*/ 2617205 w 2779301"/>
                  <a:gd name="connsiteY46" fmla="*/ 1876525 h 1920659"/>
                  <a:gd name="connsiteX47" fmla="*/ 2611825 w 2779301"/>
                  <a:gd name="connsiteY47" fmla="*/ 1872379 h 1920659"/>
                  <a:gd name="connsiteX48" fmla="*/ 2607563 w 2779301"/>
                  <a:gd name="connsiteY48" fmla="*/ 1869980 h 1920659"/>
                  <a:gd name="connsiteX49" fmla="*/ 2593938 w 2779301"/>
                  <a:gd name="connsiteY49" fmla="*/ 1868979 h 1920659"/>
                  <a:gd name="connsiteX50" fmla="*/ 2591679 w 2779301"/>
                  <a:gd name="connsiteY50" fmla="*/ 1873800 h 1920659"/>
                  <a:gd name="connsiteX51" fmla="*/ 2592634 w 2779301"/>
                  <a:gd name="connsiteY51" fmla="*/ 1877410 h 1920659"/>
                  <a:gd name="connsiteX52" fmla="*/ 2592820 w 2779301"/>
                  <a:gd name="connsiteY52" fmla="*/ 1877946 h 1920659"/>
                  <a:gd name="connsiteX53" fmla="*/ 2593286 w 2779301"/>
                  <a:gd name="connsiteY53" fmla="*/ 1879553 h 1920659"/>
                  <a:gd name="connsiteX54" fmla="*/ 2593612 w 2779301"/>
                  <a:gd name="connsiteY54" fmla="*/ 1880764 h 1920659"/>
                  <a:gd name="connsiteX55" fmla="*/ 2593938 w 2779301"/>
                  <a:gd name="connsiteY55" fmla="*/ 1882604 h 1920659"/>
                  <a:gd name="connsiteX56" fmla="*/ 2593333 w 2779301"/>
                  <a:gd name="connsiteY56" fmla="*/ 1886656 h 1920659"/>
                  <a:gd name="connsiteX57" fmla="*/ 2592517 w 2779301"/>
                  <a:gd name="connsiteY57" fmla="*/ 1888077 h 1920659"/>
                  <a:gd name="connsiteX58" fmla="*/ 2592308 w 2779301"/>
                  <a:gd name="connsiteY58" fmla="*/ 1889987 h 1920659"/>
                  <a:gd name="connsiteX59" fmla="*/ 2592541 w 2779301"/>
                  <a:gd name="connsiteY59" fmla="*/ 1891104 h 1920659"/>
                  <a:gd name="connsiteX60" fmla="*/ 2592727 w 2779301"/>
                  <a:gd name="connsiteY60" fmla="*/ 1891663 h 1920659"/>
                  <a:gd name="connsiteX61" fmla="*/ 2593100 w 2779301"/>
                  <a:gd name="connsiteY61" fmla="*/ 1892712 h 1920659"/>
                  <a:gd name="connsiteX62" fmla="*/ 2593426 w 2779301"/>
                  <a:gd name="connsiteY62" fmla="*/ 1893597 h 1920659"/>
                  <a:gd name="connsiteX63" fmla="*/ 2593938 w 2779301"/>
                  <a:gd name="connsiteY63" fmla="*/ 1895902 h 1920659"/>
                  <a:gd name="connsiteX64" fmla="*/ 2593938 w 2779301"/>
                  <a:gd name="connsiteY64" fmla="*/ 1897439 h 1920659"/>
                  <a:gd name="connsiteX65" fmla="*/ 2593635 w 2779301"/>
                  <a:gd name="connsiteY65" fmla="*/ 1898977 h 1920659"/>
                  <a:gd name="connsiteX66" fmla="*/ 2593635 w 2779301"/>
                  <a:gd name="connsiteY66" fmla="*/ 1899023 h 1920659"/>
                  <a:gd name="connsiteX67" fmla="*/ 2593333 w 2779301"/>
                  <a:gd name="connsiteY67" fmla="*/ 1899885 h 1920659"/>
                  <a:gd name="connsiteX68" fmla="*/ 2592867 w 2779301"/>
                  <a:gd name="connsiteY68" fmla="*/ 1900747 h 1920659"/>
                  <a:gd name="connsiteX69" fmla="*/ 2592541 w 2779301"/>
                  <a:gd name="connsiteY69" fmla="*/ 1901073 h 1920659"/>
                  <a:gd name="connsiteX70" fmla="*/ 2580989 w 2779301"/>
                  <a:gd name="connsiteY70" fmla="*/ 1895460 h 1920659"/>
                  <a:gd name="connsiteX71" fmla="*/ 2580174 w 2779301"/>
                  <a:gd name="connsiteY71" fmla="*/ 1894598 h 1920659"/>
                  <a:gd name="connsiteX72" fmla="*/ 2580034 w 2779301"/>
                  <a:gd name="connsiteY72" fmla="*/ 1894482 h 1920659"/>
                  <a:gd name="connsiteX73" fmla="*/ 2579941 w 2779301"/>
                  <a:gd name="connsiteY73" fmla="*/ 1894388 h 1920659"/>
                  <a:gd name="connsiteX74" fmla="*/ 2579894 w 2779301"/>
                  <a:gd name="connsiteY74" fmla="*/ 1894295 h 1920659"/>
                  <a:gd name="connsiteX75" fmla="*/ 2579847 w 2779301"/>
                  <a:gd name="connsiteY75" fmla="*/ 1894295 h 1920659"/>
                  <a:gd name="connsiteX76" fmla="*/ 2578054 w 2779301"/>
                  <a:gd name="connsiteY76" fmla="*/ 1893643 h 1920659"/>
                  <a:gd name="connsiteX77" fmla="*/ 2577006 w 2779301"/>
                  <a:gd name="connsiteY77" fmla="*/ 1893224 h 1920659"/>
                  <a:gd name="connsiteX78" fmla="*/ 2575725 w 2779301"/>
                  <a:gd name="connsiteY78" fmla="*/ 1892781 h 1920659"/>
                  <a:gd name="connsiteX79" fmla="*/ 2574747 w 2779301"/>
                  <a:gd name="connsiteY79" fmla="*/ 1892432 h 1920659"/>
                  <a:gd name="connsiteX80" fmla="*/ 2574747 w 2779301"/>
                  <a:gd name="connsiteY80" fmla="*/ 1892432 h 1920659"/>
                  <a:gd name="connsiteX81" fmla="*/ 2570182 w 2779301"/>
                  <a:gd name="connsiteY81" fmla="*/ 1890755 h 1920659"/>
                  <a:gd name="connsiteX82" fmla="*/ 2564616 w 2779301"/>
                  <a:gd name="connsiteY82" fmla="*/ 1888799 h 1920659"/>
                  <a:gd name="connsiteX83" fmla="*/ 2560656 w 2779301"/>
                  <a:gd name="connsiteY83" fmla="*/ 1887401 h 1920659"/>
                  <a:gd name="connsiteX84" fmla="*/ 2533547 w 2779301"/>
                  <a:gd name="connsiteY84" fmla="*/ 1879110 h 1920659"/>
                  <a:gd name="connsiteX85" fmla="*/ 2522134 w 2779301"/>
                  <a:gd name="connsiteY85" fmla="*/ 1883000 h 1920659"/>
                  <a:gd name="connsiteX86" fmla="*/ 2520854 w 2779301"/>
                  <a:gd name="connsiteY86" fmla="*/ 1883465 h 1920659"/>
                  <a:gd name="connsiteX87" fmla="*/ 2512958 w 2779301"/>
                  <a:gd name="connsiteY87" fmla="*/ 1884164 h 1920659"/>
                  <a:gd name="connsiteX88" fmla="*/ 2511025 w 2779301"/>
                  <a:gd name="connsiteY88" fmla="*/ 1884001 h 1920659"/>
                  <a:gd name="connsiteX89" fmla="*/ 2503269 w 2779301"/>
                  <a:gd name="connsiteY89" fmla="*/ 1882231 h 1920659"/>
                  <a:gd name="connsiteX90" fmla="*/ 2501872 w 2779301"/>
                  <a:gd name="connsiteY90" fmla="*/ 1881672 h 1920659"/>
                  <a:gd name="connsiteX91" fmla="*/ 2493907 w 2779301"/>
                  <a:gd name="connsiteY91" fmla="*/ 1876548 h 1920659"/>
                  <a:gd name="connsiteX92" fmla="*/ 2492742 w 2779301"/>
                  <a:gd name="connsiteY92" fmla="*/ 1875454 h 1920659"/>
                  <a:gd name="connsiteX93" fmla="*/ 2491764 w 2779301"/>
                  <a:gd name="connsiteY93" fmla="*/ 1874382 h 1920659"/>
                  <a:gd name="connsiteX94" fmla="*/ 2491741 w 2779301"/>
                  <a:gd name="connsiteY94" fmla="*/ 1874359 h 1920659"/>
                  <a:gd name="connsiteX95" fmla="*/ 2491159 w 2779301"/>
                  <a:gd name="connsiteY95" fmla="*/ 1873614 h 1920659"/>
                  <a:gd name="connsiteX96" fmla="*/ 2489924 w 2779301"/>
                  <a:gd name="connsiteY96" fmla="*/ 1871587 h 1920659"/>
                  <a:gd name="connsiteX97" fmla="*/ 2489715 w 2779301"/>
                  <a:gd name="connsiteY97" fmla="*/ 1870959 h 1920659"/>
                  <a:gd name="connsiteX98" fmla="*/ 2493907 w 2779301"/>
                  <a:gd name="connsiteY98" fmla="*/ 1859709 h 1920659"/>
                  <a:gd name="connsiteX99" fmla="*/ 2493651 w 2779301"/>
                  <a:gd name="connsiteY99" fmla="*/ 1858196 h 1920659"/>
                  <a:gd name="connsiteX100" fmla="*/ 2493022 w 2779301"/>
                  <a:gd name="connsiteY100" fmla="*/ 1856542 h 1920659"/>
                  <a:gd name="connsiteX101" fmla="*/ 2492975 w 2779301"/>
                  <a:gd name="connsiteY101" fmla="*/ 1856495 h 1920659"/>
                  <a:gd name="connsiteX102" fmla="*/ 2486361 w 2779301"/>
                  <a:gd name="connsiteY102" fmla="*/ 1848227 h 1920659"/>
                  <a:gd name="connsiteX103" fmla="*/ 2479630 w 2779301"/>
                  <a:gd name="connsiteY103" fmla="*/ 1843756 h 1920659"/>
                  <a:gd name="connsiteX104" fmla="*/ 2479584 w 2779301"/>
                  <a:gd name="connsiteY104" fmla="*/ 1843709 h 1920659"/>
                  <a:gd name="connsiteX105" fmla="*/ 2476486 w 2779301"/>
                  <a:gd name="connsiteY105" fmla="*/ 1844221 h 1920659"/>
                  <a:gd name="connsiteX106" fmla="*/ 2475950 w 2779301"/>
                  <a:gd name="connsiteY106" fmla="*/ 1844734 h 1920659"/>
                  <a:gd name="connsiteX107" fmla="*/ 2474623 w 2779301"/>
                  <a:gd name="connsiteY107" fmla="*/ 1846457 h 1920659"/>
                  <a:gd name="connsiteX108" fmla="*/ 2474623 w 2779301"/>
                  <a:gd name="connsiteY108" fmla="*/ 1846504 h 1920659"/>
                  <a:gd name="connsiteX109" fmla="*/ 2474227 w 2779301"/>
                  <a:gd name="connsiteY109" fmla="*/ 1847156 h 1920659"/>
                  <a:gd name="connsiteX110" fmla="*/ 2472829 w 2779301"/>
                  <a:gd name="connsiteY110" fmla="*/ 1849299 h 1920659"/>
                  <a:gd name="connsiteX111" fmla="*/ 2472829 w 2779301"/>
                  <a:gd name="connsiteY111" fmla="*/ 1849345 h 1920659"/>
                  <a:gd name="connsiteX112" fmla="*/ 2470454 w 2779301"/>
                  <a:gd name="connsiteY112" fmla="*/ 1852466 h 1920659"/>
                  <a:gd name="connsiteX113" fmla="*/ 2469266 w 2779301"/>
                  <a:gd name="connsiteY113" fmla="*/ 1853701 h 1920659"/>
                  <a:gd name="connsiteX114" fmla="*/ 2469219 w 2779301"/>
                  <a:gd name="connsiteY114" fmla="*/ 1853701 h 1920659"/>
                  <a:gd name="connsiteX115" fmla="*/ 2466914 w 2779301"/>
                  <a:gd name="connsiteY115" fmla="*/ 1855517 h 1920659"/>
                  <a:gd name="connsiteX116" fmla="*/ 2463723 w 2779301"/>
                  <a:gd name="connsiteY116" fmla="*/ 1857148 h 1920659"/>
                  <a:gd name="connsiteX117" fmla="*/ 2460858 w 2779301"/>
                  <a:gd name="connsiteY117" fmla="*/ 1856216 h 1920659"/>
                  <a:gd name="connsiteX118" fmla="*/ 2458995 w 2779301"/>
                  <a:gd name="connsiteY118" fmla="*/ 1853421 h 1920659"/>
                  <a:gd name="connsiteX119" fmla="*/ 2452660 w 2779301"/>
                  <a:gd name="connsiteY119" fmla="*/ 1843756 h 1920659"/>
                  <a:gd name="connsiteX120" fmla="*/ 2450284 w 2779301"/>
                  <a:gd name="connsiteY120" fmla="*/ 1841124 h 1920659"/>
                  <a:gd name="connsiteX121" fmla="*/ 2449143 w 2779301"/>
                  <a:gd name="connsiteY121" fmla="*/ 1840169 h 1920659"/>
                  <a:gd name="connsiteX122" fmla="*/ 2448212 w 2779301"/>
                  <a:gd name="connsiteY122" fmla="*/ 1839703 h 1920659"/>
                  <a:gd name="connsiteX123" fmla="*/ 2447513 w 2779301"/>
                  <a:gd name="connsiteY123" fmla="*/ 1839703 h 1920659"/>
                  <a:gd name="connsiteX124" fmla="*/ 2446884 w 2779301"/>
                  <a:gd name="connsiteY124" fmla="*/ 1840076 h 1920659"/>
                  <a:gd name="connsiteX125" fmla="*/ 2446279 w 2779301"/>
                  <a:gd name="connsiteY125" fmla="*/ 1840914 h 1920659"/>
                  <a:gd name="connsiteX126" fmla="*/ 2445650 w 2779301"/>
                  <a:gd name="connsiteY126" fmla="*/ 1842009 h 1920659"/>
                  <a:gd name="connsiteX127" fmla="*/ 2445650 w 2779301"/>
                  <a:gd name="connsiteY127" fmla="*/ 1842055 h 1920659"/>
                  <a:gd name="connsiteX128" fmla="*/ 2444020 w 2779301"/>
                  <a:gd name="connsiteY128" fmla="*/ 1845013 h 1920659"/>
                  <a:gd name="connsiteX129" fmla="*/ 2443530 w 2779301"/>
                  <a:gd name="connsiteY129" fmla="*/ 1845759 h 1920659"/>
                  <a:gd name="connsiteX130" fmla="*/ 2442342 w 2779301"/>
                  <a:gd name="connsiteY130" fmla="*/ 1847203 h 1920659"/>
                  <a:gd name="connsiteX131" fmla="*/ 2441667 w 2779301"/>
                  <a:gd name="connsiteY131" fmla="*/ 1847948 h 1920659"/>
                  <a:gd name="connsiteX132" fmla="*/ 2438360 w 2779301"/>
                  <a:gd name="connsiteY132" fmla="*/ 1850486 h 1920659"/>
                  <a:gd name="connsiteX133" fmla="*/ 2438337 w 2779301"/>
                  <a:gd name="connsiteY133" fmla="*/ 1850486 h 1920659"/>
                  <a:gd name="connsiteX134" fmla="*/ 2436613 w 2779301"/>
                  <a:gd name="connsiteY134" fmla="*/ 1851651 h 1920659"/>
                  <a:gd name="connsiteX135" fmla="*/ 2436567 w 2779301"/>
                  <a:gd name="connsiteY135" fmla="*/ 1851651 h 1920659"/>
                  <a:gd name="connsiteX136" fmla="*/ 2434401 w 2779301"/>
                  <a:gd name="connsiteY136" fmla="*/ 1853724 h 1920659"/>
                  <a:gd name="connsiteX137" fmla="*/ 2434401 w 2779301"/>
                  <a:gd name="connsiteY137" fmla="*/ 1853724 h 1920659"/>
                  <a:gd name="connsiteX138" fmla="*/ 2432747 w 2779301"/>
                  <a:gd name="connsiteY138" fmla="*/ 1856076 h 1920659"/>
                  <a:gd name="connsiteX139" fmla="*/ 2432747 w 2779301"/>
                  <a:gd name="connsiteY139" fmla="*/ 1856076 h 1920659"/>
                  <a:gd name="connsiteX140" fmla="*/ 2431466 w 2779301"/>
                  <a:gd name="connsiteY140" fmla="*/ 1858661 h 1920659"/>
                  <a:gd name="connsiteX141" fmla="*/ 2431140 w 2779301"/>
                  <a:gd name="connsiteY141" fmla="*/ 1859593 h 1920659"/>
                  <a:gd name="connsiteX142" fmla="*/ 2428229 w 2779301"/>
                  <a:gd name="connsiteY142" fmla="*/ 1877410 h 1920659"/>
                  <a:gd name="connsiteX143" fmla="*/ 2426063 w 2779301"/>
                  <a:gd name="connsiteY143" fmla="*/ 1881672 h 1920659"/>
                  <a:gd name="connsiteX144" fmla="*/ 2425667 w 2779301"/>
                  <a:gd name="connsiteY144" fmla="*/ 1882045 h 1920659"/>
                  <a:gd name="connsiteX145" fmla="*/ 2425644 w 2779301"/>
                  <a:gd name="connsiteY145" fmla="*/ 1882045 h 1920659"/>
                  <a:gd name="connsiteX146" fmla="*/ 2425131 w 2779301"/>
                  <a:gd name="connsiteY146" fmla="*/ 1882417 h 1920659"/>
                  <a:gd name="connsiteX147" fmla="*/ 2424153 w 2779301"/>
                  <a:gd name="connsiteY147" fmla="*/ 1882953 h 1920659"/>
                  <a:gd name="connsiteX148" fmla="*/ 2423664 w 2779301"/>
                  <a:gd name="connsiteY148" fmla="*/ 1883139 h 1920659"/>
                  <a:gd name="connsiteX149" fmla="*/ 2419774 w 2779301"/>
                  <a:gd name="connsiteY149" fmla="*/ 1883279 h 1920659"/>
                  <a:gd name="connsiteX150" fmla="*/ 2399558 w 2779301"/>
                  <a:gd name="connsiteY150" fmla="*/ 1874056 h 1920659"/>
                  <a:gd name="connsiteX151" fmla="*/ 2399558 w 2779301"/>
                  <a:gd name="connsiteY151" fmla="*/ 1874056 h 1920659"/>
                  <a:gd name="connsiteX152" fmla="*/ 2399535 w 2779301"/>
                  <a:gd name="connsiteY152" fmla="*/ 1874010 h 1920659"/>
                  <a:gd name="connsiteX153" fmla="*/ 2398907 w 2779301"/>
                  <a:gd name="connsiteY153" fmla="*/ 1873334 h 1920659"/>
                  <a:gd name="connsiteX154" fmla="*/ 2398534 w 2779301"/>
                  <a:gd name="connsiteY154" fmla="*/ 1872962 h 1920659"/>
                  <a:gd name="connsiteX155" fmla="*/ 2397649 w 2779301"/>
                  <a:gd name="connsiteY155" fmla="*/ 1872007 h 1920659"/>
                  <a:gd name="connsiteX156" fmla="*/ 2394528 w 2779301"/>
                  <a:gd name="connsiteY156" fmla="*/ 1868699 h 1920659"/>
                  <a:gd name="connsiteX157" fmla="*/ 2391920 w 2779301"/>
                  <a:gd name="connsiteY157" fmla="*/ 1865998 h 1920659"/>
                  <a:gd name="connsiteX158" fmla="*/ 2387611 w 2779301"/>
                  <a:gd name="connsiteY158" fmla="*/ 1861480 h 1920659"/>
                  <a:gd name="connsiteX159" fmla="*/ 2379087 w 2779301"/>
                  <a:gd name="connsiteY159" fmla="*/ 1852699 h 1920659"/>
                  <a:gd name="connsiteX160" fmla="*/ 2378365 w 2779301"/>
                  <a:gd name="connsiteY160" fmla="*/ 1852000 h 1920659"/>
                  <a:gd name="connsiteX161" fmla="*/ 2377736 w 2779301"/>
                  <a:gd name="connsiteY161" fmla="*/ 1851348 h 1920659"/>
                  <a:gd name="connsiteX162" fmla="*/ 2377712 w 2779301"/>
                  <a:gd name="connsiteY162" fmla="*/ 1851348 h 1920659"/>
                  <a:gd name="connsiteX163" fmla="*/ 2354143 w 2779301"/>
                  <a:gd name="connsiteY163" fmla="*/ 1851348 h 1920659"/>
                  <a:gd name="connsiteX164" fmla="*/ 2341054 w 2779301"/>
                  <a:gd name="connsiteY164" fmla="*/ 1847459 h 1920659"/>
                  <a:gd name="connsiteX165" fmla="*/ 2335883 w 2779301"/>
                  <a:gd name="connsiteY165" fmla="*/ 1844920 h 1920659"/>
                  <a:gd name="connsiteX166" fmla="*/ 2332180 w 2779301"/>
                  <a:gd name="connsiteY166" fmla="*/ 1842847 h 1920659"/>
                  <a:gd name="connsiteX167" fmla="*/ 2329828 w 2779301"/>
                  <a:gd name="connsiteY167" fmla="*/ 1841054 h 1920659"/>
                  <a:gd name="connsiteX168" fmla="*/ 2328361 w 2779301"/>
                  <a:gd name="connsiteY168" fmla="*/ 1838958 h 1920659"/>
                  <a:gd name="connsiteX169" fmla="*/ 2327895 w 2779301"/>
                  <a:gd name="connsiteY169" fmla="*/ 1837747 h 1920659"/>
                  <a:gd name="connsiteX170" fmla="*/ 2327429 w 2779301"/>
                  <a:gd name="connsiteY170" fmla="*/ 1835837 h 1920659"/>
                  <a:gd name="connsiteX171" fmla="*/ 2328570 w 2779301"/>
                  <a:gd name="connsiteY171" fmla="*/ 1826102 h 1920659"/>
                  <a:gd name="connsiteX172" fmla="*/ 2328570 w 2779301"/>
                  <a:gd name="connsiteY172" fmla="*/ 1826055 h 1920659"/>
                  <a:gd name="connsiteX173" fmla="*/ 2330387 w 2779301"/>
                  <a:gd name="connsiteY173" fmla="*/ 1820140 h 1920659"/>
                  <a:gd name="connsiteX174" fmla="*/ 2330969 w 2779301"/>
                  <a:gd name="connsiteY174" fmla="*/ 1818253 h 1920659"/>
                  <a:gd name="connsiteX175" fmla="*/ 2331342 w 2779301"/>
                  <a:gd name="connsiteY175" fmla="*/ 1816995 h 1920659"/>
                  <a:gd name="connsiteX176" fmla="*/ 2332180 w 2779301"/>
                  <a:gd name="connsiteY176" fmla="*/ 1813525 h 1920659"/>
                  <a:gd name="connsiteX177" fmla="*/ 2336442 w 2779301"/>
                  <a:gd name="connsiteY177" fmla="*/ 1788139 h 1920659"/>
                  <a:gd name="connsiteX178" fmla="*/ 2336093 w 2779301"/>
                  <a:gd name="connsiteY178" fmla="*/ 1787650 h 1920659"/>
                  <a:gd name="connsiteX179" fmla="*/ 2334672 w 2779301"/>
                  <a:gd name="connsiteY179" fmla="*/ 1788418 h 1920659"/>
                  <a:gd name="connsiteX180" fmla="*/ 2326940 w 2779301"/>
                  <a:gd name="connsiteY180" fmla="*/ 1800040 h 1920659"/>
                  <a:gd name="connsiteX181" fmla="*/ 2324448 w 2779301"/>
                  <a:gd name="connsiteY181" fmla="*/ 1804232 h 1920659"/>
                  <a:gd name="connsiteX182" fmla="*/ 2322049 w 2779301"/>
                  <a:gd name="connsiteY182" fmla="*/ 1808355 h 1920659"/>
                  <a:gd name="connsiteX183" fmla="*/ 2321234 w 2779301"/>
                  <a:gd name="connsiteY183" fmla="*/ 1809822 h 1920659"/>
                  <a:gd name="connsiteX184" fmla="*/ 2319650 w 2779301"/>
                  <a:gd name="connsiteY184" fmla="*/ 1813106 h 1920659"/>
                  <a:gd name="connsiteX185" fmla="*/ 2317321 w 2779301"/>
                  <a:gd name="connsiteY185" fmla="*/ 1818579 h 1920659"/>
                  <a:gd name="connsiteX186" fmla="*/ 2315877 w 2779301"/>
                  <a:gd name="connsiteY186" fmla="*/ 1822399 h 1920659"/>
                  <a:gd name="connsiteX187" fmla="*/ 2314107 w 2779301"/>
                  <a:gd name="connsiteY187" fmla="*/ 1827406 h 1920659"/>
                  <a:gd name="connsiteX188" fmla="*/ 2313222 w 2779301"/>
                  <a:gd name="connsiteY188" fmla="*/ 1830084 h 1920659"/>
                  <a:gd name="connsiteX189" fmla="*/ 2312850 w 2779301"/>
                  <a:gd name="connsiteY189" fmla="*/ 1831226 h 1920659"/>
                  <a:gd name="connsiteX190" fmla="*/ 2312174 w 2779301"/>
                  <a:gd name="connsiteY190" fmla="*/ 1833345 h 1920659"/>
                  <a:gd name="connsiteX191" fmla="*/ 2311429 w 2779301"/>
                  <a:gd name="connsiteY191" fmla="*/ 1835721 h 1920659"/>
                  <a:gd name="connsiteX192" fmla="*/ 2311010 w 2779301"/>
                  <a:gd name="connsiteY192" fmla="*/ 1837048 h 1920659"/>
                  <a:gd name="connsiteX193" fmla="*/ 2310707 w 2779301"/>
                  <a:gd name="connsiteY193" fmla="*/ 1838119 h 1920659"/>
                  <a:gd name="connsiteX194" fmla="*/ 2310590 w 2779301"/>
                  <a:gd name="connsiteY194" fmla="*/ 1838562 h 1920659"/>
                  <a:gd name="connsiteX195" fmla="*/ 2310311 w 2779301"/>
                  <a:gd name="connsiteY195" fmla="*/ 1839494 h 1920659"/>
                  <a:gd name="connsiteX196" fmla="*/ 2296872 w 2779301"/>
                  <a:gd name="connsiteY196" fmla="*/ 1834509 h 1920659"/>
                  <a:gd name="connsiteX197" fmla="*/ 2294311 w 2779301"/>
                  <a:gd name="connsiteY197" fmla="*/ 1813409 h 1920659"/>
                  <a:gd name="connsiteX198" fmla="*/ 2292075 w 2779301"/>
                  <a:gd name="connsiteY198" fmla="*/ 1762077 h 1920659"/>
                  <a:gd name="connsiteX199" fmla="*/ 2290933 w 2779301"/>
                  <a:gd name="connsiteY199" fmla="*/ 1728307 h 1920659"/>
                  <a:gd name="connsiteX200" fmla="*/ 2281641 w 2779301"/>
                  <a:gd name="connsiteY200" fmla="*/ 1700545 h 1920659"/>
                  <a:gd name="connsiteX201" fmla="*/ 2294311 w 2779301"/>
                  <a:gd name="connsiteY201" fmla="*/ 1669406 h 1920659"/>
                  <a:gd name="connsiteX202" fmla="*/ 2301857 w 2779301"/>
                  <a:gd name="connsiteY202" fmla="*/ 1614604 h 1920659"/>
                  <a:gd name="connsiteX203" fmla="*/ 2329618 w 2779301"/>
                  <a:gd name="connsiteY203" fmla="*/ 1536047 h 1920659"/>
                  <a:gd name="connsiteX204" fmla="*/ 2329968 w 2779301"/>
                  <a:gd name="connsiteY204" fmla="*/ 1535138 h 1920659"/>
                  <a:gd name="connsiteX205" fmla="*/ 2330503 w 2779301"/>
                  <a:gd name="connsiteY205" fmla="*/ 1533927 h 1920659"/>
                  <a:gd name="connsiteX206" fmla="*/ 2330923 w 2779301"/>
                  <a:gd name="connsiteY206" fmla="*/ 1532926 h 1920659"/>
                  <a:gd name="connsiteX207" fmla="*/ 2332110 w 2779301"/>
                  <a:gd name="connsiteY207" fmla="*/ 1529665 h 1920659"/>
                  <a:gd name="connsiteX208" fmla="*/ 2332180 w 2779301"/>
                  <a:gd name="connsiteY208" fmla="*/ 1529479 h 1920659"/>
                  <a:gd name="connsiteX209" fmla="*/ 2197610 w 2779301"/>
                  <a:gd name="connsiteY209" fmla="*/ 1519790 h 1920659"/>
                  <a:gd name="connsiteX210" fmla="*/ 1725659 w 2779301"/>
                  <a:gd name="connsiteY210" fmla="*/ 1485693 h 1920659"/>
                  <a:gd name="connsiteX211" fmla="*/ 1692820 w 2779301"/>
                  <a:gd name="connsiteY211" fmla="*/ 1485693 h 1920659"/>
                  <a:gd name="connsiteX212" fmla="*/ 1669250 w 2779301"/>
                  <a:gd name="connsiteY212" fmla="*/ 1474770 h 1920659"/>
                  <a:gd name="connsiteX213" fmla="*/ 1658257 w 2779301"/>
                  <a:gd name="connsiteY213" fmla="*/ 1451969 h 1920659"/>
                  <a:gd name="connsiteX214" fmla="*/ 1634687 w 2779301"/>
                  <a:gd name="connsiteY214" fmla="*/ 1445238 h 1920659"/>
                  <a:gd name="connsiteX215" fmla="*/ 1622949 w 2779301"/>
                  <a:gd name="connsiteY215" fmla="*/ 1424370 h 1920659"/>
                  <a:gd name="connsiteX216" fmla="*/ 1609464 w 2779301"/>
                  <a:gd name="connsiteY216" fmla="*/ 1415800 h 1920659"/>
                  <a:gd name="connsiteX217" fmla="*/ 1600172 w 2779301"/>
                  <a:gd name="connsiteY217" fmla="*/ 1382960 h 1920659"/>
                  <a:gd name="connsiteX218" fmla="*/ 1592602 w 2779301"/>
                  <a:gd name="connsiteY218" fmla="*/ 1352637 h 1920659"/>
                  <a:gd name="connsiteX219" fmla="*/ 1580748 w 2779301"/>
                  <a:gd name="connsiteY219" fmla="*/ 1324805 h 1920659"/>
                  <a:gd name="connsiteX220" fmla="*/ 1580748 w 2779301"/>
                  <a:gd name="connsiteY220" fmla="*/ 1292804 h 1920659"/>
                  <a:gd name="connsiteX221" fmla="*/ 1553475 w 2779301"/>
                  <a:gd name="connsiteY221" fmla="*/ 1273334 h 1920659"/>
                  <a:gd name="connsiteX222" fmla="*/ 1553428 w 2779301"/>
                  <a:gd name="connsiteY222" fmla="*/ 1273334 h 1920659"/>
                  <a:gd name="connsiteX223" fmla="*/ 1545440 w 2779301"/>
                  <a:gd name="connsiteY223" fmla="*/ 1271750 h 1920659"/>
                  <a:gd name="connsiteX224" fmla="*/ 1545440 w 2779301"/>
                  <a:gd name="connsiteY224" fmla="*/ 1293596 h 1920659"/>
                  <a:gd name="connsiteX225" fmla="*/ 1529393 w 2779301"/>
                  <a:gd name="connsiteY225" fmla="*/ 1316397 h 1920659"/>
                  <a:gd name="connsiteX226" fmla="*/ 1536939 w 2779301"/>
                  <a:gd name="connsiteY226" fmla="*/ 1348398 h 1920659"/>
                  <a:gd name="connsiteX227" fmla="*/ 1531070 w 2779301"/>
                  <a:gd name="connsiteY227" fmla="*/ 1377837 h 1920659"/>
                  <a:gd name="connsiteX228" fmla="*/ 1526831 w 2779301"/>
                  <a:gd name="connsiteY228" fmla="*/ 1400638 h 1920659"/>
                  <a:gd name="connsiteX229" fmla="*/ 1526831 w 2779301"/>
                  <a:gd name="connsiteY229" fmla="*/ 1420038 h 1920659"/>
                  <a:gd name="connsiteX230" fmla="*/ 1411684 w 2779301"/>
                  <a:gd name="connsiteY230" fmla="*/ 1421645 h 1920659"/>
                  <a:gd name="connsiteX231" fmla="*/ 1219704 w 2779301"/>
                  <a:gd name="connsiteY231" fmla="*/ 1424370 h 1920659"/>
                  <a:gd name="connsiteX232" fmla="*/ 1221940 w 2779301"/>
                  <a:gd name="connsiteY232" fmla="*/ 1428400 h 1920659"/>
                  <a:gd name="connsiteX233" fmla="*/ 1221940 w 2779301"/>
                  <a:gd name="connsiteY233" fmla="*/ 1458723 h 1920659"/>
                  <a:gd name="connsiteX234" fmla="*/ 1206708 w 2779301"/>
                  <a:gd name="connsiteY234" fmla="*/ 1473955 h 1920659"/>
                  <a:gd name="connsiteX235" fmla="*/ 1213462 w 2779301"/>
                  <a:gd name="connsiteY235" fmla="*/ 1491609 h 1920659"/>
                  <a:gd name="connsiteX236" fmla="*/ 1216839 w 2779301"/>
                  <a:gd name="connsiteY236" fmla="*/ 1516879 h 1920659"/>
                  <a:gd name="connsiteX237" fmla="*/ 1212647 w 2779301"/>
                  <a:gd name="connsiteY237" fmla="*/ 1530690 h 1920659"/>
                  <a:gd name="connsiteX238" fmla="*/ 1219238 w 2779301"/>
                  <a:gd name="connsiteY238" fmla="*/ 1541543 h 1920659"/>
                  <a:gd name="connsiteX239" fmla="*/ 1221940 w 2779301"/>
                  <a:gd name="connsiteY239" fmla="*/ 1549695 h 1920659"/>
                  <a:gd name="connsiteX240" fmla="*/ 1213462 w 2779301"/>
                  <a:gd name="connsiteY240" fmla="*/ 1573287 h 1920659"/>
                  <a:gd name="connsiteX241" fmla="*/ 1222266 w 2779301"/>
                  <a:gd name="connsiteY241" fmla="*/ 1599419 h 1920659"/>
                  <a:gd name="connsiteX242" fmla="*/ 1222266 w 2779301"/>
                  <a:gd name="connsiteY242" fmla="*/ 1623035 h 1920659"/>
                  <a:gd name="connsiteX243" fmla="*/ 1220216 w 2779301"/>
                  <a:gd name="connsiteY243" fmla="*/ 1650005 h 1920659"/>
                  <a:gd name="connsiteX244" fmla="*/ 1243786 w 2779301"/>
                  <a:gd name="connsiteY244" fmla="*/ 1655036 h 1920659"/>
                  <a:gd name="connsiteX245" fmla="*/ 1331380 w 2779301"/>
                  <a:gd name="connsiteY245" fmla="*/ 1655036 h 1920659"/>
                  <a:gd name="connsiteX246" fmla="*/ 1331380 w 2779301"/>
                  <a:gd name="connsiteY246" fmla="*/ 1662652 h 1920659"/>
                  <a:gd name="connsiteX247" fmla="*/ 1365081 w 2779301"/>
                  <a:gd name="connsiteY247" fmla="*/ 1670198 h 1920659"/>
                  <a:gd name="connsiteX248" fmla="*/ 1365081 w 2779301"/>
                  <a:gd name="connsiteY248" fmla="*/ 1685360 h 1920659"/>
                  <a:gd name="connsiteX249" fmla="*/ 1355858 w 2779301"/>
                  <a:gd name="connsiteY249" fmla="*/ 1704714 h 1920659"/>
                  <a:gd name="connsiteX250" fmla="*/ 1351619 w 2779301"/>
                  <a:gd name="connsiteY250" fmla="*/ 1718175 h 1920659"/>
                  <a:gd name="connsiteX251" fmla="*/ 1362589 w 2779301"/>
                  <a:gd name="connsiteY251" fmla="*/ 1741768 h 1920659"/>
                  <a:gd name="connsiteX252" fmla="*/ 1380313 w 2779301"/>
                  <a:gd name="connsiteY252" fmla="*/ 1778031 h 1920659"/>
                  <a:gd name="connsiteX253" fmla="*/ 1371020 w 2779301"/>
                  <a:gd name="connsiteY253" fmla="*/ 1810055 h 1920659"/>
                  <a:gd name="connsiteX254" fmla="*/ 1363474 w 2779301"/>
                  <a:gd name="connsiteY254" fmla="*/ 1826009 h 1920659"/>
                  <a:gd name="connsiteX255" fmla="*/ 1345750 w 2779301"/>
                  <a:gd name="connsiteY255" fmla="*/ 1861456 h 1920659"/>
                  <a:gd name="connsiteX256" fmla="*/ 1335642 w 2779301"/>
                  <a:gd name="connsiteY256" fmla="*/ 1880810 h 1920659"/>
                  <a:gd name="connsiteX257" fmla="*/ 1330588 w 2779301"/>
                  <a:gd name="connsiteY257" fmla="*/ 1903518 h 1920659"/>
                  <a:gd name="connsiteX258" fmla="*/ 1307717 w 2779301"/>
                  <a:gd name="connsiteY258" fmla="*/ 1920660 h 1920659"/>
                  <a:gd name="connsiteX259" fmla="*/ 1294326 w 2779301"/>
                  <a:gd name="connsiteY259" fmla="*/ 1914092 h 1920659"/>
                  <a:gd name="connsiteX260" fmla="*/ 1267845 w 2779301"/>
                  <a:gd name="connsiteY260" fmla="*/ 1910133 h 1920659"/>
                  <a:gd name="connsiteX261" fmla="*/ 1227413 w 2779301"/>
                  <a:gd name="connsiteY261" fmla="*/ 1904380 h 1920659"/>
                  <a:gd name="connsiteX262" fmla="*/ 1206312 w 2779301"/>
                  <a:gd name="connsiteY262" fmla="*/ 1909853 h 1920659"/>
                  <a:gd name="connsiteX263" fmla="*/ 1179761 w 2779301"/>
                  <a:gd name="connsiteY263" fmla="*/ 1893410 h 1920659"/>
                  <a:gd name="connsiteX264" fmla="*/ 1159546 w 2779301"/>
                  <a:gd name="connsiteY264" fmla="*/ 1872775 h 1920659"/>
                  <a:gd name="connsiteX265" fmla="*/ 1158800 w 2779301"/>
                  <a:gd name="connsiteY265" fmla="*/ 1872053 h 1920659"/>
                  <a:gd name="connsiteX266" fmla="*/ 1157985 w 2779301"/>
                  <a:gd name="connsiteY266" fmla="*/ 1871308 h 1920659"/>
                  <a:gd name="connsiteX267" fmla="*/ 1157123 w 2779301"/>
                  <a:gd name="connsiteY267" fmla="*/ 1870772 h 1920659"/>
                  <a:gd name="connsiteX268" fmla="*/ 1152675 w 2779301"/>
                  <a:gd name="connsiteY268" fmla="*/ 1868606 h 1920659"/>
                  <a:gd name="connsiteX269" fmla="*/ 1150043 w 2779301"/>
                  <a:gd name="connsiteY269" fmla="*/ 1867814 h 1920659"/>
                  <a:gd name="connsiteX270" fmla="*/ 1147481 w 2779301"/>
                  <a:gd name="connsiteY270" fmla="*/ 1867186 h 1920659"/>
                  <a:gd name="connsiteX271" fmla="*/ 1145735 w 2779301"/>
                  <a:gd name="connsiteY271" fmla="*/ 1866860 h 1920659"/>
                  <a:gd name="connsiteX272" fmla="*/ 1143778 w 2779301"/>
                  <a:gd name="connsiteY272" fmla="*/ 1866510 h 1920659"/>
                  <a:gd name="connsiteX273" fmla="*/ 1141403 w 2779301"/>
                  <a:gd name="connsiteY273" fmla="*/ 1866184 h 1920659"/>
                  <a:gd name="connsiteX274" fmla="*/ 1138584 w 2779301"/>
                  <a:gd name="connsiteY274" fmla="*/ 1865835 h 1920659"/>
                  <a:gd name="connsiteX275" fmla="*/ 1132599 w 2779301"/>
                  <a:gd name="connsiteY275" fmla="*/ 1865252 h 1920659"/>
                  <a:gd name="connsiteX276" fmla="*/ 1089256 w 2779301"/>
                  <a:gd name="connsiteY276" fmla="*/ 1848786 h 1920659"/>
                  <a:gd name="connsiteX277" fmla="*/ 1069017 w 2779301"/>
                  <a:gd name="connsiteY277" fmla="*/ 1824821 h 1920659"/>
                  <a:gd name="connsiteX278" fmla="*/ 1055951 w 2779301"/>
                  <a:gd name="connsiteY278" fmla="*/ 1813805 h 1920659"/>
                  <a:gd name="connsiteX279" fmla="*/ 1039997 w 2779301"/>
                  <a:gd name="connsiteY279" fmla="*/ 1819744 h 1920659"/>
                  <a:gd name="connsiteX280" fmla="*/ 1013843 w 2779301"/>
                  <a:gd name="connsiteY280" fmla="*/ 1804582 h 1920659"/>
                  <a:gd name="connsiteX281" fmla="*/ 986081 w 2779301"/>
                  <a:gd name="connsiteY281" fmla="*/ 1797432 h 1920659"/>
                  <a:gd name="connsiteX282" fmla="*/ 965842 w 2779301"/>
                  <a:gd name="connsiteY282" fmla="*/ 1799551 h 1920659"/>
                  <a:gd name="connsiteX283" fmla="*/ 936356 w 2779301"/>
                  <a:gd name="connsiteY283" fmla="*/ 1791097 h 1920659"/>
                  <a:gd name="connsiteX284" fmla="*/ 872308 w 2779301"/>
                  <a:gd name="connsiteY284" fmla="*/ 1740161 h 1920659"/>
                  <a:gd name="connsiteX285" fmla="*/ 847039 w 2779301"/>
                  <a:gd name="connsiteY285" fmla="*/ 1694210 h 1920659"/>
                  <a:gd name="connsiteX286" fmla="*/ 849996 w 2779301"/>
                  <a:gd name="connsiteY286" fmla="*/ 1655921 h 1920659"/>
                  <a:gd name="connsiteX287" fmla="*/ 848343 w 2779301"/>
                  <a:gd name="connsiteY287" fmla="*/ 1638197 h 1920659"/>
                  <a:gd name="connsiteX288" fmla="*/ 847784 w 2779301"/>
                  <a:gd name="connsiteY288" fmla="*/ 1636147 h 1920659"/>
                  <a:gd name="connsiteX289" fmla="*/ 847714 w 2779301"/>
                  <a:gd name="connsiteY289" fmla="*/ 1636031 h 1920659"/>
                  <a:gd name="connsiteX290" fmla="*/ 847318 w 2779301"/>
                  <a:gd name="connsiteY290" fmla="*/ 1634890 h 1920659"/>
                  <a:gd name="connsiteX291" fmla="*/ 846456 w 2779301"/>
                  <a:gd name="connsiteY291" fmla="*/ 1632794 h 1920659"/>
                  <a:gd name="connsiteX292" fmla="*/ 845711 w 2779301"/>
                  <a:gd name="connsiteY292" fmla="*/ 1631117 h 1920659"/>
                  <a:gd name="connsiteX293" fmla="*/ 842986 w 2779301"/>
                  <a:gd name="connsiteY293" fmla="*/ 1625783 h 1920659"/>
                  <a:gd name="connsiteX294" fmla="*/ 841333 w 2779301"/>
                  <a:gd name="connsiteY294" fmla="*/ 1622406 h 1920659"/>
                  <a:gd name="connsiteX295" fmla="*/ 836069 w 2779301"/>
                  <a:gd name="connsiteY295" fmla="*/ 1609550 h 1920659"/>
                  <a:gd name="connsiteX296" fmla="*/ 844966 w 2779301"/>
                  <a:gd name="connsiteY296" fmla="*/ 1585957 h 1920659"/>
                  <a:gd name="connsiteX297" fmla="*/ 844547 w 2779301"/>
                  <a:gd name="connsiteY297" fmla="*/ 1571191 h 1920659"/>
                  <a:gd name="connsiteX298" fmla="*/ 844547 w 2779301"/>
                  <a:gd name="connsiteY298" fmla="*/ 1556914 h 1920659"/>
                  <a:gd name="connsiteX299" fmla="*/ 852512 w 2779301"/>
                  <a:gd name="connsiteY299" fmla="*/ 1535022 h 1920659"/>
                  <a:gd name="connsiteX300" fmla="*/ 837792 w 2779301"/>
                  <a:gd name="connsiteY300" fmla="*/ 1519860 h 1920659"/>
                  <a:gd name="connsiteX301" fmla="*/ 824727 w 2779301"/>
                  <a:gd name="connsiteY301" fmla="*/ 1527872 h 1920659"/>
                  <a:gd name="connsiteX302" fmla="*/ 799876 w 2779301"/>
                  <a:gd name="connsiteY302" fmla="*/ 1524914 h 1920659"/>
                  <a:gd name="connsiteX303" fmla="*/ 749733 w 2779301"/>
                  <a:gd name="connsiteY303" fmla="*/ 1527383 h 1920659"/>
                  <a:gd name="connsiteX304" fmla="*/ 718594 w 2779301"/>
                  <a:gd name="connsiteY304" fmla="*/ 1530760 h 1920659"/>
                  <a:gd name="connsiteX305" fmla="*/ 708416 w 2779301"/>
                  <a:gd name="connsiteY305" fmla="*/ 1536838 h 1920659"/>
                  <a:gd name="connsiteX306" fmla="*/ 701266 w 2779301"/>
                  <a:gd name="connsiteY306" fmla="*/ 1544245 h 1920659"/>
                  <a:gd name="connsiteX307" fmla="*/ 688200 w 2779301"/>
                  <a:gd name="connsiteY307" fmla="*/ 1561433 h 1920659"/>
                  <a:gd name="connsiteX308" fmla="*/ 687781 w 2779301"/>
                  <a:gd name="connsiteY308" fmla="*/ 1561945 h 1920659"/>
                  <a:gd name="connsiteX309" fmla="*/ 668846 w 2779301"/>
                  <a:gd name="connsiteY309" fmla="*/ 1576664 h 1920659"/>
                  <a:gd name="connsiteX310" fmla="*/ 639011 w 2779301"/>
                  <a:gd name="connsiteY310" fmla="*/ 1578831 h 1920659"/>
                  <a:gd name="connsiteX311" fmla="*/ 625922 w 2779301"/>
                  <a:gd name="connsiteY311" fmla="*/ 1590615 h 1920659"/>
                  <a:gd name="connsiteX312" fmla="*/ 611575 w 2779301"/>
                  <a:gd name="connsiteY312" fmla="*/ 1604100 h 1920659"/>
                  <a:gd name="connsiteX313" fmla="*/ 599791 w 2779301"/>
                  <a:gd name="connsiteY313" fmla="*/ 1604100 h 1920659"/>
                  <a:gd name="connsiteX314" fmla="*/ 570748 w 2779301"/>
                  <a:gd name="connsiteY314" fmla="*/ 1607454 h 1920659"/>
                  <a:gd name="connsiteX315" fmla="*/ 566952 w 2779301"/>
                  <a:gd name="connsiteY315" fmla="*/ 1628089 h 1920659"/>
                  <a:gd name="connsiteX316" fmla="*/ 513431 w 2779301"/>
                  <a:gd name="connsiteY316" fmla="*/ 1662186 h 1920659"/>
                  <a:gd name="connsiteX317" fmla="*/ 504604 w 2779301"/>
                  <a:gd name="connsiteY317" fmla="*/ 1644928 h 1920659"/>
                  <a:gd name="connsiteX318" fmla="*/ 484807 w 2779301"/>
                  <a:gd name="connsiteY318" fmla="*/ 1649260 h 1920659"/>
                  <a:gd name="connsiteX319" fmla="*/ 463311 w 2779301"/>
                  <a:gd name="connsiteY319" fmla="*/ 1638593 h 1920659"/>
                  <a:gd name="connsiteX320" fmla="*/ 447729 w 2779301"/>
                  <a:gd name="connsiteY320" fmla="*/ 1637335 h 1920659"/>
                  <a:gd name="connsiteX321" fmla="*/ 421202 w 2779301"/>
                  <a:gd name="connsiteY321" fmla="*/ 1641155 h 1920659"/>
                  <a:gd name="connsiteX322" fmla="*/ 401848 w 2779301"/>
                  <a:gd name="connsiteY322" fmla="*/ 1632724 h 1920659"/>
                  <a:gd name="connsiteX323" fmla="*/ 380770 w 2779301"/>
                  <a:gd name="connsiteY323" fmla="*/ 1641551 h 1920659"/>
                  <a:gd name="connsiteX324" fmla="*/ 360927 w 2779301"/>
                  <a:gd name="connsiteY324" fmla="*/ 1649167 h 1920659"/>
                  <a:gd name="connsiteX325" fmla="*/ 328531 w 2779301"/>
                  <a:gd name="connsiteY325" fmla="*/ 1640293 h 1920659"/>
                  <a:gd name="connsiteX326" fmla="*/ 325153 w 2779301"/>
                  <a:gd name="connsiteY326" fmla="*/ 1579622 h 1920659"/>
                  <a:gd name="connsiteX327" fmla="*/ 330627 w 2779301"/>
                  <a:gd name="connsiteY327" fmla="*/ 1542149 h 1920659"/>
                  <a:gd name="connsiteX328" fmla="*/ 326830 w 2779301"/>
                  <a:gd name="connsiteY328" fmla="*/ 1518975 h 1920659"/>
                  <a:gd name="connsiteX329" fmla="*/ 333165 w 2779301"/>
                  <a:gd name="connsiteY329" fmla="*/ 1500459 h 1920659"/>
                  <a:gd name="connsiteX330" fmla="*/ 325153 w 2779301"/>
                  <a:gd name="connsiteY330" fmla="*/ 1489513 h 1920659"/>
                  <a:gd name="connsiteX331" fmla="*/ 301561 w 2779301"/>
                  <a:gd name="connsiteY331" fmla="*/ 1506375 h 1920659"/>
                  <a:gd name="connsiteX332" fmla="*/ 269956 w 2779301"/>
                  <a:gd name="connsiteY332" fmla="*/ 1535022 h 1920659"/>
                  <a:gd name="connsiteX333" fmla="*/ 230805 w 2779301"/>
                  <a:gd name="connsiteY333" fmla="*/ 1551861 h 1920659"/>
                  <a:gd name="connsiteX334" fmla="*/ 171835 w 2779301"/>
                  <a:gd name="connsiteY334" fmla="*/ 1547622 h 1920659"/>
                  <a:gd name="connsiteX335" fmla="*/ 155858 w 2779301"/>
                  <a:gd name="connsiteY335" fmla="*/ 1499621 h 1920659"/>
                  <a:gd name="connsiteX336" fmla="*/ 118314 w 2779301"/>
                  <a:gd name="connsiteY336" fmla="*/ 1490328 h 1920659"/>
                  <a:gd name="connsiteX337" fmla="*/ 73690 w 2779301"/>
                  <a:gd name="connsiteY337" fmla="*/ 1483574 h 1920659"/>
                  <a:gd name="connsiteX338" fmla="*/ 91367 w 2779301"/>
                  <a:gd name="connsiteY338" fmla="*/ 1457116 h 1920659"/>
                  <a:gd name="connsiteX339" fmla="*/ 83821 w 2779301"/>
                  <a:gd name="connsiteY339" fmla="*/ 1429680 h 1920659"/>
                  <a:gd name="connsiteX340" fmla="*/ 56059 w 2779301"/>
                  <a:gd name="connsiteY340" fmla="*/ 1399333 h 1920659"/>
                  <a:gd name="connsiteX341" fmla="*/ 37451 w 2779301"/>
                  <a:gd name="connsiteY341" fmla="*/ 1383776 h 1920659"/>
                  <a:gd name="connsiteX342" fmla="*/ 25270 w 2779301"/>
                  <a:gd name="connsiteY342" fmla="*/ 1357644 h 1920659"/>
                  <a:gd name="connsiteX343" fmla="*/ 22359 w 2779301"/>
                  <a:gd name="connsiteY343" fmla="*/ 1339571 h 1920659"/>
                  <a:gd name="connsiteX344" fmla="*/ 15628 w 2779301"/>
                  <a:gd name="connsiteY344" fmla="*/ 1321428 h 1920659"/>
                  <a:gd name="connsiteX345" fmla="*/ 0 w 2779301"/>
                  <a:gd name="connsiteY345" fmla="*/ 1296554 h 1920659"/>
                  <a:gd name="connsiteX346" fmla="*/ 9689 w 2779301"/>
                  <a:gd name="connsiteY346" fmla="*/ 1278038 h 1920659"/>
                  <a:gd name="connsiteX347" fmla="*/ 13858 w 2779301"/>
                  <a:gd name="connsiteY347" fmla="*/ 1263296 h 1920659"/>
                  <a:gd name="connsiteX348" fmla="*/ 13858 w 2779301"/>
                  <a:gd name="connsiteY348" fmla="*/ 1241846 h 1920659"/>
                  <a:gd name="connsiteX349" fmla="*/ 45462 w 2779301"/>
                  <a:gd name="connsiteY349" fmla="*/ 1206445 h 1920659"/>
                  <a:gd name="connsiteX350" fmla="*/ 78767 w 2779301"/>
                  <a:gd name="connsiteY350" fmla="*/ 1186252 h 1920659"/>
                  <a:gd name="connsiteX351" fmla="*/ 65306 w 2779301"/>
                  <a:gd name="connsiteY351" fmla="*/ 1148312 h 1920659"/>
                  <a:gd name="connsiteX352" fmla="*/ 85894 w 2779301"/>
                  <a:gd name="connsiteY352" fmla="*/ 1120131 h 1920659"/>
                  <a:gd name="connsiteX353" fmla="*/ 91833 w 2779301"/>
                  <a:gd name="connsiteY353" fmla="*/ 1096073 h 1920659"/>
                  <a:gd name="connsiteX354" fmla="*/ 100660 w 2779301"/>
                  <a:gd name="connsiteY354" fmla="*/ 1063280 h 1920659"/>
                  <a:gd name="connsiteX355" fmla="*/ 120457 w 2779301"/>
                  <a:gd name="connsiteY355" fmla="*/ 1047629 h 1920659"/>
                  <a:gd name="connsiteX356" fmla="*/ 176073 w 2779301"/>
                  <a:gd name="connsiteY356" fmla="*/ 1013928 h 1920659"/>
                  <a:gd name="connsiteX357" fmla="*/ 198781 w 2779301"/>
                  <a:gd name="connsiteY357" fmla="*/ 992501 h 1920659"/>
                  <a:gd name="connsiteX358" fmla="*/ 224051 w 2779301"/>
                  <a:gd name="connsiteY358" fmla="*/ 992501 h 1920659"/>
                  <a:gd name="connsiteX359" fmla="*/ 258637 w 2779301"/>
                  <a:gd name="connsiteY359" fmla="*/ 982394 h 1920659"/>
                  <a:gd name="connsiteX360" fmla="*/ 296926 w 2779301"/>
                  <a:gd name="connsiteY360" fmla="*/ 974358 h 1920659"/>
                  <a:gd name="connsiteX361" fmla="*/ 313765 w 2779301"/>
                  <a:gd name="connsiteY361" fmla="*/ 958801 h 1920659"/>
                  <a:gd name="connsiteX362" fmla="*/ 339500 w 2779301"/>
                  <a:gd name="connsiteY362" fmla="*/ 954166 h 1920659"/>
                  <a:gd name="connsiteX363" fmla="*/ 350027 w 2779301"/>
                  <a:gd name="connsiteY363" fmla="*/ 971005 h 1920659"/>
                  <a:gd name="connsiteX364" fmla="*/ 380351 w 2779301"/>
                  <a:gd name="connsiteY364" fmla="*/ 971005 h 1920659"/>
                  <a:gd name="connsiteX365" fmla="*/ 399286 w 2779301"/>
                  <a:gd name="connsiteY365" fmla="*/ 913734 h 1920659"/>
                  <a:gd name="connsiteX366" fmla="*/ 429610 w 2779301"/>
                  <a:gd name="connsiteY366" fmla="*/ 769219 h 1920659"/>
                  <a:gd name="connsiteX367" fmla="*/ 445167 w 2779301"/>
                  <a:gd name="connsiteY367" fmla="*/ 656728 h 1920659"/>
                  <a:gd name="connsiteX368" fmla="*/ 432172 w 2779301"/>
                  <a:gd name="connsiteY368" fmla="*/ 628570 h 1920659"/>
                  <a:gd name="connsiteX369" fmla="*/ 430891 w 2779301"/>
                  <a:gd name="connsiteY369" fmla="*/ 602019 h 1920659"/>
                  <a:gd name="connsiteX370" fmla="*/ 402663 w 2779301"/>
                  <a:gd name="connsiteY370" fmla="*/ 572953 h 1920659"/>
                  <a:gd name="connsiteX371" fmla="*/ 382890 w 2779301"/>
                  <a:gd name="connsiteY371" fmla="*/ 551456 h 1920659"/>
                  <a:gd name="connsiteX372" fmla="*/ 377393 w 2779301"/>
                  <a:gd name="connsiteY372" fmla="*/ 484078 h 1920659"/>
                  <a:gd name="connsiteX373" fmla="*/ 401848 w 2779301"/>
                  <a:gd name="connsiteY373" fmla="*/ 473295 h 1920659"/>
                  <a:gd name="connsiteX374" fmla="*/ 417825 w 2779301"/>
                  <a:gd name="connsiteY374" fmla="*/ 469778 h 1920659"/>
                  <a:gd name="connsiteX375" fmla="*/ 440183 w 2779301"/>
                  <a:gd name="connsiteY375" fmla="*/ 465958 h 1920659"/>
                  <a:gd name="connsiteX376" fmla="*/ 463776 w 2779301"/>
                  <a:gd name="connsiteY376" fmla="*/ 473155 h 1920659"/>
                  <a:gd name="connsiteX377" fmla="*/ 467410 w 2779301"/>
                  <a:gd name="connsiteY377" fmla="*/ 442505 h 1920659"/>
                  <a:gd name="connsiteX378" fmla="*/ 464033 w 2779301"/>
                  <a:gd name="connsiteY378" fmla="*/ 430185 h 1920659"/>
                  <a:gd name="connsiteX379" fmla="*/ 440463 w 2779301"/>
                  <a:gd name="connsiteY379" fmla="*/ 420053 h 1920659"/>
                  <a:gd name="connsiteX380" fmla="*/ 412887 w 2779301"/>
                  <a:gd name="connsiteY380" fmla="*/ 419238 h 1920659"/>
                  <a:gd name="connsiteX381" fmla="*/ 398890 w 2779301"/>
                  <a:gd name="connsiteY381" fmla="*/ 404915 h 1920659"/>
                  <a:gd name="connsiteX382" fmla="*/ 396677 w 2779301"/>
                  <a:gd name="connsiteY382" fmla="*/ 373147 h 1920659"/>
                  <a:gd name="connsiteX383" fmla="*/ 420247 w 2779301"/>
                  <a:gd name="connsiteY383" fmla="*/ 351534 h 1920659"/>
                  <a:gd name="connsiteX384" fmla="*/ 449430 w 2779301"/>
                  <a:gd name="connsiteY384" fmla="*/ 353816 h 1920659"/>
                  <a:gd name="connsiteX385" fmla="*/ 557240 w 2779301"/>
                  <a:gd name="connsiteY385" fmla="*/ 356308 h 1920659"/>
                  <a:gd name="connsiteX386" fmla="*/ 563109 w 2779301"/>
                  <a:gd name="connsiteY386" fmla="*/ 350975 h 1920659"/>
                  <a:gd name="connsiteX387" fmla="*/ 553886 w 2779301"/>
                  <a:gd name="connsiteY387" fmla="*/ 340005 h 1920659"/>
                  <a:gd name="connsiteX388" fmla="*/ 559219 w 2779301"/>
                  <a:gd name="connsiteY388" fmla="*/ 332715 h 1920659"/>
                  <a:gd name="connsiteX389" fmla="*/ 575779 w 2779301"/>
                  <a:gd name="connsiteY389" fmla="*/ 342008 h 1920659"/>
                  <a:gd name="connsiteX390" fmla="*/ 589287 w 2779301"/>
                  <a:gd name="connsiteY390" fmla="*/ 342567 h 1920659"/>
                  <a:gd name="connsiteX391" fmla="*/ 596251 w 2779301"/>
                  <a:gd name="connsiteY391" fmla="*/ 333251 h 1920659"/>
                  <a:gd name="connsiteX392" fmla="*/ 612041 w 2779301"/>
                  <a:gd name="connsiteY392" fmla="*/ 330223 h 1920659"/>
                  <a:gd name="connsiteX393" fmla="*/ 622149 w 2779301"/>
                  <a:gd name="connsiteY393" fmla="*/ 318159 h 1920659"/>
                  <a:gd name="connsiteX394" fmla="*/ 636706 w 2779301"/>
                  <a:gd name="connsiteY394" fmla="*/ 308307 h 1920659"/>
                  <a:gd name="connsiteX395" fmla="*/ 643460 w 2779301"/>
                  <a:gd name="connsiteY395" fmla="*/ 314805 h 1920659"/>
                  <a:gd name="connsiteX396" fmla="*/ 647349 w 2779301"/>
                  <a:gd name="connsiteY396" fmla="*/ 339446 h 1920659"/>
                  <a:gd name="connsiteX397" fmla="*/ 664188 w 2779301"/>
                  <a:gd name="connsiteY397" fmla="*/ 348739 h 1920659"/>
                  <a:gd name="connsiteX398" fmla="*/ 666750 w 2779301"/>
                  <a:gd name="connsiteY398" fmla="*/ 377665 h 1920659"/>
                  <a:gd name="connsiteX399" fmla="*/ 670406 w 2779301"/>
                  <a:gd name="connsiteY399" fmla="*/ 407383 h 1920659"/>
                  <a:gd name="connsiteX400" fmla="*/ 681399 w 2779301"/>
                  <a:gd name="connsiteY400" fmla="*/ 409666 h 1920659"/>
                  <a:gd name="connsiteX401" fmla="*/ 702151 w 2779301"/>
                  <a:gd name="connsiteY401" fmla="*/ 412507 h 1920659"/>
                  <a:gd name="connsiteX402" fmla="*/ 723787 w 2779301"/>
                  <a:gd name="connsiteY402" fmla="*/ 435215 h 1920659"/>
                  <a:gd name="connsiteX403" fmla="*/ 745074 w 2779301"/>
                  <a:gd name="connsiteY403" fmla="*/ 454895 h 1920659"/>
                  <a:gd name="connsiteX404" fmla="*/ 779381 w 2779301"/>
                  <a:gd name="connsiteY404" fmla="*/ 449236 h 1920659"/>
                  <a:gd name="connsiteX405" fmla="*/ 794543 w 2779301"/>
                  <a:gd name="connsiteY405" fmla="*/ 430697 h 1920659"/>
                  <a:gd name="connsiteX406" fmla="*/ 809448 w 2779301"/>
                  <a:gd name="connsiteY406" fmla="*/ 426528 h 1920659"/>
                  <a:gd name="connsiteX407" fmla="*/ 822048 w 2779301"/>
                  <a:gd name="connsiteY407" fmla="*/ 436636 h 1920659"/>
                  <a:gd name="connsiteX408" fmla="*/ 825146 w 2779301"/>
                  <a:gd name="connsiteY408" fmla="*/ 442505 h 1920659"/>
                  <a:gd name="connsiteX409" fmla="*/ 816179 w 2779301"/>
                  <a:gd name="connsiteY409" fmla="*/ 458529 h 1920659"/>
                  <a:gd name="connsiteX410" fmla="*/ 826823 w 2779301"/>
                  <a:gd name="connsiteY410" fmla="*/ 463862 h 1920659"/>
                  <a:gd name="connsiteX411" fmla="*/ 837210 w 2779301"/>
                  <a:gd name="connsiteY411" fmla="*/ 455175 h 1920659"/>
                  <a:gd name="connsiteX412" fmla="*/ 844547 w 2779301"/>
                  <a:gd name="connsiteY412" fmla="*/ 440269 h 1920659"/>
                  <a:gd name="connsiteX413" fmla="*/ 857706 w 2779301"/>
                  <a:gd name="connsiteY413" fmla="*/ 435495 h 1920659"/>
                  <a:gd name="connsiteX414" fmla="*/ 861409 w 2779301"/>
                  <a:gd name="connsiteY414" fmla="*/ 424595 h 1920659"/>
                  <a:gd name="connsiteX415" fmla="*/ 874288 w 2779301"/>
                  <a:gd name="connsiteY415" fmla="*/ 413043 h 1920659"/>
                  <a:gd name="connsiteX416" fmla="*/ 889916 w 2779301"/>
                  <a:gd name="connsiteY416" fmla="*/ 403215 h 1920659"/>
                  <a:gd name="connsiteX417" fmla="*/ 904053 w 2779301"/>
                  <a:gd name="connsiteY417" fmla="*/ 406568 h 1920659"/>
                  <a:gd name="connsiteX418" fmla="*/ 924269 w 2779301"/>
                  <a:gd name="connsiteY418" fmla="*/ 387168 h 1920659"/>
                  <a:gd name="connsiteX419" fmla="*/ 932700 w 2779301"/>
                  <a:gd name="connsiteY419" fmla="*/ 384955 h 1920659"/>
                  <a:gd name="connsiteX420" fmla="*/ 939431 w 2779301"/>
                  <a:gd name="connsiteY420" fmla="*/ 391965 h 1920659"/>
                  <a:gd name="connsiteX421" fmla="*/ 949003 w 2779301"/>
                  <a:gd name="connsiteY421" fmla="*/ 381834 h 1920659"/>
                  <a:gd name="connsiteX422" fmla="*/ 970849 w 2779301"/>
                  <a:gd name="connsiteY422" fmla="*/ 361083 h 1920659"/>
                  <a:gd name="connsiteX423" fmla="*/ 972572 w 2779301"/>
                  <a:gd name="connsiteY423" fmla="*/ 329618 h 1920659"/>
                  <a:gd name="connsiteX424" fmla="*/ 990529 w 2779301"/>
                  <a:gd name="connsiteY424" fmla="*/ 331295 h 1920659"/>
                  <a:gd name="connsiteX425" fmla="*/ 1008253 w 2779301"/>
                  <a:gd name="connsiteY425" fmla="*/ 325705 h 1920659"/>
                  <a:gd name="connsiteX426" fmla="*/ 1031823 w 2779301"/>
                  <a:gd name="connsiteY426" fmla="*/ 314456 h 1920659"/>
                  <a:gd name="connsiteX427" fmla="*/ 1035945 w 2779301"/>
                  <a:gd name="connsiteY427" fmla="*/ 305745 h 1920659"/>
                  <a:gd name="connsiteX428" fmla="*/ 1038577 w 2779301"/>
                  <a:gd name="connsiteY428" fmla="*/ 288907 h 1920659"/>
                  <a:gd name="connsiteX429" fmla="*/ 1031496 w 2779301"/>
                  <a:gd name="connsiteY429" fmla="*/ 279334 h 1920659"/>
                  <a:gd name="connsiteX430" fmla="*/ 1014658 w 2779301"/>
                  <a:gd name="connsiteY430" fmla="*/ 283853 h 1920659"/>
                  <a:gd name="connsiteX431" fmla="*/ 988037 w 2779301"/>
                  <a:gd name="connsiteY431" fmla="*/ 282711 h 1920659"/>
                  <a:gd name="connsiteX432" fmla="*/ 984870 w 2779301"/>
                  <a:gd name="connsiteY432" fmla="*/ 282013 h 1920659"/>
                  <a:gd name="connsiteX433" fmla="*/ 984590 w 2779301"/>
                  <a:gd name="connsiteY433" fmla="*/ 281966 h 1920659"/>
                  <a:gd name="connsiteX434" fmla="*/ 982960 w 2779301"/>
                  <a:gd name="connsiteY434" fmla="*/ 281384 h 1920659"/>
                  <a:gd name="connsiteX435" fmla="*/ 982564 w 2779301"/>
                  <a:gd name="connsiteY435" fmla="*/ 281151 h 1920659"/>
                  <a:gd name="connsiteX436" fmla="*/ 981236 w 2779301"/>
                  <a:gd name="connsiteY436" fmla="*/ 280406 h 1920659"/>
                  <a:gd name="connsiteX437" fmla="*/ 980887 w 2779301"/>
                  <a:gd name="connsiteY437" fmla="*/ 280243 h 1920659"/>
                  <a:gd name="connsiteX438" fmla="*/ 980095 w 2779301"/>
                  <a:gd name="connsiteY438" fmla="*/ 279684 h 1920659"/>
                  <a:gd name="connsiteX439" fmla="*/ 979396 w 2779301"/>
                  <a:gd name="connsiteY439" fmla="*/ 279148 h 1920659"/>
                  <a:gd name="connsiteX440" fmla="*/ 977463 w 2779301"/>
                  <a:gd name="connsiteY440" fmla="*/ 277122 h 1920659"/>
                  <a:gd name="connsiteX441" fmla="*/ 977533 w 2779301"/>
                  <a:gd name="connsiteY441" fmla="*/ 277122 h 1920659"/>
                  <a:gd name="connsiteX442" fmla="*/ 976718 w 2779301"/>
                  <a:gd name="connsiteY442" fmla="*/ 276097 h 1920659"/>
                  <a:gd name="connsiteX443" fmla="*/ 975880 w 2779301"/>
                  <a:gd name="connsiteY443" fmla="*/ 274956 h 1920659"/>
                  <a:gd name="connsiteX444" fmla="*/ 975577 w 2779301"/>
                  <a:gd name="connsiteY444" fmla="*/ 274420 h 1920659"/>
                  <a:gd name="connsiteX445" fmla="*/ 975088 w 2779301"/>
                  <a:gd name="connsiteY445" fmla="*/ 273745 h 1920659"/>
                  <a:gd name="connsiteX446" fmla="*/ 975647 w 2779301"/>
                  <a:gd name="connsiteY446" fmla="*/ 257768 h 1920659"/>
                  <a:gd name="connsiteX447" fmla="*/ 975088 w 2779301"/>
                  <a:gd name="connsiteY447" fmla="*/ 240323 h 1920659"/>
                  <a:gd name="connsiteX448" fmla="*/ 958528 w 2779301"/>
                  <a:gd name="connsiteY448" fmla="*/ 222413 h 1920659"/>
                  <a:gd name="connsiteX449" fmla="*/ 952031 w 2779301"/>
                  <a:gd name="connsiteY449" fmla="*/ 200497 h 1920659"/>
                  <a:gd name="connsiteX450" fmla="*/ 951518 w 2779301"/>
                  <a:gd name="connsiteY450" fmla="*/ 185848 h 1920659"/>
                  <a:gd name="connsiteX451" fmla="*/ 958528 w 2779301"/>
                  <a:gd name="connsiteY451" fmla="*/ 176904 h 1920659"/>
                  <a:gd name="connsiteX452" fmla="*/ 959670 w 2779301"/>
                  <a:gd name="connsiteY452" fmla="*/ 165096 h 1920659"/>
                  <a:gd name="connsiteX453" fmla="*/ 932979 w 2779301"/>
                  <a:gd name="connsiteY453" fmla="*/ 143204 h 1920659"/>
                  <a:gd name="connsiteX454" fmla="*/ 897043 w 2779301"/>
                  <a:gd name="connsiteY454" fmla="*/ 112880 h 1920659"/>
                  <a:gd name="connsiteX455" fmla="*/ 891732 w 2779301"/>
                  <a:gd name="connsiteY455" fmla="*/ 94015 h 1920659"/>
                  <a:gd name="connsiteX456" fmla="*/ 918959 w 2779301"/>
                  <a:gd name="connsiteY456" fmla="*/ 110038 h 1920659"/>
                  <a:gd name="connsiteX457" fmla="*/ 946977 w 2779301"/>
                  <a:gd name="connsiteY457" fmla="*/ 113974 h 1920659"/>
                  <a:gd name="connsiteX458" fmla="*/ 955734 w 2779301"/>
                  <a:gd name="connsiteY458" fmla="*/ 120426 h 1920659"/>
                  <a:gd name="connsiteX459" fmla="*/ 969778 w 2779301"/>
                  <a:gd name="connsiteY459" fmla="*/ 135588 h 1920659"/>
                  <a:gd name="connsiteX460" fmla="*/ 981819 w 2779301"/>
                  <a:gd name="connsiteY460" fmla="*/ 130534 h 1920659"/>
                  <a:gd name="connsiteX461" fmla="*/ 1004270 w 2779301"/>
                  <a:gd name="connsiteY461" fmla="*/ 137265 h 1920659"/>
                  <a:gd name="connsiteX462" fmla="*/ 1020317 w 2779301"/>
                  <a:gd name="connsiteY462" fmla="*/ 139570 h 1920659"/>
                  <a:gd name="connsiteX463" fmla="*/ 1038577 w 2779301"/>
                  <a:gd name="connsiteY463" fmla="*/ 128857 h 1920659"/>
                  <a:gd name="connsiteX464" fmla="*/ 1049500 w 2779301"/>
                  <a:gd name="connsiteY464" fmla="*/ 135867 h 1920659"/>
                  <a:gd name="connsiteX465" fmla="*/ 1068551 w 2779301"/>
                  <a:gd name="connsiteY465" fmla="*/ 156689 h 1920659"/>
                  <a:gd name="connsiteX466" fmla="*/ 1074770 w 2779301"/>
                  <a:gd name="connsiteY466" fmla="*/ 165935 h 1920659"/>
                  <a:gd name="connsiteX467" fmla="*/ 1082036 w 2779301"/>
                  <a:gd name="connsiteY467" fmla="*/ 161137 h 1920659"/>
                  <a:gd name="connsiteX468" fmla="*/ 1089652 w 2779301"/>
                  <a:gd name="connsiteY468" fmla="*/ 155547 h 1920659"/>
                  <a:gd name="connsiteX469" fmla="*/ 1100039 w 2779301"/>
                  <a:gd name="connsiteY469" fmla="*/ 157783 h 1920659"/>
                  <a:gd name="connsiteX470" fmla="*/ 1101716 w 2779301"/>
                  <a:gd name="connsiteY470" fmla="*/ 126877 h 1920659"/>
                  <a:gd name="connsiteX471" fmla="*/ 1127266 w 2779301"/>
                  <a:gd name="connsiteY471" fmla="*/ 110318 h 1920659"/>
                  <a:gd name="connsiteX472" fmla="*/ 1151720 w 2779301"/>
                  <a:gd name="connsiteY472" fmla="*/ 113974 h 1920659"/>
                  <a:gd name="connsiteX473" fmla="*/ 1173031 w 2779301"/>
                  <a:gd name="connsiteY473" fmla="*/ 112274 h 1920659"/>
                  <a:gd name="connsiteX474" fmla="*/ 1199721 w 2779301"/>
                  <a:gd name="connsiteY474" fmla="*/ 103028 h 1920659"/>
                  <a:gd name="connsiteX475" fmla="*/ 1216001 w 2779301"/>
                  <a:gd name="connsiteY475" fmla="*/ 90638 h 1920659"/>
                  <a:gd name="connsiteX476" fmla="*/ 1240129 w 2779301"/>
                  <a:gd name="connsiteY476" fmla="*/ 79179 h 1920659"/>
                  <a:gd name="connsiteX477" fmla="*/ 1269941 w 2779301"/>
                  <a:gd name="connsiteY477" fmla="*/ 75546 h 1920659"/>
                  <a:gd name="connsiteX478" fmla="*/ 1275251 w 2779301"/>
                  <a:gd name="connsiteY478" fmla="*/ 62596 h 1920659"/>
                  <a:gd name="connsiteX479" fmla="*/ 1305924 w 2779301"/>
                  <a:gd name="connsiteY479" fmla="*/ 39027 h 1920659"/>
                  <a:gd name="connsiteX480" fmla="*/ 1311793 w 2779301"/>
                  <a:gd name="connsiteY480" fmla="*/ 25798 h 1920659"/>
                  <a:gd name="connsiteX481" fmla="*/ 1306460 w 2779301"/>
                  <a:gd name="connsiteY481" fmla="*/ 15434 h 1920659"/>
                  <a:gd name="connsiteX482" fmla="*/ 1309231 w 2779301"/>
                  <a:gd name="connsiteY482" fmla="*/ 5047 h 1920659"/>
                  <a:gd name="connsiteX483" fmla="*/ 1326699 w 2779301"/>
                  <a:gd name="connsiteY483" fmla="*/ 808 h 1920659"/>
                  <a:gd name="connsiteX484" fmla="*/ 1352760 w 2779301"/>
                  <a:gd name="connsiteY484" fmla="*/ 2764 h 1920659"/>
                  <a:gd name="connsiteX485" fmla="*/ 1366502 w 2779301"/>
                  <a:gd name="connsiteY485" fmla="*/ 32273 h 1920659"/>
                  <a:gd name="connsiteX486" fmla="*/ 1355322 w 2779301"/>
                  <a:gd name="connsiteY486" fmla="*/ 55866 h 1920659"/>
                  <a:gd name="connsiteX487" fmla="*/ 1351340 w 2779301"/>
                  <a:gd name="connsiteY487" fmla="*/ 71027 h 1920659"/>
                  <a:gd name="connsiteX488" fmla="*/ 1386718 w 2779301"/>
                  <a:gd name="connsiteY488" fmla="*/ 79179 h 1920659"/>
                  <a:gd name="connsiteX489" fmla="*/ 1389023 w 2779301"/>
                  <a:gd name="connsiteY489" fmla="*/ 89007 h 1920659"/>
                  <a:gd name="connsiteX490" fmla="*/ 1392633 w 2779301"/>
                  <a:gd name="connsiteY490" fmla="*/ 107826 h 1920659"/>
                  <a:gd name="connsiteX491" fmla="*/ 1410939 w 2779301"/>
                  <a:gd name="connsiteY491" fmla="*/ 132234 h 1920659"/>
                  <a:gd name="connsiteX492" fmla="*/ 1383969 w 2779301"/>
                  <a:gd name="connsiteY492" fmla="*/ 153568 h 1920659"/>
                  <a:gd name="connsiteX493" fmla="*/ 1381687 w 2779301"/>
                  <a:gd name="connsiteY493" fmla="*/ 170174 h 1920659"/>
                  <a:gd name="connsiteX494" fmla="*/ 1383108 w 2779301"/>
                  <a:gd name="connsiteY494" fmla="*/ 187548 h 1920659"/>
                  <a:gd name="connsiteX495" fmla="*/ 1371299 w 2779301"/>
                  <a:gd name="connsiteY495" fmla="*/ 211118 h 1920659"/>
                  <a:gd name="connsiteX496" fmla="*/ 1366222 w 2779301"/>
                  <a:gd name="connsiteY496" fmla="*/ 254134 h 1920659"/>
                  <a:gd name="connsiteX497" fmla="*/ 1369064 w 2779301"/>
                  <a:gd name="connsiteY497" fmla="*/ 281384 h 1920659"/>
                  <a:gd name="connsiteX498" fmla="*/ 1392051 w 2779301"/>
                  <a:gd name="connsiteY498" fmla="*/ 304954 h 1920659"/>
                  <a:gd name="connsiteX499" fmla="*/ 1389838 w 2779301"/>
                  <a:gd name="connsiteY499" fmla="*/ 327126 h 1920659"/>
                  <a:gd name="connsiteX500" fmla="*/ 1399946 w 2779301"/>
                  <a:gd name="connsiteY500" fmla="*/ 348506 h 1920659"/>
                  <a:gd name="connsiteX501" fmla="*/ 1419883 w 2779301"/>
                  <a:gd name="connsiteY501" fmla="*/ 369793 h 1920659"/>
                  <a:gd name="connsiteX502" fmla="*/ 1442591 w 2779301"/>
                  <a:gd name="connsiteY502" fmla="*/ 388332 h 1920659"/>
                  <a:gd name="connsiteX503" fmla="*/ 1465927 w 2779301"/>
                  <a:gd name="connsiteY503" fmla="*/ 398417 h 1920659"/>
                  <a:gd name="connsiteX504" fmla="*/ 1483372 w 2779301"/>
                  <a:gd name="connsiteY504" fmla="*/ 402073 h 1920659"/>
                  <a:gd name="connsiteX505" fmla="*/ 1491523 w 2779301"/>
                  <a:gd name="connsiteY505" fmla="*/ 403494 h 1920659"/>
                  <a:gd name="connsiteX506" fmla="*/ 1522662 w 2779301"/>
                  <a:gd name="connsiteY506" fmla="*/ 392315 h 1920659"/>
                  <a:gd name="connsiteX507" fmla="*/ 1537288 w 2779301"/>
                  <a:gd name="connsiteY507" fmla="*/ 371726 h 1920659"/>
                  <a:gd name="connsiteX508" fmla="*/ 1564771 w 2779301"/>
                  <a:gd name="connsiteY508" fmla="*/ 380437 h 1920659"/>
                  <a:gd name="connsiteX509" fmla="*/ 1577370 w 2779301"/>
                  <a:gd name="connsiteY509" fmla="*/ 361618 h 1920659"/>
                  <a:gd name="connsiteX510" fmla="*/ 1608579 w 2779301"/>
                  <a:gd name="connsiteY510" fmla="*/ 361618 h 1920659"/>
                  <a:gd name="connsiteX511" fmla="*/ 1633593 w 2779301"/>
                  <a:gd name="connsiteY511" fmla="*/ 337234 h 1920659"/>
                  <a:gd name="connsiteX512" fmla="*/ 1648778 w 2779301"/>
                  <a:gd name="connsiteY512" fmla="*/ 333857 h 1920659"/>
                  <a:gd name="connsiteX513" fmla="*/ 1675981 w 2779301"/>
                  <a:gd name="connsiteY513" fmla="*/ 341729 h 1920659"/>
                  <a:gd name="connsiteX514" fmla="*/ 1697338 w 2779301"/>
                  <a:gd name="connsiteY514" fmla="*/ 336372 h 1920659"/>
                  <a:gd name="connsiteX515" fmla="*/ 1734392 w 2779301"/>
                  <a:gd name="connsiteY515" fmla="*/ 339726 h 1920659"/>
                  <a:gd name="connsiteX516" fmla="*/ 1768908 w 2779301"/>
                  <a:gd name="connsiteY516" fmla="*/ 347318 h 1920659"/>
                  <a:gd name="connsiteX517" fmla="*/ 1775383 w 2779301"/>
                  <a:gd name="connsiteY517" fmla="*/ 322328 h 1920659"/>
                  <a:gd name="connsiteX518" fmla="*/ 1760757 w 2779301"/>
                  <a:gd name="connsiteY518" fmla="*/ 303277 h 1920659"/>
                  <a:gd name="connsiteX519" fmla="*/ 1772029 w 2779301"/>
                  <a:gd name="connsiteY519" fmla="*/ 278543 h 1920659"/>
                  <a:gd name="connsiteX520" fmla="*/ 1806871 w 2779301"/>
                  <a:gd name="connsiteY520" fmla="*/ 292004 h 1920659"/>
                  <a:gd name="connsiteX521" fmla="*/ 1829300 w 2779301"/>
                  <a:gd name="connsiteY521" fmla="*/ 281896 h 1920659"/>
                  <a:gd name="connsiteX522" fmla="*/ 1866378 w 2779301"/>
                  <a:gd name="connsiteY522" fmla="*/ 275165 h 1920659"/>
                  <a:gd name="connsiteX523" fmla="*/ 1882681 w 2779301"/>
                  <a:gd name="connsiteY523" fmla="*/ 289116 h 1920659"/>
                  <a:gd name="connsiteX524" fmla="*/ 1882751 w 2779301"/>
                  <a:gd name="connsiteY524" fmla="*/ 289186 h 1920659"/>
                  <a:gd name="connsiteX525" fmla="*/ 1895560 w 2779301"/>
                  <a:gd name="connsiteY525" fmla="*/ 302135 h 1920659"/>
                  <a:gd name="connsiteX526" fmla="*/ 1937133 w 2779301"/>
                  <a:gd name="connsiteY526" fmla="*/ 308866 h 1920659"/>
                  <a:gd name="connsiteX527" fmla="*/ 1979801 w 2779301"/>
                  <a:gd name="connsiteY527" fmla="*/ 300948 h 1920659"/>
                  <a:gd name="connsiteX528" fmla="*/ 2019161 w 2779301"/>
                  <a:gd name="connsiteY528" fmla="*/ 302135 h 1920659"/>
                  <a:gd name="connsiteX529" fmla="*/ 2046084 w 2779301"/>
                  <a:gd name="connsiteY529" fmla="*/ 308866 h 1920659"/>
                  <a:gd name="connsiteX530" fmla="*/ 2092129 w 2779301"/>
                  <a:gd name="connsiteY530" fmla="*/ 288627 h 1920659"/>
                  <a:gd name="connsiteX531" fmla="*/ 2124688 w 2779301"/>
                  <a:gd name="connsiteY531" fmla="*/ 233593 h 1920659"/>
                  <a:gd name="connsiteX532" fmla="*/ 2179723 w 2779301"/>
                  <a:gd name="connsiteY532" fmla="*/ 143763 h 1920659"/>
                  <a:gd name="connsiteX533" fmla="*/ 2198821 w 2779301"/>
                  <a:gd name="connsiteY533" fmla="*/ 102166 h 1920659"/>
                  <a:gd name="connsiteX534" fmla="*/ 2208929 w 2779301"/>
                  <a:gd name="connsiteY534" fmla="*/ 90987 h 1920659"/>
                  <a:gd name="connsiteX535" fmla="*/ 2241535 w 2779301"/>
                  <a:gd name="connsiteY535" fmla="*/ 113415 h 1920659"/>
                  <a:gd name="connsiteX536" fmla="*/ 2245029 w 2779301"/>
                  <a:gd name="connsiteY536" fmla="*/ 123127 h 1920659"/>
                  <a:gd name="connsiteX537" fmla="*/ 2247544 w 2779301"/>
                  <a:gd name="connsiteY537" fmla="*/ 142458 h 1920659"/>
                  <a:gd name="connsiteX538" fmla="*/ 2247148 w 2779301"/>
                  <a:gd name="connsiteY538" fmla="*/ 164747 h 1920659"/>
                  <a:gd name="connsiteX539" fmla="*/ 2253064 w 2779301"/>
                  <a:gd name="connsiteY539" fmla="*/ 209068 h 1920659"/>
                  <a:gd name="connsiteX540" fmla="*/ 2267783 w 2779301"/>
                  <a:gd name="connsiteY540" fmla="*/ 259142 h 1920659"/>
                  <a:gd name="connsiteX541" fmla="*/ 2278729 w 2779301"/>
                  <a:gd name="connsiteY541" fmla="*/ 278938 h 1920659"/>
                  <a:gd name="connsiteX542" fmla="*/ 2285484 w 2779301"/>
                  <a:gd name="connsiteY542" fmla="*/ 297943 h 1920659"/>
                  <a:gd name="connsiteX543" fmla="*/ 2300645 w 2779301"/>
                  <a:gd name="connsiteY543" fmla="*/ 298735 h 1920659"/>
                  <a:gd name="connsiteX544" fmla="*/ 2316623 w 2779301"/>
                  <a:gd name="connsiteY544" fmla="*/ 305093 h 1920659"/>
                  <a:gd name="connsiteX545" fmla="*/ 2324634 w 2779301"/>
                  <a:gd name="connsiteY545" fmla="*/ 333740 h 1920659"/>
                  <a:gd name="connsiteX546" fmla="*/ 2334346 w 2779301"/>
                  <a:gd name="connsiteY546" fmla="*/ 341729 h 1920659"/>
                  <a:gd name="connsiteX547" fmla="*/ 2359150 w 2779301"/>
                  <a:gd name="connsiteY547" fmla="*/ 353933 h 1920659"/>
                  <a:gd name="connsiteX548" fmla="*/ 2366743 w 2779301"/>
                  <a:gd name="connsiteY548" fmla="*/ 387633 h 1920659"/>
                  <a:gd name="connsiteX549" fmla="*/ 2361316 w 2779301"/>
                  <a:gd name="connsiteY549" fmla="*/ 429789 h 1920659"/>
                  <a:gd name="connsiteX550" fmla="*/ 2352536 w 2779301"/>
                  <a:gd name="connsiteY550" fmla="*/ 458249 h 1920659"/>
                  <a:gd name="connsiteX551" fmla="*/ 2353281 w 2779301"/>
                  <a:gd name="connsiteY551" fmla="*/ 461906 h 1920659"/>
                  <a:gd name="connsiteX552" fmla="*/ 2356658 w 2779301"/>
                  <a:gd name="connsiteY552" fmla="*/ 476136 h 1920659"/>
                  <a:gd name="connsiteX553" fmla="*/ 2358754 w 2779301"/>
                  <a:gd name="connsiteY553" fmla="*/ 492090 h 1920659"/>
                  <a:gd name="connsiteX554" fmla="*/ 2376478 w 2779301"/>
                  <a:gd name="connsiteY554" fmla="*/ 493790 h 1920659"/>
                  <a:gd name="connsiteX555" fmla="*/ 2391221 w 2779301"/>
                  <a:gd name="connsiteY555" fmla="*/ 493790 h 1920659"/>
                  <a:gd name="connsiteX556" fmla="*/ 2413510 w 2779301"/>
                  <a:gd name="connsiteY556" fmla="*/ 507648 h 1920659"/>
                  <a:gd name="connsiteX557" fmla="*/ 2434564 w 2779301"/>
                  <a:gd name="connsiteY557" fmla="*/ 537995 h 1920659"/>
                  <a:gd name="connsiteX558" fmla="*/ 2452287 w 2779301"/>
                  <a:gd name="connsiteY558" fmla="*/ 549803 h 1920659"/>
                  <a:gd name="connsiteX559" fmla="*/ 2474599 w 2779301"/>
                  <a:gd name="connsiteY559" fmla="*/ 548102 h 1920659"/>
                  <a:gd name="connsiteX560" fmla="*/ 2499869 w 2779301"/>
                  <a:gd name="connsiteY560" fmla="*/ 547683 h 1920659"/>
                  <a:gd name="connsiteX561" fmla="*/ 2512516 w 2779301"/>
                  <a:gd name="connsiteY561" fmla="*/ 561192 h 1920659"/>
                  <a:gd name="connsiteX562" fmla="*/ 2503619 w 2779301"/>
                  <a:gd name="connsiteY562" fmla="*/ 572953 h 1920659"/>
                  <a:gd name="connsiteX563" fmla="*/ 2519270 w 2779301"/>
                  <a:gd name="connsiteY563" fmla="*/ 583503 h 1920659"/>
                  <a:gd name="connsiteX564" fmla="*/ 2546636 w 2779301"/>
                  <a:gd name="connsiteY564" fmla="*/ 584365 h 1920659"/>
                  <a:gd name="connsiteX565" fmla="*/ 2610660 w 2779301"/>
                  <a:gd name="connsiteY565" fmla="*/ 591492 h 1920659"/>
                  <a:gd name="connsiteX566" fmla="*/ 2616390 w 2779301"/>
                  <a:gd name="connsiteY566" fmla="*/ 592587 h 1920659"/>
                  <a:gd name="connsiteX567" fmla="*/ 2619347 w 2779301"/>
                  <a:gd name="connsiteY567" fmla="*/ 593192 h 1920659"/>
                  <a:gd name="connsiteX568" fmla="*/ 2629106 w 2779301"/>
                  <a:gd name="connsiteY568" fmla="*/ 595475 h 1920659"/>
                  <a:gd name="connsiteX569" fmla="*/ 2634114 w 2779301"/>
                  <a:gd name="connsiteY569" fmla="*/ 596779 h 1920659"/>
                  <a:gd name="connsiteX570" fmla="*/ 2637887 w 2779301"/>
                  <a:gd name="connsiteY570" fmla="*/ 597757 h 1920659"/>
                  <a:gd name="connsiteX571" fmla="*/ 2645968 w 2779301"/>
                  <a:gd name="connsiteY571" fmla="*/ 599923 h 1920659"/>
                  <a:gd name="connsiteX572" fmla="*/ 2660408 w 2779301"/>
                  <a:gd name="connsiteY572" fmla="*/ 603975 h 1920659"/>
                  <a:gd name="connsiteX573" fmla="*/ 2669421 w 2779301"/>
                  <a:gd name="connsiteY573" fmla="*/ 606537 h 1920659"/>
                  <a:gd name="connsiteX574" fmla="*/ 2676571 w 2779301"/>
                  <a:gd name="connsiteY574" fmla="*/ 608610 h 1920659"/>
                  <a:gd name="connsiteX575" fmla="*/ 2691780 w 2779301"/>
                  <a:gd name="connsiteY575" fmla="*/ 613152 h 1920659"/>
                  <a:gd name="connsiteX576" fmla="*/ 2697136 w 2779301"/>
                  <a:gd name="connsiteY576" fmla="*/ 614689 h 1920659"/>
                  <a:gd name="connsiteX577" fmla="*/ 2730209 w 2779301"/>
                  <a:gd name="connsiteY577" fmla="*/ 624727 h 1920659"/>
                  <a:gd name="connsiteX578" fmla="*/ 2736730 w 2779301"/>
                  <a:gd name="connsiteY578" fmla="*/ 626753 h 1920659"/>
                  <a:gd name="connsiteX579" fmla="*/ 2737359 w 2779301"/>
                  <a:gd name="connsiteY579" fmla="*/ 626963 h 1920659"/>
                  <a:gd name="connsiteX580" fmla="*/ 2736543 w 2779301"/>
                  <a:gd name="connsiteY580" fmla="*/ 682906 h 1920659"/>
                  <a:gd name="connsiteX581" fmla="*/ 2713836 w 2779301"/>
                  <a:gd name="connsiteY581" fmla="*/ 767146 h 1920659"/>
                  <a:gd name="connsiteX582" fmla="*/ 2689381 w 2779301"/>
                  <a:gd name="connsiteY582" fmla="*/ 811747 h 1920659"/>
                  <a:gd name="connsiteX583" fmla="*/ 2682650 w 2779301"/>
                  <a:gd name="connsiteY583" fmla="*/ 848825 h 1920659"/>
                  <a:gd name="connsiteX584" fmla="*/ 2667535 w 2779301"/>
                  <a:gd name="connsiteY584" fmla="*/ 877518 h 1920659"/>
                  <a:gd name="connsiteX585" fmla="*/ 2644734 w 2779301"/>
                  <a:gd name="connsiteY585" fmla="*/ 906095 h 1920659"/>
                  <a:gd name="connsiteX586" fmla="*/ 2638003 w 2779301"/>
                  <a:gd name="connsiteY586" fmla="*/ 928873 h 1920659"/>
                  <a:gd name="connsiteX587" fmla="*/ 2619464 w 2779301"/>
                  <a:gd name="connsiteY587" fmla="*/ 957520 h 1920659"/>
                  <a:gd name="connsiteX588" fmla="*/ 2606818 w 2779301"/>
                  <a:gd name="connsiteY588" fmla="*/ 975383 h 1920659"/>
                  <a:gd name="connsiteX589" fmla="*/ 2587463 w 2779301"/>
                  <a:gd name="connsiteY589" fmla="*/ 994598 h 1920659"/>
                  <a:gd name="connsiteX590" fmla="*/ 2551201 w 2779301"/>
                  <a:gd name="connsiteY590" fmla="*/ 1013928 h 1920659"/>
                  <a:gd name="connsiteX591" fmla="*/ 2531008 w 2779301"/>
                  <a:gd name="connsiteY591" fmla="*/ 1032537 h 1920659"/>
                  <a:gd name="connsiteX592" fmla="*/ 2524440 w 2779301"/>
                  <a:gd name="connsiteY592" fmla="*/ 1041085 h 1920659"/>
                  <a:gd name="connsiteX593" fmla="*/ 2532755 w 2779301"/>
                  <a:gd name="connsiteY593" fmla="*/ 1059461 h 1920659"/>
                  <a:gd name="connsiteX594" fmla="*/ 2553763 w 2779301"/>
                  <a:gd name="connsiteY594" fmla="*/ 1059461 h 1920659"/>
                  <a:gd name="connsiteX595" fmla="*/ 2572301 w 2779301"/>
                  <a:gd name="connsiteY595" fmla="*/ 1059461 h 1920659"/>
                  <a:gd name="connsiteX596" fmla="*/ 2600948 w 2779301"/>
                  <a:gd name="connsiteY596" fmla="*/ 1085569 h 1920659"/>
                  <a:gd name="connsiteX597" fmla="*/ 2615249 w 2779301"/>
                  <a:gd name="connsiteY597" fmla="*/ 1119246 h 1920659"/>
                  <a:gd name="connsiteX598" fmla="*/ 2615249 w 2779301"/>
                  <a:gd name="connsiteY598" fmla="*/ 1168924 h 1920659"/>
                  <a:gd name="connsiteX599" fmla="*/ 2615528 w 2779301"/>
                  <a:gd name="connsiteY599" fmla="*/ 1197641 h 1920659"/>
                  <a:gd name="connsiteX600" fmla="*/ 2602649 w 2779301"/>
                  <a:gd name="connsiteY600" fmla="*/ 1247319 h 1920659"/>
                  <a:gd name="connsiteX601" fmla="*/ 2580732 w 2779301"/>
                  <a:gd name="connsiteY601" fmla="*/ 1265019 h 1920659"/>
                  <a:gd name="connsiteX602" fmla="*/ 2598363 w 2779301"/>
                  <a:gd name="connsiteY602" fmla="*/ 1271750 h 1920659"/>
                  <a:gd name="connsiteX603" fmla="*/ 2606864 w 2779301"/>
                  <a:gd name="connsiteY603" fmla="*/ 1272193 h 1920659"/>
                  <a:gd name="connsiteX604" fmla="*/ 2611080 w 2779301"/>
                  <a:gd name="connsiteY604" fmla="*/ 1293596 h 1920659"/>
                  <a:gd name="connsiteX605" fmla="*/ 2631272 w 2779301"/>
                  <a:gd name="connsiteY605" fmla="*/ 1318959 h 1920659"/>
                  <a:gd name="connsiteX606" fmla="*/ 2649811 w 2779301"/>
                  <a:gd name="connsiteY606" fmla="*/ 1345044 h 1920659"/>
                  <a:gd name="connsiteX607" fmla="*/ 2673404 w 2779301"/>
                  <a:gd name="connsiteY607" fmla="*/ 1329067 h 1920659"/>
                  <a:gd name="connsiteX608" fmla="*/ 2699489 w 2779301"/>
                  <a:gd name="connsiteY608" fmla="*/ 1330674 h 1920659"/>
                  <a:gd name="connsiteX609" fmla="*/ 2707081 w 2779301"/>
                  <a:gd name="connsiteY609" fmla="*/ 1360206 h 1920659"/>
                  <a:gd name="connsiteX610" fmla="*/ 2700351 w 2779301"/>
                  <a:gd name="connsiteY610" fmla="*/ 1384614 h 1920659"/>
                  <a:gd name="connsiteX611" fmla="*/ 2686004 w 2779301"/>
                  <a:gd name="connsiteY611" fmla="*/ 1384614 h 1920659"/>
                  <a:gd name="connsiteX612" fmla="*/ 2673404 w 2779301"/>
                  <a:gd name="connsiteY612" fmla="*/ 1392207 h 1920659"/>
                  <a:gd name="connsiteX613" fmla="*/ 2666650 w 2779301"/>
                  <a:gd name="connsiteY613" fmla="*/ 1415800 h 1920659"/>
                  <a:gd name="connsiteX614" fmla="*/ 2653165 w 2779301"/>
                  <a:gd name="connsiteY614" fmla="*/ 1440231 h 1920659"/>
                  <a:gd name="connsiteX615" fmla="*/ 2657101 w 2779301"/>
                  <a:gd name="connsiteY615" fmla="*/ 1450036 h 1920659"/>
                  <a:gd name="connsiteX616" fmla="*/ 2666114 w 2779301"/>
                  <a:gd name="connsiteY616" fmla="*/ 1456767 h 1920659"/>
                  <a:gd name="connsiteX617" fmla="*/ 2670563 w 2779301"/>
                  <a:gd name="connsiteY617" fmla="*/ 1474211 h 1920659"/>
                  <a:gd name="connsiteX618" fmla="*/ 2688310 w 2779301"/>
                  <a:gd name="connsiteY618" fmla="*/ 1482037 h 1920659"/>
                  <a:gd name="connsiteX619" fmla="*/ 2698674 w 2779301"/>
                  <a:gd name="connsiteY619" fmla="*/ 1488255 h 1920659"/>
                  <a:gd name="connsiteX620" fmla="*/ 2702843 w 2779301"/>
                  <a:gd name="connsiteY620" fmla="*/ 1503138 h 1920659"/>
                  <a:gd name="connsiteX621" fmla="*/ 2691384 w 2779301"/>
                  <a:gd name="connsiteY621" fmla="*/ 1516599 h 1920659"/>
                  <a:gd name="connsiteX622" fmla="*/ 2702563 w 2779301"/>
                  <a:gd name="connsiteY622" fmla="*/ 1528407 h 1920659"/>
                  <a:gd name="connsiteX623" fmla="*/ 2709574 w 2779301"/>
                  <a:gd name="connsiteY623" fmla="*/ 1536559 h 1920659"/>
                  <a:gd name="connsiteX624" fmla="*/ 2715000 w 2779301"/>
                  <a:gd name="connsiteY624" fmla="*/ 1556449 h 1920659"/>
                  <a:gd name="connsiteX625" fmla="*/ 2727041 w 2779301"/>
                  <a:gd name="connsiteY625" fmla="*/ 1567418 h 1920659"/>
                  <a:gd name="connsiteX626" fmla="*/ 2757644 w 2779301"/>
                  <a:gd name="connsiteY626" fmla="*/ 1570539 h 1920659"/>
                  <a:gd name="connsiteX627" fmla="*/ 2774483 w 2779301"/>
                  <a:gd name="connsiteY627" fmla="*/ 1570539 h 1920659"/>
                  <a:gd name="connsiteX628" fmla="*/ 2776533 w 2779301"/>
                  <a:gd name="connsiteY628" fmla="*/ 1568955 h 1920659"/>
                  <a:gd name="connsiteX629" fmla="*/ 2777325 w 2779301"/>
                  <a:gd name="connsiteY629" fmla="*/ 1570539 h 1920659"/>
                  <a:gd name="connsiteX630" fmla="*/ 2777325 w 2779301"/>
                  <a:gd name="connsiteY630" fmla="*/ 1579739 h 19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</a:cxnLst>
                <a:rect l="l" t="t" r="r" b="b"/>
                <a:pathLst>
                  <a:path w="2779301" h="1920659">
                    <a:moveTo>
                      <a:pt x="2777255" y="1579739"/>
                    </a:moveTo>
                    <a:cubicBezTo>
                      <a:pt x="2772713" y="1585422"/>
                      <a:pt x="2761464" y="1595530"/>
                      <a:pt x="2753033" y="1604496"/>
                    </a:cubicBezTo>
                    <a:cubicBezTo>
                      <a:pt x="2744648" y="1613440"/>
                      <a:pt x="2723315" y="1631466"/>
                      <a:pt x="2717679" y="1638709"/>
                    </a:cubicBezTo>
                    <a:cubicBezTo>
                      <a:pt x="2712089" y="1646069"/>
                      <a:pt x="2689660" y="1676416"/>
                      <a:pt x="2692409" y="1682006"/>
                    </a:cubicBezTo>
                    <a:cubicBezTo>
                      <a:pt x="2695250" y="1687595"/>
                      <a:pt x="2707570" y="1694326"/>
                      <a:pt x="2712089" y="1697168"/>
                    </a:cubicBezTo>
                    <a:cubicBezTo>
                      <a:pt x="2716584" y="1699986"/>
                      <a:pt x="2733516" y="1699986"/>
                      <a:pt x="2735752" y="1703339"/>
                    </a:cubicBezTo>
                    <a:cubicBezTo>
                      <a:pt x="2737894" y="1706740"/>
                      <a:pt x="2747443" y="1716848"/>
                      <a:pt x="2741271" y="1718501"/>
                    </a:cubicBezTo>
                    <a:cubicBezTo>
                      <a:pt x="2735123" y="1720201"/>
                      <a:pt x="2718284" y="1720201"/>
                      <a:pt x="2716584" y="1721878"/>
                    </a:cubicBezTo>
                    <a:cubicBezTo>
                      <a:pt x="2714930" y="1723579"/>
                      <a:pt x="2715442" y="1733104"/>
                      <a:pt x="2715442" y="1733104"/>
                    </a:cubicBezTo>
                    <a:cubicBezTo>
                      <a:pt x="2715442" y="1733104"/>
                      <a:pt x="2741807" y="1738135"/>
                      <a:pt x="2737615" y="1747707"/>
                    </a:cubicBezTo>
                    <a:cubicBezTo>
                      <a:pt x="2737359" y="1748383"/>
                      <a:pt x="2737009" y="1748918"/>
                      <a:pt x="2736660" y="1749477"/>
                    </a:cubicBezTo>
                    <a:cubicBezTo>
                      <a:pt x="2735588" y="1750944"/>
                      <a:pt x="2734261" y="1752086"/>
                      <a:pt x="2732724" y="1752901"/>
                    </a:cubicBezTo>
                    <a:cubicBezTo>
                      <a:pt x="2731699" y="1753506"/>
                      <a:pt x="2730558" y="1754042"/>
                      <a:pt x="2729417" y="1754368"/>
                    </a:cubicBezTo>
                    <a:cubicBezTo>
                      <a:pt x="2728904" y="1754554"/>
                      <a:pt x="2728392" y="1754717"/>
                      <a:pt x="2727856" y="1754834"/>
                    </a:cubicBezTo>
                    <a:cubicBezTo>
                      <a:pt x="2726156" y="1755393"/>
                      <a:pt x="2724409" y="1755649"/>
                      <a:pt x="2722849" y="1755975"/>
                    </a:cubicBezTo>
                    <a:lnTo>
                      <a:pt x="2722802" y="1755975"/>
                    </a:lnTo>
                    <a:cubicBezTo>
                      <a:pt x="2722406" y="1756045"/>
                      <a:pt x="2721987" y="1756138"/>
                      <a:pt x="2721661" y="1756208"/>
                    </a:cubicBezTo>
                    <a:cubicBezTo>
                      <a:pt x="2720916" y="1756325"/>
                      <a:pt x="2720240" y="1756488"/>
                      <a:pt x="2719705" y="1756604"/>
                    </a:cubicBezTo>
                    <a:cubicBezTo>
                      <a:pt x="2718005" y="1757000"/>
                      <a:pt x="2716863" y="1757536"/>
                      <a:pt x="2716584" y="1758374"/>
                    </a:cubicBezTo>
                    <a:cubicBezTo>
                      <a:pt x="2715442" y="1761728"/>
                      <a:pt x="2725015" y="1791516"/>
                      <a:pt x="2727251" y="1793216"/>
                    </a:cubicBezTo>
                    <a:cubicBezTo>
                      <a:pt x="2729463" y="1794870"/>
                      <a:pt x="2736194" y="1796011"/>
                      <a:pt x="2737615" y="1798806"/>
                    </a:cubicBezTo>
                    <a:cubicBezTo>
                      <a:pt x="2739035" y="1801601"/>
                      <a:pt x="2742948" y="1804442"/>
                      <a:pt x="2737615" y="1810055"/>
                    </a:cubicBezTo>
                    <a:cubicBezTo>
                      <a:pt x="2732305" y="1815645"/>
                      <a:pt x="2730604" y="1824076"/>
                      <a:pt x="2730604" y="1828571"/>
                    </a:cubicBezTo>
                    <a:cubicBezTo>
                      <a:pt x="2730604" y="1833066"/>
                      <a:pt x="2735053" y="1836466"/>
                      <a:pt x="2737615" y="1837537"/>
                    </a:cubicBezTo>
                    <a:cubicBezTo>
                      <a:pt x="2740200" y="1838678"/>
                      <a:pt x="2743554" y="1845968"/>
                      <a:pt x="2741271" y="1848251"/>
                    </a:cubicBezTo>
                    <a:cubicBezTo>
                      <a:pt x="2739035" y="1850486"/>
                      <a:pt x="2738546" y="1851628"/>
                      <a:pt x="2735752" y="1854981"/>
                    </a:cubicBezTo>
                    <a:lnTo>
                      <a:pt x="2735705" y="1854981"/>
                    </a:lnTo>
                    <a:cubicBezTo>
                      <a:pt x="2734773" y="1854795"/>
                      <a:pt x="2716956" y="1851348"/>
                      <a:pt x="2709504" y="1851348"/>
                    </a:cubicBezTo>
                    <a:cubicBezTo>
                      <a:pt x="2702051" y="1851348"/>
                      <a:pt x="2692688" y="1852140"/>
                      <a:pt x="2685119" y="1853840"/>
                    </a:cubicBezTo>
                    <a:cubicBezTo>
                      <a:pt x="2684141" y="1854073"/>
                      <a:pt x="2683093" y="1854469"/>
                      <a:pt x="2681928" y="1854958"/>
                    </a:cubicBezTo>
                    <a:cubicBezTo>
                      <a:pt x="2681066" y="1855331"/>
                      <a:pt x="2680158" y="1855797"/>
                      <a:pt x="2679250" y="1856356"/>
                    </a:cubicBezTo>
                    <a:cubicBezTo>
                      <a:pt x="2678598" y="1856728"/>
                      <a:pt x="2677922" y="1857124"/>
                      <a:pt x="2677270" y="1857497"/>
                    </a:cubicBezTo>
                    <a:cubicBezTo>
                      <a:pt x="2669631" y="1862155"/>
                      <a:pt x="2660431" y="1870074"/>
                      <a:pt x="2655587" y="1874918"/>
                    </a:cubicBezTo>
                    <a:cubicBezTo>
                      <a:pt x="2655238" y="1875291"/>
                      <a:pt x="2654865" y="1875593"/>
                      <a:pt x="2654469" y="1875943"/>
                    </a:cubicBezTo>
                    <a:lnTo>
                      <a:pt x="2654446" y="1875943"/>
                    </a:lnTo>
                    <a:cubicBezTo>
                      <a:pt x="2653258" y="1876874"/>
                      <a:pt x="2651907" y="1877573"/>
                      <a:pt x="2650417" y="1878109"/>
                    </a:cubicBezTo>
                    <a:lnTo>
                      <a:pt x="2650417" y="1878109"/>
                    </a:lnTo>
                    <a:cubicBezTo>
                      <a:pt x="2646108" y="1879622"/>
                      <a:pt x="2640891" y="1879716"/>
                      <a:pt x="2636116" y="1879529"/>
                    </a:cubicBezTo>
                    <a:lnTo>
                      <a:pt x="2635860" y="1879529"/>
                    </a:lnTo>
                    <a:cubicBezTo>
                      <a:pt x="2634253" y="1879459"/>
                      <a:pt x="2632739" y="1879366"/>
                      <a:pt x="2631319" y="1879273"/>
                    </a:cubicBezTo>
                    <a:lnTo>
                      <a:pt x="2631016" y="1879273"/>
                    </a:lnTo>
                    <a:cubicBezTo>
                      <a:pt x="2630084" y="1879203"/>
                      <a:pt x="2629199" y="1879157"/>
                      <a:pt x="2628361" y="1879157"/>
                    </a:cubicBezTo>
                    <a:cubicBezTo>
                      <a:pt x="2627918" y="1879110"/>
                      <a:pt x="2627453" y="1879110"/>
                      <a:pt x="2627057" y="1879110"/>
                    </a:cubicBezTo>
                    <a:cubicBezTo>
                      <a:pt x="2624192" y="1879110"/>
                      <a:pt x="2622026" y="1878737"/>
                      <a:pt x="2620209" y="1878109"/>
                    </a:cubicBezTo>
                    <a:cubicBezTo>
                      <a:pt x="2619604" y="1877852"/>
                      <a:pt x="2619045" y="1877596"/>
                      <a:pt x="2618509" y="1877317"/>
                    </a:cubicBezTo>
                    <a:cubicBezTo>
                      <a:pt x="2618416" y="1877270"/>
                      <a:pt x="2618323" y="1877200"/>
                      <a:pt x="2618183" y="1877130"/>
                    </a:cubicBezTo>
                    <a:cubicBezTo>
                      <a:pt x="2617857" y="1876991"/>
                      <a:pt x="2617508" y="1876781"/>
                      <a:pt x="2617205" y="1876525"/>
                    </a:cubicBezTo>
                    <a:cubicBezTo>
                      <a:pt x="2615505" y="1875477"/>
                      <a:pt x="2613874" y="1874056"/>
                      <a:pt x="2611825" y="1872379"/>
                    </a:cubicBezTo>
                    <a:cubicBezTo>
                      <a:pt x="2610474" y="1871238"/>
                      <a:pt x="2609053" y="1870493"/>
                      <a:pt x="2607563" y="1869980"/>
                    </a:cubicBezTo>
                    <a:cubicBezTo>
                      <a:pt x="2603510" y="1868560"/>
                      <a:pt x="2599015" y="1868979"/>
                      <a:pt x="2593938" y="1868979"/>
                    </a:cubicBezTo>
                    <a:cubicBezTo>
                      <a:pt x="2591213" y="1868979"/>
                      <a:pt x="2591073" y="1871052"/>
                      <a:pt x="2591679" y="1873800"/>
                    </a:cubicBezTo>
                    <a:cubicBezTo>
                      <a:pt x="2591912" y="1874918"/>
                      <a:pt x="2592261" y="1876152"/>
                      <a:pt x="2592634" y="1877410"/>
                    </a:cubicBezTo>
                    <a:cubicBezTo>
                      <a:pt x="2592704" y="1877596"/>
                      <a:pt x="2592774" y="1877759"/>
                      <a:pt x="2592820" y="1877946"/>
                    </a:cubicBezTo>
                    <a:cubicBezTo>
                      <a:pt x="2592983" y="1878458"/>
                      <a:pt x="2593146" y="1879017"/>
                      <a:pt x="2593286" y="1879553"/>
                    </a:cubicBezTo>
                    <a:cubicBezTo>
                      <a:pt x="2593426" y="1879949"/>
                      <a:pt x="2593519" y="1880344"/>
                      <a:pt x="2593612" y="1880764"/>
                    </a:cubicBezTo>
                    <a:cubicBezTo>
                      <a:pt x="2593752" y="1881369"/>
                      <a:pt x="2593868" y="1881998"/>
                      <a:pt x="2593938" y="1882604"/>
                    </a:cubicBezTo>
                    <a:cubicBezTo>
                      <a:pt x="2594194" y="1884257"/>
                      <a:pt x="2594101" y="1885701"/>
                      <a:pt x="2593333" y="1886656"/>
                    </a:cubicBezTo>
                    <a:cubicBezTo>
                      <a:pt x="2592913" y="1887145"/>
                      <a:pt x="2592680" y="1887611"/>
                      <a:pt x="2592517" y="1888077"/>
                    </a:cubicBezTo>
                    <a:cubicBezTo>
                      <a:pt x="2592261" y="1888729"/>
                      <a:pt x="2592238" y="1889381"/>
                      <a:pt x="2592308" y="1889987"/>
                    </a:cubicBezTo>
                    <a:cubicBezTo>
                      <a:pt x="2592331" y="1890359"/>
                      <a:pt x="2592424" y="1890732"/>
                      <a:pt x="2592541" y="1891104"/>
                    </a:cubicBezTo>
                    <a:cubicBezTo>
                      <a:pt x="2592610" y="1891291"/>
                      <a:pt x="2592680" y="1891477"/>
                      <a:pt x="2592727" y="1891663"/>
                    </a:cubicBezTo>
                    <a:cubicBezTo>
                      <a:pt x="2592867" y="1891990"/>
                      <a:pt x="2592983" y="1892339"/>
                      <a:pt x="2593100" y="1892712"/>
                    </a:cubicBezTo>
                    <a:cubicBezTo>
                      <a:pt x="2593239" y="1892991"/>
                      <a:pt x="2593356" y="1893294"/>
                      <a:pt x="2593426" y="1893597"/>
                    </a:cubicBezTo>
                    <a:cubicBezTo>
                      <a:pt x="2593659" y="1894319"/>
                      <a:pt x="2593868" y="1895064"/>
                      <a:pt x="2593938" y="1895902"/>
                    </a:cubicBezTo>
                    <a:cubicBezTo>
                      <a:pt x="2594008" y="1896391"/>
                      <a:pt x="2594008" y="1896881"/>
                      <a:pt x="2593938" y="1897439"/>
                    </a:cubicBezTo>
                    <a:cubicBezTo>
                      <a:pt x="2593868" y="1897928"/>
                      <a:pt x="2593798" y="1898418"/>
                      <a:pt x="2593635" y="1898977"/>
                    </a:cubicBezTo>
                    <a:lnTo>
                      <a:pt x="2593635" y="1899023"/>
                    </a:lnTo>
                    <a:cubicBezTo>
                      <a:pt x="2593542" y="1899279"/>
                      <a:pt x="2593449" y="1899559"/>
                      <a:pt x="2593333" y="1899885"/>
                    </a:cubicBezTo>
                    <a:cubicBezTo>
                      <a:pt x="2593169" y="1900211"/>
                      <a:pt x="2593006" y="1900490"/>
                      <a:pt x="2592867" y="1900747"/>
                    </a:cubicBezTo>
                    <a:cubicBezTo>
                      <a:pt x="2592774" y="1900886"/>
                      <a:pt x="2592680" y="1900979"/>
                      <a:pt x="2592541" y="1901073"/>
                    </a:cubicBezTo>
                    <a:cubicBezTo>
                      <a:pt x="2589839" y="1903728"/>
                      <a:pt x="2583550" y="1898022"/>
                      <a:pt x="2580989" y="1895460"/>
                    </a:cubicBezTo>
                    <a:cubicBezTo>
                      <a:pt x="2580663" y="1895110"/>
                      <a:pt x="2580360" y="1894808"/>
                      <a:pt x="2580174" y="1894598"/>
                    </a:cubicBezTo>
                    <a:cubicBezTo>
                      <a:pt x="2580127" y="1894528"/>
                      <a:pt x="2580080" y="1894505"/>
                      <a:pt x="2580034" y="1894482"/>
                    </a:cubicBezTo>
                    <a:cubicBezTo>
                      <a:pt x="2580034" y="1894435"/>
                      <a:pt x="2579941" y="1894412"/>
                      <a:pt x="2579941" y="1894388"/>
                    </a:cubicBezTo>
                    <a:cubicBezTo>
                      <a:pt x="2579917" y="1894319"/>
                      <a:pt x="2579894" y="1894295"/>
                      <a:pt x="2579894" y="1894295"/>
                    </a:cubicBezTo>
                    <a:lnTo>
                      <a:pt x="2579847" y="1894295"/>
                    </a:lnTo>
                    <a:cubicBezTo>
                      <a:pt x="2579708" y="1894225"/>
                      <a:pt x="2579079" y="1893969"/>
                      <a:pt x="2578054" y="1893643"/>
                    </a:cubicBezTo>
                    <a:cubicBezTo>
                      <a:pt x="2577751" y="1893550"/>
                      <a:pt x="2577425" y="1893387"/>
                      <a:pt x="2577006" y="1893224"/>
                    </a:cubicBezTo>
                    <a:cubicBezTo>
                      <a:pt x="2576610" y="1893108"/>
                      <a:pt x="2576168" y="1892921"/>
                      <a:pt x="2575725" y="1892781"/>
                    </a:cubicBezTo>
                    <a:cubicBezTo>
                      <a:pt x="2575399" y="1892688"/>
                      <a:pt x="2575096" y="1892548"/>
                      <a:pt x="2574747" y="1892432"/>
                    </a:cubicBezTo>
                    <a:lnTo>
                      <a:pt x="2574747" y="1892432"/>
                    </a:lnTo>
                    <a:cubicBezTo>
                      <a:pt x="2573419" y="1891943"/>
                      <a:pt x="2571882" y="1891384"/>
                      <a:pt x="2570182" y="1890755"/>
                    </a:cubicBezTo>
                    <a:cubicBezTo>
                      <a:pt x="2568459" y="1890150"/>
                      <a:pt x="2566572" y="1889497"/>
                      <a:pt x="2564616" y="1888799"/>
                    </a:cubicBezTo>
                    <a:cubicBezTo>
                      <a:pt x="2563311" y="1888356"/>
                      <a:pt x="2562030" y="1887890"/>
                      <a:pt x="2560656" y="1887401"/>
                    </a:cubicBezTo>
                    <a:cubicBezTo>
                      <a:pt x="2549151" y="1883419"/>
                      <a:pt x="2536225" y="1879110"/>
                      <a:pt x="2533547" y="1879110"/>
                    </a:cubicBezTo>
                    <a:cubicBezTo>
                      <a:pt x="2529098" y="1879110"/>
                      <a:pt x="2525302" y="1881719"/>
                      <a:pt x="2522134" y="1883000"/>
                    </a:cubicBezTo>
                    <a:cubicBezTo>
                      <a:pt x="2521715" y="1883186"/>
                      <a:pt x="2521273" y="1883349"/>
                      <a:pt x="2520854" y="1883465"/>
                    </a:cubicBezTo>
                    <a:cubicBezTo>
                      <a:pt x="2519526" y="1883885"/>
                      <a:pt x="2516615" y="1884350"/>
                      <a:pt x="2512958" y="1884164"/>
                    </a:cubicBezTo>
                    <a:cubicBezTo>
                      <a:pt x="2512353" y="1884117"/>
                      <a:pt x="2511700" y="1884094"/>
                      <a:pt x="2511025" y="1884001"/>
                    </a:cubicBezTo>
                    <a:cubicBezTo>
                      <a:pt x="2508580" y="1883791"/>
                      <a:pt x="2505925" y="1883232"/>
                      <a:pt x="2503269" y="1882231"/>
                    </a:cubicBezTo>
                    <a:cubicBezTo>
                      <a:pt x="2502804" y="1882091"/>
                      <a:pt x="2502338" y="1881905"/>
                      <a:pt x="2501872" y="1881672"/>
                    </a:cubicBezTo>
                    <a:cubicBezTo>
                      <a:pt x="2499147" y="1880531"/>
                      <a:pt x="2496446" y="1878877"/>
                      <a:pt x="2493907" y="1876548"/>
                    </a:cubicBezTo>
                    <a:cubicBezTo>
                      <a:pt x="2493464" y="1876176"/>
                      <a:pt x="2493115" y="1875780"/>
                      <a:pt x="2492742" y="1875454"/>
                    </a:cubicBezTo>
                    <a:cubicBezTo>
                      <a:pt x="2492393" y="1875104"/>
                      <a:pt x="2492090" y="1874732"/>
                      <a:pt x="2491764" y="1874382"/>
                    </a:cubicBezTo>
                    <a:cubicBezTo>
                      <a:pt x="2491764" y="1874359"/>
                      <a:pt x="2491741" y="1874359"/>
                      <a:pt x="2491741" y="1874359"/>
                    </a:cubicBezTo>
                    <a:cubicBezTo>
                      <a:pt x="2491531" y="1874103"/>
                      <a:pt x="2491345" y="1873870"/>
                      <a:pt x="2491159" y="1873614"/>
                    </a:cubicBezTo>
                    <a:cubicBezTo>
                      <a:pt x="2490600" y="1872915"/>
                      <a:pt x="2490204" y="1872240"/>
                      <a:pt x="2489924" y="1871587"/>
                    </a:cubicBezTo>
                    <a:cubicBezTo>
                      <a:pt x="2489831" y="1871401"/>
                      <a:pt x="2489738" y="1871168"/>
                      <a:pt x="2489715" y="1870959"/>
                    </a:cubicBezTo>
                    <a:cubicBezTo>
                      <a:pt x="2488061" y="1865998"/>
                      <a:pt x="2493907" y="1863622"/>
                      <a:pt x="2493907" y="1859709"/>
                    </a:cubicBezTo>
                    <a:cubicBezTo>
                      <a:pt x="2493907" y="1859244"/>
                      <a:pt x="2493814" y="1858755"/>
                      <a:pt x="2493651" y="1858196"/>
                    </a:cubicBezTo>
                    <a:cubicBezTo>
                      <a:pt x="2493511" y="1857683"/>
                      <a:pt x="2493278" y="1857124"/>
                      <a:pt x="2493022" y="1856542"/>
                    </a:cubicBezTo>
                    <a:cubicBezTo>
                      <a:pt x="2493022" y="1856495"/>
                      <a:pt x="2492975" y="1856495"/>
                      <a:pt x="2492975" y="1856495"/>
                    </a:cubicBezTo>
                    <a:cubicBezTo>
                      <a:pt x="2491671" y="1853817"/>
                      <a:pt x="2489109" y="1850719"/>
                      <a:pt x="2486361" y="1848227"/>
                    </a:cubicBezTo>
                    <a:cubicBezTo>
                      <a:pt x="2483985" y="1846061"/>
                      <a:pt x="2481517" y="1844361"/>
                      <a:pt x="2479630" y="1843756"/>
                    </a:cubicBezTo>
                    <a:cubicBezTo>
                      <a:pt x="2479630" y="1843756"/>
                      <a:pt x="2479607" y="1843739"/>
                      <a:pt x="2479584" y="1843709"/>
                    </a:cubicBezTo>
                    <a:cubicBezTo>
                      <a:pt x="2478279" y="1843313"/>
                      <a:pt x="2477324" y="1843569"/>
                      <a:pt x="2476486" y="1844221"/>
                    </a:cubicBezTo>
                    <a:cubicBezTo>
                      <a:pt x="2476300" y="1844338"/>
                      <a:pt x="2476113" y="1844524"/>
                      <a:pt x="2475950" y="1844734"/>
                    </a:cubicBezTo>
                    <a:cubicBezTo>
                      <a:pt x="2475485" y="1845200"/>
                      <a:pt x="2475065" y="1845782"/>
                      <a:pt x="2474623" y="1846457"/>
                    </a:cubicBezTo>
                    <a:lnTo>
                      <a:pt x="2474623" y="1846504"/>
                    </a:lnTo>
                    <a:cubicBezTo>
                      <a:pt x="2474506" y="1846713"/>
                      <a:pt x="2474343" y="1846923"/>
                      <a:pt x="2474227" y="1847156"/>
                    </a:cubicBezTo>
                    <a:cubicBezTo>
                      <a:pt x="2473807" y="1847785"/>
                      <a:pt x="2473342" y="1848530"/>
                      <a:pt x="2472829" y="1849299"/>
                    </a:cubicBezTo>
                    <a:lnTo>
                      <a:pt x="2472829" y="1849345"/>
                    </a:lnTo>
                    <a:cubicBezTo>
                      <a:pt x="2472131" y="1850347"/>
                      <a:pt x="2471385" y="1851418"/>
                      <a:pt x="2470454" y="1852466"/>
                    </a:cubicBezTo>
                    <a:cubicBezTo>
                      <a:pt x="2470081" y="1852885"/>
                      <a:pt x="2469685" y="1853281"/>
                      <a:pt x="2469266" y="1853701"/>
                    </a:cubicBezTo>
                    <a:cubicBezTo>
                      <a:pt x="2469266" y="1853701"/>
                      <a:pt x="2469243" y="1853701"/>
                      <a:pt x="2469219" y="1853701"/>
                    </a:cubicBezTo>
                    <a:cubicBezTo>
                      <a:pt x="2468544" y="1854306"/>
                      <a:pt x="2467775" y="1854935"/>
                      <a:pt x="2466914" y="1855517"/>
                    </a:cubicBezTo>
                    <a:cubicBezTo>
                      <a:pt x="2465610" y="1856379"/>
                      <a:pt x="2464561" y="1856915"/>
                      <a:pt x="2463723" y="1857148"/>
                    </a:cubicBezTo>
                    <a:cubicBezTo>
                      <a:pt x="2462488" y="1857474"/>
                      <a:pt x="2461650" y="1857101"/>
                      <a:pt x="2460858" y="1856216"/>
                    </a:cubicBezTo>
                    <a:cubicBezTo>
                      <a:pt x="2460229" y="1855610"/>
                      <a:pt x="2459647" y="1854632"/>
                      <a:pt x="2458995" y="1853421"/>
                    </a:cubicBezTo>
                    <a:cubicBezTo>
                      <a:pt x="2457644" y="1850999"/>
                      <a:pt x="2455921" y="1847599"/>
                      <a:pt x="2452660" y="1843756"/>
                    </a:cubicBezTo>
                    <a:cubicBezTo>
                      <a:pt x="2451705" y="1842614"/>
                      <a:pt x="2450937" y="1841730"/>
                      <a:pt x="2450284" y="1841124"/>
                    </a:cubicBezTo>
                    <a:cubicBezTo>
                      <a:pt x="2449865" y="1840681"/>
                      <a:pt x="2449493" y="1840379"/>
                      <a:pt x="2449143" y="1840169"/>
                    </a:cubicBezTo>
                    <a:cubicBezTo>
                      <a:pt x="2448794" y="1839913"/>
                      <a:pt x="2448491" y="1839773"/>
                      <a:pt x="2448212" y="1839703"/>
                    </a:cubicBezTo>
                    <a:cubicBezTo>
                      <a:pt x="2447932" y="1839633"/>
                      <a:pt x="2447723" y="1839633"/>
                      <a:pt x="2447513" y="1839703"/>
                    </a:cubicBezTo>
                    <a:cubicBezTo>
                      <a:pt x="2447280" y="1839703"/>
                      <a:pt x="2447070" y="1839866"/>
                      <a:pt x="2446884" y="1840076"/>
                    </a:cubicBezTo>
                    <a:cubicBezTo>
                      <a:pt x="2446675" y="1840285"/>
                      <a:pt x="2446488" y="1840565"/>
                      <a:pt x="2446279" y="1840914"/>
                    </a:cubicBezTo>
                    <a:cubicBezTo>
                      <a:pt x="2446046" y="1841217"/>
                      <a:pt x="2445836" y="1841590"/>
                      <a:pt x="2445650" y="1842009"/>
                    </a:cubicBezTo>
                    <a:lnTo>
                      <a:pt x="2445650" y="1842055"/>
                    </a:lnTo>
                    <a:cubicBezTo>
                      <a:pt x="2445184" y="1842917"/>
                      <a:pt x="2444695" y="1843942"/>
                      <a:pt x="2444020" y="1845013"/>
                    </a:cubicBezTo>
                    <a:cubicBezTo>
                      <a:pt x="2443856" y="1845270"/>
                      <a:pt x="2443717" y="1845503"/>
                      <a:pt x="2443530" y="1845759"/>
                    </a:cubicBezTo>
                    <a:cubicBezTo>
                      <a:pt x="2443158" y="1846248"/>
                      <a:pt x="2442785" y="1846737"/>
                      <a:pt x="2442342" y="1847203"/>
                    </a:cubicBezTo>
                    <a:cubicBezTo>
                      <a:pt x="2442133" y="1847459"/>
                      <a:pt x="2441923" y="1847692"/>
                      <a:pt x="2441667" y="1847948"/>
                    </a:cubicBezTo>
                    <a:cubicBezTo>
                      <a:pt x="2440782" y="1848833"/>
                      <a:pt x="2439688" y="1849718"/>
                      <a:pt x="2438360" y="1850486"/>
                    </a:cubicBezTo>
                    <a:lnTo>
                      <a:pt x="2438337" y="1850486"/>
                    </a:lnTo>
                    <a:cubicBezTo>
                      <a:pt x="2437708" y="1850859"/>
                      <a:pt x="2437125" y="1851232"/>
                      <a:pt x="2436613" y="1851651"/>
                    </a:cubicBezTo>
                    <a:lnTo>
                      <a:pt x="2436567" y="1851651"/>
                    </a:lnTo>
                    <a:cubicBezTo>
                      <a:pt x="2435775" y="1852303"/>
                      <a:pt x="2435053" y="1852979"/>
                      <a:pt x="2434401" y="1853724"/>
                    </a:cubicBezTo>
                    <a:lnTo>
                      <a:pt x="2434401" y="1853724"/>
                    </a:lnTo>
                    <a:cubicBezTo>
                      <a:pt x="2433795" y="1854469"/>
                      <a:pt x="2433236" y="1855261"/>
                      <a:pt x="2432747" y="1856076"/>
                    </a:cubicBezTo>
                    <a:lnTo>
                      <a:pt x="2432747" y="1856076"/>
                    </a:lnTo>
                    <a:cubicBezTo>
                      <a:pt x="2432211" y="1856938"/>
                      <a:pt x="2431816" y="1857776"/>
                      <a:pt x="2431466" y="1858661"/>
                    </a:cubicBezTo>
                    <a:cubicBezTo>
                      <a:pt x="2431373" y="1858941"/>
                      <a:pt x="2431257" y="1859244"/>
                      <a:pt x="2431140" y="1859593"/>
                    </a:cubicBezTo>
                    <a:cubicBezTo>
                      <a:pt x="2428974" y="1865648"/>
                      <a:pt x="2429230" y="1872682"/>
                      <a:pt x="2428229" y="1877410"/>
                    </a:cubicBezTo>
                    <a:cubicBezTo>
                      <a:pt x="2427763" y="1879390"/>
                      <a:pt x="2426994" y="1880764"/>
                      <a:pt x="2426063" y="1881672"/>
                    </a:cubicBezTo>
                    <a:cubicBezTo>
                      <a:pt x="2425946" y="1881812"/>
                      <a:pt x="2425830" y="1881928"/>
                      <a:pt x="2425667" y="1882045"/>
                    </a:cubicBezTo>
                    <a:lnTo>
                      <a:pt x="2425644" y="1882045"/>
                    </a:lnTo>
                    <a:cubicBezTo>
                      <a:pt x="2425480" y="1882184"/>
                      <a:pt x="2425294" y="1882301"/>
                      <a:pt x="2425131" y="1882417"/>
                    </a:cubicBezTo>
                    <a:cubicBezTo>
                      <a:pt x="2424828" y="1882650"/>
                      <a:pt x="2424502" y="1882790"/>
                      <a:pt x="2424153" y="1882953"/>
                    </a:cubicBezTo>
                    <a:cubicBezTo>
                      <a:pt x="2423990" y="1883000"/>
                      <a:pt x="2423804" y="1883069"/>
                      <a:pt x="2423664" y="1883139"/>
                    </a:cubicBezTo>
                    <a:cubicBezTo>
                      <a:pt x="2421614" y="1883791"/>
                      <a:pt x="2419774" y="1883279"/>
                      <a:pt x="2419774" y="1883279"/>
                    </a:cubicBezTo>
                    <a:lnTo>
                      <a:pt x="2399558" y="1874056"/>
                    </a:lnTo>
                    <a:lnTo>
                      <a:pt x="2399558" y="1874056"/>
                    </a:lnTo>
                    <a:cubicBezTo>
                      <a:pt x="2399558" y="1874056"/>
                      <a:pt x="2399558" y="1874010"/>
                      <a:pt x="2399535" y="1874010"/>
                    </a:cubicBezTo>
                    <a:cubicBezTo>
                      <a:pt x="2399442" y="1873940"/>
                      <a:pt x="2399209" y="1873684"/>
                      <a:pt x="2398907" y="1873334"/>
                    </a:cubicBezTo>
                    <a:cubicBezTo>
                      <a:pt x="2398790" y="1873241"/>
                      <a:pt x="2398650" y="1873125"/>
                      <a:pt x="2398534" y="1872962"/>
                    </a:cubicBezTo>
                    <a:cubicBezTo>
                      <a:pt x="2398301" y="1872682"/>
                      <a:pt x="2397975" y="1872379"/>
                      <a:pt x="2397649" y="1872007"/>
                    </a:cubicBezTo>
                    <a:cubicBezTo>
                      <a:pt x="2396810" y="1871122"/>
                      <a:pt x="2395716" y="1870004"/>
                      <a:pt x="2394528" y="1868699"/>
                    </a:cubicBezTo>
                    <a:cubicBezTo>
                      <a:pt x="2393713" y="1867884"/>
                      <a:pt x="2392851" y="1866953"/>
                      <a:pt x="2391920" y="1865998"/>
                    </a:cubicBezTo>
                    <a:cubicBezTo>
                      <a:pt x="2390569" y="1864531"/>
                      <a:pt x="2389078" y="1863017"/>
                      <a:pt x="2387611" y="1861480"/>
                    </a:cubicBezTo>
                    <a:cubicBezTo>
                      <a:pt x="2384536" y="1858335"/>
                      <a:pt x="2381485" y="1855145"/>
                      <a:pt x="2379087" y="1852699"/>
                    </a:cubicBezTo>
                    <a:cubicBezTo>
                      <a:pt x="2378830" y="1852466"/>
                      <a:pt x="2378574" y="1852210"/>
                      <a:pt x="2378365" y="1852000"/>
                    </a:cubicBezTo>
                    <a:cubicBezTo>
                      <a:pt x="2378155" y="1851744"/>
                      <a:pt x="2377922" y="1851535"/>
                      <a:pt x="2377736" y="1851348"/>
                    </a:cubicBezTo>
                    <a:lnTo>
                      <a:pt x="2377712" y="1851348"/>
                    </a:lnTo>
                    <a:cubicBezTo>
                      <a:pt x="2370982" y="1844641"/>
                      <a:pt x="2357520" y="1851348"/>
                      <a:pt x="2354143" y="1851348"/>
                    </a:cubicBezTo>
                    <a:cubicBezTo>
                      <a:pt x="2351837" y="1851348"/>
                      <a:pt x="2347063" y="1850137"/>
                      <a:pt x="2341054" y="1847459"/>
                    </a:cubicBezTo>
                    <a:cubicBezTo>
                      <a:pt x="2339400" y="1846713"/>
                      <a:pt x="2337677" y="1845875"/>
                      <a:pt x="2335883" y="1844920"/>
                    </a:cubicBezTo>
                    <a:cubicBezTo>
                      <a:pt x="2334672" y="1844268"/>
                      <a:pt x="2333438" y="1843593"/>
                      <a:pt x="2332180" y="1842847"/>
                    </a:cubicBezTo>
                    <a:cubicBezTo>
                      <a:pt x="2331249" y="1842335"/>
                      <a:pt x="2330480" y="1841706"/>
                      <a:pt x="2329828" y="1841054"/>
                    </a:cubicBezTo>
                    <a:cubicBezTo>
                      <a:pt x="2329222" y="1840402"/>
                      <a:pt x="2328733" y="1839703"/>
                      <a:pt x="2328361" y="1838958"/>
                    </a:cubicBezTo>
                    <a:cubicBezTo>
                      <a:pt x="2328174" y="1838562"/>
                      <a:pt x="2328011" y="1838166"/>
                      <a:pt x="2327895" y="1837747"/>
                    </a:cubicBezTo>
                    <a:cubicBezTo>
                      <a:pt x="2327662" y="1837141"/>
                      <a:pt x="2327522" y="1836489"/>
                      <a:pt x="2327429" y="1835837"/>
                    </a:cubicBezTo>
                    <a:cubicBezTo>
                      <a:pt x="2326987" y="1832879"/>
                      <a:pt x="2327639" y="1829502"/>
                      <a:pt x="2328570" y="1826102"/>
                    </a:cubicBezTo>
                    <a:cubicBezTo>
                      <a:pt x="2328547" y="1826078"/>
                      <a:pt x="2328547" y="1826055"/>
                      <a:pt x="2328570" y="1826055"/>
                    </a:cubicBezTo>
                    <a:cubicBezTo>
                      <a:pt x="2329129" y="1824029"/>
                      <a:pt x="2329781" y="1822073"/>
                      <a:pt x="2330387" y="1820140"/>
                    </a:cubicBezTo>
                    <a:cubicBezTo>
                      <a:pt x="2330573" y="1819487"/>
                      <a:pt x="2330783" y="1818882"/>
                      <a:pt x="2330969" y="1818253"/>
                    </a:cubicBezTo>
                    <a:cubicBezTo>
                      <a:pt x="2331109" y="1817834"/>
                      <a:pt x="2331225" y="1817391"/>
                      <a:pt x="2331342" y="1816995"/>
                    </a:cubicBezTo>
                    <a:cubicBezTo>
                      <a:pt x="2331714" y="1815784"/>
                      <a:pt x="2331994" y="1814620"/>
                      <a:pt x="2332180" y="1813525"/>
                    </a:cubicBezTo>
                    <a:cubicBezTo>
                      <a:pt x="2333811" y="1804442"/>
                      <a:pt x="2337304" y="1791516"/>
                      <a:pt x="2336442" y="1788139"/>
                    </a:cubicBezTo>
                    <a:cubicBezTo>
                      <a:pt x="2336372" y="1787859"/>
                      <a:pt x="2336256" y="1787720"/>
                      <a:pt x="2336093" y="1787650"/>
                    </a:cubicBezTo>
                    <a:cubicBezTo>
                      <a:pt x="2335790" y="1787533"/>
                      <a:pt x="2335301" y="1787813"/>
                      <a:pt x="2334672" y="1788418"/>
                    </a:cubicBezTo>
                    <a:cubicBezTo>
                      <a:pt x="2332856" y="1790235"/>
                      <a:pt x="2329968" y="1794916"/>
                      <a:pt x="2326940" y="1800040"/>
                    </a:cubicBezTo>
                    <a:cubicBezTo>
                      <a:pt x="2326125" y="1801414"/>
                      <a:pt x="2325286" y="1802812"/>
                      <a:pt x="2324448" y="1804232"/>
                    </a:cubicBezTo>
                    <a:cubicBezTo>
                      <a:pt x="2323633" y="1805630"/>
                      <a:pt x="2322818" y="1807027"/>
                      <a:pt x="2322049" y="1808355"/>
                    </a:cubicBezTo>
                    <a:cubicBezTo>
                      <a:pt x="2321770" y="1808821"/>
                      <a:pt x="2321490" y="1809310"/>
                      <a:pt x="2321234" y="1809822"/>
                    </a:cubicBezTo>
                    <a:cubicBezTo>
                      <a:pt x="2320721" y="1810847"/>
                      <a:pt x="2320163" y="1811918"/>
                      <a:pt x="2319650" y="1813106"/>
                    </a:cubicBezTo>
                    <a:cubicBezTo>
                      <a:pt x="2318835" y="1814829"/>
                      <a:pt x="2318066" y="1816693"/>
                      <a:pt x="2317321" y="1818579"/>
                    </a:cubicBezTo>
                    <a:cubicBezTo>
                      <a:pt x="2316832" y="1819837"/>
                      <a:pt x="2316343" y="1821141"/>
                      <a:pt x="2315877" y="1822399"/>
                    </a:cubicBezTo>
                    <a:cubicBezTo>
                      <a:pt x="2315248" y="1824099"/>
                      <a:pt x="2314643" y="1825776"/>
                      <a:pt x="2314107" y="1827406"/>
                    </a:cubicBezTo>
                    <a:cubicBezTo>
                      <a:pt x="2313804" y="1828338"/>
                      <a:pt x="2313502" y="1829223"/>
                      <a:pt x="2313222" y="1830084"/>
                    </a:cubicBezTo>
                    <a:cubicBezTo>
                      <a:pt x="2313082" y="1830457"/>
                      <a:pt x="2312966" y="1830876"/>
                      <a:pt x="2312850" y="1831226"/>
                    </a:cubicBezTo>
                    <a:cubicBezTo>
                      <a:pt x="2312617" y="1831948"/>
                      <a:pt x="2312384" y="1832646"/>
                      <a:pt x="2312174" y="1833345"/>
                    </a:cubicBezTo>
                    <a:cubicBezTo>
                      <a:pt x="2311895" y="1834207"/>
                      <a:pt x="2311638" y="1834999"/>
                      <a:pt x="2311429" y="1835721"/>
                    </a:cubicBezTo>
                    <a:cubicBezTo>
                      <a:pt x="2311266" y="1836210"/>
                      <a:pt x="2311149" y="1836652"/>
                      <a:pt x="2311010" y="1837048"/>
                    </a:cubicBezTo>
                    <a:cubicBezTo>
                      <a:pt x="2310940" y="1837444"/>
                      <a:pt x="2310800" y="1837817"/>
                      <a:pt x="2310707" y="1838119"/>
                    </a:cubicBezTo>
                    <a:cubicBezTo>
                      <a:pt x="2310683" y="1838282"/>
                      <a:pt x="2310614" y="1838422"/>
                      <a:pt x="2310590" y="1838562"/>
                    </a:cubicBezTo>
                    <a:cubicBezTo>
                      <a:pt x="2310404" y="1839144"/>
                      <a:pt x="2310311" y="1839494"/>
                      <a:pt x="2310311" y="1839494"/>
                    </a:cubicBezTo>
                    <a:cubicBezTo>
                      <a:pt x="2309659" y="1839144"/>
                      <a:pt x="2301670" y="1835278"/>
                      <a:pt x="2296872" y="1834509"/>
                    </a:cubicBezTo>
                    <a:cubicBezTo>
                      <a:pt x="2291749" y="1833648"/>
                      <a:pt x="2294311" y="1813409"/>
                      <a:pt x="2294311" y="1813409"/>
                    </a:cubicBezTo>
                    <a:cubicBezTo>
                      <a:pt x="2294311" y="1813409"/>
                      <a:pt x="2293099" y="1785973"/>
                      <a:pt x="2292075" y="1762077"/>
                    </a:cubicBezTo>
                    <a:cubicBezTo>
                      <a:pt x="2291399" y="1746613"/>
                      <a:pt x="2290933" y="1732592"/>
                      <a:pt x="2290933" y="1728307"/>
                    </a:cubicBezTo>
                    <a:cubicBezTo>
                      <a:pt x="2290933" y="1717360"/>
                      <a:pt x="2281641" y="1704714"/>
                      <a:pt x="2281641" y="1700545"/>
                    </a:cubicBezTo>
                    <a:cubicBezTo>
                      <a:pt x="2281641" y="1696376"/>
                      <a:pt x="2290933" y="1682867"/>
                      <a:pt x="2294311" y="1669406"/>
                    </a:cubicBezTo>
                    <a:cubicBezTo>
                      <a:pt x="2297664" y="1655921"/>
                      <a:pt x="2295102" y="1639874"/>
                      <a:pt x="2301857" y="1614604"/>
                    </a:cubicBezTo>
                    <a:cubicBezTo>
                      <a:pt x="2307260" y="1594458"/>
                      <a:pt x="2323353" y="1552187"/>
                      <a:pt x="2329618" y="1536047"/>
                    </a:cubicBezTo>
                    <a:cubicBezTo>
                      <a:pt x="2329781" y="1535697"/>
                      <a:pt x="2329828" y="1535418"/>
                      <a:pt x="2329968" y="1535138"/>
                    </a:cubicBezTo>
                    <a:cubicBezTo>
                      <a:pt x="2330107" y="1534742"/>
                      <a:pt x="2330294" y="1534276"/>
                      <a:pt x="2330503" y="1533927"/>
                    </a:cubicBezTo>
                    <a:cubicBezTo>
                      <a:pt x="2330643" y="1533601"/>
                      <a:pt x="2330760" y="1533252"/>
                      <a:pt x="2330923" y="1532926"/>
                    </a:cubicBezTo>
                    <a:cubicBezTo>
                      <a:pt x="2331505" y="1531249"/>
                      <a:pt x="2331901" y="1530177"/>
                      <a:pt x="2332110" y="1529665"/>
                    </a:cubicBezTo>
                    <a:cubicBezTo>
                      <a:pt x="2332180" y="1529549"/>
                      <a:pt x="2332180" y="1529479"/>
                      <a:pt x="2332180" y="1529479"/>
                    </a:cubicBezTo>
                    <a:lnTo>
                      <a:pt x="2197610" y="1519790"/>
                    </a:lnTo>
                    <a:lnTo>
                      <a:pt x="1725659" y="1485693"/>
                    </a:lnTo>
                    <a:lnTo>
                      <a:pt x="1692820" y="1485693"/>
                    </a:lnTo>
                    <a:lnTo>
                      <a:pt x="1669250" y="1474770"/>
                    </a:lnTo>
                    <a:cubicBezTo>
                      <a:pt x="1669250" y="1474770"/>
                      <a:pt x="1660819" y="1457116"/>
                      <a:pt x="1658257" y="1451969"/>
                    </a:cubicBezTo>
                    <a:cubicBezTo>
                      <a:pt x="1655742" y="1447008"/>
                      <a:pt x="1638041" y="1450362"/>
                      <a:pt x="1634687" y="1445238"/>
                    </a:cubicBezTo>
                    <a:cubicBezTo>
                      <a:pt x="1631310" y="1440231"/>
                      <a:pt x="1626303" y="1430146"/>
                      <a:pt x="1622949" y="1424370"/>
                    </a:cubicBezTo>
                    <a:cubicBezTo>
                      <a:pt x="1619572" y="1418618"/>
                      <a:pt x="1611071" y="1420038"/>
                      <a:pt x="1609464" y="1415800"/>
                    </a:cubicBezTo>
                    <a:cubicBezTo>
                      <a:pt x="1607718" y="1411537"/>
                      <a:pt x="1600172" y="1387129"/>
                      <a:pt x="1600172" y="1382960"/>
                    </a:cubicBezTo>
                    <a:cubicBezTo>
                      <a:pt x="1600172" y="1378792"/>
                      <a:pt x="1599333" y="1360998"/>
                      <a:pt x="1592602" y="1352637"/>
                    </a:cubicBezTo>
                    <a:cubicBezTo>
                      <a:pt x="1585871" y="1344159"/>
                      <a:pt x="1585010" y="1339967"/>
                      <a:pt x="1580748" y="1324805"/>
                    </a:cubicBezTo>
                    <a:cubicBezTo>
                      <a:pt x="1576579" y="1309666"/>
                      <a:pt x="1580748" y="1292804"/>
                      <a:pt x="1580748" y="1292804"/>
                    </a:cubicBezTo>
                    <a:cubicBezTo>
                      <a:pt x="1580748" y="1292804"/>
                      <a:pt x="1567286" y="1278132"/>
                      <a:pt x="1553475" y="1273334"/>
                    </a:cubicBezTo>
                    <a:lnTo>
                      <a:pt x="1553428" y="1273334"/>
                    </a:lnTo>
                    <a:cubicBezTo>
                      <a:pt x="1550750" y="1272309"/>
                      <a:pt x="1548071" y="1271750"/>
                      <a:pt x="1545440" y="1271750"/>
                    </a:cubicBezTo>
                    <a:cubicBezTo>
                      <a:pt x="1529393" y="1271750"/>
                      <a:pt x="1547047" y="1285258"/>
                      <a:pt x="1545440" y="1293596"/>
                    </a:cubicBezTo>
                    <a:cubicBezTo>
                      <a:pt x="1543670" y="1302097"/>
                      <a:pt x="1529393" y="1313835"/>
                      <a:pt x="1529393" y="1316397"/>
                    </a:cubicBezTo>
                    <a:cubicBezTo>
                      <a:pt x="1529393" y="1318959"/>
                      <a:pt x="1532770" y="1340759"/>
                      <a:pt x="1536939" y="1348398"/>
                    </a:cubicBezTo>
                    <a:cubicBezTo>
                      <a:pt x="1541201" y="1355990"/>
                      <a:pt x="1533562" y="1371106"/>
                      <a:pt x="1531070" y="1377837"/>
                    </a:cubicBezTo>
                    <a:cubicBezTo>
                      <a:pt x="1528601" y="1384614"/>
                      <a:pt x="1526039" y="1388830"/>
                      <a:pt x="1526831" y="1400638"/>
                    </a:cubicBezTo>
                    <a:cubicBezTo>
                      <a:pt x="1527693" y="1412399"/>
                      <a:pt x="1526831" y="1420038"/>
                      <a:pt x="1526831" y="1420038"/>
                    </a:cubicBezTo>
                    <a:lnTo>
                      <a:pt x="1411684" y="1421645"/>
                    </a:lnTo>
                    <a:lnTo>
                      <a:pt x="1219704" y="1424370"/>
                    </a:lnTo>
                    <a:cubicBezTo>
                      <a:pt x="1221078" y="1425162"/>
                      <a:pt x="1221940" y="1426443"/>
                      <a:pt x="1221940" y="1428400"/>
                    </a:cubicBezTo>
                    <a:lnTo>
                      <a:pt x="1221940" y="1458723"/>
                    </a:lnTo>
                    <a:lnTo>
                      <a:pt x="1206708" y="1473955"/>
                    </a:lnTo>
                    <a:cubicBezTo>
                      <a:pt x="1206708" y="1473955"/>
                      <a:pt x="1210970" y="1488255"/>
                      <a:pt x="1213462" y="1491609"/>
                    </a:cubicBezTo>
                    <a:cubicBezTo>
                      <a:pt x="1216001" y="1494986"/>
                      <a:pt x="1219401" y="1510148"/>
                      <a:pt x="1216839" y="1516879"/>
                    </a:cubicBezTo>
                    <a:cubicBezTo>
                      <a:pt x="1214347" y="1523610"/>
                      <a:pt x="1212647" y="1526800"/>
                      <a:pt x="1212647" y="1530690"/>
                    </a:cubicBezTo>
                    <a:cubicBezTo>
                      <a:pt x="1212647" y="1532856"/>
                      <a:pt x="1216443" y="1537374"/>
                      <a:pt x="1219238" y="1541543"/>
                    </a:cubicBezTo>
                    <a:cubicBezTo>
                      <a:pt x="1221404" y="1544780"/>
                      <a:pt x="1223011" y="1547901"/>
                      <a:pt x="1221940" y="1549695"/>
                    </a:cubicBezTo>
                    <a:cubicBezTo>
                      <a:pt x="1219401" y="1553957"/>
                      <a:pt x="1210085" y="1563179"/>
                      <a:pt x="1213462" y="1573287"/>
                    </a:cubicBezTo>
                    <a:cubicBezTo>
                      <a:pt x="1216839" y="1583395"/>
                      <a:pt x="1221823" y="1590126"/>
                      <a:pt x="1222266" y="1599419"/>
                    </a:cubicBezTo>
                    <a:cubicBezTo>
                      <a:pt x="1222778" y="1608735"/>
                      <a:pt x="1226877" y="1612927"/>
                      <a:pt x="1222266" y="1623035"/>
                    </a:cubicBezTo>
                    <a:cubicBezTo>
                      <a:pt x="1217701" y="1633120"/>
                      <a:pt x="1215209" y="1646628"/>
                      <a:pt x="1220216" y="1650005"/>
                    </a:cubicBezTo>
                    <a:cubicBezTo>
                      <a:pt x="1225340" y="1653359"/>
                      <a:pt x="1233678" y="1655036"/>
                      <a:pt x="1243786" y="1655036"/>
                    </a:cubicBezTo>
                    <a:lnTo>
                      <a:pt x="1331380" y="1655036"/>
                    </a:lnTo>
                    <a:cubicBezTo>
                      <a:pt x="1331380" y="1655036"/>
                      <a:pt x="1318780" y="1655921"/>
                      <a:pt x="1331380" y="1662652"/>
                    </a:cubicBezTo>
                    <a:cubicBezTo>
                      <a:pt x="1344050" y="1669406"/>
                      <a:pt x="1365081" y="1670198"/>
                      <a:pt x="1365081" y="1670198"/>
                    </a:cubicBezTo>
                    <a:cubicBezTo>
                      <a:pt x="1365081" y="1670198"/>
                      <a:pt x="1367643" y="1676137"/>
                      <a:pt x="1365081" y="1685360"/>
                    </a:cubicBezTo>
                    <a:cubicBezTo>
                      <a:pt x="1362589" y="1694606"/>
                      <a:pt x="1357558" y="1701337"/>
                      <a:pt x="1355858" y="1704714"/>
                    </a:cubicBezTo>
                    <a:cubicBezTo>
                      <a:pt x="1354181" y="1708067"/>
                      <a:pt x="1351619" y="1710629"/>
                      <a:pt x="1351619" y="1718175"/>
                    </a:cubicBezTo>
                    <a:cubicBezTo>
                      <a:pt x="1351619" y="1725721"/>
                      <a:pt x="1350827" y="1720737"/>
                      <a:pt x="1362589" y="1741768"/>
                    </a:cubicBezTo>
                    <a:cubicBezTo>
                      <a:pt x="1374397" y="1762869"/>
                      <a:pt x="1380313" y="1769600"/>
                      <a:pt x="1380313" y="1778031"/>
                    </a:cubicBezTo>
                    <a:cubicBezTo>
                      <a:pt x="1380313" y="1786462"/>
                      <a:pt x="1378566" y="1799039"/>
                      <a:pt x="1371020" y="1810055"/>
                    </a:cubicBezTo>
                    <a:cubicBezTo>
                      <a:pt x="1363474" y="1821048"/>
                      <a:pt x="1364289" y="1816786"/>
                      <a:pt x="1363474" y="1826009"/>
                    </a:cubicBezTo>
                    <a:cubicBezTo>
                      <a:pt x="1362589" y="1835325"/>
                      <a:pt x="1348242" y="1858918"/>
                      <a:pt x="1345750" y="1861456"/>
                    </a:cubicBezTo>
                    <a:cubicBezTo>
                      <a:pt x="1343258" y="1863948"/>
                      <a:pt x="1335642" y="1876548"/>
                      <a:pt x="1335642" y="1880810"/>
                    </a:cubicBezTo>
                    <a:cubicBezTo>
                      <a:pt x="1335642" y="1885072"/>
                      <a:pt x="1335642" y="1897649"/>
                      <a:pt x="1330588" y="1903518"/>
                    </a:cubicBezTo>
                    <a:cubicBezTo>
                      <a:pt x="1325674" y="1909341"/>
                      <a:pt x="1307717" y="1919775"/>
                      <a:pt x="1307717" y="1920660"/>
                    </a:cubicBezTo>
                    <a:cubicBezTo>
                      <a:pt x="1303269" y="1918005"/>
                      <a:pt x="1298029" y="1915163"/>
                      <a:pt x="1294326" y="1914092"/>
                    </a:cubicBezTo>
                    <a:cubicBezTo>
                      <a:pt x="1287176" y="1912019"/>
                      <a:pt x="1272899" y="1911530"/>
                      <a:pt x="1267845" y="1910133"/>
                    </a:cubicBezTo>
                    <a:cubicBezTo>
                      <a:pt x="1262767" y="1908712"/>
                      <a:pt x="1243786" y="1904380"/>
                      <a:pt x="1227413" y="1904380"/>
                    </a:cubicBezTo>
                    <a:cubicBezTo>
                      <a:pt x="1211040" y="1904380"/>
                      <a:pt x="1215209" y="1907757"/>
                      <a:pt x="1206312" y="1909853"/>
                    </a:cubicBezTo>
                    <a:cubicBezTo>
                      <a:pt x="1197509" y="1912019"/>
                      <a:pt x="1184909" y="1901026"/>
                      <a:pt x="1179761" y="1893410"/>
                    </a:cubicBezTo>
                    <a:cubicBezTo>
                      <a:pt x="1174777" y="1885864"/>
                      <a:pt x="1165461" y="1879529"/>
                      <a:pt x="1159546" y="1872775"/>
                    </a:cubicBezTo>
                    <a:cubicBezTo>
                      <a:pt x="1159359" y="1872519"/>
                      <a:pt x="1159080" y="1872263"/>
                      <a:pt x="1158800" y="1872053"/>
                    </a:cubicBezTo>
                    <a:cubicBezTo>
                      <a:pt x="1158544" y="1871774"/>
                      <a:pt x="1158265" y="1871587"/>
                      <a:pt x="1157985" y="1871308"/>
                    </a:cubicBezTo>
                    <a:cubicBezTo>
                      <a:pt x="1157706" y="1871075"/>
                      <a:pt x="1157473" y="1870912"/>
                      <a:pt x="1157123" y="1870772"/>
                    </a:cubicBezTo>
                    <a:cubicBezTo>
                      <a:pt x="1155819" y="1869817"/>
                      <a:pt x="1154282" y="1869142"/>
                      <a:pt x="1152675" y="1868606"/>
                    </a:cubicBezTo>
                    <a:cubicBezTo>
                      <a:pt x="1151883" y="1868280"/>
                      <a:pt x="1150928" y="1868001"/>
                      <a:pt x="1150043" y="1867814"/>
                    </a:cubicBezTo>
                    <a:cubicBezTo>
                      <a:pt x="1149158" y="1867535"/>
                      <a:pt x="1148343" y="1867325"/>
                      <a:pt x="1147481" y="1867186"/>
                    </a:cubicBezTo>
                    <a:cubicBezTo>
                      <a:pt x="1146922" y="1867069"/>
                      <a:pt x="1146340" y="1866906"/>
                      <a:pt x="1145735" y="1866860"/>
                    </a:cubicBezTo>
                    <a:cubicBezTo>
                      <a:pt x="1145059" y="1866720"/>
                      <a:pt x="1144360" y="1866580"/>
                      <a:pt x="1143778" y="1866510"/>
                    </a:cubicBezTo>
                    <a:cubicBezTo>
                      <a:pt x="1142986" y="1866394"/>
                      <a:pt x="1142148" y="1866231"/>
                      <a:pt x="1141403" y="1866184"/>
                    </a:cubicBezTo>
                    <a:cubicBezTo>
                      <a:pt x="1140424" y="1866044"/>
                      <a:pt x="1139446" y="1865928"/>
                      <a:pt x="1138584" y="1865835"/>
                    </a:cubicBezTo>
                    <a:cubicBezTo>
                      <a:pt x="1135976" y="1865648"/>
                      <a:pt x="1133810" y="1865439"/>
                      <a:pt x="1132599" y="1865252"/>
                    </a:cubicBezTo>
                    <a:cubicBezTo>
                      <a:pt x="1128407" y="1864344"/>
                      <a:pt x="1106491" y="1860594"/>
                      <a:pt x="1089256" y="1848786"/>
                    </a:cubicBezTo>
                    <a:cubicBezTo>
                      <a:pt x="1071928" y="1837002"/>
                      <a:pt x="1070717" y="1830247"/>
                      <a:pt x="1069017" y="1824821"/>
                    </a:cubicBezTo>
                    <a:cubicBezTo>
                      <a:pt x="1067363" y="1819278"/>
                      <a:pt x="1055951" y="1813805"/>
                      <a:pt x="1055951" y="1813805"/>
                    </a:cubicBezTo>
                    <a:cubicBezTo>
                      <a:pt x="1055951" y="1813805"/>
                      <a:pt x="1041604" y="1819744"/>
                      <a:pt x="1039997" y="1819744"/>
                    </a:cubicBezTo>
                    <a:cubicBezTo>
                      <a:pt x="1038227" y="1819744"/>
                      <a:pt x="1024346" y="1811755"/>
                      <a:pt x="1013843" y="1804582"/>
                    </a:cubicBezTo>
                    <a:cubicBezTo>
                      <a:pt x="1003315" y="1797432"/>
                      <a:pt x="991950" y="1797432"/>
                      <a:pt x="986081" y="1797432"/>
                    </a:cubicBezTo>
                    <a:cubicBezTo>
                      <a:pt x="980212" y="1797432"/>
                      <a:pt x="970453" y="1799039"/>
                      <a:pt x="965842" y="1799551"/>
                    </a:cubicBezTo>
                    <a:cubicBezTo>
                      <a:pt x="961207" y="1799947"/>
                      <a:pt x="949003" y="1796989"/>
                      <a:pt x="936356" y="1791097"/>
                    </a:cubicBezTo>
                    <a:cubicBezTo>
                      <a:pt x="923686" y="1785181"/>
                      <a:pt x="890847" y="1768342"/>
                      <a:pt x="872308" y="1740161"/>
                    </a:cubicBezTo>
                    <a:cubicBezTo>
                      <a:pt x="853769" y="1711934"/>
                      <a:pt x="855470" y="1709372"/>
                      <a:pt x="847039" y="1694210"/>
                    </a:cubicBezTo>
                    <a:cubicBezTo>
                      <a:pt x="838608" y="1679025"/>
                      <a:pt x="848343" y="1660090"/>
                      <a:pt x="849996" y="1655921"/>
                    </a:cubicBezTo>
                    <a:cubicBezTo>
                      <a:pt x="851697" y="1651659"/>
                      <a:pt x="849531" y="1644928"/>
                      <a:pt x="848343" y="1638197"/>
                    </a:cubicBezTo>
                    <a:cubicBezTo>
                      <a:pt x="848180" y="1637522"/>
                      <a:pt x="847994" y="1636893"/>
                      <a:pt x="847784" y="1636147"/>
                    </a:cubicBezTo>
                    <a:cubicBezTo>
                      <a:pt x="847784" y="1636147"/>
                      <a:pt x="847761" y="1636108"/>
                      <a:pt x="847714" y="1636031"/>
                    </a:cubicBezTo>
                    <a:cubicBezTo>
                      <a:pt x="847644" y="1635682"/>
                      <a:pt x="847504" y="1635286"/>
                      <a:pt x="847318" y="1634890"/>
                    </a:cubicBezTo>
                    <a:cubicBezTo>
                      <a:pt x="847039" y="1634214"/>
                      <a:pt x="846759" y="1633539"/>
                      <a:pt x="846456" y="1632794"/>
                    </a:cubicBezTo>
                    <a:cubicBezTo>
                      <a:pt x="846223" y="1632258"/>
                      <a:pt x="845967" y="1631653"/>
                      <a:pt x="845711" y="1631117"/>
                    </a:cubicBezTo>
                    <a:cubicBezTo>
                      <a:pt x="844873" y="1629417"/>
                      <a:pt x="844011" y="1627693"/>
                      <a:pt x="842986" y="1625783"/>
                    </a:cubicBezTo>
                    <a:cubicBezTo>
                      <a:pt x="842474" y="1624735"/>
                      <a:pt x="841845" y="1623547"/>
                      <a:pt x="841333" y="1622406"/>
                    </a:cubicBezTo>
                    <a:cubicBezTo>
                      <a:pt x="839283" y="1618447"/>
                      <a:pt x="837327" y="1614138"/>
                      <a:pt x="836069" y="1609550"/>
                    </a:cubicBezTo>
                    <a:cubicBezTo>
                      <a:pt x="832669" y="1597765"/>
                      <a:pt x="842008" y="1590126"/>
                      <a:pt x="844966" y="1585957"/>
                    </a:cubicBezTo>
                    <a:cubicBezTo>
                      <a:pt x="847924" y="1581788"/>
                      <a:pt x="847924" y="1577130"/>
                      <a:pt x="844547" y="1571191"/>
                    </a:cubicBezTo>
                    <a:cubicBezTo>
                      <a:pt x="841170" y="1565345"/>
                      <a:pt x="844081" y="1561083"/>
                      <a:pt x="844547" y="1556914"/>
                    </a:cubicBezTo>
                    <a:cubicBezTo>
                      <a:pt x="844966" y="1552652"/>
                      <a:pt x="852512" y="1540891"/>
                      <a:pt x="852512" y="1535022"/>
                    </a:cubicBezTo>
                    <a:cubicBezTo>
                      <a:pt x="852512" y="1529153"/>
                      <a:pt x="842008" y="1520652"/>
                      <a:pt x="837792" y="1519860"/>
                    </a:cubicBezTo>
                    <a:cubicBezTo>
                      <a:pt x="833577" y="1518975"/>
                      <a:pt x="828104" y="1526591"/>
                      <a:pt x="824727" y="1527872"/>
                    </a:cubicBezTo>
                    <a:cubicBezTo>
                      <a:pt x="821373" y="1529083"/>
                      <a:pt x="804930" y="1526125"/>
                      <a:pt x="799876" y="1524914"/>
                    </a:cubicBezTo>
                    <a:cubicBezTo>
                      <a:pt x="794799" y="1523610"/>
                      <a:pt x="761937" y="1525729"/>
                      <a:pt x="749733" y="1527383"/>
                    </a:cubicBezTo>
                    <a:cubicBezTo>
                      <a:pt x="737529" y="1529083"/>
                      <a:pt x="718594" y="1530760"/>
                      <a:pt x="718594" y="1530760"/>
                    </a:cubicBezTo>
                    <a:cubicBezTo>
                      <a:pt x="718594" y="1530760"/>
                      <a:pt x="713470" y="1532926"/>
                      <a:pt x="708416" y="1536838"/>
                    </a:cubicBezTo>
                    <a:cubicBezTo>
                      <a:pt x="705807" y="1538841"/>
                      <a:pt x="703152" y="1541357"/>
                      <a:pt x="701266" y="1544245"/>
                    </a:cubicBezTo>
                    <a:cubicBezTo>
                      <a:pt x="696072" y="1552256"/>
                      <a:pt x="690809" y="1557660"/>
                      <a:pt x="688200" y="1561433"/>
                    </a:cubicBezTo>
                    <a:cubicBezTo>
                      <a:pt x="688060" y="1561642"/>
                      <a:pt x="687920" y="1561759"/>
                      <a:pt x="687781" y="1561945"/>
                    </a:cubicBezTo>
                    <a:cubicBezTo>
                      <a:pt x="685289" y="1565765"/>
                      <a:pt x="670127" y="1575849"/>
                      <a:pt x="668846" y="1576664"/>
                    </a:cubicBezTo>
                    <a:cubicBezTo>
                      <a:pt x="667588" y="1577526"/>
                      <a:pt x="643995" y="1578411"/>
                      <a:pt x="639011" y="1578831"/>
                    </a:cubicBezTo>
                    <a:cubicBezTo>
                      <a:pt x="633887" y="1579226"/>
                      <a:pt x="629276" y="1585142"/>
                      <a:pt x="625922" y="1590615"/>
                    </a:cubicBezTo>
                    <a:cubicBezTo>
                      <a:pt x="622545" y="1596065"/>
                      <a:pt x="615418" y="1600257"/>
                      <a:pt x="611575" y="1604100"/>
                    </a:cubicBezTo>
                    <a:cubicBezTo>
                      <a:pt x="607779" y="1607850"/>
                      <a:pt x="603144" y="1604100"/>
                      <a:pt x="599791" y="1604100"/>
                    </a:cubicBezTo>
                    <a:cubicBezTo>
                      <a:pt x="596437" y="1604100"/>
                      <a:pt x="580856" y="1605358"/>
                      <a:pt x="570748" y="1607454"/>
                    </a:cubicBezTo>
                    <a:cubicBezTo>
                      <a:pt x="560617" y="1609550"/>
                      <a:pt x="567371" y="1622616"/>
                      <a:pt x="566952" y="1628089"/>
                    </a:cubicBezTo>
                    <a:cubicBezTo>
                      <a:pt x="566486" y="1633539"/>
                      <a:pt x="535347" y="1659298"/>
                      <a:pt x="513431" y="1662186"/>
                    </a:cubicBezTo>
                    <a:cubicBezTo>
                      <a:pt x="491538" y="1665167"/>
                      <a:pt x="508400" y="1651263"/>
                      <a:pt x="504604" y="1644928"/>
                    </a:cubicBezTo>
                    <a:cubicBezTo>
                      <a:pt x="500831" y="1638593"/>
                      <a:pt x="487765" y="1649167"/>
                      <a:pt x="484807" y="1649260"/>
                    </a:cubicBezTo>
                    <a:cubicBezTo>
                      <a:pt x="481826" y="1649376"/>
                      <a:pt x="467573" y="1640689"/>
                      <a:pt x="463311" y="1638593"/>
                    </a:cubicBezTo>
                    <a:cubicBezTo>
                      <a:pt x="459142" y="1636497"/>
                      <a:pt x="449826" y="1637335"/>
                      <a:pt x="447729" y="1637335"/>
                    </a:cubicBezTo>
                    <a:cubicBezTo>
                      <a:pt x="445633" y="1637335"/>
                      <a:pt x="425837" y="1643670"/>
                      <a:pt x="421202" y="1641155"/>
                    </a:cubicBezTo>
                    <a:cubicBezTo>
                      <a:pt x="416590" y="1638593"/>
                      <a:pt x="404736" y="1633539"/>
                      <a:pt x="401848" y="1632724"/>
                    </a:cubicBezTo>
                    <a:cubicBezTo>
                      <a:pt x="398890" y="1631862"/>
                      <a:pt x="389155" y="1632328"/>
                      <a:pt x="380770" y="1641551"/>
                    </a:cubicBezTo>
                    <a:cubicBezTo>
                      <a:pt x="372316" y="1650797"/>
                      <a:pt x="368566" y="1649167"/>
                      <a:pt x="360927" y="1649167"/>
                    </a:cubicBezTo>
                    <a:cubicBezTo>
                      <a:pt x="353288" y="1649167"/>
                      <a:pt x="330184" y="1647024"/>
                      <a:pt x="328531" y="1640293"/>
                    </a:cubicBezTo>
                    <a:cubicBezTo>
                      <a:pt x="326830" y="1633539"/>
                      <a:pt x="325153" y="1598627"/>
                      <a:pt x="325153" y="1579622"/>
                    </a:cubicBezTo>
                    <a:cubicBezTo>
                      <a:pt x="325153" y="1560618"/>
                      <a:pt x="328996" y="1550999"/>
                      <a:pt x="330627" y="1542149"/>
                    </a:cubicBezTo>
                    <a:cubicBezTo>
                      <a:pt x="332350" y="1533322"/>
                      <a:pt x="327226" y="1529083"/>
                      <a:pt x="326830" y="1518975"/>
                    </a:cubicBezTo>
                    <a:cubicBezTo>
                      <a:pt x="326411" y="1508844"/>
                      <a:pt x="333165" y="1506375"/>
                      <a:pt x="333165" y="1500459"/>
                    </a:cubicBezTo>
                    <a:cubicBezTo>
                      <a:pt x="333165" y="1494544"/>
                      <a:pt x="328996" y="1489513"/>
                      <a:pt x="325153" y="1489513"/>
                    </a:cubicBezTo>
                    <a:cubicBezTo>
                      <a:pt x="321311" y="1489513"/>
                      <a:pt x="309596" y="1500040"/>
                      <a:pt x="301561" y="1506375"/>
                    </a:cubicBezTo>
                    <a:cubicBezTo>
                      <a:pt x="293549" y="1512640"/>
                      <a:pt x="276687" y="1525729"/>
                      <a:pt x="269956" y="1535022"/>
                    </a:cubicBezTo>
                    <a:cubicBezTo>
                      <a:pt x="263225" y="1544245"/>
                      <a:pt x="245548" y="1550184"/>
                      <a:pt x="230805" y="1551861"/>
                    </a:cubicBezTo>
                    <a:cubicBezTo>
                      <a:pt x="216039" y="1553561"/>
                      <a:pt x="181547" y="1552652"/>
                      <a:pt x="171835" y="1547622"/>
                    </a:cubicBezTo>
                    <a:cubicBezTo>
                      <a:pt x="162146" y="1542544"/>
                      <a:pt x="161307" y="1509752"/>
                      <a:pt x="155858" y="1499621"/>
                    </a:cubicBezTo>
                    <a:cubicBezTo>
                      <a:pt x="150408" y="1489513"/>
                      <a:pt x="132265" y="1492890"/>
                      <a:pt x="118314" y="1490328"/>
                    </a:cubicBezTo>
                    <a:cubicBezTo>
                      <a:pt x="104433" y="1487836"/>
                      <a:pt x="78371" y="1488651"/>
                      <a:pt x="73690" y="1483574"/>
                    </a:cubicBezTo>
                    <a:cubicBezTo>
                      <a:pt x="69055" y="1478543"/>
                      <a:pt x="85498" y="1466735"/>
                      <a:pt x="91367" y="1457116"/>
                    </a:cubicBezTo>
                    <a:cubicBezTo>
                      <a:pt x="97306" y="1447404"/>
                      <a:pt x="92229" y="1441884"/>
                      <a:pt x="83821" y="1429680"/>
                    </a:cubicBezTo>
                    <a:cubicBezTo>
                      <a:pt x="75390" y="1417476"/>
                      <a:pt x="58924" y="1403595"/>
                      <a:pt x="56059" y="1399333"/>
                    </a:cubicBezTo>
                    <a:cubicBezTo>
                      <a:pt x="53101" y="1395164"/>
                      <a:pt x="40432" y="1388830"/>
                      <a:pt x="37451" y="1383776"/>
                    </a:cubicBezTo>
                    <a:cubicBezTo>
                      <a:pt x="34563" y="1378745"/>
                      <a:pt x="29089" y="1365237"/>
                      <a:pt x="25270" y="1357644"/>
                    </a:cubicBezTo>
                    <a:cubicBezTo>
                      <a:pt x="21497" y="1350075"/>
                      <a:pt x="22359" y="1345044"/>
                      <a:pt x="22359" y="1339571"/>
                    </a:cubicBezTo>
                    <a:cubicBezTo>
                      <a:pt x="22359" y="1334098"/>
                      <a:pt x="21054" y="1325224"/>
                      <a:pt x="15628" y="1321428"/>
                    </a:cubicBezTo>
                    <a:cubicBezTo>
                      <a:pt x="10085" y="1317655"/>
                      <a:pt x="0" y="1303728"/>
                      <a:pt x="0" y="1296554"/>
                    </a:cubicBezTo>
                    <a:cubicBezTo>
                      <a:pt x="0" y="1289381"/>
                      <a:pt x="1654" y="1285258"/>
                      <a:pt x="9689" y="1278038"/>
                    </a:cubicBezTo>
                    <a:cubicBezTo>
                      <a:pt x="17700" y="1270888"/>
                      <a:pt x="13462" y="1267930"/>
                      <a:pt x="13858" y="1263296"/>
                    </a:cubicBezTo>
                    <a:cubicBezTo>
                      <a:pt x="14323" y="1258684"/>
                      <a:pt x="13858" y="1254050"/>
                      <a:pt x="13858" y="1241846"/>
                    </a:cubicBezTo>
                    <a:cubicBezTo>
                      <a:pt x="13858" y="1229641"/>
                      <a:pt x="35820" y="1211522"/>
                      <a:pt x="45462" y="1206445"/>
                    </a:cubicBezTo>
                    <a:cubicBezTo>
                      <a:pt x="55151" y="1201414"/>
                      <a:pt x="75786" y="1190910"/>
                      <a:pt x="78767" y="1186252"/>
                    </a:cubicBezTo>
                    <a:cubicBezTo>
                      <a:pt x="81725" y="1181594"/>
                      <a:pt x="62790" y="1158024"/>
                      <a:pt x="65306" y="1148312"/>
                    </a:cubicBezTo>
                    <a:cubicBezTo>
                      <a:pt x="67774" y="1138624"/>
                      <a:pt x="83006" y="1122647"/>
                      <a:pt x="85894" y="1120131"/>
                    </a:cubicBezTo>
                    <a:cubicBezTo>
                      <a:pt x="88875" y="1117569"/>
                      <a:pt x="91833" y="1106670"/>
                      <a:pt x="91833" y="1096073"/>
                    </a:cubicBezTo>
                    <a:cubicBezTo>
                      <a:pt x="91833" y="1085476"/>
                      <a:pt x="99379" y="1070407"/>
                      <a:pt x="100660" y="1063280"/>
                    </a:cubicBezTo>
                    <a:cubicBezTo>
                      <a:pt x="101941" y="1056107"/>
                      <a:pt x="114937" y="1051472"/>
                      <a:pt x="120457" y="1047629"/>
                    </a:cubicBezTo>
                    <a:cubicBezTo>
                      <a:pt x="125930" y="1043833"/>
                      <a:pt x="170134" y="1018167"/>
                      <a:pt x="176073" y="1013928"/>
                    </a:cubicBezTo>
                    <a:cubicBezTo>
                      <a:pt x="181942" y="1009736"/>
                      <a:pt x="193751" y="996670"/>
                      <a:pt x="198781" y="992501"/>
                    </a:cubicBezTo>
                    <a:cubicBezTo>
                      <a:pt x="203835" y="988263"/>
                      <a:pt x="215643" y="992501"/>
                      <a:pt x="224051" y="992501"/>
                    </a:cubicBezTo>
                    <a:cubicBezTo>
                      <a:pt x="232459" y="992501"/>
                      <a:pt x="249344" y="984466"/>
                      <a:pt x="258637" y="982394"/>
                    </a:cubicBezTo>
                    <a:cubicBezTo>
                      <a:pt x="267860" y="980228"/>
                      <a:pt x="296111" y="978131"/>
                      <a:pt x="296926" y="974358"/>
                    </a:cubicBezTo>
                    <a:cubicBezTo>
                      <a:pt x="297788" y="970585"/>
                      <a:pt x="307476" y="961758"/>
                      <a:pt x="313765" y="958801"/>
                    </a:cubicBezTo>
                    <a:cubicBezTo>
                      <a:pt x="320100" y="955819"/>
                      <a:pt x="337358" y="952862"/>
                      <a:pt x="339500" y="954166"/>
                    </a:cubicBezTo>
                    <a:cubicBezTo>
                      <a:pt x="341596" y="955424"/>
                      <a:pt x="346254" y="965531"/>
                      <a:pt x="350027" y="971005"/>
                    </a:cubicBezTo>
                    <a:cubicBezTo>
                      <a:pt x="353800" y="976455"/>
                      <a:pt x="371524" y="974358"/>
                      <a:pt x="380351" y="971005"/>
                    </a:cubicBezTo>
                    <a:cubicBezTo>
                      <a:pt x="389155" y="967628"/>
                      <a:pt x="396398" y="926800"/>
                      <a:pt x="399286" y="913734"/>
                    </a:cubicBezTo>
                    <a:cubicBezTo>
                      <a:pt x="402267" y="900622"/>
                      <a:pt x="426233" y="790320"/>
                      <a:pt x="429610" y="769219"/>
                    </a:cubicBezTo>
                    <a:cubicBezTo>
                      <a:pt x="432963" y="748211"/>
                      <a:pt x="442256" y="668140"/>
                      <a:pt x="445167" y="656728"/>
                    </a:cubicBezTo>
                    <a:cubicBezTo>
                      <a:pt x="448125" y="645432"/>
                      <a:pt x="440999" y="637397"/>
                      <a:pt x="432172" y="628570"/>
                    </a:cubicBezTo>
                    <a:cubicBezTo>
                      <a:pt x="423321" y="619673"/>
                      <a:pt x="430891" y="609169"/>
                      <a:pt x="430891" y="602019"/>
                    </a:cubicBezTo>
                    <a:cubicBezTo>
                      <a:pt x="430891" y="594869"/>
                      <a:pt x="415729" y="582595"/>
                      <a:pt x="402663" y="572953"/>
                    </a:cubicBezTo>
                    <a:cubicBezTo>
                      <a:pt x="389667" y="563264"/>
                      <a:pt x="389155" y="561192"/>
                      <a:pt x="382890" y="551456"/>
                    </a:cubicBezTo>
                    <a:cubicBezTo>
                      <a:pt x="376555" y="541768"/>
                      <a:pt x="376951" y="487059"/>
                      <a:pt x="377393" y="484078"/>
                    </a:cubicBezTo>
                    <a:cubicBezTo>
                      <a:pt x="377789" y="481120"/>
                      <a:pt x="398890" y="475251"/>
                      <a:pt x="401848" y="473295"/>
                    </a:cubicBezTo>
                    <a:cubicBezTo>
                      <a:pt x="404736" y="471408"/>
                      <a:pt x="417825" y="469778"/>
                      <a:pt x="417825" y="469778"/>
                    </a:cubicBezTo>
                    <a:cubicBezTo>
                      <a:pt x="417825" y="469778"/>
                      <a:pt x="438437" y="465539"/>
                      <a:pt x="440183" y="465958"/>
                    </a:cubicBezTo>
                    <a:cubicBezTo>
                      <a:pt x="441790" y="466424"/>
                      <a:pt x="455765" y="470174"/>
                      <a:pt x="463776" y="473155"/>
                    </a:cubicBezTo>
                    <a:cubicBezTo>
                      <a:pt x="471742" y="476043"/>
                      <a:pt x="467410" y="442505"/>
                      <a:pt x="467410" y="442505"/>
                    </a:cubicBezTo>
                    <a:cubicBezTo>
                      <a:pt x="467410" y="442505"/>
                      <a:pt x="465989" y="432723"/>
                      <a:pt x="464033" y="430185"/>
                    </a:cubicBezTo>
                    <a:cubicBezTo>
                      <a:pt x="462099" y="427623"/>
                      <a:pt x="445796" y="421754"/>
                      <a:pt x="440463" y="420053"/>
                    </a:cubicBezTo>
                    <a:cubicBezTo>
                      <a:pt x="435129" y="418376"/>
                      <a:pt x="419106" y="420892"/>
                      <a:pt x="412887" y="419238"/>
                    </a:cubicBezTo>
                    <a:cubicBezTo>
                      <a:pt x="406762" y="417491"/>
                      <a:pt x="402267" y="410225"/>
                      <a:pt x="398890" y="404915"/>
                    </a:cubicBezTo>
                    <a:cubicBezTo>
                      <a:pt x="395490" y="399558"/>
                      <a:pt x="396677" y="384140"/>
                      <a:pt x="396677" y="373147"/>
                    </a:cubicBezTo>
                    <a:cubicBezTo>
                      <a:pt x="396677" y="362154"/>
                      <a:pt x="417406" y="351534"/>
                      <a:pt x="420247" y="351534"/>
                    </a:cubicBezTo>
                    <a:cubicBezTo>
                      <a:pt x="423088" y="351534"/>
                      <a:pt x="444911" y="354329"/>
                      <a:pt x="449430" y="353816"/>
                    </a:cubicBezTo>
                    <a:cubicBezTo>
                      <a:pt x="453948" y="353187"/>
                      <a:pt x="556378" y="356308"/>
                      <a:pt x="557240" y="356308"/>
                    </a:cubicBezTo>
                    <a:cubicBezTo>
                      <a:pt x="558148" y="356308"/>
                      <a:pt x="563970" y="352908"/>
                      <a:pt x="563109" y="350975"/>
                    </a:cubicBezTo>
                    <a:cubicBezTo>
                      <a:pt x="562317" y="349018"/>
                      <a:pt x="555819" y="343708"/>
                      <a:pt x="553886" y="340005"/>
                    </a:cubicBezTo>
                    <a:cubicBezTo>
                      <a:pt x="551929" y="336372"/>
                      <a:pt x="556098" y="335277"/>
                      <a:pt x="559219" y="332715"/>
                    </a:cubicBezTo>
                    <a:cubicBezTo>
                      <a:pt x="562317" y="330223"/>
                      <a:pt x="572122" y="339446"/>
                      <a:pt x="575779" y="342008"/>
                    </a:cubicBezTo>
                    <a:cubicBezTo>
                      <a:pt x="579412" y="344523"/>
                      <a:pt x="587307" y="343708"/>
                      <a:pt x="589287" y="342567"/>
                    </a:cubicBezTo>
                    <a:cubicBezTo>
                      <a:pt x="591220" y="341403"/>
                      <a:pt x="594597" y="335813"/>
                      <a:pt x="596251" y="333251"/>
                    </a:cubicBezTo>
                    <a:cubicBezTo>
                      <a:pt x="597951" y="330759"/>
                      <a:pt x="610015" y="330223"/>
                      <a:pt x="612041" y="330223"/>
                    </a:cubicBezTo>
                    <a:cubicBezTo>
                      <a:pt x="614068" y="330223"/>
                      <a:pt x="619867" y="323143"/>
                      <a:pt x="622149" y="318159"/>
                    </a:cubicBezTo>
                    <a:cubicBezTo>
                      <a:pt x="624362" y="313035"/>
                      <a:pt x="633608" y="309402"/>
                      <a:pt x="636706" y="308307"/>
                    </a:cubicBezTo>
                    <a:cubicBezTo>
                      <a:pt x="639826" y="307166"/>
                      <a:pt x="643460" y="314805"/>
                      <a:pt x="643460" y="314805"/>
                    </a:cubicBezTo>
                    <a:cubicBezTo>
                      <a:pt x="643460" y="314805"/>
                      <a:pt x="645742" y="334672"/>
                      <a:pt x="647349" y="339446"/>
                    </a:cubicBezTo>
                    <a:cubicBezTo>
                      <a:pt x="649119" y="344244"/>
                      <a:pt x="662581" y="346177"/>
                      <a:pt x="664188" y="348739"/>
                    </a:cubicBezTo>
                    <a:cubicBezTo>
                      <a:pt x="665958" y="351254"/>
                      <a:pt x="666750" y="374288"/>
                      <a:pt x="666750" y="377665"/>
                    </a:cubicBezTo>
                    <a:cubicBezTo>
                      <a:pt x="666750" y="381042"/>
                      <a:pt x="668729" y="403494"/>
                      <a:pt x="670406" y="407383"/>
                    </a:cubicBezTo>
                    <a:cubicBezTo>
                      <a:pt x="672106" y="411366"/>
                      <a:pt x="680258" y="409666"/>
                      <a:pt x="681399" y="409666"/>
                    </a:cubicBezTo>
                    <a:cubicBezTo>
                      <a:pt x="682471" y="409666"/>
                      <a:pt x="697376" y="411646"/>
                      <a:pt x="702151" y="412507"/>
                    </a:cubicBezTo>
                    <a:cubicBezTo>
                      <a:pt x="706949" y="413322"/>
                      <a:pt x="719851" y="430185"/>
                      <a:pt x="723787" y="435215"/>
                    </a:cubicBezTo>
                    <a:cubicBezTo>
                      <a:pt x="727700" y="440269"/>
                      <a:pt x="741697" y="450377"/>
                      <a:pt x="745074" y="454895"/>
                    </a:cubicBezTo>
                    <a:cubicBezTo>
                      <a:pt x="748428" y="459344"/>
                      <a:pt x="774886" y="454034"/>
                      <a:pt x="779381" y="449236"/>
                    </a:cubicBezTo>
                    <a:cubicBezTo>
                      <a:pt x="783899" y="444508"/>
                      <a:pt x="792843" y="432118"/>
                      <a:pt x="794543" y="430697"/>
                    </a:cubicBezTo>
                    <a:cubicBezTo>
                      <a:pt x="796220" y="429346"/>
                      <a:pt x="808587" y="426528"/>
                      <a:pt x="809448" y="426528"/>
                    </a:cubicBezTo>
                    <a:cubicBezTo>
                      <a:pt x="810240" y="426528"/>
                      <a:pt x="820628" y="434936"/>
                      <a:pt x="822048" y="436636"/>
                    </a:cubicBezTo>
                    <a:cubicBezTo>
                      <a:pt x="823469" y="438336"/>
                      <a:pt x="825146" y="442505"/>
                      <a:pt x="825146" y="442505"/>
                    </a:cubicBezTo>
                    <a:cubicBezTo>
                      <a:pt x="825146" y="442505"/>
                      <a:pt x="816179" y="452613"/>
                      <a:pt x="816179" y="458529"/>
                    </a:cubicBezTo>
                    <a:cubicBezTo>
                      <a:pt x="816179" y="464444"/>
                      <a:pt x="826823" y="463862"/>
                      <a:pt x="826823" y="463862"/>
                    </a:cubicBezTo>
                    <a:cubicBezTo>
                      <a:pt x="826823" y="463862"/>
                      <a:pt x="836372" y="457923"/>
                      <a:pt x="837210" y="455175"/>
                    </a:cubicBezTo>
                    <a:cubicBezTo>
                      <a:pt x="838072" y="452333"/>
                      <a:pt x="841170" y="443367"/>
                      <a:pt x="844547" y="440269"/>
                    </a:cubicBezTo>
                    <a:cubicBezTo>
                      <a:pt x="847924" y="437172"/>
                      <a:pt x="856005" y="438336"/>
                      <a:pt x="857706" y="435495"/>
                    </a:cubicBezTo>
                    <a:cubicBezTo>
                      <a:pt x="859359" y="432723"/>
                      <a:pt x="859988" y="426807"/>
                      <a:pt x="861409" y="424595"/>
                    </a:cubicBezTo>
                    <a:cubicBezTo>
                      <a:pt x="862759" y="422266"/>
                      <a:pt x="870632" y="416956"/>
                      <a:pt x="874288" y="413043"/>
                    </a:cubicBezTo>
                    <a:cubicBezTo>
                      <a:pt x="877898" y="409130"/>
                      <a:pt x="886329" y="404635"/>
                      <a:pt x="889916" y="403215"/>
                    </a:cubicBezTo>
                    <a:cubicBezTo>
                      <a:pt x="893456" y="401794"/>
                      <a:pt x="901491" y="406848"/>
                      <a:pt x="904053" y="406568"/>
                    </a:cubicBezTo>
                    <a:cubicBezTo>
                      <a:pt x="906568" y="406289"/>
                      <a:pt x="920309" y="391686"/>
                      <a:pt x="924269" y="387168"/>
                    </a:cubicBezTo>
                    <a:cubicBezTo>
                      <a:pt x="928181" y="382719"/>
                      <a:pt x="932700" y="384955"/>
                      <a:pt x="932700" y="384955"/>
                    </a:cubicBezTo>
                    <a:cubicBezTo>
                      <a:pt x="932700" y="384955"/>
                      <a:pt x="936589" y="391686"/>
                      <a:pt x="939431" y="391965"/>
                    </a:cubicBezTo>
                    <a:cubicBezTo>
                      <a:pt x="942272" y="392315"/>
                      <a:pt x="945929" y="385817"/>
                      <a:pt x="949003" y="381834"/>
                    </a:cubicBezTo>
                    <a:cubicBezTo>
                      <a:pt x="952031" y="377945"/>
                      <a:pt x="968357" y="366952"/>
                      <a:pt x="970849" y="361083"/>
                    </a:cubicBezTo>
                    <a:cubicBezTo>
                      <a:pt x="973411" y="355237"/>
                      <a:pt x="971711" y="332436"/>
                      <a:pt x="972572" y="329618"/>
                    </a:cubicBezTo>
                    <a:cubicBezTo>
                      <a:pt x="973411" y="326846"/>
                      <a:pt x="986360" y="329618"/>
                      <a:pt x="990529" y="331295"/>
                    </a:cubicBezTo>
                    <a:cubicBezTo>
                      <a:pt x="994768" y="332995"/>
                      <a:pt x="1001778" y="331644"/>
                      <a:pt x="1008253" y="325705"/>
                    </a:cubicBezTo>
                    <a:cubicBezTo>
                      <a:pt x="1014728" y="319766"/>
                      <a:pt x="1027048" y="316738"/>
                      <a:pt x="1031823" y="314456"/>
                    </a:cubicBezTo>
                    <a:cubicBezTo>
                      <a:pt x="1033662" y="313571"/>
                      <a:pt x="1035013" y="310007"/>
                      <a:pt x="1035945" y="305745"/>
                    </a:cubicBezTo>
                    <a:cubicBezTo>
                      <a:pt x="1037412" y="299224"/>
                      <a:pt x="1038041" y="291142"/>
                      <a:pt x="1038577" y="288907"/>
                    </a:cubicBezTo>
                    <a:cubicBezTo>
                      <a:pt x="1039368" y="285273"/>
                      <a:pt x="1032381" y="280243"/>
                      <a:pt x="1031496" y="279334"/>
                    </a:cubicBezTo>
                    <a:cubicBezTo>
                      <a:pt x="1030681" y="278543"/>
                      <a:pt x="1017755" y="281104"/>
                      <a:pt x="1014658" y="283853"/>
                    </a:cubicBezTo>
                    <a:cubicBezTo>
                      <a:pt x="1011630" y="286694"/>
                      <a:pt x="997260" y="284132"/>
                      <a:pt x="988037" y="282711"/>
                    </a:cubicBezTo>
                    <a:cubicBezTo>
                      <a:pt x="986873" y="282572"/>
                      <a:pt x="985801" y="282292"/>
                      <a:pt x="984870" y="282013"/>
                    </a:cubicBezTo>
                    <a:cubicBezTo>
                      <a:pt x="984776" y="281966"/>
                      <a:pt x="984660" y="281966"/>
                      <a:pt x="984590" y="281966"/>
                    </a:cubicBezTo>
                    <a:cubicBezTo>
                      <a:pt x="983985" y="281780"/>
                      <a:pt x="983449" y="281570"/>
                      <a:pt x="982960" y="281384"/>
                    </a:cubicBezTo>
                    <a:cubicBezTo>
                      <a:pt x="982843" y="281291"/>
                      <a:pt x="982704" y="281221"/>
                      <a:pt x="982564" y="281151"/>
                    </a:cubicBezTo>
                    <a:cubicBezTo>
                      <a:pt x="982098" y="280872"/>
                      <a:pt x="981632" y="280685"/>
                      <a:pt x="981236" y="280406"/>
                    </a:cubicBezTo>
                    <a:cubicBezTo>
                      <a:pt x="981073" y="280359"/>
                      <a:pt x="981003" y="280289"/>
                      <a:pt x="980887" y="280243"/>
                    </a:cubicBezTo>
                    <a:cubicBezTo>
                      <a:pt x="980608" y="280010"/>
                      <a:pt x="980328" y="279893"/>
                      <a:pt x="980095" y="279684"/>
                    </a:cubicBezTo>
                    <a:cubicBezTo>
                      <a:pt x="979816" y="279497"/>
                      <a:pt x="979583" y="279334"/>
                      <a:pt x="979396" y="279148"/>
                    </a:cubicBezTo>
                    <a:cubicBezTo>
                      <a:pt x="978605" y="278473"/>
                      <a:pt x="977976" y="277797"/>
                      <a:pt x="977463" y="277122"/>
                    </a:cubicBezTo>
                    <a:lnTo>
                      <a:pt x="977533" y="277122"/>
                    </a:lnTo>
                    <a:cubicBezTo>
                      <a:pt x="977254" y="276772"/>
                      <a:pt x="976974" y="276423"/>
                      <a:pt x="976718" y="276097"/>
                    </a:cubicBezTo>
                    <a:cubicBezTo>
                      <a:pt x="976369" y="275701"/>
                      <a:pt x="976113" y="275282"/>
                      <a:pt x="975880" y="274956"/>
                    </a:cubicBezTo>
                    <a:cubicBezTo>
                      <a:pt x="975763" y="274770"/>
                      <a:pt x="975647" y="274537"/>
                      <a:pt x="975577" y="274420"/>
                    </a:cubicBezTo>
                    <a:cubicBezTo>
                      <a:pt x="975367" y="274141"/>
                      <a:pt x="975228" y="273954"/>
                      <a:pt x="975088" y="273745"/>
                    </a:cubicBezTo>
                    <a:cubicBezTo>
                      <a:pt x="973667" y="271788"/>
                      <a:pt x="973947" y="261704"/>
                      <a:pt x="975647" y="257768"/>
                    </a:cubicBezTo>
                    <a:cubicBezTo>
                      <a:pt x="977300" y="253785"/>
                      <a:pt x="976508" y="246519"/>
                      <a:pt x="975088" y="240323"/>
                    </a:cubicBezTo>
                    <a:cubicBezTo>
                      <a:pt x="973667" y="234175"/>
                      <a:pt x="964700" y="228003"/>
                      <a:pt x="958528" y="222413"/>
                    </a:cubicBezTo>
                    <a:cubicBezTo>
                      <a:pt x="952310" y="216707"/>
                      <a:pt x="952031" y="201592"/>
                      <a:pt x="952031" y="200497"/>
                    </a:cubicBezTo>
                    <a:cubicBezTo>
                      <a:pt x="952031" y="199403"/>
                      <a:pt x="951518" y="189225"/>
                      <a:pt x="951518" y="185848"/>
                    </a:cubicBezTo>
                    <a:cubicBezTo>
                      <a:pt x="951518" y="182471"/>
                      <a:pt x="956293" y="181073"/>
                      <a:pt x="958528" y="176904"/>
                    </a:cubicBezTo>
                    <a:cubicBezTo>
                      <a:pt x="960811" y="172666"/>
                      <a:pt x="960182" y="167868"/>
                      <a:pt x="959670" y="165096"/>
                    </a:cubicBezTo>
                    <a:cubicBezTo>
                      <a:pt x="959041" y="162278"/>
                      <a:pt x="942528" y="151006"/>
                      <a:pt x="932979" y="143204"/>
                    </a:cubicBezTo>
                    <a:cubicBezTo>
                      <a:pt x="923407" y="135308"/>
                      <a:pt x="908851" y="124944"/>
                      <a:pt x="897043" y="112880"/>
                    </a:cubicBezTo>
                    <a:cubicBezTo>
                      <a:pt x="885258" y="100746"/>
                      <a:pt x="891732" y="94015"/>
                      <a:pt x="891732" y="94015"/>
                    </a:cubicBezTo>
                    <a:cubicBezTo>
                      <a:pt x="891732" y="94015"/>
                      <a:pt x="911319" y="107476"/>
                      <a:pt x="918959" y="110038"/>
                    </a:cubicBezTo>
                    <a:cubicBezTo>
                      <a:pt x="926481" y="112624"/>
                      <a:pt x="938010" y="113974"/>
                      <a:pt x="946977" y="113974"/>
                    </a:cubicBezTo>
                    <a:cubicBezTo>
                      <a:pt x="955943" y="113974"/>
                      <a:pt x="955408" y="119005"/>
                      <a:pt x="955734" y="120426"/>
                    </a:cubicBezTo>
                    <a:cubicBezTo>
                      <a:pt x="956013" y="121847"/>
                      <a:pt x="968357" y="134796"/>
                      <a:pt x="969778" y="135588"/>
                    </a:cubicBezTo>
                    <a:cubicBezTo>
                      <a:pt x="971198" y="136473"/>
                      <a:pt x="979583" y="131675"/>
                      <a:pt x="981819" y="130534"/>
                    </a:cubicBezTo>
                    <a:cubicBezTo>
                      <a:pt x="984031" y="129439"/>
                      <a:pt x="1002570" y="136729"/>
                      <a:pt x="1004270" y="137265"/>
                    </a:cubicBezTo>
                    <a:cubicBezTo>
                      <a:pt x="1005947" y="137824"/>
                      <a:pt x="1017755" y="140385"/>
                      <a:pt x="1020317" y="139570"/>
                    </a:cubicBezTo>
                    <a:cubicBezTo>
                      <a:pt x="1022809" y="138685"/>
                      <a:pt x="1034850" y="130254"/>
                      <a:pt x="1038577" y="128857"/>
                    </a:cubicBezTo>
                    <a:cubicBezTo>
                      <a:pt x="1042210" y="127436"/>
                      <a:pt x="1048079" y="134446"/>
                      <a:pt x="1049500" y="135867"/>
                    </a:cubicBezTo>
                    <a:cubicBezTo>
                      <a:pt x="1050920" y="137265"/>
                      <a:pt x="1067759" y="152426"/>
                      <a:pt x="1068551" y="156689"/>
                    </a:cubicBezTo>
                    <a:cubicBezTo>
                      <a:pt x="1069436" y="160857"/>
                      <a:pt x="1074770" y="165935"/>
                      <a:pt x="1074770" y="165935"/>
                    </a:cubicBezTo>
                    <a:cubicBezTo>
                      <a:pt x="1074770" y="165935"/>
                      <a:pt x="1080708" y="163419"/>
                      <a:pt x="1082036" y="161137"/>
                    </a:cubicBezTo>
                    <a:cubicBezTo>
                      <a:pt x="1083457" y="158924"/>
                      <a:pt x="1088511" y="156083"/>
                      <a:pt x="1089652" y="155547"/>
                    </a:cubicBezTo>
                    <a:cubicBezTo>
                      <a:pt x="1090793" y="154988"/>
                      <a:pt x="1096383" y="159786"/>
                      <a:pt x="1100039" y="157783"/>
                    </a:cubicBezTo>
                    <a:cubicBezTo>
                      <a:pt x="1103696" y="155804"/>
                      <a:pt x="1102275" y="131093"/>
                      <a:pt x="1101716" y="126877"/>
                    </a:cubicBezTo>
                    <a:cubicBezTo>
                      <a:pt x="1101181" y="122708"/>
                      <a:pt x="1124238" y="111459"/>
                      <a:pt x="1127266" y="110318"/>
                    </a:cubicBezTo>
                    <a:cubicBezTo>
                      <a:pt x="1130363" y="109177"/>
                      <a:pt x="1151720" y="113974"/>
                      <a:pt x="1151720" y="113974"/>
                    </a:cubicBezTo>
                    <a:cubicBezTo>
                      <a:pt x="1151720" y="113974"/>
                      <a:pt x="1168303" y="114836"/>
                      <a:pt x="1173031" y="112274"/>
                    </a:cubicBezTo>
                    <a:cubicBezTo>
                      <a:pt x="1177805" y="109782"/>
                      <a:pt x="1194993" y="104449"/>
                      <a:pt x="1199721" y="103028"/>
                    </a:cubicBezTo>
                    <a:cubicBezTo>
                      <a:pt x="1204496" y="101607"/>
                      <a:pt x="1213206" y="95738"/>
                      <a:pt x="1216001" y="90638"/>
                    </a:cubicBezTo>
                    <a:cubicBezTo>
                      <a:pt x="1218842" y="85654"/>
                      <a:pt x="1237055" y="81135"/>
                      <a:pt x="1240129" y="79179"/>
                    </a:cubicBezTo>
                    <a:cubicBezTo>
                      <a:pt x="1243250" y="77153"/>
                      <a:pt x="1260974" y="76897"/>
                      <a:pt x="1269941" y="75546"/>
                    </a:cubicBezTo>
                    <a:cubicBezTo>
                      <a:pt x="1278908" y="74125"/>
                      <a:pt x="1274110" y="66765"/>
                      <a:pt x="1275251" y="62596"/>
                    </a:cubicBezTo>
                    <a:cubicBezTo>
                      <a:pt x="1276392" y="58358"/>
                      <a:pt x="1301080" y="42916"/>
                      <a:pt x="1305924" y="39027"/>
                    </a:cubicBezTo>
                    <a:cubicBezTo>
                      <a:pt x="1310722" y="35114"/>
                      <a:pt x="1311793" y="29734"/>
                      <a:pt x="1311793" y="25798"/>
                    </a:cubicBezTo>
                    <a:cubicBezTo>
                      <a:pt x="1311793" y="21862"/>
                      <a:pt x="1308160" y="18508"/>
                      <a:pt x="1306460" y="15434"/>
                    </a:cubicBezTo>
                    <a:cubicBezTo>
                      <a:pt x="1304783" y="12336"/>
                      <a:pt x="1307531" y="5862"/>
                      <a:pt x="1309231" y="5047"/>
                    </a:cubicBezTo>
                    <a:cubicBezTo>
                      <a:pt x="1310908" y="4185"/>
                      <a:pt x="1324137" y="2485"/>
                      <a:pt x="1326699" y="808"/>
                    </a:cubicBezTo>
                    <a:cubicBezTo>
                      <a:pt x="1329168" y="-892"/>
                      <a:pt x="1347707" y="249"/>
                      <a:pt x="1352760" y="2764"/>
                    </a:cubicBezTo>
                    <a:cubicBezTo>
                      <a:pt x="1357838" y="5326"/>
                      <a:pt x="1367131" y="30875"/>
                      <a:pt x="1366502" y="32273"/>
                    </a:cubicBezTo>
                    <a:cubicBezTo>
                      <a:pt x="1365989" y="33693"/>
                      <a:pt x="1358979" y="49927"/>
                      <a:pt x="1355322" y="55866"/>
                    </a:cubicBezTo>
                    <a:cubicBezTo>
                      <a:pt x="1351619" y="61735"/>
                      <a:pt x="1351340" y="71027"/>
                      <a:pt x="1351340" y="71027"/>
                    </a:cubicBezTo>
                    <a:cubicBezTo>
                      <a:pt x="1351340" y="71027"/>
                      <a:pt x="1384482" y="78038"/>
                      <a:pt x="1386718" y="79179"/>
                    </a:cubicBezTo>
                    <a:cubicBezTo>
                      <a:pt x="1389023" y="80274"/>
                      <a:pt x="1389023" y="84512"/>
                      <a:pt x="1389023" y="89007"/>
                    </a:cubicBezTo>
                    <a:cubicBezTo>
                      <a:pt x="1389023" y="93502"/>
                      <a:pt x="1391259" y="103028"/>
                      <a:pt x="1392633" y="107826"/>
                    </a:cubicBezTo>
                    <a:cubicBezTo>
                      <a:pt x="1394054" y="112554"/>
                      <a:pt x="1411172" y="124944"/>
                      <a:pt x="1410939" y="132234"/>
                    </a:cubicBezTo>
                    <a:cubicBezTo>
                      <a:pt x="1410590" y="139477"/>
                      <a:pt x="1383969" y="153568"/>
                      <a:pt x="1383969" y="153568"/>
                    </a:cubicBezTo>
                    <a:cubicBezTo>
                      <a:pt x="1383969" y="153568"/>
                      <a:pt x="1381687" y="168473"/>
                      <a:pt x="1381687" y="170174"/>
                    </a:cubicBezTo>
                    <a:cubicBezTo>
                      <a:pt x="1381687" y="171874"/>
                      <a:pt x="1384249" y="181632"/>
                      <a:pt x="1383108" y="187548"/>
                    </a:cubicBezTo>
                    <a:cubicBezTo>
                      <a:pt x="1382013" y="193487"/>
                      <a:pt x="1373256" y="202174"/>
                      <a:pt x="1371299" y="211118"/>
                    </a:cubicBezTo>
                    <a:cubicBezTo>
                      <a:pt x="1369343" y="220108"/>
                      <a:pt x="1366502" y="252108"/>
                      <a:pt x="1366222" y="254134"/>
                    </a:cubicBezTo>
                    <a:cubicBezTo>
                      <a:pt x="1365989" y="256114"/>
                      <a:pt x="1367131" y="275957"/>
                      <a:pt x="1369064" y="281384"/>
                    </a:cubicBezTo>
                    <a:cubicBezTo>
                      <a:pt x="1371020" y="286694"/>
                      <a:pt x="1389023" y="297058"/>
                      <a:pt x="1392051" y="304954"/>
                    </a:cubicBezTo>
                    <a:cubicBezTo>
                      <a:pt x="1395149" y="312756"/>
                      <a:pt x="1389838" y="327126"/>
                      <a:pt x="1389838" y="327126"/>
                    </a:cubicBezTo>
                    <a:cubicBezTo>
                      <a:pt x="1389838" y="327126"/>
                      <a:pt x="1398269" y="345106"/>
                      <a:pt x="1399946" y="348506"/>
                    </a:cubicBezTo>
                    <a:cubicBezTo>
                      <a:pt x="1401623" y="351860"/>
                      <a:pt x="1417391" y="365624"/>
                      <a:pt x="1419883" y="369793"/>
                    </a:cubicBezTo>
                    <a:cubicBezTo>
                      <a:pt x="1422351" y="374009"/>
                      <a:pt x="1439563" y="386376"/>
                      <a:pt x="1442591" y="388332"/>
                    </a:cubicBezTo>
                    <a:cubicBezTo>
                      <a:pt x="1445688" y="390265"/>
                      <a:pt x="1463412" y="397904"/>
                      <a:pt x="1465927" y="398417"/>
                    </a:cubicBezTo>
                    <a:cubicBezTo>
                      <a:pt x="1467534" y="398813"/>
                      <a:pt x="1476478" y="400699"/>
                      <a:pt x="1483372" y="402073"/>
                    </a:cubicBezTo>
                    <a:cubicBezTo>
                      <a:pt x="1487540" y="402865"/>
                      <a:pt x="1490848" y="403494"/>
                      <a:pt x="1491523" y="403494"/>
                    </a:cubicBezTo>
                    <a:cubicBezTo>
                      <a:pt x="1493130" y="403494"/>
                      <a:pt x="1520100" y="396996"/>
                      <a:pt x="1522662" y="392315"/>
                    </a:cubicBezTo>
                    <a:cubicBezTo>
                      <a:pt x="1525224" y="387517"/>
                      <a:pt x="1533049" y="373426"/>
                      <a:pt x="1537288" y="371726"/>
                    </a:cubicBezTo>
                    <a:cubicBezTo>
                      <a:pt x="1541457" y="370073"/>
                      <a:pt x="1554383" y="381578"/>
                      <a:pt x="1564771" y="380437"/>
                    </a:cubicBezTo>
                    <a:cubicBezTo>
                      <a:pt x="1575158" y="379365"/>
                      <a:pt x="1569568" y="365857"/>
                      <a:pt x="1577370" y="361618"/>
                    </a:cubicBezTo>
                    <a:cubicBezTo>
                      <a:pt x="1585243" y="357449"/>
                      <a:pt x="1604061" y="363062"/>
                      <a:pt x="1608579" y="361618"/>
                    </a:cubicBezTo>
                    <a:cubicBezTo>
                      <a:pt x="1613098" y="360268"/>
                      <a:pt x="1623229" y="344523"/>
                      <a:pt x="1633593" y="337234"/>
                    </a:cubicBezTo>
                    <a:cubicBezTo>
                      <a:pt x="1643980" y="329967"/>
                      <a:pt x="1647870" y="333857"/>
                      <a:pt x="1648778" y="333857"/>
                    </a:cubicBezTo>
                    <a:cubicBezTo>
                      <a:pt x="1649570" y="333857"/>
                      <a:pt x="1665873" y="340867"/>
                      <a:pt x="1675981" y="341729"/>
                    </a:cubicBezTo>
                    <a:cubicBezTo>
                      <a:pt x="1686089" y="342567"/>
                      <a:pt x="1692820" y="339167"/>
                      <a:pt x="1697338" y="336372"/>
                    </a:cubicBezTo>
                    <a:cubicBezTo>
                      <a:pt x="1701786" y="333577"/>
                      <a:pt x="1725100" y="336954"/>
                      <a:pt x="1734392" y="339726"/>
                    </a:cubicBezTo>
                    <a:cubicBezTo>
                      <a:pt x="1743639" y="342567"/>
                      <a:pt x="1758801" y="351254"/>
                      <a:pt x="1768908" y="347318"/>
                    </a:cubicBezTo>
                    <a:cubicBezTo>
                      <a:pt x="1779040" y="343429"/>
                      <a:pt x="1775383" y="322328"/>
                      <a:pt x="1775383" y="322328"/>
                    </a:cubicBezTo>
                    <a:cubicBezTo>
                      <a:pt x="1775383" y="318974"/>
                      <a:pt x="1766440" y="306654"/>
                      <a:pt x="1760757" y="303277"/>
                    </a:cubicBezTo>
                    <a:cubicBezTo>
                      <a:pt x="1755167" y="299900"/>
                      <a:pt x="1772029" y="278543"/>
                      <a:pt x="1772029" y="278543"/>
                    </a:cubicBezTo>
                    <a:cubicBezTo>
                      <a:pt x="1772029" y="278543"/>
                      <a:pt x="1802330" y="290863"/>
                      <a:pt x="1806871" y="292004"/>
                    </a:cubicBezTo>
                    <a:cubicBezTo>
                      <a:pt x="1811320" y="293145"/>
                      <a:pt x="1819192" y="292004"/>
                      <a:pt x="1829300" y="281896"/>
                    </a:cubicBezTo>
                    <a:cubicBezTo>
                      <a:pt x="1839408" y="271788"/>
                      <a:pt x="1863001" y="275165"/>
                      <a:pt x="1866378" y="275165"/>
                    </a:cubicBezTo>
                    <a:cubicBezTo>
                      <a:pt x="1868124" y="275165"/>
                      <a:pt x="1875600" y="282176"/>
                      <a:pt x="1882681" y="289116"/>
                    </a:cubicBezTo>
                    <a:lnTo>
                      <a:pt x="1882751" y="289186"/>
                    </a:lnTo>
                    <a:cubicBezTo>
                      <a:pt x="1889412" y="295707"/>
                      <a:pt x="1895560" y="302135"/>
                      <a:pt x="1895560" y="302135"/>
                    </a:cubicBezTo>
                    <a:cubicBezTo>
                      <a:pt x="1895560" y="302135"/>
                      <a:pt x="1933779" y="310007"/>
                      <a:pt x="1937133" y="308866"/>
                    </a:cubicBezTo>
                    <a:cubicBezTo>
                      <a:pt x="1940510" y="307725"/>
                      <a:pt x="1974211" y="303277"/>
                      <a:pt x="1979801" y="300948"/>
                    </a:cubicBezTo>
                    <a:cubicBezTo>
                      <a:pt x="1985460" y="298735"/>
                      <a:pt x="2019161" y="302135"/>
                      <a:pt x="2019161" y="302135"/>
                    </a:cubicBezTo>
                    <a:cubicBezTo>
                      <a:pt x="2019161" y="302135"/>
                      <a:pt x="2042730" y="308866"/>
                      <a:pt x="2046084" y="308866"/>
                    </a:cubicBezTo>
                    <a:cubicBezTo>
                      <a:pt x="2049438" y="308866"/>
                      <a:pt x="2084257" y="297594"/>
                      <a:pt x="2092129" y="288627"/>
                    </a:cubicBezTo>
                    <a:cubicBezTo>
                      <a:pt x="2100024" y="279684"/>
                      <a:pt x="2117958" y="260563"/>
                      <a:pt x="2124688" y="233593"/>
                    </a:cubicBezTo>
                    <a:cubicBezTo>
                      <a:pt x="2131419" y="206623"/>
                      <a:pt x="2171851" y="150493"/>
                      <a:pt x="2179723" y="143763"/>
                    </a:cubicBezTo>
                    <a:cubicBezTo>
                      <a:pt x="2187642" y="137008"/>
                      <a:pt x="2197750" y="112274"/>
                      <a:pt x="2198821" y="102166"/>
                    </a:cubicBezTo>
                    <a:cubicBezTo>
                      <a:pt x="2199962" y="92058"/>
                      <a:pt x="2208929" y="90987"/>
                      <a:pt x="2208929" y="90987"/>
                    </a:cubicBezTo>
                    <a:lnTo>
                      <a:pt x="2241535" y="113415"/>
                    </a:lnTo>
                    <a:lnTo>
                      <a:pt x="2245029" y="123127"/>
                    </a:lnTo>
                    <a:cubicBezTo>
                      <a:pt x="2245029" y="123127"/>
                      <a:pt x="2247544" y="137008"/>
                      <a:pt x="2247544" y="142458"/>
                    </a:cubicBezTo>
                    <a:cubicBezTo>
                      <a:pt x="2247544" y="147908"/>
                      <a:pt x="2247148" y="157620"/>
                      <a:pt x="2247148" y="164747"/>
                    </a:cubicBezTo>
                    <a:cubicBezTo>
                      <a:pt x="2247148" y="171874"/>
                      <a:pt x="2250898" y="189621"/>
                      <a:pt x="2253064" y="209068"/>
                    </a:cubicBezTo>
                    <a:cubicBezTo>
                      <a:pt x="2255160" y="228399"/>
                      <a:pt x="2267783" y="253273"/>
                      <a:pt x="2267783" y="259142"/>
                    </a:cubicBezTo>
                    <a:cubicBezTo>
                      <a:pt x="2267783" y="265011"/>
                      <a:pt x="2276680" y="272604"/>
                      <a:pt x="2278729" y="278938"/>
                    </a:cubicBezTo>
                    <a:cubicBezTo>
                      <a:pt x="2280849" y="285273"/>
                      <a:pt x="2283411" y="296196"/>
                      <a:pt x="2285484" y="297943"/>
                    </a:cubicBezTo>
                    <a:cubicBezTo>
                      <a:pt x="2287580" y="299574"/>
                      <a:pt x="2297664" y="298735"/>
                      <a:pt x="2300645" y="298735"/>
                    </a:cubicBezTo>
                    <a:cubicBezTo>
                      <a:pt x="2303627" y="298735"/>
                      <a:pt x="2313245" y="302531"/>
                      <a:pt x="2316623" y="305093"/>
                    </a:cubicBezTo>
                    <a:cubicBezTo>
                      <a:pt x="2319976" y="307562"/>
                      <a:pt x="2320885" y="319766"/>
                      <a:pt x="2324634" y="333740"/>
                    </a:cubicBezTo>
                    <a:cubicBezTo>
                      <a:pt x="2328407" y="347598"/>
                      <a:pt x="2332646" y="341263"/>
                      <a:pt x="2334346" y="341729"/>
                    </a:cubicBezTo>
                    <a:cubicBezTo>
                      <a:pt x="2336023" y="342148"/>
                      <a:pt x="2355377" y="350579"/>
                      <a:pt x="2359150" y="353933"/>
                    </a:cubicBezTo>
                    <a:cubicBezTo>
                      <a:pt x="2362970" y="357310"/>
                      <a:pt x="2365485" y="377549"/>
                      <a:pt x="2366743" y="387633"/>
                    </a:cubicBezTo>
                    <a:cubicBezTo>
                      <a:pt x="2368047" y="397672"/>
                      <a:pt x="2361363" y="429509"/>
                      <a:pt x="2361316" y="429789"/>
                    </a:cubicBezTo>
                    <a:cubicBezTo>
                      <a:pt x="2359080" y="440549"/>
                      <a:pt x="2351395" y="447629"/>
                      <a:pt x="2352536" y="458249"/>
                    </a:cubicBezTo>
                    <a:cubicBezTo>
                      <a:pt x="2352652" y="459414"/>
                      <a:pt x="2352932" y="460648"/>
                      <a:pt x="2353281" y="461906"/>
                    </a:cubicBezTo>
                    <a:cubicBezTo>
                      <a:pt x="2354888" y="467495"/>
                      <a:pt x="2356519" y="469731"/>
                      <a:pt x="2356658" y="476136"/>
                    </a:cubicBezTo>
                    <a:cubicBezTo>
                      <a:pt x="2356705" y="480561"/>
                      <a:pt x="2355168" y="488317"/>
                      <a:pt x="2358754" y="492090"/>
                    </a:cubicBezTo>
                    <a:cubicBezTo>
                      <a:pt x="2360012" y="493394"/>
                      <a:pt x="2376478" y="493790"/>
                      <a:pt x="2376478" y="493790"/>
                    </a:cubicBezTo>
                    <a:lnTo>
                      <a:pt x="2391221" y="493790"/>
                    </a:lnTo>
                    <a:cubicBezTo>
                      <a:pt x="2392851" y="493790"/>
                      <a:pt x="2411856" y="504690"/>
                      <a:pt x="2413510" y="507648"/>
                    </a:cubicBezTo>
                    <a:cubicBezTo>
                      <a:pt x="2415210" y="510629"/>
                      <a:pt x="2430395" y="529144"/>
                      <a:pt x="2434564" y="537995"/>
                    </a:cubicBezTo>
                    <a:cubicBezTo>
                      <a:pt x="2438779" y="546822"/>
                      <a:pt x="2452287" y="549803"/>
                      <a:pt x="2452287" y="549803"/>
                    </a:cubicBezTo>
                    <a:cubicBezTo>
                      <a:pt x="2452287" y="549803"/>
                      <a:pt x="2467869" y="549803"/>
                      <a:pt x="2474599" y="548102"/>
                    </a:cubicBezTo>
                    <a:cubicBezTo>
                      <a:pt x="2481330" y="546426"/>
                      <a:pt x="2495700" y="547683"/>
                      <a:pt x="2499869" y="547683"/>
                    </a:cubicBezTo>
                    <a:cubicBezTo>
                      <a:pt x="2504038" y="547683"/>
                      <a:pt x="2512516" y="561192"/>
                      <a:pt x="2512516" y="561192"/>
                    </a:cubicBezTo>
                    <a:cubicBezTo>
                      <a:pt x="2512516" y="561192"/>
                      <a:pt x="2506996" y="568318"/>
                      <a:pt x="2503619" y="572953"/>
                    </a:cubicBezTo>
                    <a:cubicBezTo>
                      <a:pt x="2500265" y="577634"/>
                      <a:pt x="2517523" y="583084"/>
                      <a:pt x="2519270" y="583503"/>
                    </a:cubicBezTo>
                    <a:cubicBezTo>
                      <a:pt x="2520900" y="583899"/>
                      <a:pt x="2542863" y="586857"/>
                      <a:pt x="2546636" y="584365"/>
                    </a:cubicBezTo>
                    <a:cubicBezTo>
                      <a:pt x="2550409" y="581803"/>
                      <a:pt x="2581548" y="587253"/>
                      <a:pt x="2610660" y="591492"/>
                    </a:cubicBezTo>
                    <a:cubicBezTo>
                      <a:pt x="2612267" y="591771"/>
                      <a:pt x="2614154" y="592121"/>
                      <a:pt x="2616390" y="592587"/>
                    </a:cubicBezTo>
                    <a:cubicBezTo>
                      <a:pt x="2617344" y="592726"/>
                      <a:pt x="2618323" y="592913"/>
                      <a:pt x="2619347" y="593192"/>
                    </a:cubicBezTo>
                    <a:cubicBezTo>
                      <a:pt x="2622259" y="593821"/>
                      <a:pt x="2625496" y="594613"/>
                      <a:pt x="2629106" y="595475"/>
                    </a:cubicBezTo>
                    <a:cubicBezTo>
                      <a:pt x="2630690" y="595871"/>
                      <a:pt x="2632367" y="596336"/>
                      <a:pt x="2634114" y="596779"/>
                    </a:cubicBezTo>
                    <a:cubicBezTo>
                      <a:pt x="2635325" y="597082"/>
                      <a:pt x="2636582" y="597431"/>
                      <a:pt x="2637887" y="597757"/>
                    </a:cubicBezTo>
                    <a:cubicBezTo>
                      <a:pt x="2640518" y="598456"/>
                      <a:pt x="2643197" y="599178"/>
                      <a:pt x="2645968" y="599923"/>
                    </a:cubicBezTo>
                    <a:cubicBezTo>
                      <a:pt x="2650556" y="601227"/>
                      <a:pt x="2655331" y="602555"/>
                      <a:pt x="2660408" y="603975"/>
                    </a:cubicBezTo>
                    <a:cubicBezTo>
                      <a:pt x="2663366" y="604767"/>
                      <a:pt x="2666347" y="605652"/>
                      <a:pt x="2669421" y="606537"/>
                    </a:cubicBezTo>
                    <a:cubicBezTo>
                      <a:pt x="2671773" y="607213"/>
                      <a:pt x="2674149" y="607958"/>
                      <a:pt x="2676571" y="608610"/>
                    </a:cubicBezTo>
                    <a:cubicBezTo>
                      <a:pt x="2681625" y="610101"/>
                      <a:pt x="2686656" y="611568"/>
                      <a:pt x="2691780" y="613152"/>
                    </a:cubicBezTo>
                    <a:cubicBezTo>
                      <a:pt x="2693550" y="613664"/>
                      <a:pt x="2695366" y="614223"/>
                      <a:pt x="2697136" y="614689"/>
                    </a:cubicBezTo>
                    <a:cubicBezTo>
                      <a:pt x="2708502" y="618066"/>
                      <a:pt x="2719844" y="621490"/>
                      <a:pt x="2730209" y="624727"/>
                    </a:cubicBezTo>
                    <a:cubicBezTo>
                      <a:pt x="2732444" y="625402"/>
                      <a:pt x="2734657" y="626101"/>
                      <a:pt x="2736730" y="626753"/>
                    </a:cubicBezTo>
                    <a:cubicBezTo>
                      <a:pt x="2736963" y="626800"/>
                      <a:pt x="2737149" y="626893"/>
                      <a:pt x="2737359" y="626963"/>
                    </a:cubicBezTo>
                    <a:cubicBezTo>
                      <a:pt x="2737825" y="645548"/>
                      <a:pt x="2737964" y="669677"/>
                      <a:pt x="2736543" y="682906"/>
                    </a:cubicBezTo>
                    <a:cubicBezTo>
                      <a:pt x="2734051" y="706475"/>
                      <a:pt x="2721452" y="752846"/>
                      <a:pt x="2713836" y="767146"/>
                    </a:cubicBezTo>
                    <a:cubicBezTo>
                      <a:pt x="2706220" y="781423"/>
                      <a:pt x="2692758" y="799147"/>
                      <a:pt x="2689381" y="811747"/>
                    </a:cubicBezTo>
                    <a:cubicBezTo>
                      <a:pt x="2686004" y="824417"/>
                      <a:pt x="2686004" y="839578"/>
                      <a:pt x="2682650" y="848825"/>
                    </a:cubicBezTo>
                    <a:cubicBezTo>
                      <a:pt x="2679250" y="858117"/>
                      <a:pt x="2675873" y="865663"/>
                      <a:pt x="2667535" y="877518"/>
                    </a:cubicBezTo>
                    <a:cubicBezTo>
                      <a:pt x="2659034" y="889256"/>
                      <a:pt x="2647296" y="898549"/>
                      <a:pt x="2644734" y="906095"/>
                    </a:cubicBezTo>
                    <a:cubicBezTo>
                      <a:pt x="2642218" y="913734"/>
                      <a:pt x="2645572" y="917088"/>
                      <a:pt x="2638003" y="928873"/>
                    </a:cubicBezTo>
                    <a:cubicBezTo>
                      <a:pt x="2630480" y="940658"/>
                      <a:pt x="2628710" y="945735"/>
                      <a:pt x="2619464" y="957520"/>
                    </a:cubicBezTo>
                    <a:cubicBezTo>
                      <a:pt x="2615295" y="962853"/>
                      <a:pt x="2611266" y="969235"/>
                      <a:pt x="2606818" y="975383"/>
                    </a:cubicBezTo>
                    <a:cubicBezTo>
                      <a:pt x="2601367" y="982859"/>
                      <a:pt x="2595289" y="989986"/>
                      <a:pt x="2587463" y="994598"/>
                    </a:cubicBezTo>
                    <a:cubicBezTo>
                      <a:pt x="2573186" y="1003005"/>
                      <a:pt x="2557140" y="1008059"/>
                      <a:pt x="2551201" y="1013928"/>
                    </a:cubicBezTo>
                    <a:cubicBezTo>
                      <a:pt x="2545355" y="1019867"/>
                      <a:pt x="2540301" y="1018167"/>
                      <a:pt x="2531008" y="1032537"/>
                    </a:cubicBezTo>
                    <a:cubicBezTo>
                      <a:pt x="2528959" y="1035681"/>
                      <a:pt x="2526746" y="1038523"/>
                      <a:pt x="2524440" y="1041085"/>
                    </a:cubicBezTo>
                    <a:lnTo>
                      <a:pt x="2532755" y="1059461"/>
                    </a:lnTo>
                    <a:cubicBezTo>
                      <a:pt x="2532755" y="1059461"/>
                      <a:pt x="2547032" y="1058599"/>
                      <a:pt x="2553763" y="1059461"/>
                    </a:cubicBezTo>
                    <a:cubicBezTo>
                      <a:pt x="2560493" y="1060299"/>
                      <a:pt x="2563894" y="1051006"/>
                      <a:pt x="2572301" y="1059461"/>
                    </a:cubicBezTo>
                    <a:cubicBezTo>
                      <a:pt x="2580732" y="1067845"/>
                      <a:pt x="2596779" y="1078838"/>
                      <a:pt x="2600948" y="1085569"/>
                    </a:cubicBezTo>
                    <a:cubicBezTo>
                      <a:pt x="2605140" y="1092300"/>
                      <a:pt x="2614433" y="1108277"/>
                      <a:pt x="2615249" y="1119246"/>
                    </a:cubicBezTo>
                    <a:cubicBezTo>
                      <a:pt x="2616110" y="1130239"/>
                      <a:pt x="2614433" y="1160586"/>
                      <a:pt x="2615249" y="1168924"/>
                    </a:cubicBezTo>
                    <a:cubicBezTo>
                      <a:pt x="2616110" y="1177425"/>
                      <a:pt x="2615528" y="1197641"/>
                      <a:pt x="2615528" y="1197641"/>
                    </a:cubicBezTo>
                    <a:cubicBezTo>
                      <a:pt x="2615528" y="1197641"/>
                      <a:pt x="2610241" y="1241450"/>
                      <a:pt x="2602649" y="1247319"/>
                    </a:cubicBezTo>
                    <a:cubicBezTo>
                      <a:pt x="2595009" y="1253165"/>
                      <a:pt x="2575678" y="1260781"/>
                      <a:pt x="2580732" y="1265019"/>
                    </a:cubicBezTo>
                    <a:cubicBezTo>
                      <a:pt x="2585810" y="1269235"/>
                      <a:pt x="2591632" y="1273450"/>
                      <a:pt x="2598363" y="1271750"/>
                    </a:cubicBezTo>
                    <a:cubicBezTo>
                      <a:pt x="2605140" y="1270027"/>
                      <a:pt x="2606864" y="1264157"/>
                      <a:pt x="2606864" y="1272193"/>
                    </a:cubicBezTo>
                    <a:cubicBezTo>
                      <a:pt x="2606864" y="1280228"/>
                      <a:pt x="2606864" y="1285258"/>
                      <a:pt x="2611080" y="1293596"/>
                    </a:cubicBezTo>
                    <a:cubicBezTo>
                      <a:pt x="2615249" y="1302097"/>
                      <a:pt x="2628710" y="1313835"/>
                      <a:pt x="2631272" y="1318959"/>
                    </a:cubicBezTo>
                    <a:cubicBezTo>
                      <a:pt x="2633834" y="1323943"/>
                      <a:pt x="2647296" y="1347536"/>
                      <a:pt x="2649811" y="1345044"/>
                    </a:cubicBezTo>
                    <a:cubicBezTo>
                      <a:pt x="2652303" y="1342529"/>
                      <a:pt x="2662411" y="1331559"/>
                      <a:pt x="2673404" y="1329067"/>
                    </a:cubicBezTo>
                    <a:cubicBezTo>
                      <a:pt x="2684374" y="1326505"/>
                      <a:pt x="2696112" y="1324805"/>
                      <a:pt x="2699489" y="1330674"/>
                    </a:cubicBezTo>
                    <a:cubicBezTo>
                      <a:pt x="2702843" y="1336590"/>
                      <a:pt x="2706220" y="1350075"/>
                      <a:pt x="2707081" y="1360206"/>
                    </a:cubicBezTo>
                    <a:cubicBezTo>
                      <a:pt x="2707966" y="1370314"/>
                      <a:pt x="2702843" y="1384614"/>
                      <a:pt x="2700351" y="1384614"/>
                    </a:cubicBezTo>
                    <a:cubicBezTo>
                      <a:pt x="2697859" y="1384614"/>
                      <a:pt x="2691943" y="1381214"/>
                      <a:pt x="2686004" y="1384614"/>
                    </a:cubicBezTo>
                    <a:cubicBezTo>
                      <a:pt x="2680135" y="1387968"/>
                      <a:pt x="2676781" y="1382960"/>
                      <a:pt x="2673404" y="1392207"/>
                    </a:cubicBezTo>
                    <a:cubicBezTo>
                      <a:pt x="2670050" y="1401453"/>
                      <a:pt x="2671704" y="1406577"/>
                      <a:pt x="2666650" y="1415800"/>
                    </a:cubicBezTo>
                    <a:cubicBezTo>
                      <a:pt x="2661619" y="1425022"/>
                      <a:pt x="2658242" y="1432638"/>
                      <a:pt x="2653165" y="1440231"/>
                    </a:cubicBezTo>
                    <a:cubicBezTo>
                      <a:pt x="2653165" y="1440231"/>
                      <a:pt x="2653724" y="1447264"/>
                      <a:pt x="2657101" y="1450036"/>
                    </a:cubicBezTo>
                    <a:cubicBezTo>
                      <a:pt x="2660478" y="1452854"/>
                      <a:pt x="2663832" y="1449221"/>
                      <a:pt x="2666114" y="1456767"/>
                    </a:cubicBezTo>
                    <a:cubicBezTo>
                      <a:pt x="2668350" y="1464359"/>
                      <a:pt x="2666929" y="1470229"/>
                      <a:pt x="2670563" y="1474211"/>
                    </a:cubicBezTo>
                    <a:cubicBezTo>
                      <a:pt x="2674266" y="1478147"/>
                      <a:pt x="2685189" y="1480080"/>
                      <a:pt x="2688310" y="1482037"/>
                    </a:cubicBezTo>
                    <a:cubicBezTo>
                      <a:pt x="2691384" y="1483993"/>
                      <a:pt x="2695553" y="1477868"/>
                      <a:pt x="2698674" y="1488255"/>
                    </a:cubicBezTo>
                    <a:cubicBezTo>
                      <a:pt x="2701771" y="1498619"/>
                      <a:pt x="2703472" y="1501717"/>
                      <a:pt x="2702843" y="1503138"/>
                    </a:cubicBezTo>
                    <a:cubicBezTo>
                      <a:pt x="2702330" y="1504558"/>
                      <a:pt x="2691384" y="1512104"/>
                      <a:pt x="2691384" y="1516599"/>
                    </a:cubicBezTo>
                    <a:cubicBezTo>
                      <a:pt x="2691384" y="1521094"/>
                      <a:pt x="2701236" y="1527778"/>
                      <a:pt x="2702563" y="1528407"/>
                    </a:cubicBezTo>
                    <a:cubicBezTo>
                      <a:pt x="2703984" y="1528920"/>
                      <a:pt x="2707640" y="1530620"/>
                      <a:pt x="2709574" y="1536559"/>
                    </a:cubicBezTo>
                    <a:cubicBezTo>
                      <a:pt x="2711623" y="1542428"/>
                      <a:pt x="2711274" y="1551115"/>
                      <a:pt x="2715000" y="1556449"/>
                    </a:cubicBezTo>
                    <a:cubicBezTo>
                      <a:pt x="2718610" y="1561829"/>
                      <a:pt x="2725085" y="1567418"/>
                      <a:pt x="2727041" y="1567418"/>
                    </a:cubicBezTo>
                    <a:cubicBezTo>
                      <a:pt x="2728997" y="1567418"/>
                      <a:pt x="2757644" y="1570539"/>
                      <a:pt x="2757644" y="1570539"/>
                    </a:cubicBezTo>
                    <a:cubicBezTo>
                      <a:pt x="2757644" y="1570539"/>
                      <a:pt x="2772783" y="1570260"/>
                      <a:pt x="2774483" y="1570539"/>
                    </a:cubicBezTo>
                    <a:cubicBezTo>
                      <a:pt x="2774832" y="1570609"/>
                      <a:pt x="2775578" y="1569980"/>
                      <a:pt x="2776533" y="1568955"/>
                    </a:cubicBezTo>
                    <a:lnTo>
                      <a:pt x="2777325" y="1570539"/>
                    </a:lnTo>
                    <a:cubicBezTo>
                      <a:pt x="2777325" y="1570539"/>
                      <a:pt x="2781773" y="1574149"/>
                      <a:pt x="2777325" y="1579739"/>
                    </a:cubicBezTo>
                    <a:close/>
                  </a:path>
                </a:pathLst>
              </a:custGeom>
              <a:solidFill>
                <a:srgbClr val="009C00"/>
              </a:solidFill>
              <a:ln w="3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8780C713-6D60-3C69-F788-96C412FEA619}"/>
                  </a:ext>
                </a:extLst>
              </p:cNvPr>
              <p:cNvSpPr/>
              <p:nvPr/>
            </p:nvSpPr>
            <p:spPr>
              <a:xfrm>
                <a:off x="5382028" y="4070407"/>
                <a:ext cx="914392" cy="895419"/>
              </a:xfrm>
              <a:custGeom>
                <a:avLst/>
                <a:gdLst>
                  <a:gd name="connsiteX0" fmla="*/ 695173 w 706910"/>
                  <a:gd name="connsiteY0" fmla="*/ 275699 h 692243"/>
                  <a:gd name="connsiteX1" fmla="*/ 697269 w 706910"/>
                  <a:gd name="connsiteY1" fmla="*/ 292934 h 692243"/>
                  <a:gd name="connsiteX2" fmla="*/ 685461 w 706910"/>
                  <a:gd name="connsiteY2" fmla="*/ 314431 h 692243"/>
                  <a:gd name="connsiteX3" fmla="*/ 650083 w 706910"/>
                  <a:gd name="connsiteY3" fmla="*/ 326239 h 692243"/>
                  <a:gd name="connsiteX4" fmla="*/ 644144 w 706910"/>
                  <a:gd name="connsiteY4" fmla="*/ 364179 h 692243"/>
                  <a:gd name="connsiteX5" fmla="*/ 643795 w 706910"/>
                  <a:gd name="connsiteY5" fmla="*/ 385209 h 692243"/>
                  <a:gd name="connsiteX6" fmla="*/ 622298 w 706910"/>
                  <a:gd name="connsiteY6" fmla="*/ 391940 h 692243"/>
                  <a:gd name="connsiteX7" fmla="*/ 606204 w 706910"/>
                  <a:gd name="connsiteY7" fmla="*/ 418910 h 692243"/>
                  <a:gd name="connsiteX8" fmla="*/ 609628 w 706910"/>
                  <a:gd name="connsiteY8" fmla="*/ 440803 h 692243"/>
                  <a:gd name="connsiteX9" fmla="*/ 593604 w 706910"/>
                  <a:gd name="connsiteY9" fmla="*/ 448395 h 692243"/>
                  <a:gd name="connsiteX10" fmla="*/ 589436 w 706910"/>
                  <a:gd name="connsiteY10" fmla="*/ 466073 h 692243"/>
                  <a:gd name="connsiteX11" fmla="*/ 575927 w 706910"/>
                  <a:gd name="connsiteY11" fmla="*/ 479884 h 692243"/>
                  <a:gd name="connsiteX12" fmla="*/ 544788 w 706910"/>
                  <a:gd name="connsiteY12" fmla="*/ 500589 h 692243"/>
                  <a:gd name="connsiteX13" fmla="*/ 544253 w 706910"/>
                  <a:gd name="connsiteY13" fmla="*/ 501124 h 692243"/>
                  <a:gd name="connsiteX14" fmla="*/ 537708 w 706910"/>
                  <a:gd name="connsiteY14" fmla="*/ 506994 h 692243"/>
                  <a:gd name="connsiteX15" fmla="*/ 534750 w 706910"/>
                  <a:gd name="connsiteY15" fmla="*/ 509625 h 692243"/>
                  <a:gd name="connsiteX16" fmla="*/ 529626 w 706910"/>
                  <a:gd name="connsiteY16" fmla="*/ 514143 h 692243"/>
                  <a:gd name="connsiteX17" fmla="*/ 526599 w 706910"/>
                  <a:gd name="connsiteY17" fmla="*/ 516775 h 692243"/>
                  <a:gd name="connsiteX18" fmla="*/ 493387 w 706910"/>
                  <a:gd name="connsiteY18" fmla="*/ 545050 h 692243"/>
                  <a:gd name="connsiteX19" fmla="*/ 490709 w 706910"/>
                  <a:gd name="connsiteY19" fmla="*/ 547262 h 692243"/>
                  <a:gd name="connsiteX20" fmla="*/ 490616 w 706910"/>
                  <a:gd name="connsiteY20" fmla="*/ 547262 h 692243"/>
                  <a:gd name="connsiteX21" fmla="*/ 488473 w 706910"/>
                  <a:gd name="connsiteY21" fmla="*/ 548986 h 692243"/>
                  <a:gd name="connsiteX22" fmla="*/ 484607 w 706910"/>
                  <a:gd name="connsiteY22" fmla="*/ 552013 h 692243"/>
                  <a:gd name="connsiteX23" fmla="*/ 484141 w 706910"/>
                  <a:gd name="connsiteY23" fmla="*/ 552409 h 692243"/>
                  <a:gd name="connsiteX24" fmla="*/ 481695 w 706910"/>
                  <a:gd name="connsiteY24" fmla="*/ 554226 h 692243"/>
                  <a:gd name="connsiteX25" fmla="*/ 479623 w 706910"/>
                  <a:gd name="connsiteY25" fmla="*/ 555810 h 692243"/>
                  <a:gd name="connsiteX26" fmla="*/ 476502 w 706910"/>
                  <a:gd name="connsiteY26" fmla="*/ 557882 h 692243"/>
                  <a:gd name="connsiteX27" fmla="*/ 438562 w 706910"/>
                  <a:gd name="connsiteY27" fmla="*/ 587414 h 692243"/>
                  <a:gd name="connsiteX28" fmla="*/ 428454 w 706910"/>
                  <a:gd name="connsiteY28" fmla="*/ 615176 h 692243"/>
                  <a:gd name="connsiteX29" fmla="*/ 424285 w 706910"/>
                  <a:gd name="connsiteY29" fmla="*/ 628638 h 692243"/>
                  <a:gd name="connsiteX30" fmla="*/ 405746 w 706910"/>
                  <a:gd name="connsiteY30" fmla="*/ 643008 h 692243"/>
                  <a:gd name="connsiteX31" fmla="*/ 401484 w 706910"/>
                  <a:gd name="connsiteY31" fmla="*/ 669069 h 692243"/>
                  <a:gd name="connsiteX32" fmla="*/ 391376 w 706910"/>
                  <a:gd name="connsiteY32" fmla="*/ 685908 h 692243"/>
                  <a:gd name="connsiteX33" fmla="*/ 371184 w 706910"/>
                  <a:gd name="connsiteY33" fmla="*/ 692243 h 692243"/>
                  <a:gd name="connsiteX34" fmla="*/ 361053 w 706910"/>
                  <a:gd name="connsiteY34" fmla="*/ 674613 h 692243"/>
                  <a:gd name="connsiteX35" fmla="*/ 336248 w 706910"/>
                  <a:gd name="connsiteY35" fmla="*/ 675405 h 692243"/>
                  <a:gd name="connsiteX36" fmla="*/ 316848 w 706910"/>
                  <a:gd name="connsiteY36" fmla="*/ 685512 h 692243"/>
                  <a:gd name="connsiteX37" fmla="*/ 277697 w 706910"/>
                  <a:gd name="connsiteY37" fmla="*/ 682135 h 692243"/>
                  <a:gd name="connsiteX38" fmla="*/ 265097 w 706910"/>
                  <a:gd name="connsiteY38" fmla="*/ 667463 h 692243"/>
                  <a:gd name="connsiteX39" fmla="*/ 256200 w 706910"/>
                  <a:gd name="connsiteY39" fmla="*/ 646362 h 692243"/>
                  <a:gd name="connsiteX40" fmla="*/ 257062 w 706910"/>
                  <a:gd name="connsiteY40" fmla="*/ 625727 h 692243"/>
                  <a:gd name="connsiteX41" fmla="*/ 254966 w 706910"/>
                  <a:gd name="connsiteY41" fmla="*/ 608003 h 692243"/>
                  <a:gd name="connsiteX42" fmla="*/ 245673 w 706910"/>
                  <a:gd name="connsiteY42" fmla="*/ 587391 h 692243"/>
                  <a:gd name="connsiteX43" fmla="*/ 250751 w 706910"/>
                  <a:gd name="connsiteY43" fmla="*/ 563379 h 692243"/>
                  <a:gd name="connsiteX44" fmla="*/ 244881 w 706910"/>
                  <a:gd name="connsiteY44" fmla="*/ 549917 h 692243"/>
                  <a:gd name="connsiteX45" fmla="*/ 240643 w 706910"/>
                  <a:gd name="connsiteY45" fmla="*/ 530913 h 692243"/>
                  <a:gd name="connsiteX46" fmla="*/ 217935 w 706910"/>
                  <a:gd name="connsiteY46" fmla="*/ 512443 h 692243"/>
                  <a:gd name="connsiteX47" fmla="*/ 203565 w 706910"/>
                  <a:gd name="connsiteY47" fmla="*/ 512443 h 692243"/>
                  <a:gd name="connsiteX48" fmla="*/ 179553 w 706910"/>
                  <a:gd name="connsiteY48" fmla="*/ 501847 h 692243"/>
                  <a:gd name="connsiteX49" fmla="*/ 164391 w 706910"/>
                  <a:gd name="connsiteY49" fmla="*/ 492600 h 692243"/>
                  <a:gd name="connsiteX50" fmla="*/ 145386 w 706910"/>
                  <a:gd name="connsiteY50" fmla="*/ 508181 h 692243"/>
                  <a:gd name="connsiteX51" fmla="*/ 80150 w 706910"/>
                  <a:gd name="connsiteY51" fmla="*/ 508181 h 692243"/>
                  <a:gd name="connsiteX52" fmla="*/ 53204 w 706910"/>
                  <a:gd name="connsiteY52" fmla="*/ 493578 h 692243"/>
                  <a:gd name="connsiteX53" fmla="*/ 38438 w 706910"/>
                  <a:gd name="connsiteY53" fmla="*/ 493462 h 692243"/>
                  <a:gd name="connsiteX54" fmla="*/ 17803 w 706910"/>
                  <a:gd name="connsiteY54" fmla="*/ 493462 h 692243"/>
                  <a:gd name="connsiteX55" fmla="*/ 16941 w 706910"/>
                  <a:gd name="connsiteY55" fmla="*/ 482516 h 692243"/>
                  <a:gd name="connsiteX56" fmla="*/ 22880 w 706910"/>
                  <a:gd name="connsiteY56" fmla="*/ 458946 h 692243"/>
                  <a:gd name="connsiteX57" fmla="*/ 16149 w 706910"/>
                  <a:gd name="connsiteY57" fmla="*/ 446672 h 692243"/>
                  <a:gd name="connsiteX58" fmla="*/ 19922 w 706910"/>
                  <a:gd name="connsiteY58" fmla="*/ 435330 h 692243"/>
                  <a:gd name="connsiteX59" fmla="*/ 29611 w 706910"/>
                  <a:gd name="connsiteY59" fmla="*/ 394502 h 692243"/>
                  <a:gd name="connsiteX60" fmla="*/ 23672 w 706910"/>
                  <a:gd name="connsiteY60" fmla="*/ 355282 h 692243"/>
                  <a:gd name="connsiteX61" fmla="*/ 6437 w 706910"/>
                  <a:gd name="connsiteY61" fmla="*/ 328754 h 692243"/>
                  <a:gd name="connsiteX62" fmla="*/ 498 w 706910"/>
                  <a:gd name="connsiteY62" fmla="*/ 289580 h 692243"/>
                  <a:gd name="connsiteX63" fmla="*/ 23672 w 706910"/>
                  <a:gd name="connsiteY63" fmla="*/ 283315 h 692243"/>
                  <a:gd name="connsiteX64" fmla="*/ 22880 w 706910"/>
                  <a:gd name="connsiteY64" fmla="*/ 270645 h 692243"/>
                  <a:gd name="connsiteX65" fmla="*/ 3875 w 706910"/>
                  <a:gd name="connsiteY65" fmla="*/ 258441 h 692243"/>
                  <a:gd name="connsiteX66" fmla="*/ 5645 w 706910"/>
                  <a:gd name="connsiteY66" fmla="*/ 242418 h 692243"/>
                  <a:gd name="connsiteX67" fmla="*/ 30030 w 706910"/>
                  <a:gd name="connsiteY67" fmla="*/ 190574 h 692243"/>
                  <a:gd name="connsiteX68" fmla="*/ 43538 w 706910"/>
                  <a:gd name="connsiteY68" fmla="*/ 190574 h 692243"/>
                  <a:gd name="connsiteX69" fmla="*/ 43538 w 706910"/>
                  <a:gd name="connsiteY69" fmla="*/ 166189 h 692243"/>
                  <a:gd name="connsiteX70" fmla="*/ 40138 w 706910"/>
                  <a:gd name="connsiteY70" fmla="*/ 155243 h 692243"/>
                  <a:gd name="connsiteX71" fmla="*/ 46496 w 706910"/>
                  <a:gd name="connsiteY71" fmla="*/ 124034 h 692243"/>
                  <a:gd name="connsiteX72" fmla="*/ 54904 w 706910"/>
                  <a:gd name="connsiteY72" fmla="*/ 108872 h 692243"/>
                  <a:gd name="connsiteX73" fmla="*/ 64546 w 706910"/>
                  <a:gd name="connsiteY73" fmla="*/ 96691 h 692243"/>
                  <a:gd name="connsiteX74" fmla="*/ 49873 w 706910"/>
                  <a:gd name="connsiteY74" fmla="*/ 77267 h 692243"/>
                  <a:gd name="connsiteX75" fmla="*/ 46077 w 706910"/>
                  <a:gd name="connsiteY75" fmla="*/ 58612 h 692243"/>
                  <a:gd name="connsiteX76" fmla="*/ 54438 w 706910"/>
                  <a:gd name="connsiteY76" fmla="*/ 58332 h 692243"/>
                  <a:gd name="connsiteX77" fmla="*/ 81408 w 706910"/>
                  <a:gd name="connsiteY77" fmla="*/ 54164 h 692243"/>
                  <a:gd name="connsiteX78" fmla="*/ 122701 w 706910"/>
                  <a:gd name="connsiteY78" fmla="*/ 14524 h 692243"/>
                  <a:gd name="connsiteX79" fmla="*/ 158918 w 706910"/>
                  <a:gd name="connsiteY79" fmla="*/ 11147 h 692243"/>
                  <a:gd name="connsiteX80" fmla="*/ 172379 w 706910"/>
                  <a:gd name="connsiteY80" fmla="*/ 4416 h 692243"/>
                  <a:gd name="connsiteX81" fmla="*/ 194342 w 706910"/>
                  <a:gd name="connsiteY81" fmla="*/ 247 h 692243"/>
                  <a:gd name="connsiteX82" fmla="*/ 249889 w 706910"/>
                  <a:gd name="connsiteY82" fmla="*/ 15316 h 692243"/>
                  <a:gd name="connsiteX83" fmla="*/ 297936 w 706910"/>
                  <a:gd name="connsiteY83" fmla="*/ 37302 h 692243"/>
                  <a:gd name="connsiteX84" fmla="*/ 314798 w 706910"/>
                  <a:gd name="connsiteY84" fmla="*/ 29662 h 692243"/>
                  <a:gd name="connsiteX85" fmla="*/ 344237 w 706910"/>
                  <a:gd name="connsiteY85" fmla="*/ 17854 h 692243"/>
                  <a:gd name="connsiteX86" fmla="*/ 365338 w 706910"/>
                  <a:gd name="connsiteY86" fmla="*/ 35531 h 692243"/>
                  <a:gd name="connsiteX87" fmla="*/ 379079 w 706910"/>
                  <a:gd name="connsiteY87" fmla="*/ 44032 h 692243"/>
                  <a:gd name="connsiteX88" fmla="*/ 394777 w 706910"/>
                  <a:gd name="connsiteY88" fmla="*/ 31363 h 692243"/>
                  <a:gd name="connsiteX89" fmla="*/ 403278 w 706910"/>
                  <a:gd name="connsiteY89" fmla="*/ 23793 h 692243"/>
                  <a:gd name="connsiteX90" fmla="*/ 430248 w 706910"/>
                  <a:gd name="connsiteY90" fmla="*/ 224 h 692243"/>
                  <a:gd name="connsiteX91" fmla="*/ 438585 w 706910"/>
                  <a:gd name="connsiteY91" fmla="*/ 28801 h 692243"/>
                  <a:gd name="connsiteX92" fmla="*/ 426870 w 706910"/>
                  <a:gd name="connsiteY92" fmla="*/ 46501 h 692243"/>
                  <a:gd name="connsiteX93" fmla="*/ 418369 w 706910"/>
                  <a:gd name="connsiteY93" fmla="*/ 62478 h 692243"/>
                  <a:gd name="connsiteX94" fmla="*/ 432693 w 706910"/>
                  <a:gd name="connsiteY94" fmla="*/ 78548 h 692243"/>
                  <a:gd name="connsiteX95" fmla="*/ 457171 w 706910"/>
                  <a:gd name="connsiteY95" fmla="*/ 76848 h 692243"/>
                  <a:gd name="connsiteX96" fmla="*/ 490848 w 706910"/>
                  <a:gd name="connsiteY96" fmla="*/ 86094 h 692243"/>
                  <a:gd name="connsiteX97" fmla="*/ 490848 w 706910"/>
                  <a:gd name="connsiteY97" fmla="*/ 86094 h 692243"/>
                  <a:gd name="connsiteX98" fmla="*/ 490685 w 706910"/>
                  <a:gd name="connsiteY98" fmla="*/ 86257 h 692243"/>
                  <a:gd name="connsiteX99" fmla="*/ 490499 w 706910"/>
                  <a:gd name="connsiteY99" fmla="*/ 86444 h 692243"/>
                  <a:gd name="connsiteX100" fmla="*/ 490220 w 706910"/>
                  <a:gd name="connsiteY100" fmla="*/ 86700 h 692243"/>
                  <a:gd name="connsiteX101" fmla="*/ 488799 w 706910"/>
                  <a:gd name="connsiteY101" fmla="*/ 88377 h 692243"/>
                  <a:gd name="connsiteX102" fmla="*/ 487308 w 706910"/>
                  <a:gd name="connsiteY102" fmla="*/ 96784 h 692243"/>
                  <a:gd name="connsiteX103" fmla="*/ 487774 w 706910"/>
                  <a:gd name="connsiteY103" fmla="*/ 97763 h 692243"/>
                  <a:gd name="connsiteX104" fmla="*/ 488077 w 706910"/>
                  <a:gd name="connsiteY104" fmla="*/ 98298 h 692243"/>
                  <a:gd name="connsiteX105" fmla="*/ 488869 w 706910"/>
                  <a:gd name="connsiteY105" fmla="*/ 99440 h 692243"/>
                  <a:gd name="connsiteX106" fmla="*/ 488892 w 706910"/>
                  <a:gd name="connsiteY106" fmla="*/ 99463 h 692243"/>
                  <a:gd name="connsiteX107" fmla="*/ 489777 w 706910"/>
                  <a:gd name="connsiteY107" fmla="*/ 100395 h 692243"/>
                  <a:gd name="connsiteX108" fmla="*/ 490825 w 706910"/>
                  <a:gd name="connsiteY108" fmla="*/ 101349 h 692243"/>
                  <a:gd name="connsiteX109" fmla="*/ 523594 w 706910"/>
                  <a:gd name="connsiteY109" fmla="*/ 110596 h 692243"/>
                  <a:gd name="connsiteX110" fmla="*/ 519239 w 706910"/>
                  <a:gd name="connsiteY110" fmla="*/ 124383 h 692243"/>
                  <a:gd name="connsiteX111" fmla="*/ 518214 w 706910"/>
                  <a:gd name="connsiteY111" fmla="*/ 126689 h 692243"/>
                  <a:gd name="connsiteX112" fmla="*/ 518214 w 706910"/>
                  <a:gd name="connsiteY112" fmla="*/ 126689 h 692243"/>
                  <a:gd name="connsiteX113" fmla="*/ 517562 w 706910"/>
                  <a:gd name="connsiteY113" fmla="*/ 127900 h 692243"/>
                  <a:gd name="connsiteX114" fmla="*/ 516305 w 706910"/>
                  <a:gd name="connsiteY114" fmla="*/ 129670 h 692243"/>
                  <a:gd name="connsiteX115" fmla="*/ 516025 w 706910"/>
                  <a:gd name="connsiteY115" fmla="*/ 129950 h 692243"/>
                  <a:gd name="connsiteX116" fmla="*/ 511297 w 706910"/>
                  <a:gd name="connsiteY116" fmla="*/ 133839 h 692243"/>
                  <a:gd name="connsiteX117" fmla="*/ 509760 w 706910"/>
                  <a:gd name="connsiteY117" fmla="*/ 135656 h 692243"/>
                  <a:gd name="connsiteX118" fmla="*/ 509737 w 706910"/>
                  <a:gd name="connsiteY118" fmla="*/ 135656 h 692243"/>
                  <a:gd name="connsiteX119" fmla="*/ 508852 w 706910"/>
                  <a:gd name="connsiteY119" fmla="*/ 137286 h 692243"/>
                  <a:gd name="connsiteX120" fmla="*/ 508595 w 706910"/>
                  <a:gd name="connsiteY120" fmla="*/ 139755 h 692243"/>
                  <a:gd name="connsiteX121" fmla="*/ 509178 w 706910"/>
                  <a:gd name="connsiteY121" fmla="*/ 140989 h 692243"/>
                  <a:gd name="connsiteX122" fmla="*/ 510389 w 706910"/>
                  <a:gd name="connsiteY122" fmla="*/ 142154 h 692243"/>
                  <a:gd name="connsiteX123" fmla="*/ 510412 w 706910"/>
                  <a:gd name="connsiteY123" fmla="*/ 142154 h 692243"/>
                  <a:gd name="connsiteX124" fmla="*/ 510715 w 706910"/>
                  <a:gd name="connsiteY124" fmla="*/ 142363 h 692243"/>
                  <a:gd name="connsiteX125" fmla="*/ 510994 w 706910"/>
                  <a:gd name="connsiteY125" fmla="*/ 142573 h 692243"/>
                  <a:gd name="connsiteX126" fmla="*/ 511926 w 706910"/>
                  <a:gd name="connsiteY126" fmla="*/ 143202 h 692243"/>
                  <a:gd name="connsiteX127" fmla="*/ 512764 w 706910"/>
                  <a:gd name="connsiteY127" fmla="*/ 143854 h 692243"/>
                  <a:gd name="connsiteX128" fmla="*/ 512788 w 706910"/>
                  <a:gd name="connsiteY128" fmla="*/ 143854 h 692243"/>
                  <a:gd name="connsiteX129" fmla="*/ 514208 w 706910"/>
                  <a:gd name="connsiteY129" fmla="*/ 145251 h 692243"/>
                  <a:gd name="connsiteX130" fmla="*/ 516002 w 706910"/>
                  <a:gd name="connsiteY130" fmla="*/ 147324 h 692243"/>
                  <a:gd name="connsiteX131" fmla="*/ 517679 w 706910"/>
                  <a:gd name="connsiteY131" fmla="*/ 149187 h 692243"/>
                  <a:gd name="connsiteX132" fmla="*/ 528718 w 706910"/>
                  <a:gd name="connsiteY132" fmla="*/ 149350 h 692243"/>
                  <a:gd name="connsiteX133" fmla="*/ 533260 w 706910"/>
                  <a:gd name="connsiteY133" fmla="*/ 146672 h 692243"/>
                  <a:gd name="connsiteX134" fmla="*/ 534005 w 706910"/>
                  <a:gd name="connsiteY134" fmla="*/ 145834 h 692243"/>
                  <a:gd name="connsiteX135" fmla="*/ 534448 w 706910"/>
                  <a:gd name="connsiteY135" fmla="*/ 145065 h 692243"/>
                  <a:gd name="connsiteX136" fmla="*/ 534611 w 706910"/>
                  <a:gd name="connsiteY136" fmla="*/ 144622 h 692243"/>
                  <a:gd name="connsiteX137" fmla="*/ 534680 w 706910"/>
                  <a:gd name="connsiteY137" fmla="*/ 144436 h 692243"/>
                  <a:gd name="connsiteX138" fmla="*/ 534774 w 706910"/>
                  <a:gd name="connsiteY138" fmla="*/ 144157 h 692243"/>
                  <a:gd name="connsiteX139" fmla="*/ 535123 w 706910"/>
                  <a:gd name="connsiteY139" fmla="*/ 143481 h 692243"/>
                  <a:gd name="connsiteX140" fmla="*/ 535239 w 706910"/>
                  <a:gd name="connsiteY140" fmla="*/ 143365 h 692243"/>
                  <a:gd name="connsiteX141" fmla="*/ 544788 w 706910"/>
                  <a:gd name="connsiteY141" fmla="*/ 143435 h 692243"/>
                  <a:gd name="connsiteX142" fmla="*/ 563304 w 706910"/>
                  <a:gd name="connsiteY142" fmla="*/ 145228 h 692243"/>
                  <a:gd name="connsiteX143" fmla="*/ 563863 w 706910"/>
                  <a:gd name="connsiteY143" fmla="*/ 145414 h 692243"/>
                  <a:gd name="connsiteX144" fmla="*/ 565447 w 706910"/>
                  <a:gd name="connsiteY144" fmla="*/ 146206 h 692243"/>
                  <a:gd name="connsiteX145" fmla="*/ 567426 w 706910"/>
                  <a:gd name="connsiteY145" fmla="*/ 147837 h 692243"/>
                  <a:gd name="connsiteX146" fmla="*/ 568055 w 706910"/>
                  <a:gd name="connsiteY146" fmla="*/ 148512 h 692243"/>
                  <a:gd name="connsiteX147" fmla="*/ 568521 w 706910"/>
                  <a:gd name="connsiteY147" fmla="*/ 149071 h 692243"/>
                  <a:gd name="connsiteX148" fmla="*/ 570012 w 706910"/>
                  <a:gd name="connsiteY148" fmla="*/ 151051 h 692243"/>
                  <a:gd name="connsiteX149" fmla="*/ 571223 w 706910"/>
                  <a:gd name="connsiteY149" fmla="*/ 152588 h 692243"/>
                  <a:gd name="connsiteX150" fmla="*/ 574041 w 706910"/>
                  <a:gd name="connsiteY150" fmla="*/ 155615 h 692243"/>
                  <a:gd name="connsiteX151" fmla="*/ 576416 w 706910"/>
                  <a:gd name="connsiteY151" fmla="*/ 157781 h 692243"/>
                  <a:gd name="connsiteX152" fmla="*/ 583497 w 706910"/>
                  <a:gd name="connsiteY152" fmla="*/ 163278 h 692243"/>
                  <a:gd name="connsiteX153" fmla="*/ 587409 w 706910"/>
                  <a:gd name="connsiteY153" fmla="*/ 166049 h 692243"/>
                  <a:gd name="connsiteX154" fmla="*/ 591485 w 706910"/>
                  <a:gd name="connsiteY154" fmla="*/ 168914 h 692243"/>
                  <a:gd name="connsiteX155" fmla="*/ 591508 w 706910"/>
                  <a:gd name="connsiteY155" fmla="*/ 168937 h 692243"/>
                  <a:gd name="connsiteX156" fmla="*/ 600335 w 706910"/>
                  <a:gd name="connsiteY156" fmla="*/ 175459 h 692243"/>
                  <a:gd name="connsiteX157" fmla="*/ 600359 w 706910"/>
                  <a:gd name="connsiteY157" fmla="*/ 175459 h 692243"/>
                  <a:gd name="connsiteX158" fmla="*/ 601500 w 706910"/>
                  <a:gd name="connsiteY158" fmla="*/ 176320 h 692243"/>
                  <a:gd name="connsiteX159" fmla="*/ 605459 w 706910"/>
                  <a:gd name="connsiteY159" fmla="*/ 178603 h 692243"/>
                  <a:gd name="connsiteX160" fmla="*/ 613285 w 706910"/>
                  <a:gd name="connsiteY160" fmla="*/ 181747 h 692243"/>
                  <a:gd name="connsiteX161" fmla="*/ 614449 w 706910"/>
                  <a:gd name="connsiteY161" fmla="*/ 182120 h 692243"/>
                  <a:gd name="connsiteX162" fmla="*/ 617174 w 706910"/>
                  <a:gd name="connsiteY162" fmla="*/ 182911 h 692243"/>
                  <a:gd name="connsiteX163" fmla="*/ 619713 w 706910"/>
                  <a:gd name="connsiteY163" fmla="*/ 183587 h 692243"/>
                  <a:gd name="connsiteX164" fmla="*/ 633826 w 706910"/>
                  <a:gd name="connsiteY164" fmla="*/ 186405 h 692243"/>
                  <a:gd name="connsiteX165" fmla="*/ 637623 w 706910"/>
                  <a:gd name="connsiteY165" fmla="*/ 186964 h 692243"/>
                  <a:gd name="connsiteX166" fmla="*/ 638275 w 706910"/>
                  <a:gd name="connsiteY166" fmla="*/ 187057 h 692243"/>
                  <a:gd name="connsiteX167" fmla="*/ 640348 w 706910"/>
                  <a:gd name="connsiteY167" fmla="*/ 187336 h 692243"/>
                  <a:gd name="connsiteX168" fmla="*/ 640650 w 706910"/>
                  <a:gd name="connsiteY168" fmla="*/ 187406 h 692243"/>
                  <a:gd name="connsiteX169" fmla="*/ 642654 w 706910"/>
                  <a:gd name="connsiteY169" fmla="*/ 187663 h 692243"/>
                  <a:gd name="connsiteX170" fmla="*/ 644330 w 706910"/>
                  <a:gd name="connsiteY170" fmla="*/ 187872 h 692243"/>
                  <a:gd name="connsiteX171" fmla="*/ 644493 w 706910"/>
                  <a:gd name="connsiteY171" fmla="*/ 187872 h 692243"/>
                  <a:gd name="connsiteX172" fmla="*/ 645937 w 706910"/>
                  <a:gd name="connsiteY172" fmla="*/ 188082 h 692243"/>
                  <a:gd name="connsiteX173" fmla="*/ 647009 w 706910"/>
                  <a:gd name="connsiteY173" fmla="*/ 188268 h 692243"/>
                  <a:gd name="connsiteX174" fmla="*/ 654322 w 706910"/>
                  <a:gd name="connsiteY174" fmla="*/ 190457 h 692243"/>
                  <a:gd name="connsiteX175" fmla="*/ 662846 w 706910"/>
                  <a:gd name="connsiteY175" fmla="*/ 193881 h 692243"/>
                  <a:gd name="connsiteX176" fmla="*/ 667690 w 706910"/>
                  <a:gd name="connsiteY176" fmla="*/ 196373 h 692243"/>
                  <a:gd name="connsiteX177" fmla="*/ 669111 w 706910"/>
                  <a:gd name="connsiteY177" fmla="*/ 197258 h 692243"/>
                  <a:gd name="connsiteX178" fmla="*/ 671976 w 706910"/>
                  <a:gd name="connsiteY178" fmla="*/ 199843 h 692243"/>
                  <a:gd name="connsiteX179" fmla="*/ 686346 w 706910"/>
                  <a:gd name="connsiteY179" fmla="*/ 212513 h 692243"/>
                  <a:gd name="connsiteX180" fmla="*/ 695429 w 706910"/>
                  <a:gd name="connsiteY180" fmla="*/ 220199 h 692243"/>
                  <a:gd name="connsiteX181" fmla="*/ 701019 w 706910"/>
                  <a:gd name="connsiteY181" fmla="*/ 228467 h 692243"/>
                  <a:gd name="connsiteX182" fmla="*/ 703278 w 706910"/>
                  <a:gd name="connsiteY182" fmla="*/ 231937 h 692243"/>
                  <a:gd name="connsiteX183" fmla="*/ 704349 w 706910"/>
                  <a:gd name="connsiteY183" fmla="*/ 233521 h 692243"/>
                  <a:gd name="connsiteX184" fmla="*/ 705956 w 706910"/>
                  <a:gd name="connsiteY184" fmla="*/ 235664 h 692243"/>
                  <a:gd name="connsiteX185" fmla="*/ 706911 w 706910"/>
                  <a:gd name="connsiteY185" fmla="*/ 236898 h 692243"/>
                  <a:gd name="connsiteX186" fmla="*/ 691772 w 706910"/>
                  <a:gd name="connsiteY186" fmla="*/ 252479 h 692243"/>
                  <a:gd name="connsiteX187" fmla="*/ 695149 w 706910"/>
                  <a:gd name="connsiteY187" fmla="*/ 275676 h 69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706910" h="692243">
                    <a:moveTo>
                      <a:pt x="695173" y="275699"/>
                    </a:moveTo>
                    <a:cubicBezTo>
                      <a:pt x="695173" y="279076"/>
                      <a:pt x="697269" y="292934"/>
                      <a:pt x="697269" y="292934"/>
                    </a:cubicBezTo>
                    <a:cubicBezTo>
                      <a:pt x="697269" y="292934"/>
                      <a:pt x="687976" y="314431"/>
                      <a:pt x="685461" y="314431"/>
                    </a:cubicBezTo>
                    <a:cubicBezTo>
                      <a:pt x="682945" y="314431"/>
                      <a:pt x="658514" y="315223"/>
                      <a:pt x="650083" y="326239"/>
                    </a:cubicBezTo>
                    <a:cubicBezTo>
                      <a:pt x="641652" y="337232"/>
                      <a:pt x="644144" y="354886"/>
                      <a:pt x="644144" y="364179"/>
                    </a:cubicBezTo>
                    <a:cubicBezTo>
                      <a:pt x="644144" y="373471"/>
                      <a:pt x="651038" y="381041"/>
                      <a:pt x="643795" y="385209"/>
                    </a:cubicBezTo>
                    <a:cubicBezTo>
                      <a:pt x="636598" y="389378"/>
                      <a:pt x="635783" y="374310"/>
                      <a:pt x="622298" y="391940"/>
                    </a:cubicBezTo>
                    <a:cubicBezTo>
                      <a:pt x="608836" y="409618"/>
                      <a:pt x="603573" y="414718"/>
                      <a:pt x="606204" y="418910"/>
                    </a:cubicBezTo>
                    <a:cubicBezTo>
                      <a:pt x="608836" y="423079"/>
                      <a:pt x="609628" y="440803"/>
                      <a:pt x="609628" y="440803"/>
                    </a:cubicBezTo>
                    <a:cubicBezTo>
                      <a:pt x="609628" y="440803"/>
                      <a:pt x="597820" y="445042"/>
                      <a:pt x="593604" y="448395"/>
                    </a:cubicBezTo>
                    <a:cubicBezTo>
                      <a:pt x="589436" y="451773"/>
                      <a:pt x="587735" y="460996"/>
                      <a:pt x="589436" y="466073"/>
                    </a:cubicBezTo>
                    <a:cubicBezTo>
                      <a:pt x="591112" y="471103"/>
                      <a:pt x="587735" y="470987"/>
                      <a:pt x="575927" y="479884"/>
                    </a:cubicBezTo>
                    <a:cubicBezTo>
                      <a:pt x="564119" y="488850"/>
                      <a:pt x="548981" y="496420"/>
                      <a:pt x="544788" y="500589"/>
                    </a:cubicBezTo>
                    <a:lnTo>
                      <a:pt x="544253" y="501124"/>
                    </a:lnTo>
                    <a:cubicBezTo>
                      <a:pt x="543111" y="502149"/>
                      <a:pt x="540829" y="504245"/>
                      <a:pt x="537708" y="506994"/>
                    </a:cubicBezTo>
                    <a:cubicBezTo>
                      <a:pt x="536846" y="507785"/>
                      <a:pt x="535822" y="508694"/>
                      <a:pt x="534750" y="509625"/>
                    </a:cubicBezTo>
                    <a:cubicBezTo>
                      <a:pt x="533213" y="511046"/>
                      <a:pt x="531443" y="512537"/>
                      <a:pt x="529626" y="514143"/>
                    </a:cubicBezTo>
                    <a:cubicBezTo>
                      <a:pt x="528695" y="515029"/>
                      <a:pt x="527670" y="515914"/>
                      <a:pt x="526599" y="516775"/>
                    </a:cubicBezTo>
                    <a:cubicBezTo>
                      <a:pt x="516374" y="525766"/>
                      <a:pt x="503611" y="536619"/>
                      <a:pt x="493387" y="545050"/>
                    </a:cubicBezTo>
                    <a:cubicBezTo>
                      <a:pt x="492432" y="545795"/>
                      <a:pt x="491570" y="546494"/>
                      <a:pt x="490709" y="547262"/>
                    </a:cubicBezTo>
                    <a:lnTo>
                      <a:pt x="490616" y="547262"/>
                    </a:lnTo>
                    <a:cubicBezTo>
                      <a:pt x="489870" y="547845"/>
                      <a:pt x="489218" y="548473"/>
                      <a:pt x="488473" y="548986"/>
                    </a:cubicBezTo>
                    <a:cubicBezTo>
                      <a:pt x="487122" y="550057"/>
                      <a:pt x="485818" y="551152"/>
                      <a:pt x="484607" y="552013"/>
                    </a:cubicBezTo>
                    <a:cubicBezTo>
                      <a:pt x="484420" y="552223"/>
                      <a:pt x="484257" y="552363"/>
                      <a:pt x="484141" y="552409"/>
                    </a:cubicBezTo>
                    <a:cubicBezTo>
                      <a:pt x="483349" y="553085"/>
                      <a:pt x="482534" y="553714"/>
                      <a:pt x="481695" y="554226"/>
                    </a:cubicBezTo>
                    <a:cubicBezTo>
                      <a:pt x="480950" y="554785"/>
                      <a:pt x="480298" y="555297"/>
                      <a:pt x="479623" y="555810"/>
                    </a:cubicBezTo>
                    <a:cubicBezTo>
                      <a:pt x="478318" y="556741"/>
                      <a:pt x="477247" y="557417"/>
                      <a:pt x="476502" y="557882"/>
                    </a:cubicBezTo>
                    <a:cubicBezTo>
                      <a:pt x="466394" y="563822"/>
                      <a:pt x="443686" y="581475"/>
                      <a:pt x="438562" y="587414"/>
                    </a:cubicBezTo>
                    <a:cubicBezTo>
                      <a:pt x="433578" y="593353"/>
                      <a:pt x="428454" y="611822"/>
                      <a:pt x="428454" y="615176"/>
                    </a:cubicBezTo>
                    <a:cubicBezTo>
                      <a:pt x="428454" y="618530"/>
                      <a:pt x="431831" y="623630"/>
                      <a:pt x="424285" y="628638"/>
                    </a:cubicBezTo>
                    <a:cubicBezTo>
                      <a:pt x="416716" y="633762"/>
                      <a:pt x="408215" y="632015"/>
                      <a:pt x="405746" y="643008"/>
                    </a:cubicBezTo>
                    <a:cubicBezTo>
                      <a:pt x="403254" y="653978"/>
                      <a:pt x="404046" y="660708"/>
                      <a:pt x="401484" y="669069"/>
                    </a:cubicBezTo>
                    <a:cubicBezTo>
                      <a:pt x="399015" y="677570"/>
                      <a:pt x="401484" y="680039"/>
                      <a:pt x="391376" y="685908"/>
                    </a:cubicBezTo>
                    <a:cubicBezTo>
                      <a:pt x="381268" y="691847"/>
                      <a:pt x="371184" y="692243"/>
                      <a:pt x="371184" y="692243"/>
                    </a:cubicBezTo>
                    <a:cubicBezTo>
                      <a:pt x="369553" y="688470"/>
                      <a:pt x="361542" y="676266"/>
                      <a:pt x="361053" y="674613"/>
                    </a:cubicBezTo>
                    <a:cubicBezTo>
                      <a:pt x="360657" y="672912"/>
                      <a:pt x="339649" y="673728"/>
                      <a:pt x="336248" y="675405"/>
                    </a:cubicBezTo>
                    <a:cubicBezTo>
                      <a:pt x="332872" y="677105"/>
                      <a:pt x="320621" y="682997"/>
                      <a:pt x="316848" y="685512"/>
                    </a:cubicBezTo>
                    <a:cubicBezTo>
                      <a:pt x="313075" y="688074"/>
                      <a:pt x="293278" y="684721"/>
                      <a:pt x="277697" y="682135"/>
                    </a:cubicBezTo>
                    <a:cubicBezTo>
                      <a:pt x="262116" y="679643"/>
                      <a:pt x="265097" y="673704"/>
                      <a:pt x="265097" y="667463"/>
                    </a:cubicBezTo>
                    <a:cubicBezTo>
                      <a:pt x="265097" y="661221"/>
                      <a:pt x="260439" y="654769"/>
                      <a:pt x="256200" y="646362"/>
                    </a:cubicBezTo>
                    <a:cubicBezTo>
                      <a:pt x="252008" y="637931"/>
                      <a:pt x="257062" y="630385"/>
                      <a:pt x="257062" y="625727"/>
                    </a:cubicBezTo>
                    <a:cubicBezTo>
                      <a:pt x="257062" y="621069"/>
                      <a:pt x="257854" y="615153"/>
                      <a:pt x="254966" y="608003"/>
                    </a:cubicBezTo>
                    <a:cubicBezTo>
                      <a:pt x="252008" y="600876"/>
                      <a:pt x="246092" y="597103"/>
                      <a:pt x="245673" y="587391"/>
                    </a:cubicBezTo>
                    <a:cubicBezTo>
                      <a:pt x="245277" y="577702"/>
                      <a:pt x="249470" y="573487"/>
                      <a:pt x="250751" y="563379"/>
                    </a:cubicBezTo>
                    <a:cubicBezTo>
                      <a:pt x="252008" y="553271"/>
                      <a:pt x="245673" y="552875"/>
                      <a:pt x="244881" y="549917"/>
                    </a:cubicBezTo>
                    <a:cubicBezTo>
                      <a:pt x="244020" y="546959"/>
                      <a:pt x="241923" y="537643"/>
                      <a:pt x="240643" y="530913"/>
                    </a:cubicBezTo>
                    <a:cubicBezTo>
                      <a:pt x="239338" y="524158"/>
                      <a:pt x="227134" y="517404"/>
                      <a:pt x="217935" y="512443"/>
                    </a:cubicBezTo>
                    <a:cubicBezTo>
                      <a:pt x="208595" y="507320"/>
                      <a:pt x="209434" y="512443"/>
                      <a:pt x="203565" y="512443"/>
                    </a:cubicBezTo>
                    <a:cubicBezTo>
                      <a:pt x="197696" y="512443"/>
                      <a:pt x="184234" y="508181"/>
                      <a:pt x="179553" y="501847"/>
                    </a:cubicBezTo>
                    <a:cubicBezTo>
                      <a:pt x="174918" y="495581"/>
                      <a:pt x="169445" y="492600"/>
                      <a:pt x="164391" y="492600"/>
                    </a:cubicBezTo>
                    <a:cubicBezTo>
                      <a:pt x="159337" y="492600"/>
                      <a:pt x="158056" y="505200"/>
                      <a:pt x="145386" y="508181"/>
                    </a:cubicBezTo>
                    <a:cubicBezTo>
                      <a:pt x="132786" y="511139"/>
                      <a:pt x="90678" y="508181"/>
                      <a:pt x="80150" y="508181"/>
                    </a:cubicBezTo>
                    <a:cubicBezTo>
                      <a:pt x="69623" y="508181"/>
                      <a:pt x="60354" y="501450"/>
                      <a:pt x="53204" y="493578"/>
                    </a:cubicBezTo>
                    <a:cubicBezTo>
                      <a:pt x="46030" y="485706"/>
                      <a:pt x="46473" y="493858"/>
                      <a:pt x="38438" y="493462"/>
                    </a:cubicBezTo>
                    <a:cubicBezTo>
                      <a:pt x="30403" y="493019"/>
                      <a:pt x="25372" y="493858"/>
                      <a:pt x="17803" y="493462"/>
                    </a:cubicBezTo>
                    <a:cubicBezTo>
                      <a:pt x="10210" y="493019"/>
                      <a:pt x="11468" y="484635"/>
                      <a:pt x="16941" y="482516"/>
                    </a:cubicBezTo>
                    <a:cubicBezTo>
                      <a:pt x="22461" y="480350"/>
                      <a:pt x="22880" y="466073"/>
                      <a:pt x="22880" y="458946"/>
                    </a:cubicBezTo>
                    <a:cubicBezTo>
                      <a:pt x="22880" y="451819"/>
                      <a:pt x="19107" y="453007"/>
                      <a:pt x="16149" y="446672"/>
                    </a:cubicBezTo>
                    <a:cubicBezTo>
                      <a:pt x="13191" y="440407"/>
                      <a:pt x="19922" y="435330"/>
                      <a:pt x="19922" y="435330"/>
                    </a:cubicBezTo>
                    <a:cubicBezTo>
                      <a:pt x="19922" y="435330"/>
                      <a:pt x="26653" y="411318"/>
                      <a:pt x="29611" y="394502"/>
                    </a:cubicBezTo>
                    <a:cubicBezTo>
                      <a:pt x="32569" y="377663"/>
                      <a:pt x="27445" y="363713"/>
                      <a:pt x="23672" y="355282"/>
                    </a:cubicBezTo>
                    <a:cubicBezTo>
                      <a:pt x="19899" y="346874"/>
                      <a:pt x="13960" y="339305"/>
                      <a:pt x="6437" y="328754"/>
                    </a:cubicBezTo>
                    <a:cubicBezTo>
                      <a:pt x="-1132" y="318227"/>
                      <a:pt x="-294" y="292142"/>
                      <a:pt x="498" y="289580"/>
                    </a:cubicBezTo>
                    <a:cubicBezTo>
                      <a:pt x="1360" y="287111"/>
                      <a:pt x="23672" y="283315"/>
                      <a:pt x="23672" y="283315"/>
                    </a:cubicBezTo>
                    <a:cubicBezTo>
                      <a:pt x="23672" y="283315"/>
                      <a:pt x="28749" y="276980"/>
                      <a:pt x="22880" y="270645"/>
                    </a:cubicBezTo>
                    <a:cubicBezTo>
                      <a:pt x="16941" y="264310"/>
                      <a:pt x="8999" y="263518"/>
                      <a:pt x="3875" y="258441"/>
                    </a:cubicBezTo>
                    <a:cubicBezTo>
                      <a:pt x="-1132" y="253411"/>
                      <a:pt x="3479" y="247076"/>
                      <a:pt x="5645" y="242418"/>
                    </a:cubicBezTo>
                    <a:cubicBezTo>
                      <a:pt x="7718" y="237783"/>
                      <a:pt x="26257" y="197817"/>
                      <a:pt x="30030" y="190574"/>
                    </a:cubicBezTo>
                    <a:cubicBezTo>
                      <a:pt x="33803" y="183447"/>
                      <a:pt x="39719" y="191878"/>
                      <a:pt x="43538" y="190574"/>
                    </a:cubicBezTo>
                    <a:cubicBezTo>
                      <a:pt x="47311" y="189363"/>
                      <a:pt x="45611" y="175901"/>
                      <a:pt x="43538" y="166189"/>
                    </a:cubicBezTo>
                    <a:cubicBezTo>
                      <a:pt x="41442" y="156500"/>
                      <a:pt x="39742" y="157758"/>
                      <a:pt x="40138" y="155243"/>
                    </a:cubicBezTo>
                    <a:cubicBezTo>
                      <a:pt x="40580" y="152681"/>
                      <a:pt x="44330" y="137100"/>
                      <a:pt x="46496" y="124034"/>
                    </a:cubicBezTo>
                    <a:cubicBezTo>
                      <a:pt x="48569" y="110968"/>
                      <a:pt x="51923" y="111434"/>
                      <a:pt x="54904" y="108872"/>
                    </a:cubicBezTo>
                    <a:cubicBezTo>
                      <a:pt x="57815" y="106310"/>
                      <a:pt x="65035" y="102141"/>
                      <a:pt x="64546" y="96691"/>
                    </a:cubicBezTo>
                    <a:cubicBezTo>
                      <a:pt x="64150" y="91218"/>
                      <a:pt x="55300" y="85302"/>
                      <a:pt x="49873" y="77267"/>
                    </a:cubicBezTo>
                    <a:cubicBezTo>
                      <a:pt x="46496" y="72423"/>
                      <a:pt x="45960" y="64551"/>
                      <a:pt x="46077" y="58612"/>
                    </a:cubicBezTo>
                    <a:cubicBezTo>
                      <a:pt x="48732" y="58612"/>
                      <a:pt x="51480" y="58542"/>
                      <a:pt x="54438" y="58332"/>
                    </a:cubicBezTo>
                    <a:cubicBezTo>
                      <a:pt x="67108" y="57541"/>
                      <a:pt x="73024" y="58332"/>
                      <a:pt x="81408" y="54164"/>
                    </a:cubicBezTo>
                    <a:cubicBezTo>
                      <a:pt x="89909" y="49901"/>
                      <a:pt x="114270" y="30571"/>
                      <a:pt x="122701" y="14524"/>
                    </a:cubicBezTo>
                    <a:cubicBezTo>
                      <a:pt x="131132" y="-1500"/>
                      <a:pt x="150533" y="11147"/>
                      <a:pt x="158918" y="11147"/>
                    </a:cubicBezTo>
                    <a:cubicBezTo>
                      <a:pt x="167302" y="11147"/>
                      <a:pt x="168210" y="10355"/>
                      <a:pt x="172379" y="4416"/>
                    </a:cubicBezTo>
                    <a:cubicBezTo>
                      <a:pt x="176618" y="-1523"/>
                      <a:pt x="185049" y="247"/>
                      <a:pt x="194342" y="247"/>
                    </a:cubicBezTo>
                    <a:cubicBezTo>
                      <a:pt x="203635" y="247"/>
                      <a:pt x="246512" y="14524"/>
                      <a:pt x="249889" y="15316"/>
                    </a:cubicBezTo>
                    <a:cubicBezTo>
                      <a:pt x="253266" y="16201"/>
                      <a:pt x="281959" y="36416"/>
                      <a:pt x="297936" y="37302"/>
                    </a:cubicBezTo>
                    <a:cubicBezTo>
                      <a:pt x="313913" y="38093"/>
                      <a:pt x="312306" y="33039"/>
                      <a:pt x="314798" y="29662"/>
                    </a:cubicBezTo>
                    <a:cubicBezTo>
                      <a:pt x="317267" y="26285"/>
                      <a:pt x="329937" y="21231"/>
                      <a:pt x="344237" y="17854"/>
                    </a:cubicBezTo>
                    <a:cubicBezTo>
                      <a:pt x="358607" y="14477"/>
                      <a:pt x="358607" y="30524"/>
                      <a:pt x="365338" y="35531"/>
                    </a:cubicBezTo>
                    <a:cubicBezTo>
                      <a:pt x="372069" y="40655"/>
                      <a:pt x="379079" y="44032"/>
                      <a:pt x="379079" y="44032"/>
                    </a:cubicBezTo>
                    <a:cubicBezTo>
                      <a:pt x="379079" y="44032"/>
                      <a:pt x="390608" y="38909"/>
                      <a:pt x="394777" y="31363"/>
                    </a:cubicBezTo>
                    <a:cubicBezTo>
                      <a:pt x="399039" y="23793"/>
                      <a:pt x="403278" y="23793"/>
                      <a:pt x="403278" y="23793"/>
                    </a:cubicBezTo>
                    <a:cubicBezTo>
                      <a:pt x="403278" y="23793"/>
                      <a:pt x="427686" y="224"/>
                      <a:pt x="430248" y="224"/>
                    </a:cubicBezTo>
                    <a:cubicBezTo>
                      <a:pt x="432809" y="224"/>
                      <a:pt x="438585" y="22023"/>
                      <a:pt x="438585" y="28801"/>
                    </a:cubicBezTo>
                    <a:cubicBezTo>
                      <a:pt x="438585" y="35578"/>
                      <a:pt x="432716" y="39770"/>
                      <a:pt x="426870" y="46501"/>
                    </a:cubicBezTo>
                    <a:cubicBezTo>
                      <a:pt x="420931" y="53255"/>
                      <a:pt x="418369" y="60009"/>
                      <a:pt x="418369" y="62478"/>
                    </a:cubicBezTo>
                    <a:cubicBezTo>
                      <a:pt x="418369" y="64947"/>
                      <a:pt x="430224" y="78548"/>
                      <a:pt x="432693" y="78548"/>
                    </a:cubicBezTo>
                    <a:cubicBezTo>
                      <a:pt x="435162" y="78548"/>
                      <a:pt x="452932" y="76848"/>
                      <a:pt x="457171" y="76848"/>
                    </a:cubicBezTo>
                    <a:cubicBezTo>
                      <a:pt x="461410" y="76848"/>
                      <a:pt x="482324" y="86048"/>
                      <a:pt x="490848" y="86094"/>
                    </a:cubicBezTo>
                    <a:lnTo>
                      <a:pt x="490848" y="86094"/>
                    </a:lnTo>
                    <a:cubicBezTo>
                      <a:pt x="490848" y="86094"/>
                      <a:pt x="490755" y="86187"/>
                      <a:pt x="490685" y="86257"/>
                    </a:cubicBezTo>
                    <a:cubicBezTo>
                      <a:pt x="490662" y="86281"/>
                      <a:pt x="490569" y="86351"/>
                      <a:pt x="490499" y="86444"/>
                    </a:cubicBezTo>
                    <a:cubicBezTo>
                      <a:pt x="490406" y="86537"/>
                      <a:pt x="490313" y="86607"/>
                      <a:pt x="490220" y="86700"/>
                    </a:cubicBezTo>
                    <a:cubicBezTo>
                      <a:pt x="489847" y="87096"/>
                      <a:pt x="489335" y="87655"/>
                      <a:pt x="488799" y="88377"/>
                    </a:cubicBezTo>
                    <a:cubicBezTo>
                      <a:pt x="487355" y="90356"/>
                      <a:pt x="485934" y="93407"/>
                      <a:pt x="487308" y="96784"/>
                    </a:cubicBezTo>
                    <a:cubicBezTo>
                      <a:pt x="487425" y="97134"/>
                      <a:pt x="487588" y="97437"/>
                      <a:pt x="487774" y="97763"/>
                    </a:cubicBezTo>
                    <a:cubicBezTo>
                      <a:pt x="487844" y="97926"/>
                      <a:pt x="487937" y="98112"/>
                      <a:pt x="488077" y="98298"/>
                    </a:cubicBezTo>
                    <a:cubicBezTo>
                      <a:pt x="488286" y="98671"/>
                      <a:pt x="488566" y="99067"/>
                      <a:pt x="488869" y="99440"/>
                    </a:cubicBezTo>
                    <a:cubicBezTo>
                      <a:pt x="488869" y="99440"/>
                      <a:pt x="488892" y="99440"/>
                      <a:pt x="488892" y="99463"/>
                    </a:cubicBezTo>
                    <a:cubicBezTo>
                      <a:pt x="489148" y="99812"/>
                      <a:pt x="489451" y="100115"/>
                      <a:pt x="489777" y="100395"/>
                    </a:cubicBezTo>
                    <a:cubicBezTo>
                      <a:pt x="490080" y="100697"/>
                      <a:pt x="490452" y="101046"/>
                      <a:pt x="490825" y="101349"/>
                    </a:cubicBezTo>
                    <a:cubicBezTo>
                      <a:pt x="499838" y="108709"/>
                      <a:pt x="522523" y="110502"/>
                      <a:pt x="523594" y="110596"/>
                    </a:cubicBezTo>
                    <a:cubicBezTo>
                      <a:pt x="523594" y="110596"/>
                      <a:pt x="521591" y="118561"/>
                      <a:pt x="519239" y="124383"/>
                    </a:cubicBezTo>
                    <a:cubicBezTo>
                      <a:pt x="518890" y="125222"/>
                      <a:pt x="518564" y="125990"/>
                      <a:pt x="518214" y="126689"/>
                    </a:cubicBezTo>
                    <a:lnTo>
                      <a:pt x="518214" y="126689"/>
                    </a:lnTo>
                    <a:cubicBezTo>
                      <a:pt x="517958" y="127155"/>
                      <a:pt x="517772" y="127527"/>
                      <a:pt x="517562" y="127900"/>
                    </a:cubicBezTo>
                    <a:cubicBezTo>
                      <a:pt x="517166" y="128669"/>
                      <a:pt x="516724" y="129251"/>
                      <a:pt x="516305" y="129670"/>
                    </a:cubicBezTo>
                    <a:cubicBezTo>
                      <a:pt x="516211" y="129787"/>
                      <a:pt x="516118" y="129880"/>
                      <a:pt x="516025" y="129950"/>
                    </a:cubicBezTo>
                    <a:cubicBezTo>
                      <a:pt x="514791" y="130881"/>
                      <a:pt x="512904" y="132255"/>
                      <a:pt x="511297" y="133839"/>
                    </a:cubicBezTo>
                    <a:cubicBezTo>
                      <a:pt x="510738" y="134421"/>
                      <a:pt x="510179" y="135050"/>
                      <a:pt x="509760" y="135656"/>
                    </a:cubicBezTo>
                    <a:lnTo>
                      <a:pt x="509737" y="135656"/>
                    </a:lnTo>
                    <a:cubicBezTo>
                      <a:pt x="509341" y="136215"/>
                      <a:pt x="509015" y="136727"/>
                      <a:pt x="508852" y="137286"/>
                    </a:cubicBezTo>
                    <a:cubicBezTo>
                      <a:pt x="508479" y="138078"/>
                      <a:pt x="508386" y="138916"/>
                      <a:pt x="508595" y="139755"/>
                    </a:cubicBezTo>
                    <a:cubicBezTo>
                      <a:pt x="508689" y="140151"/>
                      <a:pt x="508875" y="140593"/>
                      <a:pt x="509178" y="140989"/>
                    </a:cubicBezTo>
                    <a:cubicBezTo>
                      <a:pt x="509480" y="141385"/>
                      <a:pt x="509900" y="141781"/>
                      <a:pt x="510389" y="142154"/>
                    </a:cubicBezTo>
                    <a:lnTo>
                      <a:pt x="510412" y="142154"/>
                    </a:lnTo>
                    <a:cubicBezTo>
                      <a:pt x="510412" y="142154"/>
                      <a:pt x="510622" y="142317"/>
                      <a:pt x="510715" y="142363"/>
                    </a:cubicBezTo>
                    <a:cubicBezTo>
                      <a:pt x="510808" y="142456"/>
                      <a:pt x="510901" y="142526"/>
                      <a:pt x="510994" y="142573"/>
                    </a:cubicBezTo>
                    <a:cubicBezTo>
                      <a:pt x="511297" y="142782"/>
                      <a:pt x="511623" y="142969"/>
                      <a:pt x="511926" y="143202"/>
                    </a:cubicBezTo>
                    <a:cubicBezTo>
                      <a:pt x="512229" y="143388"/>
                      <a:pt x="512508" y="143598"/>
                      <a:pt x="512764" y="143854"/>
                    </a:cubicBezTo>
                    <a:lnTo>
                      <a:pt x="512788" y="143854"/>
                    </a:lnTo>
                    <a:cubicBezTo>
                      <a:pt x="513323" y="144296"/>
                      <a:pt x="513766" y="144785"/>
                      <a:pt x="514208" y="145251"/>
                    </a:cubicBezTo>
                    <a:cubicBezTo>
                      <a:pt x="514860" y="145927"/>
                      <a:pt x="515443" y="146649"/>
                      <a:pt x="516002" y="147324"/>
                    </a:cubicBezTo>
                    <a:cubicBezTo>
                      <a:pt x="516561" y="147976"/>
                      <a:pt x="517073" y="148628"/>
                      <a:pt x="517679" y="149187"/>
                    </a:cubicBezTo>
                    <a:cubicBezTo>
                      <a:pt x="519821" y="151167"/>
                      <a:pt x="522523" y="152005"/>
                      <a:pt x="528718" y="149350"/>
                    </a:cubicBezTo>
                    <a:cubicBezTo>
                      <a:pt x="531024" y="148372"/>
                      <a:pt x="532421" y="147464"/>
                      <a:pt x="533260" y="146672"/>
                    </a:cubicBezTo>
                    <a:cubicBezTo>
                      <a:pt x="533563" y="146369"/>
                      <a:pt x="533819" y="146113"/>
                      <a:pt x="534005" y="145834"/>
                    </a:cubicBezTo>
                    <a:cubicBezTo>
                      <a:pt x="534191" y="145554"/>
                      <a:pt x="534308" y="145298"/>
                      <a:pt x="534448" y="145065"/>
                    </a:cubicBezTo>
                    <a:cubicBezTo>
                      <a:pt x="534517" y="144902"/>
                      <a:pt x="534564" y="144762"/>
                      <a:pt x="534611" y="144622"/>
                    </a:cubicBezTo>
                    <a:cubicBezTo>
                      <a:pt x="534634" y="144553"/>
                      <a:pt x="534680" y="144506"/>
                      <a:pt x="534680" y="144436"/>
                    </a:cubicBezTo>
                    <a:lnTo>
                      <a:pt x="534774" y="144157"/>
                    </a:lnTo>
                    <a:cubicBezTo>
                      <a:pt x="534867" y="143877"/>
                      <a:pt x="534960" y="143668"/>
                      <a:pt x="535123" y="143481"/>
                    </a:cubicBezTo>
                    <a:cubicBezTo>
                      <a:pt x="535146" y="143411"/>
                      <a:pt x="535216" y="143388"/>
                      <a:pt x="535239" y="143365"/>
                    </a:cubicBezTo>
                    <a:cubicBezTo>
                      <a:pt x="536008" y="142806"/>
                      <a:pt x="538011" y="142782"/>
                      <a:pt x="544788" y="143435"/>
                    </a:cubicBezTo>
                    <a:cubicBezTo>
                      <a:pt x="554733" y="144483"/>
                      <a:pt x="559671" y="144017"/>
                      <a:pt x="563304" y="145228"/>
                    </a:cubicBezTo>
                    <a:cubicBezTo>
                      <a:pt x="563490" y="145251"/>
                      <a:pt x="563677" y="145321"/>
                      <a:pt x="563863" y="145414"/>
                    </a:cubicBezTo>
                    <a:cubicBezTo>
                      <a:pt x="564422" y="145624"/>
                      <a:pt x="564911" y="145903"/>
                      <a:pt x="565447" y="146206"/>
                    </a:cubicBezTo>
                    <a:cubicBezTo>
                      <a:pt x="566122" y="146602"/>
                      <a:pt x="566774" y="147161"/>
                      <a:pt x="567426" y="147837"/>
                    </a:cubicBezTo>
                    <a:cubicBezTo>
                      <a:pt x="567636" y="148046"/>
                      <a:pt x="567869" y="148279"/>
                      <a:pt x="568055" y="148512"/>
                    </a:cubicBezTo>
                    <a:cubicBezTo>
                      <a:pt x="568218" y="148698"/>
                      <a:pt x="568358" y="148884"/>
                      <a:pt x="568521" y="149071"/>
                    </a:cubicBezTo>
                    <a:cubicBezTo>
                      <a:pt x="568987" y="149653"/>
                      <a:pt x="569476" y="150305"/>
                      <a:pt x="570012" y="151051"/>
                    </a:cubicBezTo>
                    <a:cubicBezTo>
                      <a:pt x="570384" y="151586"/>
                      <a:pt x="570780" y="152099"/>
                      <a:pt x="571223" y="152588"/>
                    </a:cubicBezTo>
                    <a:cubicBezTo>
                      <a:pt x="572061" y="153636"/>
                      <a:pt x="572993" y="154637"/>
                      <a:pt x="574041" y="155615"/>
                    </a:cubicBezTo>
                    <a:cubicBezTo>
                      <a:pt x="574809" y="156361"/>
                      <a:pt x="575578" y="157106"/>
                      <a:pt x="576416" y="157781"/>
                    </a:cubicBezTo>
                    <a:cubicBezTo>
                      <a:pt x="578559" y="159645"/>
                      <a:pt x="580935" y="161438"/>
                      <a:pt x="583497" y="163278"/>
                    </a:cubicBezTo>
                    <a:cubicBezTo>
                      <a:pt x="584754" y="164163"/>
                      <a:pt x="586082" y="165094"/>
                      <a:pt x="587409" y="166049"/>
                    </a:cubicBezTo>
                    <a:cubicBezTo>
                      <a:pt x="588737" y="166981"/>
                      <a:pt x="590134" y="167936"/>
                      <a:pt x="591485" y="168914"/>
                    </a:cubicBezTo>
                    <a:cubicBezTo>
                      <a:pt x="591485" y="168937"/>
                      <a:pt x="591508" y="168937"/>
                      <a:pt x="591508" y="168937"/>
                    </a:cubicBezTo>
                    <a:cubicBezTo>
                      <a:pt x="594443" y="171010"/>
                      <a:pt x="597401" y="173176"/>
                      <a:pt x="600335" y="175459"/>
                    </a:cubicBezTo>
                    <a:lnTo>
                      <a:pt x="600359" y="175459"/>
                    </a:lnTo>
                    <a:cubicBezTo>
                      <a:pt x="600731" y="175761"/>
                      <a:pt x="601127" y="176041"/>
                      <a:pt x="601500" y="176320"/>
                    </a:cubicBezTo>
                    <a:cubicBezTo>
                      <a:pt x="602711" y="177159"/>
                      <a:pt x="604038" y="177927"/>
                      <a:pt x="605459" y="178603"/>
                    </a:cubicBezTo>
                    <a:cubicBezTo>
                      <a:pt x="607835" y="179814"/>
                      <a:pt x="610490" y="180862"/>
                      <a:pt x="613285" y="181747"/>
                    </a:cubicBezTo>
                    <a:cubicBezTo>
                      <a:pt x="613657" y="181863"/>
                      <a:pt x="614053" y="182003"/>
                      <a:pt x="614449" y="182120"/>
                    </a:cubicBezTo>
                    <a:cubicBezTo>
                      <a:pt x="615334" y="182422"/>
                      <a:pt x="616242" y="182678"/>
                      <a:pt x="617174" y="182911"/>
                    </a:cubicBezTo>
                    <a:cubicBezTo>
                      <a:pt x="618013" y="183167"/>
                      <a:pt x="618851" y="183377"/>
                      <a:pt x="619713" y="183587"/>
                    </a:cubicBezTo>
                    <a:cubicBezTo>
                      <a:pt x="624604" y="184821"/>
                      <a:pt x="629541" y="185753"/>
                      <a:pt x="633826" y="186405"/>
                    </a:cubicBezTo>
                    <a:cubicBezTo>
                      <a:pt x="635154" y="186615"/>
                      <a:pt x="636412" y="186801"/>
                      <a:pt x="637623" y="186964"/>
                    </a:cubicBezTo>
                    <a:cubicBezTo>
                      <a:pt x="637832" y="186987"/>
                      <a:pt x="638065" y="187034"/>
                      <a:pt x="638275" y="187057"/>
                    </a:cubicBezTo>
                    <a:cubicBezTo>
                      <a:pt x="638997" y="187150"/>
                      <a:pt x="639696" y="187243"/>
                      <a:pt x="640348" y="187336"/>
                    </a:cubicBezTo>
                    <a:cubicBezTo>
                      <a:pt x="640441" y="187360"/>
                      <a:pt x="640557" y="187360"/>
                      <a:pt x="640650" y="187406"/>
                    </a:cubicBezTo>
                    <a:cubicBezTo>
                      <a:pt x="641396" y="187499"/>
                      <a:pt x="642048" y="187593"/>
                      <a:pt x="642654" y="187663"/>
                    </a:cubicBezTo>
                    <a:cubicBezTo>
                      <a:pt x="643282" y="187756"/>
                      <a:pt x="643818" y="187826"/>
                      <a:pt x="644330" y="187872"/>
                    </a:cubicBezTo>
                    <a:lnTo>
                      <a:pt x="644493" y="187872"/>
                    </a:lnTo>
                    <a:cubicBezTo>
                      <a:pt x="645052" y="187965"/>
                      <a:pt x="645541" y="188035"/>
                      <a:pt x="645937" y="188082"/>
                    </a:cubicBezTo>
                    <a:cubicBezTo>
                      <a:pt x="646240" y="188152"/>
                      <a:pt x="646613" y="188198"/>
                      <a:pt x="647009" y="188268"/>
                    </a:cubicBezTo>
                    <a:cubicBezTo>
                      <a:pt x="648895" y="188664"/>
                      <a:pt x="651480" y="189433"/>
                      <a:pt x="654322" y="190457"/>
                    </a:cubicBezTo>
                    <a:cubicBezTo>
                      <a:pt x="657093" y="191412"/>
                      <a:pt x="660098" y="192623"/>
                      <a:pt x="662846" y="193881"/>
                    </a:cubicBezTo>
                    <a:cubicBezTo>
                      <a:pt x="664616" y="194720"/>
                      <a:pt x="666270" y="195558"/>
                      <a:pt x="667690" y="196373"/>
                    </a:cubicBezTo>
                    <a:cubicBezTo>
                      <a:pt x="668179" y="196676"/>
                      <a:pt x="668669" y="197002"/>
                      <a:pt x="669111" y="197258"/>
                    </a:cubicBezTo>
                    <a:cubicBezTo>
                      <a:pt x="670508" y="198190"/>
                      <a:pt x="671510" y="199052"/>
                      <a:pt x="671976" y="199843"/>
                    </a:cubicBezTo>
                    <a:cubicBezTo>
                      <a:pt x="674468" y="204012"/>
                      <a:pt x="676215" y="207389"/>
                      <a:pt x="686346" y="212513"/>
                    </a:cubicBezTo>
                    <a:cubicBezTo>
                      <a:pt x="690142" y="214376"/>
                      <a:pt x="692983" y="217078"/>
                      <a:pt x="695429" y="220199"/>
                    </a:cubicBezTo>
                    <a:cubicBezTo>
                      <a:pt x="697432" y="222784"/>
                      <a:pt x="699202" y="225626"/>
                      <a:pt x="701019" y="228467"/>
                    </a:cubicBezTo>
                    <a:cubicBezTo>
                      <a:pt x="701764" y="229608"/>
                      <a:pt x="702509" y="230773"/>
                      <a:pt x="703278" y="231937"/>
                    </a:cubicBezTo>
                    <a:cubicBezTo>
                      <a:pt x="703650" y="232473"/>
                      <a:pt x="704000" y="232985"/>
                      <a:pt x="704349" y="233521"/>
                    </a:cubicBezTo>
                    <a:cubicBezTo>
                      <a:pt x="704885" y="234243"/>
                      <a:pt x="705397" y="234965"/>
                      <a:pt x="705956" y="235664"/>
                    </a:cubicBezTo>
                    <a:cubicBezTo>
                      <a:pt x="706236" y="236106"/>
                      <a:pt x="706585" y="236502"/>
                      <a:pt x="706911" y="236898"/>
                    </a:cubicBezTo>
                    <a:cubicBezTo>
                      <a:pt x="698503" y="244071"/>
                      <a:pt x="691772" y="247029"/>
                      <a:pt x="691772" y="252479"/>
                    </a:cubicBezTo>
                    <a:cubicBezTo>
                      <a:pt x="691772" y="257929"/>
                      <a:pt x="695149" y="272322"/>
                      <a:pt x="695149" y="275676"/>
                    </a:cubicBezTo>
                    <a:close/>
                  </a:path>
                </a:pathLst>
              </a:custGeom>
              <a:solidFill>
                <a:srgbClr val="EB821E"/>
              </a:solidFill>
              <a:ln w="9025" cap="flat">
                <a:solidFill>
                  <a:srgbClr val="EB82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5821ACD5-1BFF-38C9-B6DD-BE9A4B5A8F9D}"/>
                  </a:ext>
                </a:extLst>
              </p:cNvPr>
              <p:cNvSpPr/>
              <p:nvPr/>
            </p:nvSpPr>
            <p:spPr>
              <a:xfrm>
                <a:off x="6008507" y="3425939"/>
                <a:ext cx="935830" cy="950686"/>
              </a:xfrm>
              <a:custGeom>
                <a:avLst/>
                <a:gdLst>
                  <a:gd name="connsiteX0" fmla="*/ 723345 w 723484"/>
                  <a:gd name="connsiteY0" fmla="*/ 91789 h 734969"/>
                  <a:gd name="connsiteX1" fmla="*/ 722995 w 723484"/>
                  <a:gd name="connsiteY1" fmla="*/ 91253 h 734969"/>
                  <a:gd name="connsiteX2" fmla="*/ 722600 w 723484"/>
                  <a:gd name="connsiteY2" fmla="*/ 90881 h 734969"/>
                  <a:gd name="connsiteX3" fmla="*/ 720806 w 723484"/>
                  <a:gd name="connsiteY3" fmla="*/ 90019 h 734969"/>
                  <a:gd name="connsiteX4" fmla="*/ 719851 w 723484"/>
                  <a:gd name="connsiteY4" fmla="*/ 89763 h 734969"/>
                  <a:gd name="connsiteX5" fmla="*/ 718640 w 723484"/>
                  <a:gd name="connsiteY5" fmla="*/ 89483 h 734969"/>
                  <a:gd name="connsiteX6" fmla="*/ 717499 w 723484"/>
                  <a:gd name="connsiteY6" fmla="*/ 89297 h 734969"/>
                  <a:gd name="connsiteX7" fmla="*/ 713516 w 723484"/>
                  <a:gd name="connsiteY7" fmla="*/ 88901 h 734969"/>
                  <a:gd name="connsiteX8" fmla="*/ 706832 w 723484"/>
                  <a:gd name="connsiteY8" fmla="*/ 88715 h 734969"/>
                  <a:gd name="connsiteX9" fmla="*/ 703781 w 723484"/>
                  <a:gd name="connsiteY9" fmla="*/ 88738 h 734969"/>
                  <a:gd name="connsiteX10" fmla="*/ 699170 w 723484"/>
                  <a:gd name="connsiteY10" fmla="*/ 89367 h 734969"/>
                  <a:gd name="connsiteX11" fmla="*/ 688945 w 723484"/>
                  <a:gd name="connsiteY11" fmla="*/ 89297 h 734969"/>
                  <a:gd name="connsiteX12" fmla="*/ 686197 w 723484"/>
                  <a:gd name="connsiteY12" fmla="*/ 87341 h 734969"/>
                  <a:gd name="connsiteX13" fmla="*/ 685266 w 723484"/>
                  <a:gd name="connsiteY13" fmla="*/ 85757 h 734969"/>
                  <a:gd name="connsiteX14" fmla="*/ 684916 w 723484"/>
                  <a:gd name="connsiteY14" fmla="*/ 84779 h 734969"/>
                  <a:gd name="connsiteX15" fmla="*/ 684637 w 723484"/>
                  <a:gd name="connsiteY15" fmla="*/ 83637 h 734969"/>
                  <a:gd name="connsiteX16" fmla="*/ 684450 w 723484"/>
                  <a:gd name="connsiteY16" fmla="*/ 81285 h 734969"/>
                  <a:gd name="connsiteX17" fmla="*/ 684520 w 723484"/>
                  <a:gd name="connsiteY17" fmla="*/ 79958 h 734969"/>
                  <a:gd name="connsiteX18" fmla="*/ 684707 w 723484"/>
                  <a:gd name="connsiteY18" fmla="*/ 78747 h 734969"/>
                  <a:gd name="connsiteX19" fmla="*/ 685009 w 723484"/>
                  <a:gd name="connsiteY19" fmla="*/ 77629 h 734969"/>
                  <a:gd name="connsiteX20" fmla="*/ 686500 w 723484"/>
                  <a:gd name="connsiteY20" fmla="*/ 74787 h 734969"/>
                  <a:gd name="connsiteX21" fmla="*/ 687827 w 723484"/>
                  <a:gd name="connsiteY21" fmla="*/ 73204 h 734969"/>
                  <a:gd name="connsiteX22" fmla="*/ 694279 w 723484"/>
                  <a:gd name="connsiteY22" fmla="*/ 67987 h 734969"/>
                  <a:gd name="connsiteX23" fmla="*/ 694838 w 723484"/>
                  <a:gd name="connsiteY23" fmla="*/ 67404 h 734969"/>
                  <a:gd name="connsiteX24" fmla="*/ 668636 w 723484"/>
                  <a:gd name="connsiteY24" fmla="*/ 63748 h 734969"/>
                  <a:gd name="connsiteX25" fmla="*/ 644228 w 723484"/>
                  <a:gd name="connsiteY25" fmla="*/ 66240 h 734969"/>
                  <a:gd name="connsiteX26" fmla="*/ 641038 w 723484"/>
                  <a:gd name="connsiteY26" fmla="*/ 67358 h 734969"/>
                  <a:gd name="connsiteX27" fmla="*/ 638359 w 723484"/>
                  <a:gd name="connsiteY27" fmla="*/ 68755 h 734969"/>
                  <a:gd name="connsiteX28" fmla="*/ 636380 w 723484"/>
                  <a:gd name="connsiteY28" fmla="*/ 69896 h 734969"/>
                  <a:gd name="connsiteX29" fmla="*/ 614720 w 723484"/>
                  <a:gd name="connsiteY29" fmla="*/ 87341 h 734969"/>
                  <a:gd name="connsiteX30" fmla="*/ 613578 w 723484"/>
                  <a:gd name="connsiteY30" fmla="*/ 88319 h 734969"/>
                  <a:gd name="connsiteX31" fmla="*/ 613555 w 723484"/>
                  <a:gd name="connsiteY31" fmla="*/ 88319 h 734969"/>
                  <a:gd name="connsiteX32" fmla="*/ 609549 w 723484"/>
                  <a:gd name="connsiteY32" fmla="*/ 90485 h 734969"/>
                  <a:gd name="connsiteX33" fmla="*/ 609526 w 723484"/>
                  <a:gd name="connsiteY33" fmla="*/ 90485 h 734969"/>
                  <a:gd name="connsiteX34" fmla="*/ 595226 w 723484"/>
                  <a:gd name="connsiteY34" fmla="*/ 91905 h 734969"/>
                  <a:gd name="connsiteX35" fmla="*/ 594970 w 723484"/>
                  <a:gd name="connsiteY35" fmla="*/ 91905 h 734969"/>
                  <a:gd name="connsiteX36" fmla="*/ 590428 w 723484"/>
                  <a:gd name="connsiteY36" fmla="*/ 91649 h 734969"/>
                  <a:gd name="connsiteX37" fmla="*/ 590125 w 723484"/>
                  <a:gd name="connsiteY37" fmla="*/ 91649 h 734969"/>
                  <a:gd name="connsiteX38" fmla="*/ 587470 w 723484"/>
                  <a:gd name="connsiteY38" fmla="*/ 91533 h 734969"/>
                  <a:gd name="connsiteX39" fmla="*/ 586166 w 723484"/>
                  <a:gd name="connsiteY39" fmla="*/ 91510 h 734969"/>
                  <a:gd name="connsiteX40" fmla="*/ 579319 w 723484"/>
                  <a:gd name="connsiteY40" fmla="*/ 90485 h 734969"/>
                  <a:gd name="connsiteX41" fmla="*/ 577619 w 723484"/>
                  <a:gd name="connsiteY41" fmla="*/ 89716 h 734969"/>
                  <a:gd name="connsiteX42" fmla="*/ 577316 w 723484"/>
                  <a:gd name="connsiteY42" fmla="*/ 89530 h 734969"/>
                  <a:gd name="connsiteX43" fmla="*/ 576338 w 723484"/>
                  <a:gd name="connsiteY43" fmla="*/ 88901 h 734969"/>
                  <a:gd name="connsiteX44" fmla="*/ 570957 w 723484"/>
                  <a:gd name="connsiteY44" fmla="*/ 84755 h 734969"/>
                  <a:gd name="connsiteX45" fmla="*/ 566695 w 723484"/>
                  <a:gd name="connsiteY45" fmla="*/ 82357 h 734969"/>
                  <a:gd name="connsiteX46" fmla="*/ 553094 w 723484"/>
                  <a:gd name="connsiteY46" fmla="*/ 81402 h 734969"/>
                  <a:gd name="connsiteX47" fmla="*/ 550812 w 723484"/>
                  <a:gd name="connsiteY47" fmla="*/ 86199 h 734969"/>
                  <a:gd name="connsiteX48" fmla="*/ 551766 w 723484"/>
                  <a:gd name="connsiteY48" fmla="*/ 89809 h 734969"/>
                  <a:gd name="connsiteX49" fmla="*/ 551953 w 723484"/>
                  <a:gd name="connsiteY49" fmla="*/ 90345 h 734969"/>
                  <a:gd name="connsiteX50" fmla="*/ 552419 w 723484"/>
                  <a:gd name="connsiteY50" fmla="*/ 91952 h 734969"/>
                  <a:gd name="connsiteX51" fmla="*/ 552721 w 723484"/>
                  <a:gd name="connsiteY51" fmla="*/ 93163 h 734969"/>
                  <a:gd name="connsiteX52" fmla="*/ 553071 w 723484"/>
                  <a:gd name="connsiteY52" fmla="*/ 95026 h 734969"/>
                  <a:gd name="connsiteX53" fmla="*/ 552488 w 723484"/>
                  <a:gd name="connsiteY53" fmla="*/ 99079 h 734969"/>
                  <a:gd name="connsiteX54" fmla="*/ 551650 w 723484"/>
                  <a:gd name="connsiteY54" fmla="*/ 100499 h 734969"/>
                  <a:gd name="connsiteX55" fmla="*/ 551440 w 723484"/>
                  <a:gd name="connsiteY55" fmla="*/ 102409 h 734969"/>
                  <a:gd name="connsiteX56" fmla="*/ 551697 w 723484"/>
                  <a:gd name="connsiteY56" fmla="*/ 103527 h 734969"/>
                  <a:gd name="connsiteX57" fmla="*/ 551883 w 723484"/>
                  <a:gd name="connsiteY57" fmla="*/ 104086 h 734969"/>
                  <a:gd name="connsiteX58" fmla="*/ 552256 w 723484"/>
                  <a:gd name="connsiteY58" fmla="*/ 105134 h 734969"/>
                  <a:gd name="connsiteX59" fmla="*/ 552558 w 723484"/>
                  <a:gd name="connsiteY59" fmla="*/ 106019 h 734969"/>
                  <a:gd name="connsiteX60" fmla="*/ 553094 w 723484"/>
                  <a:gd name="connsiteY60" fmla="*/ 108302 h 734969"/>
                  <a:gd name="connsiteX61" fmla="*/ 553094 w 723484"/>
                  <a:gd name="connsiteY61" fmla="*/ 109839 h 734969"/>
                  <a:gd name="connsiteX62" fmla="*/ 552791 w 723484"/>
                  <a:gd name="connsiteY62" fmla="*/ 111376 h 734969"/>
                  <a:gd name="connsiteX63" fmla="*/ 552791 w 723484"/>
                  <a:gd name="connsiteY63" fmla="*/ 111376 h 734969"/>
                  <a:gd name="connsiteX64" fmla="*/ 552512 w 723484"/>
                  <a:gd name="connsiteY64" fmla="*/ 112261 h 734969"/>
                  <a:gd name="connsiteX65" fmla="*/ 552023 w 723484"/>
                  <a:gd name="connsiteY65" fmla="*/ 113123 h 734969"/>
                  <a:gd name="connsiteX66" fmla="*/ 551720 w 723484"/>
                  <a:gd name="connsiteY66" fmla="*/ 113472 h 734969"/>
                  <a:gd name="connsiteX67" fmla="*/ 540168 w 723484"/>
                  <a:gd name="connsiteY67" fmla="*/ 107859 h 734969"/>
                  <a:gd name="connsiteX68" fmla="*/ 539330 w 723484"/>
                  <a:gd name="connsiteY68" fmla="*/ 106998 h 734969"/>
                  <a:gd name="connsiteX69" fmla="*/ 539213 w 723484"/>
                  <a:gd name="connsiteY69" fmla="*/ 106881 h 734969"/>
                  <a:gd name="connsiteX70" fmla="*/ 539120 w 723484"/>
                  <a:gd name="connsiteY70" fmla="*/ 106788 h 734969"/>
                  <a:gd name="connsiteX71" fmla="*/ 539027 w 723484"/>
                  <a:gd name="connsiteY71" fmla="*/ 106695 h 734969"/>
                  <a:gd name="connsiteX72" fmla="*/ 537233 w 723484"/>
                  <a:gd name="connsiteY72" fmla="*/ 106043 h 734969"/>
                  <a:gd name="connsiteX73" fmla="*/ 536185 w 723484"/>
                  <a:gd name="connsiteY73" fmla="*/ 105647 h 734969"/>
                  <a:gd name="connsiteX74" fmla="*/ 534881 w 723484"/>
                  <a:gd name="connsiteY74" fmla="*/ 105181 h 734969"/>
                  <a:gd name="connsiteX75" fmla="*/ 533926 w 723484"/>
                  <a:gd name="connsiteY75" fmla="*/ 104832 h 734969"/>
                  <a:gd name="connsiteX76" fmla="*/ 533903 w 723484"/>
                  <a:gd name="connsiteY76" fmla="*/ 104832 h 734969"/>
                  <a:gd name="connsiteX77" fmla="*/ 529338 w 723484"/>
                  <a:gd name="connsiteY77" fmla="*/ 103155 h 734969"/>
                  <a:gd name="connsiteX78" fmla="*/ 523772 w 723484"/>
                  <a:gd name="connsiteY78" fmla="*/ 101175 h 734969"/>
                  <a:gd name="connsiteX79" fmla="*/ 519812 w 723484"/>
                  <a:gd name="connsiteY79" fmla="*/ 99777 h 734969"/>
                  <a:gd name="connsiteX80" fmla="*/ 492679 w 723484"/>
                  <a:gd name="connsiteY80" fmla="*/ 91510 h 734969"/>
                  <a:gd name="connsiteX81" fmla="*/ 481290 w 723484"/>
                  <a:gd name="connsiteY81" fmla="*/ 95399 h 734969"/>
                  <a:gd name="connsiteX82" fmla="*/ 480033 w 723484"/>
                  <a:gd name="connsiteY82" fmla="*/ 95888 h 734969"/>
                  <a:gd name="connsiteX83" fmla="*/ 472114 w 723484"/>
                  <a:gd name="connsiteY83" fmla="*/ 96540 h 734969"/>
                  <a:gd name="connsiteX84" fmla="*/ 470158 w 723484"/>
                  <a:gd name="connsiteY84" fmla="*/ 96377 h 734969"/>
                  <a:gd name="connsiteX85" fmla="*/ 462402 w 723484"/>
                  <a:gd name="connsiteY85" fmla="*/ 94607 h 734969"/>
                  <a:gd name="connsiteX86" fmla="*/ 461005 w 723484"/>
                  <a:gd name="connsiteY86" fmla="*/ 94048 h 734969"/>
                  <a:gd name="connsiteX87" fmla="*/ 453039 w 723484"/>
                  <a:gd name="connsiteY87" fmla="*/ 88924 h 734969"/>
                  <a:gd name="connsiteX88" fmla="*/ 451875 w 723484"/>
                  <a:gd name="connsiteY88" fmla="*/ 87806 h 734969"/>
                  <a:gd name="connsiteX89" fmla="*/ 450920 w 723484"/>
                  <a:gd name="connsiteY89" fmla="*/ 86758 h 734969"/>
                  <a:gd name="connsiteX90" fmla="*/ 450897 w 723484"/>
                  <a:gd name="connsiteY90" fmla="*/ 86735 h 734969"/>
                  <a:gd name="connsiteX91" fmla="*/ 450315 w 723484"/>
                  <a:gd name="connsiteY91" fmla="*/ 85990 h 734969"/>
                  <a:gd name="connsiteX92" fmla="*/ 449080 w 723484"/>
                  <a:gd name="connsiteY92" fmla="*/ 83940 h 734969"/>
                  <a:gd name="connsiteX93" fmla="*/ 448871 w 723484"/>
                  <a:gd name="connsiteY93" fmla="*/ 83311 h 734969"/>
                  <a:gd name="connsiteX94" fmla="*/ 453039 w 723484"/>
                  <a:gd name="connsiteY94" fmla="*/ 72039 h 734969"/>
                  <a:gd name="connsiteX95" fmla="*/ 452830 w 723484"/>
                  <a:gd name="connsiteY95" fmla="*/ 70548 h 734969"/>
                  <a:gd name="connsiteX96" fmla="*/ 452178 w 723484"/>
                  <a:gd name="connsiteY96" fmla="*/ 68872 h 734969"/>
                  <a:gd name="connsiteX97" fmla="*/ 452154 w 723484"/>
                  <a:gd name="connsiteY97" fmla="*/ 68848 h 734969"/>
                  <a:gd name="connsiteX98" fmla="*/ 445540 w 723484"/>
                  <a:gd name="connsiteY98" fmla="*/ 60580 h 734969"/>
                  <a:gd name="connsiteX99" fmla="*/ 438809 w 723484"/>
                  <a:gd name="connsiteY99" fmla="*/ 56108 h 734969"/>
                  <a:gd name="connsiteX100" fmla="*/ 438740 w 723484"/>
                  <a:gd name="connsiteY100" fmla="*/ 56085 h 734969"/>
                  <a:gd name="connsiteX101" fmla="*/ 435642 w 723484"/>
                  <a:gd name="connsiteY101" fmla="*/ 56574 h 734969"/>
                  <a:gd name="connsiteX102" fmla="*/ 435106 w 723484"/>
                  <a:gd name="connsiteY102" fmla="*/ 57110 h 734969"/>
                  <a:gd name="connsiteX103" fmla="*/ 433779 w 723484"/>
                  <a:gd name="connsiteY103" fmla="*/ 58834 h 734969"/>
                  <a:gd name="connsiteX104" fmla="*/ 433779 w 723484"/>
                  <a:gd name="connsiteY104" fmla="*/ 58834 h 734969"/>
                  <a:gd name="connsiteX105" fmla="*/ 433383 w 723484"/>
                  <a:gd name="connsiteY105" fmla="*/ 59509 h 734969"/>
                  <a:gd name="connsiteX106" fmla="*/ 431985 w 723484"/>
                  <a:gd name="connsiteY106" fmla="*/ 61675 h 734969"/>
                  <a:gd name="connsiteX107" fmla="*/ 431985 w 723484"/>
                  <a:gd name="connsiteY107" fmla="*/ 61675 h 734969"/>
                  <a:gd name="connsiteX108" fmla="*/ 429610 w 723484"/>
                  <a:gd name="connsiteY108" fmla="*/ 64819 h 734969"/>
                  <a:gd name="connsiteX109" fmla="*/ 428399 w 723484"/>
                  <a:gd name="connsiteY109" fmla="*/ 66053 h 734969"/>
                  <a:gd name="connsiteX110" fmla="*/ 428375 w 723484"/>
                  <a:gd name="connsiteY110" fmla="*/ 66053 h 734969"/>
                  <a:gd name="connsiteX111" fmla="*/ 426093 w 723484"/>
                  <a:gd name="connsiteY111" fmla="*/ 67917 h 734969"/>
                  <a:gd name="connsiteX112" fmla="*/ 422879 w 723484"/>
                  <a:gd name="connsiteY112" fmla="*/ 69524 h 734969"/>
                  <a:gd name="connsiteX113" fmla="*/ 420014 w 723484"/>
                  <a:gd name="connsiteY113" fmla="*/ 68592 h 734969"/>
                  <a:gd name="connsiteX114" fmla="*/ 418151 w 723484"/>
                  <a:gd name="connsiteY114" fmla="*/ 65774 h 734969"/>
                  <a:gd name="connsiteX115" fmla="*/ 411816 w 723484"/>
                  <a:gd name="connsiteY115" fmla="*/ 56108 h 734969"/>
                  <a:gd name="connsiteX116" fmla="*/ 409440 w 723484"/>
                  <a:gd name="connsiteY116" fmla="*/ 53477 h 734969"/>
                  <a:gd name="connsiteX117" fmla="*/ 408299 w 723484"/>
                  <a:gd name="connsiteY117" fmla="*/ 52522 h 734969"/>
                  <a:gd name="connsiteX118" fmla="*/ 407368 w 723484"/>
                  <a:gd name="connsiteY118" fmla="*/ 52056 h 734969"/>
                  <a:gd name="connsiteX119" fmla="*/ 406646 w 723484"/>
                  <a:gd name="connsiteY119" fmla="*/ 52056 h 734969"/>
                  <a:gd name="connsiteX120" fmla="*/ 406017 w 723484"/>
                  <a:gd name="connsiteY120" fmla="*/ 52429 h 734969"/>
                  <a:gd name="connsiteX121" fmla="*/ 405388 w 723484"/>
                  <a:gd name="connsiteY121" fmla="*/ 53267 h 734969"/>
                  <a:gd name="connsiteX122" fmla="*/ 404759 w 723484"/>
                  <a:gd name="connsiteY122" fmla="*/ 54385 h 734969"/>
                  <a:gd name="connsiteX123" fmla="*/ 404759 w 723484"/>
                  <a:gd name="connsiteY123" fmla="*/ 54385 h 734969"/>
                  <a:gd name="connsiteX124" fmla="*/ 403129 w 723484"/>
                  <a:gd name="connsiteY124" fmla="*/ 57390 h 734969"/>
                  <a:gd name="connsiteX125" fmla="*/ 402640 w 723484"/>
                  <a:gd name="connsiteY125" fmla="*/ 58135 h 734969"/>
                  <a:gd name="connsiteX126" fmla="*/ 401475 w 723484"/>
                  <a:gd name="connsiteY126" fmla="*/ 59579 h 734969"/>
                  <a:gd name="connsiteX127" fmla="*/ 400800 w 723484"/>
                  <a:gd name="connsiteY127" fmla="*/ 60324 h 734969"/>
                  <a:gd name="connsiteX128" fmla="*/ 397493 w 723484"/>
                  <a:gd name="connsiteY128" fmla="*/ 62863 h 734969"/>
                  <a:gd name="connsiteX129" fmla="*/ 397469 w 723484"/>
                  <a:gd name="connsiteY129" fmla="*/ 62863 h 734969"/>
                  <a:gd name="connsiteX130" fmla="*/ 395746 w 723484"/>
                  <a:gd name="connsiteY130" fmla="*/ 64027 h 734969"/>
                  <a:gd name="connsiteX131" fmla="*/ 395722 w 723484"/>
                  <a:gd name="connsiteY131" fmla="*/ 64027 h 734969"/>
                  <a:gd name="connsiteX132" fmla="*/ 393557 w 723484"/>
                  <a:gd name="connsiteY132" fmla="*/ 66100 h 734969"/>
                  <a:gd name="connsiteX133" fmla="*/ 393557 w 723484"/>
                  <a:gd name="connsiteY133" fmla="*/ 66100 h 734969"/>
                  <a:gd name="connsiteX134" fmla="*/ 391880 w 723484"/>
                  <a:gd name="connsiteY134" fmla="*/ 68452 h 734969"/>
                  <a:gd name="connsiteX135" fmla="*/ 391880 w 723484"/>
                  <a:gd name="connsiteY135" fmla="*/ 68452 h 734969"/>
                  <a:gd name="connsiteX136" fmla="*/ 390622 w 723484"/>
                  <a:gd name="connsiteY136" fmla="*/ 71038 h 734969"/>
                  <a:gd name="connsiteX137" fmla="*/ 390273 w 723484"/>
                  <a:gd name="connsiteY137" fmla="*/ 71969 h 734969"/>
                  <a:gd name="connsiteX138" fmla="*/ 387408 w 723484"/>
                  <a:gd name="connsiteY138" fmla="*/ 89833 h 734969"/>
                  <a:gd name="connsiteX139" fmla="*/ 385219 w 723484"/>
                  <a:gd name="connsiteY139" fmla="*/ 94072 h 734969"/>
                  <a:gd name="connsiteX140" fmla="*/ 384823 w 723484"/>
                  <a:gd name="connsiteY140" fmla="*/ 94444 h 734969"/>
                  <a:gd name="connsiteX141" fmla="*/ 384800 w 723484"/>
                  <a:gd name="connsiteY141" fmla="*/ 94444 h 734969"/>
                  <a:gd name="connsiteX142" fmla="*/ 384311 w 723484"/>
                  <a:gd name="connsiteY142" fmla="*/ 94817 h 734969"/>
                  <a:gd name="connsiteX143" fmla="*/ 383332 w 723484"/>
                  <a:gd name="connsiteY143" fmla="*/ 95352 h 734969"/>
                  <a:gd name="connsiteX144" fmla="*/ 382843 w 723484"/>
                  <a:gd name="connsiteY144" fmla="*/ 95539 h 734969"/>
                  <a:gd name="connsiteX145" fmla="*/ 378954 w 723484"/>
                  <a:gd name="connsiteY145" fmla="*/ 95702 h 734969"/>
                  <a:gd name="connsiteX146" fmla="*/ 358761 w 723484"/>
                  <a:gd name="connsiteY146" fmla="*/ 86456 h 734969"/>
                  <a:gd name="connsiteX147" fmla="*/ 358738 w 723484"/>
                  <a:gd name="connsiteY147" fmla="*/ 86456 h 734969"/>
                  <a:gd name="connsiteX148" fmla="*/ 358714 w 723484"/>
                  <a:gd name="connsiteY148" fmla="*/ 86432 h 734969"/>
                  <a:gd name="connsiteX149" fmla="*/ 358086 w 723484"/>
                  <a:gd name="connsiteY149" fmla="*/ 85757 h 734969"/>
                  <a:gd name="connsiteX150" fmla="*/ 357713 w 723484"/>
                  <a:gd name="connsiteY150" fmla="*/ 85384 h 734969"/>
                  <a:gd name="connsiteX151" fmla="*/ 356828 w 723484"/>
                  <a:gd name="connsiteY151" fmla="*/ 84429 h 734969"/>
                  <a:gd name="connsiteX152" fmla="*/ 353707 w 723484"/>
                  <a:gd name="connsiteY152" fmla="*/ 81122 h 734969"/>
                  <a:gd name="connsiteX153" fmla="*/ 351122 w 723484"/>
                  <a:gd name="connsiteY153" fmla="*/ 78397 h 734969"/>
                  <a:gd name="connsiteX154" fmla="*/ 346790 w 723484"/>
                  <a:gd name="connsiteY154" fmla="*/ 73879 h 734969"/>
                  <a:gd name="connsiteX155" fmla="*/ 338266 w 723484"/>
                  <a:gd name="connsiteY155" fmla="*/ 65099 h 734969"/>
                  <a:gd name="connsiteX156" fmla="*/ 337544 w 723484"/>
                  <a:gd name="connsiteY156" fmla="*/ 64377 h 734969"/>
                  <a:gd name="connsiteX157" fmla="*/ 336892 w 723484"/>
                  <a:gd name="connsiteY157" fmla="*/ 63724 h 734969"/>
                  <a:gd name="connsiteX158" fmla="*/ 313322 w 723484"/>
                  <a:gd name="connsiteY158" fmla="*/ 63724 h 734969"/>
                  <a:gd name="connsiteX159" fmla="*/ 300233 w 723484"/>
                  <a:gd name="connsiteY159" fmla="*/ 59835 h 734969"/>
                  <a:gd name="connsiteX160" fmla="*/ 295086 w 723484"/>
                  <a:gd name="connsiteY160" fmla="*/ 57296 h 734969"/>
                  <a:gd name="connsiteX161" fmla="*/ 291383 w 723484"/>
                  <a:gd name="connsiteY161" fmla="*/ 55223 h 734969"/>
                  <a:gd name="connsiteX162" fmla="*/ 289031 w 723484"/>
                  <a:gd name="connsiteY162" fmla="*/ 53430 h 734969"/>
                  <a:gd name="connsiteX163" fmla="*/ 287540 w 723484"/>
                  <a:gd name="connsiteY163" fmla="*/ 51334 h 734969"/>
                  <a:gd name="connsiteX164" fmla="*/ 287074 w 723484"/>
                  <a:gd name="connsiteY164" fmla="*/ 50123 h 734969"/>
                  <a:gd name="connsiteX165" fmla="*/ 286608 w 723484"/>
                  <a:gd name="connsiteY165" fmla="*/ 48213 h 734969"/>
                  <a:gd name="connsiteX166" fmla="*/ 287750 w 723484"/>
                  <a:gd name="connsiteY166" fmla="*/ 38478 h 734969"/>
                  <a:gd name="connsiteX167" fmla="*/ 287750 w 723484"/>
                  <a:gd name="connsiteY167" fmla="*/ 38408 h 734969"/>
                  <a:gd name="connsiteX168" fmla="*/ 289566 w 723484"/>
                  <a:gd name="connsiteY168" fmla="*/ 32516 h 734969"/>
                  <a:gd name="connsiteX169" fmla="*/ 290148 w 723484"/>
                  <a:gd name="connsiteY169" fmla="*/ 30629 h 734969"/>
                  <a:gd name="connsiteX170" fmla="*/ 290521 w 723484"/>
                  <a:gd name="connsiteY170" fmla="*/ 29371 h 734969"/>
                  <a:gd name="connsiteX171" fmla="*/ 291336 w 723484"/>
                  <a:gd name="connsiteY171" fmla="*/ 25901 h 734969"/>
                  <a:gd name="connsiteX172" fmla="*/ 295598 w 723484"/>
                  <a:gd name="connsiteY172" fmla="*/ 515 h 734969"/>
                  <a:gd name="connsiteX173" fmla="*/ 295296 w 723484"/>
                  <a:gd name="connsiteY173" fmla="*/ 26 h 734969"/>
                  <a:gd name="connsiteX174" fmla="*/ 293875 w 723484"/>
                  <a:gd name="connsiteY174" fmla="*/ 794 h 734969"/>
                  <a:gd name="connsiteX175" fmla="*/ 286119 w 723484"/>
                  <a:gd name="connsiteY175" fmla="*/ 12416 h 734969"/>
                  <a:gd name="connsiteX176" fmla="*/ 283651 w 723484"/>
                  <a:gd name="connsiteY176" fmla="*/ 16609 h 734969"/>
                  <a:gd name="connsiteX177" fmla="*/ 281275 w 723484"/>
                  <a:gd name="connsiteY177" fmla="*/ 20708 h 734969"/>
                  <a:gd name="connsiteX178" fmla="*/ 280437 w 723484"/>
                  <a:gd name="connsiteY178" fmla="*/ 22198 h 734969"/>
                  <a:gd name="connsiteX179" fmla="*/ 278829 w 723484"/>
                  <a:gd name="connsiteY179" fmla="*/ 25482 h 734969"/>
                  <a:gd name="connsiteX180" fmla="*/ 276524 w 723484"/>
                  <a:gd name="connsiteY180" fmla="*/ 30955 h 734969"/>
                  <a:gd name="connsiteX181" fmla="*/ 275080 w 723484"/>
                  <a:gd name="connsiteY181" fmla="*/ 34775 h 734969"/>
                  <a:gd name="connsiteX182" fmla="*/ 273310 w 723484"/>
                  <a:gd name="connsiteY182" fmla="*/ 39782 h 734969"/>
                  <a:gd name="connsiteX183" fmla="*/ 272425 w 723484"/>
                  <a:gd name="connsiteY183" fmla="*/ 42460 h 734969"/>
                  <a:gd name="connsiteX184" fmla="*/ 272052 w 723484"/>
                  <a:gd name="connsiteY184" fmla="*/ 43602 h 734969"/>
                  <a:gd name="connsiteX185" fmla="*/ 271377 w 723484"/>
                  <a:gd name="connsiteY185" fmla="*/ 45698 h 734969"/>
                  <a:gd name="connsiteX186" fmla="*/ 270631 w 723484"/>
                  <a:gd name="connsiteY186" fmla="*/ 48074 h 734969"/>
                  <a:gd name="connsiteX187" fmla="*/ 270235 w 723484"/>
                  <a:gd name="connsiteY187" fmla="*/ 49401 h 734969"/>
                  <a:gd name="connsiteX188" fmla="*/ 269933 w 723484"/>
                  <a:gd name="connsiteY188" fmla="*/ 50472 h 734969"/>
                  <a:gd name="connsiteX189" fmla="*/ 269816 w 723484"/>
                  <a:gd name="connsiteY189" fmla="*/ 50915 h 734969"/>
                  <a:gd name="connsiteX190" fmla="*/ 269560 w 723484"/>
                  <a:gd name="connsiteY190" fmla="*/ 51846 h 734969"/>
                  <a:gd name="connsiteX191" fmla="*/ 260267 w 723484"/>
                  <a:gd name="connsiteY191" fmla="*/ 73809 h 734969"/>
                  <a:gd name="connsiteX192" fmla="*/ 254328 w 723484"/>
                  <a:gd name="connsiteY192" fmla="*/ 99009 h 734969"/>
                  <a:gd name="connsiteX193" fmla="*/ 253956 w 723484"/>
                  <a:gd name="connsiteY193" fmla="*/ 102922 h 734969"/>
                  <a:gd name="connsiteX194" fmla="*/ 253280 w 723484"/>
                  <a:gd name="connsiteY194" fmla="*/ 105577 h 734969"/>
                  <a:gd name="connsiteX195" fmla="*/ 252162 w 723484"/>
                  <a:gd name="connsiteY195" fmla="*/ 108605 h 734969"/>
                  <a:gd name="connsiteX196" fmla="*/ 250905 w 723484"/>
                  <a:gd name="connsiteY196" fmla="*/ 111376 h 734969"/>
                  <a:gd name="connsiteX197" fmla="*/ 248762 w 723484"/>
                  <a:gd name="connsiteY197" fmla="*/ 115359 h 734969"/>
                  <a:gd name="connsiteX198" fmla="*/ 245990 w 723484"/>
                  <a:gd name="connsiteY198" fmla="*/ 120087 h 734969"/>
                  <a:gd name="connsiteX199" fmla="*/ 245199 w 723484"/>
                  <a:gd name="connsiteY199" fmla="*/ 121298 h 734969"/>
                  <a:gd name="connsiteX200" fmla="*/ 244407 w 723484"/>
                  <a:gd name="connsiteY200" fmla="*/ 122369 h 734969"/>
                  <a:gd name="connsiteX201" fmla="*/ 242800 w 723484"/>
                  <a:gd name="connsiteY201" fmla="*/ 124139 h 734969"/>
                  <a:gd name="connsiteX202" fmla="*/ 241542 w 723484"/>
                  <a:gd name="connsiteY202" fmla="*/ 125257 h 734969"/>
                  <a:gd name="connsiteX203" fmla="*/ 239725 w 723484"/>
                  <a:gd name="connsiteY203" fmla="*/ 126678 h 734969"/>
                  <a:gd name="connsiteX204" fmla="*/ 239702 w 723484"/>
                  <a:gd name="connsiteY204" fmla="*/ 126678 h 734969"/>
                  <a:gd name="connsiteX205" fmla="*/ 238537 w 723484"/>
                  <a:gd name="connsiteY205" fmla="*/ 127516 h 734969"/>
                  <a:gd name="connsiteX206" fmla="*/ 238514 w 723484"/>
                  <a:gd name="connsiteY206" fmla="*/ 127516 h 734969"/>
                  <a:gd name="connsiteX207" fmla="*/ 236884 w 723484"/>
                  <a:gd name="connsiteY207" fmla="*/ 128820 h 734969"/>
                  <a:gd name="connsiteX208" fmla="*/ 236861 w 723484"/>
                  <a:gd name="connsiteY208" fmla="*/ 128820 h 734969"/>
                  <a:gd name="connsiteX209" fmla="*/ 236302 w 723484"/>
                  <a:gd name="connsiteY209" fmla="*/ 129356 h 734969"/>
                  <a:gd name="connsiteX210" fmla="*/ 233484 w 723484"/>
                  <a:gd name="connsiteY210" fmla="*/ 133688 h 734969"/>
                  <a:gd name="connsiteX211" fmla="*/ 232808 w 723484"/>
                  <a:gd name="connsiteY211" fmla="*/ 135831 h 734969"/>
                  <a:gd name="connsiteX212" fmla="*/ 232808 w 723484"/>
                  <a:gd name="connsiteY212" fmla="*/ 135831 h 734969"/>
                  <a:gd name="connsiteX213" fmla="*/ 232063 w 723484"/>
                  <a:gd name="connsiteY213" fmla="*/ 140070 h 734969"/>
                  <a:gd name="connsiteX214" fmla="*/ 232063 w 723484"/>
                  <a:gd name="connsiteY214" fmla="*/ 140070 h 734969"/>
                  <a:gd name="connsiteX215" fmla="*/ 231690 w 723484"/>
                  <a:gd name="connsiteY215" fmla="*/ 147988 h 734969"/>
                  <a:gd name="connsiteX216" fmla="*/ 231690 w 723484"/>
                  <a:gd name="connsiteY216" fmla="*/ 185858 h 734969"/>
                  <a:gd name="connsiteX217" fmla="*/ 212359 w 723484"/>
                  <a:gd name="connsiteY217" fmla="*/ 217882 h 734969"/>
                  <a:gd name="connsiteX218" fmla="*/ 211032 w 723484"/>
                  <a:gd name="connsiteY218" fmla="*/ 227664 h 734969"/>
                  <a:gd name="connsiteX219" fmla="*/ 210776 w 723484"/>
                  <a:gd name="connsiteY219" fmla="*/ 240636 h 734969"/>
                  <a:gd name="connsiteX220" fmla="*/ 210799 w 723484"/>
                  <a:gd name="connsiteY220" fmla="*/ 242895 h 734969"/>
                  <a:gd name="connsiteX221" fmla="*/ 210776 w 723484"/>
                  <a:gd name="connsiteY221" fmla="*/ 247507 h 734969"/>
                  <a:gd name="connsiteX222" fmla="*/ 210706 w 723484"/>
                  <a:gd name="connsiteY222" fmla="*/ 248765 h 734969"/>
                  <a:gd name="connsiteX223" fmla="*/ 209774 w 723484"/>
                  <a:gd name="connsiteY223" fmla="*/ 254913 h 734969"/>
                  <a:gd name="connsiteX224" fmla="*/ 208936 w 723484"/>
                  <a:gd name="connsiteY224" fmla="*/ 256613 h 734969"/>
                  <a:gd name="connsiteX225" fmla="*/ 207492 w 723484"/>
                  <a:gd name="connsiteY225" fmla="*/ 258244 h 734969"/>
                  <a:gd name="connsiteX226" fmla="*/ 186298 w 723484"/>
                  <a:gd name="connsiteY226" fmla="*/ 269423 h 734969"/>
                  <a:gd name="connsiteX227" fmla="*/ 180871 w 723484"/>
                  <a:gd name="connsiteY227" fmla="*/ 272101 h 734969"/>
                  <a:gd name="connsiteX228" fmla="*/ 177354 w 723484"/>
                  <a:gd name="connsiteY228" fmla="*/ 274011 h 734969"/>
                  <a:gd name="connsiteX229" fmla="*/ 175468 w 723484"/>
                  <a:gd name="connsiteY229" fmla="*/ 275152 h 734969"/>
                  <a:gd name="connsiteX230" fmla="*/ 171951 w 723484"/>
                  <a:gd name="connsiteY230" fmla="*/ 277528 h 734969"/>
                  <a:gd name="connsiteX231" fmla="*/ 171928 w 723484"/>
                  <a:gd name="connsiteY231" fmla="*/ 277528 h 734969"/>
                  <a:gd name="connsiteX232" fmla="*/ 168830 w 723484"/>
                  <a:gd name="connsiteY232" fmla="*/ 280090 h 734969"/>
                  <a:gd name="connsiteX233" fmla="*/ 167782 w 723484"/>
                  <a:gd name="connsiteY233" fmla="*/ 281115 h 734969"/>
                  <a:gd name="connsiteX234" fmla="*/ 166827 w 723484"/>
                  <a:gd name="connsiteY234" fmla="*/ 282162 h 734969"/>
                  <a:gd name="connsiteX235" fmla="*/ 165197 w 723484"/>
                  <a:gd name="connsiteY235" fmla="*/ 284352 h 734969"/>
                  <a:gd name="connsiteX236" fmla="*/ 145796 w 723484"/>
                  <a:gd name="connsiteY236" fmla="*/ 330722 h 734969"/>
                  <a:gd name="connsiteX237" fmla="*/ 137482 w 723484"/>
                  <a:gd name="connsiteY237" fmla="*/ 346630 h 734969"/>
                  <a:gd name="connsiteX238" fmla="*/ 135758 w 723484"/>
                  <a:gd name="connsiteY238" fmla="*/ 349494 h 734969"/>
                  <a:gd name="connsiteX239" fmla="*/ 133802 w 723484"/>
                  <a:gd name="connsiteY239" fmla="*/ 352452 h 734969"/>
                  <a:gd name="connsiteX240" fmla="*/ 132451 w 723484"/>
                  <a:gd name="connsiteY240" fmla="*/ 354269 h 734969"/>
                  <a:gd name="connsiteX241" fmla="*/ 131333 w 723484"/>
                  <a:gd name="connsiteY241" fmla="*/ 355666 h 734969"/>
                  <a:gd name="connsiteX242" fmla="*/ 129982 w 723484"/>
                  <a:gd name="connsiteY242" fmla="*/ 357180 h 734969"/>
                  <a:gd name="connsiteX243" fmla="*/ 127118 w 723484"/>
                  <a:gd name="connsiteY243" fmla="*/ 359765 h 734969"/>
                  <a:gd name="connsiteX244" fmla="*/ 123973 w 723484"/>
                  <a:gd name="connsiteY244" fmla="*/ 361838 h 734969"/>
                  <a:gd name="connsiteX245" fmla="*/ 122157 w 723484"/>
                  <a:gd name="connsiteY245" fmla="*/ 362700 h 734969"/>
                  <a:gd name="connsiteX246" fmla="*/ 122133 w 723484"/>
                  <a:gd name="connsiteY246" fmla="*/ 362700 h 734969"/>
                  <a:gd name="connsiteX247" fmla="*/ 118151 w 723484"/>
                  <a:gd name="connsiteY247" fmla="*/ 364027 h 734969"/>
                  <a:gd name="connsiteX248" fmla="*/ 118128 w 723484"/>
                  <a:gd name="connsiteY248" fmla="*/ 364027 h 734969"/>
                  <a:gd name="connsiteX249" fmla="*/ 116218 w 723484"/>
                  <a:gd name="connsiteY249" fmla="*/ 364493 h 734969"/>
                  <a:gd name="connsiteX250" fmla="*/ 104666 w 723484"/>
                  <a:gd name="connsiteY250" fmla="*/ 366217 h 734969"/>
                  <a:gd name="connsiteX251" fmla="*/ 86872 w 723484"/>
                  <a:gd name="connsiteY251" fmla="*/ 371131 h 734969"/>
                  <a:gd name="connsiteX252" fmla="*/ 85708 w 723484"/>
                  <a:gd name="connsiteY252" fmla="*/ 371923 h 734969"/>
                  <a:gd name="connsiteX253" fmla="*/ 83635 w 723484"/>
                  <a:gd name="connsiteY253" fmla="*/ 373716 h 734969"/>
                  <a:gd name="connsiteX254" fmla="*/ 80118 w 723484"/>
                  <a:gd name="connsiteY254" fmla="*/ 377862 h 734969"/>
                  <a:gd name="connsiteX255" fmla="*/ 79326 w 723484"/>
                  <a:gd name="connsiteY255" fmla="*/ 378980 h 734969"/>
                  <a:gd name="connsiteX256" fmla="*/ 75507 w 723484"/>
                  <a:gd name="connsiteY256" fmla="*/ 384546 h 734969"/>
                  <a:gd name="connsiteX257" fmla="*/ 75507 w 723484"/>
                  <a:gd name="connsiteY257" fmla="*/ 384546 h 734969"/>
                  <a:gd name="connsiteX258" fmla="*/ 72502 w 723484"/>
                  <a:gd name="connsiteY258" fmla="*/ 388203 h 734969"/>
                  <a:gd name="connsiteX259" fmla="*/ 71361 w 723484"/>
                  <a:gd name="connsiteY259" fmla="*/ 389367 h 734969"/>
                  <a:gd name="connsiteX260" fmla="*/ 63303 w 723484"/>
                  <a:gd name="connsiteY260" fmla="*/ 394700 h 734969"/>
                  <a:gd name="connsiteX261" fmla="*/ 50935 w 723484"/>
                  <a:gd name="connsiteY261" fmla="*/ 399358 h 734969"/>
                  <a:gd name="connsiteX262" fmla="*/ 48117 w 723484"/>
                  <a:gd name="connsiteY262" fmla="*/ 400500 h 734969"/>
                  <a:gd name="connsiteX263" fmla="*/ 46906 w 723484"/>
                  <a:gd name="connsiteY263" fmla="*/ 401129 h 734969"/>
                  <a:gd name="connsiteX264" fmla="*/ 45229 w 723484"/>
                  <a:gd name="connsiteY264" fmla="*/ 402340 h 734969"/>
                  <a:gd name="connsiteX265" fmla="*/ 43063 w 723484"/>
                  <a:gd name="connsiteY265" fmla="*/ 408209 h 734969"/>
                  <a:gd name="connsiteX266" fmla="*/ 46277 w 723484"/>
                  <a:gd name="connsiteY266" fmla="*/ 420017 h 734969"/>
                  <a:gd name="connsiteX267" fmla="*/ 46301 w 723484"/>
                  <a:gd name="connsiteY267" fmla="*/ 420087 h 734969"/>
                  <a:gd name="connsiteX268" fmla="*/ 46860 w 723484"/>
                  <a:gd name="connsiteY268" fmla="*/ 422183 h 734969"/>
                  <a:gd name="connsiteX269" fmla="*/ 47139 w 723484"/>
                  <a:gd name="connsiteY269" fmla="*/ 424139 h 734969"/>
                  <a:gd name="connsiteX270" fmla="*/ 47163 w 723484"/>
                  <a:gd name="connsiteY270" fmla="*/ 424349 h 734969"/>
                  <a:gd name="connsiteX271" fmla="*/ 47279 w 723484"/>
                  <a:gd name="connsiteY271" fmla="*/ 426748 h 734969"/>
                  <a:gd name="connsiteX272" fmla="*/ 32909 w 723484"/>
                  <a:gd name="connsiteY272" fmla="*/ 458748 h 734969"/>
                  <a:gd name="connsiteX273" fmla="*/ 30557 w 723484"/>
                  <a:gd name="connsiteY273" fmla="*/ 460705 h 734969"/>
                  <a:gd name="connsiteX274" fmla="*/ 30091 w 723484"/>
                  <a:gd name="connsiteY274" fmla="*/ 461101 h 734969"/>
                  <a:gd name="connsiteX275" fmla="*/ 29648 w 723484"/>
                  <a:gd name="connsiteY275" fmla="*/ 461496 h 734969"/>
                  <a:gd name="connsiteX276" fmla="*/ 28833 w 723484"/>
                  <a:gd name="connsiteY276" fmla="*/ 462218 h 734969"/>
                  <a:gd name="connsiteX277" fmla="*/ 28088 w 723484"/>
                  <a:gd name="connsiteY277" fmla="*/ 462941 h 734969"/>
                  <a:gd name="connsiteX278" fmla="*/ 27366 w 723484"/>
                  <a:gd name="connsiteY278" fmla="*/ 463686 h 734969"/>
                  <a:gd name="connsiteX279" fmla="*/ 26644 w 723484"/>
                  <a:gd name="connsiteY279" fmla="*/ 464478 h 734969"/>
                  <a:gd name="connsiteX280" fmla="*/ 25759 w 723484"/>
                  <a:gd name="connsiteY280" fmla="*/ 465433 h 734969"/>
                  <a:gd name="connsiteX281" fmla="*/ 24874 w 723484"/>
                  <a:gd name="connsiteY281" fmla="*/ 466457 h 734969"/>
                  <a:gd name="connsiteX282" fmla="*/ 23640 w 723484"/>
                  <a:gd name="connsiteY282" fmla="*/ 467971 h 734969"/>
                  <a:gd name="connsiteX283" fmla="*/ 23197 w 723484"/>
                  <a:gd name="connsiteY283" fmla="*/ 468530 h 734969"/>
                  <a:gd name="connsiteX284" fmla="*/ 22312 w 723484"/>
                  <a:gd name="connsiteY284" fmla="*/ 469602 h 734969"/>
                  <a:gd name="connsiteX285" fmla="*/ 21590 w 723484"/>
                  <a:gd name="connsiteY285" fmla="*/ 470487 h 734969"/>
                  <a:gd name="connsiteX286" fmla="*/ 20146 w 723484"/>
                  <a:gd name="connsiteY286" fmla="*/ 472489 h 734969"/>
                  <a:gd name="connsiteX287" fmla="*/ 19377 w 723484"/>
                  <a:gd name="connsiteY287" fmla="*/ 473468 h 734969"/>
                  <a:gd name="connsiteX288" fmla="*/ 18655 w 723484"/>
                  <a:gd name="connsiteY288" fmla="*/ 474586 h 734969"/>
                  <a:gd name="connsiteX289" fmla="*/ 18539 w 723484"/>
                  <a:gd name="connsiteY289" fmla="*/ 474772 h 734969"/>
                  <a:gd name="connsiteX290" fmla="*/ 17491 w 723484"/>
                  <a:gd name="connsiteY290" fmla="*/ 476309 h 734969"/>
                  <a:gd name="connsiteX291" fmla="*/ 17211 w 723484"/>
                  <a:gd name="connsiteY291" fmla="*/ 476775 h 734969"/>
                  <a:gd name="connsiteX292" fmla="*/ 15791 w 723484"/>
                  <a:gd name="connsiteY292" fmla="*/ 478964 h 734969"/>
                  <a:gd name="connsiteX293" fmla="*/ 15115 w 723484"/>
                  <a:gd name="connsiteY293" fmla="*/ 480082 h 734969"/>
                  <a:gd name="connsiteX294" fmla="*/ 14440 w 723484"/>
                  <a:gd name="connsiteY294" fmla="*/ 481247 h 734969"/>
                  <a:gd name="connsiteX295" fmla="*/ 11808 w 723484"/>
                  <a:gd name="connsiteY295" fmla="*/ 485811 h 734969"/>
                  <a:gd name="connsiteX296" fmla="*/ 9945 w 723484"/>
                  <a:gd name="connsiteY296" fmla="*/ 489305 h 734969"/>
                  <a:gd name="connsiteX297" fmla="*/ 9386 w 723484"/>
                  <a:gd name="connsiteY297" fmla="*/ 490446 h 734969"/>
                  <a:gd name="connsiteX298" fmla="*/ 9223 w 723484"/>
                  <a:gd name="connsiteY298" fmla="*/ 490656 h 734969"/>
                  <a:gd name="connsiteX299" fmla="*/ 9153 w 723484"/>
                  <a:gd name="connsiteY299" fmla="*/ 490749 h 734969"/>
                  <a:gd name="connsiteX300" fmla="*/ 8990 w 723484"/>
                  <a:gd name="connsiteY300" fmla="*/ 491052 h 734969"/>
                  <a:gd name="connsiteX301" fmla="*/ 8152 w 723484"/>
                  <a:gd name="connsiteY301" fmla="*/ 492845 h 734969"/>
                  <a:gd name="connsiteX302" fmla="*/ 7313 w 723484"/>
                  <a:gd name="connsiteY302" fmla="*/ 494638 h 734969"/>
                  <a:gd name="connsiteX303" fmla="*/ 6871 w 723484"/>
                  <a:gd name="connsiteY303" fmla="*/ 495523 h 734969"/>
                  <a:gd name="connsiteX304" fmla="*/ 6475 w 723484"/>
                  <a:gd name="connsiteY304" fmla="*/ 496409 h 734969"/>
                  <a:gd name="connsiteX305" fmla="*/ 4798 w 723484"/>
                  <a:gd name="connsiteY305" fmla="*/ 500298 h 734969"/>
                  <a:gd name="connsiteX306" fmla="*/ 4239 w 723484"/>
                  <a:gd name="connsiteY306" fmla="*/ 501695 h 734969"/>
                  <a:gd name="connsiteX307" fmla="*/ 3657 w 723484"/>
                  <a:gd name="connsiteY307" fmla="*/ 503209 h 734969"/>
                  <a:gd name="connsiteX308" fmla="*/ 3494 w 723484"/>
                  <a:gd name="connsiteY308" fmla="*/ 503582 h 734969"/>
                  <a:gd name="connsiteX309" fmla="*/ 2539 w 723484"/>
                  <a:gd name="connsiteY309" fmla="*/ 506307 h 734969"/>
                  <a:gd name="connsiteX310" fmla="*/ 2166 w 723484"/>
                  <a:gd name="connsiteY310" fmla="*/ 507471 h 734969"/>
                  <a:gd name="connsiteX311" fmla="*/ 1770 w 723484"/>
                  <a:gd name="connsiteY311" fmla="*/ 508799 h 734969"/>
                  <a:gd name="connsiteX312" fmla="*/ 1677 w 723484"/>
                  <a:gd name="connsiteY312" fmla="*/ 509102 h 734969"/>
                  <a:gd name="connsiteX313" fmla="*/ 1397 w 723484"/>
                  <a:gd name="connsiteY313" fmla="*/ 510080 h 734969"/>
                  <a:gd name="connsiteX314" fmla="*/ 908 w 723484"/>
                  <a:gd name="connsiteY314" fmla="*/ 511943 h 734969"/>
                  <a:gd name="connsiteX315" fmla="*/ 745 w 723484"/>
                  <a:gd name="connsiteY315" fmla="*/ 512525 h 734969"/>
                  <a:gd name="connsiteX316" fmla="*/ 349 w 723484"/>
                  <a:gd name="connsiteY316" fmla="*/ 514482 h 734969"/>
                  <a:gd name="connsiteX317" fmla="*/ 279 w 723484"/>
                  <a:gd name="connsiteY317" fmla="*/ 514738 h 734969"/>
                  <a:gd name="connsiteX318" fmla="*/ 256 w 723484"/>
                  <a:gd name="connsiteY318" fmla="*/ 515367 h 734969"/>
                  <a:gd name="connsiteX319" fmla="*/ 93 w 723484"/>
                  <a:gd name="connsiteY319" fmla="*/ 516578 h 734969"/>
                  <a:gd name="connsiteX320" fmla="*/ 70 w 723484"/>
                  <a:gd name="connsiteY320" fmla="*/ 516764 h 734969"/>
                  <a:gd name="connsiteX321" fmla="*/ 70 w 723484"/>
                  <a:gd name="connsiteY321" fmla="*/ 516857 h 734969"/>
                  <a:gd name="connsiteX322" fmla="*/ 0 w 723484"/>
                  <a:gd name="connsiteY322" fmla="*/ 517696 h 734969"/>
                  <a:gd name="connsiteX323" fmla="*/ 792 w 723484"/>
                  <a:gd name="connsiteY323" fmla="*/ 546343 h 734969"/>
                  <a:gd name="connsiteX324" fmla="*/ 2935 w 723484"/>
                  <a:gd name="connsiteY324" fmla="*/ 553330 h 734969"/>
                  <a:gd name="connsiteX325" fmla="*/ 4705 w 723484"/>
                  <a:gd name="connsiteY325" fmla="*/ 557079 h 734969"/>
                  <a:gd name="connsiteX326" fmla="*/ 6568 w 723484"/>
                  <a:gd name="connsiteY326" fmla="*/ 560806 h 734969"/>
                  <a:gd name="connsiteX327" fmla="*/ 9293 w 723484"/>
                  <a:gd name="connsiteY327" fmla="*/ 566954 h 734969"/>
                  <a:gd name="connsiteX328" fmla="*/ 9642 w 723484"/>
                  <a:gd name="connsiteY328" fmla="*/ 567979 h 734969"/>
                  <a:gd name="connsiteX329" fmla="*/ 10131 w 723484"/>
                  <a:gd name="connsiteY329" fmla="*/ 570751 h 734969"/>
                  <a:gd name="connsiteX330" fmla="*/ 10667 w 723484"/>
                  <a:gd name="connsiteY330" fmla="*/ 574826 h 734969"/>
                  <a:gd name="connsiteX331" fmla="*/ 10970 w 723484"/>
                  <a:gd name="connsiteY331" fmla="*/ 576177 h 734969"/>
                  <a:gd name="connsiteX332" fmla="*/ 11039 w 723484"/>
                  <a:gd name="connsiteY332" fmla="*/ 576550 h 734969"/>
                  <a:gd name="connsiteX333" fmla="*/ 11389 w 723484"/>
                  <a:gd name="connsiteY333" fmla="*/ 578180 h 734969"/>
                  <a:gd name="connsiteX334" fmla="*/ 11505 w 723484"/>
                  <a:gd name="connsiteY334" fmla="*/ 581557 h 734969"/>
                  <a:gd name="connsiteX335" fmla="*/ 11109 w 723484"/>
                  <a:gd name="connsiteY335" fmla="*/ 582582 h 734969"/>
                  <a:gd name="connsiteX336" fmla="*/ 10644 w 723484"/>
                  <a:gd name="connsiteY336" fmla="*/ 583141 h 734969"/>
                  <a:gd name="connsiteX337" fmla="*/ 6778 w 723484"/>
                  <a:gd name="connsiteY337" fmla="*/ 584212 h 734969"/>
                  <a:gd name="connsiteX338" fmla="*/ 6754 w 723484"/>
                  <a:gd name="connsiteY338" fmla="*/ 584236 h 734969"/>
                  <a:gd name="connsiteX339" fmla="*/ 6591 w 723484"/>
                  <a:gd name="connsiteY339" fmla="*/ 584352 h 734969"/>
                  <a:gd name="connsiteX340" fmla="*/ 6405 w 723484"/>
                  <a:gd name="connsiteY340" fmla="*/ 584538 h 734969"/>
                  <a:gd name="connsiteX341" fmla="*/ 6125 w 723484"/>
                  <a:gd name="connsiteY341" fmla="*/ 584794 h 734969"/>
                  <a:gd name="connsiteX342" fmla="*/ 4705 w 723484"/>
                  <a:gd name="connsiteY342" fmla="*/ 586471 h 734969"/>
                  <a:gd name="connsiteX343" fmla="*/ 3307 w 723484"/>
                  <a:gd name="connsiteY343" fmla="*/ 588963 h 734969"/>
                  <a:gd name="connsiteX344" fmla="*/ 2958 w 723484"/>
                  <a:gd name="connsiteY344" fmla="*/ 594157 h 734969"/>
                  <a:gd name="connsiteX345" fmla="*/ 3214 w 723484"/>
                  <a:gd name="connsiteY345" fmla="*/ 594879 h 734969"/>
                  <a:gd name="connsiteX346" fmla="*/ 3680 w 723484"/>
                  <a:gd name="connsiteY346" fmla="*/ 595857 h 734969"/>
                  <a:gd name="connsiteX347" fmla="*/ 3983 w 723484"/>
                  <a:gd name="connsiteY347" fmla="*/ 596393 h 734969"/>
                  <a:gd name="connsiteX348" fmla="*/ 4774 w 723484"/>
                  <a:gd name="connsiteY348" fmla="*/ 597534 h 734969"/>
                  <a:gd name="connsiteX349" fmla="*/ 4798 w 723484"/>
                  <a:gd name="connsiteY349" fmla="*/ 597557 h 734969"/>
                  <a:gd name="connsiteX350" fmla="*/ 5683 w 723484"/>
                  <a:gd name="connsiteY350" fmla="*/ 598489 h 734969"/>
                  <a:gd name="connsiteX351" fmla="*/ 6731 w 723484"/>
                  <a:gd name="connsiteY351" fmla="*/ 599444 h 734969"/>
                  <a:gd name="connsiteX352" fmla="*/ 39500 w 723484"/>
                  <a:gd name="connsiteY352" fmla="*/ 608690 h 734969"/>
                  <a:gd name="connsiteX353" fmla="*/ 39523 w 723484"/>
                  <a:gd name="connsiteY353" fmla="*/ 608690 h 734969"/>
                  <a:gd name="connsiteX354" fmla="*/ 36007 w 723484"/>
                  <a:gd name="connsiteY354" fmla="*/ 620219 h 734969"/>
                  <a:gd name="connsiteX355" fmla="*/ 35145 w 723484"/>
                  <a:gd name="connsiteY355" fmla="*/ 622478 h 734969"/>
                  <a:gd name="connsiteX356" fmla="*/ 34120 w 723484"/>
                  <a:gd name="connsiteY356" fmla="*/ 624784 h 734969"/>
                  <a:gd name="connsiteX357" fmla="*/ 34120 w 723484"/>
                  <a:gd name="connsiteY357" fmla="*/ 624784 h 734969"/>
                  <a:gd name="connsiteX358" fmla="*/ 33468 w 723484"/>
                  <a:gd name="connsiteY358" fmla="*/ 625995 h 734969"/>
                  <a:gd name="connsiteX359" fmla="*/ 32210 w 723484"/>
                  <a:gd name="connsiteY359" fmla="*/ 627765 h 734969"/>
                  <a:gd name="connsiteX360" fmla="*/ 31931 w 723484"/>
                  <a:gd name="connsiteY360" fmla="*/ 628044 h 734969"/>
                  <a:gd name="connsiteX361" fmla="*/ 27203 w 723484"/>
                  <a:gd name="connsiteY361" fmla="*/ 631934 h 734969"/>
                  <a:gd name="connsiteX362" fmla="*/ 25666 w 723484"/>
                  <a:gd name="connsiteY362" fmla="*/ 633750 h 734969"/>
                  <a:gd name="connsiteX363" fmla="*/ 25642 w 723484"/>
                  <a:gd name="connsiteY363" fmla="*/ 633750 h 734969"/>
                  <a:gd name="connsiteX364" fmla="*/ 24757 w 723484"/>
                  <a:gd name="connsiteY364" fmla="*/ 635381 h 734969"/>
                  <a:gd name="connsiteX365" fmla="*/ 24501 w 723484"/>
                  <a:gd name="connsiteY365" fmla="*/ 637849 h 734969"/>
                  <a:gd name="connsiteX366" fmla="*/ 25084 w 723484"/>
                  <a:gd name="connsiteY366" fmla="*/ 639084 h 734969"/>
                  <a:gd name="connsiteX367" fmla="*/ 26295 w 723484"/>
                  <a:gd name="connsiteY367" fmla="*/ 640248 h 734969"/>
                  <a:gd name="connsiteX368" fmla="*/ 26318 w 723484"/>
                  <a:gd name="connsiteY368" fmla="*/ 640248 h 734969"/>
                  <a:gd name="connsiteX369" fmla="*/ 26621 w 723484"/>
                  <a:gd name="connsiteY369" fmla="*/ 640458 h 734969"/>
                  <a:gd name="connsiteX370" fmla="*/ 26970 w 723484"/>
                  <a:gd name="connsiteY370" fmla="*/ 640667 h 734969"/>
                  <a:gd name="connsiteX371" fmla="*/ 27832 w 723484"/>
                  <a:gd name="connsiteY371" fmla="*/ 641296 h 734969"/>
                  <a:gd name="connsiteX372" fmla="*/ 28670 w 723484"/>
                  <a:gd name="connsiteY372" fmla="*/ 641949 h 734969"/>
                  <a:gd name="connsiteX373" fmla="*/ 28693 w 723484"/>
                  <a:gd name="connsiteY373" fmla="*/ 641949 h 734969"/>
                  <a:gd name="connsiteX374" fmla="*/ 30114 w 723484"/>
                  <a:gd name="connsiteY374" fmla="*/ 643346 h 734969"/>
                  <a:gd name="connsiteX375" fmla="*/ 31908 w 723484"/>
                  <a:gd name="connsiteY375" fmla="*/ 645419 h 734969"/>
                  <a:gd name="connsiteX376" fmla="*/ 33584 w 723484"/>
                  <a:gd name="connsiteY376" fmla="*/ 647282 h 734969"/>
                  <a:gd name="connsiteX377" fmla="*/ 44624 w 723484"/>
                  <a:gd name="connsiteY377" fmla="*/ 647445 h 734969"/>
                  <a:gd name="connsiteX378" fmla="*/ 49165 w 723484"/>
                  <a:gd name="connsiteY378" fmla="*/ 644767 h 734969"/>
                  <a:gd name="connsiteX379" fmla="*/ 49911 w 723484"/>
                  <a:gd name="connsiteY379" fmla="*/ 643928 h 734969"/>
                  <a:gd name="connsiteX380" fmla="*/ 50353 w 723484"/>
                  <a:gd name="connsiteY380" fmla="*/ 643160 h 734969"/>
                  <a:gd name="connsiteX381" fmla="*/ 50516 w 723484"/>
                  <a:gd name="connsiteY381" fmla="*/ 642717 h 734969"/>
                  <a:gd name="connsiteX382" fmla="*/ 50586 w 723484"/>
                  <a:gd name="connsiteY382" fmla="*/ 642531 h 734969"/>
                  <a:gd name="connsiteX383" fmla="*/ 50679 w 723484"/>
                  <a:gd name="connsiteY383" fmla="*/ 642251 h 734969"/>
                  <a:gd name="connsiteX384" fmla="*/ 51029 w 723484"/>
                  <a:gd name="connsiteY384" fmla="*/ 641576 h 734969"/>
                  <a:gd name="connsiteX385" fmla="*/ 51145 w 723484"/>
                  <a:gd name="connsiteY385" fmla="*/ 641460 h 734969"/>
                  <a:gd name="connsiteX386" fmla="*/ 60694 w 723484"/>
                  <a:gd name="connsiteY386" fmla="*/ 641529 h 734969"/>
                  <a:gd name="connsiteX387" fmla="*/ 79210 w 723484"/>
                  <a:gd name="connsiteY387" fmla="*/ 643323 h 734969"/>
                  <a:gd name="connsiteX388" fmla="*/ 79769 w 723484"/>
                  <a:gd name="connsiteY388" fmla="*/ 643509 h 734969"/>
                  <a:gd name="connsiteX389" fmla="*/ 81352 w 723484"/>
                  <a:gd name="connsiteY389" fmla="*/ 644301 h 734969"/>
                  <a:gd name="connsiteX390" fmla="*/ 83332 w 723484"/>
                  <a:gd name="connsiteY390" fmla="*/ 645931 h 734969"/>
                  <a:gd name="connsiteX391" fmla="*/ 83961 w 723484"/>
                  <a:gd name="connsiteY391" fmla="*/ 646607 h 734969"/>
                  <a:gd name="connsiteX392" fmla="*/ 84427 w 723484"/>
                  <a:gd name="connsiteY392" fmla="*/ 647165 h 734969"/>
                  <a:gd name="connsiteX393" fmla="*/ 85941 w 723484"/>
                  <a:gd name="connsiteY393" fmla="*/ 649145 h 734969"/>
                  <a:gd name="connsiteX394" fmla="*/ 87105 w 723484"/>
                  <a:gd name="connsiteY394" fmla="*/ 650682 h 734969"/>
                  <a:gd name="connsiteX395" fmla="*/ 89923 w 723484"/>
                  <a:gd name="connsiteY395" fmla="*/ 653710 h 734969"/>
                  <a:gd name="connsiteX396" fmla="*/ 92299 w 723484"/>
                  <a:gd name="connsiteY396" fmla="*/ 655876 h 734969"/>
                  <a:gd name="connsiteX397" fmla="*/ 99379 w 723484"/>
                  <a:gd name="connsiteY397" fmla="*/ 661372 h 734969"/>
                  <a:gd name="connsiteX398" fmla="*/ 103292 w 723484"/>
                  <a:gd name="connsiteY398" fmla="*/ 664144 h 734969"/>
                  <a:gd name="connsiteX399" fmla="*/ 107368 w 723484"/>
                  <a:gd name="connsiteY399" fmla="*/ 667009 h 734969"/>
                  <a:gd name="connsiteX400" fmla="*/ 107391 w 723484"/>
                  <a:gd name="connsiteY400" fmla="*/ 667032 h 734969"/>
                  <a:gd name="connsiteX401" fmla="*/ 116218 w 723484"/>
                  <a:gd name="connsiteY401" fmla="*/ 673553 h 734969"/>
                  <a:gd name="connsiteX402" fmla="*/ 116241 w 723484"/>
                  <a:gd name="connsiteY402" fmla="*/ 673553 h 734969"/>
                  <a:gd name="connsiteX403" fmla="*/ 117382 w 723484"/>
                  <a:gd name="connsiteY403" fmla="*/ 674415 h 734969"/>
                  <a:gd name="connsiteX404" fmla="*/ 121342 w 723484"/>
                  <a:gd name="connsiteY404" fmla="*/ 676697 h 734969"/>
                  <a:gd name="connsiteX405" fmla="*/ 129167 w 723484"/>
                  <a:gd name="connsiteY405" fmla="*/ 679842 h 734969"/>
                  <a:gd name="connsiteX406" fmla="*/ 130332 w 723484"/>
                  <a:gd name="connsiteY406" fmla="*/ 680214 h 734969"/>
                  <a:gd name="connsiteX407" fmla="*/ 133057 w 723484"/>
                  <a:gd name="connsiteY407" fmla="*/ 681006 h 734969"/>
                  <a:gd name="connsiteX408" fmla="*/ 135595 w 723484"/>
                  <a:gd name="connsiteY408" fmla="*/ 681681 h 734969"/>
                  <a:gd name="connsiteX409" fmla="*/ 149709 w 723484"/>
                  <a:gd name="connsiteY409" fmla="*/ 684500 h 734969"/>
                  <a:gd name="connsiteX410" fmla="*/ 153505 w 723484"/>
                  <a:gd name="connsiteY410" fmla="*/ 685059 h 734969"/>
                  <a:gd name="connsiteX411" fmla="*/ 154157 w 723484"/>
                  <a:gd name="connsiteY411" fmla="*/ 685152 h 734969"/>
                  <a:gd name="connsiteX412" fmla="*/ 156230 w 723484"/>
                  <a:gd name="connsiteY412" fmla="*/ 685431 h 734969"/>
                  <a:gd name="connsiteX413" fmla="*/ 156533 w 723484"/>
                  <a:gd name="connsiteY413" fmla="*/ 685501 h 734969"/>
                  <a:gd name="connsiteX414" fmla="*/ 158536 w 723484"/>
                  <a:gd name="connsiteY414" fmla="*/ 685757 h 734969"/>
                  <a:gd name="connsiteX415" fmla="*/ 160213 w 723484"/>
                  <a:gd name="connsiteY415" fmla="*/ 685967 h 734969"/>
                  <a:gd name="connsiteX416" fmla="*/ 160376 w 723484"/>
                  <a:gd name="connsiteY416" fmla="*/ 685967 h 734969"/>
                  <a:gd name="connsiteX417" fmla="*/ 161797 w 723484"/>
                  <a:gd name="connsiteY417" fmla="*/ 686153 h 734969"/>
                  <a:gd name="connsiteX418" fmla="*/ 162914 w 723484"/>
                  <a:gd name="connsiteY418" fmla="*/ 686363 h 734969"/>
                  <a:gd name="connsiteX419" fmla="*/ 170228 w 723484"/>
                  <a:gd name="connsiteY419" fmla="*/ 688552 h 734969"/>
                  <a:gd name="connsiteX420" fmla="*/ 178752 w 723484"/>
                  <a:gd name="connsiteY420" fmla="*/ 691976 h 734969"/>
                  <a:gd name="connsiteX421" fmla="*/ 183596 w 723484"/>
                  <a:gd name="connsiteY421" fmla="*/ 694468 h 734969"/>
                  <a:gd name="connsiteX422" fmla="*/ 185017 w 723484"/>
                  <a:gd name="connsiteY422" fmla="*/ 695353 h 734969"/>
                  <a:gd name="connsiteX423" fmla="*/ 187881 w 723484"/>
                  <a:gd name="connsiteY423" fmla="*/ 697938 h 734969"/>
                  <a:gd name="connsiteX424" fmla="*/ 202252 w 723484"/>
                  <a:gd name="connsiteY424" fmla="*/ 710608 h 734969"/>
                  <a:gd name="connsiteX425" fmla="*/ 211335 w 723484"/>
                  <a:gd name="connsiteY425" fmla="*/ 718294 h 734969"/>
                  <a:gd name="connsiteX426" fmla="*/ 216924 w 723484"/>
                  <a:gd name="connsiteY426" fmla="*/ 726561 h 734969"/>
                  <a:gd name="connsiteX427" fmla="*/ 219183 w 723484"/>
                  <a:gd name="connsiteY427" fmla="*/ 730032 h 734969"/>
                  <a:gd name="connsiteX428" fmla="*/ 220255 w 723484"/>
                  <a:gd name="connsiteY428" fmla="*/ 731616 h 734969"/>
                  <a:gd name="connsiteX429" fmla="*/ 221862 w 723484"/>
                  <a:gd name="connsiteY429" fmla="*/ 733758 h 734969"/>
                  <a:gd name="connsiteX430" fmla="*/ 222840 w 723484"/>
                  <a:gd name="connsiteY430" fmla="*/ 734969 h 734969"/>
                  <a:gd name="connsiteX431" fmla="*/ 226357 w 723484"/>
                  <a:gd name="connsiteY431" fmla="*/ 730870 h 734969"/>
                  <a:gd name="connsiteX432" fmla="*/ 226892 w 723484"/>
                  <a:gd name="connsiteY432" fmla="*/ 729892 h 734969"/>
                  <a:gd name="connsiteX433" fmla="*/ 227102 w 723484"/>
                  <a:gd name="connsiteY433" fmla="*/ 729356 h 734969"/>
                  <a:gd name="connsiteX434" fmla="*/ 227847 w 723484"/>
                  <a:gd name="connsiteY434" fmla="*/ 727097 h 734969"/>
                  <a:gd name="connsiteX435" fmla="*/ 229012 w 723484"/>
                  <a:gd name="connsiteY435" fmla="*/ 712611 h 734969"/>
                  <a:gd name="connsiteX436" fmla="*/ 229221 w 723484"/>
                  <a:gd name="connsiteY436" fmla="*/ 711376 h 734969"/>
                  <a:gd name="connsiteX437" fmla="*/ 229524 w 723484"/>
                  <a:gd name="connsiteY437" fmla="*/ 710142 h 734969"/>
                  <a:gd name="connsiteX438" fmla="*/ 230176 w 723484"/>
                  <a:gd name="connsiteY438" fmla="*/ 708558 h 734969"/>
                  <a:gd name="connsiteX439" fmla="*/ 230176 w 723484"/>
                  <a:gd name="connsiteY439" fmla="*/ 708558 h 734969"/>
                  <a:gd name="connsiteX440" fmla="*/ 231620 w 723484"/>
                  <a:gd name="connsiteY440" fmla="*/ 706392 h 734969"/>
                  <a:gd name="connsiteX441" fmla="*/ 232249 w 723484"/>
                  <a:gd name="connsiteY441" fmla="*/ 705717 h 734969"/>
                  <a:gd name="connsiteX442" fmla="*/ 232901 w 723484"/>
                  <a:gd name="connsiteY442" fmla="*/ 705065 h 734969"/>
                  <a:gd name="connsiteX443" fmla="*/ 239399 w 723484"/>
                  <a:gd name="connsiteY443" fmla="*/ 700640 h 734969"/>
                  <a:gd name="connsiteX444" fmla="*/ 240843 w 723484"/>
                  <a:gd name="connsiteY444" fmla="*/ 699871 h 734969"/>
                  <a:gd name="connsiteX445" fmla="*/ 245315 w 723484"/>
                  <a:gd name="connsiteY445" fmla="*/ 697659 h 734969"/>
                  <a:gd name="connsiteX446" fmla="*/ 248180 w 723484"/>
                  <a:gd name="connsiteY446" fmla="*/ 696238 h 734969"/>
                  <a:gd name="connsiteX447" fmla="*/ 250765 w 723484"/>
                  <a:gd name="connsiteY447" fmla="*/ 694794 h 734969"/>
                  <a:gd name="connsiteX448" fmla="*/ 253956 w 723484"/>
                  <a:gd name="connsiteY448" fmla="*/ 692511 h 734969"/>
                  <a:gd name="connsiteX449" fmla="*/ 254747 w 723484"/>
                  <a:gd name="connsiteY449" fmla="*/ 691720 h 734969"/>
                  <a:gd name="connsiteX450" fmla="*/ 255423 w 723484"/>
                  <a:gd name="connsiteY450" fmla="*/ 690881 h 734969"/>
                  <a:gd name="connsiteX451" fmla="*/ 255446 w 723484"/>
                  <a:gd name="connsiteY451" fmla="*/ 690881 h 734969"/>
                  <a:gd name="connsiteX452" fmla="*/ 256215 w 723484"/>
                  <a:gd name="connsiteY452" fmla="*/ 689949 h 734969"/>
                  <a:gd name="connsiteX453" fmla="*/ 256890 w 723484"/>
                  <a:gd name="connsiteY453" fmla="*/ 688925 h 734969"/>
                  <a:gd name="connsiteX454" fmla="*/ 257053 w 723484"/>
                  <a:gd name="connsiteY454" fmla="*/ 688715 h 734969"/>
                  <a:gd name="connsiteX455" fmla="*/ 257170 w 723484"/>
                  <a:gd name="connsiteY455" fmla="*/ 688529 h 734969"/>
                  <a:gd name="connsiteX456" fmla="*/ 257426 w 723484"/>
                  <a:gd name="connsiteY456" fmla="*/ 688156 h 734969"/>
                  <a:gd name="connsiteX457" fmla="*/ 257822 w 723484"/>
                  <a:gd name="connsiteY457" fmla="*/ 687388 h 734969"/>
                  <a:gd name="connsiteX458" fmla="*/ 257985 w 723484"/>
                  <a:gd name="connsiteY458" fmla="*/ 687108 h 734969"/>
                  <a:gd name="connsiteX459" fmla="*/ 258427 w 723484"/>
                  <a:gd name="connsiteY459" fmla="*/ 686316 h 734969"/>
                  <a:gd name="connsiteX460" fmla="*/ 259196 w 723484"/>
                  <a:gd name="connsiteY460" fmla="*/ 684616 h 734969"/>
                  <a:gd name="connsiteX461" fmla="*/ 259452 w 723484"/>
                  <a:gd name="connsiteY461" fmla="*/ 683871 h 734969"/>
                  <a:gd name="connsiteX462" fmla="*/ 259662 w 723484"/>
                  <a:gd name="connsiteY462" fmla="*/ 683498 h 734969"/>
                  <a:gd name="connsiteX463" fmla="*/ 259662 w 723484"/>
                  <a:gd name="connsiteY463" fmla="*/ 683428 h 734969"/>
                  <a:gd name="connsiteX464" fmla="*/ 260058 w 723484"/>
                  <a:gd name="connsiteY464" fmla="*/ 682264 h 734969"/>
                  <a:gd name="connsiteX465" fmla="*/ 262806 w 723484"/>
                  <a:gd name="connsiteY465" fmla="*/ 673087 h 734969"/>
                  <a:gd name="connsiteX466" fmla="*/ 264529 w 723484"/>
                  <a:gd name="connsiteY466" fmla="*/ 668802 h 734969"/>
                  <a:gd name="connsiteX467" fmla="*/ 265461 w 723484"/>
                  <a:gd name="connsiteY467" fmla="*/ 666753 h 734969"/>
                  <a:gd name="connsiteX468" fmla="*/ 265950 w 723484"/>
                  <a:gd name="connsiteY468" fmla="*/ 665704 h 734969"/>
                  <a:gd name="connsiteX469" fmla="*/ 265950 w 723484"/>
                  <a:gd name="connsiteY469" fmla="*/ 665704 h 734969"/>
                  <a:gd name="connsiteX470" fmla="*/ 267114 w 723484"/>
                  <a:gd name="connsiteY470" fmla="*/ 663329 h 734969"/>
                  <a:gd name="connsiteX471" fmla="*/ 276035 w 723484"/>
                  <a:gd name="connsiteY471" fmla="*/ 649774 h 734969"/>
                  <a:gd name="connsiteX472" fmla="*/ 276664 w 723484"/>
                  <a:gd name="connsiteY472" fmla="*/ 649122 h 734969"/>
                  <a:gd name="connsiteX473" fmla="*/ 278387 w 723484"/>
                  <a:gd name="connsiteY473" fmla="*/ 647911 h 734969"/>
                  <a:gd name="connsiteX474" fmla="*/ 280646 w 723484"/>
                  <a:gd name="connsiteY474" fmla="*/ 646933 h 734969"/>
                  <a:gd name="connsiteX475" fmla="*/ 281484 w 723484"/>
                  <a:gd name="connsiteY475" fmla="*/ 646653 h 734969"/>
                  <a:gd name="connsiteX476" fmla="*/ 295179 w 723484"/>
                  <a:gd name="connsiteY476" fmla="*/ 644091 h 734969"/>
                  <a:gd name="connsiteX477" fmla="*/ 296903 w 723484"/>
                  <a:gd name="connsiteY477" fmla="*/ 643881 h 734969"/>
                  <a:gd name="connsiteX478" fmla="*/ 298416 w 723484"/>
                  <a:gd name="connsiteY478" fmla="*/ 643672 h 734969"/>
                  <a:gd name="connsiteX479" fmla="*/ 301048 w 723484"/>
                  <a:gd name="connsiteY479" fmla="*/ 643299 h 734969"/>
                  <a:gd name="connsiteX480" fmla="*/ 308222 w 723484"/>
                  <a:gd name="connsiteY480" fmla="*/ 641972 h 734969"/>
                  <a:gd name="connsiteX481" fmla="*/ 314161 w 723484"/>
                  <a:gd name="connsiteY481" fmla="*/ 640481 h 734969"/>
                  <a:gd name="connsiteX482" fmla="*/ 316327 w 723484"/>
                  <a:gd name="connsiteY482" fmla="*/ 639922 h 734969"/>
                  <a:gd name="connsiteX483" fmla="*/ 318539 w 723484"/>
                  <a:gd name="connsiteY483" fmla="*/ 639363 h 734969"/>
                  <a:gd name="connsiteX484" fmla="*/ 322918 w 723484"/>
                  <a:gd name="connsiteY484" fmla="*/ 638245 h 734969"/>
                  <a:gd name="connsiteX485" fmla="*/ 325107 w 723484"/>
                  <a:gd name="connsiteY485" fmla="*/ 637687 h 734969"/>
                  <a:gd name="connsiteX486" fmla="*/ 328484 w 723484"/>
                  <a:gd name="connsiteY486" fmla="*/ 636894 h 734969"/>
                  <a:gd name="connsiteX487" fmla="*/ 331535 w 723484"/>
                  <a:gd name="connsiteY487" fmla="*/ 636149 h 734969"/>
                  <a:gd name="connsiteX488" fmla="*/ 334190 w 723484"/>
                  <a:gd name="connsiteY488" fmla="*/ 635520 h 734969"/>
                  <a:gd name="connsiteX489" fmla="*/ 334982 w 723484"/>
                  <a:gd name="connsiteY489" fmla="*/ 635334 h 734969"/>
                  <a:gd name="connsiteX490" fmla="*/ 336333 w 723484"/>
                  <a:gd name="connsiteY490" fmla="*/ 635055 h 734969"/>
                  <a:gd name="connsiteX491" fmla="*/ 338545 w 723484"/>
                  <a:gd name="connsiteY491" fmla="*/ 634752 h 734969"/>
                  <a:gd name="connsiteX492" fmla="*/ 358389 w 723484"/>
                  <a:gd name="connsiteY492" fmla="*/ 628487 h 734969"/>
                  <a:gd name="connsiteX493" fmla="*/ 381166 w 723484"/>
                  <a:gd name="connsiteY493" fmla="*/ 634752 h 734969"/>
                  <a:gd name="connsiteX494" fmla="*/ 392346 w 723484"/>
                  <a:gd name="connsiteY494" fmla="*/ 632213 h 734969"/>
                  <a:gd name="connsiteX495" fmla="*/ 393021 w 723484"/>
                  <a:gd name="connsiteY495" fmla="*/ 631445 h 734969"/>
                  <a:gd name="connsiteX496" fmla="*/ 393766 w 723484"/>
                  <a:gd name="connsiteY496" fmla="*/ 630583 h 734969"/>
                  <a:gd name="connsiteX497" fmla="*/ 393790 w 723484"/>
                  <a:gd name="connsiteY497" fmla="*/ 630583 h 734969"/>
                  <a:gd name="connsiteX498" fmla="*/ 394418 w 723484"/>
                  <a:gd name="connsiteY498" fmla="*/ 629931 h 734969"/>
                  <a:gd name="connsiteX499" fmla="*/ 395583 w 723484"/>
                  <a:gd name="connsiteY499" fmla="*/ 628953 h 734969"/>
                  <a:gd name="connsiteX500" fmla="*/ 398168 w 723484"/>
                  <a:gd name="connsiteY500" fmla="*/ 627043 h 734969"/>
                  <a:gd name="connsiteX501" fmla="*/ 399379 w 723484"/>
                  <a:gd name="connsiteY501" fmla="*/ 626274 h 734969"/>
                  <a:gd name="connsiteX502" fmla="*/ 401918 w 723484"/>
                  <a:gd name="connsiteY502" fmla="*/ 624690 h 734969"/>
                  <a:gd name="connsiteX503" fmla="*/ 404643 w 723484"/>
                  <a:gd name="connsiteY503" fmla="*/ 623107 h 734969"/>
                  <a:gd name="connsiteX504" fmla="*/ 407321 w 723484"/>
                  <a:gd name="connsiteY504" fmla="*/ 621570 h 734969"/>
                  <a:gd name="connsiteX505" fmla="*/ 412305 w 723484"/>
                  <a:gd name="connsiteY505" fmla="*/ 618798 h 734969"/>
                  <a:gd name="connsiteX506" fmla="*/ 420759 w 723484"/>
                  <a:gd name="connsiteY506" fmla="*/ 615025 h 734969"/>
                  <a:gd name="connsiteX507" fmla="*/ 422623 w 723484"/>
                  <a:gd name="connsiteY507" fmla="*/ 614559 h 734969"/>
                  <a:gd name="connsiteX508" fmla="*/ 422646 w 723484"/>
                  <a:gd name="connsiteY508" fmla="*/ 614559 h 734969"/>
                  <a:gd name="connsiteX509" fmla="*/ 425790 w 723484"/>
                  <a:gd name="connsiteY509" fmla="*/ 614000 h 734969"/>
                  <a:gd name="connsiteX510" fmla="*/ 428329 w 723484"/>
                  <a:gd name="connsiteY510" fmla="*/ 613651 h 734969"/>
                  <a:gd name="connsiteX511" fmla="*/ 452341 w 723484"/>
                  <a:gd name="connsiteY511" fmla="*/ 613651 h 734969"/>
                  <a:gd name="connsiteX512" fmla="*/ 452783 w 723484"/>
                  <a:gd name="connsiteY512" fmla="*/ 613814 h 734969"/>
                  <a:gd name="connsiteX513" fmla="*/ 453832 w 723484"/>
                  <a:gd name="connsiteY513" fmla="*/ 614094 h 734969"/>
                  <a:gd name="connsiteX514" fmla="*/ 454088 w 723484"/>
                  <a:gd name="connsiteY514" fmla="*/ 614163 h 734969"/>
                  <a:gd name="connsiteX515" fmla="*/ 455904 w 723484"/>
                  <a:gd name="connsiteY515" fmla="*/ 614373 h 734969"/>
                  <a:gd name="connsiteX516" fmla="*/ 462495 w 723484"/>
                  <a:gd name="connsiteY516" fmla="*/ 614094 h 734969"/>
                  <a:gd name="connsiteX517" fmla="*/ 464172 w 723484"/>
                  <a:gd name="connsiteY517" fmla="*/ 613814 h 734969"/>
                  <a:gd name="connsiteX518" fmla="*/ 464196 w 723484"/>
                  <a:gd name="connsiteY518" fmla="*/ 613814 h 734969"/>
                  <a:gd name="connsiteX519" fmla="*/ 470856 w 723484"/>
                  <a:gd name="connsiteY519" fmla="*/ 611625 h 734969"/>
                  <a:gd name="connsiteX520" fmla="*/ 472021 w 723484"/>
                  <a:gd name="connsiteY520" fmla="*/ 611159 h 734969"/>
                  <a:gd name="connsiteX521" fmla="*/ 475701 w 723484"/>
                  <a:gd name="connsiteY521" fmla="*/ 610367 h 734969"/>
                  <a:gd name="connsiteX522" fmla="*/ 475724 w 723484"/>
                  <a:gd name="connsiteY522" fmla="*/ 610367 h 734969"/>
                  <a:gd name="connsiteX523" fmla="*/ 480708 w 723484"/>
                  <a:gd name="connsiteY523" fmla="*/ 610553 h 734969"/>
                  <a:gd name="connsiteX524" fmla="*/ 481058 w 723484"/>
                  <a:gd name="connsiteY524" fmla="*/ 610623 h 734969"/>
                  <a:gd name="connsiteX525" fmla="*/ 482944 w 723484"/>
                  <a:gd name="connsiteY525" fmla="*/ 610996 h 734969"/>
                  <a:gd name="connsiteX526" fmla="*/ 486321 w 723484"/>
                  <a:gd name="connsiteY526" fmla="*/ 611951 h 734969"/>
                  <a:gd name="connsiteX527" fmla="*/ 491119 w 723484"/>
                  <a:gd name="connsiteY527" fmla="*/ 613674 h 734969"/>
                  <a:gd name="connsiteX528" fmla="*/ 492004 w 723484"/>
                  <a:gd name="connsiteY528" fmla="*/ 614024 h 734969"/>
                  <a:gd name="connsiteX529" fmla="*/ 493728 w 723484"/>
                  <a:gd name="connsiteY529" fmla="*/ 614746 h 734969"/>
                  <a:gd name="connsiteX530" fmla="*/ 503603 w 723484"/>
                  <a:gd name="connsiteY530" fmla="*/ 618891 h 734969"/>
                  <a:gd name="connsiteX531" fmla="*/ 512989 w 723484"/>
                  <a:gd name="connsiteY531" fmla="*/ 623223 h 734969"/>
                  <a:gd name="connsiteX532" fmla="*/ 514293 w 723484"/>
                  <a:gd name="connsiteY532" fmla="*/ 623899 h 734969"/>
                  <a:gd name="connsiteX533" fmla="*/ 515643 w 723484"/>
                  <a:gd name="connsiteY533" fmla="*/ 624341 h 734969"/>
                  <a:gd name="connsiteX534" fmla="*/ 517647 w 723484"/>
                  <a:gd name="connsiteY534" fmla="*/ 624434 h 734969"/>
                  <a:gd name="connsiteX535" fmla="*/ 518275 w 723484"/>
                  <a:gd name="connsiteY535" fmla="*/ 624411 h 734969"/>
                  <a:gd name="connsiteX536" fmla="*/ 519580 w 723484"/>
                  <a:gd name="connsiteY536" fmla="*/ 624201 h 734969"/>
                  <a:gd name="connsiteX537" fmla="*/ 524587 w 723484"/>
                  <a:gd name="connsiteY537" fmla="*/ 622618 h 734969"/>
                  <a:gd name="connsiteX538" fmla="*/ 528337 w 723484"/>
                  <a:gd name="connsiteY538" fmla="*/ 620941 h 734969"/>
                  <a:gd name="connsiteX539" fmla="*/ 528360 w 723484"/>
                  <a:gd name="connsiteY539" fmla="*/ 620941 h 734969"/>
                  <a:gd name="connsiteX540" fmla="*/ 530223 w 723484"/>
                  <a:gd name="connsiteY540" fmla="*/ 620009 h 734969"/>
                  <a:gd name="connsiteX541" fmla="*/ 531155 w 723484"/>
                  <a:gd name="connsiteY541" fmla="*/ 619543 h 734969"/>
                  <a:gd name="connsiteX542" fmla="*/ 532948 w 723484"/>
                  <a:gd name="connsiteY542" fmla="*/ 618588 h 734969"/>
                  <a:gd name="connsiteX543" fmla="*/ 532971 w 723484"/>
                  <a:gd name="connsiteY543" fmla="*/ 618588 h 734969"/>
                  <a:gd name="connsiteX544" fmla="*/ 536302 w 723484"/>
                  <a:gd name="connsiteY544" fmla="*/ 616725 h 734969"/>
                  <a:gd name="connsiteX545" fmla="*/ 542078 w 723484"/>
                  <a:gd name="connsiteY545" fmla="*/ 613698 h 734969"/>
                  <a:gd name="connsiteX546" fmla="*/ 553630 w 723484"/>
                  <a:gd name="connsiteY546" fmla="*/ 606338 h 734969"/>
                  <a:gd name="connsiteX547" fmla="*/ 557985 w 723484"/>
                  <a:gd name="connsiteY547" fmla="*/ 603194 h 734969"/>
                  <a:gd name="connsiteX548" fmla="*/ 559429 w 723484"/>
                  <a:gd name="connsiteY548" fmla="*/ 602146 h 734969"/>
                  <a:gd name="connsiteX549" fmla="*/ 560850 w 723484"/>
                  <a:gd name="connsiteY549" fmla="*/ 601098 h 734969"/>
                  <a:gd name="connsiteX550" fmla="*/ 564809 w 723484"/>
                  <a:gd name="connsiteY550" fmla="*/ 598186 h 734969"/>
                  <a:gd name="connsiteX551" fmla="*/ 566206 w 723484"/>
                  <a:gd name="connsiteY551" fmla="*/ 597208 h 734969"/>
                  <a:gd name="connsiteX552" fmla="*/ 568698 w 723484"/>
                  <a:gd name="connsiteY552" fmla="*/ 595298 h 734969"/>
                  <a:gd name="connsiteX553" fmla="*/ 575522 w 723484"/>
                  <a:gd name="connsiteY553" fmla="*/ 589266 h 734969"/>
                  <a:gd name="connsiteX554" fmla="*/ 577106 w 723484"/>
                  <a:gd name="connsiteY554" fmla="*/ 587636 h 734969"/>
                  <a:gd name="connsiteX555" fmla="*/ 579971 w 723484"/>
                  <a:gd name="connsiteY555" fmla="*/ 584259 h 734969"/>
                  <a:gd name="connsiteX556" fmla="*/ 578271 w 723484"/>
                  <a:gd name="connsiteY556" fmla="*/ 571263 h 734969"/>
                  <a:gd name="connsiteX557" fmla="*/ 577199 w 723484"/>
                  <a:gd name="connsiteY557" fmla="*/ 566908 h 734969"/>
                  <a:gd name="connsiteX558" fmla="*/ 574521 w 723484"/>
                  <a:gd name="connsiteY558" fmla="*/ 557801 h 734969"/>
                  <a:gd name="connsiteX559" fmla="*/ 573939 w 723484"/>
                  <a:gd name="connsiteY559" fmla="*/ 555356 h 734969"/>
                  <a:gd name="connsiteX560" fmla="*/ 573776 w 723484"/>
                  <a:gd name="connsiteY560" fmla="*/ 554401 h 734969"/>
                  <a:gd name="connsiteX561" fmla="*/ 573706 w 723484"/>
                  <a:gd name="connsiteY561" fmla="*/ 553958 h 734969"/>
                  <a:gd name="connsiteX562" fmla="*/ 573636 w 723484"/>
                  <a:gd name="connsiteY562" fmla="*/ 553516 h 734969"/>
                  <a:gd name="connsiteX563" fmla="*/ 579575 w 723484"/>
                  <a:gd name="connsiteY563" fmla="*/ 541312 h 734969"/>
                  <a:gd name="connsiteX564" fmla="*/ 579761 w 723484"/>
                  <a:gd name="connsiteY564" fmla="*/ 540846 h 734969"/>
                  <a:gd name="connsiteX565" fmla="*/ 579948 w 723484"/>
                  <a:gd name="connsiteY565" fmla="*/ 537376 h 734969"/>
                  <a:gd name="connsiteX566" fmla="*/ 579854 w 723484"/>
                  <a:gd name="connsiteY566" fmla="*/ 536537 h 734969"/>
                  <a:gd name="connsiteX567" fmla="*/ 579645 w 723484"/>
                  <a:gd name="connsiteY567" fmla="*/ 535186 h 734969"/>
                  <a:gd name="connsiteX568" fmla="*/ 579365 w 723484"/>
                  <a:gd name="connsiteY568" fmla="*/ 533976 h 734969"/>
                  <a:gd name="connsiteX569" fmla="*/ 578829 w 723484"/>
                  <a:gd name="connsiteY569" fmla="*/ 532182 h 734969"/>
                  <a:gd name="connsiteX570" fmla="*/ 578154 w 723484"/>
                  <a:gd name="connsiteY570" fmla="*/ 530552 h 734969"/>
                  <a:gd name="connsiteX571" fmla="*/ 578154 w 723484"/>
                  <a:gd name="connsiteY571" fmla="*/ 530528 h 734969"/>
                  <a:gd name="connsiteX572" fmla="*/ 577362 w 723484"/>
                  <a:gd name="connsiteY572" fmla="*/ 529108 h 734969"/>
                  <a:gd name="connsiteX573" fmla="*/ 577362 w 723484"/>
                  <a:gd name="connsiteY573" fmla="*/ 529084 h 734969"/>
                  <a:gd name="connsiteX574" fmla="*/ 576431 w 723484"/>
                  <a:gd name="connsiteY574" fmla="*/ 527967 h 734969"/>
                  <a:gd name="connsiteX575" fmla="*/ 575755 w 723484"/>
                  <a:gd name="connsiteY575" fmla="*/ 527431 h 734969"/>
                  <a:gd name="connsiteX576" fmla="*/ 575126 w 723484"/>
                  <a:gd name="connsiteY576" fmla="*/ 527058 h 734969"/>
                  <a:gd name="connsiteX577" fmla="*/ 575103 w 723484"/>
                  <a:gd name="connsiteY577" fmla="*/ 527058 h 734969"/>
                  <a:gd name="connsiteX578" fmla="*/ 574078 w 723484"/>
                  <a:gd name="connsiteY578" fmla="*/ 526662 h 734969"/>
                  <a:gd name="connsiteX579" fmla="*/ 572937 w 723484"/>
                  <a:gd name="connsiteY579" fmla="*/ 526313 h 734969"/>
                  <a:gd name="connsiteX580" fmla="*/ 570468 w 723484"/>
                  <a:gd name="connsiteY580" fmla="*/ 525731 h 734969"/>
                  <a:gd name="connsiteX581" fmla="*/ 569537 w 723484"/>
                  <a:gd name="connsiteY581" fmla="*/ 525521 h 734969"/>
                  <a:gd name="connsiteX582" fmla="*/ 561478 w 723484"/>
                  <a:gd name="connsiteY582" fmla="*/ 521096 h 734969"/>
                  <a:gd name="connsiteX583" fmla="*/ 561874 w 723484"/>
                  <a:gd name="connsiteY583" fmla="*/ 509614 h 734969"/>
                  <a:gd name="connsiteX584" fmla="*/ 562992 w 723484"/>
                  <a:gd name="connsiteY584" fmla="*/ 507844 h 734969"/>
                  <a:gd name="connsiteX585" fmla="*/ 566090 w 723484"/>
                  <a:gd name="connsiteY585" fmla="*/ 502534 h 734969"/>
                  <a:gd name="connsiteX586" fmla="*/ 568489 w 723484"/>
                  <a:gd name="connsiteY586" fmla="*/ 498854 h 734969"/>
                  <a:gd name="connsiteX587" fmla="*/ 570748 w 723484"/>
                  <a:gd name="connsiteY587" fmla="*/ 496292 h 734969"/>
                  <a:gd name="connsiteX588" fmla="*/ 581275 w 723484"/>
                  <a:gd name="connsiteY588" fmla="*/ 486277 h 734969"/>
                  <a:gd name="connsiteX589" fmla="*/ 581997 w 723484"/>
                  <a:gd name="connsiteY589" fmla="*/ 485555 h 734969"/>
                  <a:gd name="connsiteX590" fmla="*/ 583767 w 723484"/>
                  <a:gd name="connsiteY590" fmla="*/ 483576 h 734969"/>
                  <a:gd name="connsiteX591" fmla="*/ 584536 w 723484"/>
                  <a:gd name="connsiteY591" fmla="*/ 482737 h 734969"/>
                  <a:gd name="connsiteX592" fmla="*/ 585328 w 723484"/>
                  <a:gd name="connsiteY592" fmla="*/ 481945 h 734969"/>
                  <a:gd name="connsiteX593" fmla="*/ 587121 w 723484"/>
                  <a:gd name="connsiteY593" fmla="*/ 480455 h 734969"/>
                  <a:gd name="connsiteX594" fmla="*/ 588099 w 723484"/>
                  <a:gd name="connsiteY594" fmla="*/ 479779 h 734969"/>
                  <a:gd name="connsiteX595" fmla="*/ 590102 w 723484"/>
                  <a:gd name="connsiteY595" fmla="*/ 478475 h 734969"/>
                  <a:gd name="connsiteX596" fmla="*/ 590125 w 723484"/>
                  <a:gd name="connsiteY596" fmla="*/ 478475 h 734969"/>
                  <a:gd name="connsiteX597" fmla="*/ 595249 w 723484"/>
                  <a:gd name="connsiteY597" fmla="*/ 475634 h 734969"/>
                  <a:gd name="connsiteX598" fmla="*/ 595272 w 723484"/>
                  <a:gd name="connsiteY598" fmla="*/ 475634 h 734969"/>
                  <a:gd name="connsiteX599" fmla="*/ 596251 w 723484"/>
                  <a:gd name="connsiteY599" fmla="*/ 475075 h 734969"/>
                  <a:gd name="connsiteX600" fmla="*/ 597648 w 723484"/>
                  <a:gd name="connsiteY600" fmla="*/ 474283 h 734969"/>
                  <a:gd name="connsiteX601" fmla="*/ 598882 w 723484"/>
                  <a:gd name="connsiteY601" fmla="*/ 473491 h 734969"/>
                  <a:gd name="connsiteX602" fmla="*/ 599604 w 723484"/>
                  <a:gd name="connsiteY602" fmla="*/ 472839 h 734969"/>
                  <a:gd name="connsiteX603" fmla="*/ 600350 w 723484"/>
                  <a:gd name="connsiteY603" fmla="*/ 471139 h 734969"/>
                  <a:gd name="connsiteX604" fmla="*/ 599814 w 723484"/>
                  <a:gd name="connsiteY604" fmla="*/ 466434 h 734969"/>
                  <a:gd name="connsiteX605" fmla="*/ 599464 w 723484"/>
                  <a:gd name="connsiteY605" fmla="*/ 465409 h 734969"/>
                  <a:gd name="connsiteX606" fmla="*/ 599464 w 723484"/>
                  <a:gd name="connsiteY606" fmla="*/ 465409 h 734969"/>
                  <a:gd name="connsiteX607" fmla="*/ 598673 w 723484"/>
                  <a:gd name="connsiteY607" fmla="*/ 463313 h 734969"/>
                  <a:gd name="connsiteX608" fmla="*/ 596973 w 723484"/>
                  <a:gd name="connsiteY608" fmla="*/ 459703 h 734969"/>
                  <a:gd name="connsiteX609" fmla="*/ 595482 w 723484"/>
                  <a:gd name="connsiteY609" fmla="*/ 456792 h 734969"/>
                  <a:gd name="connsiteX610" fmla="*/ 594364 w 723484"/>
                  <a:gd name="connsiteY610" fmla="*/ 454696 h 734969"/>
                  <a:gd name="connsiteX611" fmla="*/ 593805 w 723484"/>
                  <a:gd name="connsiteY611" fmla="*/ 453671 h 734969"/>
                  <a:gd name="connsiteX612" fmla="*/ 578224 w 723484"/>
                  <a:gd name="connsiteY612" fmla="*/ 432570 h 734969"/>
                  <a:gd name="connsiteX613" fmla="*/ 576990 w 723484"/>
                  <a:gd name="connsiteY613" fmla="*/ 431150 h 734969"/>
                  <a:gd name="connsiteX614" fmla="*/ 575033 w 723484"/>
                  <a:gd name="connsiteY614" fmla="*/ 428564 h 734969"/>
                  <a:gd name="connsiteX615" fmla="*/ 574474 w 723484"/>
                  <a:gd name="connsiteY615" fmla="*/ 427679 h 734969"/>
                  <a:gd name="connsiteX616" fmla="*/ 573589 w 723484"/>
                  <a:gd name="connsiteY616" fmla="*/ 426002 h 734969"/>
                  <a:gd name="connsiteX617" fmla="*/ 573240 w 723484"/>
                  <a:gd name="connsiteY617" fmla="*/ 425234 h 734969"/>
                  <a:gd name="connsiteX618" fmla="*/ 572797 w 723484"/>
                  <a:gd name="connsiteY618" fmla="*/ 423999 h 734969"/>
                  <a:gd name="connsiteX619" fmla="*/ 571004 w 723484"/>
                  <a:gd name="connsiteY619" fmla="*/ 415755 h 734969"/>
                  <a:gd name="connsiteX620" fmla="*/ 570911 w 723484"/>
                  <a:gd name="connsiteY620" fmla="*/ 412471 h 734969"/>
                  <a:gd name="connsiteX621" fmla="*/ 571633 w 723484"/>
                  <a:gd name="connsiteY621" fmla="*/ 411516 h 734969"/>
                  <a:gd name="connsiteX622" fmla="*/ 572471 w 723484"/>
                  <a:gd name="connsiteY622" fmla="*/ 410794 h 734969"/>
                  <a:gd name="connsiteX623" fmla="*/ 572495 w 723484"/>
                  <a:gd name="connsiteY623" fmla="*/ 410794 h 734969"/>
                  <a:gd name="connsiteX624" fmla="*/ 574102 w 723484"/>
                  <a:gd name="connsiteY624" fmla="*/ 409583 h 734969"/>
                  <a:gd name="connsiteX625" fmla="*/ 574125 w 723484"/>
                  <a:gd name="connsiteY625" fmla="*/ 409583 h 734969"/>
                  <a:gd name="connsiteX626" fmla="*/ 574591 w 723484"/>
                  <a:gd name="connsiteY626" fmla="*/ 409210 h 734969"/>
                  <a:gd name="connsiteX627" fmla="*/ 576081 w 723484"/>
                  <a:gd name="connsiteY627" fmla="*/ 407859 h 734969"/>
                  <a:gd name="connsiteX628" fmla="*/ 577129 w 723484"/>
                  <a:gd name="connsiteY628" fmla="*/ 406648 h 734969"/>
                  <a:gd name="connsiteX629" fmla="*/ 578201 w 723484"/>
                  <a:gd name="connsiteY629" fmla="*/ 405204 h 734969"/>
                  <a:gd name="connsiteX630" fmla="*/ 580180 w 723484"/>
                  <a:gd name="connsiteY630" fmla="*/ 398706 h 734969"/>
                  <a:gd name="connsiteX631" fmla="*/ 579878 w 723484"/>
                  <a:gd name="connsiteY631" fmla="*/ 397472 h 734969"/>
                  <a:gd name="connsiteX632" fmla="*/ 579622 w 723484"/>
                  <a:gd name="connsiteY632" fmla="*/ 396610 h 734969"/>
                  <a:gd name="connsiteX633" fmla="*/ 579249 w 723484"/>
                  <a:gd name="connsiteY633" fmla="*/ 395376 h 734969"/>
                  <a:gd name="connsiteX634" fmla="*/ 578876 w 723484"/>
                  <a:gd name="connsiteY634" fmla="*/ 393978 h 734969"/>
                  <a:gd name="connsiteX635" fmla="*/ 578620 w 723484"/>
                  <a:gd name="connsiteY635" fmla="*/ 392814 h 734969"/>
                  <a:gd name="connsiteX636" fmla="*/ 578178 w 723484"/>
                  <a:gd name="connsiteY636" fmla="*/ 388366 h 734969"/>
                  <a:gd name="connsiteX637" fmla="*/ 578294 w 723484"/>
                  <a:gd name="connsiteY637" fmla="*/ 385082 h 734969"/>
                  <a:gd name="connsiteX638" fmla="*/ 578294 w 723484"/>
                  <a:gd name="connsiteY638" fmla="*/ 385082 h 734969"/>
                  <a:gd name="connsiteX639" fmla="*/ 578597 w 723484"/>
                  <a:gd name="connsiteY639" fmla="*/ 382124 h 734969"/>
                  <a:gd name="connsiteX640" fmla="*/ 582393 w 723484"/>
                  <a:gd name="connsiteY640" fmla="*/ 370316 h 734969"/>
                  <a:gd name="connsiteX641" fmla="*/ 584885 w 723484"/>
                  <a:gd name="connsiteY641" fmla="*/ 368453 h 734969"/>
                  <a:gd name="connsiteX642" fmla="*/ 587377 w 723484"/>
                  <a:gd name="connsiteY642" fmla="*/ 367893 h 734969"/>
                  <a:gd name="connsiteX643" fmla="*/ 589194 w 723484"/>
                  <a:gd name="connsiteY643" fmla="*/ 367707 h 734969"/>
                  <a:gd name="connsiteX644" fmla="*/ 592850 w 723484"/>
                  <a:gd name="connsiteY644" fmla="*/ 367637 h 734969"/>
                  <a:gd name="connsiteX645" fmla="*/ 593922 w 723484"/>
                  <a:gd name="connsiteY645" fmla="*/ 367661 h 734969"/>
                  <a:gd name="connsiteX646" fmla="*/ 594783 w 723484"/>
                  <a:gd name="connsiteY646" fmla="*/ 367684 h 734969"/>
                  <a:gd name="connsiteX647" fmla="*/ 595412 w 723484"/>
                  <a:gd name="connsiteY647" fmla="*/ 367684 h 734969"/>
                  <a:gd name="connsiteX648" fmla="*/ 597951 w 723484"/>
                  <a:gd name="connsiteY648" fmla="*/ 367381 h 734969"/>
                  <a:gd name="connsiteX649" fmla="*/ 599208 w 723484"/>
                  <a:gd name="connsiteY649" fmla="*/ 367171 h 734969"/>
                  <a:gd name="connsiteX650" fmla="*/ 601980 w 723484"/>
                  <a:gd name="connsiteY650" fmla="*/ 366613 h 734969"/>
                  <a:gd name="connsiteX651" fmla="*/ 605893 w 723484"/>
                  <a:gd name="connsiteY651" fmla="*/ 365774 h 734969"/>
                  <a:gd name="connsiteX652" fmla="*/ 616303 w 723484"/>
                  <a:gd name="connsiteY652" fmla="*/ 363515 h 734969"/>
                  <a:gd name="connsiteX653" fmla="*/ 624571 w 723484"/>
                  <a:gd name="connsiteY653" fmla="*/ 360930 h 734969"/>
                  <a:gd name="connsiteX654" fmla="*/ 626784 w 723484"/>
                  <a:gd name="connsiteY654" fmla="*/ 359719 h 734969"/>
                  <a:gd name="connsiteX655" fmla="*/ 628647 w 723484"/>
                  <a:gd name="connsiteY655" fmla="*/ 358414 h 734969"/>
                  <a:gd name="connsiteX656" fmla="*/ 628670 w 723484"/>
                  <a:gd name="connsiteY656" fmla="*/ 358414 h 734969"/>
                  <a:gd name="connsiteX657" fmla="*/ 629555 w 723484"/>
                  <a:gd name="connsiteY657" fmla="*/ 357692 h 734969"/>
                  <a:gd name="connsiteX658" fmla="*/ 630231 w 723484"/>
                  <a:gd name="connsiteY658" fmla="*/ 357157 h 734969"/>
                  <a:gd name="connsiteX659" fmla="*/ 632420 w 723484"/>
                  <a:gd name="connsiteY659" fmla="*/ 355457 h 734969"/>
                  <a:gd name="connsiteX660" fmla="*/ 633212 w 723484"/>
                  <a:gd name="connsiteY660" fmla="*/ 354781 h 734969"/>
                  <a:gd name="connsiteX661" fmla="*/ 634237 w 723484"/>
                  <a:gd name="connsiteY661" fmla="*/ 353267 h 734969"/>
                  <a:gd name="connsiteX662" fmla="*/ 634493 w 723484"/>
                  <a:gd name="connsiteY662" fmla="*/ 352475 h 734969"/>
                  <a:gd name="connsiteX663" fmla="*/ 634493 w 723484"/>
                  <a:gd name="connsiteY663" fmla="*/ 352406 h 734969"/>
                  <a:gd name="connsiteX664" fmla="*/ 634493 w 723484"/>
                  <a:gd name="connsiteY664" fmla="*/ 350240 h 734969"/>
                  <a:gd name="connsiteX665" fmla="*/ 634283 w 723484"/>
                  <a:gd name="connsiteY665" fmla="*/ 349215 h 734969"/>
                  <a:gd name="connsiteX666" fmla="*/ 633981 w 723484"/>
                  <a:gd name="connsiteY666" fmla="*/ 348260 h 734969"/>
                  <a:gd name="connsiteX667" fmla="*/ 632630 w 723484"/>
                  <a:gd name="connsiteY667" fmla="*/ 345302 h 734969"/>
                  <a:gd name="connsiteX668" fmla="*/ 632443 w 723484"/>
                  <a:gd name="connsiteY668" fmla="*/ 344906 h 734969"/>
                  <a:gd name="connsiteX669" fmla="*/ 623617 w 723484"/>
                  <a:gd name="connsiteY669" fmla="*/ 331910 h 734969"/>
                  <a:gd name="connsiteX670" fmla="*/ 619518 w 723484"/>
                  <a:gd name="connsiteY670" fmla="*/ 324504 h 734969"/>
                  <a:gd name="connsiteX671" fmla="*/ 616676 w 723484"/>
                  <a:gd name="connsiteY671" fmla="*/ 319264 h 734969"/>
                  <a:gd name="connsiteX672" fmla="*/ 616303 w 723484"/>
                  <a:gd name="connsiteY672" fmla="*/ 318006 h 734969"/>
                  <a:gd name="connsiteX673" fmla="*/ 616396 w 723484"/>
                  <a:gd name="connsiteY673" fmla="*/ 316935 h 734969"/>
                  <a:gd name="connsiteX674" fmla="*/ 617468 w 723484"/>
                  <a:gd name="connsiteY674" fmla="*/ 314839 h 734969"/>
                  <a:gd name="connsiteX675" fmla="*/ 618027 w 723484"/>
                  <a:gd name="connsiteY675" fmla="*/ 314093 h 734969"/>
                  <a:gd name="connsiteX676" fmla="*/ 618493 w 723484"/>
                  <a:gd name="connsiteY676" fmla="*/ 313464 h 734969"/>
                  <a:gd name="connsiteX677" fmla="*/ 619518 w 723484"/>
                  <a:gd name="connsiteY677" fmla="*/ 312230 h 734969"/>
                  <a:gd name="connsiteX678" fmla="*/ 620076 w 723484"/>
                  <a:gd name="connsiteY678" fmla="*/ 311578 h 734969"/>
                  <a:gd name="connsiteX679" fmla="*/ 624455 w 723484"/>
                  <a:gd name="connsiteY679" fmla="*/ 306757 h 734969"/>
                  <a:gd name="connsiteX680" fmla="*/ 625503 w 723484"/>
                  <a:gd name="connsiteY680" fmla="*/ 305499 h 734969"/>
                  <a:gd name="connsiteX681" fmla="*/ 626271 w 723484"/>
                  <a:gd name="connsiteY681" fmla="*/ 304358 h 734969"/>
                  <a:gd name="connsiteX682" fmla="*/ 626574 w 723484"/>
                  <a:gd name="connsiteY682" fmla="*/ 303706 h 734969"/>
                  <a:gd name="connsiteX683" fmla="*/ 626598 w 723484"/>
                  <a:gd name="connsiteY683" fmla="*/ 302192 h 734969"/>
                  <a:gd name="connsiteX684" fmla="*/ 616909 w 723484"/>
                  <a:gd name="connsiteY684" fmla="*/ 287682 h 734969"/>
                  <a:gd name="connsiteX685" fmla="*/ 616886 w 723484"/>
                  <a:gd name="connsiteY685" fmla="*/ 287659 h 734969"/>
                  <a:gd name="connsiteX686" fmla="*/ 616443 w 723484"/>
                  <a:gd name="connsiteY686" fmla="*/ 286518 h 734969"/>
                  <a:gd name="connsiteX687" fmla="*/ 616350 w 723484"/>
                  <a:gd name="connsiteY687" fmla="*/ 284841 h 734969"/>
                  <a:gd name="connsiteX688" fmla="*/ 616373 w 723484"/>
                  <a:gd name="connsiteY688" fmla="*/ 284398 h 734969"/>
                  <a:gd name="connsiteX689" fmla="*/ 616630 w 723484"/>
                  <a:gd name="connsiteY689" fmla="*/ 283420 h 734969"/>
                  <a:gd name="connsiteX690" fmla="*/ 617468 w 723484"/>
                  <a:gd name="connsiteY690" fmla="*/ 281557 h 734969"/>
                  <a:gd name="connsiteX691" fmla="*/ 623803 w 723484"/>
                  <a:gd name="connsiteY691" fmla="*/ 275338 h 734969"/>
                  <a:gd name="connsiteX692" fmla="*/ 625503 w 723484"/>
                  <a:gd name="connsiteY692" fmla="*/ 274384 h 734969"/>
                  <a:gd name="connsiteX693" fmla="*/ 626994 w 723484"/>
                  <a:gd name="connsiteY693" fmla="*/ 273755 h 734969"/>
                  <a:gd name="connsiteX694" fmla="*/ 627529 w 723484"/>
                  <a:gd name="connsiteY694" fmla="*/ 273638 h 734969"/>
                  <a:gd name="connsiteX695" fmla="*/ 628018 w 723484"/>
                  <a:gd name="connsiteY695" fmla="*/ 273522 h 734969"/>
                  <a:gd name="connsiteX696" fmla="*/ 628973 w 723484"/>
                  <a:gd name="connsiteY696" fmla="*/ 273359 h 734969"/>
                  <a:gd name="connsiteX697" fmla="*/ 633724 w 723484"/>
                  <a:gd name="connsiteY697" fmla="*/ 273545 h 734969"/>
                  <a:gd name="connsiteX698" fmla="*/ 634842 w 723484"/>
                  <a:gd name="connsiteY698" fmla="*/ 273708 h 734969"/>
                  <a:gd name="connsiteX699" fmla="*/ 635821 w 723484"/>
                  <a:gd name="connsiteY699" fmla="*/ 273778 h 734969"/>
                  <a:gd name="connsiteX700" fmla="*/ 651355 w 723484"/>
                  <a:gd name="connsiteY700" fmla="*/ 278040 h 734969"/>
                  <a:gd name="connsiteX701" fmla="*/ 660718 w 723484"/>
                  <a:gd name="connsiteY701" fmla="*/ 275944 h 734969"/>
                  <a:gd name="connsiteX702" fmla="*/ 661183 w 723484"/>
                  <a:gd name="connsiteY702" fmla="*/ 275502 h 734969"/>
                  <a:gd name="connsiteX703" fmla="*/ 661347 w 723484"/>
                  <a:gd name="connsiteY703" fmla="*/ 271845 h 734969"/>
                  <a:gd name="connsiteX704" fmla="*/ 657783 w 723484"/>
                  <a:gd name="connsiteY704" fmla="*/ 265580 h 734969"/>
                  <a:gd name="connsiteX705" fmla="*/ 657317 w 723484"/>
                  <a:gd name="connsiteY705" fmla="*/ 264811 h 734969"/>
                  <a:gd name="connsiteX706" fmla="*/ 656875 w 723484"/>
                  <a:gd name="connsiteY706" fmla="*/ 264020 h 734969"/>
                  <a:gd name="connsiteX707" fmla="*/ 656409 w 723484"/>
                  <a:gd name="connsiteY707" fmla="*/ 263181 h 734969"/>
                  <a:gd name="connsiteX708" fmla="*/ 652496 w 723484"/>
                  <a:gd name="connsiteY708" fmla="*/ 255262 h 734969"/>
                  <a:gd name="connsiteX709" fmla="*/ 651867 w 723484"/>
                  <a:gd name="connsiteY709" fmla="*/ 253935 h 734969"/>
                  <a:gd name="connsiteX710" fmla="*/ 651332 w 723484"/>
                  <a:gd name="connsiteY710" fmla="*/ 252770 h 734969"/>
                  <a:gd name="connsiteX711" fmla="*/ 651308 w 723484"/>
                  <a:gd name="connsiteY711" fmla="*/ 251047 h 734969"/>
                  <a:gd name="connsiteX712" fmla="*/ 651402 w 723484"/>
                  <a:gd name="connsiteY712" fmla="*/ 250581 h 734969"/>
                  <a:gd name="connsiteX713" fmla="*/ 651518 w 723484"/>
                  <a:gd name="connsiteY713" fmla="*/ 250092 h 734969"/>
                  <a:gd name="connsiteX714" fmla="*/ 651681 w 723484"/>
                  <a:gd name="connsiteY714" fmla="*/ 249603 h 734969"/>
                  <a:gd name="connsiteX715" fmla="*/ 651844 w 723484"/>
                  <a:gd name="connsiteY715" fmla="*/ 249160 h 734969"/>
                  <a:gd name="connsiteX716" fmla="*/ 655897 w 723484"/>
                  <a:gd name="connsiteY716" fmla="*/ 241009 h 734969"/>
                  <a:gd name="connsiteX717" fmla="*/ 656549 w 723484"/>
                  <a:gd name="connsiteY717" fmla="*/ 239961 h 734969"/>
                  <a:gd name="connsiteX718" fmla="*/ 656549 w 723484"/>
                  <a:gd name="connsiteY718" fmla="*/ 239961 h 734969"/>
                  <a:gd name="connsiteX719" fmla="*/ 657760 w 723484"/>
                  <a:gd name="connsiteY719" fmla="*/ 237981 h 734969"/>
                  <a:gd name="connsiteX720" fmla="*/ 658063 w 723484"/>
                  <a:gd name="connsiteY720" fmla="*/ 237492 h 734969"/>
                  <a:gd name="connsiteX721" fmla="*/ 658063 w 723484"/>
                  <a:gd name="connsiteY721" fmla="*/ 237492 h 734969"/>
                  <a:gd name="connsiteX722" fmla="*/ 658529 w 723484"/>
                  <a:gd name="connsiteY722" fmla="*/ 236724 h 734969"/>
                  <a:gd name="connsiteX723" fmla="*/ 658552 w 723484"/>
                  <a:gd name="connsiteY723" fmla="*/ 236724 h 734969"/>
                  <a:gd name="connsiteX724" fmla="*/ 660555 w 723484"/>
                  <a:gd name="connsiteY724" fmla="*/ 238237 h 734969"/>
                  <a:gd name="connsiteX725" fmla="*/ 661509 w 723484"/>
                  <a:gd name="connsiteY725" fmla="*/ 238959 h 734969"/>
                  <a:gd name="connsiteX726" fmla="*/ 661533 w 723484"/>
                  <a:gd name="connsiteY726" fmla="*/ 238983 h 734969"/>
                  <a:gd name="connsiteX727" fmla="*/ 663210 w 723484"/>
                  <a:gd name="connsiteY727" fmla="*/ 240217 h 734969"/>
                  <a:gd name="connsiteX728" fmla="*/ 663233 w 723484"/>
                  <a:gd name="connsiteY728" fmla="*/ 240240 h 734969"/>
                  <a:gd name="connsiteX729" fmla="*/ 665050 w 723484"/>
                  <a:gd name="connsiteY729" fmla="*/ 241638 h 734969"/>
                  <a:gd name="connsiteX730" fmla="*/ 672433 w 723484"/>
                  <a:gd name="connsiteY730" fmla="*/ 247670 h 734969"/>
                  <a:gd name="connsiteX731" fmla="*/ 672689 w 723484"/>
                  <a:gd name="connsiteY731" fmla="*/ 247926 h 734969"/>
                  <a:gd name="connsiteX732" fmla="*/ 672875 w 723484"/>
                  <a:gd name="connsiteY732" fmla="*/ 248136 h 734969"/>
                  <a:gd name="connsiteX733" fmla="*/ 672898 w 723484"/>
                  <a:gd name="connsiteY733" fmla="*/ 248136 h 734969"/>
                  <a:gd name="connsiteX734" fmla="*/ 673644 w 723484"/>
                  <a:gd name="connsiteY734" fmla="*/ 249067 h 734969"/>
                  <a:gd name="connsiteX735" fmla="*/ 673667 w 723484"/>
                  <a:gd name="connsiteY735" fmla="*/ 249091 h 734969"/>
                  <a:gd name="connsiteX736" fmla="*/ 674715 w 723484"/>
                  <a:gd name="connsiteY736" fmla="*/ 250302 h 734969"/>
                  <a:gd name="connsiteX737" fmla="*/ 676112 w 723484"/>
                  <a:gd name="connsiteY737" fmla="*/ 251816 h 734969"/>
                  <a:gd name="connsiteX738" fmla="*/ 679583 w 723484"/>
                  <a:gd name="connsiteY738" fmla="*/ 255425 h 734969"/>
                  <a:gd name="connsiteX739" fmla="*/ 681655 w 723484"/>
                  <a:gd name="connsiteY739" fmla="*/ 257498 h 734969"/>
                  <a:gd name="connsiteX740" fmla="*/ 682773 w 723484"/>
                  <a:gd name="connsiteY740" fmla="*/ 258616 h 734969"/>
                  <a:gd name="connsiteX741" fmla="*/ 686383 w 723484"/>
                  <a:gd name="connsiteY741" fmla="*/ 262040 h 734969"/>
                  <a:gd name="connsiteX742" fmla="*/ 689947 w 723484"/>
                  <a:gd name="connsiteY742" fmla="*/ 264485 h 734969"/>
                  <a:gd name="connsiteX743" fmla="*/ 695420 w 723484"/>
                  <a:gd name="connsiteY743" fmla="*/ 263437 h 734969"/>
                  <a:gd name="connsiteX744" fmla="*/ 695443 w 723484"/>
                  <a:gd name="connsiteY744" fmla="*/ 263437 h 734969"/>
                  <a:gd name="connsiteX745" fmla="*/ 699822 w 723484"/>
                  <a:gd name="connsiteY745" fmla="*/ 262017 h 734969"/>
                  <a:gd name="connsiteX746" fmla="*/ 700614 w 723484"/>
                  <a:gd name="connsiteY746" fmla="*/ 262040 h 734969"/>
                  <a:gd name="connsiteX747" fmla="*/ 701499 w 723484"/>
                  <a:gd name="connsiteY747" fmla="*/ 262063 h 734969"/>
                  <a:gd name="connsiteX748" fmla="*/ 703385 w 723484"/>
                  <a:gd name="connsiteY748" fmla="*/ 262180 h 734969"/>
                  <a:gd name="connsiteX749" fmla="*/ 705062 w 723484"/>
                  <a:gd name="connsiteY749" fmla="*/ 262343 h 734969"/>
                  <a:gd name="connsiteX750" fmla="*/ 708439 w 723484"/>
                  <a:gd name="connsiteY750" fmla="*/ 262715 h 734969"/>
                  <a:gd name="connsiteX751" fmla="*/ 710046 w 723484"/>
                  <a:gd name="connsiteY751" fmla="*/ 262925 h 734969"/>
                  <a:gd name="connsiteX752" fmla="*/ 710698 w 723484"/>
                  <a:gd name="connsiteY752" fmla="*/ 263018 h 734969"/>
                  <a:gd name="connsiteX753" fmla="*/ 711863 w 723484"/>
                  <a:gd name="connsiteY753" fmla="*/ 263181 h 734969"/>
                  <a:gd name="connsiteX754" fmla="*/ 711886 w 723484"/>
                  <a:gd name="connsiteY754" fmla="*/ 263181 h 734969"/>
                  <a:gd name="connsiteX755" fmla="*/ 713936 w 723484"/>
                  <a:gd name="connsiteY755" fmla="*/ 263484 h 734969"/>
                  <a:gd name="connsiteX756" fmla="*/ 713959 w 723484"/>
                  <a:gd name="connsiteY756" fmla="*/ 263484 h 734969"/>
                  <a:gd name="connsiteX757" fmla="*/ 715100 w 723484"/>
                  <a:gd name="connsiteY757" fmla="*/ 263670 h 734969"/>
                  <a:gd name="connsiteX758" fmla="*/ 715123 w 723484"/>
                  <a:gd name="connsiteY758" fmla="*/ 263670 h 734969"/>
                  <a:gd name="connsiteX759" fmla="*/ 716078 w 723484"/>
                  <a:gd name="connsiteY759" fmla="*/ 263833 h 734969"/>
                  <a:gd name="connsiteX760" fmla="*/ 716148 w 723484"/>
                  <a:gd name="connsiteY760" fmla="*/ 263833 h 734969"/>
                  <a:gd name="connsiteX761" fmla="*/ 715799 w 723484"/>
                  <a:gd name="connsiteY761" fmla="*/ 261248 h 734969"/>
                  <a:gd name="connsiteX762" fmla="*/ 715799 w 723484"/>
                  <a:gd name="connsiteY762" fmla="*/ 261248 h 734969"/>
                  <a:gd name="connsiteX763" fmla="*/ 715356 w 723484"/>
                  <a:gd name="connsiteY763" fmla="*/ 260479 h 734969"/>
                  <a:gd name="connsiteX764" fmla="*/ 714285 w 723484"/>
                  <a:gd name="connsiteY764" fmla="*/ 258989 h 734969"/>
                  <a:gd name="connsiteX765" fmla="*/ 713703 w 723484"/>
                  <a:gd name="connsiteY765" fmla="*/ 258267 h 734969"/>
                  <a:gd name="connsiteX766" fmla="*/ 713703 w 723484"/>
                  <a:gd name="connsiteY766" fmla="*/ 258267 h 734969"/>
                  <a:gd name="connsiteX767" fmla="*/ 712771 w 723484"/>
                  <a:gd name="connsiteY767" fmla="*/ 257149 h 734969"/>
                  <a:gd name="connsiteX768" fmla="*/ 712305 w 723484"/>
                  <a:gd name="connsiteY768" fmla="*/ 256590 h 734969"/>
                  <a:gd name="connsiteX769" fmla="*/ 711583 w 723484"/>
                  <a:gd name="connsiteY769" fmla="*/ 255635 h 734969"/>
                  <a:gd name="connsiteX770" fmla="*/ 711560 w 723484"/>
                  <a:gd name="connsiteY770" fmla="*/ 255612 h 734969"/>
                  <a:gd name="connsiteX771" fmla="*/ 711374 w 723484"/>
                  <a:gd name="connsiteY771" fmla="*/ 255262 h 734969"/>
                  <a:gd name="connsiteX772" fmla="*/ 711094 w 723484"/>
                  <a:gd name="connsiteY772" fmla="*/ 254331 h 734969"/>
                  <a:gd name="connsiteX773" fmla="*/ 711094 w 723484"/>
                  <a:gd name="connsiteY773" fmla="*/ 221701 h 734969"/>
                  <a:gd name="connsiteX774" fmla="*/ 712026 w 723484"/>
                  <a:gd name="connsiteY774" fmla="*/ 216368 h 734969"/>
                  <a:gd name="connsiteX775" fmla="*/ 712049 w 723484"/>
                  <a:gd name="connsiteY775" fmla="*/ 216345 h 734969"/>
                  <a:gd name="connsiteX776" fmla="*/ 712701 w 723484"/>
                  <a:gd name="connsiteY776" fmla="*/ 215366 h 734969"/>
                  <a:gd name="connsiteX777" fmla="*/ 714960 w 723484"/>
                  <a:gd name="connsiteY777" fmla="*/ 213853 h 734969"/>
                  <a:gd name="connsiteX778" fmla="*/ 715613 w 723484"/>
                  <a:gd name="connsiteY778" fmla="*/ 213643 h 734969"/>
                  <a:gd name="connsiteX779" fmla="*/ 718920 w 723484"/>
                  <a:gd name="connsiteY779" fmla="*/ 212246 h 734969"/>
                  <a:gd name="connsiteX780" fmla="*/ 719642 w 723484"/>
                  <a:gd name="connsiteY780" fmla="*/ 211593 h 734969"/>
                  <a:gd name="connsiteX781" fmla="*/ 719921 w 723484"/>
                  <a:gd name="connsiteY781" fmla="*/ 211244 h 734969"/>
                  <a:gd name="connsiteX782" fmla="*/ 720294 w 723484"/>
                  <a:gd name="connsiteY782" fmla="*/ 210476 h 734969"/>
                  <a:gd name="connsiteX783" fmla="*/ 720457 w 723484"/>
                  <a:gd name="connsiteY783" fmla="*/ 209847 h 734969"/>
                  <a:gd name="connsiteX784" fmla="*/ 720434 w 723484"/>
                  <a:gd name="connsiteY784" fmla="*/ 208240 h 734969"/>
                  <a:gd name="connsiteX785" fmla="*/ 720177 w 723484"/>
                  <a:gd name="connsiteY785" fmla="*/ 207261 h 734969"/>
                  <a:gd name="connsiteX786" fmla="*/ 720177 w 723484"/>
                  <a:gd name="connsiteY786" fmla="*/ 207261 h 734969"/>
                  <a:gd name="connsiteX787" fmla="*/ 718105 w 723484"/>
                  <a:gd name="connsiteY787" fmla="*/ 203791 h 734969"/>
                  <a:gd name="connsiteX788" fmla="*/ 717429 w 723484"/>
                  <a:gd name="connsiteY788" fmla="*/ 203139 h 734969"/>
                  <a:gd name="connsiteX789" fmla="*/ 716707 w 723484"/>
                  <a:gd name="connsiteY789" fmla="*/ 202650 h 734969"/>
                  <a:gd name="connsiteX790" fmla="*/ 716684 w 723484"/>
                  <a:gd name="connsiteY790" fmla="*/ 202627 h 734969"/>
                  <a:gd name="connsiteX791" fmla="*/ 715449 w 723484"/>
                  <a:gd name="connsiteY791" fmla="*/ 201835 h 734969"/>
                  <a:gd name="connsiteX792" fmla="*/ 713726 w 723484"/>
                  <a:gd name="connsiteY792" fmla="*/ 200624 h 734969"/>
                  <a:gd name="connsiteX793" fmla="*/ 712329 w 723484"/>
                  <a:gd name="connsiteY793" fmla="*/ 199646 h 734969"/>
                  <a:gd name="connsiteX794" fmla="*/ 705202 w 723484"/>
                  <a:gd name="connsiteY794" fmla="*/ 194568 h 734969"/>
                  <a:gd name="connsiteX795" fmla="*/ 700194 w 723484"/>
                  <a:gd name="connsiteY795" fmla="*/ 191052 h 734969"/>
                  <a:gd name="connsiteX796" fmla="*/ 694884 w 723484"/>
                  <a:gd name="connsiteY796" fmla="*/ 187488 h 734969"/>
                  <a:gd name="connsiteX797" fmla="*/ 694861 w 723484"/>
                  <a:gd name="connsiteY797" fmla="*/ 187465 h 734969"/>
                  <a:gd name="connsiteX798" fmla="*/ 693510 w 723484"/>
                  <a:gd name="connsiteY798" fmla="*/ 186440 h 734969"/>
                  <a:gd name="connsiteX799" fmla="*/ 692928 w 723484"/>
                  <a:gd name="connsiteY799" fmla="*/ 185858 h 734969"/>
                  <a:gd name="connsiteX800" fmla="*/ 692369 w 723484"/>
                  <a:gd name="connsiteY800" fmla="*/ 185276 h 734969"/>
                  <a:gd name="connsiteX801" fmla="*/ 690389 w 723484"/>
                  <a:gd name="connsiteY801" fmla="*/ 170160 h 734969"/>
                  <a:gd name="connsiteX802" fmla="*/ 691135 w 723484"/>
                  <a:gd name="connsiteY802" fmla="*/ 167296 h 734969"/>
                  <a:gd name="connsiteX803" fmla="*/ 692299 w 723484"/>
                  <a:gd name="connsiteY803" fmla="*/ 163336 h 734969"/>
                  <a:gd name="connsiteX804" fmla="*/ 692602 w 723484"/>
                  <a:gd name="connsiteY804" fmla="*/ 162218 h 734969"/>
                  <a:gd name="connsiteX805" fmla="*/ 692765 w 723484"/>
                  <a:gd name="connsiteY805" fmla="*/ 161636 h 734969"/>
                  <a:gd name="connsiteX806" fmla="*/ 693044 w 723484"/>
                  <a:gd name="connsiteY806" fmla="*/ 160285 h 734969"/>
                  <a:gd name="connsiteX807" fmla="*/ 693207 w 723484"/>
                  <a:gd name="connsiteY807" fmla="*/ 159517 h 734969"/>
                  <a:gd name="connsiteX808" fmla="*/ 693976 w 723484"/>
                  <a:gd name="connsiteY808" fmla="*/ 154766 h 734969"/>
                  <a:gd name="connsiteX809" fmla="*/ 694279 w 723484"/>
                  <a:gd name="connsiteY809" fmla="*/ 152413 h 734969"/>
                  <a:gd name="connsiteX810" fmla="*/ 694535 w 723484"/>
                  <a:gd name="connsiteY810" fmla="*/ 150154 h 734969"/>
                  <a:gd name="connsiteX811" fmla="*/ 694698 w 723484"/>
                  <a:gd name="connsiteY811" fmla="*/ 148361 h 734969"/>
                  <a:gd name="connsiteX812" fmla="*/ 694861 w 723484"/>
                  <a:gd name="connsiteY812" fmla="*/ 146567 h 734969"/>
                  <a:gd name="connsiteX813" fmla="*/ 694954 w 723484"/>
                  <a:gd name="connsiteY813" fmla="*/ 141071 h 734969"/>
                  <a:gd name="connsiteX814" fmla="*/ 694884 w 723484"/>
                  <a:gd name="connsiteY814" fmla="*/ 139767 h 734969"/>
                  <a:gd name="connsiteX815" fmla="*/ 694535 w 723484"/>
                  <a:gd name="connsiteY815" fmla="*/ 137205 h 734969"/>
                  <a:gd name="connsiteX816" fmla="*/ 693976 w 723484"/>
                  <a:gd name="connsiteY816" fmla="*/ 135015 h 734969"/>
                  <a:gd name="connsiteX817" fmla="*/ 693533 w 723484"/>
                  <a:gd name="connsiteY817" fmla="*/ 133665 h 734969"/>
                  <a:gd name="connsiteX818" fmla="*/ 693254 w 723484"/>
                  <a:gd name="connsiteY818" fmla="*/ 132826 h 734969"/>
                  <a:gd name="connsiteX819" fmla="*/ 692905 w 723484"/>
                  <a:gd name="connsiteY819" fmla="*/ 131801 h 734969"/>
                  <a:gd name="connsiteX820" fmla="*/ 691391 w 723484"/>
                  <a:gd name="connsiteY820" fmla="*/ 122322 h 734969"/>
                  <a:gd name="connsiteX821" fmla="*/ 692136 w 723484"/>
                  <a:gd name="connsiteY821" fmla="*/ 116570 h 734969"/>
                  <a:gd name="connsiteX822" fmla="*/ 693347 w 723484"/>
                  <a:gd name="connsiteY822" fmla="*/ 114753 h 734969"/>
                  <a:gd name="connsiteX823" fmla="*/ 698727 w 723484"/>
                  <a:gd name="connsiteY823" fmla="*/ 110025 h 734969"/>
                  <a:gd name="connsiteX824" fmla="*/ 699286 w 723484"/>
                  <a:gd name="connsiteY824" fmla="*/ 109466 h 734969"/>
                  <a:gd name="connsiteX825" fmla="*/ 699845 w 723484"/>
                  <a:gd name="connsiteY825" fmla="*/ 108837 h 734969"/>
                  <a:gd name="connsiteX826" fmla="*/ 699868 w 723484"/>
                  <a:gd name="connsiteY826" fmla="*/ 108837 h 734969"/>
                  <a:gd name="connsiteX827" fmla="*/ 700800 w 723484"/>
                  <a:gd name="connsiteY827" fmla="*/ 107906 h 734969"/>
                  <a:gd name="connsiteX828" fmla="*/ 703991 w 723484"/>
                  <a:gd name="connsiteY828" fmla="*/ 105414 h 734969"/>
                  <a:gd name="connsiteX829" fmla="*/ 722087 w 723484"/>
                  <a:gd name="connsiteY829" fmla="*/ 94700 h 734969"/>
                  <a:gd name="connsiteX830" fmla="*/ 722925 w 723484"/>
                  <a:gd name="connsiteY830" fmla="*/ 93675 h 734969"/>
                  <a:gd name="connsiteX831" fmla="*/ 723461 w 723484"/>
                  <a:gd name="connsiteY831" fmla="*/ 92604 h 734969"/>
                  <a:gd name="connsiteX832" fmla="*/ 723484 w 723484"/>
                  <a:gd name="connsiteY832" fmla="*/ 92255 h 734969"/>
                  <a:gd name="connsiteX833" fmla="*/ 723368 w 723484"/>
                  <a:gd name="connsiteY833" fmla="*/ 91673 h 734969"/>
                  <a:gd name="connsiteX834" fmla="*/ 580693 w 723484"/>
                  <a:gd name="connsiteY834" fmla="*/ 346397 h 734969"/>
                  <a:gd name="connsiteX835" fmla="*/ 579924 w 723484"/>
                  <a:gd name="connsiteY835" fmla="*/ 348120 h 734969"/>
                  <a:gd name="connsiteX836" fmla="*/ 578969 w 723484"/>
                  <a:gd name="connsiteY836" fmla="*/ 348912 h 734969"/>
                  <a:gd name="connsiteX837" fmla="*/ 577153 w 723484"/>
                  <a:gd name="connsiteY837" fmla="*/ 350216 h 734969"/>
                  <a:gd name="connsiteX838" fmla="*/ 575173 w 723484"/>
                  <a:gd name="connsiteY838" fmla="*/ 351916 h 734969"/>
                  <a:gd name="connsiteX839" fmla="*/ 572681 w 723484"/>
                  <a:gd name="connsiteY839" fmla="*/ 367614 h 734969"/>
                  <a:gd name="connsiteX840" fmla="*/ 571819 w 723484"/>
                  <a:gd name="connsiteY840" fmla="*/ 376301 h 734969"/>
                  <a:gd name="connsiteX841" fmla="*/ 548716 w 723484"/>
                  <a:gd name="connsiteY841" fmla="*/ 379678 h 734969"/>
                  <a:gd name="connsiteX842" fmla="*/ 542963 w 723484"/>
                  <a:gd name="connsiteY842" fmla="*/ 379678 h 734969"/>
                  <a:gd name="connsiteX843" fmla="*/ 539120 w 723484"/>
                  <a:gd name="connsiteY843" fmla="*/ 379422 h 734969"/>
                  <a:gd name="connsiteX844" fmla="*/ 539003 w 723484"/>
                  <a:gd name="connsiteY844" fmla="*/ 379422 h 734969"/>
                  <a:gd name="connsiteX845" fmla="*/ 535673 w 723484"/>
                  <a:gd name="connsiteY845" fmla="*/ 379119 h 734969"/>
                  <a:gd name="connsiteX846" fmla="*/ 533693 w 723484"/>
                  <a:gd name="connsiteY846" fmla="*/ 378933 h 734969"/>
                  <a:gd name="connsiteX847" fmla="*/ 529781 w 723484"/>
                  <a:gd name="connsiteY847" fmla="*/ 378491 h 734969"/>
                  <a:gd name="connsiteX848" fmla="*/ 515410 w 723484"/>
                  <a:gd name="connsiteY848" fmla="*/ 376697 h 734969"/>
                  <a:gd name="connsiteX849" fmla="*/ 512383 w 723484"/>
                  <a:gd name="connsiteY849" fmla="*/ 376325 h 734969"/>
                  <a:gd name="connsiteX850" fmla="*/ 507259 w 723484"/>
                  <a:gd name="connsiteY850" fmla="*/ 375789 h 734969"/>
                  <a:gd name="connsiteX851" fmla="*/ 504534 w 723484"/>
                  <a:gd name="connsiteY851" fmla="*/ 375533 h 734969"/>
                  <a:gd name="connsiteX852" fmla="*/ 496988 w 723484"/>
                  <a:gd name="connsiteY852" fmla="*/ 374950 h 734969"/>
                  <a:gd name="connsiteX853" fmla="*/ 488836 w 723484"/>
                  <a:gd name="connsiteY853" fmla="*/ 374415 h 734969"/>
                  <a:gd name="connsiteX854" fmla="*/ 486671 w 723484"/>
                  <a:gd name="connsiteY854" fmla="*/ 374252 h 734969"/>
                  <a:gd name="connsiteX855" fmla="*/ 484854 w 723484"/>
                  <a:gd name="connsiteY855" fmla="*/ 374089 h 734969"/>
                  <a:gd name="connsiteX856" fmla="*/ 482898 w 723484"/>
                  <a:gd name="connsiteY856" fmla="*/ 373833 h 734969"/>
                  <a:gd name="connsiteX857" fmla="*/ 482106 w 723484"/>
                  <a:gd name="connsiteY857" fmla="*/ 373669 h 734969"/>
                  <a:gd name="connsiteX858" fmla="*/ 480592 w 723484"/>
                  <a:gd name="connsiteY858" fmla="*/ 372994 h 734969"/>
                  <a:gd name="connsiteX859" fmla="*/ 479614 w 723484"/>
                  <a:gd name="connsiteY859" fmla="*/ 372156 h 734969"/>
                  <a:gd name="connsiteX860" fmla="*/ 478356 w 723484"/>
                  <a:gd name="connsiteY860" fmla="*/ 358997 h 734969"/>
                  <a:gd name="connsiteX861" fmla="*/ 483876 w 723484"/>
                  <a:gd name="connsiteY861" fmla="*/ 353197 h 734969"/>
                  <a:gd name="connsiteX862" fmla="*/ 485762 w 723484"/>
                  <a:gd name="connsiteY862" fmla="*/ 351590 h 734969"/>
                  <a:gd name="connsiteX863" fmla="*/ 487183 w 723484"/>
                  <a:gd name="connsiteY863" fmla="*/ 350356 h 734969"/>
                  <a:gd name="connsiteX864" fmla="*/ 487439 w 723484"/>
                  <a:gd name="connsiteY864" fmla="*/ 350170 h 734969"/>
                  <a:gd name="connsiteX865" fmla="*/ 487718 w 723484"/>
                  <a:gd name="connsiteY865" fmla="*/ 349960 h 734969"/>
                  <a:gd name="connsiteX866" fmla="*/ 488371 w 723484"/>
                  <a:gd name="connsiteY866" fmla="*/ 349494 h 734969"/>
                  <a:gd name="connsiteX867" fmla="*/ 489908 w 723484"/>
                  <a:gd name="connsiteY867" fmla="*/ 348446 h 734969"/>
                  <a:gd name="connsiteX868" fmla="*/ 493005 w 723484"/>
                  <a:gd name="connsiteY868" fmla="*/ 346257 h 734969"/>
                  <a:gd name="connsiteX869" fmla="*/ 494333 w 723484"/>
                  <a:gd name="connsiteY869" fmla="*/ 344650 h 734969"/>
                  <a:gd name="connsiteX870" fmla="*/ 495218 w 723484"/>
                  <a:gd name="connsiteY870" fmla="*/ 329488 h 734969"/>
                  <a:gd name="connsiteX871" fmla="*/ 503765 w 723484"/>
                  <a:gd name="connsiteY871" fmla="*/ 319101 h 734969"/>
                  <a:gd name="connsiteX872" fmla="*/ 505815 w 723484"/>
                  <a:gd name="connsiteY872" fmla="*/ 317680 h 734969"/>
                  <a:gd name="connsiteX873" fmla="*/ 509961 w 723484"/>
                  <a:gd name="connsiteY873" fmla="*/ 316422 h 734969"/>
                  <a:gd name="connsiteX874" fmla="*/ 537723 w 723484"/>
                  <a:gd name="connsiteY874" fmla="*/ 316422 h 734969"/>
                  <a:gd name="connsiteX875" fmla="*/ 552092 w 723484"/>
                  <a:gd name="connsiteY875" fmla="*/ 320242 h 734969"/>
                  <a:gd name="connsiteX876" fmla="*/ 562433 w 723484"/>
                  <a:gd name="connsiteY876" fmla="*/ 320684 h 734969"/>
                  <a:gd name="connsiteX877" fmla="*/ 564692 w 723484"/>
                  <a:gd name="connsiteY877" fmla="*/ 320801 h 734969"/>
                  <a:gd name="connsiteX878" fmla="*/ 565414 w 723484"/>
                  <a:gd name="connsiteY878" fmla="*/ 320824 h 734969"/>
                  <a:gd name="connsiteX879" fmla="*/ 567138 w 723484"/>
                  <a:gd name="connsiteY879" fmla="*/ 320917 h 734969"/>
                  <a:gd name="connsiteX880" fmla="*/ 567697 w 723484"/>
                  <a:gd name="connsiteY880" fmla="*/ 320941 h 734969"/>
                  <a:gd name="connsiteX881" fmla="*/ 568559 w 723484"/>
                  <a:gd name="connsiteY881" fmla="*/ 320964 h 734969"/>
                  <a:gd name="connsiteX882" fmla="*/ 569770 w 723484"/>
                  <a:gd name="connsiteY882" fmla="*/ 321034 h 734969"/>
                  <a:gd name="connsiteX883" fmla="*/ 569770 w 723484"/>
                  <a:gd name="connsiteY883" fmla="*/ 321034 h 734969"/>
                  <a:gd name="connsiteX884" fmla="*/ 580739 w 723484"/>
                  <a:gd name="connsiteY884" fmla="*/ 332842 h 734969"/>
                  <a:gd name="connsiteX885" fmla="*/ 580739 w 723484"/>
                  <a:gd name="connsiteY885" fmla="*/ 346350 h 73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</a:cxnLst>
                <a:rect l="l" t="t" r="r" b="b"/>
                <a:pathLst>
                  <a:path w="723484" h="734969">
                    <a:moveTo>
                      <a:pt x="723345" y="91789"/>
                    </a:moveTo>
                    <a:cubicBezTo>
                      <a:pt x="723275" y="91603"/>
                      <a:pt x="723159" y="91416"/>
                      <a:pt x="722995" y="91253"/>
                    </a:cubicBezTo>
                    <a:cubicBezTo>
                      <a:pt x="722879" y="91137"/>
                      <a:pt x="722739" y="90997"/>
                      <a:pt x="722600" y="90881"/>
                    </a:cubicBezTo>
                    <a:cubicBezTo>
                      <a:pt x="722134" y="90531"/>
                      <a:pt x="721528" y="90252"/>
                      <a:pt x="720806" y="90019"/>
                    </a:cubicBezTo>
                    <a:cubicBezTo>
                      <a:pt x="720504" y="89926"/>
                      <a:pt x="720177" y="89833"/>
                      <a:pt x="719851" y="89763"/>
                    </a:cubicBezTo>
                    <a:cubicBezTo>
                      <a:pt x="719455" y="89646"/>
                      <a:pt x="719036" y="89553"/>
                      <a:pt x="718640" y="89483"/>
                    </a:cubicBezTo>
                    <a:cubicBezTo>
                      <a:pt x="718267" y="89413"/>
                      <a:pt x="717895" y="89367"/>
                      <a:pt x="717499" y="89297"/>
                    </a:cubicBezTo>
                    <a:cubicBezTo>
                      <a:pt x="716241" y="89111"/>
                      <a:pt x="714867" y="88994"/>
                      <a:pt x="713516" y="88901"/>
                    </a:cubicBezTo>
                    <a:cubicBezTo>
                      <a:pt x="711141" y="88738"/>
                      <a:pt x="708765" y="88715"/>
                      <a:pt x="706832" y="88715"/>
                    </a:cubicBezTo>
                    <a:cubicBezTo>
                      <a:pt x="705574" y="88715"/>
                      <a:pt x="704480" y="88738"/>
                      <a:pt x="703781" y="88738"/>
                    </a:cubicBezTo>
                    <a:cubicBezTo>
                      <a:pt x="702663" y="88738"/>
                      <a:pt x="701033" y="89041"/>
                      <a:pt x="699170" y="89367"/>
                    </a:cubicBezTo>
                    <a:cubicBezTo>
                      <a:pt x="695886" y="89926"/>
                      <a:pt x="691903" y="90485"/>
                      <a:pt x="688945" y="89297"/>
                    </a:cubicBezTo>
                    <a:cubicBezTo>
                      <a:pt x="687897" y="88901"/>
                      <a:pt x="686942" y="88272"/>
                      <a:pt x="686197" y="87341"/>
                    </a:cubicBezTo>
                    <a:cubicBezTo>
                      <a:pt x="685824" y="86875"/>
                      <a:pt x="685522" y="86362"/>
                      <a:pt x="685266" y="85757"/>
                    </a:cubicBezTo>
                    <a:cubicBezTo>
                      <a:pt x="685102" y="85454"/>
                      <a:pt x="684986" y="85105"/>
                      <a:pt x="684916" y="84779"/>
                    </a:cubicBezTo>
                    <a:cubicBezTo>
                      <a:pt x="684800" y="84406"/>
                      <a:pt x="684707" y="84033"/>
                      <a:pt x="684637" y="83637"/>
                    </a:cubicBezTo>
                    <a:cubicBezTo>
                      <a:pt x="684520" y="82799"/>
                      <a:pt x="684450" y="82030"/>
                      <a:pt x="684450" y="81285"/>
                    </a:cubicBezTo>
                    <a:cubicBezTo>
                      <a:pt x="684450" y="80819"/>
                      <a:pt x="684450" y="80400"/>
                      <a:pt x="684520" y="79958"/>
                    </a:cubicBezTo>
                    <a:cubicBezTo>
                      <a:pt x="684543" y="79515"/>
                      <a:pt x="684613" y="79166"/>
                      <a:pt x="684707" y="78747"/>
                    </a:cubicBezTo>
                    <a:cubicBezTo>
                      <a:pt x="684800" y="78374"/>
                      <a:pt x="684893" y="78001"/>
                      <a:pt x="685009" y="77629"/>
                    </a:cubicBezTo>
                    <a:cubicBezTo>
                      <a:pt x="685382" y="76581"/>
                      <a:pt x="685871" y="75626"/>
                      <a:pt x="686500" y="74787"/>
                    </a:cubicBezTo>
                    <a:cubicBezTo>
                      <a:pt x="686896" y="74228"/>
                      <a:pt x="687362" y="73716"/>
                      <a:pt x="687827" y="73204"/>
                    </a:cubicBezTo>
                    <a:cubicBezTo>
                      <a:pt x="689993" y="71014"/>
                      <a:pt x="692648" y="69500"/>
                      <a:pt x="694279" y="67987"/>
                    </a:cubicBezTo>
                    <a:cubicBezTo>
                      <a:pt x="694488" y="67777"/>
                      <a:pt x="694675" y="67591"/>
                      <a:pt x="694838" y="67404"/>
                    </a:cubicBezTo>
                    <a:cubicBezTo>
                      <a:pt x="693906" y="67218"/>
                      <a:pt x="676089" y="63748"/>
                      <a:pt x="668636" y="63748"/>
                    </a:cubicBezTo>
                    <a:cubicBezTo>
                      <a:pt x="661183" y="63748"/>
                      <a:pt x="651798" y="64539"/>
                      <a:pt x="644228" y="66240"/>
                    </a:cubicBezTo>
                    <a:cubicBezTo>
                      <a:pt x="643273" y="66449"/>
                      <a:pt x="642225" y="66869"/>
                      <a:pt x="641038" y="67358"/>
                    </a:cubicBezTo>
                    <a:cubicBezTo>
                      <a:pt x="640176" y="67754"/>
                      <a:pt x="639268" y="68219"/>
                      <a:pt x="638359" y="68755"/>
                    </a:cubicBezTo>
                    <a:cubicBezTo>
                      <a:pt x="637707" y="69128"/>
                      <a:pt x="637031" y="69524"/>
                      <a:pt x="636380" y="69896"/>
                    </a:cubicBezTo>
                    <a:cubicBezTo>
                      <a:pt x="628787" y="74624"/>
                      <a:pt x="619541" y="82520"/>
                      <a:pt x="614720" y="87341"/>
                    </a:cubicBezTo>
                    <a:cubicBezTo>
                      <a:pt x="614347" y="87713"/>
                      <a:pt x="613974" y="88016"/>
                      <a:pt x="613578" y="88319"/>
                    </a:cubicBezTo>
                    <a:lnTo>
                      <a:pt x="613555" y="88319"/>
                    </a:lnTo>
                    <a:cubicBezTo>
                      <a:pt x="612391" y="89250"/>
                      <a:pt x="611017" y="89949"/>
                      <a:pt x="609549" y="90485"/>
                    </a:cubicBezTo>
                    <a:lnTo>
                      <a:pt x="609526" y="90485"/>
                    </a:lnTo>
                    <a:cubicBezTo>
                      <a:pt x="605241" y="91999"/>
                      <a:pt x="600000" y="92092"/>
                      <a:pt x="595226" y="91905"/>
                    </a:cubicBezTo>
                    <a:lnTo>
                      <a:pt x="594970" y="91905"/>
                    </a:lnTo>
                    <a:cubicBezTo>
                      <a:pt x="593362" y="91836"/>
                      <a:pt x="591849" y="91742"/>
                      <a:pt x="590428" y="91649"/>
                    </a:cubicBezTo>
                    <a:lnTo>
                      <a:pt x="590125" y="91649"/>
                    </a:lnTo>
                    <a:cubicBezTo>
                      <a:pt x="589194" y="91579"/>
                      <a:pt x="588309" y="91556"/>
                      <a:pt x="587470" y="91533"/>
                    </a:cubicBezTo>
                    <a:cubicBezTo>
                      <a:pt x="587028" y="91510"/>
                      <a:pt x="586585" y="91510"/>
                      <a:pt x="586166" y="91510"/>
                    </a:cubicBezTo>
                    <a:cubicBezTo>
                      <a:pt x="583301" y="91510"/>
                      <a:pt x="581135" y="91137"/>
                      <a:pt x="579319" y="90485"/>
                    </a:cubicBezTo>
                    <a:cubicBezTo>
                      <a:pt x="578737" y="90275"/>
                      <a:pt x="578178" y="90019"/>
                      <a:pt x="577619" y="89716"/>
                    </a:cubicBezTo>
                    <a:cubicBezTo>
                      <a:pt x="577525" y="89646"/>
                      <a:pt x="577432" y="89600"/>
                      <a:pt x="577316" y="89530"/>
                    </a:cubicBezTo>
                    <a:cubicBezTo>
                      <a:pt x="576966" y="89367"/>
                      <a:pt x="576640" y="89157"/>
                      <a:pt x="576338" y="88901"/>
                    </a:cubicBezTo>
                    <a:cubicBezTo>
                      <a:pt x="574637" y="87853"/>
                      <a:pt x="573007" y="86432"/>
                      <a:pt x="570957" y="84755"/>
                    </a:cubicBezTo>
                    <a:cubicBezTo>
                      <a:pt x="569607" y="83614"/>
                      <a:pt x="568186" y="82869"/>
                      <a:pt x="566695" y="82357"/>
                    </a:cubicBezTo>
                    <a:cubicBezTo>
                      <a:pt x="562690" y="80959"/>
                      <a:pt x="558148" y="81402"/>
                      <a:pt x="553094" y="81402"/>
                    </a:cubicBezTo>
                    <a:cubicBezTo>
                      <a:pt x="550416" y="81402"/>
                      <a:pt x="550229" y="83451"/>
                      <a:pt x="550812" y="86199"/>
                    </a:cubicBezTo>
                    <a:cubicBezTo>
                      <a:pt x="551021" y="87317"/>
                      <a:pt x="551394" y="88552"/>
                      <a:pt x="551766" y="89809"/>
                    </a:cubicBezTo>
                    <a:cubicBezTo>
                      <a:pt x="551836" y="89996"/>
                      <a:pt x="551883" y="90159"/>
                      <a:pt x="551953" y="90345"/>
                    </a:cubicBezTo>
                    <a:cubicBezTo>
                      <a:pt x="552116" y="90881"/>
                      <a:pt x="552256" y="91416"/>
                      <a:pt x="552419" y="91952"/>
                    </a:cubicBezTo>
                    <a:cubicBezTo>
                      <a:pt x="552535" y="92348"/>
                      <a:pt x="552628" y="92744"/>
                      <a:pt x="552721" y="93163"/>
                    </a:cubicBezTo>
                    <a:cubicBezTo>
                      <a:pt x="552884" y="93792"/>
                      <a:pt x="553001" y="94397"/>
                      <a:pt x="553071" y="95026"/>
                    </a:cubicBezTo>
                    <a:cubicBezTo>
                      <a:pt x="553350" y="96657"/>
                      <a:pt x="553257" y="98124"/>
                      <a:pt x="552488" y="99079"/>
                    </a:cubicBezTo>
                    <a:cubicBezTo>
                      <a:pt x="552092" y="99568"/>
                      <a:pt x="551836" y="100034"/>
                      <a:pt x="551650" y="100499"/>
                    </a:cubicBezTo>
                    <a:cubicBezTo>
                      <a:pt x="551394" y="101152"/>
                      <a:pt x="551371" y="101804"/>
                      <a:pt x="551440" y="102409"/>
                    </a:cubicBezTo>
                    <a:cubicBezTo>
                      <a:pt x="551510" y="102782"/>
                      <a:pt x="551603" y="103155"/>
                      <a:pt x="551697" y="103527"/>
                    </a:cubicBezTo>
                    <a:cubicBezTo>
                      <a:pt x="551766" y="103714"/>
                      <a:pt x="551813" y="103900"/>
                      <a:pt x="551883" y="104086"/>
                    </a:cubicBezTo>
                    <a:cubicBezTo>
                      <a:pt x="551999" y="104436"/>
                      <a:pt x="552139" y="104762"/>
                      <a:pt x="552256" y="105134"/>
                    </a:cubicBezTo>
                    <a:cubicBezTo>
                      <a:pt x="552372" y="105414"/>
                      <a:pt x="552512" y="105717"/>
                      <a:pt x="552558" y="106019"/>
                    </a:cubicBezTo>
                    <a:cubicBezTo>
                      <a:pt x="552815" y="106741"/>
                      <a:pt x="553024" y="107463"/>
                      <a:pt x="553094" y="108302"/>
                    </a:cubicBezTo>
                    <a:cubicBezTo>
                      <a:pt x="553164" y="108791"/>
                      <a:pt x="553164" y="109280"/>
                      <a:pt x="553094" y="109839"/>
                    </a:cubicBezTo>
                    <a:cubicBezTo>
                      <a:pt x="553071" y="110328"/>
                      <a:pt x="552977" y="110817"/>
                      <a:pt x="552791" y="111376"/>
                    </a:cubicBezTo>
                    <a:lnTo>
                      <a:pt x="552791" y="111376"/>
                    </a:lnTo>
                    <a:cubicBezTo>
                      <a:pt x="552721" y="111679"/>
                      <a:pt x="552628" y="111958"/>
                      <a:pt x="552512" y="112261"/>
                    </a:cubicBezTo>
                    <a:cubicBezTo>
                      <a:pt x="552395" y="112610"/>
                      <a:pt x="552209" y="112890"/>
                      <a:pt x="552023" y="113123"/>
                    </a:cubicBezTo>
                    <a:cubicBezTo>
                      <a:pt x="551930" y="113286"/>
                      <a:pt x="551836" y="113379"/>
                      <a:pt x="551720" y="113472"/>
                    </a:cubicBezTo>
                    <a:cubicBezTo>
                      <a:pt x="548995" y="116127"/>
                      <a:pt x="542730" y="110421"/>
                      <a:pt x="540168" y="107859"/>
                    </a:cubicBezTo>
                    <a:cubicBezTo>
                      <a:pt x="539819" y="107510"/>
                      <a:pt x="539516" y="107207"/>
                      <a:pt x="539330" y="106998"/>
                    </a:cubicBezTo>
                    <a:cubicBezTo>
                      <a:pt x="539306" y="106928"/>
                      <a:pt x="539236" y="106904"/>
                      <a:pt x="539213" y="106881"/>
                    </a:cubicBezTo>
                    <a:cubicBezTo>
                      <a:pt x="539190" y="106858"/>
                      <a:pt x="539120" y="106811"/>
                      <a:pt x="539120" y="106788"/>
                    </a:cubicBezTo>
                    <a:cubicBezTo>
                      <a:pt x="539050" y="106718"/>
                      <a:pt x="539027" y="106695"/>
                      <a:pt x="539027" y="106695"/>
                    </a:cubicBezTo>
                    <a:cubicBezTo>
                      <a:pt x="538864" y="106625"/>
                      <a:pt x="538258" y="106392"/>
                      <a:pt x="537233" y="106043"/>
                    </a:cubicBezTo>
                    <a:cubicBezTo>
                      <a:pt x="536931" y="105949"/>
                      <a:pt x="536581" y="105786"/>
                      <a:pt x="536185" y="105647"/>
                    </a:cubicBezTo>
                    <a:cubicBezTo>
                      <a:pt x="535789" y="105530"/>
                      <a:pt x="535347" y="105344"/>
                      <a:pt x="534881" y="105181"/>
                    </a:cubicBezTo>
                    <a:cubicBezTo>
                      <a:pt x="534578" y="105088"/>
                      <a:pt x="534252" y="104971"/>
                      <a:pt x="533926" y="104832"/>
                    </a:cubicBezTo>
                    <a:lnTo>
                      <a:pt x="533903" y="104832"/>
                    </a:lnTo>
                    <a:cubicBezTo>
                      <a:pt x="532575" y="104342"/>
                      <a:pt x="531038" y="103783"/>
                      <a:pt x="529338" y="103155"/>
                    </a:cubicBezTo>
                    <a:cubicBezTo>
                      <a:pt x="527615" y="102526"/>
                      <a:pt x="525728" y="101897"/>
                      <a:pt x="523772" y="101175"/>
                    </a:cubicBezTo>
                    <a:cubicBezTo>
                      <a:pt x="522467" y="100732"/>
                      <a:pt x="521186" y="100290"/>
                      <a:pt x="519812" y="99777"/>
                    </a:cubicBezTo>
                    <a:cubicBezTo>
                      <a:pt x="508284" y="95795"/>
                      <a:pt x="495381" y="91510"/>
                      <a:pt x="492679" y="91510"/>
                    </a:cubicBezTo>
                    <a:cubicBezTo>
                      <a:pt x="488231" y="91510"/>
                      <a:pt x="484435" y="94095"/>
                      <a:pt x="481290" y="95399"/>
                    </a:cubicBezTo>
                    <a:cubicBezTo>
                      <a:pt x="480848" y="95609"/>
                      <a:pt x="480429" y="95772"/>
                      <a:pt x="480033" y="95888"/>
                    </a:cubicBezTo>
                    <a:cubicBezTo>
                      <a:pt x="478705" y="96284"/>
                      <a:pt x="475771" y="96750"/>
                      <a:pt x="472114" y="96540"/>
                    </a:cubicBezTo>
                    <a:cubicBezTo>
                      <a:pt x="471485" y="96517"/>
                      <a:pt x="470856" y="96470"/>
                      <a:pt x="470158" y="96377"/>
                    </a:cubicBezTo>
                    <a:cubicBezTo>
                      <a:pt x="467712" y="96168"/>
                      <a:pt x="465057" y="95609"/>
                      <a:pt x="462402" y="94607"/>
                    </a:cubicBezTo>
                    <a:cubicBezTo>
                      <a:pt x="461936" y="94444"/>
                      <a:pt x="461470" y="94258"/>
                      <a:pt x="461005" y="94048"/>
                    </a:cubicBezTo>
                    <a:cubicBezTo>
                      <a:pt x="458280" y="92907"/>
                      <a:pt x="455578" y="91230"/>
                      <a:pt x="453039" y="88924"/>
                    </a:cubicBezTo>
                    <a:cubicBezTo>
                      <a:pt x="452597" y="88552"/>
                      <a:pt x="452248" y="88156"/>
                      <a:pt x="451875" y="87806"/>
                    </a:cubicBezTo>
                    <a:cubicBezTo>
                      <a:pt x="451526" y="87457"/>
                      <a:pt x="451223" y="87084"/>
                      <a:pt x="450920" y="86758"/>
                    </a:cubicBezTo>
                    <a:cubicBezTo>
                      <a:pt x="450920" y="86735"/>
                      <a:pt x="450897" y="86735"/>
                      <a:pt x="450897" y="86735"/>
                    </a:cubicBezTo>
                    <a:cubicBezTo>
                      <a:pt x="450687" y="86479"/>
                      <a:pt x="450501" y="86246"/>
                      <a:pt x="450315" y="85990"/>
                    </a:cubicBezTo>
                    <a:cubicBezTo>
                      <a:pt x="449756" y="85268"/>
                      <a:pt x="449360" y="84592"/>
                      <a:pt x="449080" y="83940"/>
                    </a:cubicBezTo>
                    <a:cubicBezTo>
                      <a:pt x="448987" y="83754"/>
                      <a:pt x="448894" y="83544"/>
                      <a:pt x="448871" y="83311"/>
                    </a:cubicBezTo>
                    <a:cubicBezTo>
                      <a:pt x="447171" y="78327"/>
                      <a:pt x="453039" y="75928"/>
                      <a:pt x="453039" y="72039"/>
                    </a:cubicBezTo>
                    <a:cubicBezTo>
                      <a:pt x="453039" y="71573"/>
                      <a:pt x="452946" y="71084"/>
                      <a:pt x="452830" y="70548"/>
                    </a:cubicBezTo>
                    <a:cubicBezTo>
                      <a:pt x="452667" y="70013"/>
                      <a:pt x="452457" y="69477"/>
                      <a:pt x="452178" y="68872"/>
                    </a:cubicBezTo>
                    <a:cubicBezTo>
                      <a:pt x="452178" y="68848"/>
                      <a:pt x="452154" y="68848"/>
                      <a:pt x="452154" y="68848"/>
                    </a:cubicBezTo>
                    <a:cubicBezTo>
                      <a:pt x="450850" y="66170"/>
                      <a:pt x="448288" y="63072"/>
                      <a:pt x="445540" y="60580"/>
                    </a:cubicBezTo>
                    <a:cubicBezTo>
                      <a:pt x="443164" y="58414"/>
                      <a:pt x="440696" y="56714"/>
                      <a:pt x="438809" y="56108"/>
                    </a:cubicBezTo>
                    <a:cubicBezTo>
                      <a:pt x="438809" y="56108"/>
                      <a:pt x="438786" y="56102"/>
                      <a:pt x="438740" y="56085"/>
                    </a:cubicBezTo>
                    <a:cubicBezTo>
                      <a:pt x="437435" y="55689"/>
                      <a:pt x="436480" y="55922"/>
                      <a:pt x="435642" y="56574"/>
                    </a:cubicBezTo>
                    <a:cubicBezTo>
                      <a:pt x="435456" y="56737"/>
                      <a:pt x="435269" y="56924"/>
                      <a:pt x="435106" y="57110"/>
                    </a:cubicBezTo>
                    <a:cubicBezTo>
                      <a:pt x="434664" y="57576"/>
                      <a:pt x="434244" y="58158"/>
                      <a:pt x="433779" y="58834"/>
                    </a:cubicBezTo>
                    <a:lnTo>
                      <a:pt x="433779" y="58834"/>
                    </a:lnTo>
                    <a:cubicBezTo>
                      <a:pt x="433662" y="59090"/>
                      <a:pt x="433499" y="59299"/>
                      <a:pt x="433383" y="59509"/>
                    </a:cubicBezTo>
                    <a:cubicBezTo>
                      <a:pt x="432940" y="60184"/>
                      <a:pt x="432521" y="60930"/>
                      <a:pt x="431985" y="61675"/>
                    </a:cubicBezTo>
                    <a:lnTo>
                      <a:pt x="431985" y="61675"/>
                    </a:lnTo>
                    <a:cubicBezTo>
                      <a:pt x="431310" y="62723"/>
                      <a:pt x="430565" y="63771"/>
                      <a:pt x="429610" y="64819"/>
                    </a:cubicBezTo>
                    <a:cubicBezTo>
                      <a:pt x="429237" y="65262"/>
                      <a:pt x="428841" y="65658"/>
                      <a:pt x="428399" y="66053"/>
                    </a:cubicBezTo>
                    <a:cubicBezTo>
                      <a:pt x="428399" y="66053"/>
                      <a:pt x="428399" y="66053"/>
                      <a:pt x="428375" y="66053"/>
                    </a:cubicBezTo>
                    <a:cubicBezTo>
                      <a:pt x="427700" y="66729"/>
                      <a:pt x="426955" y="67358"/>
                      <a:pt x="426093" y="67917"/>
                    </a:cubicBezTo>
                    <a:cubicBezTo>
                      <a:pt x="424766" y="68778"/>
                      <a:pt x="423717" y="69314"/>
                      <a:pt x="422879" y="69524"/>
                    </a:cubicBezTo>
                    <a:cubicBezTo>
                      <a:pt x="421644" y="69826"/>
                      <a:pt x="420806" y="69454"/>
                      <a:pt x="420014" y="68592"/>
                    </a:cubicBezTo>
                    <a:cubicBezTo>
                      <a:pt x="419385" y="67963"/>
                      <a:pt x="418803" y="66985"/>
                      <a:pt x="418151" y="65774"/>
                    </a:cubicBezTo>
                    <a:cubicBezTo>
                      <a:pt x="416800" y="63375"/>
                      <a:pt x="415053" y="59975"/>
                      <a:pt x="411816" y="56108"/>
                    </a:cubicBezTo>
                    <a:cubicBezTo>
                      <a:pt x="410861" y="54967"/>
                      <a:pt x="410093" y="54106"/>
                      <a:pt x="409440" y="53477"/>
                    </a:cubicBezTo>
                    <a:cubicBezTo>
                      <a:pt x="408998" y="53034"/>
                      <a:pt x="408625" y="52732"/>
                      <a:pt x="408299" y="52522"/>
                    </a:cubicBezTo>
                    <a:cubicBezTo>
                      <a:pt x="407950" y="52266"/>
                      <a:pt x="407647" y="52126"/>
                      <a:pt x="407368" y="52056"/>
                    </a:cubicBezTo>
                    <a:cubicBezTo>
                      <a:pt x="407088" y="51986"/>
                      <a:pt x="406879" y="51986"/>
                      <a:pt x="406646" y="52056"/>
                    </a:cubicBezTo>
                    <a:cubicBezTo>
                      <a:pt x="406436" y="52126"/>
                      <a:pt x="406203" y="52242"/>
                      <a:pt x="406017" y="52429"/>
                    </a:cubicBezTo>
                    <a:cubicBezTo>
                      <a:pt x="405807" y="52638"/>
                      <a:pt x="405621" y="52918"/>
                      <a:pt x="405388" y="53267"/>
                    </a:cubicBezTo>
                    <a:cubicBezTo>
                      <a:pt x="405202" y="53570"/>
                      <a:pt x="405015" y="53943"/>
                      <a:pt x="404759" y="54385"/>
                    </a:cubicBezTo>
                    <a:lnTo>
                      <a:pt x="404759" y="54385"/>
                    </a:lnTo>
                    <a:cubicBezTo>
                      <a:pt x="404317" y="55270"/>
                      <a:pt x="403827" y="56295"/>
                      <a:pt x="403129" y="57390"/>
                    </a:cubicBezTo>
                    <a:cubicBezTo>
                      <a:pt x="402966" y="57646"/>
                      <a:pt x="402826" y="57879"/>
                      <a:pt x="402640" y="58135"/>
                    </a:cubicBezTo>
                    <a:cubicBezTo>
                      <a:pt x="402290" y="58624"/>
                      <a:pt x="401918" y="59113"/>
                      <a:pt x="401475" y="59579"/>
                    </a:cubicBezTo>
                    <a:cubicBezTo>
                      <a:pt x="401266" y="59835"/>
                      <a:pt x="401033" y="60068"/>
                      <a:pt x="400800" y="60324"/>
                    </a:cubicBezTo>
                    <a:cubicBezTo>
                      <a:pt x="399915" y="61209"/>
                      <a:pt x="398820" y="62094"/>
                      <a:pt x="397493" y="62863"/>
                    </a:cubicBezTo>
                    <a:lnTo>
                      <a:pt x="397469" y="62863"/>
                    </a:lnTo>
                    <a:cubicBezTo>
                      <a:pt x="396840" y="63235"/>
                      <a:pt x="396258" y="63631"/>
                      <a:pt x="395746" y="64027"/>
                    </a:cubicBezTo>
                    <a:lnTo>
                      <a:pt x="395722" y="64027"/>
                    </a:lnTo>
                    <a:cubicBezTo>
                      <a:pt x="394931" y="64679"/>
                      <a:pt x="394209" y="65355"/>
                      <a:pt x="393557" y="66100"/>
                    </a:cubicBezTo>
                    <a:lnTo>
                      <a:pt x="393557" y="66100"/>
                    </a:lnTo>
                    <a:cubicBezTo>
                      <a:pt x="392928" y="66845"/>
                      <a:pt x="392392" y="67637"/>
                      <a:pt x="391880" y="68452"/>
                    </a:cubicBezTo>
                    <a:lnTo>
                      <a:pt x="391880" y="68452"/>
                    </a:lnTo>
                    <a:cubicBezTo>
                      <a:pt x="391414" y="69314"/>
                      <a:pt x="390995" y="70152"/>
                      <a:pt x="390622" y="71038"/>
                    </a:cubicBezTo>
                    <a:cubicBezTo>
                      <a:pt x="390529" y="71317"/>
                      <a:pt x="390413" y="71620"/>
                      <a:pt x="390273" y="71969"/>
                    </a:cubicBezTo>
                    <a:cubicBezTo>
                      <a:pt x="388130" y="78001"/>
                      <a:pt x="388409" y="85058"/>
                      <a:pt x="387408" y="89833"/>
                    </a:cubicBezTo>
                    <a:cubicBezTo>
                      <a:pt x="386942" y="91812"/>
                      <a:pt x="386174" y="93163"/>
                      <a:pt x="385219" y="94072"/>
                    </a:cubicBezTo>
                    <a:cubicBezTo>
                      <a:pt x="385102" y="94188"/>
                      <a:pt x="384962" y="94328"/>
                      <a:pt x="384823" y="94444"/>
                    </a:cubicBezTo>
                    <a:lnTo>
                      <a:pt x="384800" y="94444"/>
                    </a:lnTo>
                    <a:cubicBezTo>
                      <a:pt x="384636" y="94561"/>
                      <a:pt x="384450" y="94700"/>
                      <a:pt x="384311" y="94817"/>
                    </a:cubicBezTo>
                    <a:cubicBezTo>
                      <a:pt x="383961" y="95026"/>
                      <a:pt x="383658" y="95213"/>
                      <a:pt x="383332" y="95352"/>
                    </a:cubicBezTo>
                    <a:cubicBezTo>
                      <a:pt x="383169" y="95422"/>
                      <a:pt x="382983" y="95469"/>
                      <a:pt x="382843" y="95539"/>
                    </a:cubicBezTo>
                    <a:cubicBezTo>
                      <a:pt x="380794" y="96191"/>
                      <a:pt x="378954" y="95702"/>
                      <a:pt x="378954" y="95702"/>
                    </a:cubicBezTo>
                    <a:lnTo>
                      <a:pt x="358761" y="86456"/>
                    </a:lnTo>
                    <a:lnTo>
                      <a:pt x="358738" y="86456"/>
                    </a:lnTo>
                    <a:cubicBezTo>
                      <a:pt x="358738" y="86456"/>
                      <a:pt x="358738" y="86432"/>
                      <a:pt x="358714" y="86432"/>
                    </a:cubicBezTo>
                    <a:cubicBezTo>
                      <a:pt x="358621" y="86339"/>
                      <a:pt x="358412" y="86083"/>
                      <a:pt x="358086" y="85757"/>
                    </a:cubicBezTo>
                    <a:cubicBezTo>
                      <a:pt x="357969" y="85664"/>
                      <a:pt x="357829" y="85547"/>
                      <a:pt x="357713" y="85384"/>
                    </a:cubicBezTo>
                    <a:cubicBezTo>
                      <a:pt x="357457" y="85105"/>
                      <a:pt x="357154" y="84802"/>
                      <a:pt x="356828" y="84429"/>
                    </a:cubicBezTo>
                    <a:cubicBezTo>
                      <a:pt x="355990" y="83544"/>
                      <a:pt x="354918" y="82426"/>
                      <a:pt x="353707" y="81122"/>
                    </a:cubicBezTo>
                    <a:cubicBezTo>
                      <a:pt x="352869" y="80284"/>
                      <a:pt x="352007" y="79352"/>
                      <a:pt x="351122" y="78397"/>
                    </a:cubicBezTo>
                    <a:cubicBezTo>
                      <a:pt x="349724" y="76976"/>
                      <a:pt x="348281" y="75439"/>
                      <a:pt x="346790" y="73879"/>
                    </a:cubicBezTo>
                    <a:cubicBezTo>
                      <a:pt x="343739" y="70735"/>
                      <a:pt x="340665" y="67544"/>
                      <a:pt x="338266" y="65099"/>
                    </a:cubicBezTo>
                    <a:cubicBezTo>
                      <a:pt x="338010" y="64842"/>
                      <a:pt x="337777" y="64609"/>
                      <a:pt x="337544" y="64377"/>
                    </a:cubicBezTo>
                    <a:cubicBezTo>
                      <a:pt x="337334" y="64167"/>
                      <a:pt x="337101" y="63934"/>
                      <a:pt x="336892" y="63724"/>
                    </a:cubicBezTo>
                    <a:cubicBezTo>
                      <a:pt x="330161" y="57017"/>
                      <a:pt x="316699" y="63724"/>
                      <a:pt x="313322" y="63724"/>
                    </a:cubicBezTo>
                    <a:cubicBezTo>
                      <a:pt x="311016" y="63724"/>
                      <a:pt x="306242" y="62513"/>
                      <a:pt x="300233" y="59835"/>
                    </a:cubicBezTo>
                    <a:cubicBezTo>
                      <a:pt x="298603" y="59090"/>
                      <a:pt x="296856" y="58251"/>
                      <a:pt x="295086" y="57296"/>
                    </a:cubicBezTo>
                    <a:cubicBezTo>
                      <a:pt x="293875" y="56644"/>
                      <a:pt x="292641" y="55969"/>
                      <a:pt x="291383" y="55223"/>
                    </a:cubicBezTo>
                    <a:cubicBezTo>
                      <a:pt x="290451" y="54688"/>
                      <a:pt x="289683" y="54082"/>
                      <a:pt x="289031" y="53430"/>
                    </a:cubicBezTo>
                    <a:cubicBezTo>
                      <a:pt x="288402" y="52778"/>
                      <a:pt x="287913" y="52079"/>
                      <a:pt x="287540" y="51334"/>
                    </a:cubicBezTo>
                    <a:cubicBezTo>
                      <a:pt x="287354" y="50938"/>
                      <a:pt x="287191" y="50542"/>
                      <a:pt x="287074" y="50123"/>
                    </a:cubicBezTo>
                    <a:cubicBezTo>
                      <a:pt x="286864" y="49494"/>
                      <a:pt x="286702" y="48865"/>
                      <a:pt x="286608" y="48213"/>
                    </a:cubicBezTo>
                    <a:cubicBezTo>
                      <a:pt x="286166" y="45255"/>
                      <a:pt x="286795" y="41878"/>
                      <a:pt x="287750" y="38478"/>
                    </a:cubicBezTo>
                    <a:cubicBezTo>
                      <a:pt x="287726" y="38455"/>
                      <a:pt x="287726" y="38408"/>
                      <a:pt x="287750" y="38408"/>
                    </a:cubicBezTo>
                    <a:cubicBezTo>
                      <a:pt x="288285" y="36405"/>
                      <a:pt x="288914" y="34425"/>
                      <a:pt x="289566" y="32516"/>
                    </a:cubicBezTo>
                    <a:cubicBezTo>
                      <a:pt x="289753" y="31864"/>
                      <a:pt x="289962" y="31258"/>
                      <a:pt x="290148" y="30629"/>
                    </a:cubicBezTo>
                    <a:cubicBezTo>
                      <a:pt x="290265" y="30187"/>
                      <a:pt x="290405" y="29767"/>
                      <a:pt x="290521" y="29371"/>
                    </a:cubicBezTo>
                    <a:cubicBezTo>
                      <a:pt x="290870" y="28160"/>
                      <a:pt x="291150" y="26996"/>
                      <a:pt x="291336" y="25901"/>
                    </a:cubicBezTo>
                    <a:cubicBezTo>
                      <a:pt x="292943" y="16795"/>
                      <a:pt x="296460" y="3869"/>
                      <a:pt x="295598" y="515"/>
                    </a:cubicBezTo>
                    <a:cubicBezTo>
                      <a:pt x="295528" y="259"/>
                      <a:pt x="295412" y="119"/>
                      <a:pt x="295296" y="26"/>
                    </a:cubicBezTo>
                    <a:cubicBezTo>
                      <a:pt x="294993" y="-91"/>
                      <a:pt x="294504" y="189"/>
                      <a:pt x="293875" y="794"/>
                    </a:cubicBezTo>
                    <a:cubicBezTo>
                      <a:pt x="292058" y="2611"/>
                      <a:pt x="289147" y="7292"/>
                      <a:pt x="286119" y="12416"/>
                    </a:cubicBezTo>
                    <a:cubicBezTo>
                      <a:pt x="285327" y="13814"/>
                      <a:pt x="284489" y="15188"/>
                      <a:pt x="283651" y="16609"/>
                    </a:cubicBezTo>
                    <a:cubicBezTo>
                      <a:pt x="282859" y="18006"/>
                      <a:pt x="282044" y="19380"/>
                      <a:pt x="281275" y="20708"/>
                    </a:cubicBezTo>
                    <a:cubicBezTo>
                      <a:pt x="280995" y="21173"/>
                      <a:pt x="280716" y="21662"/>
                      <a:pt x="280437" y="22198"/>
                    </a:cubicBezTo>
                    <a:cubicBezTo>
                      <a:pt x="279901" y="23223"/>
                      <a:pt x="279365" y="24294"/>
                      <a:pt x="278829" y="25482"/>
                    </a:cubicBezTo>
                    <a:cubicBezTo>
                      <a:pt x="278061" y="27205"/>
                      <a:pt x="277246" y="29069"/>
                      <a:pt x="276524" y="30955"/>
                    </a:cubicBezTo>
                    <a:cubicBezTo>
                      <a:pt x="276035" y="32213"/>
                      <a:pt x="275546" y="33517"/>
                      <a:pt x="275080" y="34775"/>
                    </a:cubicBezTo>
                    <a:cubicBezTo>
                      <a:pt x="274451" y="36475"/>
                      <a:pt x="273845" y="38152"/>
                      <a:pt x="273310" y="39782"/>
                    </a:cubicBezTo>
                    <a:cubicBezTo>
                      <a:pt x="273007" y="40714"/>
                      <a:pt x="272681" y="41599"/>
                      <a:pt x="272425" y="42460"/>
                    </a:cubicBezTo>
                    <a:cubicBezTo>
                      <a:pt x="272308" y="42833"/>
                      <a:pt x="272168" y="43229"/>
                      <a:pt x="272052" y="43602"/>
                    </a:cubicBezTo>
                    <a:cubicBezTo>
                      <a:pt x="271842" y="44324"/>
                      <a:pt x="271586" y="45022"/>
                      <a:pt x="271377" y="45698"/>
                    </a:cubicBezTo>
                    <a:cubicBezTo>
                      <a:pt x="271097" y="46560"/>
                      <a:pt x="270841" y="47375"/>
                      <a:pt x="270631" y="48074"/>
                    </a:cubicBezTo>
                    <a:cubicBezTo>
                      <a:pt x="270515" y="48563"/>
                      <a:pt x="270352" y="49005"/>
                      <a:pt x="270235" y="49401"/>
                    </a:cubicBezTo>
                    <a:cubicBezTo>
                      <a:pt x="270142" y="49797"/>
                      <a:pt x="270026" y="50170"/>
                      <a:pt x="269933" y="50472"/>
                    </a:cubicBezTo>
                    <a:cubicBezTo>
                      <a:pt x="269909" y="50635"/>
                      <a:pt x="269839" y="50775"/>
                      <a:pt x="269816" y="50915"/>
                    </a:cubicBezTo>
                    <a:cubicBezTo>
                      <a:pt x="269653" y="51497"/>
                      <a:pt x="269560" y="51846"/>
                      <a:pt x="269560" y="51846"/>
                    </a:cubicBezTo>
                    <a:lnTo>
                      <a:pt x="260267" y="73809"/>
                    </a:lnTo>
                    <a:cubicBezTo>
                      <a:pt x="260267" y="73809"/>
                      <a:pt x="254328" y="94048"/>
                      <a:pt x="254328" y="99009"/>
                    </a:cubicBezTo>
                    <a:cubicBezTo>
                      <a:pt x="254328" y="100267"/>
                      <a:pt x="254235" y="101571"/>
                      <a:pt x="253956" y="102922"/>
                    </a:cubicBezTo>
                    <a:cubicBezTo>
                      <a:pt x="253793" y="103783"/>
                      <a:pt x="253583" y="104645"/>
                      <a:pt x="253280" y="105577"/>
                    </a:cubicBezTo>
                    <a:cubicBezTo>
                      <a:pt x="252977" y="106532"/>
                      <a:pt x="252605" y="107533"/>
                      <a:pt x="252162" y="108605"/>
                    </a:cubicBezTo>
                    <a:cubicBezTo>
                      <a:pt x="251813" y="109466"/>
                      <a:pt x="251394" y="110398"/>
                      <a:pt x="250905" y="111376"/>
                    </a:cubicBezTo>
                    <a:cubicBezTo>
                      <a:pt x="250276" y="112610"/>
                      <a:pt x="249577" y="113915"/>
                      <a:pt x="248762" y="115359"/>
                    </a:cubicBezTo>
                    <a:cubicBezTo>
                      <a:pt x="247970" y="116803"/>
                      <a:pt x="247038" y="118363"/>
                      <a:pt x="245990" y="120087"/>
                    </a:cubicBezTo>
                    <a:cubicBezTo>
                      <a:pt x="245734" y="120529"/>
                      <a:pt x="245455" y="120925"/>
                      <a:pt x="245199" y="121298"/>
                    </a:cubicBezTo>
                    <a:cubicBezTo>
                      <a:pt x="244919" y="121694"/>
                      <a:pt x="244640" y="122043"/>
                      <a:pt x="244407" y="122369"/>
                    </a:cubicBezTo>
                    <a:cubicBezTo>
                      <a:pt x="243848" y="123021"/>
                      <a:pt x="243335" y="123603"/>
                      <a:pt x="242800" y="124139"/>
                    </a:cubicBezTo>
                    <a:cubicBezTo>
                      <a:pt x="242357" y="124582"/>
                      <a:pt x="241938" y="124931"/>
                      <a:pt x="241542" y="125257"/>
                    </a:cubicBezTo>
                    <a:cubicBezTo>
                      <a:pt x="240913" y="125816"/>
                      <a:pt x="240308" y="126235"/>
                      <a:pt x="239725" y="126678"/>
                    </a:cubicBezTo>
                    <a:lnTo>
                      <a:pt x="239702" y="126678"/>
                    </a:lnTo>
                    <a:cubicBezTo>
                      <a:pt x="239306" y="126980"/>
                      <a:pt x="238933" y="127237"/>
                      <a:pt x="238537" y="127516"/>
                    </a:cubicBezTo>
                    <a:lnTo>
                      <a:pt x="238514" y="127516"/>
                    </a:lnTo>
                    <a:cubicBezTo>
                      <a:pt x="237955" y="127959"/>
                      <a:pt x="237396" y="128378"/>
                      <a:pt x="236884" y="128820"/>
                    </a:cubicBezTo>
                    <a:lnTo>
                      <a:pt x="236861" y="128820"/>
                    </a:lnTo>
                    <a:cubicBezTo>
                      <a:pt x="236674" y="129007"/>
                      <a:pt x="236465" y="129170"/>
                      <a:pt x="236302" y="129356"/>
                    </a:cubicBezTo>
                    <a:cubicBezTo>
                      <a:pt x="235184" y="130404"/>
                      <a:pt x="234229" y="131732"/>
                      <a:pt x="233484" y="133688"/>
                    </a:cubicBezTo>
                    <a:cubicBezTo>
                      <a:pt x="233227" y="134340"/>
                      <a:pt x="233018" y="135039"/>
                      <a:pt x="232808" y="135831"/>
                    </a:cubicBezTo>
                    <a:lnTo>
                      <a:pt x="232808" y="135831"/>
                    </a:lnTo>
                    <a:cubicBezTo>
                      <a:pt x="232505" y="137042"/>
                      <a:pt x="232249" y="138416"/>
                      <a:pt x="232063" y="140070"/>
                    </a:cubicBezTo>
                    <a:lnTo>
                      <a:pt x="232063" y="140070"/>
                    </a:lnTo>
                    <a:cubicBezTo>
                      <a:pt x="231807" y="142259"/>
                      <a:pt x="231690" y="144867"/>
                      <a:pt x="231690" y="147988"/>
                    </a:cubicBezTo>
                    <a:cubicBezTo>
                      <a:pt x="231690" y="171581"/>
                      <a:pt x="236768" y="174958"/>
                      <a:pt x="231690" y="185858"/>
                    </a:cubicBezTo>
                    <a:cubicBezTo>
                      <a:pt x="226613" y="196804"/>
                      <a:pt x="215713" y="200158"/>
                      <a:pt x="212359" y="217882"/>
                    </a:cubicBezTo>
                    <a:cubicBezTo>
                      <a:pt x="211684" y="221445"/>
                      <a:pt x="211288" y="224682"/>
                      <a:pt x="211032" y="227664"/>
                    </a:cubicBezTo>
                    <a:cubicBezTo>
                      <a:pt x="210636" y="232578"/>
                      <a:pt x="210683" y="236840"/>
                      <a:pt x="210776" y="240636"/>
                    </a:cubicBezTo>
                    <a:cubicBezTo>
                      <a:pt x="210799" y="241405"/>
                      <a:pt x="210799" y="242150"/>
                      <a:pt x="210799" y="242895"/>
                    </a:cubicBezTo>
                    <a:cubicBezTo>
                      <a:pt x="210822" y="244502"/>
                      <a:pt x="210822" y="246016"/>
                      <a:pt x="210776" y="247507"/>
                    </a:cubicBezTo>
                    <a:cubicBezTo>
                      <a:pt x="210752" y="247949"/>
                      <a:pt x="210706" y="248369"/>
                      <a:pt x="210706" y="248765"/>
                    </a:cubicBezTo>
                    <a:cubicBezTo>
                      <a:pt x="210613" y="250907"/>
                      <a:pt x="210333" y="252933"/>
                      <a:pt x="209774" y="254913"/>
                    </a:cubicBezTo>
                    <a:cubicBezTo>
                      <a:pt x="209611" y="255495"/>
                      <a:pt x="209332" y="256054"/>
                      <a:pt x="208936" y="256613"/>
                    </a:cubicBezTo>
                    <a:cubicBezTo>
                      <a:pt x="208563" y="257172"/>
                      <a:pt x="208074" y="257685"/>
                      <a:pt x="207492" y="258244"/>
                    </a:cubicBezTo>
                    <a:cubicBezTo>
                      <a:pt x="203439" y="262017"/>
                      <a:pt x="194845" y="265417"/>
                      <a:pt x="186298" y="269423"/>
                    </a:cubicBezTo>
                    <a:cubicBezTo>
                      <a:pt x="184481" y="270285"/>
                      <a:pt x="182641" y="271193"/>
                      <a:pt x="180871" y="272101"/>
                    </a:cubicBezTo>
                    <a:cubicBezTo>
                      <a:pt x="179660" y="272753"/>
                      <a:pt x="178496" y="273359"/>
                      <a:pt x="177354" y="274011"/>
                    </a:cubicBezTo>
                    <a:cubicBezTo>
                      <a:pt x="176702" y="274384"/>
                      <a:pt x="176097" y="274756"/>
                      <a:pt x="175468" y="275152"/>
                    </a:cubicBezTo>
                    <a:cubicBezTo>
                      <a:pt x="174233" y="275921"/>
                      <a:pt x="173069" y="276736"/>
                      <a:pt x="171951" y="277528"/>
                    </a:cubicBezTo>
                    <a:lnTo>
                      <a:pt x="171928" y="277528"/>
                    </a:lnTo>
                    <a:cubicBezTo>
                      <a:pt x="170810" y="278389"/>
                      <a:pt x="169762" y="279228"/>
                      <a:pt x="168830" y="280090"/>
                    </a:cubicBezTo>
                    <a:cubicBezTo>
                      <a:pt x="168458" y="280439"/>
                      <a:pt x="168085" y="280765"/>
                      <a:pt x="167782" y="281115"/>
                    </a:cubicBezTo>
                    <a:cubicBezTo>
                      <a:pt x="167409" y="281464"/>
                      <a:pt x="167107" y="281790"/>
                      <a:pt x="166827" y="282162"/>
                    </a:cubicBezTo>
                    <a:cubicBezTo>
                      <a:pt x="166245" y="282884"/>
                      <a:pt x="165686" y="283583"/>
                      <a:pt x="165197" y="284352"/>
                    </a:cubicBezTo>
                    <a:cubicBezTo>
                      <a:pt x="155904" y="298722"/>
                      <a:pt x="154204" y="313860"/>
                      <a:pt x="145796" y="330722"/>
                    </a:cubicBezTo>
                    <a:cubicBezTo>
                      <a:pt x="142745" y="336801"/>
                      <a:pt x="140113" y="342111"/>
                      <a:pt x="137482" y="346630"/>
                    </a:cubicBezTo>
                    <a:cubicBezTo>
                      <a:pt x="136923" y="347608"/>
                      <a:pt x="136364" y="348586"/>
                      <a:pt x="135758" y="349494"/>
                    </a:cubicBezTo>
                    <a:cubicBezTo>
                      <a:pt x="135106" y="350542"/>
                      <a:pt x="134454" y="351544"/>
                      <a:pt x="133802" y="352452"/>
                    </a:cubicBezTo>
                    <a:cubicBezTo>
                      <a:pt x="133336" y="353104"/>
                      <a:pt x="132917" y="353687"/>
                      <a:pt x="132451" y="354269"/>
                    </a:cubicBezTo>
                    <a:cubicBezTo>
                      <a:pt x="132078" y="354758"/>
                      <a:pt x="131706" y="355224"/>
                      <a:pt x="131333" y="355666"/>
                    </a:cubicBezTo>
                    <a:cubicBezTo>
                      <a:pt x="130867" y="356202"/>
                      <a:pt x="130401" y="356691"/>
                      <a:pt x="129982" y="357180"/>
                    </a:cubicBezTo>
                    <a:cubicBezTo>
                      <a:pt x="129051" y="358135"/>
                      <a:pt x="128096" y="358997"/>
                      <a:pt x="127118" y="359765"/>
                    </a:cubicBezTo>
                    <a:cubicBezTo>
                      <a:pt x="126139" y="360534"/>
                      <a:pt x="125068" y="361209"/>
                      <a:pt x="123973" y="361838"/>
                    </a:cubicBezTo>
                    <a:cubicBezTo>
                      <a:pt x="123391" y="362141"/>
                      <a:pt x="122762" y="362420"/>
                      <a:pt x="122157" y="362700"/>
                    </a:cubicBezTo>
                    <a:lnTo>
                      <a:pt x="122133" y="362700"/>
                    </a:lnTo>
                    <a:cubicBezTo>
                      <a:pt x="120899" y="363235"/>
                      <a:pt x="119572" y="363678"/>
                      <a:pt x="118151" y="364027"/>
                    </a:cubicBezTo>
                    <a:lnTo>
                      <a:pt x="118128" y="364027"/>
                    </a:lnTo>
                    <a:cubicBezTo>
                      <a:pt x="117499" y="364190"/>
                      <a:pt x="116870" y="364330"/>
                      <a:pt x="116218" y="364493"/>
                    </a:cubicBezTo>
                    <a:cubicBezTo>
                      <a:pt x="112608" y="365262"/>
                      <a:pt x="108625" y="365704"/>
                      <a:pt x="104666" y="366217"/>
                    </a:cubicBezTo>
                    <a:cubicBezTo>
                      <a:pt x="98075" y="367078"/>
                      <a:pt x="91600" y="368103"/>
                      <a:pt x="86872" y="371131"/>
                    </a:cubicBezTo>
                    <a:cubicBezTo>
                      <a:pt x="86476" y="371387"/>
                      <a:pt x="86080" y="371667"/>
                      <a:pt x="85708" y="371923"/>
                    </a:cubicBezTo>
                    <a:cubicBezTo>
                      <a:pt x="84962" y="372458"/>
                      <a:pt x="84287" y="373064"/>
                      <a:pt x="83635" y="373716"/>
                    </a:cubicBezTo>
                    <a:cubicBezTo>
                      <a:pt x="82331" y="374974"/>
                      <a:pt x="81189" y="376371"/>
                      <a:pt x="80118" y="377862"/>
                    </a:cubicBezTo>
                    <a:cubicBezTo>
                      <a:pt x="79839" y="378234"/>
                      <a:pt x="79559" y="378607"/>
                      <a:pt x="79326" y="378980"/>
                    </a:cubicBezTo>
                    <a:cubicBezTo>
                      <a:pt x="78069" y="380796"/>
                      <a:pt x="76857" y="382683"/>
                      <a:pt x="75507" y="384546"/>
                    </a:cubicBezTo>
                    <a:lnTo>
                      <a:pt x="75507" y="384546"/>
                    </a:lnTo>
                    <a:cubicBezTo>
                      <a:pt x="74622" y="385804"/>
                      <a:pt x="73620" y="387015"/>
                      <a:pt x="72502" y="388203"/>
                    </a:cubicBezTo>
                    <a:cubicBezTo>
                      <a:pt x="72130" y="388598"/>
                      <a:pt x="71757" y="388994"/>
                      <a:pt x="71361" y="389367"/>
                    </a:cubicBezTo>
                    <a:cubicBezTo>
                      <a:pt x="69265" y="391370"/>
                      <a:pt x="66656" y="393233"/>
                      <a:pt x="63303" y="394700"/>
                    </a:cubicBezTo>
                    <a:cubicBezTo>
                      <a:pt x="58225" y="396913"/>
                      <a:pt x="54126" y="398194"/>
                      <a:pt x="50935" y="399358"/>
                    </a:cubicBezTo>
                    <a:cubicBezTo>
                      <a:pt x="49887" y="399731"/>
                      <a:pt x="48956" y="400104"/>
                      <a:pt x="48117" y="400500"/>
                    </a:cubicBezTo>
                    <a:cubicBezTo>
                      <a:pt x="47675" y="400709"/>
                      <a:pt x="47279" y="400896"/>
                      <a:pt x="46906" y="401129"/>
                    </a:cubicBezTo>
                    <a:cubicBezTo>
                      <a:pt x="46254" y="401501"/>
                      <a:pt x="45695" y="401897"/>
                      <a:pt x="45229" y="402340"/>
                    </a:cubicBezTo>
                    <a:cubicBezTo>
                      <a:pt x="43809" y="403691"/>
                      <a:pt x="43063" y="405460"/>
                      <a:pt x="43063" y="408209"/>
                    </a:cubicBezTo>
                    <a:cubicBezTo>
                      <a:pt x="43063" y="413961"/>
                      <a:pt x="45043" y="416220"/>
                      <a:pt x="46277" y="420017"/>
                    </a:cubicBezTo>
                    <a:cubicBezTo>
                      <a:pt x="46277" y="420017"/>
                      <a:pt x="46284" y="420040"/>
                      <a:pt x="46301" y="420087"/>
                    </a:cubicBezTo>
                    <a:cubicBezTo>
                      <a:pt x="46510" y="420739"/>
                      <a:pt x="46697" y="421414"/>
                      <a:pt x="46860" y="422183"/>
                    </a:cubicBezTo>
                    <a:cubicBezTo>
                      <a:pt x="46976" y="422765"/>
                      <a:pt x="47069" y="423417"/>
                      <a:pt x="47139" y="424139"/>
                    </a:cubicBezTo>
                    <a:cubicBezTo>
                      <a:pt x="47139" y="424209"/>
                      <a:pt x="47163" y="424302"/>
                      <a:pt x="47163" y="424349"/>
                    </a:cubicBezTo>
                    <a:cubicBezTo>
                      <a:pt x="47256" y="425094"/>
                      <a:pt x="47279" y="425886"/>
                      <a:pt x="47279" y="426748"/>
                    </a:cubicBezTo>
                    <a:cubicBezTo>
                      <a:pt x="47279" y="435947"/>
                      <a:pt x="49771" y="446078"/>
                      <a:pt x="32909" y="458748"/>
                    </a:cubicBezTo>
                    <a:cubicBezTo>
                      <a:pt x="32140" y="459377"/>
                      <a:pt x="31325" y="459983"/>
                      <a:pt x="30557" y="460705"/>
                    </a:cubicBezTo>
                    <a:cubicBezTo>
                      <a:pt x="30394" y="460821"/>
                      <a:pt x="30254" y="460961"/>
                      <a:pt x="30091" y="461101"/>
                    </a:cubicBezTo>
                    <a:cubicBezTo>
                      <a:pt x="29928" y="461264"/>
                      <a:pt x="29788" y="461380"/>
                      <a:pt x="29648" y="461496"/>
                    </a:cubicBezTo>
                    <a:cubicBezTo>
                      <a:pt x="29369" y="461753"/>
                      <a:pt x="29089" y="461962"/>
                      <a:pt x="28833" y="462218"/>
                    </a:cubicBezTo>
                    <a:cubicBezTo>
                      <a:pt x="28577" y="462475"/>
                      <a:pt x="28344" y="462684"/>
                      <a:pt x="28088" y="462941"/>
                    </a:cubicBezTo>
                    <a:cubicBezTo>
                      <a:pt x="27832" y="463197"/>
                      <a:pt x="27622" y="463406"/>
                      <a:pt x="27366" y="463686"/>
                    </a:cubicBezTo>
                    <a:cubicBezTo>
                      <a:pt x="27110" y="463942"/>
                      <a:pt x="26900" y="464222"/>
                      <a:pt x="26644" y="464478"/>
                    </a:cubicBezTo>
                    <a:cubicBezTo>
                      <a:pt x="26341" y="464780"/>
                      <a:pt x="26062" y="465130"/>
                      <a:pt x="25759" y="465433"/>
                    </a:cubicBezTo>
                    <a:cubicBezTo>
                      <a:pt x="25456" y="465782"/>
                      <a:pt x="25130" y="466108"/>
                      <a:pt x="24874" y="466457"/>
                    </a:cubicBezTo>
                    <a:cubicBezTo>
                      <a:pt x="24431" y="466946"/>
                      <a:pt x="24012" y="467436"/>
                      <a:pt x="23640" y="467971"/>
                    </a:cubicBezTo>
                    <a:cubicBezTo>
                      <a:pt x="23476" y="468158"/>
                      <a:pt x="23337" y="468344"/>
                      <a:pt x="23197" y="468530"/>
                    </a:cubicBezTo>
                    <a:cubicBezTo>
                      <a:pt x="22894" y="468880"/>
                      <a:pt x="22615" y="469252"/>
                      <a:pt x="22312" y="469602"/>
                    </a:cubicBezTo>
                    <a:cubicBezTo>
                      <a:pt x="22056" y="469881"/>
                      <a:pt x="21846" y="470184"/>
                      <a:pt x="21590" y="470487"/>
                    </a:cubicBezTo>
                    <a:cubicBezTo>
                      <a:pt x="21101" y="471139"/>
                      <a:pt x="20612" y="471814"/>
                      <a:pt x="20146" y="472489"/>
                    </a:cubicBezTo>
                    <a:cubicBezTo>
                      <a:pt x="19890" y="472839"/>
                      <a:pt x="19657" y="473142"/>
                      <a:pt x="19377" y="473468"/>
                    </a:cubicBezTo>
                    <a:cubicBezTo>
                      <a:pt x="19168" y="473817"/>
                      <a:pt x="18912" y="474190"/>
                      <a:pt x="18655" y="474586"/>
                    </a:cubicBezTo>
                    <a:cubicBezTo>
                      <a:pt x="18632" y="474655"/>
                      <a:pt x="18562" y="474702"/>
                      <a:pt x="18539" y="474772"/>
                    </a:cubicBezTo>
                    <a:cubicBezTo>
                      <a:pt x="18166" y="475261"/>
                      <a:pt x="17817" y="475797"/>
                      <a:pt x="17491" y="476309"/>
                    </a:cubicBezTo>
                    <a:cubicBezTo>
                      <a:pt x="17398" y="476472"/>
                      <a:pt x="17305" y="476612"/>
                      <a:pt x="17211" y="476775"/>
                    </a:cubicBezTo>
                    <a:cubicBezTo>
                      <a:pt x="16746" y="477497"/>
                      <a:pt x="16280" y="478219"/>
                      <a:pt x="15791" y="478964"/>
                    </a:cubicBezTo>
                    <a:cubicBezTo>
                      <a:pt x="15581" y="479337"/>
                      <a:pt x="15325" y="479709"/>
                      <a:pt x="15115" y="480082"/>
                    </a:cubicBezTo>
                    <a:cubicBezTo>
                      <a:pt x="14859" y="480455"/>
                      <a:pt x="14650" y="480851"/>
                      <a:pt x="14440" y="481247"/>
                    </a:cubicBezTo>
                    <a:cubicBezTo>
                      <a:pt x="13485" y="482784"/>
                      <a:pt x="12623" y="484344"/>
                      <a:pt x="11808" y="485811"/>
                    </a:cubicBezTo>
                    <a:cubicBezTo>
                      <a:pt x="11133" y="486976"/>
                      <a:pt x="10504" y="488117"/>
                      <a:pt x="9945" y="489305"/>
                    </a:cubicBezTo>
                    <a:cubicBezTo>
                      <a:pt x="9735" y="489678"/>
                      <a:pt x="9549" y="490074"/>
                      <a:pt x="9386" y="490446"/>
                    </a:cubicBezTo>
                    <a:cubicBezTo>
                      <a:pt x="9316" y="490516"/>
                      <a:pt x="9270" y="490609"/>
                      <a:pt x="9223" y="490656"/>
                    </a:cubicBezTo>
                    <a:cubicBezTo>
                      <a:pt x="9223" y="490679"/>
                      <a:pt x="9200" y="490726"/>
                      <a:pt x="9153" y="490749"/>
                    </a:cubicBezTo>
                    <a:cubicBezTo>
                      <a:pt x="9130" y="490842"/>
                      <a:pt x="9060" y="490935"/>
                      <a:pt x="8990" y="491052"/>
                    </a:cubicBezTo>
                    <a:cubicBezTo>
                      <a:pt x="8710" y="491681"/>
                      <a:pt x="8431" y="492216"/>
                      <a:pt x="8152" y="492845"/>
                    </a:cubicBezTo>
                    <a:cubicBezTo>
                      <a:pt x="7872" y="493427"/>
                      <a:pt x="7593" y="494010"/>
                      <a:pt x="7313" y="494638"/>
                    </a:cubicBezTo>
                    <a:cubicBezTo>
                      <a:pt x="7150" y="494941"/>
                      <a:pt x="7034" y="495267"/>
                      <a:pt x="6871" y="495523"/>
                    </a:cubicBezTo>
                    <a:cubicBezTo>
                      <a:pt x="6708" y="495826"/>
                      <a:pt x="6591" y="496152"/>
                      <a:pt x="6475" y="496409"/>
                    </a:cubicBezTo>
                    <a:cubicBezTo>
                      <a:pt x="5846" y="497736"/>
                      <a:pt x="5334" y="499040"/>
                      <a:pt x="4798" y="500298"/>
                    </a:cubicBezTo>
                    <a:cubicBezTo>
                      <a:pt x="4612" y="500764"/>
                      <a:pt x="4425" y="501229"/>
                      <a:pt x="4239" y="501695"/>
                    </a:cubicBezTo>
                    <a:cubicBezTo>
                      <a:pt x="4052" y="502161"/>
                      <a:pt x="3796" y="502720"/>
                      <a:pt x="3657" y="503209"/>
                    </a:cubicBezTo>
                    <a:cubicBezTo>
                      <a:pt x="3587" y="503326"/>
                      <a:pt x="3540" y="503465"/>
                      <a:pt x="3494" y="503582"/>
                    </a:cubicBezTo>
                    <a:cubicBezTo>
                      <a:pt x="3121" y="504513"/>
                      <a:pt x="2818" y="505398"/>
                      <a:pt x="2539" y="506307"/>
                    </a:cubicBezTo>
                    <a:cubicBezTo>
                      <a:pt x="2422" y="506703"/>
                      <a:pt x="2283" y="507075"/>
                      <a:pt x="2166" y="507471"/>
                    </a:cubicBezTo>
                    <a:cubicBezTo>
                      <a:pt x="2050" y="507937"/>
                      <a:pt x="1886" y="508356"/>
                      <a:pt x="1770" y="508799"/>
                    </a:cubicBezTo>
                    <a:cubicBezTo>
                      <a:pt x="1747" y="508892"/>
                      <a:pt x="1700" y="508985"/>
                      <a:pt x="1677" y="509102"/>
                    </a:cubicBezTo>
                    <a:cubicBezTo>
                      <a:pt x="1560" y="509451"/>
                      <a:pt x="1467" y="509754"/>
                      <a:pt x="1397" y="510080"/>
                    </a:cubicBezTo>
                    <a:cubicBezTo>
                      <a:pt x="1188" y="510732"/>
                      <a:pt x="1048" y="511337"/>
                      <a:pt x="908" y="511943"/>
                    </a:cubicBezTo>
                    <a:cubicBezTo>
                      <a:pt x="838" y="512129"/>
                      <a:pt x="815" y="512339"/>
                      <a:pt x="745" y="512525"/>
                    </a:cubicBezTo>
                    <a:cubicBezTo>
                      <a:pt x="536" y="513201"/>
                      <a:pt x="396" y="513876"/>
                      <a:pt x="349" y="514482"/>
                    </a:cubicBezTo>
                    <a:cubicBezTo>
                      <a:pt x="326" y="514551"/>
                      <a:pt x="326" y="514645"/>
                      <a:pt x="279" y="514738"/>
                    </a:cubicBezTo>
                    <a:cubicBezTo>
                      <a:pt x="279" y="514947"/>
                      <a:pt x="256" y="515180"/>
                      <a:pt x="256" y="515367"/>
                    </a:cubicBezTo>
                    <a:cubicBezTo>
                      <a:pt x="163" y="515832"/>
                      <a:pt x="93" y="516252"/>
                      <a:pt x="93" y="516578"/>
                    </a:cubicBezTo>
                    <a:cubicBezTo>
                      <a:pt x="70" y="516648"/>
                      <a:pt x="70" y="516694"/>
                      <a:pt x="70" y="516764"/>
                    </a:cubicBezTo>
                    <a:lnTo>
                      <a:pt x="70" y="516857"/>
                    </a:lnTo>
                    <a:cubicBezTo>
                      <a:pt x="0" y="517160"/>
                      <a:pt x="0" y="517416"/>
                      <a:pt x="0" y="517696"/>
                    </a:cubicBezTo>
                    <a:cubicBezTo>
                      <a:pt x="0" y="528665"/>
                      <a:pt x="0" y="538796"/>
                      <a:pt x="792" y="546343"/>
                    </a:cubicBezTo>
                    <a:cubicBezTo>
                      <a:pt x="1001" y="548485"/>
                      <a:pt x="1863" y="550861"/>
                      <a:pt x="2935" y="553330"/>
                    </a:cubicBezTo>
                    <a:cubicBezTo>
                      <a:pt x="3494" y="554564"/>
                      <a:pt x="4076" y="555798"/>
                      <a:pt x="4705" y="557079"/>
                    </a:cubicBezTo>
                    <a:cubicBezTo>
                      <a:pt x="5334" y="558360"/>
                      <a:pt x="5939" y="559618"/>
                      <a:pt x="6568" y="560806"/>
                    </a:cubicBezTo>
                    <a:cubicBezTo>
                      <a:pt x="7686" y="562972"/>
                      <a:pt x="8664" y="565068"/>
                      <a:pt x="9293" y="566954"/>
                    </a:cubicBezTo>
                    <a:cubicBezTo>
                      <a:pt x="9409" y="567304"/>
                      <a:pt x="9549" y="567630"/>
                      <a:pt x="9642" y="567979"/>
                    </a:cubicBezTo>
                    <a:cubicBezTo>
                      <a:pt x="9945" y="569004"/>
                      <a:pt x="10131" y="569935"/>
                      <a:pt x="10131" y="570751"/>
                    </a:cubicBezTo>
                    <a:cubicBezTo>
                      <a:pt x="10131" y="572078"/>
                      <a:pt x="10387" y="573475"/>
                      <a:pt x="10667" y="574826"/>
                    </a:cubicBezTo>
                    <a:cubicBezTo>
                      <a:pt x="10760" y="575292"/>
                      <a:pt x="10876" y="575711"/>
                      <a:pt x="10970" y="576177"/>
                    </a:cubicBezTo>
                    <a:cubicBezTo>
                      <a:pt x="10970" y="576294"/>
                      <a:pt x="10993" y="576433"/>
                      <a:pt x="11039" y="576550"/>
                    </a:cubicBezTo>
                    <a:cubicBezTo>
                      <a:pt x="11156" y="577109"/>
                      <a:pt x="11296" y="577668"/>
                      <a:pt x="11389" y="578180"/>
                    </a:cubicBezTo>
                    <a:cubicBezTo>
                      <a:pt x="11645" y="579438"/>
                      <a:pt x="11738" y="580579"/>
                      <a:pt x="11505" y="581557"/>
                    </a:cubicBezTo>
                    <a:cubicBezTo>
                      <a:pt x="11412" y="581930"/>
                      <a:pt x="11296" y="582279"/>
                      <a:pt x="11109" y="582582"/>
                    </a:cubicBezTo>
                    <a:cubicBezTo>
                      <a:pt x="10993" y="582768"/>
                      <a:pt x="10830" y="582955"/>
                      <a:pt x="10644" y="583141"/>
                    </a:cubicBezTo>
                    <a:cubicBezTo>
                      <a:pt x="9898" y="583816"/>
                      <a:pt x="8687" y="584212"/>
                      <a:pt x="6778" y="584212"/>
                    </a:cubicBezTo>
                    <a:cubicBezTo>
                      <a:pt x="6778" y="584212"/>
                      <a:pt x="6754" y="584212"/>
                      <a:pt x="6754" y="584236"/>
                    </a:cubicBezTo>
                    <a:cubicBezTo>
                      <a:pt x="6731" y="584259"/>
                      <a:pt x="6661" y="584305"/>
                      <a:pt x="6591" y="584352"/>
                    </a:cubicBezTo>
                    <a:lnTo>
                      <a:pt x="6405" y="584538"/>
                    </a:lnTo>
                    <a:cubicBezTo>
                      <a:pt x="6405" y="584538"/>
                      <a:pt x="6218" y="584701"/>
                      <a:pt x="6125" y="584794"/>
                    </a:cubicBezTo>
                    <a:cubicBezTo>
                      <a:pt x="5753" y="585190"/>
                      <a:pt x="5240" y="585749"/>
                      <a:pt x="4705" y="586471"/>
                    </a:cubicBezTo>
                    <a:cubicBezTo>
                      <a:pt x="4216" y="587193"/>
                      <a:pt x="3680" y="588008"/>
                      <a:pt x="3307" y="588963"/>
                    </a:cubicBezTo>
                    <a:cubicBezTo>
                      <a:pt x="2678" y="590477"/>
                      <a:pt x="2422" y="592247"/>
                      <a:pt x="2958" y="594157"/>
                    </a:cubicBezTo>
                    <a:cubicBezTo>
                      <a:pt x="3028" y="594367"/>
                      <a:pt x="3121" y="594623"/>
                      <a:pt x="3214" y="594879"/>
                    </a:cubicBezTo>
                    <a:cubicBezTo>
                      <a:pt x="3330" y="595229"/>
                      <a:pt x="3494" y="595531"/>
                      <a:pt x="3680" y="595857"/>
                    </a:cubicBezTo>
                    <a:cubicBezTo>
                      <a:pt x="3750" y="596020"/>
                      <a:pt x="3843" y="596207"/>
                      <a:pt x="3983" y="596393"/>
                    </a:cubicBezTo>
                    <a:cubicBezTo>
                      <a:pt x="4192" y="596766"/>
                      <a:pt x="4472" y="597161"/>
                      <a:pt x="4774" y="597534"/>
                    </a:cubicBezTo>
                    <a:cubicBezTo>
                      <a:pt x="4774" y="597534"/>
                      <a:pt x="4798" y="597534"/>
                      <a:pt x="4798" y="597557"/>
                    </a:cubicBezTo>
                    <a:cubicBezTo>
                      <a:pt x="5077" y="597860"/>
                      <a:pt x="5357" y="598186"/>
                      <a:pt x="5683" y="598489"/>
                    </a:cubicBezTo>
                    <a:cubicBezTo>
                      <a:pt x="5986" y="598792"/>
                      <a:pt x="6358" y="599141"/>
                      <a:pt x="6731" y="599444"/>
                    </a:cubicBezTo>
                    <a:cubicBezTo>
                      <a:pt x="15744" y="606804"/>
                      <a:pt x="38429" y="608597"/>
                      <a:pt x="39500" y="608690"/>
                    </a:cubicBezTo>
                    <a:lnTo>
                      <a:pt x="39523" y="608690"/>
                    </a:lnTo>
                    <a:cubicBezTo>
                      <a:pt x="39523" y="608690"/>
                      <a:pt x="37986" y="614839"/>
                      <a:pt x="36007" y="620219"/>
                    </a:cubicBezTo>
                    <a:cubicBezTo>
                      <a:pt x="35727" y="620987"/>
                      <a:pt x="35448" y="621756"/>
                      <a:pt x="35145" y="622478"/>
                    </a:cubicBezTo>
                    <a:cubicBezTo>
                      <a:pt x="34795" y="623316"/>
                      <a:pt x="34469" y="624085"/>
                      <a:pt x="34120" y="624784"/>
                    </a:cubicBezTo>
                    <a:lnTo>
                      <a:pt x="34120" y="624784"/>
                    </a:lnTo>
                    <a:cubicBezTo>
                      <a:pt x="33910" y="625249"/>
                      <a:pt x="33678" y="625645"/>
                      <a:pt x="33468" y="625995"/>
                    </a:cubicBezTo>
                    <a:cubicBezTo>
                      <a:pt x="33072" y="626763"/>
                      <a:pt x="32629" y="627346"/>
                      <a:pt x="32210" y="627765"/>
                    </a:cubicBezTo>
                    <a:cubicBezTo>
                      <a:pt x="32117" y="627881"/>
                      <a:pt x="32024" y="627974"/>
                      <a:pt x="31931" y="628044"/>
                    </a:cubicBezTo>
                    <a:cubicBezTo>
                      <a:pt x="30696" y="628976"/>
                      <a:pt x="28810" y="630350"/>
                      <a:pt x="27203" y="631934"/>
                    </a:cubicBezTo>
                    <a:cubicBezTo>
                      <a:pt x="26644" y="632516"/>
                      <a:pt x="26085" y="633145"/>
                      <a:pt x="25666" y="633750"/>
                    </a:cubicBezTo>
                    <a:lnTo>
                      <a:pt x="25642" y="633750"/>
                    </a:lnTo>
                    <a:cubicBezTo>
                      <a:pt x="25247" y="634309"/>
                      <a:pt x="24920" y="634822"/>
                      <a:pt x="24757" y="635381"/>
                    </a:cubicBezTo>
                    <a:cubicBezTo>
                      <a:pt x="24408" y="636219"/>
                      <a:pt x="24292" y="637011"/>
                      <a:pt x="24501" y="637849"/>
                    </a:cubicBezTo>
                    <a:cubicBezTo>
                      <a:pt x="24618" y="638245"/>
                      <a:pt x="24804" y="638688"/>
                      <a:pt x="25084" y="639084"/>
                    </a:cubicBezTo>
                    <a:cubicBezTo>
                      <a:pt x="25386" y="639480"/>
                      <a:pt x="25806" y="639876"/>
                      <a:pt x="26295" y="640248"/>
                    </a:cubicBezTo>
                    <a:lnTo>
                      <a:pt x="26318" y="640248"/>
                    </a:lnTo>
                    <a:cubicBezTo>
                      <a:pt x="26318" y="640248"/>
                      <a:pt x="26527" y="640411"/>
                      <a:pt x="26621" y="640458"/>
                    </a:cubicBezTo>
                    <a:cubicBezTo>
                      <a:pt x="26714" y="640505"/>
                      <a:pt x="26830" y="640574"/>
                      <a:pt x="26970" y="640667"/>
                    </a:cubicBezTo>
                    <a:cubicBezTo>
                      <a:pt x="27273" y="640854"/>
                      <a:pt x="27552" y="641063"/>
                      <a:pt x="27832" y="641296"/>
                    </a:cubicBezTo>
                    <a:cubicBezTo>
                      <a:pt x="28135" y="641483"/>
                      <a:pt x="28414" y="641692"/>
                      <a:pt x="28670" y="641949"/>
                    </a:cubicBezTo>
                    <a:lnTo>
                      <a:pt x="28693" y="641949"/>
                    </a:lnTo>
                    <a:cubicBezTo>
                      <a:pt x="29229" y="642391"/>
                      <a:pt x="29672" y="642880"/>
                      <a:pt x="30114" y="643346"/>
                    </a:cubicBezTo>
                    <a:cubicBezTo>
                      <a:pt x="30766" y="644021"/>
                      <a:pt x="31349" y="644743"/>
                      <a:pt x="31908" y="645419"/>
                    </a:cubicBezTo>
                    <a:cubicBezTo>
                      <a:pt x="32466" y="646071"/>
                      <a:pt x="32979" y="646723"/>
                      <a:pt x="33584" y="647282"/>
                    </a:cubicBezTo>
                    <a:cubicBezTo>
                      <a:pt x="35727" y="649262"/>
                      <a:pt x="38429" y="650100"/>
                      <a:pt x="44624" y="647445"/>
                    </a:cubicBezTo>
                    <a:cubicBezTo>
                      <a:pt x="46930" y="646467"/>
                      <a:pt x="48327" y="645558"/>
                      <a:pt x="49165" y="644767"/>
                    </a:cubicBezTo>
                    <a:cubicBezTo>
                      <a:pt x="49468" y="644464"/>
                      <a:pt x="49701" y="644184"/>
                      <a:pt x="49911" y="643928"/>
                    </a:cubicBezTo>
                    <a:cubicBezTo>
                      <a:pt x="50097" y="643649"/>
                      <a:pt x="50214" y="643392"/>
                      <a:pt x="50353" y="643160"/>
                    </a:cubicBezTo>
                    <a:cubicBezTo>
                      <a:pt x="50423" y="642996"/>
                      <a:pt x="50470" y="642857"/>
                      <a:pt x="50516" y="642717"/>
                    </a:cubicBezTo>
                    <a:cubicBezTo>
                      <a:pt x="50540" y="642647"/>
                      <a:pt x="50586" y="642601"/>
                      <a:pt x="50586" y="642531"/>
                    </a:cubicBezTo>
                    <a:lnTo>
                      <a:pt x="50679" y="642251"/>
                    </a:lnTo>
                    <a:cubicBezTo>
                      <a:pt x="50749" y="641972"/>
                      <a:pt x="50842" y="641716"/>
                      <a:pt x="51029" y="641576"/>
                    </a:cubicBezTo>
                    <a:cubicBezTo>
                      <a:pt x="51052" y="641506"/>
                      <a:pt x="51122" y="641483"/>
                      <a:pt x="51145" y="641460"/>
                    </a:cubicBezTo>
                    <a:cubicBezTo>
                      <a:pt x="51914" y="640900"/>
                      <a:pt x="53917" y="640877"/>
                      <a:pt x="60694" y="641529"/>
                    </a:cubicBezTo>
                    <a:cubicBezTo>
                      <a:pt x="70639" y="642577"/>
                      <a:pt x="75576" y="642111"/>
                      <a:pt x="79210" y="643323"/>
                    </a:cubicBezTo>
                    <a:cubicBezTo>
                      <a:pt x="79396" y="643346"/>
                      <a:pt x="79582" y="643416"/>
                      <a:pt x="79769" y="643509"/>
                    </a:cubicBezTo>
                    <a:cubicBezTo>
                      <a:pt x="80328" y="643695"/>
                      <a:pt x="80840" y="643975"/>
                      <a:pt x="81352" y="644301"/>
                    </a:cubicBezTo>
                    <a:cubicBezTo>
                      <a:pt x="82028" y="644697"/>
                      <a:pt x="82680" y="645256"/>
                      <a:pt x="83332" y="645931"/>
                    </a:cubicBezTo>
                    <a:cubicBezTo>
                      <a:pt x="83542" y="646141"/>
                      <a:pt x="83775" y="646374"/>
                      <a:pt x="83961" y="646607"/>
                    </a:cubicBezTo>
                    <a:cubicBezTo>
                      <a:pt x="84124" y="646793"/>
                      <a:pt x="84264" y="646979"/>
                      <a:pt x="84427" y="647165"/>
                    </a:cubicBezTo>
                    <a:cubicBezTo>
                      <a:pt x="84962" y="647748"/>
                      <a:pt x="85405" y="648400"/>
                      <a:pt x="85941" y="649145"/>
                    </a:cubicBezTo>
                    <a:cubicBezTo>
                      <a:pt x="86313" y="649681"/>
                      <a:pt x="86709" y="650193"/>
                      <a:pt x="87105" y="650682"/>
                    </a:cubicBezTo>
                    <a:cubicBezTo>
                      <a:pt x="87967" y="651730"/>
                      <a:pt x="88898" y="652732"/>
                      <a:pt x="89923" y="653710"/>
                    </a:cubicBezTo>
                    <a:cubicBezTo>
                      <a:pt x="90692" y="654455"/>
                      <a:pt x="91460" y="655200"/>
                      <a:pt x="92299" y="655876"/>
                    </a:cubicBezTo>
                    <a:cubicBezTo>
                      <a:pt x="94441" y="657739"/>
                      <a:pt x="96817" y="659532"/>
                      <a:pt x="99379" y="661372"/>
                    </a:cubicBezTo>
                    <a:cubicBezTo>
                      <a:pt x="100637" y="662257"/>
                      <a:pt x="101964" y="663189"/>
                      <a:pt x="103292" y="664144"/>
                    </a:cubicBezTo>
                    <a:cubicBezTo>
                      <a:pt x="104619" y="665075"/>
                      <a:pt x="106017" y="666030"/>
                      <a:pt x="107368" y="667009"/>
                    </a:cubicBezTo>
                    <a:cubicBezTo>
                      <a:pt x="107368" y="667032"/>
                      <a:pt x="107391" y="667032"/>
                      <a:pt x="107391" y="667032"/>
                    </a:cubicBezTo>
                    <a:cubicBezTo>
                      <a:pt x="110325" y="669082"/>
                      <a:pt x="113283" y="671224"/>
                      <a:pt x="116218" y="673553"/>
                    </a:cubicBezTo>
                    <a:lnTo>
                      <a:pt x="116241" y="673553"/>
                    </a:lnTo>
                    <a:cubicBezTo>
                      <a:pt x="116614" y="673856"/>
                      <a:pt x="117010" y="674135"/>
                      <a:pt x="117382" y="674415"/>
                    </a:cubicBezTo>
                    <a:cubicBezTo>
                      <a:pt x="118593" y="675207"/>
                      <a:pt x="119921" y="675999"/>
                      <a:pt x="121342" y="676697"/>
                    </a:cubicBezTo>
                    <a:cubicBezTo>
                      <a:pt x="123717" y="677908"/>
                      <a:pt x="126372" y="678957"/>
                      <a:pt x="129167" y="679842"/>
                    </a:cubicBezTo>
                    <a:cubicBezTo>
                      <a:pt x="129540" y="679958"/>
                      <a:pt x="129936" y="680098"/>
                      <a:pt x="130332" y="680214"/>
                    </a:cubicBezTo>
                    <a:cubicBezTo>
                      <a:pt x="131217" y="680517"/>
                      <a:pt x="132125" y="680773"/>
                      <a:pt x="133057" y="681006"/>
                    </a:cubicBezTo>
                    <a:cubicBezTo>
                      <a:pt x="133895" y="681262"/>
                      <a:pt x="134733" y="681472"/>
                      <a:pt x="135595" y="681681"/>
                    </a:cubicBezTo>
                    <a:cubicBezTo>
                      <a:pt x="140486" y="682916"/>
                      <a:pt x="145424" y="683847"/>
                      <a:pt x="149709" y="684500"/>
                    </a:cubicBezTo>
                    <a:cubicBezTo>
                      <a:pt x="151037" y="684709"/>
                      <a:pt x="152294" y="684895"/>
                      <a:pt x="153505" y="685059"/>
                    </a:cubicBezTo>
                    <a:cubicBezTo>
                      <a:pt x="153715" y="685082"/>
                      <a:pt x="153948" y="685129"/>
                      <a:pt x="154157" y="685152"/>
                    </a:cubicBezTo>
                    <a:cubicBezTo>
                      <a:pt x="154879" y="685245"/>
                      <a:pt x="155578" y="685338"/>
                      <a:pt x="156230" y="685431"/>
                    </a:cubicBezTo>
                    <a:cubicBezTo>
                      <a:pt x="156323" y="685454"/>
                      <a:pt x="156440" y="685454"/>
                      <a:pt x="156533" y="685501"/>
                    </a:cubicBezTo>
                    <a:cubicBezTo>
                      <a:pt x="157278" y="685594"/>
                      <a:pt x="157930" y="685687"/>
                      <a:pt x="158536" y="685757"/>
                    </a:cubicBezTo>
                    <a:cubicBezTo>
                      <a:pt x="159165" y="685827"/>
                      <a:pt x="159700" y="685874"/>
                      <a:pt x="160213" y="685967"/>
                    </a:cubicBezTo>
                    <a:lnTo>
                      <a:pt x="160376" y="685967"/>
                    </a:lnTo>
                    <a:cubicBezTo>
                      <a:pt x="160935" y="686037"/>
                      <a:pt x="161424" y="686083"/>
                      <a:pt x="161797" y="686153"/>
                    </a:cubicBezTo>
                    <a:cubicBezTo>
                      <a:pt x="162146" y="686223"/>
                      <a:pt x="162519" y="686270"/>
                      <a:pt x="162914" y="686363"/>
                    </a:cubicBezTo>
                    <a:cubicBezTo>
                      <a:pt x="164801" y="686759"/>
                      <a:pt x="167386" y="687527"/>
                      <a:pt x="170228" y="688552"/>
                    </a:cubicBezTo>
                    <a:cubicBezTo>
                      <a:pt x="172999" y="689507"/>
                      <a:pt x="176004" y="690718"/>
                      <a:pt x="178752" y="691976"/>
                    </a:cubicBezTo>
                    <a:cubicBezTo>
                      <a:pt x="180522" y="692814"/>
                      <a:pt x="182175" y="693652"/>
                      <a:pt x="183596" y="694468"/>
                    </a:cubicBezTo>
                    <a:cubicBezTo>
                      <a:pt x="184085" y="694770"/>
                      <a:pt x="184574" y="695096"/>
                      <a:pt x="185017" y="695353"/>
                    </a:cubicBezTo>
                    <a:cubicBezTo>
                      <a:pt x="186414" y="696284"/>
                      <a:pt x="187416" y="697146"/>
                      <a:pt x="187881" y="697938"/>
                    </a:cubicBezTo>
                    <a:cubicBezTo>
                      <a:pt x="190373" y="702107"/>
                      <a:pt x="192120" y="705484"/>
                      <a:pt x="202252" y="710608"/>
                    </a:cubicBezTo>
                    <a:cubicBezTo>
                      <a:pt x="206048" y="712471"/>
                      <a:pt x="208889" y="715173"/>
                      <a:pt x="211335" y="718294"/>
                    </a:cubicBezTo>
                    <a:cubicBezTo>
                      <a:pt x="213384" y="720855"/>
                      <a:pt x="215131" y="723697"/>
                      <a:pt x="216924" y="726561"/>
                    </a:cubicBezTo>
                    <a:cubicBezTo>
                      <a:pt x="217670" y="727703"/>
                      <a:pt x="218415" y="728867"/>
                      <a:pt x="219183" y="730032"/>
                    </a:cubicBezTo>
                    <a:cubicBezTo>
                      <a:pt x="219556" y="730567"/>
                      <a:pt x="219905" y="731080"/>
                      <a:pt x="220255" y="731616"/>
                    </a:cubicBezTo>
                    <a:cubicBezTo>
                      <a:pt x="220790" y="732337"/>
                      <a:pt x="221303" y="733059"/>
                      <a:pt x="221862" y="733758"/>
                    </a:cubicBezTo>
                    <a:cubicBezTo>
                      <a:pt x="222165" y="734154"/>
                      <a:pt x="222514" y="734550"/>
                      <a:pt x="222840" y="734969"/>
                    </a:cubicBezTo>
                    <a:cubicBezTo>
                      <a:pt x="224377" y="733665"/>
                      <a:pt x="225472" y="732314"/>
                      <a:pt x="226357" y="730870"/>
                    </a:cubicBezTo>
                    <a:cubicBezTo>
                      <a:pt x="226543" y="730521"/>
                      <a:pt x="226706" y="730195"/>
                      <a:pt x="226892" y="729892"/>
                    </a:cubicBezTo>
                    <a:cubicBezTo>
                      <a:pt x="226962" y="729706"/>
                      <a:pt x="227055" y="729543"/>
                      <a:pt x="227102" y="729356"/>
                    </a:cubicBezTo>
                    <a:cubicBezTo>
                      <a:pt x="227405" y="728611"/>
                      <a:pt x="227661" y="727866"/>
                      <a:pt x="227847" y="727097"/>
                    </a:cubicBezTo>
                    <a:cubicBezTo>
                      <a:pt x="228989" y="722532"/>
                      <a:pt x="228220" y="717571"/>
                      <a:pt x="229012" y="712611"/>
                    </a:cubicBezTo>
                    <a:cubicBezTo>
                      <a:pt x="229082" y="712215"/>
                      <a:pt x="229128" y="711819"/>
                      <a:pt x="229221" y="711376"/>
                    </a:cubicBezTo>
                    <a:cubicBezTo>
                      <a:pt x="229315" y="710980"/>
                      <a:pt x="229408" y="710584"/>
                      <a:pt x="229524" y="710142"/>
                    </a:cubicBezTo>
                    <a:cubicBezTo>
                      <a:pt x="229687" y="709583"/>
                      <a:pt x="229897" y="709094"/>
                      <a:pt x="230176" y="708558"/>
                    </a:cubicBezTo>
                    <a:lnTo>
                      <a:pt x="230176" y="708558"/>
                    </a:lnTo>
                    <a:cubicBezTo>
                      <a:pt x="230549" y="707790"/>
                      <a:pt x="231038" y="707068"/>
                      <a:pt x="231620" y="706392"/>
                    </a:cubicBezTo>
                    <a:cubicBezTo>
                      <a:pt x="231807" y="706136"/>
                      <a:pt x="232016" y="705926"/>
                      <a:pt x="232249" y="705717"/>
                    </a:cubicBezTo>
                    <a:cubicBezTo>
                      <a:pt x="232435" y="705507"/>
                      <a:pt x="232645" y="705251"/>
                      <a:pt x="232901" y="705065"/>
                    </a:cubicBezTo>
                    <a:cubicBezTo>
                      <a:pt x="234671" y="703388"/>
                      <a:pt x="236954" y="701967"/>
                      <a:pt x="239399" y="700640"/>
                    </a:cubicBezTo>
                    <a:cubicBezTo>
                      <a:pt x="239888" y="700360"/>
                      <a:pt x="240354" y="700104"/>
                      <a:pt x="240843" y="699871"/>
                    </a:cubicBezTo>
                    <a:cubicBezTo>
                      <a:pt x="242334" y="699103"/>
                      <a:pt x="243848" y="698357"/>
                      <a:pt x="245315" y="697659"/>
                    </a:cubicBezTo>
                    <a:cubicBezTo>
                      <a:pt x="246293" y="697169"/>
                      <a:pt x="247271" y="696704"/>
                      <a:pt x="248180" y="696238"/>
                    </a:cubicBezTo>
                    <a:cubicBezTo>
                      <a:pt x="249111" y="695749"/>
                      <a:pt x="249973" y="695283"/>
                      <a:pt x="250765" y="694794"/>
                    </a:cubicBezTo>
                    <a:cubicBezTo>
                      <a:pt x="251999" y="694049"/>
                      <a:pt x="253071" y="693303"/>
                      <a:pt x="253956" y="692511"/>
                    </a:cubicBezTo>
                    <a:cubicBezTo>
                      <a:pt x="254235" y="692232"/>
                      <a:pt x="254515" y="691976"/>
                      <a:pt x="254747" y="691720"/>
                    </a:cubicBezTo>
                    <a:cubicBezTo>
                      <a:pt x="255004" y="691463"/>
                      <a:pt x="255213" y="691184"/>
                      <a:pt x="255423" y="690881"/>
                    </a:cubicBezTo>
                    <a:lnTo>
                      <a:pt x="255446" y="690881"/>
                    </a:lnTo>
                    <a:cubicBezTo>
                      <a:pt x="255796" y="690602"/>
                      <a:pt x="256028" y="690299"/>
                      <a:pt x="256215" y="689949"/>
                    </a:cubicBezTo>
                    <a:cubicBezTo>
                      <a:pt x="256471" y="689600"/>
                      <a:pt x="256704" y="689274"/>
                      <a:pt x="256890" y="688925"/>
                    </a:cubicBezTo>
                    <a:cubicBezTo>
                      <a:pt x="256960" y="688855"/>
                      <a:pt x="256983" y="688808"/>
                      <a:pt x="257053" y="688715"/>
                    </a:cubicBezTo>
                    <a:cubicBezTo>
                      <a:pt x="257076" y="688645"/>
                      <a:pt x="257123" y="688599"/>
                      <a:pt x="257170" y="688529"/>
                    </a:cubicBezTo>
                    <a:cubicBezTo>
                      <a:pt x="257263" y="688412"/>
                      <a:pt x="257333" y="688273"/>
                      <a:pt x="257426" y="688156"/>
                    </a:cubicBezTo>
                    <a:cubicBezTo>
                      <a:pt x="257589" y="687900"/>
                      <a:pt x="257705" y="687667"/>
                      <a:pt x="257822" y="687388"/>
                    </a:cubicBezTo>
                    <a:cubicBezTo>
                      <a:pt x="257892" y="687294"/>
                      <a:pt x="257915" y="687201"/>
                      <a:pt x="257985" y="687108"/>
                    </a:cubicBezTo>
                    <a:cubicBezTo>
                      <a:pt x="258148" y="686829"/>
                      <a:pt x="258288" y="686572"/>
                      <a:pt x="258427" y="686316"/>
                    </a:cubicBezTo>
                    <a:cubicBezTo>
                      <a:pt x="258707" y="685757"/>
                      <a:pt x="258986" y="685175"/>
                      <a:pt x="259196" y="684616"/>
                    </a:cubicBezTo>
                    <a:cubicBezTo>
                      <a:pt x="259289" y="684360"/>
                      <a:pt x="259359" y="684127"/>
                      <a:pt x="259452" y="683871"/>
                    </a:cubicBezTo>
                    <a:cubicBezTo>
                      <a:pt x="259545" y="683754"/>
                      <a:pt x="259615" y="683615"/>
                      <a:pt x="259662" y="683498"/>
                    </a:cubicBezTo>
                    <a:lnTo>
                      <a:pt x="259662" y="683428"/>
                    </a:lnTo>
                    <a:cubicBezTo>
                      <a:pt x="259825" y="683032"/>
                      <a:pt x="259918" y="682636"/>
                      <a:pt x="260058" y="682264"/>
                    </a:cubicBezTo>
                    <a:cubicBezTo>
                      <a:pt x="261129" y="679143"/>
                      <a:pt x="261781" y="675999"/>
                      <a:pt x="262806" y="673087"/>
                    </a:cubicBezTo>
                    <a:cubicBezTo>
                      <a:pt x="263202" y="671853"/>
                      <a:pt x="263784" y="670409"/>
                      <a:pt x="264529" y="668802"/>
                    </a:cubicBezTo>
                    <a:cubicBezTo>
                      <a:pt x="264785" y="668150"/>
                      <a:pt x="265088" y="667474"/>
                      <a:pt x="265461" y="666753"/>
                    </a:cubicBezTo>
                    <a:cubicBezTo>
                      <a:pt x="265624" y="666403"/>
                      <a:pt x="265764" y="666077"/>
                      <a:pt x="265950" y="665704"/>
                    </a:cubicBezTo>
                    <a:lnTo>
                      <a:pt x="265950" y="665704"/>
                    </a:lnTo>
                    <a:cubicBezTo>
                      <a:pt x="266323" y="664913"/>
                      <a:pt x="266719" y="664097"/>
                      <a:pt x="267114" y="663329"/>
                    </a:cubicBezTo>
                    <a:cubicBezTo>
                      <a:pt x="269793" y="658112"/>
                      <a:pt x="273147" y="652709"/>
                      <a:pt x="276035" y="649774"/>
                    </a:cubicBezTo>
                    <a:cubicBezTo>
                      <a:pt x="276244" y="649518"/>
                      <a:pt x="276431" y="649308"/>
                      <a:pt x="276664" y="649122"/>
                    </a:cubicBezTo>
                    <a:cubicBezTo>
                      <a:pt x="277129" y="648679"/>
                      <a:pt x="277711" y="648260"/>
                      <a:pt x="278387" y="647911"/>
                    </a:cubicBezTo>
                    <a:cubicBezTo>
                      <a:pt x="279039" y="647538"/>
                      <a:pt x="279808" y="647189"/>
                      <a:pt x="280646" y="646933"/>
                    </a:cubicBezTo>
                    <a:cubicBezTo>
                      <a:pt x="280926" y="646816"/>
                      <a:pt x="281205" y="646723"/>
                      <a:pt x="281484" y="646653"/>
                    </a:cubicBezTo>
                    <a:cubicBezTo>
                      <a:pt x="285188" y="645442"/>
                      <a:pt x="290125" y="644767"/>
                      <a:pt x="295179" y="644091"/>
                    </a:cubicBezTo>
                    <a:cubicBezTo>
                      <a:pt x="295761" y="643998"/>
                      <a:pt x="296320" y="643928"/>
                      <a:pt x="296903" y="643881"/>
                    </a:cubicBezTo>
                    <a:cubicBezTo>
                      <a:pt x="297392" y="643812"/>
                      <a:pt x="297881" y="643765"/>
                      <a:pt x="298416" y="643672"/>
                    </a:cubicBezTo>
                    <a:cubicBezTo>
                      <a:pt x="299301" y="643555"/>
                      <a:pt x="300186" y="643416"/>
                      <a:pt x="301048" y="643299"/>
                    </a:cubicBezTo>
                    <a:cubicBezTo>
                      <a:pt x="303610" y="642903"/>
                      <a:pt x="306056" y="642507"/>
                      <a:pt x="308222" y="641972"/>
                    </a:cubicBezTo>
                    <a:cubicBezTo>
                      <a:pt x="310015" y="641506"/>
                      <a:pt x="312018" y="641017"/>
                      <a:pt x="314161" y="640481"/>
                    </a:cubicBezTo>
                    <a:cubicBezTo>
                      <a:pt x="314883" y="640295"/>
                      <a:pt x="315581" y="640109"/>
                      <a:pt x="316327" y="639922"/>
                    </a:cubicBezTo>
                    <a:cubicBezTo>
                      <a:pt x="317049" y="639736"/>
                      <a:pt x="317817" y="639526"/>
                      <a:pt x="318539" y="639363"/>
                    </a:cubicBezTo>
                    <a:cubicBezTo>
                      <a:pt x="319983" y="638967"/>
                      <a:pt x="321474" y="638595"/>
                      <a:pt x="322918" y="638245"/>
                    </a:cubicBezTo>
                    <a:cubicBezTo>
                      <a:pt x="323663" y="638059"/>
                      <a:pt x="324408" y="637873"/>
                      <a:pt x="325107" y="637687"/>
                    </a:cubicBezTo>
                    <a:cubicBezTo>
                      <a:pt x="326248" y="637407"/>
                      <a:pt x="327389" y="637127"/>
                      <a:pt x="328484" y="636894"/>
                    </a:cubicBezTo>
                    <a:cubicBezTo>
                      <a:pt x="329532" y="636615"/>
                      <a:pt x="330580" y="636359"/>
                      <a:pt x="331535" y="636149"/>
                    </a:cubicBezTo>
                    <a:cubicBezTo>
                      <a:pt x="332490" y="635893"/>
                      <a:pt x="333398" y="635707"/>
                      <a:pt x="334190" y="635520"/>
                    </a:cubicBezTo>
                    <a:cubicBezTo>
                      <a:pt x="334469" y="635450"/>
                      <a:pt x="334749" y="635404"/>
                      <a:pt x="334982" y="635334"/>
                    </a:cubicBezTo>
                    <a:cubicBezTo>
                      <a:pt x="335471" y="635241"/>
                      <a:pt x="335937" y="635148"/>
                      <a:pt x="336333" y="635055"/>
                    </a:cubicBezTo>
                    <a:cubicBezTo>
                      <a:pt x="337381" y="634868"/>
                      <a:pt x="338149" y="634752"/>
                      <a:pt x="338545" y="634752"/>
                    </a:cubicBezTo>
                    <a:cubicBezTo>
                      <a:pt x="341107" y="634752"/>
                      <a:pt x="355011" y="628487"/>
                      <a:pt x="358389" y="628487"/>
                    </a:cubicBezTo>
                    <a:cubicBezTo>
                      <a:pt x="361766" y="628487"/>
                      <a:pt x="371454" y="634752"/>
                      <a:pt x="381166" y="634752"/>
                    </a:cubicBezTo>
                    <a:cubicBezTo>
                      <a:pt x="389038" y="634752"/>
                      <a:pt x="390529" y="634216"/>
                      <a:pt x="392346" y="632213"/>
                    </a:cubicBezTo>
                    <a:cubicBezTo>
                      <a:pt x="392555" y="632004"/>
                      <a:pt x="392788" y="631724"/>
                      <a:pt x="393021" y="631445"/>
                    </a:cubicBezTo>
                    <a:cubicBezTo>
                      <a:pt x="393231" y="631188"/>
                      <a:pt x="393487" y="630886"/>
                      <a:pt x="393766" y="630583"/>
                    </a:cubicBezTo>
                    <a:lnTo>
                      <a:pt x="393790" y="630583"/>
                    </a:lnTo>
                    <a:cubicBezTo>
                      <a:pt x="393976" y="630327"/>
                      <a:pt x="394162" y="630140"/>
                      <a:pt x="394418" y="629931"/>
                    </a:cubicBezTo>
                    <a:cubicBezTo>
                      <a:pt x="394768" y="629581"/>
                      <a:pt x="395164" y="629255"/>
                      <a:pt x="395583" y="628953"/>
                    </a:cubicBezTo>
                    <a:cubicBezTo>
                      <a:pt x="396328" y="628301"/>
                      <a:pt x="397213" y="627695"/>
                      <a:pt x="398168" y="627043"/>
                    </a:cubicBezTo>
                    <a:cubicBezTo>
                      <a:pt x="398564" y="626787"/>
                      <a:pt x="398960" y="626507"/>
                      <a:pt x="399379" y="626274"/>
                    </a:cubicBezTo>
                    <a:cubicBezTo>
                      <a:pt x="400194" y="625739"/>
                      <a:pt x="401056" y="625226"/>
                      <a:pt x="401918" y="624690"/>
                    </a:cubicBezTo>
                    <a:cubicBezTo>
                      <a:pt x="402803" y="624155"/>
                      <a:pt x="403711" y="623643"/>
                      <a:pt x="404643" y="623107"/>
                    </a:cubicBezTo>
                    <a:cubicBezTo>
                      <a:pt x="405528" y="622548"/>
                      <a:pt x="406459" y="622059"/>
                      <a:pt x="407321" y="621570"/>
                    </a:cubicBezTo>
                    <a:cubicBezTo>
                      <a:pt x="409114" y="620591"/>
                      <a:pt x="410814" y="619613"/>
                      <a:pt x="412305" y="618798"/>
                    </a:cubicBezTo>
                    <a:cubicBezTo>
                      <a:pt x="415636" y="616912"/>
                      <a:pt x="418058" y="615794"/>
                      <a:pt x="420759" y="615025"/>
                    </a:cubicBezTo>
                    <a:cubicBezTo>
                      <a:pt x="421342" y="614839"/>
                      <a:pt x="421971" y="614676"/>
                      <a:pt x="422623" y="614559"/>
                    </a:cubicBezTo>
                    <a:lnTo>
                      <a:pt x="422646" y="614559"/>
                    </a:lnTo>
                    <a:cubicBezTo>
                      <a:pt x="423601" y="614350"/>
                      <a:pt x="424649" y="614163"/>
                      <a:pt x="425790" y="614000"/>
                    </a:cubicBezTo>
                    <a:cubicBezTo>
                      <a:pt x="426582" y="613884"/>
                      <a:pt x="427420" y="613791"/>
                      <a:pt x="428329" y="613651"/>
                    </a:cubicBezTo>
                    <a:cubicBezTo>
                      <a:pt x="435456" y="612719"/>
                      <a:pt x="449360" y="612440"/>
                      <a:pt x="452341" y="613651"/>
                    </a:cubicBezTo>
                    <a:cubicBezTo>
                      <a:pt x="452457" y="613721"/>
                      <a:pt x="452620" y="613768"/>
                      <a:pt x="452783" y="613814"/>
                    </a:cubicBezTo>
                    <a:cubicBezTo>
                      <a:pt x="453086" y="613907"/>
                      <a:pt x="453459" y="614000"/>
                      <a:pt x="453832" y="614094"/>
                    </a:cubicBezTo>
                    <a:cubicBezTo>
                      <a:pt x="453901" y="614117"/>
                      <a:pt x="453994" y="614117"/>
                      <a:pt x="454088" y="614163"/>
                    </a:cubicBezTo>
                    <a:cubicBezTo>
                      <a:pt x="454647" y="614257"/>
                      <a:pt x="455252" y="614350"/>
                      <a:pt x="455904" y="614373"/>
                    </a:cubicBezTo>
                    <a:cubicBezTo>
                      <a:pt x="457767" y="614536"/>
                      <a:pt x="460050" y="614443"/>
                      <a:pt x="462495" y="614094"/>
                    </a:cubicBezTo>
                    <a:cubicBezTo>
                      <a:pt x="463054" y="614024"/>
                      <a:pt x="463613" y="613907"/>
                      <a:pt x="464172" y="613814"/>
                    </a:cubicBezTo>
                    <a:lnTo>
                      <a:pt x="464196" y="613814"/>
                    </a:lnTo>
                    <a:cubicBezTo>
                      <a:pt x="466408" y="613348"/>
                      <a:pt x="468714" y="612650"/>
                      <a:pt x="470856" y="611625"/>
                    </a:cubicBezTo>
                    <a:cubicBezTo>
                      <a:pt x="471253" y="611439"/>
                      <a:pt x="471625" y="611275"/>
                      <a:pt x="472021" y="611159"/>
                    </a:cubicBezTo>
                    <a:cubicBezTo>
                      <a:pt x="473232" y="610716"/>
                      <a:pt x="474467" y="610484"/>
                      <a:pt x="475701" y="610367"/>
                    </a:cubicBezTo>
                    <a:lnTo>
                      <a:pt x="475724" y="610367"/>
                    </a:lnTo>
                    <a:cubicBezTo>
                      <a:pt x="477355" y="610204"/>
                      <a:pt x="479055" y="610297"/>
                      <a:pt x="480708" y="610553"/>
                    </a:cubicBezTo>
                    <a:cubicBezTo>
                      <a:pt x="480801" y="610577"/>
                      <a:pt x="480918" y="610577"/>
                      <a:pt x="481058" y="610623"/>
                    </a:cubicBezTo>
                    <a:cubicBezTo>
                      <a:pt x="481710" y="610716"/>
                      <a:pt x="482315" y="610833"/>
                      <a:pt x="482944" y="610996"/>
                    </a:cubicBezTo>
                    <a:cubicBezTo>
                      <a:pt x="484109" y="611275"/>
                      <a:pt x="485250" y="611625"/>
                      <a:pt x="486321" y="611951"/>
                    </a:cubicBezTo>
                    <a:cubicBezTo>
                      <a:pt x="488208" y="612533"/>
                      <a:pt x="489885" y="613209"/>
                      <a:pt x="491119" y="613674"/>
                    </a:cubicBezTo>
                    <a:cubicBezTo>
                      <a:pt x="491399" y="613768"/>
                      <a:pt x="491678" y="613884"/>
                      <a:pt x="492004" y="614024"/>
                    </a:cubicBezTo>
                    <a:cubicBezTo>
                      <a:pt x="492493" y="614233"/>
                      <a:pt x="493075" y="614466"/>
                      <a:pt x="493728" y="614746"/>
                    </a:cubicBezTo>
                    <a:cubicBezTo>
                      <a:pt x="496359" y="615794"/>
                      <a:pt x="499969" y="617284"/>
                      <a:pt x="503603" y="618891"/>
                    </a:cubicBezTo>
                    <a:cubicBezTo>
                      <a:pt x="506979" y="620312"/>
                      <a:pt x="510357" y="621849"/>
                      <a:pt x="512989" y="623223"/>
                    </a:cubicBezTo>
                    <a:cubicBezTo>
                      <a:pt x="513454" y="623479"/>
                      <a:pt x="513873" y="623689"/>
                      <a:pt x="514293" y="623899"/>
                    </a:cubicBezTo>
                    <a:cubicBezTo>
                      <a:pt x="514689" y="624108"/>
                      <a:pt x="515154" y="624271"/>
                      <a:pt x="515643" y="624341"/>
                    </a:cubicBezTo>
                    <a:cubicBezTo>
                      <a:pt x="516272" y="624458"/>
                      <a:pt x="516948" y="624504"/>
                      <a:pt x="517647" y="624434"/>
                    </a:cubicBezTo>
                    <a:cubicBezTo>
                      <a:pt x="517833" y="624434"/>
                      <a:pt x="518042" y="624411"/>
                      <a:pt x="518275" y="624411"/>
                    </a:cubicBezTo>
                    <a:cubicBezTo>
                      <a:pt x="518671" y="624341"/>
                      <a:pt x="519137" y="624295"/>
                      <a:pt x="519580" y="624201"/>
                    </a:cubicBezTo>
                    <a:cubicBezTo>
                      <a:pt x="521163" y="623852"/>
                      <a:pt x="522817" y="623316"/>
                      <a:pt x="524587" y="622618"/>
                    </a:cubicBezTo>
                    <a:cubicBezTo>
                      <a:pt x="525821" y="622129"/>
                      <a:pt x="527079" y="621546"/>
                      <a:pt x="528337" y="620941"/>
                    </a:cubicBezTo>
                    <a:lnTo>
                      <a:pt x="528360" y="620941"/>
                    </a:lnTo>
                    <a:cubicBezTo>
                      <a:pt x="528989" y="620638"/>
                      <a:pt x="529594" y="620312"/>
                      <a:pt x="530223" y="620009"/>
                    </a:cubicBezTo>
                    <a:lnTo>
                      <a:pt x="531155" y="619543"/>
                    </a:lnTo>
                    <a:cubicBezTo>
                      <a:pt x="531784" y="619194"/>
                      <a:pt x="532366" y="618891"/>
                      <a:pt x="532948" y="618588"/>
                    </a:cubicBezTo>
                    <a:lnTo>
                      <a:pt x="532971" y="618588"/>
                    </a:lnTo>
                    <a:cubicBezTo>
                      <a:pt x="534136" y="617936"/>
                      <a:pt x="535277" y="617331"/>
                      <a:pt x="536302" y="616725"/>
                    </a:cubicBezTo>
                    <a:cubicBezTo>
                      <a:pt x="538933" y="615281"/>
                      <a:pt x="541030" y="614070"/>
                      <a:pt x="542078" y="613698"/>
                    </a:cubicBezTo>
                    <a:cubicBezTo>
                      <a:pt x="544244" y="612952"/>
                      <a:pt x="548739" y="609878"/>
                      <a:pt x="553630" y="606338"/>
                    </a:cubicBezTo>
                    <a:cubicBezTo>
                      <a:pt x="555050" y="605313"/>
                      <a:pt x="556541" y="604242"/>
                      <a:pt x="557985" y="603194"/>
                    </a:cubicBezTo>
                    <a:cubicBezTo>
                      <a:pt x="558474" y="602821"/>
                      <a:pt x="558963" y="602449"/>
                      <a:pt x="559429" y="602146"/>
                    </a:cubicBezTo>
                    <a:cubicBezTo>
                      <a:pt x="559918" y="601773"/>
                      <a:pt x="560384" y="601424"/>
                      <a:pt x="560850" y="601098"/>
                    </a:cubicBezTo>
                    <a:cubicBezTo>
                      <a:pt x="562247" y="600050"/>
                      <a:pt x="563575" y="599048"/>
                      <a:pt x="564809" y="598186"/>
                    </a:cubicBezTo>
                    <a:cubicBezTo>
                      <a:pt x="565275" y="597837"/>
                      <a:pt x="565740" y="597511"/>
                      <a:pt x="566206" y="597208"/>
                    </a:cubicBezTo>
                    <a:cubicBezTo>
                      <a:pt x="567091" y="596533"/>
                      <a:pt x="567930" y="595904"/>
                      <a:pt x="568698" y="595298"/>
                    </a:cubicBezTo>
                    <a:cubicBezTo>
                      <a:pt x="571470" y="593132"/>
                      <a:pt x="573636" y="591199"/>
                      <a:pt x="575522" y="589266"/>
                    </a:cubicBezTo>
                    <a:cubicBezTo>
                      <a:pt x="576081" y="588730"/>
                      <a:pt x="576594" y="588195"/>
                      <a:pt x="577106" y="587636"/>
                    </a:cubicBezTo>
                    <a:cubicBezTo>
                      <a:pt x="578084" y="586518"/>
                      <a:pt x="579016" y="585423"/>
                      <a:pt x="579971" y="584259"/>
                    </a:cubicBezTo>
                    <a:cubicBezTo>
                      <a:pt x="583744" y="579601"/>
                      <a:pt x="578667" y="574617"/>
                      <a:pt x="578271" y="571263"/>
                    </a:cubicBezTo>
                    <a:cubicBezTo>
                      <a:pt x="578108" y="570285"/>
                      <a:pt x="577712" y="568724"/>
                      <a:pt x="577199" y="566908"/>
                    </a:cubicBezTo>
                    <a:cubicBezTo>
                      <a:pt x="576361" y="564136"/>
                      <a:pt x="575243" y="560736"/>
                      <a:pt x="574521" y="557801"/>
                    </a:cubicBezTo>
                    <a:cubicBezTo>
                      <a:pt x="574311" y="556940"/>
                      <a:pt x="574078" y="556101"/>
                      <a:pt x="573939" y="555356"/>
                    </a:cubicBezTo>
                    <a:cubicBezTo>
                      <a:pt x="573869" y="555006"/>
                      <a:pt x="573822" y="554704"/>
                      <a:pt x="573776" y="554401"/>
                    </a:cubicBezTo>
                    <a:cubicBezTo>
                      <a:pt x="573752" y="554238"/>
                      <a:pt x="573706" y="554098"/>
                      <a:pt x="573706" y="553958"/>
                    </a:cubicBezTo>
                    <a:cubicBezTo>
                      <a:pt x="573682" y="553795"/>
                      <a:pt x="573636" y="553656"/>
                      <a:pt x="573636" y="553516"/>
                    </a:cubicBezTo>
                    <a:cubicBezTo>
                      <a:pt x="573240" y="548904"/>
                      <a:pt x="578271" y="543827"/>
                      <a:pt x="579575" y="541312"/>
                    </a:cubicBezTo>
                    <a:cubicBezTo>
                      <a:pt x="579645" y="541195"/>
                      <a:pt x="579691" y="541032"/>
                      <a:pt x="579761" y="540846"/>
                    </a:cubicBezTo>
                    <a:cubicBezTo>
                      <a:pt x="580017" y="540008"/>
                      <a:pt x="580041" y="538773"/>
                      <a:pt x="579948" y="537376"/>
                    </a:cubicBezTo>
                    <a:cubicBezTo>
                      <a:pt x="579924" y="537096"/>
                      <a:pt x="579878" y="536817"/>
                      <a:pt x="579854" y="536537"/>
                    </a:cubicBezTo>
                    <a:cubicBezTo>
                      <a:pt x="579784" y="536095"/>
                      <a:pt x="579691" y="535652"/>
                      <a:pt x="579645" y="535186"/>
                    </a:cubicBezTo>
                    <a:cubicBezTo>
                      <a:pt x="579552" y="534791"/>
                      <a:pt x="579458" y="534395"/>
                      <a:pt x="579365" y="533976"/>
                    </a:cubicBezTo>
                    <a:cubicBezTo>
                      <a:pt x="579202" y="533347"/>
                      <a:pt x="579016" y="532764"/>
                      <a:pt x="578829" y="532182"/>
                    </a:cubicBezTo>
                    <a:cubicBezTo>
                      <a:pt x="578620" y="531623"/>
                      <a:pt x="578387" y="531064"/>
                      <a:pt x="578154" y="530552"/>
                    </a:cubicBezTo>
                    <a:cubicBezTo>
                      <a:pt x="578154" y="530552"/>
                      <a:pt x="578131" y="530552"/>
                      <a:pt x="578154" y="530528"/>
                    </a:cubicBezTo>
                    <a:cubicBezTo>
                      <a:pt x="577875" y="530039"/>
                      <a:pt x="577619" y="529550"/>
                      <a:pt x="577362" y="529108"/>
                    </a:cubicBezTo>
                    <a:cubicBezTo>
                      <a:pt x="577362" y="529108"/>
                      <a:pt x="577339" y="529108"/>
                      <a:pt x="577362" y="529084"/>
                    </a:cubicBezTo>
                    <a:cubicBezTo>
                      <a:pt x="577059" y="528642"/>
                      <a:pt x="576734" y="528293"/>
                      <a:pt x="576431" y="527967"/>
                    </a:cubicBezTo>
                    <a:cubicBezTo>
                      <a:pt x="576221" y="527780"/>
                      <a:pt x="575988" y="527594"/>
                      <a:pt x="575755" y="527431"/>
                    </a:cubicBezTo>
                    <a:cubicBezTo>
                      <a:pt x="575569" y="527314"/>
                      <a:pt x="575359" y="527175"/>
                      <a:pt x="575126" y="527058"/>
                    </a:cubicBezTo>
                    <a:lnTo>
                      <a:pt x="575103" y="527058"/>
                    </a:lnTo>
                    <a:cubicBezTo>
                      <a:pt x="574754" y="526895"/>
                      <a:pt x="574428" y="526779"/>
                      <a:pt x="574078" y="526662"/>
                    </a:cubicBezTo>
                    <a:cubicBezTo>
                      <a:pt x="573706" y="526546"/>
                      <a:pt x="573333" y="526453"/>
                      <a:pt x="572937" y="526313"/>
                    </a:cubicBezTo>
                    <a:cubicBezTo>
                      <a:pt x="572169" y="526127"/>
                      <a:pt x="571330" y="525940"/>
                      <a:pt x="570468" y="525731"/>
                    </a:cubicBezTo>
                    <a:cubicBezTo>
                      <a:pt x="570166" y="525661"/>
                      <a:pt x="569840" y="525614"/>
                      <a:pt x="569537" y="525521"/>
                    </a:cubicBezTo>
                    <a:cubicBezTo>
                      <a:pt x="567138" y="524892"/>
                      <a:pt x="564413" y="523844"/>
                      <a:pt x="561478" y="521096"/>
                    </a:cubicBezTo>
                    <a:cubicBezTo>
                      <a:pt x="557705" y="517626"/>
                      <a:pt x="559406" y="513643"/>
                      <a:pt x="561874" y="509614"/>
                    </a:cubicBezTo>
                    <a:cubicBezTo>
                      <a:pt x="562224" y="509032"/>
                      <a:pt x="562596" y="508449"/>
                      <a:pt x="562992" y="507844"/>
                    </a:cubicBezTo>
                    <a:cubicBezTo>
                      <a:pt x="564110" y="506051"/>
                      <a:pt x="565275" y="504281"/>
                      <a:pt x="566090" y="502534"/>
                    </a:cubicBezTo>
                    <a:cubicBezTo>
                      <a:pt x="566649" y="501369"/>
                      <a:pt x="567487" y="500135"/>
                      <a:pt x="568489" y="498854"/>
                    </a:cubicBezTo>
                    <a:cubicBezTo>
                      <a:pt x="569164" y="498016"/>
                      <a:pt x="569933" y="497154"/>
                      <a:pt x="570748" y="496292"/>
                    </a:cubicBezTo>
                    <a:cubicBezTo>
                      <a:pt x="574078" y="492729"/>
                      <a:pt x="578294" y="489165"/>
                      <a:pt x="581275" y="486277"/>
                    </a:cubicBezTo>
                    <a:lnTo>
                      <a:pt x="581997" y="485555"/>
                    </a:lnTo>
                    <a:cubicBezTo>
                      <a:pt x="582672" y="484833"/>
                      <a:pt x="583255" y="484158"/>
                      <a:pt x="583767" y="483576"/>
                    </a:cubicBezTo>
                    <a:cubicBezTo>
                      <a:pt x="584023" y="483273"/>
                      <a:pt x="584303" y="482993"/>
                      <a:pt x="584536" y="482737"/>
                    </a:cubicBezTo>
                    <a:cubicBezTo>
                      <a:pt x="584815" y="482458"/>
                      <a:pt x="585071" y="482201"/>
                      <a:pt x="585328" y="481945"/>
                    </a:cubicBezTo>
                    <a:cubicBezTo>
                      <a:pt x="585886" y="481410"/>
                      <a:pt x="586492" y="480921"/>
                      <a:pt x="587121" y="480455"/>
                    </a:cubicBezTo>
                    <a:cubicBezTo>
                      <a:pt x="587424" y="480245"/>
                      <a:pt x="587773" y="479989"/>
                      <a:pt x="588099" y="479779"/>
                    </a:cubicBezTo>
                    <a:cubicBezTo>
                      <a:pt x="588751" y="479313"/>
                      <a:pt x="589427" y="478894"/>
                      <a:pt x="590102" y="478475"/>
                    </a:cubicBezTo>
                    <a:lnTo>
                      <a:pt x="590125" y="478475"/>
                    </a:lnTo>
                    <a:cubicBezTo>
                      <a:pt x="591849" y="477427"/>
                      <a:pt x="593619" y="476519"/>
                      <a:pt x="595249" y="475634"/>
                    </a:cubicBezTo>
                    <a:cubicBezTo>
                      <a:pt x="595249" y="475634"/>
                      <a:pt x="595249" y="475634"/>
                      <a:pt x="595272" y="475634"/>
                    </a:cubicBezTo>
                    <a:cubicBezTo>
                      <a:pt x="595622" y="475447"/>
                      <a:pt x="595925" y="475261"/>
                      <a:pt x="596251" y="475075"/>
                    </a:cubicBezTo>
                    <a:cubicBezTo>
                      <a:pt x="596740" y="474795"/>
                      <a:pt x="597205" y="474516"/>
                      <a:pt x="597648" y="474283"/>
                    </a:cubicBezTo>
                    <a:cubicBezTo>
                      <a:pt x="598090" y="474003"/>
                      <a:pt x="598486" y="473724"/>
                      <a:pt x="598882" y="473491"/>
                    </a:cubicBezTo>
                    <a:cubicBezTo>
                      <a:pt x="599162" y="473305"/>
                      <a:pt x="599372" y="473095"/>
                      <a:pt x="599604" y="472839"/>
                    </a:cubicBezTo>
                    <a:cubicBezTo>
                      <a:pt x="599977" y="472350"/>
                      <a:pt x="600233" y="471791"/>
                      <a:pt x="600350" y="471139"/>
                    </a:cubicBezTo>
                    <a:cubicBezTo>
                      <a:pt x="600606" y="469834"/>
                      <a:pt x="600350" y="468204"/>
                      <a:pt x="599814" y="466434"/>
                    </a:cubicBezTo>
                    <a:cubicBezTo>
                      <a:pt x="599698" y="466085"/>
                      <a:pt x="599604" y="465782"/>
                      <a:pt x="599464" y="465409"/>
                    </a:cubicBezTo>
                    <a:lnTo>
                      <a:pt x="599464" y="465409"/>
                    </a:lnTo>
                    <a:cubicBezTo>
                      <a:pt x="599208" y="464734"/>
                      <a:pt x="598929" y="464012"/>
                      <a:pt x="598673" y="463313"/>
                    </a:cubicBezTo>
                    <a:cubicBezTo>
                      <a:pt x="598184" y="462149"/>
                      <a:pt x="597601" y="460914"/>
                      <a:pt x="596973" y="459703"/>
                    </a:cubicBezTo>
                    <a:cubicBezTo>
                      <a:pt x="596507" y="458725"/>
                      <a:pt x="595994" y="457747"/>
                      <a:pt x="595482" y="456792"/>
                    </a:cubicBezTo>
                    <a:cubicBezTo>
                      <a:pt x="595109" y="456070"/>
                      <a:pt x="594737" y="455371"/>
                      <a:pt x="594364" y="454696"/>
                    </a:cubicBezTo>
                    <a:cubicBezTo>
                      <a:pt x="594178" y="454347"/>
                      <a:pt x="593991" y="454020"/>
                      <a:pt x="593805" y="453671"/>
                    </a:cubicBezTo>
                    <a:cubicBezTo>
                      <a:pt x="590032" y="446544"/>
                      <a:pt x="585374" y="440605"/>
                      <a:pt x="578224" y="432570"/>
                    </a:cubicBezTo>
                    <a:cubicBezTo>
                      <a:pt x="577782" y="432081"/>
                      <a:pt x="577362" y="431615"/>
                      <a:pt x="576990" y="431150"/>
                    </a:cubicBezTo>
                    <a:cubicBezTo>
                      <a:pt x="576244" y="430218"/>
                      <a:pt x="575592" y="429356"/>
                      <a:pt x="575033" y="428564"/>
                    </a:cubicBezTo>
                    <a:cubicBezTo>
                      <a:pt x="574824" y="428262"/>
                      <a:pt x="574637" y="427982"/>
                      <a:pt x="574474" y="427679"/>
                    </a:cubicBezTo>
                    <a:cubicBezTo>
                      <a:pt x="574125" y="427120"/>
                      <a:pt x="573822" y="426561"/>
                      <a:pt x="573589" y="426002"/>
                    </a:cubicBezTo>
                    <a:cubicBezTo>
                      <a:pt x="573473" y="425746"/>
                      <a:pt x="573333" y="425467"/>
                      <a:pt x="573240" y="425234"/>
                    </a:cubicBezTo>
                    <a:cubicBezTo>
                      <a:pt x="573054" y="424791"/>
                      <a:pt x="572937" y="424395"/>
                      <a:pt x="572797" y="423999"/>
                    </a:cubicBezTo>
                    <a:cubicBezTo>
                      <a:pt x="571866" y="421158"/>
                      <a:pt x="571959" y="418759"/>
                      <a:pt x="571004" y="415755"/>
                    </a:cubicBezTo>
                    <a:cubicBezTo>
                      <a:pt x="570538" y="414218"/>
                      <a:pt x="570538" y="413216"/>
                      <a:pt x="570911" y="412471"/>
                    </a:cubicBezTo>
                    <a:cubicBezTo>
                      <a:pt x="571074" y="412098"/>
                      <a:pt x="571307" y="411819"/>
                      <a:pt x="571633" y="411516"/>
                    </a:cubicBezTo>
                    <a:cubicBezTo>
                      <a:pt x="571889" y="411260"/>
                      <a:pt x="572169" y="411027"/>
                      <a:pt x="572471" y="410794"/>
                    </a:cubicBezTo>
                    <a:lnTo>
                      <a:pt x="572495" y="410794"/>
                    </a:lnTo>
                    <a:cubicBezTo>
                      <a:pt x="572961" y="410421"/>
                      <a:pt x="573473" y="410049"/>
                      <a:pt x="574102" y="409583"/>
                    </a:cubicBezTo>
                    <a:lnTo>
                      <a:pt x="574125" y="409583"/>
                    </a:lnTo>
                    <a:cubicBezTo>
                      <a:pt x="574288" y="409466"/>
                      <a:pt x="574428" y="409327"/>
                      <a:pt x="574591" y="409210"/>
                    </a:cubicBezTo>
                    <a:cubicBezTo>
                      <a:pt x="575056" y="408814"/>
                      <a:pt x="575546" y="408349"/>
                      <a:pt x="576081" y="407859"/>
                    </a:cubicBezTo>
                    <a:cubicBezTo>
                      <a:pt x="576431" y="407463"/>
                      <a:pt x="576803" y="407091"/>
                      <a:pt x="577129" y="406648"/>
                    </a:cubicBezTo>
                    <a:cubicBezTo>
                      <a:pt x="577502" y="406206"/>
                      <a:pt x="577851" y="405717"/>
                      <a:pt x="578201" y="405204"/>
                    </a:cubicBezTo>
                    <a:cubicBezTo>
                      <a:pt x="580204" y="402340"/>
                      <a:pt x="580483" y="400546"/>
                      <a:pt x="580180" y="398706"/>
                    </a:cubicBezTo>
                    <a:cubicBezTo>
                      <a:pt x="580087" y="398310"/>
                      <a:pt x="579994" y="397914"/>
                      <a:pt x="579878" y="397472"/>
                    </a:cubicBezTo>
                    <a:cubicBezTo>
                      <a:pt x="579808" y="397192"/>
                      <a:pt x="579715" y="396913"/>
                      <a:pt x="579622" y="396610"/>
                    </a:cubicBezTo>
                    <a:cubicBezTo>
                      <a:pt x="579505" y="396214"/>
                      <a:pt x="579365" y="395818"/>
                      <a:pt x="579249" y="395376"/>
                    </a:cubicBezTo>
                    <a:cubicBezTo>
                      <a:pt x="579132" y="394933"/>
                      <a:pt x="578993" y="394491"/>
                      <a:pt x="578876" y="393978"/>
                    </a:cubicBezTo>
                    <a:cubicBezTo>
                      <a:pt x="578783" y="393606"/>
                      <a:pt x="578690" y="393210"/>
                      <a:pt x="578620" y="392814"/>
                    </a:cubicBezTo>
                    <a:cubicBezTo>
                      <a:pt x="578364" y="391556"/>
                      <a:pt x="578178" y="390136"/>
                      <a:pt x="578178" y="388366"/>
                    </a:cubicBezTo>
                    <a:cubicBezTo>
                      <a:pt x="578178" y="387224"/>
                      <a:pt x="578201" y="386153"/>
                      <a:pt x="578294" y="385082"/>
                    </a:cubicBezTo>
                    <a:lnTo>
                      <a:pt x="578294" y="385082"/>
                    </a:lnTo>
                    <a:cubicBezTo>
                      <a:pt x="578364" y="384034"/>
                      <a:pt x="578480" y="383032"/>
                      <a:pt x="578597" y="382124"/>
                    </a:cubicBezTo>
                    <a:cubicBezTo>
                      <a:pt x="579388" y="376534"/>
                      <a:pt x="581135" y="372854"/>
                      <a:pt x="582393" y="370316"/>
                    </a:cubicBezTo>
                    <a:cubicBezTo>
                      <a:pt x="582836" y="369454"/>
                      <a:pt x="583721" y="368872"/>
                      <a:pt x="584885" y="368453"/>
                    </a:cubicBezTo>
                    <a:cubicBezTo>
                      <a:pt x="585630" y="368196"/>
                      <a:pt x="586492" y="368010"/>
                      <a:pt x="587377" y="367893"/>
                    </a:cubicBezTo>
                    <a:cubicBezTo>
                      <a:pt x="587959" y="367800"/>
                      <a:pt x="588588" y="367731"/>
                      <a:pt x="589194" y="367707"/>
                    </a:cubicBezTo>
                    <a:cubicBezTo>
                      <a:pt x="590498" y="367614"/>
                      <a:pt x="591756" y="367614"/>
                      <a:pt x="592850" y="367637"/>
                    </a:cubicBezTo>
                    <a:cubicBezTo>
                      <a:pt x="593246" y="367637"/>
                      <a:pt x="593596" y="367661"/>
                      <a:pt x="593922" y="367661"/>
                    </a:cubicBezTo>
                    <a:cubicBezTo>
                      <a:pt x="594248" y="367661"/>
                      <a:pt x="594550" y="367661"/>
                      <a:pt x="594783" y="367684"/>
                    </a:cubicBezTo>
                    <a:lnTo>
                      <a:pt x="595412" y="367684"/>
                    </a:lnTo>
                    <a:cubicBezTo>
                      <a:pt x="595901" y="367684"/>
                      <a:pt x="596763" y="367567"/>
                      <a:pt x="597951" y="367381"/>
                    </a:cubicBezTo>
                    <a:cubicBezTo>
                      <a:pt x="598323" y="367311"/>
                      <a:pt x="598743" y="367218"/>
                      <a:pt x="599208" y="367171"/>
                    </a:cubicBezTo>
                    <a:cubicBezTo>
                      <a:pt x="600047" y="366985"/>
                      <a:pt x="600978" y="366799"/>
                      <a:pt x="601980" y="366613"/>
                    </a:cubicBezTo>
                    <a:cubicBezTo>
                      <a:pt x="603191" y="366356"/>
                      <a:pt x="604472" y="366077"/>
                      <a:pt x="605893" y="365774"/>
                    </a:cubicBezTo>
                    <a:cubicBezTo>
                      <a:pt x="609014" y="365099"/>
                      <a:pt x="612600" y="364330"/>
                      <a:pt x="616303" y="363515"/>
                    </a:cubicBezTo>
                    <a:cubicBezTo>
                      <a:pt x="620030" y="362723"/>
                      <a:pt x="622615" y="361838"/>
                      <a:pt x="624571" y="360930"/>
                    </a:cubicBezTo>
                    <a:cubicBezTo>
                      <a:pt x="625410" y="360534"/>
                      <a:pt x="626109" y="360138"/>
                      <a:pt x="626784" y="359719"/>
                    </a:cubicBezTo>
                    <a:cubicBezTo>
                      <a:pt x="627436" y="359276"/>
                      <a:pt x="628042" y="358857"/>
                      <a:pt x="628647" y="358414"/>
                    </a:cubicBezTo>
                    <a:lnTo>
                      <a:pt x="628670" y="358414"/>
                    </a:lnTo>
                    <a:cubicBezTo>
                      <a:pt x="628973" y="358158"/>
                      <a:pt x="629253" y="357925"/>
                      <a:pt x="629555" y="357692"/>
                    </a:cubicBezTo>
                    <a:cubicBezTo>
                      <a:pt x="629765" y="357506"/>
                      <a:pt x="629998" y="357320"/>
                      <a:pt x="630231" y="357157"/>
                    </a:cubicBezTo>
                    <a:cubicBezTo>
                      <a:pt x="630906" y="356598"/>
                      <a:pt x="631628" y="356085"/>
                      <a:pt x="632420" y="355457"/>
                    </a:cubicBezTo>
                    <a:cubicBezTo>
                      <a:pt x="632723" y="355247"/>
                      <a:pt x="632979" y="355014"/>
                      <a:pt x="633212" y="354781"/>
                    </a:cubicBezTo>
                    <a:cubicBezTo>
                      <a:pt x="633678" y="354315"/>
                      <a:pt x="633981" y="353803"/>
                      <a:pt x="634237" y="353267"/>
                    </a:cubicBezTo>
                    <a:cubicBezTo>
                      <a:pt x="634330" y="352988"/>
                      <a:pt x="634423" y="352732"/>
                      <a:pt x="634493" y="352475"/>
                    </a:cubicBezTo>
                    <a:cubicBezTo>
                      <a:pt x="634493" y="352475"/>
                      <a:pt x="634493" y="352452"/>
                      <a:pt x="634493" y="352406"/>
                    </a:cubicBezTo>
                    <a:cubicBezTo>
                      <a:pt x="634610" y="351684"/>
                      <a:pt x="634610" y="350962"/>
                      <a:pt x="634493" y="350240"/>
                    </a:cubicBezTo>
                    <a:cubicBezTo>
                      <a:pt x="634470" y="349890"/>
                      <a:pt x="634377" y="349564"/>
                      <a:pt x="634283" y="349215"/>
                    </a:cubicBezTo>
                    <a:cubicBezTo>
                      <a:pt x="634213" y="348912"/>
                      <a:pt x="634097" y="348563"/>
                      <a:pt x="633981" y="348260"/>
                    </a:cubicBezTo>
                    <a:cubicBezTo>
                      <a:pt x="633538" y="347026"/>
                      <a:pt x="632933" y="345954"/>
                      <a:pt x="632630" y="345302"/>
                    </a:cubicBezTo>
                    <a:cubicBezTo>
                      <a:pt x="632537" y="345139"/>
                      <a:pt x="632467" y="344999"/>
                      <a:pt x="632443" y="344906"/>
                    </a:cubicBezTo>
                    <a:cubicBezTo>
                      <a:pt x="632001" y="343695"/>
                      <a:pt x="626574" y="338175"/>
                      <a:pt x="623617" y="331910"/>
                    </a:cubicBezTo>
                    <a:cubicBezTo>
                      <a:pt x="622289" y="329046"/>
                      <a:pt x="620775" y="326623"/>
                      <a:pt x="619518" y="324504"/>
                    </a:cubicBezTo>
                    <a:cubicBezTo>
                      <a:pt x="618283" y="322501"/>
                      <a:pt x="617235" y="320801"/>
                      <a:pt x="616676" y="319264"/>
                    </a:cubicBezTo>
                    <a:cubicBezTo>
                      <a:pt x="616490" y="318821"/>
                      <a:pt x="616373" y="318402"/>
                      <a:pt x="616303" y="318006"/>
                    </a:cubicBezTo>
                    <a:cubicBezTo>
                      <a:pt x="616234" y="317703"/>
                      <a:pt x="616280" y="317331"/>
                      <a:pt x="616396" y="316935"/>
                    </a:cubicBezTo>
                    <a:cubicBezTo>
                      <a:pt x="616583" y="316306"/>
                      <a:pt x="616955" y="315607"/>
                      <a:pt x="617468" y="314839"/>
                    </a:cubicBezTo>
                    <a:cubicBezTo>
                      <a:pt x="617631" y="314582"/>
                      <a:pt x="617817" y="314349"/>
                      <a:pt x="618027" y="314093"/>
                    </a:cubicBezTo>
                    <a:cubicBezTo>
                      <a:pt x="618143" y="313884"/>
                      <a:pt x="618306" y="313697"/>
                      <a:pt x="618493" y="313464"/>
                    </a:cubicBezTo>
                    <a:cubicBezTo>
                      <a:pt x="618772" y="313069"/>
                      <a:pt x="619122" y="312673"/>
                      <a:pt x="619518" y="312230"/>
                    </a:cubicBezTo>
                    <a:cubicBezTo>
                      <a:pt x="619680" y="312020"/>
                      <a:pt x="619890" y="311788"/>
                      <a:pt x="620076" y="311578"/>
                    </a:cubicBezTo>
                    <a:cubicBezTo>
                      <a:pt x="621567" y="309948"/>
                      <a:pt x="623197" y="308247"/>
                      <a:pt x="624455" y="306757"/>
                    </a:cubicBezTo>
                    <a:cubicBezTo>
                      <a:pt x="624827" y="306314"/>
                      <a:pt x="625200" y="305895"/>
                      <a:pt x="625503" y="305499"/>
                    </a:cubicBezTo>
                    <a:cubicBezTo>
                      <a:pt x="625806" y="305103"/>
                      <a:pt x="626062" y="304731"/>
                      <a:pt x="626271" y="304358"/>
                    </a:cubicBezTo>
                    <a:cubicBezTo>
                      <a:pt x="626388" y="304148"/>
                      <a:pt x="626481" y="303916"/>
                      <a:pt x="626574" y="303706"/>
                    </a:cubicBezTo>
                    <a:cubicBezTo>
                      <a:pt x="626737" y="303263"/>
                      <a:pt x="626761" y="302751"/>
                      <a:pt x="626598" y="302192"/>
                    </a:cubicBezTo>
                    <a:cubicBezTo>
                      <a:pt x="625806" y="298489"/>
                      <a:pt x="619471" y="292457"/>
                      <a:pt x="616909" y="287682"/>
                    </a:cubicBezTo>
                    <a:cubicBezTo>
                      <a:pt x="616909" y="287682"/>
                      <a:pt x="616909" y="287659"/>
                      <a:pt x="616886" y="287659"/>
                    </a:cubicBezTo>
                    <a:cubicBezTo>
                      <a:pt x="616676" y="287286"/>
                      <a:pt x="616536" y="286914"/>
                      <a:pt x="616443" y="286518"/>
                    </a:cubicBezTo>
                    <a:cubicBezTo>
                      <a:pt x="616280" y="285959"/>
                      <a:pt x="616257" y="285400"/>
                      <a:pt x="616350" y="284841"/>
                    </a:cubicBezTo>
                    <a:cubicBezTo>
                      <a:pt x="616327" y="284678"/>
                      <a:pt x="616350" y="284561"/>
                      <a:pt x="616373" y="284398"/>
                    </a:cubicBezTo>
                    <a:cubicBezTo>
                      <a:pt x="616396" y="284049"/>
                      <a:pt x="616490" y="283746"/>
                      <a:pt x="616630" y="283420"/>
                    </a:cubicBezTo>
                    <a:cubicBezTo>
                      <a:pt x="616816" y="282791"/>
                      <a:pt x="617095" y="282186"/>
                      <a:pt x="617468" y="281557"/>
                    </a:cubicBezTo>
                    <a:cubicBezTo>
                      <a:pt x="618889" y="279111"/>
                      <a:pt x="621451" y="276829"/>
                      <a:pt x="623803" y="275338"/>
                    </a:cubicBezTo>
                    <a:cubicBezTo>
                      <a:pt x="624385" y="274966"/>
                      <a:pt x="624944" y="274617"/>
                      <a:pt x="625503" y="274384"/>
                    </a:cubicBezTo>
                    <a:cubicBezTo>
                      <a:pt x="626039" y="274104"/>
                      <a:pt x="626551" y="273895"/>
                      <a:pt x="626994" y="273755"/>
                    </a:cubicBezTo>
                    <a:cubicBezTo>
                      <a:pt x="627180" y="273685"/>
                      <a:pt x="627366" y="273662"/>
                      <a:pt x="627529" y="273638"/>
                    </a:cubicBezTo>
                    <a:cubicBezTo>
                      <a:pt x="627692" y="273568"/>
                      <a:pt x="627879" y="273545"/>
                      <a:pt x="628018" y="273522"/>
                    </a:cubicBezTo>
                    <a:cubicBezTo>
                      <a:pt x="628368" y="273452"/>
                      <a:pt x="628670" y="273406"/>
                      <a:pt x="628973" y="273359"/>
                    </a:cubicBezTo>
                    <a:cubicBezTo>
                      <a:pt x="630883" y="273079"/>
                      <a:pt x="632443" y="273336"/>
                      <a:pt x="633724" y="273545"/>
                    </a:cubicBezTo>
                    <a:cubicBezTo>
                      <a:pt x="634097" y="273568"/>
                      <a:pt x="634470" y="273638"/>
                      <a:pt x="634842" y="273708"/>
                    </a:cubicBezTo>
                    <a:cubicBezTo>
                      <a:pt x="635192" y="273731"/>
                      <a:pt x="635518" y="273778"/>
                      <a:pt x="635821" y="273778"/>
                    </a:cubicBezTo>
                    <a:cubicBezTo>
                      <a:pt x="637963" y="273778"/>
                      <a:pt x="645486" y="276736"/>
                      <a:pt x="651355" y="278040"/>
                    </a:cubicBezTo>
                    <a:cubicBezTo>
                      <a:pt x="657061" y="279298"/>
                      <a:pt x="657760" y="278040"/>
                      <a:pt x="660718" y="275944"/>
                    </a:cubicBezTo>
                    <a:cubicBezTo>
                      <a:pt x="660904" y="275828"/>
                      <a:pt x="661067" y="275665"/>
                      <a:pt x="661183" y="275502"/>
                    </a:cubicBezTo>
                    <a:cubicBezTo>
                      <a:pt x="661975" y="274547"/>
                      <a:pt x="661905" y="273289"/>
                      <a:pt x="661347" y="271845"/>
                    </a:cubicBezTo>
                    <a:cubicBezTo>
                      <a:pt x="660601" y="269958"/>
                      <a:pt x="659087" y="267769"/>
                      <a:pt x="657783" y="265580"/>
                    </a:cubicBezTo>
                    <a:cubicBezTo>
                      <a:pt x="657620" y="265324"/>
                      <a:pt x="657480" y="265044"/>
                      <a:pt x="657317" y="264811"/>
                    </a:cubicBezTo>
                    <a:cubicBezTo>
                      <a:pt x="657154" y="264555"/>
                      <a:pt x="657015" y="264276"/>
                      <a:pt x="656875" y="264020"/>
                    </a:cubicBezTo>
                    <a:cubicBezTo>
                      <a:pt x="656688" y="263740"/>
                      <a:pt x="656572" y="263461"/>
                      <a:pt x="656409" y="263181"/>
                    </a:cubicBezTo>
                    <a:cubicBezTo>
                      <a:pt x="654872" y="260410"/>
                      <a:pt x="653544" y="257591"/>
                      <a:pt x="652496" y="255262"/>
                    </a:cubicBezTo>
                    <a:cubicBezTo>
                      <a:pt x="652287" y="254797"/>
                      <a:pt x="652054" y="254377"/>
                      <a:pt x="651867" y="253935"/>
                    </a:cubicBezTo>
                    <a:cubicBezTo>
                      <a:pt x="651681" y="253539"/>
                      <a:pt x="651495" y="253143"/>
                      <a:pt x="651332" y="252770"/>
                    </a:cubicBezTo>
                    <a:cubicBezTo>
                      <a:pt x="651145" y="252374"/>
                      <a:pt x="651122" y="251746"/>
                      <a:pt x="651308" y="251047"/>
                    </a:cubicBezTo>
                    <a:cubicBezTo>
                      <a:pt x="651308" y="250884"/>
                      <a:pt x="651332" y="250744"/>
                      <a:pt x="651402" y="250581"/>
                    </a:cubicBezTo>
                    <a:cubicBezTo>
                      <a:pt x="651425" y="250418"/>
                      <a:pt x="651472" y="250278"/>
                      <a:pt x="651518" y="250092"/>
                    </a:cubicBezTo>
                    <a:cubicBezTo>
                      <a:pt x="651541" y="249929"/>
                      <a:pt x="651611" y="249743"/>
                      <a:pt x="651681" y="249603"/>
                    </a:cubicBezTo>
                    <a:cubicBezTo>
                      <a:pt x="651704" y="249486"/>
                      <a:pt x="651774" y="249323"/>
                      <a:pt x="651844" y="249160"/>
                    </a:cubicBezTo>
                    <a:cubicBezTo>
                      <a:pt x="652729" y="246668"/>
                      <a:pt x="654429" y="243501"/>
                      <a:pt x="655897" y="241009"/>
                    </a:cubicBezTo>
                    <a:cubicBezTo>
                      <a:pt x="656106" y="240636"/>
                      <a:pt x="656292" y="240287"/>
                      <a:pt x="656549" y="239961"/>
                    </a:cubicBezTo>
                    <a:lnTo>
                      <a:pt x="656549" y="239961"/>
                    </a:lnTo>
                    <a:cubicBezTo>
                      <a:pt x="656991" y="239169"/>
                      <a:pt x="657387" y="238517"/>
                      <a:pt x="657760" y="237981"/>
                    </a:cubicBezTo>
                    <a:cubicBezTo>
                      <a:pt x="657853" y="237795"/>
                      <a:pt x="657970" y="237632"/>
                      <a:pt x="658063" y="237492"/>
                    </a:cubicBezTo>
                    <a:lnTo>
                      <a:pt x="658063" y="237492"/>
                    </a:lnTo>
                    <a:cubicBezTo>
                      <a:pt x="658342" y="237003"/>
                      <a:pt x="658529" y="236724"/>
                      <a:pt x="658529" y="236724"/>
                    </a:cubicBezTo>
                    <a:lnTo>
                      <a:pt x="658552" y="236724"/>
                    </a:lnTo>
                    <a:cubicBezTo>
                      <a:pt x="658552" y="236724"/>
                      <a:pt x="659344" y="237352"/>
                      <a:pt x="660555" y="238237"/>
                    </a:cubicBezTo>
                    <a:cubicBezTo>
                      <a:pt x="660858" y="238447"/>
                      <a:pt x="661183" y="238703"/>
                      <a:pt x="661509" y="238959"/>
                    </a:cubicBezTo>
                    <a:cubicBezTo>
                      <a:pt x="661509" y="238959"/>
                      <a:pt x="661509" y="238983"/>
                      <a:pt x="661533" y="238983"/>
                    </a:cubicBezTo>
                    <a:cubicBezTo>
                      <a:pt x="662068" y="239355"/>
                      <a:pt x="662604" y="239775"/>
                      <a:pt x="663210" y="240217"/>
                    </a:cubicBezTo>
                    <a:cubicBezTo>
                      <a:pt x="663210" y="240217"/>
                      <a:pt x="663210" y="240224"/>
                      <a:pt x="663233" y="240240"/>
                    </a:cubicBezTo>
                    <a:cubicBezTo>
                      <a:pt x="663815" y="240683"/>
                      <a:pt x="664444" y="241172"/>
                      <a:pt x="665050" y="241638"/>
                    </a:cubicBezTo>
                    <a:cubicBezTo>
                      <a:pt x="667984" y="243897"/>
                      <a:pt x="671105" y="246342"/>
                      <a:pt x="672433" y="247670"/>
                    </a:cubicBezTo>
                    <a:cubicBezTo>
                      <a:pt x="672526" y="247740"/>
                      <a:pt x="672619" y="247833"/>
                      <a:pt x="672689" y="247926"/>
                    </a:cubicBezTo>
                    <a:cubicBezTo>
                      <a:pt x="672782" y="247996"/>
                      <a:pt x="672805" y="248043"/>
                      <a:pt x="672875" y="248136"/>
                    </a:cubicBezTo>
                    <a:lnTo>
                      <a:pt x="672898" y="248136"/>
                    </a:lnTo>
                    <a:cubicBezTo>
                      <a:pt x="673108" y="248392"/>
                      <a:pt x="673364" y="248695"/>
                      <a:pt x="673644" y="249067"/>
                    </a:cubicBezTo>
                    <a:cubicBezTo>
                      <a:pt x="673644" y="249067"/>
                      <a:pt x="673644" y="249074"/>
                      <a:pt x="673667" y="249091"/>
                    </a:cubicBezTo>
                    <a:cubicBezTo>
                      <a:pt x="673970" y="249440"/>
                      <a:pt x="674342" y="249836"/>
                      <a:pt x="674715" y="250302"/>
                    </a:cubicBezTo>
                    <a:cubicBezTo>
                      <a:pt x="675157" y="250767"/>
                      <a:pt x="675600" y="251257"/>
                      <a:pt x="676112" y="251816"/>
                    </a:cubicBezTo>
                    <a:cubicBezTo>
                      <a:pt x="677091" y="252864"/>
                      <a:pt x="678278" y="254098"/>
                      <a:pt x="679583" y="255425"/>
                    </a:cubicBezTo>
                    <a:cubicBezTo>
                      <a:pt x="680235" y="256101"/>
                      <a:pt x="680910" y="256776"/>
                      <a:pt x="681655" y="257498"/>
                    </a:cubicBezTo>
                    <a:lnTo>
                      <a:pt x="682773" y="258616"/>
                    </a:lnTo>
                    <a:cubicBezTo>
                      <a:pt x="683915" y="259734"/>
                      <a:pt x="685126" y="260875"/>
                      <a:pt x="686383" y="262040"/>
                    </a:cubicBezTo>
                    <a:cubicBezTo>
                      <a:pt x="687781" y="263344"/>
                      <a:pt x="688922" y="264113"/>
                      <a:pt x="689947" y="264485"/>
                    </a:cubicBezTo>
                    <a:cubicBezTo>
                      <a:pt x="692159" y="265347"/>
                      <a:pt x="693673" y="264392"/>
                      <a:pt x="695420" y="263437"/>
                    </a:cubicBezTo>
                    <a:lnTo>
                      <a:pt x="695443" y="263437"/>
                    </a:lnTo>
                    <a:cubicBezTo>
                      <a:pt x="696678" y="262692"/>
                      <a:pt x="698005" y="262017"/>
                      <a:pt x="699822" y="262017"/>
                    </a:cubicBezTo>
                    <a:cubicBezTo>
                      <a:pt x="700078" y="262017"/>
                      <a:pt x="700357" y="262017"/>
                      <a:pt x="700614" y="262040"/>
                    </a:cubicBezTo>
                    <a:cubicBezTo>
                      <a:pt x="700916" y="262017"/>
                      <a:pt x="701196" y="262040"/>
                      <a:pt x="701499" y="262063"/>
                    </a:cubicBezTo>
                    <a:cubicBezTo>
                      <a:pt x="702081" y="262063"/>
                      <a:pt x="702710" y="262133"/>
                      <a:pt x="703385" y="262180"/>
                    </a:cubicBezTo>
                    <a:cubicBezTo>
                      <a:pt x="703944" y="262203"/>
                      <a:pt x="704457" y="262273"/>
                      <a:pt x="705062" y="262343"/>
                    </a:cubicBezTo>
                    <a:cubicBezTo>
                      <a:pt x="706180" y="262436"/>
                      <a:pt x="707321" y="262599"/>
                      <a:pt x="708439" y="262715"/>
                    </a:cubicBezTo>
                    <a:cubicBezTo>
                      <a:pt x="708975" y="262785"/>
                      <a:pt x="709510" y="262878"/>
                      <a:pt x="710046" y="262925"/>
                    </a:cubicBezTo>
                    <a:cubicBezTo>
                      <a:pt x="710302" y="262948"/>
                      <a:pt x="710512" y="262995"/>
                      <a:pt x="710698" y="263018"/>
                    </a:cubicBezTo>
                    <a:cubicBezTo>
                      <a:pt x="711094" y="263041"/>
                      <a:pt x="711490" y="263111"/>
                      <a:pt x="711863" y="263181"/>
                    </a:cubicBezTo>
                    <a:lnTo>
                      <a:pt x="711886" y="263181"/>
                    </a:lnTo>
                    <a:cubicBezTo>
                      <a:pt x="712655" y="263274"/>
                      <a:pt x="713330" y="263391"/>
                      <a:pt x="713936" y="263484"/>
                    </a:cubicBezTo>
                    <a:lnTo>
                      <a:pt x="713959" y="263484"/>
                    </a:lnTo>
                    <a:cubicBezTo>
                      <a:pt x="714402" y="263554"/>
                      <a:pt x="714797" y="263600"/>
                      <a:pt x="715100" y="263670"/>
                    </a:cubicBezTo>
                    <a:lnTo>
                      <a:pt x="715123" y="263670"/>
                    </a:lnTo>
                    <a:cubicBezTo>
                      <a:pt x="715613" y="263740"/>
                      <a:pt x="715962" y="263787"/>
                      <a:pt x="716078" y="263833"/>
                    </a:cubicBezTo>
                    <a:lnTo>
                      <a:pt x="716148" y="263833"/>
                    </a:lnTo>
                    <a:cubicBezTo>
                      <a:pt x="716404" y="262995"/>
                      <a:pt x="716218" y="262110"/>
                      <a:pt x="715799" y="261248"/>
                    </a:cubicBezTo>
                    <a:lnTo>
                      <a:pt x="715799" y="261248"/>
                    </a:lnTo>
                    <a:cubicBezTo>
                      <a:pt x="715682" y="260969"/>
                      <a:pt x="715519" y="260712"/>
                      <a:pt x="715356" y="260479"/>
                    </a:cubicBezTo>
                    <a:cubicBezTo>
                      <a:pt x="715007" y="259990"/>
                      <a:pt x="714634" y="259501"/>
                      <a:pt x="714285" y="258989"/>
                    </a:cubicBezTo>
                    <a:cubicBezTo>
                      <a:pt x="714099" y="258779"/>
                      <a:pt x="713889" y="258523"/>
                      <a:pt x="713703" y="258267"/>
                    </a:cubicBezTo>
                    <a:lnTo>
                      <a:pt x="713703" y="258267"/>
                    </a:lnTo>
                    <a:cubicBezTo>
                      <a:pt x="713400" y="257871"/>
                      <a:pt x="713050" y="257498"/>
                      <a:pt x="712771" y="257149"/>
                    </a:cubicBezTo>
                    <a:cubicBezTo>
                      <a:pt x="712585" y="256963"/>
                      <a:pt x="712422" y="256776"/>
                      <a:pt x="712305" y="256590"/>
                    </a:cubicBezTo>
                    <a:cubicBezTo>
                      <a:pt x="712026" y="256287"/>
                      <a:pt x="711770" y="255938"/>
                      <a:pt x="711583" y="255635"/>
                    </a:cubicBezTo>
                    <a:cubicBezTo>
                      <a:pt x="711583" y="255635"/>
                      <a:pt x="711560" y="255635"/>
                      <a:pt x="711560" y="255612"/>
                    </a:cubicBezTo>
                    <a:cubicBezTo>
                      <a:pt x="711490" y="255495"/>
                      <a:pt x="711444" y="255402"/>
                      <a:pt x="711374" y="255262"/>
                    </a:cubicBezTo>
                    <a:cubicBezTo>
                      <a:pt x="711187" y="254913"/>
                      <a:pt x="711094" y="254610"/>
                      <a:pt x="711094" y="254331"/>
                    </a:cubicBezTo>
                    <a:lnTo>
                      <a:pt x="711094" y="221701"/>
                    </a:lnTo>
                    <a:cubicBezTo>
                      <a:pt x="711094" y="219163"/>
                      <a:pt x="711444" y="217509"/>
                      <a:pt x="712026" y="216368"/>
                    </a:cubicBezTo>
                    <a:cubicBezTo>
                      <a:pt x="712026" y="216345"/>
                      <a:pt x="712049" y="216345"/>
                      <a:pt x="712049" y="216345"/>
                    </a:cubicBezTo>
                    <a:cubicBezTo>
                      <a:pt x="712235" y="215949"/>
                      <a:pt x="712445" y="215599"/>
                      <a:pt x="712701" y="215366"/>
                    </a:cubicBezTo>
                    <a:cubicBezTo>
                      <a:pt x="713353" y="214621"/>
                      <a:pt x="714122" y="214202"/>
                      <a:pt x="714960" y="213853"/>
                    </a:cubicBezTo>
                    <a:cubicBezTo>
                      <a:pt x="715170" y="213759"/>
                      <a:pt x="715403" y="213666"/>
                      <a:pt x="715613" y="213643"/>
                    </a:cubicBezTo>
                    <a:cubicBezTo>
                      <a:pt x="716684" y="213270"/>
                      <a:pt x="717872" y="212968"/>
                      <a:pt x="718920" y="212246"/>
                    </a:cubicBezTo>
                    <a:cubicBezTo>
                      <a:pt x="719199" y="212059"/>
                      <a:pt x="719409" y="211850"/>
                      <a:pt x="719642" y="211593"/>
                    </a:cubicBezTo>
                    <a:cubicBezTo>
                      <a:pt x="719735" y="211500"/>
                      <a:pt x="719828" y="211384"/>
                      <a:pt x="719921" y="211244"/>
                    </a:cubicBezTo>
                    <a:cubicBezTo>
                      <a:pt x="720084" y="210988"/>
                      <a:pt x="720201" y="210755"/>
                      <a:pt x="720294" y="210476"/>
                    </a:cubicBezTo>
                    <a:cubicBezTo>
                      <a:pt x="720364" y="210289"/>
                      <a:pt x="720387" y="210080"/>
                      <a:pt x="720457" y="209847"/>
                    </a:cubicBezTo>
                    <a:cubicBezTo>
                      <a:pt x="720527" y="209311"/>
                      <a:pt x="720480" y="208775"/>
                      <a:pt x="720434" y="208240"/>
                    </a:cubicBezTo>
                    <a:cubicBezTo>
                      <a:pt x="720364" y="207890"/>
                      <a:pt x="720271" y="207564"/>
                      <a:pt x="720177" y="207261"/>
                    </a:cubicBezTo>
                    <a:lnTo>
                      <a:pt x="720177" y="207261"/>
                    </a:lnTo>
                    <a:cubicBezTo>
                      <a:pt x="719735" y="205957"/>
                      <a:pt x="718966" y="204723"/>
                      <a:pt x="718105" y="203791"/>
                    </a:cubicBezTo>
                    <a:cubicBezTo>
                      <a:pt x="717895" y="203535"/>
                      <a:pt x="717639" y="203325"/>
                      <a:pt x="717429" y="203139"/>
                    </a:cubicBezTo>
                    <a:cubicBezTo>
                      <a:pt x="717173" y="202953"/>
                      <a:pt x="716963" y="202790"/>
                      <a:pt x="716707" y="202650"/>
                    </a:cubicBezTo>
                    <a:cubicBezTo>
                      <a:pt x="716707" y="202650"/>
                      <a:pt x="716684" y="202650"/>
                      <a:pt x="716684" y="202627"/>
                    </a:cubicBezTo>
                    <a:cubicBezTo>
                      <a:pt x="716334" y="202440"/>
                      <a:pt x="715938" y="202184"/>
                      <a:pt x="715449" y="201835"/>
                    </a:cubicBezTo>
                    <a:cubicBezTo>
                      <a:pt x="714960" y="201532"/>
                      <a:pt x="714378" y="201090"/>
                      <a:pt x="713726" y="200624"/>
                    </a:cubicBezTo>
                    <a:cubicBezTo>
                      <a:pt x="713284" y="200321"/>
                      <a:pt x="712841" y="199972"/>
                      <a:pt x="712329" y="199646"/>
                    </a:cubicBezTo>
                    <a:cubicBezTo>
                      <a:pt x="710349" y="198248"/>
                      <a:pt x="707880" y="196501"/>
                      <a:pt x="705202" y="194568"/>
                    </a:cubicBezTo>
                    <a:cubicBezTo>
                      <a:pt x="703595" y="193427"/>
                      <a:pt x="701918" y="192263"/>
                      <a:pt x="700194" y="191052"/>
                    </a:cubicBezTo>
                    <a:cubicBezTo>
                      <a:pt x="698425" y="189887"/>
                      <a:pt x="696678" y="188676"/>
                      <a:pt x="694884" y="187488"/>
                    </a:cubicBezTo>
                    <a:cubicBezTo>
                      <a:pt x="694884" y="187488"/>
                      <a:pt x="694861" y="187488"/>
                      <a:pt x="694861" y="187465"/>
                    </a:cubicBezTo>
                    <a:cubicBezTo>
                      <a:pt x="694372" y="187162"/>
                      <a:pt x="693906" y="186813"/>
                      <a:pt x="693510" y="186440"/>
                    </a:cubicBezTo>
                    <a:cubicBezTo>
                      <a:pt x="693301" y="186254"/>
                      <a:pt x="693114" y="186068"/>
                      <a:pt x="692928" y="185858"/>
                    </a:cubicBezTo>
                    <a:cubicBezTo>
                      <a:pt x="692742" y="185671"/>
                      <a:pt x="692532" y="185462"/>
                      <a:pt x="692369" y="185276"/>
                    </a:cubicBezTo>
                    <a:cubicBezTo>
                      <a:pt x="688899" y="181130"/>
                      <a:pt x="689318" y="175144"/>
                      <a:pt x="690389" y="170160"/>
                    </a:cubicBezTo>
                    <a:cubicBezTo>
                      <a:pt x="690599" y="169136"/>
                      <a:pt x="690855" y="168181"/>
                      <a:pt x="691135" y="167296"/>
                    </a:cubicBezTo>
                    <a:cubicBezTo>
                      <a:pt x="691530" y="165758"/>
                      <a:pt x="691973" y="164431"/>
                      <a:pt x="692299" y="163336"/>
                    </a:cubicBezTo>
                    <a:cubicBezTo>
                      <a:pt x="692415" y="162940"/>
                      <a:pt x="692509" y="162544"/>
                      <a:pt x="692602" y="162218"/>
                    </a:cubicBezTo>
                    <a:cubicBezTo>
                      <a:pt x="692672" y="162032"/>
                      <a:pt x="692695" y="161846"/>
                      <a:pt x="692765" y="161636"/>
                    </a:cubicBezTo>
                    <a:cubicBezTo>
                      <a:pt x="692858" y="161194"/>
                      <a:pt x="692951" y="160774"/>
                      <a:pt x="693044" y="160285"/>
                    </a:cubicBezTo>
                    <a:cubicBezTo>
                      <a:pt x="693114" y="160029"/>
                      <a:pt x="693138" y="159750"/>
                      <a:pt x="693207" y="159517"/>
                    </a:cubicBezTo>
                    <a:cubicBezTo>
                      <a:pt x="693464" y="158119"/>
                      <a:pt x="693697" y="156512"/>
                      <a:pt x="693976" y="154766"/>
                    </a:cubicBezTo>
                    <a:cubicBezTo>
                      <a:pt x="694069" y="154020"/>
                      <a:pt x="694186" y="153228"/>
                      <a:pt x="694279" y="152413"/>
                    </a:cubicBezTo>
                    <a:cubicBezTo>
                      <a:pt x="694349" y="151668"/>
                      <a:pt x="694442" y="150923"/>
                      <a:pt x="694535" y="150154"/>
                    </a:cubicBezTo>
                    <a:cubicBezTo>
                      <a:pt x="694605" y="149572"/>
                      <a:pt x="694652" y="148943"/>
                      <a:pt x="694698" y="148361"/>
                    </a:cubicBezTo>
                    <a:cubicBezTo>
                      <a:pt x="694768" y="147779"/>
                      <a:pt x="694791" y="147196"/>
                      <a:pt x="694861" y="146567"/>
                    </a:cubicBezTo>
                    <a:cubicBezTo>
                      <a:pt x="694977" y="144611"/>
                      <a:pt x="695024" y="142748"/>
                      <a:pt x="694954" y="141071"/>
                    </a:cubicBezTo>
                    <a:cubicBezTo>
                      <a:pt x="694954" y="140628"/>
                      <a:pt x="694931" y="140209"/>
                      <a:pt x="694884" y="139767"/>
                    </a:cubicBezTo>
                    <a:cubicBezTo>
                      <a:pt x="694791" y="138812"/>
                      <a:pt x="694675" y="137973"/>
                      <a:pt x="694535" y="137205"/>
                    </a:cubicBezTo>
                    <a:cubicBezTo>
                      <a:pt x="694349" y="136436"/>
                      <a:pt x="694162" y="135714"/>
                      <a:pt x="693976" y="135015"/>
                    </a:cubicBezTo>
                    <a:cubicBezTo>
                      <a:pt x="693813" y="134550"/>
                      <a:pt x="693697" y="134130"/>
                      <a:pt x="693533" y="133665"/>
                    </a:cubicBezTo>
                    <a:cubicBezTo>
                      <a:pt x="693464" y="133385"/>
                      <a:pt x="693370" y="133106"/>
                      <a:pt x="693254" y="132826"/>
                    </a:cubicBezTo>
                    <a:cubicBezTo>
                      <a:pt x="693138" y="132477"/>
                      <a:pt x="693044" y="132151"/>
                      <a:pt x="692905" y="131801"/>
                    </a:cubicBezTo>
                    <a:cubicBezTo>
                      <a:pt x="692113" y="129449"/>
                      <a:pt x="691391" y="126771"/>
                      <a:pt x="691391" y="122322"/>
                    </a:cubicBezTo>
                    <a:cubicBezTo>
                      <a:pt x="691391" y="119504"/>
                      <a:pt x="691600" y="117781"/>
                      <a:pt x="692136" y="116570"/>
                    </a:cubicBezTo>
                    <a:cubicBezTo>
                      <a:pt x="692415" y="115824"/>
                      <a:pt x="692858" y="115265"/>
                      <a:pt x="693347" y="114753"/>
                    </a:cubicBezTo>
                    <a:cubicBezTo>
                      <a:pt x="694488" y="113519"/>
                      <a:pt x="696258" y="112541"/>
                      <a:pt x="698727" y="110025"/>
                    </a:cubicBezTo>
                    <a:lnTo>
                      <a:pt x="699286" y="109466"/>
                    </a:lnTo>
                    <a:cubicBezTo>
                      <a:pt x="699472" y="109280"/>
                      <a:pt x="699659" y="109070"/>
                      <a:pt x="699845" y="108837"/>
                    </a:cubicBezTo>
                    <a:lnTo>
                      <a:pt x="699868" y="108837"/>
                    </a:lnTo>
                    <a:cubicBezTo>
                      <a:pt x="700148" y="108535"/>
                      <a:pt x="700451" y="108185"/>
                      <a:pt x="700800" y="107906"/>
                    </a:cubicBezTo>
                    <a:cubicBezTo>
                      <a:pt x="701755" y="106974"/>
                      <a:pt x="702803" y="106182"/>
                      <a:pt x="703991" y="105414"/>
                    </a:cubicBezTo>
                    <a:cubicBezTo>
                      <a:pt x="710116" y="101315"/>
                      <a:pt x="718314" y="98683"/>
                      <a:pt x="722087" y="94700"/>
                    </a:cubicBezTo>
                    <a:cubicBezTo>
                      <a:pt x="722390" y="94351"/>
                      <a:pt x="722669" y="94025"/>
                      <a:pt x="722925" y="93675"/>
                    </a:cubicBezTo>
                    <a:cubicBezTo>
                      <a:pt x="723205" y="93280"/>
                      <a:pt x="723391" y="92930"/>
                      <a:pt x="723461" y="92604"/>
                    </a:cubicBezTo>
                    <a:cubicBezTo>
                      <a:pt x="723484" y="92488"/>
                      <a:pt x="723484" y="92348"/>
                      <a:pt x="723484" y="92255"/>
                    </a:cubicBezTo>
                    <a:cubicBezTo>
                      <a:pt x="723484" y="92045"/>
                      <a:pt x="723461" y="91859"/>
                      <a:pt x="723368" y="91673"/>
                    </a:cubicBezTo>
                    <a:close/>
                    <a:moveTo>
                      <a:pt x="580693" y="346397"/>
                    </a:moveTo>
                    <a:cubicBezTo>
                      <a:pt x="580693" y="347072"/>
                      <a:pt x="580390" y="347608"/>
                      <a:pt x="579924" y="348120"/>
                    </a:cubicBezTo>
                    <a:cubicBezTo>
                      <a:pt x="579645" y="348400"/>
                      <a:pt x="579342" y="348656"/>
                      <a:pt x="578969" y="348912"/>
                    </a:cubicBezTo>
                    <a:cubicBezTo>
                      <a:pt x="578434" y="349355"/>
                      <a:pt x="577805" y="349750"/>
                      <a:pt x="577153" y="350216"/>
                    </a:cubicBezTo>
                    <a:cubicBezTo>
                      <a:pt x="576500" y="350705"/>
                      <a:pt x="575825" y="351264"/>
                      <a:pt x="575173" y="351916"/>
                    </a:cubicBezTo>
                    <a:cubicBezTo>
                      <a:pt x="572681" y="354385"/>
                      <a:pt x="572681" y="364819"/>
                      <a:pt x="572681" y="367614"/>
                    </a:cubicBezTo>
                    <a:cubicBezTo>
                      <a:pt x="572681" y="370409"/>
                      <a:pt x="578154" y="374624"/>
                      <a:pt x="571819" y="376301"/>
                    </a:cubicBezTo>
                    <a:cubicBezTo>
                      <a:pt x="565554" y="378001"/>
                      <a:pt x="554585" y="379259"/>
                      <a:pt x="548716" y="379678"/>
                    </a:cubicBezTo>
                    <a:cubicBezTo>
                      <a:pt x="547132" y="379795"/>
                      <a:pt x="545245" y="379795"/>
                      <a:pt x="542963" y="379678"/>
                    </a:cubicBezTo>
                    <a:cubicBezTo>
                      <a:pt x="541798" y="379655"/>
                      <a:pt x="540517" y="379562"/>
                      <a:pt x="539120" y="379422"/>
                    </a:cubicBezTo>
                    <a:cubicBezTo>
                      <a:pt x="539097" y="379445"/>
                      <a:pt x="539050" y="379422"/>
                      <a:pt x="539003" y="379422"/>
                    </a:cubicBezTo>
                    <a:cubicBezTo>
                      <a:pt x="537955" y="379329"/>
                      <a:pt x="536838" y="379213"/>
                      <a:pt x="535673" y="379119"/>
                    </a:cubicBezTo>
                    <a:cubicBezTo>
                      <a:pt x="535021" y="379096"/>
                      <a:pt x="534369" y="379003"/>
                      <a:pt x="533693" y="378933"/>
                    </a:cubicBezTo>
                    <a:cubicBezTo>
                      <a:pt x="532459" y="378770"/>
                      <a:pt x="531131" y="378654"/>
                      <a:pt x="529781" y="378491"/>
                    </a:cubicBezTo>
                    <a:cubicBezTo>
                      <a:pt x="525542" y="378025"/>
                      <a:pt x="520791" y="377419"/>
                      <a:pt x="515410" y="376697"/>
                    </a:cubicBezTo>
                    <a:cubicBezTo>
                      <a:pt x="514386" y="376581"/>
                      <a:pt x="513361" y="376441"/>
                      <a:pt x="512383" y="376325"/>
                    </a:cubicBezTo>
                    <a:cubicBezTo>
                      <a:pt x="510613" y="376115"/>
                      <a:pt x="508913" y="375952"/>
                      <a:pt x="507259" y="375789"/>
                    </a:cubicBezTo>
                    <a:cubicBezTo>
                      <a:pt x="506327" y="375696"/>
                      <a:pt x="505442" y="375603"/>
                      <a:pt x="504534" y="375533"/>
                    </a:cubicBezTo>
                    <a:cubicBezTo>
                      <a:pt x="501856" y="375277"/>
                      <a:pt x="499317" y="375090"/>
                      <a:pt x="496988" y="374950"/>
                    </a:cubicBezTo>
                    <a:cubicBezTo>
                      <a:pt x="493867" y="374741"/>
                      <a:pt x="491142" y="374578"/>
                      <a:pt x="488836" y="374415"/>
                    </a:cubicBezTo>
                    <a:cubicBezTo>
                      <a:pt x="488068" y="374345"/>
                      <a:pt x="487346" y="374322"/>
                      <a:pt x="486671" y="374252"/>
                    </a:cubicBezTo>
                    <a:cubicBezTo>
                      <a:pt x="486018" y="374228"/>
                      <a:pt x="485413" y="374158"/>
                      <a:pt x="484854" y="374089"/>
                    </a:cubicBezTo>
                    <a:cubicBezTo>
                      <a:pt x="484085" y="374019"/>
                      <a:pt x="483433" y="373926"/>
                      <a:pt x="482898" y="373833"/>
                    </a:cubicBezTo>
                    <a:cubicBezTo>
                      <a:pt x="482595" y="373809"/>
                      <a:pt x="482339" y="373739"/>
                      <a:pt x="482106" y="373669"/>
                    </a:cubicBezTo>
                    <a:cubicBezTo>
                      <a:pt x="481616" y="373576"/>
                      <a:pt x="481081" y="373320"/>
                      <a:pt x="480592" y="372994"/>
                    </a:cubicBezTo>
                    <a:cubicBezTo>
                      <a:pt x="480242" y="372738"/>
                      <a:pt x="479916" y="372458"/>
                      <a:pt x="479614" y="372156"/>
                    </a:cubicBezTo>
                    <a:cubicBezTo>
                      <a:pt x="476772" y="369314"/>
                      <a:pt x="474723" y="363259"/>
                      <a:pt x="478356" y="358997"/>
                    </a:cubicBezTo>
                    <a:cubicBezTo>
                      <a:pt x="480662" y="356225"/>
                      <a:pt x="482455" y="354455"/>
                      <a:pt x="483876" y="353197"/>
                    </a:cubicBezTo>
                    <a:cubicBezTo>
                      <a:pt x="484598" y="352545"/>
                      <a:pt x="485203" y="352033"/>
                      <a:pt x="485762" y="351590"/>
                    </a:cubicBezTo>
                    <a:cubicBezTo>
                      <a:pt x="486298" y="351125"/>
                      <a:pt x="486787" y="350729"/>
                      <a:pt x="487183" y="350356"/>
                    </a:cubicBezTo>
                    <a:cubicBezTo>
                      <a:pt x="487276" y="350286"/>
                      <a:pt x="487346" y="350240"/>
                      <a:pt x="487439" y="350170"/>
                    </a:cubicBezTo>
                    <a:cubicBezTo>
                      <a:pt x="487532" y="350100"/>
                      <a:pt x="487602" y="350053"/>
                      <a:pt x="487718" y="349960"/>
                    </a:cubicBezTo>
                    <a:cubicBezTo>
                      <a:pt x="487905" y="349797"/>
                      <a:pt x="488115" y="349657"/>
                      <a:pt x="488371" y="349494"/>
                    </a:cubicBezTo>
                    <a:cubicBezTo>
                      <a:pt x="488836" y="349145"/>
                      <a:pt x="489349" y="348819"/>
                      <a:pt x="489908" y="348446"/>
                    </a:cubicBezTo>
                    <a:cubicBezTo>
                      <a:pt x="490979" y="347701"/>
                      <a:pt x="492167" y="346932"/>
                      <a:pt x="493005" y="346257"/>
                    </a:cubicBezTo>
                    <a:cubicBezTo>
                      <a:pt x="493797" y="345628"/>
                      <a:pt x="494333" y="345046"/>
                      <a:pt x="494333" y="344650"/>
                    </a:cubicBezTo>
                    <a:cubicBezTo>
                      <a:pt x="494333" y="343392"/>
                      <a:pt x="491864" y="335008"/>
                      <a:pt x="495218" y="329488"/>
                    </a:cubicBezTo>
                    <a:cubicBezTo>
                      <a:pt x="497314" y="326088"/>
                      <a:pt x="500412" y="321826"/>
                      <a:pt x="503765" y="319101"/>
                    </a:cubicBezTo>
                    <a:cubicBezTo>
                      <a:pt x="504418" y="318565"/>
                      <a:pt x="505116" y="318076"/>
                      <a:pt x="505815" y="317680"/>
                    </a:cubicBezTo>
                    <a:cubicBezTo>
                      <a:pt x="507166" y="316888"/>
                      <a:pt x="508587" y="316422"/>
                      <a:pt x="509961" y="316422"/>
                    </a:cubicBezTo>
                    <a:cubicBezTo>
                      <a:pt x="515434" y="316422"/>
                      <a:pt x="535230" y="315631"/>
                      <a:pt x="537723" y="316422"/>
                    </a:cubicBezTo>
                    <a:cubicBezTo>
                      <a:pt x="540284" y="317284"/>
                      <a:pt x="549927" y="320242"/>
                      <a:pt x="552092" y="320242"/>
                    </a:cubicBezTo>
                    <a:cubicBezTo>
                      <a:pt x="553164" y="320242"/>
                      <a:pt x="558078" y="320498"/>
                      <a:pt x="562433" y="320684"/>
                    </a:cubicBezTo>
                    <a:cubicBezTo>
                      <a:pt x="563202" y="320754"/>
                      <a:pt x="563970" y="320778"/>
                      <a:pt x="564692" y="320801"/>
                    </a:cubicBezTo>
                    <a:cubicBezTo>
                      <a:pt x="564949" y="320824"/>
                      <a:pt x="565158" y="320824"/>
                      <a:pt x="565414" y="320824"/>
                    </a:cubicBezTo>
                    <a:cubicBezTo>
                      <a:pt x="566043" y="320847"/>
                      <a:pt x="566625" y="320894"/>
                      <a:pt x="567138" y="320917"/>
                    </a:cubicBezTo>
                    <a:cubicBezTo>
                      <a:pt x="567324" y="320917"/>
                      <a:pt x="567511" y="320917"/>
                      <a:pt x="567697" y="320941"/>
                    </a:cubicBezTo>
                    <a:cubicBezTo>
                      <a:pt x="568000" y="320941"/>
                      <a:pt x="568326" y="320964"/>
                      <a:pt x="568559" y="320964"/>
                    </a:cubicBezTo>
                    <a:cubicBezTo>
                      <a:pt x="569304" y="320987"/>
                      <a:pt x="569770" y="321034"/>
                      <a:pt x="569770" y="321034"/>
                    </a:cubicBezTo>
                    <a:lnTo>
                      <a:pt x="569770" y="321034"/>
                    </a:lnTo>
                    <a:cubicBezTo>
                      <a:pt x="569770" y="321034"/>
                      <a:pt x="580739" y="332842"/>
                      <a:pt x="580739" y="332842"/>
                    </a:cubicBezTo>
                    <a:lnTo>
                      <a:pt x="580739" y="346350"/>
                    </a:lnTo>
                    <a:close/>
                  </a:path>
                </a:pathLst>
              </a:custGeom>
              <a:solidFill>
                <a:srgbClr val="EB821E"/>
              </a:solidFill>
              <a:ln w="9025" cap="flat">
                <a:solidFill>
                  <a:srgbClr val="EB82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DF83A838-398F-B955-0693-F21BAB6ABC0D}"/>
                  </a:ext>
                </a:extLst>
              </p:cNvPr>
              <p:cNvSpPr/>
              <p:nvPr/>
            </p:nvSpPr>
            <p:spPr>
              <a:xfrm>
                <a:off x="6624743" y="3834807"/>
                <a:ext cx="134954" cy="82366"/>
              </a:xfrm>
              <a:custGeom>
                <a:avLst/>
                <a:gdLst>
                  <a:gd name="connsiteX0" fmla="*/ 104285 w 104332"/>
                  <a:gd name="connsiteY0" fmla="*/ 16818 h 63677"/>
                  <a:gd name="connsiteX1" fmla="*/ 104285 w 104332"/>
                  <a:gd name="connsiteY1" fmla="*/ 30326 h 63677"/>
                  <a:gd name="connsiteX2" fmla="*/ 103517 w 104332"/>
                  <a:gd name="connsiteY2" fmla="*/ 32050 h 63677"/>
                  <a:gd name="connsiteX3" fmla="*/ 102562 w 104332"/>
                  <a:gd name="connsiteY3" fmla="*/ 32842 h 63677"/>
                  <a:gd name="connsiteX4" fmla="*/ 100745 w 104332"/>
                  <a:gd name="connsiteY4" fmla="*/ 34146 h 63677"/>
                  <a:gd name="connsiteX5" fmla="*/ 98766 w 104332"/>
                  <a:gd name="connsiteY5" fmla="*/ 35823 h 63677"/>
                  <a:gd name="connsiteX6" fmla="*/ 98766 w 104332"/>
                  <a:gd name="connsiteY6" fmla="*/ 35823 h 63677"/>
                  <a:gd name="connsiteX7" fmla="*/ 96273 w 104332"/>
                  <a:gd name="connsiteY7" fmla="*/ 51544 h 63677"/>
                  <a:gd name="connsiteX8" fmla="*/ 95412 w 104332"/>
                  <a:gd name="connsiteY8" fmla="*/ 60231 h 63677"/>
                  <a:gd name="connsiteX9" fmla="*/ 72308 w 104332"/>
                  <a:gd name="connsiteY9" fmla="*/ 63608 h 63677"/>
                  <a:gd name="connsiteX10" fmla="*/ 66556 w 104332"/>
                  <a:gd name="connsiteY10" fmla="*/ 63608 h 63677"/>
                  <a:gd name="connsiteX11" fmla="*/ 62713 w 104332"/>
                  <a:gd name="connsiteY11" fmla="*/ 63352 h 63677"/>
                  <a:gd name="connsiteX12" fmla="*/ 62596 w 104332"/>
                  <a:gd name="connsiteY12" fmla="*/ 63352 h 63677"/>
                  <a:gd name="connsiteX13" fmla="*/ 59266 w 104332"/>
                  <a:gd name="connsiteY13" fmla="*/ 63049 h 63677"/>
                  <a:gd name="connsiteX14" fmla="*/ 57286 w 104332"/>
                  <a:gd name="connsiteY14" fmla="*/ 62863 h 63677"/>
                  <a:gd name="connsiteX15" fmla="*/ 53373 w 104332"/>
                  <a:gd name="connsiteY15" fmla="*/ 62420 h 63677"/>
                  <a:gd name="connsiteX16" fmla="*/ 39003 w 104332"/>
                  <a:gd name="connsiteY16" fmla="*/ 60627 h 63677"/>
                  <a:gd name="connsiteX17" fmla="*/ 35976 w 104332"/>
                  <a:gd name="connsiteY17" fmla="*/ 60254 h 63677"/>
                  <a:gd name="connsiteX18" fmla="*/ 30852 w 104332"/>
                  <a:gd name="connsiteY18" fmla="*/ 59718 h 63677"/>
                  <a:gd name="connsiteX19" fmla="*/ 28127 w 104332"/>
                  <a:gd name="connsiteY19" fmla="*/ 59462 h 63677"/>
                  <a:gd name="connsiteX20" fmla="*/ 20581 w 104332"/>
                  <a:gd name="connsiteY20" fmla="*/ 58880 h 63677"/>
                  <a:gd name="connsiteX21" fmla="*/ 12429 w 104332"/>
                  <a:gd name="connsiteY21" fmla="*/ 58344 h 63677"/>
                  <a:gd name="connsiteX22" fmla="*/ 10263 w 104332"/>
                  <a:gd name="connsiteY22" fmla="*/ 58181 h 63677"/>
                  <a:gd name="connsiteX23" fmla="*/ 8447 w 104332"/>
                  <a:gd name="connsiteY23" fmla="*/ 58018 h 63677"/>
                  <a:gd name="connsiteX24" fmla="*/ 6490 w 104332"/>
                  <a:gd name="connsiteY24" fmla="*/ 57762 h 63677"/>
                  <a:gd name="connsiteX25" fmla="*/ 5698 w 104332"/>
                  <a:gd name="connsiteY25" fmla="*/ 57599 h 63677"/>
                  <a:gd name="connsiteX26" fmla="*/ 4185 w 104332"/>
                  <a:gd name="connsiteY26" fmla="*/ 56924 h 63677"/>
                  <a:gd name="connsiteX27" fmla="*/ 3206 w 104332"/>
                  <a:gd name="connsiteY27" fmla="*/ 56085 h 63677"/>
                  <a:gd name="connsiteX28" fmla="*/ 1948 w 104332"/>
                  <a:gd name="connsiteY28" fmla="*/ 42926 h 63677"/>
                  <a:gd name="connsiteX29" fmla="*/ 7469 w 104332"/>
                  <a:gd name="connsiteY29" fmla="*/ 37127 h 63677"/>
                  <a:gd name="connsiteX30" fmla="*/ 9355 w 104332"/>
                  <a:gd name="connsiteY30" fmla="*/ 35520 h 63677"/>
                  <a:gd name="connsiteX31" fmla="*/ 10776 w 104332"/>
                  <a:gd name="connsiteY31" fmla="*/ 34309 h 63677"/>
                  <a:gd name="connsiteX32" fmla="*/ 11032 w 104332"/>
                  <a:gd name="connsiteY32" fmla="*/ 34099 h 63677"/>
                  <a:gd name="connsiteX33" fmla="*/ 11311 w 104332"/>
                  <a:gd name="connsiteY33" fmla="*/ 33890 h 63677"/>
                  <a:gd name="connsiteX34" fmla="*/ 11963 w 104332"/>
                  <a:gd name="connsiteY34" fmla="*/ 33424 h 63677"/>
                  <a:gd name="connsiteX35" fmla="*/ 13501 w 104332"/>
                  <a:gd name="connsiteY35" fmla="*/ 32376 h 63677"/>
                  <a:gd name="connsiteX36" fmla="*/ 16598 w 104332"/>
                  <a:gd name="connsiteY36" fmla="*/ 30187 h 63677"/>
                  <a:gd name="connsiteX37" fmla="*/ 17926 w 104332"/>
                  <a:gd name="connsiteY37" fmla="*/ 28580 h 63677"/>
                  <a:gd name="connsiteX38" fmla="*/ 18811 w 104332"/>
                  <a:gd name="connsiteY38" fmla="*/ 13418 h 63677"/>
                  <a:gd name="connsiteX39" fmla="*/ 27358 w 104332"/>
                  <a:gd name="connsiteY39" fmla="*/ 3030 h 63677"/>
                  <a:gd name="connsiteX40" fmla="*/ 29408 w 104332"/>
                  <a:gd name="connsiteY40" fmla="*/ 1610 h 63677"/>
                  <a:gd name="connsiteX41" fmla="*/ 33553 w 104332"/>
                  <a:gd name="connsiteY41" fmla="*/ 352 h 63677"/>
                  <a:gd name="connsiteX42" fmla="*/ 61315 w 104332"/>
                  <a:gd name="connsiteY42" fmla="*/ 352 h 63677"/>
                  <a:gd name="connsiteX43" fmla="*/ 75685 w 104332"/>
                  <a:gd name="connsiteY43" fmla="*/ 4172 h 63677"/>
                  <a:gd name="connsiteX44" fmla="*/ 86026 w 104332"/>
                  <a:gd name="connsiteY44" fmla="*/ 4614 h 63677"/>
                  <a:gd name="connsiteX45" fmla="*/ 88285 w 104332"/>
                  <a:gd name="connsiteY45" fmla="*/ 4731 h 63677"/>
                  <a:gd name="connsiteX46" fmla="*/ 89007 w 104332"/>
                  <a:gd name="connsiteY46" fmla="*/ 4754 h 63677"/>
                  <a:gd name="connsiteX47" fmla="*/ 90731 w 104332"/>
                  <a:gd name="connsiteY47" fmla="*/ 4847 h 63677"/>
                  <a:gd name="connsiteX48" fmla="*/ 91290 w 104332"/>
                  <a:gd name="connsiteY48" fmla="*/ 4870 h 63677"/>
                  <a:gd name="connsiteX49" fmla="*/ 92151 w 104332"/>
                  <a:gd name="connsiteY49" fmla="*/ 4894 h 63677"/>
                  <a:gd name="connsiteX50" fmla="*/ 93362 w 104332"/>
                  <a:gd name="connsiteY50" fmla="*/ 4987 h 63677"/>
                  <a:gd name="connsiteX51" fmla="*/ 104332 w 104332"/>
                  <a:gd name="connsiteY51" fmla="*/ 16748 h 63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04332" h="63677">
                    <a:moveTo>
                      <a:pt x="104285" y="16818"/>
                    </a:moveTo>
                    <a:lnTo>
                      <a:pt x="104285" y="30326"/>
                    </a:lnTo>
                    <a:cubicBezTo>
                      <a:pt x="104285" y="31002"/>
                      <a:pt x="103983" y="31537"/>
                      <a:pt x="103517" y="32050"/>
                    </a:cubicBezTo>
                    <a:cubicBezTo>
                      <a:pt x="103238" y="32329"/>
                      <a:pt x="102935" y="32585"/>
                      <a:pt x="102562" y="32842"/>
                    </a:cubicBezTo>
                    <a:cubicBezTo>
                      <a:pt x="102026" y="33284"/>
                      <a:pt x="101397" y="33680"/>
                      <a:pt x="100745" y="34146"/>
                    </a:cubicBezTo>
                    <a:cubicBezTo>
                      <a:pt x="100093" y="34612"/>
                      <a:pt x="99418" y="35124"/>
                      <a:pt x="98766" y="35823"/>
                    </a:cubicBezTo>
                    <a:lnTo>
                      <a:pt x="98766" y="35823"/>
                    </a:lnTo>
                    <a:cubicBezTo>
                      <a:pt x="96273" y="38315"/>
                      <a:pt x="96273" y="48772"/>
                      <a:pt x="96273" y="51544"/>
                    </a:cubicBezTo>
                    <a:cubicBezTo>
                      <a:pt x="96273" y="54315"/>
                      <a:pt x="101747" y="58554"/>
                      <a:pt x="95412" y="60231"/>
                    </a:cubicBezTo>
                    <a:cubicBezTo>
                      <a:pt x="89147" y="61931"/>
                      <a:pt x="78177" y="63189"/>
                      <a:pt x="72308" y="63608"/>
                    </a:cubicBezTo>
                    <a:cubicBezTo>
                      <a:pt x="70724" y="63701"/>
                      <a:pt x="68815" y="63701"/>
                      <a:pt x="66556" y="63608"/>
                    </a:cubicBezTo>
                    <a:cubicBezTo>
                      <a:pt x="65391" y="63585"/>
                      <a:pt x="64110" y="63491"/>
                      <a:pt x="62713" y="63352"/>
                    </a:cubicBezTo>
                    <a:cubicBezTo>
                      <a:pt x="62689" y="63375"/>
                      <a:pt x="62643" y="63352"/>
                      <a:pt x="62596" y="63352"/>
                    </a:cubicBezTo>
                    <a:cubicBezTo>
                      <a:pt x="61548" y="63259"/>
                      <a:pt x="60430" y="63142"/>
                      <a:pt x="59266" y="63049"/>
                    </a:cubicBezTo>
                    <a:cubicBezTo>
                      <a:pt x="58614" y="63026"/>
                      <a:pt x="57961" y="62933"/>
                      <a:pt x="57286" y="62863"/>
                    </a:cubicBezTo>
                    <a:cubicBezTo>
                      <a:pt x="56052" y="62700"/>
                      <a:pt x="54724" y="62583"/>
                      <a:pt x="53373" y="62420"/>
                    </a:cubicBezTo>
                    <a:cubicBezTo>
                      <a:pt x="49134" y="61954"/>
                      <a:pt x="44383" y="61349"/>
                      <a:pt x="39003" y="60627"/>
                    </a:cubicBezTo>
                    <a:cubicBezTo>
                      <a:pt x="37979" y="60510"/>
                      <a:pt x="36954" y="60371"/>
                      <a:pt x="35976" y="60254"/>
                    </a:cubicBezTo>
                    <a:cubicBezTo>
                      <a:pt x="34206" y="60045"/>
                      <a:pt x="32505" y="59882"/>
                      <a:pt x="30852" y="59718"/>
                    </a:cubicBezTo>
                    <a:cubicBezTo>
                      <a:pt x="29920" y="59625"/>
                      <a:pt x="29035" y="59532"/>
                      <a:pt x="28127" y="59462"/>
                    </a:cubicBezTo>
                    <a:cubicBezTo>
                      <a:pt x="25448" y="59206"/>
                      <a:pt x="22910" y="59020"/>
                      <a:pt x="20581" y="58880"/>
                    </a:cubicBezTo>
                    <a:cubicBezTo>
                      <a:pt x="17460" y="58670"/>
                      <a:pt x="14735" y="58507"/>
                      <a:pt x="12429" y="58344"/>
                    </a:cubicBezTo>
                    <a:cubicBezTo>
                      <a:pt x="11661" y="58275"/>
                      <a:pt x="10939" y="58228"/>
                      <a:pt x="10263" y="58181"/>
                    </a:cubicBezTo>
                    <a:cubicBezTo>
                      <a:pt x="9611" y="58111"/>
                      <a:pt x="9005" y="58088"/>
                      <a:pt x="8447" y="58018"/>
                    </a:cubicBezTo>
                    <a:cubicBezTo>
                      <a:pt x="7678" y="57948"/>
                      <a:pt x="7026" y="57855"/>
                      <a:pt x="6490" y="57762"/>
                    </a:cubicBezTo>
                    <a:cubicBezTo>
                      <a:pt x="6187" y="57739"/>
                      <a:pt x="5931" y="57669"/>
                      <a:pt x="5698" y="57599"/>
                    </a:cubicBezTo>
                    <a:cubicBezTo>
                      <a:pt x="5209" y="57506"/>
                      <a:pt x="4674" y="57250"/>
                      <a:pt x="4185" y="56924"/>
                    </a:cubicBezTo>
                    <a:cubicBezTo>
                      <a:pt x="3835" y="56667"/>
                      <a:pt x="3509" y="56388"/>
                      <a:pt x="3206" y="56085"/>
                    </a:cubicBezTo>
                    <a:cubicBezTo>
                      <a:pt x="365" y="53244"/>
                      <a:pt x="-1685" y="47188"/>
                      <a:pt x="1948" y="42926"/>
                    </a:cubicBezTo>
                    <a:cubicBezTo>
                      <a:pt x="4254" y="40155"/>
                      <a:pt x="6048" y="38385"/>
                      <a:pt x="7469" y="37127"/>
                    </a:cubicBezTo>
                    <a:cubicBezTo>
                      <a:pt x="8190" y="36498"/>
                      <a:pt x="8796" y="35986"/>
                      <a:pt x="9355" y="35520"/>
                    </a:cubicBezTo>
                    <a:cubicBezTo>
                      <a:pt x="9890" y="35077"/>
                      <a:pt x="10380" y="34728"/>
                      <a:pt x="10776" y="34309"/>
                    </a:cubicBezTo>
                    <a:cubicBezTo>
                      <a:pt x="10869" y="34239"/>
                      <a:pt x="10939" y="34192"/>
                      <a:pt x="11032" y="34099"/>
                    </a:cubicBezTo>
                    <a:cubicBezTo>
                      <a:pt x="11125" y="34030"/>
                      <a:pt x="11195" y="33983"/>
                      <a:pt x="11311" y="33890"/>
                    </a:cubicBezTo>
                    <a:cubicBezTo>
                      <a:pt x="11498" y="33727"/>
                      <a:pt x="11707" y="33587"/>
                      <a:pt x="11963" y="33424"/>
                    </a:cubicBezTo>
                    <a:cubicBezTo>
                      <a:pt x="12429" y="33121"/>
                      <a:pt x="12942" y="32748"/>
                      <a:pt x="13501" y="32376"/>
                    </a:cubicBezTo>
                    <a:cubicBezTo>
                      <a:pt x="14572" y="31631"/>
                      <a:pt x="15760" y="30862"/>
                      <a:pt x="16598" y="30187"/>
                    </a:cubicBezTo>
                    <a:cubicBezTo>
                      <a:pt x="17390" y="29558"/>
                      <a:pt x="17926" y="28975"/>
                      <a:pt x="17926" y="28580"/>
                    </a:cubicBezTo>
                    <a:cubicBezTo>
                      <a:pt x="17926" y="27322"/>
                      <a:pt x="15457" y="18937"/>
                      <a:pt x="18811" y="13418"/>
                    </a:cubicBezTo>
                    <a:cubicBezTo>
                      <a:pt x="20907" y="10017"/>
                      <a:pt x="24004" y="5755"/>
                      <a:pt x="27358" y="3030"/>
                    </a:cubicBezTo>
                    <a:cubicBezTo>
                      <a:pt x="28010" y="2495"/>
                      <a:pt x="28709" y="2006"/>
                      <a:pt x="29408" y="1610"/>
                    </a:cubicBezTo>
                    <a:cubicBezTo>
                      <a:pt x="30759" y="818"/>
                      <a:pt x="32179" y="352"/>
                      <a:pt x="33553" y="352"/>
                    </a:cubicBezTo>
                    <a:cubicBezTo>
                      <a:pt x="39026" y="352"/>
                      <a:pt x="58823" y="-440"/>
                      <a:pt x="61315" y="352"/>
                    </a:cubicBezTo>
                    <a:cubicBezTo>
                      <a:pt x="63877" y="1214"/>
                      <a:pt x="73519" y="4172"/>
                      <a:pt x="75685" y="4172"/>
                    </a:cubicBezTo>
                    <a:cubicBezTo>
                      <a:pt x="76757" y="4172"/>
                      <a:pt x="81671" y="4428"/>
                      <a:pt x="86026" y="4614"/>
                    </a:cubicBezTo>
                    <a:cubicBezTo>
                      <a:pt x="86795" y="4684"/>
                      <a:pt x="87563" y="4707"/>
                      <a:pt x="88285" y="4731"/>
                    </a:cubicBezTo>
                    <a:cubicBezTo>
                      <a:pt x="88541" y="4754"/>
                      <a:pt x="88751" y="4754"/>
                      <a:pt x="89007" y="4754"/>
                    </a:cubicBezTo>
                    <a:cubicBezTo>
                      <a:pt x="89636" y="4777"/>
                      <a:pt x="90218" y="4824"/>
                      <a:pt x="90731" y="4847"/>
                    </a:cubicBezTo>
                    <a:cubicBezTo>
                      <a:pt x="90917" y="4847"/>
                      <a:pt x="91103" y="4847"/>
                      <a:pt x="91290" y="4870"/>
                    </a:cubicBezTo>
                    <a:cubicBezTo>
                      <a:pt x="91592" y="4870"/>
                      <a:pt x="91918" y="4894"/>
                      <a:pt x="92151" y="4894"/>
                    </a:cubicBezTo>
                    <a:cubicBezTo>
                      <a:pt x="92897" y="4963"/>
                      <a:pt x="93362" y="4987"/>
                      <a:pt x="93362" y="4987"/>
                    </a:cubicBezTo>
                    <a:lnTo>
                      <a:pt x="104332" y="16748"/>
                    </a:lnTo>
                    <a:close/>
                  </a:path>
                </a:pathLst>
              </a:custGeom>
              <a:noFill/>
              <a:ln w="6016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86D5A32C-94F7-1CC1-BB02-3AFED5D2C590}"/>
                  </a:ext>
                </a:extLst>
              </p:cNvPr>
              <p:cNvSpPr/>
              <p:nvPr/>
            </p:nvSpPr>
            <p:spPr>
              <a:xfrm>
                <a:off x="4929638" y="2758684"/>
                <a:ext cx="1455773" cy="1423055"/>
              </a:xfrm>
              <a:custGeom>
                <a:avLst/>
                <a:gdLst>
                  <a:gd name="connsiteX0" fmla="*/ 1125332 w 1125448"/>
                  <a:gd name="connsiteY0" fmla="*/ 257798 h 1100155"/>
                  <a:gd name="connsiteX1" fmla="*/ 1125263 w 1125448"/>
                  <a:gd name="connsiteY1" fmla="*/ 257985 h 1100155"/>
                  <a:gd name="connsiteX2" fmla="*/ 1124051 w 1125448"/>
                  <a:gd name="connsiteY2" fmla="*/ 261222 h 1100155"/>
                  <a:gd name="connsiteX3" fmla="*/ 1123656 w 1125448"/>
                  <a:gd name="connsiteY3" fmla="*/ 262247 h 1100155"/>
                  <a:gd name="connsiteX4" fmla="*/ 1123097 w 1125448"/>
                  <a:gd name="connsiteY4" fmla="*/ 263458 h 1100155"/>
                  <a:gd name="connsiteX5" fmla="*/ 1122747 w 1125448"/>
                  <a:gd name="connsiteY5" fmla="*/ 264343 h 1100155"/>
                  <a:gd name="connsiteX6" fmla="*/ 1094985 w 1125448"/>
                  <a:gd name="connsiteY6" fmla="*/ 342901 h 1100155"/>
                  <a:gd name="connsiteX7" fmla="*/ 1087439 w 1125448"/>
                  <a:gd name="connsiteY7" fmla="*/ 397702 h 1100155"/>
                  <a:gd name="connsiteX8" fmla="*/ 1074770 w 1125448"/>
                  <a:gd name="connsiteY8" fmla="*/ 428841 h 1100155"/>
                  <a:gd name="connsiteX9" fmla="*/ 1084062 w 1125448"/>
                  <a:gd name="connsiteY9" fmla="*/ 456603 h 1100155"/>
                  <a:gd name="connsiteX10" fmla="*/ 1085204 w 1125448"/>
                  <a:gd name="connsiteY10" fmla="*/ 490374 h 1100155"/>
                  <a:gd name="connsiteX11" fmla="*/ 1087439 w 1125448"/>
                  <a:gd name="connsiteY11" fmla="*/ 541705 h 1100155"/>
                  <a:gd name="connsiteX12" fmla="*/ 1090001 w 1125448"/>
                  <a:gd name="connsiteY12" fmla="*/ 562806 h 1100155"/>
                  <a:gd name="connsiteX13" fmla="*/ 1103440 w 1125448"/>
                  <a:gd name="connsiteY13" fmla="*/ 567790 h 1100155"/>
                  <a:gd name="connsiteX14" fmla="*/ 1094147 w 1125448"/>
                  <a:gd name="connsiteY14" fmla="*/ 589753 h 1100155"/>
                  <a:gd name="connsiteX15" fmla="*/ 1088208 w 1125448"/>
                  <a:gd name="connsiteY15" fmla="*/ 614953 h 1100155"/>
                  <a:gd name="connsiteX16" fmla="*/ 1087859 w 1125448"/>
                  <a:gd name="connsiteY16" fmla="*/ 618865 h 1100155"/>
                  <a:gd name="connsiteX17" fmla="*/ 1087183 w 1125448"/>
                  <a:gd name="connsiteY17" fmla="*/ 621520 h 1100155"/>
                  <a:gd name="connsiteX18" fmla="*/ 1086065 w 1125448"/>
                  <a:gd name="connsiteY18" fmla="*/ 624548 h 1100155"/>
                  <a:gd name="connsiteX19" fmla="*/ 1084808 w 1125448"/>
                  <a:gd name="connsiteY19" fmla="*/ 627320 h 1100155"/>
                  <a:gd name="connsiteX20" fmla="*/ 1082665 w 1125448"/>
                  <a:gd name="connsiteY20" fmla="*/ 631302 h 1100155"/>
                  <a:gd name="connsiteX21" fmla="*/ 1079847 w 1125448"/>
                  <a:gd name="connsiteY21" fmla="*/ 636030 h 1100155"/>
                  <a:gd name="connsiteX22" fmla="*/ 1079078 w 1125448"/>
                  <a:gd name="connsiteY22" fmla="*/ 637241 h 1100155"/>
                  <a:gd name="connsiteX23" fmla="*/ 1078286 w 1125448"/>
                  <a:gd name="connsiteY23" fmla="*/ 638313 h 1100155"/>
                  <a:gd name="connsiteX24" fmla="*/ 1076679 w 1125448"/>
                  <a:gd name="connsiteY24" fmla="*/ 640083 h 1100155"/>
                  <a:gd name="connsiteX25" fmla="*/ 1075422 w 1125448"/>
                  <a:gd name="connsiteY25" fmla="*/ 641201 h 1100155"/>
                  <a:gd name="connsiteX26" fmla="*/ 1073605 w 1125448"/>
                  <a:gd name="connsiteY26" fmla="*/ 642621 h 1100155"/>
                  <a:gd name="connsiteX27" fmla="*/ 1073582 w 1125448"/>
                  <a:gd name="connsiteY27" fmla="*/ 642621 h 1100155"/>
                  <a:gd name="connsiteX28" fmla="*/ 1072417 w 1125448"/>
                  <a:gd name="connsiteY28" fmla="*/ 643460 h 1100155"/>
                  <a:gd name="connsiteX29" fmla="*/ 1072394 w 1125448"/>
                  <a:gd name="connsiteY29" fmla="*/ 643460 h 1100155"/>
                  <a:gd name="connsiteX30" fmla="*/ 1070764 w 1125448"/>
                  <a:gd name="connsiteY30" fmla="*/ 644764 h 1100155"/>
                  <a:gd name="connsiteX31" fmla="*/ 1070740 w 1125448"/>
                  <a:gd name="connsiteY31" fmla="*/ 644764 h 1100155"/>
                  <a:gd name="connsiteX32" fmla="*/ 1070181 w 1125448"/>
                  <a:gd name="connsiteY32" fmla="*/ 645300 h 1100155"/>
                  <a:gd name="connsiteX33" fmla="*/ 1067363 w 1125448"/>
                  <a:gd name="connsiteY33" fmla="*/ 649632 h 1100155"/>
                  <a:gd name="connsiteX34" fmla="*/ 1066688 w 1125448"/>
                  <a:gd name="connsiteY34" fmla="*/ 651774 h 1100155"/>
                  <a:gd name="connsiteX35" fmla="*/ 1066688 w 1125448"/>
                  <a:gd name="connsiteY35" fmla="*/ 651774 h 1100155"/>
                  <a:gd name="connsiteX36" fmla="*/ 1065943 w 1125448"/>
                  <a:gd name="connsiteY36" fmla="*/ 656013 h 1100155"/>
                  <a:gd name="connsiteX37" fmla="*/ 1065943 w 1125448"/>
                  <a:gd name="connsiteY37" fmla="*/ 656013 h 1100155"/>
                  <a:gd name="connsiteX38" fmla="*/ 1065547 w 1125448"/>
                  <a:gd name="connsiteY38" fmla="*/ 663932 h 1100155"/>
                  <a:gd name="connsiteX39" fmla="*/ 1065547 w 1125448"/>
                  <a:gd name="connsiteY39" fmla="*/ 701801 h 1100155"/>
                  <a:gd name="connsiteX40" fmla="*/ 1046216 w 1125448"/>
                  <a:gd name="connsiteY40" fmla="*/ 733802 h 1100155"/>
                  <a:gd name="connsiteX41" fmla="*/ 1044912 w 1125448"/>
                  <a:gd name="connsiteY41" fmla="*/ 743631 h 1100155"/>
                  <a:gd name="connsiteX42" fmla="*/ 1044655 w 1125448"/>
                  <a:gd name="connsiteY42" fmla="*/ 756603 h 1100155"/>
                  <a:gd name="connsiteX43" fmla="*/ 1044679 w 1125448"/>
                  <a:gd name="connsiteY43" fmla="*/ 758862 h 1100155"/>
                  <a:gd name="connsiteX44" fmla="*/ 1044655 w 1125448"/>
                  <a:gd name="connsiteY44" fmla="*/ 763474 h 1100155"/>
                  <a:gd name="connsiteX45" fmla="*/ 1044586 w 1125448"/>
                  <a:gd name="connsiteY45" fmla="*/ 764731 h 1100155"/>
                  <a:gd name="connsiteX46" fmla="*/ 1043631 w 1125448"/>
                  <a:gd name="connsiteY46" fmla="*/ 770880 h 1100155"/>
                  <a:gd name="connsiteX47" fmla="*/ 1042839 w 1125448"/>
                  <a:gd name="connsiteY47" fmla="*/ 772580 h 1100155"/>
                  <a:gd name="connsiteX48" fmla="*/ 1041395 w 1125448"/>
                  <a:gd name="connsiteY48" fmla="*/ 774210 h 1100155"/>
                  <a:gd name="connsiteX49" fmla="*/ 1020201 w 1125448"/>
                  <a:gd name="connsiteY49" fmla="*/ 785390 h 1100155"/>
                  <a:gd name="connsiteX50" fmla="*/ 1014774 w 1125448"/>
                  <a:gd name="connsiteY50" fmla="*/ 788068 h 1100155"/>
                  <a:gd name="connsiteX51" fmla="*/ 1011257 w 1125448"/>
                  <a:gd name="connsiteY51" fmla="*/ 789978 h 1100155"/>
                  <a:gd name="connsiteX52" fmla="*/ 1009371 w 1125448"/>
                  <a:gd name="connsiteY52" fmla="*/ 791119 h 1100155"/>
                  <a:gd name="connsiteX53" fmla="*/ 1005854 w 1125448"/>
                  <a:gd name="connsiteY53" fmla="*/ 793495 h 1100155"/>
                  <a:gd name="connsiteX54" fmla="*/ 1005831 w 1125448"/>
                  <a:gd name="connsiteY54" fmla="*/ 793495 h 1100155"/>
                  <a:gd name="connsiteX55" fmla="*/ 1002733 w 1125448"/>
                  <a:gd name="connsiteY55" fmla="*/ 796057 h 1100155"/>
                  <a:gd name="connsiteX56" fmla="*/ 1001685 w 1125448"/>
                  <a:gd name="connsiteY56" fmla="*/ 797081 h 1100155"/>
                  <a:gd name="connsiteX57" fmla="*/ 1000730 w 1125448"/>
                  <a:gd name="connsiteY57" fmla="*/ 798129 h 1100155"/>
                  <a:gd name="connsiteX58" fmla="*/ 999053 w 1125448"/>
                  <a:gd name="connsiteY58" fmla="*/ 800295 h 1100155"/>
                  <a:gd name="connsiteX59" fmla="*/ 979629 w 1125448"/>
                  <a:gd name="connsiteY59" fmla="*/ 846666 h 1100155"/>
                  <a:gd name="connsiteX60" fmla="*/ 971385 w 1125448"/>
                  <a:gd name="connsiteY60" fmla="*/ 862597 h 1100155"/>
                  <a:gd name="connsiteX61" fmla="*/ 969661 w 1125448"/>
                  <a:gd name="connsiteY61" fmla="*/ 865461 h 1100155"/>
                  <a:gd name="connsiteX62" fmla="*/ 967705 w 1125448"/>
                  <a:gd name="connsiteY62" fmla="*/ 868419 h 1100155"/>
                  <a:gd name="connsiteX63" fmla="*/ 966354 w 1125448"/>
                  <a:gd name="connsiteY63" fmla="*/ 870236 h 1100155"/>
                  <a:gd name="connsiteX64" fmla="*/ 965236 w 1125448"/>
                  <a:gd name="connsiteY64" fmla="*/ 871633 h 1100155"/>
                  <a:gd name="connsiteX65" fmla="*/ 963885 w 1125448"/>
                  <a:gd name="connsiteY65" fmla="*/ 873147 h 1100155"/>
                  <a:gd name="connsiteX66" fmla="*/ 961021 w 1125448"/>
                  <a:gd name="connsiteY66" fmla="*/ 875732 h 1100155"/>
                  <a:gd name="connsiteX67" fmla="*/ 957876 w 1125448"/>
                  <a:gd name="connsiteY67" fmla="*/ 877805 h 1100155"/>
                  <a:gd name="connsiteX68" fmla="*/ 956060 w 1125448"/>
                  <a:gd name="connsiteY68" fmla="*/ 878667 h 1100155"/>
                  <a:gd name="connsiteX69" fmla="*/ 956036 w 1125448"/>
                  <a:gd name="connsiteY69" fmla="*/ 878667 h 1100155"/>
                  <a:gd name="connsiteX70" fmla="*/ 952054 w 1125448"/>
                  <a:gd name="connsiteY70" fmla="*/ 879994 h 1100155"/>
                  <a:gd name="connsiteX71" fmla="*/ 952031 w 1125448"/>
                  <a:gd name="connsiteY71" fmla="*/ 879994 h 1100155"/>
                  <a:gd name="connsiteX72" fmla="*/ 950121 w 1125448"/>
                  <a:gd name="connsiteY72" fmla="*/ 880460 h 1100155"/>
                  <a:gd name="connsiteX73" fmla="*/ 938569 w 1125448"/>
                  <a:gd name="connsiteY73" fmla="*/ 882183 h 1100155"/>
                  <a:gd name="connsiteX74" fmla="*/ 920752 w 1125448"/>
                  <a:gd name="connsiteY74" fmla="*/ 887074 h 1100155"/>
                  <a:gd name="connsiteX75" fmla="*/ 913206 w 1125448"/>
                  <a:gd name="connsiteY75" fmla="*/ 894947 h 1100155"/>
                  <a:gd name="connsiteX76" fmla="*/ 909386 w 1125448"/>
                  <a:gd name="connsiteY76" fmla="*/ 900513 h 1100155"/>
                  <a:gd name="connsiteX77" fmla="*/ 909386 w 1125448"/>
                  <a:gd name="connsiteY77" fmla="*/ 900513 h 1100155"/>
                  <a:gd name="connsiteX78" fmla="*/ 906382 w 1125448"/>
                  <a:gd name="connsiteY78" fmla="*/ 904169 h 1100155"/>
                  <a:gd name="connsiteX79" fmla="*/ 905241 w 1125448"/>
                  <a:gd name="connsiteY79" fmla="*/ 905334 h 1100155"/>
                  <a:gd name="connsiteX80" fmla="*/ 897182 w 1125448"/>
                  <a:gd name="connsiteY80" fmla="*/ 910667 h 1100155"/>
                  <a:gd name="connsiteX81" fmla="*/ 884815 w 1125448"/>
                  <a:gd name="connsiteY81" fmla="*/ 915325 h 1100155"/>
                  <a:gd name="connsiteX82" fmla="*/ 881997 w 1125448"/>
                  <a:gd name="connsiteY82" fmla="*/ 916467 h 1100155"/>
                  <a:gd name="connsiteX83" fmla="*/ 880786 w 1125448"/>
                  <a:gd name="connsiteY83" fmla="*/ 917095 h 1100155"/>
                  <a:gd name="connsiteX84" fmla="*/ 879109 w 1125448"/>
                  <a:gd name="connsiteY84" fmla="*/ 918306 h 1100155"/>
                  <a:gd name="connsiteX85" fmla="*/ 876897 w 1125448"/>
                  <a:gd name="connsiteY85" fmla="*/ 924152 h 1100155"/>
                  <a:gd name="connsiteX86" fmla="*/ 880180 w 1125448"/>
                  <a:gd name="connsiteY86" fmla="*/ 935984 h 1100155"/>
                  <a:gd name="connsiteX87" fmla="*/ 880204 w 1125448"/>
                  <a:gd name="connsiteY87" fmla="*/ 936054 h 1100155"/>
                  <a:gd name="connsiteX88" fmla="*/ 880763 w 1125448"/>
                  <a:gd name="connsiteY88" fmla="*/ 938150 h 1100155"/>
                  <a:gd name="connsiteX89" fmla="*/ 881042 w 1125448"/>
                  <a:gd name="connsiteY89" fmla="*/ 940106 h 1100155"/>
                  <a:gd name="connsiteX90" fmla="*/ 881066 w 1125448"/>
                  <a:gd name="connsiteY90" fmla="*/ 940316 h 1100155"/>
                  <a:gd name="connsiteX91" fmla="*/ 881159 w 1125448"/>
                  <a:gd name="connsiteY91" fmla="*/ 942691 h 1100155"/>
                  <a:gd name="connsiteX92" fmla="*/ 866789 w 1125448"/>
                  <a:gd name="connsiteY92" fmla="*/ 974692 h 1100155"/>
                  <a:gd name="connsiteX93" fmla="*/ 864483 w 1125448"/>
                  <a:gd name="connsiteY93" fmla="*/ 976672 h 1100155"/>
                  <a:gd name="connsiteX94" fmla="*/ 864017 w 1125448"/>
                  <a:gd name="connsiteY94" fmla="*/ 977067 h 1100155"/>
                  <a:gd name="connsiteX95" fmla="*/ 863528 w 1125448"/>
                  <a:gd name="connsiteY95" fmla="*/ 977463 h 1100155"/>
                  <a:gd name="connsiteX96" fmla="*/ 862783 w 1125448"/>
                  <a:gd name="connsiteY96" fmla="*/ 978185 h 1100155"/>
                  <a:gd name="connsiteX97" fmla="*/ 862038 w 1125448"/>
                  <a:gd name="connsiteY97" fmla="*/ 978907 h 1100155"/>
                  <a:gd name="connsiteX98" fmla="*/ 861316 w 1125448"/>
                  <a:gd name="connsiteY98" fmla="*/ 979653 h 1100155"/>
                  <a:gd name="connsiteX99" fmla="*/ 860547 w 1125448"/>
                  <a:gd name="connsiteY99" fmla="*/ 980445 h 1100155"/>
                  <a:gd name="connsiteX100" fmla="*/ 859708 w 1125448"/>
                  <a:gd name="connsiteY100" fmla="*/ 981400 h 1100155"/>
                  <a:gd name="connsiteX101" fmla="*/ 858823 w 1125448"/>
                  <a:gd name="connsiteY101" fmla="*/ 982424 h 1100155"/>
                  <a:gd name="connsiteX102" fmla="*/ 857589 w 1125448"/>
                  <a:gd name="connsiteY102" fmla="*/ 983938 h 1100155"/>
                  <a:gd name="connsiteX103" fmla="*/ 857123 w 1125448"/>
                  <a:gd name="connsiteY103" fmla="*/ 984497 h 1100155"/>
                  <a:gd name="connsiteX104" fmla="*/ 856262 w 1125448"/>
                  <a:gd name="connsiteY104" fmla="*/ 985568 h 1100155"/>
                  <a:gd name="connsiteX105" fmla="*/ 855540 w 1125448"/>
                  <a:gd name="connsiteY105" fmla="*/ 986453 h 1100155"/>
                  <a:gd name="connsiteX106" fmla="*/ 854049 w 1125448"/>
                  <a:gd name="connsiteY106" fmla="*/ 988456 h 1100155"/>
                  <a:gd name="connsiteX107" fmla="*/ 853304 w 1125448"/>
                  <a:gd name="connsiteY107" fmla="*/ 989434 h 1100155"/>
                  <a:gd name="connsiteX108" fmla="*/ 852582 w 1125448"/>
                  <a:gd name="connsiteY108" fmla="*/ 990553 h 1100155"/>
                  <a:gd name="connsiteX109" fmla="*/ 852465 w 1125448"/>
                  <a:gd name="connsiteY109" fmla="*/ 990739 h 1100155"/>
                  <a:gd name="connsiteX110" fmla="*/ 851417 w 1125448"/>
                  <a:gd name="connsiteY110" fmla="*/ 992276 h 1100155"/>
                  <a:gd name="connsiteX111" fmla="*/ 851114 w 1125448"/>
                  <a:gd name="connsiteY111" fmla="*/ 992742 h 1100155"/>
                  <a:gd name="connsiteX112" fmla="*/ 849717 w 1125448"/>
                  <a:gd name="connsiteY112" fmla="*/ 994931 h 1100155"/>
                  <a:gd name="connsiteX113" fmla="*/ 849042 w 1125448"/>
                  <a:gd name="connsiteY113" fmla="*/ 996049 h 1100155"/>
                  <a:gd name="connsiteX114" fmla="*/ 848320 w 1125448"/>
                  <a:gd name="connsiteY114" fmla="*/ 997190 h 1100155"/>
                  <a:gd name="connsiteX115" fmla="*/ 845665 w 1125448"/>
                  <a:gd name="connsiteY115" fmla="*/ 1001755 h 1100155"/>
                  <a:gd name="connsiteX116" fmla="*/ 843871 w 1125448"/>
                  <a:gd name="connsiteY116" fmla="*/ 1005272 h 1100155"/>
                  <a:gd name="connsiteX117" fmla="*/ 843289 w 1125448"/>
                  <a:gd name="connsiteY117" fmla="*/ 1006413 h 1100155"/>
                  <a:gd name="connsiteX118" fmla="*/ 843173 w 1125448"/>
                  <a:gd name="connsiteY118" fmla="*/ 1006623 h 1100155"/>
                  <a:gd name="connsiteX119" fmla="*/ 843103 w 1125448"/>
                  <a:gd name="connsiteY119" fmla="*/ 1006716 h 1100155"/>
                  <a:gd name="connsiteX120" fmla="*/ 842916 w 1125448"/>
                  <a:gd name="connsiteY120" fmla="*/ 1007019 h 1100155"/>
                  <a:gd name="connsiteX121" fmla="*/ 842124 w 1125448"/>
                  <a:gd name="connsiteY121" fmla="*/ 1008812 h 1100155"/>
                  <a:gd name="connsiteX122" fmla="*/ 841239 w 1125448"/>
                  <a:gd name="connsiteY122" fmla="*/ 1010582 h 1100155"/>
                  <a:gd name="connsiteX123" fmla="*/ 840867 w 1125448"/>
                  <a:gd name="connsiteY123" fmla="*/ 1011514 h 1100155"/>
                  <a:gd name="connsiteX124" fmla="*/ 840471 w 1125448"/>
                  <a:gd name="connsiteY124" fmla="*/ 1012399 h 1100155"/>
                  <a:gd name="connsiteX125" fmla="*/ 838794 w 1125448"/>
                  <a:gd name="connsiteY125" fmla="*/ 1016288 h 1100155"/>
                  <a:gd name="connsiteX126" fmla="*/ 838212 w 1125448"/>
                  <a:gd name="connsiteY126" fmla="*/ 1017639 h 1100155"/>
                  <a:gd name="connsiteX127" fmla="*/ 837653 w 1125448"/>
                  <a:gd name="connsiteY127" fmla="*/ 1019176 h 1100155"/>
                  <a:gd name="connsiteX128" fmla="*/ 837490 w 1125448"/>
                  <a:gd name="connsiteY128" fmla="*/ 1019549 h 1100155"/>
                  <a:gd name="connsiteX129" fmla="*/ 836535 w 1125448"/>
                  <a:gd name="connsiteY129" fmla="*/ 1022274 h 1100155"/>
                  <a:gd name="connsiteX130" fmla="*/ 836139 w 1125448"/>
                  <a:gd name="connsiteY130" fmla="*/ 1023438 h 1100155"/>
                  <a:gd name="connsiteX131" fmla="*/ 835766 w 1125448"/>
                  <a:gd name="connsiteY131" fmla="*/ 1024766 h 1100155"/>
                  <a:gd name="connsiteX132" fmla="*/ 835673 w 1125448"/>
                  <a:gd name="connsiteY132" fmla="*/ 1025069 h 1100155"/>
                  <a:gd name="connsiteX133" fmla="*/ 835370 w 1125448"/>
                  <a:gd name="connsiteY133" fmla="*/ 1026047 h 1100155"/>
                  <a:gd name="connsiteX134" fmla="*/ 834904 w 1125448"/>
                  <a:gd name="connsiteY134" fmla="*/ 1027910 h 1100155"/>
                  <a:gd name="connsiteX135" fmla="*/ 834718 w 1125448"/>
                  <a:gd name="connsiteY135" fmla="*/ 1028492 h 1100155"/>
                  <a:gd name="connsiteX136" fmla="*/ 834322 w 1125448"/>
                  <a:gd name="connsiteY136" fmla="*/ 1030449 h 1100155"/>
                  <a:gd name="connsiteX137" fmla="*/ 834299 w 1125448"/>
                  <a:gd name="connsiteY137" fmla="*/ 1030705 h 1100155"/>
                  <a:gd name="connsiteX138" fmla="*/ 834206 w 1125448"/>
                  <a:gd name="connsiteY138" fmla="*/ 1031357 h 1100155"/>
                  <a:gd name="connsiteX139" fmla="*/ 834089 w 1125448"/>
                  <a:gd name="connsiteY139" fmla="*/ 1032568 h 1100155"/>
                  <a:gd name="connsiteX140" fmla="*/ 834089 w 1125448"/>
                  <a:gd name="connsiteY140" fmla="*/ 1032824 h 1100155"/>
                  <a:gd name="connsiteX141" fmla="*/ 833996 w 1125448"/>
                  <a:gd name="connsiteY141" fmla="*/ 1033616 h 1100155"/>
                  <a:gd name="connsiteX142" fmla="*/ 834788 w 1125448"/>
                  <a:gd name="connsiteY142" fmla="*/ 1062286 h 1100155"/>
                  <a:gd name="connsiteX143" fmla="*/ 836954 w 1125448"/>
                  <a:gd name="connsiteY143" fmla="*/ 1069273 h 1100155"/>
                  <a:gd name="connsiteX144" fmla="*/ 838724 w 1125448"/>
                  <a:gd name="connsiteY144" fmla="*/ 1073023 h 1100155"/>
                  <a:gd name="connsiteX145" fmla="*/ 840587 w 1125448"/>
                  <a:gd name="connsiteY145" fmla="*/ 1076749 h 1100155"/>
                  <a:gd name="connsiteX146" fmla="*/ 843312 w 1125448"/>
                  <a:gd name="connsiteY146" fmla="*/ 1082898 h 1100155"/>
                  <a:gd name="connsiteX147" fmla="*/ 843662 w 1125448"/>
                  <a:gd name="connsiteY147" fmla="*/ 1083923 h 1100155"/>
                  <a:gd name="connsiteX148" fmla="*/ 844127 w 1125448"/>
                  <a:gd name="connsiteY148" fmla="*/ 1086671 h 1100155"/>
                  <a:gd name="connsiteX149" fmla="*/ 844686 w 1125448"/>
                  <a:gd name="connsiteY149" fmla="*/ 1090770 h 1100155"/>
                  <a:gd name="connsiteX150" fmla="*/ 844989 w 1125448"/>
                  <a:gd name="connsiteY150" fmla="*/ 1092121 h 1100155"/>
                  <a:gd name="connsiteX151" fmla="*/ 845059 w 1125448"/>
                  <a:gd name="connsiteY151" fmla="*/ 1092493 h 1100155"/>
                  <a:gd name="connsiteX152" fmla="*/ 845408 w 1125448"/>
                  <a:gd name="connsiteY152" fmla="*/ 1094124 h 1100155"/>
                  <a:gd name="connsiteX153" fmla="*/ 845525 w 1125448"/>
                  <a:gd name="connsiteY153" fmla="*/ 1097501 h 1100155"/>
                  <a:gd name="connsiteX154" fmla="*/ 845129 w 1125448"/>
                  <a:gd name="connsiteY154" fmla="*/ 1098526 h 1100155"/>
                  <a:gd name="connsiteX155" fmla="*/ 844663 w 1125448"/>
                  <a:gd name="connsiteY155" fmla="*/ 1099084 h 1100155"/>
                  <a:gd name="connsiteX156" fmla="*/ 840797 w 1125448"/>
                  <a:gd name="connsiteY156" fmla="*/ 1100156 h 1100155"/>
                  <a:gd name="connsiteX157" fmla="*/ 840774 w 1125448"/>
                  <a:gd name="connsiteY157" fmla="*/ 1100156 h 1100155"/>
                  <a:gd name="connsiteX158" fmla="*/ 807096 w 1125448"/>
                  <a:gd name="connsiteY158" fmla="*/ 1090910 h 1100155"/>
                  <a:gd name="connsiteX159" fmla="*/ 782618 w 1125448"/>
                  <a:gd name="connsiteY159" fmla="*/ 1092610 h 1100155"/>
                  <a:gd name="connsiteX160" fmla="*/ 768295 w 1125448"/>
                  <a:gd name="connsiteY160" fmla="*/ 1076540 h 1100155"/>
                  <a:gd name="connsiteX161" fmla="*/ 776796 w 1125448"/>
                  <a:gd name="connsiteY161" fmla="*/ 1060563 h 1100155"/>
                  <a:gd name="connsiteX162" fmla="*/ 788511 w 1125448"/>
                  <a:gd name="connsiteY162" fmla="*/ 1042862 h 1100155"/>
                  <a:gd name="connsiteX163" fmla="*/ 780173 w 1125448"/>
                  <a:gd name="connsiteY163" fmla="*/ 1014285 h 1100155"/>
                  <a:gd name="connsiteX164" fmla="*/ 753203 w 1125448"/>
                  <a:gd name="connsiteY164" fmla="*/ 1037855 h 1100155"/>
                  <a:gd name="connsiteX165" fmla="*/ 744702 w 1125448"/>
                  <a:gd name="connsiteY165" fmla="*/ 1045424 h 1100155"/>
                  <a:gd name="connsiteX166" fmla="*/ 729004 w 1125448"/>
                  <a:gd name="connsiteY166" fmla="*/ 1058094 h 1100155"/>
                  <a:gd name="connsiteX167" fmla="*/ 715263 w 1125448"/>
                  <a:gd name="connsiteY167" fmla="*/ 1049593 h 1100155"/>
                  <a:gd name="connsiteX168" fmla="*/ 694162 w 1125448"/>
                  <a:gd name="connsiteY168" fmla="*/ 1031916 h 1100155"/>
                  <a:gd name="connsiteX169" fmla="*/ 664724 w 1125448"/>
                  <a:gd name="connsiteY169" fmla="*/ 1043724 h 1100155"/>
                  <a:gd name="connsiteX170" fmla="*/ 647861 w 1125448"/>
                  <a:gd name="connsiteY170" fmla="*/ 1051363 h 1100155"/>
                  <a:gd name="connsiteX171" fmla="*/ 599814 w 1125448"/>
                  <a:gd name="connsiteY171" fmla="*/ 1029377 h 1100155"/>
                  <a:gd name="connsiteX172" fmla="*/ 544267 w 1125448"/>
                  <a:gd name="connsiteY172" fmla="*/ 1014308 h 1100155"/>
                  <a:gd name="connsiteX173" fmla="*/ 522304 w 1125448"/>
                  <a:gd name="connsiteY173" fmla="*/ 1018477 h 1100155"/>
                  <a:gd name="connsiteX174" fmla="*/ 508843 w 1125448"/>
                  <a:gd name="connsiteY174" fmla="*/ 1025208 h 1100155"/>
                  <a:gd name="connsiteX175" fmla="*/ 472627 w 1125448"/>
                  <a:gd name="connsiteY175" fmla="*/ 1028585 h 1100155"/>
                  <a:gd name="connsiteX176" fmla="*/ 431333 w 1125448"/>
                  <a:gd name="connsiteY176" fmla="*/ 1068225 h 1100155"/>
                  <a:gd name="connsiteX177" fmla="*/ 404363 w 1125448"/>
                  <a:gd name="connsiteY177" fmla="*/ 1072394 h 1100155"/>
                  <a:gd name="connsiteX178" fmla="*/ 396002 w 1125448"/>
                  <a:gd name="connsiteY178" fmla="*/ 1072674 h 1100155"/>
                  <a:gd name="connsiteX179" fmla="*/ 396445 w 1125448"/>
                  <a:gd name="connsiteY179" fmla="*/ 1064848 h 1100155"/>
                  <a:gd name="connsiteX180" fmla="*/ 376601 w 1125448"/>
                  <a:gd name="connsiteY180" fmla="*/ 1040789 h 1100155"/>
                  <a:gd name="connsiteX181" fmla="*/ 364607 w 1125448"/>
                  <a:gd name="connsiteY181" fmla="*/ 1036271 h 1100155"/>
                  <a:gd name="connsiteX182" fmla="*/ 337847 w 1125448"/>
                  <a:gd name="connsiteY182" fmla="*/ 1019735 h 1100155"/>
                  <a:gd name="connsiteX183" fmla="*/ 324338 w 1125448"/>
                  <a:gd name="connsiteY183" fmla="*/ 990692 h 1100155"/>
                  <a:gd name="connsiteX184" fmla="*/ 320100 w 1125448"/>
                  <a:gd name="connsiteY184" fmla="*/ 950261 h 1100155"/>
                  <a:gd name="connsiteX185" fmla="*/ 333561 w 1125448"/>
                  <a:gd name="connsiteY185" fmla="*/ 932537 h 1100155"/>
                  <a:gd name="connsiteX186" fmla="*/ 332350 w 1125448"/>
                  <a:gd name="connsiteY186" fmla="*/ 910644 h 1100155"/>
                  <a:gd name="connsiteX187" fmla="*/ 317584 w 1125448"/>
                  <a:gd name="connsiteY187" fmla="*/ 919075 h 1100155"/>
                  <a:gd name="connsiteX188" fmla="*/ 287680 w 1125448"/>
                  <a:gd name="connsiteY188" fmla="*/ 919075 h 1100155"/>
                  <a:gd name="connsiteX189" fmla="*/ 185762 w 1125448"/>
                  <a:gd name="connsiteY189" fmla="*/ 913602 h 1100155"/>
                  <a:gd name="connsiteX190" fmla="*/ 149988 w 1125448"/>
                  <a:gd name="connsiteY190" fmla="*/ 899278 h 1100155"/>
                  <a:gd name="connsiteX191" fmla="*/ 147823 w 1125448"/>
                  <a:gd name="connsiteY191" fmla="*/ 863062 h 1100155"/>
                  <a:gd name="connsiteX192" fmla="*/ 140696 w 1125448"/>
                  <a:gd name="connsiteY192" fmla="*/ 823842 h 1100155"/>
                  <a:gd name="connsiteX193" fmla="*/ 111630 w 1125448"/>
                  <a:gd name="connsiteY193" fmla="*/ 800272 h 1100155"/>
                  <a:gd name="connsiteX194" fmla="*/ 128492 w 1125448"/>
                  <a:gd name="connsiteY194" fmla="*/ 793541 h 1100155"/>
                  <a:gd name="connsiteX195" fmla="*/ 138600 w 1125448"/>
                  <a:gd name="connsiteY195" fmla="*/ 775864 h 1100155"/>
                  <a:gd name="connsiteX196" fmla="*/ 132265 w 1125448"/>
                  <a:gd name="connsiteY196" fmla="*/ 741348 h 1100155"/>
                  <a:gd name="connsiteX197" fmla="*/ 121761 w 1125448"/>
                  <a:gd name="connsiteY197" fmla="*/ 700055 h 1100155"/>
                  <a:gd name="connsiteX198" fmla="*/ 120457 w 1125448"/>
                  <a:gd name="connsiteY198" fmla="*/ 673085 h 1100155"/>
                  <a:gd name="connsiteX199" fmla="*/ 109068 w 1125448"/>
                  <a:gd name="connsiteY199" fmla="*/ 654942 h 1100155"/>
                  <a:gd name="connsiteX200" fmla="*/ 102547 w 1125448"/>
                  <a:gd name="connsiteY200" fmla="*/ 649958 h 1100155"/>
                  <a:gd name="connsiteX201" fmla="*/ 101009 w 1125448"/>
                  <a:gd name="connsiteY201" fmla="*/ 648933 h 1100155"/>
                  <a:gd name="connsiteX202" fmla="*/ 100986 w 1125448"/>
                  <a:gd name="connsiteY202" fmla="*/ 648910 h 1100155"/>
                  <a:gd name="connsiteX203" fmla="*/ 123857 w 1125448"/>
                  <a:gd name="connsiteY203" fmla="*/ 631768 h 1100155"/>
                  <a:gd name="connsiteX204" fmla="*/ 128934 w 1125448"/>
                  <a:gd name="connsiteY204" fmla="*/ 609060 h 1100155"/>
                  <a:gd name="connsiteX205" fmla="*/ 139042 w 1125448"/>
                  <a:gd name="connsiteY205" fmla="*/ 589683 h 1100155"/>
                  <a:gd name="connsiteX206" fmla="*/ 156766 w 1125448"/>
                  <a:gd name="connsiteY206" fmla="*/ 554258 h 1100155"/>
                  <a:gd name="connsiteX207" fmla="*/ 164312 w 1125448"/>
                  <a:gd name="connsiteY207" fmla="*/ 538281 h 1100155"/>
                  <a:gd name="connsiteX208" fmla="*/ 173605 w 1125448"/>
                  <a:gd name="connsiteY208" fmla="*/ 506281 h 1100155"/>
                  <a:gd name="connsiteX209" fmla="*/ 155881 w 1125448"/>
                  <a:gd name="connsiteY209" fmla="*/ 470018 h 1100155"/>
                  <a:gd name="connsiteX210" fmla="*/ 144911 w 1125448"/>
                  <a:gd name="connsiteY210" fmla="*/ 446425 h 1100155"/>
                  <a:gd name="connsiteX211" fmla="*/ 149150 w 1125448"/>
                  <a:gd name="connsiteY211" fmla="*/ 432963 h 1100155"/>
                  <a:gd name="connsiteX212" fmla="*/ 158396 w 1125448"/>
                  <a:gd name="connsiteY212" fmla="*/ 413633 h 1100155"/>
                  <a:gd name="connsiteX213" fmla="*/ 158396 w 1125448"/>
                  <a:gd name="connsiteY213" fmla="*/ 398471 h 1100155"/>
                  <a:gd name="connsiteX214" fmla="*/ 124695 w 1125448"/>
                  <a:gd name="connsiteY214" fmla="*/ 390925 h 1100155"/>
                  <a:gd name="connsiteX215" fmla="*/ 124695 w 1125448"/>
                  <a:gd name="connsiteY215" fmla="*/ 383286 h 1100155"/>
                  <a:gd name="connsiteX216" fmla="*/ 37078 w 1125448"/>
                  <a:gd name="connsiteY216" fmla="*/ 383286 h 1100155"/>
                  <a:gd name="connsiteX217" fmla="*/ 13508 w 1125448"/>
                  <a:gd name="connsiteY217" fmla="*/ 378255 h 1100155"/>
                  <a:gd name="connsiteX218" fmla="*/ 15581 w 1125448"/>
                  <a:gd name="connsiteY218" fmla="*/ 351285 h 1100155"/>
                  <a:gd name="connsiteX219" fmla="*/ 15581 w 1125448"/>
                  <a:gd name="connsiteY219" fmla="*/ 327692 h 1100155"/>
                  <a:gd name="connsiteX220" fmla="*/ 6778 w 1125448"/>
                  <a:gd name="connsiteY220" fmla="*/ 301561 h 1100155"/>
                  <a:gd name="connsiteX221" fmla="*/ 15232 w 1125448"/>
                  <a:gd name="connsiteY221" fmla="*/ 277968 h 1100155"/>
                  <a:gd name="connsiteX222" fmla="*/ 12553 w 1125448"/>
                  <a:gd name="connsiteY222" fmla="*/ 269816 h 1100155"/>
                  <a:gd name="connsiteX223" fmla="*/ 5939 w 1125448"/>
                  <a:gd name="connsiteY223" fmla="*/ 258963 h 1100155"/>
                  <a:gd name="connsiteX224" fmla="*/ 10131 w 1125448"/>
                  <a:gd name="connsiteY224" fmla="*/ 245152 h 1100155"/>
                  <a:gd name="connsiteX225" fmla="*/ 6754 w 1125448"/>
                  <a:gd name="connsiteY225" fmla="*/ 219882 h 1100155"/>
                  <a:gd name="connsiteX226" fmla="*/ 0 w 1125448"/>
                  <a:gd name="connsiteY226" fmla="*/ 202205 h 1100155"/>
                  <a:gd name="connsiteX227" fmla="*/ 15232 w 1125448"/>
                  <a:gd name="connsiteY227" fmla="*/ 186973 h 1100155"/>
                  <a:gd name="connsiteX228" fmla="*/ 15232 w 1125448"/>
                  <a:gd name="connsiteY228" fmla="*/ 156673 h 1100155"/>
                  <a:gd name="connsiteX229" fmla="*/ 13019 w 1125448"/>
                  <a:gd name="connsiteY229" fmla="*/ 152620 h 1100155"/>
                  <a:gd name="connsiteX230" fmla="*/ 204976 w 1125448"/>
                  <a:gd name="connsiteY230" fmla="*/ 149895 h 1100155"/>
                  <a:gd name="connsiteX231" fmla="*/ 320146 w 1125448"/>
                  <a:gd name="connsiteY231" fmla="*/ 148288 h 1100155"/>
                  <a:gd name="connsiteX232" fmla="*/ 320146 w 1125448"/>
                  <a:gd name="connsiteY232" fmla="*/ 128887 h 1100155"/>
                  <a:gd name="connsiteX233" fmla="*/ 324385 w 1125448"/>
                  <a:gd name="connsiteY233" fmla="*/ 106087 h 1100155"/>
                  <a:gd name="connsiteX234" fmla="*/ 330254 w 1125448"/>
                  <a:gd name="connsiteY234" fmla="*/ 76648 h 1100155"/>
                  <a:gd name="connsiteX235" fmla="*/ 322708 w 1125448"/>
                  <a:gd name="connsiteY235" fmla="*/ 44647 h 1100155"/>
                  <a:gd name="connsiteX236" fmla="*/ 338732 w 1125448"/>
                  <a:gd name="connsiteY236" fmla="*/ 21846 h 1100155"/>
                  <a:gd name="connsiteX237" fmla="*/ 338732 w 1125448"/>
                  <a:gd name="connsiteY237" fmla="*/ 0 h 1100155"/>
                  <a:gd name="connsiteX238" fmla="*/ 346743 w 1125448"/>
                  <a:gd name="connsiteY238" fmla="*/ 1537 h 1100155"/>
                  <a:gd name="connsiteX239" fmla="*/ 346767 w 1125448"/>
                  <a:gd name="connsiteY239" fmla="*/ 1537 h 1100155"/>
                  <a:gd name="connsiteX240" fmla="*/ 374040 w 1125448"/>
                  <a:gd name="connsiteY240" fmla="*/ 21031 h 1100155"/>
                  <a:gd name="connsiteX241" fmla="*/ 374040 w 1125448"/>
                  <a:gd name="connsiteY241" fmla="*/ 53032 h 1100155"/>
                  <a:gd name="connsiteX242" fmla="*/ 385894 w 1125448"/>
                  <a:gd name="connsiteY242" fmla="*/ 80863 h 1100155"/>
                  <a:gd name="connsiteX243" fmla="*/ 393463 w 1125448"/>
                  <a:gd name="connsiteY243" fmla="*/ 111210 h 1100155"/>
                  <a:gd name="connsiteX244" fmla="*/ 402756 w 1125448"/>
                  <a:gd name="connsiteY244" fmla="*/ 144049 h 1100155"/>
                  <a:gd name="connsiteX245" fmla="*/ 416218 w 1125448"/>
                  <a:gd name="connsiteY245" fmla="*/ 152597 h 1100155"/>
                  <a:gd name="connsiteX246" fmla="*/ 427956 w 1125448"/>
                  <a:gd name="connsiteY246" fmla="*/ 173488 h 1100155"/>
                  <a:gd name="connsiteX247" fmla="*/ 451526 w 1125448"/>
                  <a:gd name="connsiteY247" fmla="*/ 180219 h 1100155"/>
                  <a:gd name="connsiteX248" fmla="*/ 462519 w 1125448"/>
                  <a:gd name="connsiteY248" fmla="*/ 203020 h 1100155"/>
                  <a:gd name="connsiteX249" fmla="*/ 486088 w 1125448"/>
                  <a:gd name="connsiteY249" fmla="*/ 213920 h 1100155"/>
                  <a:gd name="connsiteX250" fmla="*/ 518927 w 1125448"/>
                  <a:gd name="connsiteY250" fmla="*/ 213920 h 1100155"/>
                  <a:gd name="connsiteX251" fmla="*/ 990879 w 1125448"/>
                  <a:gd name="connsiteY251" fmla="*/ 248017 h 1100155"/>
                  <a:gd name="connsiteX252" fmla="*/ 1125449 w 1125448"/>
                  <a:gd name="connsiteY252" fmla="*/ 257705 h 110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</a:cxnLst>
                <a:rect l="l" t="t" r="r" b="b"/>
                <a:pathLst>
                  <a:path w="1125448" h="1100155">
                    <a:moveTo>
                      <a:pt x="1125332" y="257798"/>
                    </a:moveTo>
                    <a:cubicBezTo>
                      <a:pt x="1125332" y="257798"/>
                      <a:pt x="1125332" y="257868"/>
                      <a:pt x="1125263" y="257985"/>
                    </a:cubicBezTo>
                    <a:cubicBezTo>
                      <a:pt x="1125053" y="258474"/>
                      <a:pt x="1124634" y="259568"/>
                      <a:pt x="1124051" y="261222"/>
                    </a:cubicBezTo>
                    <a:cubicBezTo>
                      <a:pt x="1123888" y="261571"/>
                      <a:pt x="1123772" y="261897"/>
                      <a:pt x="1123656" y="262247"/>
                    </a:cubicBezTo>
                    <a:cubicBezTo>
                      <a:pt x="1123446" y="262596"/>
                      <a:pt x="1123260" y="263039"/>
                      <a:pt x="1123097" y="263458"/>
                    </a:cubicBezTo>
                    <a:cubicBezTo>
                      <a:pt x="1122980" y="263737"/>
                      <a:pt x="1122910" y="264017"/>
                      <a:pt x="1122747" y="264343"/>
                    </a:cubicBezTo>
                    <a:cubicBezTo>
                      <a:pt x="1116482" y="280506"/>
                      <a:pt x="1100389" y="322755"/>
                      <a:pt x="1094985" y="342901"/>
                    </a:cubicBezTo>
                    <a:cubicBezTo>
                      <a:pt x="1088255" y="368170"/>
                      <a:pt x="1090816" y="384241"/>
                      <a:pt x="1087439" y="397702"/>
                    </a:cubicBezTo>
                    <a:cubicBezTo>
                      <a:pt x="1084062" y="411164"/>
                      <a:pt x="1074770" y="424672"/>
                      <a:pt x="1074770" y="428841"/>
                    </a:cubicBezTo>
                    <a:cubicBezTo>
                      <a:pt x="1074770" y="433010"/>
                      <a:pt x="1084062" y="445680"/>
                      <a:pt x="1084062" y="456603"/>
                    </a:cubicBezTo>
                    <a:cubicBezTo>
                      <a:pt x="1084062" y="460888"/>
                      <a:pt x="1084528" y="474932"/>
                      <a:pt x="1085204" y="490374"/>
                    </a:cubicBezTo>
                    <a:cubicBezTo>
                      <a:pt x="1086228" y="514293"/>
                      <a:pt x="1087439" y="541705"/>
                      <a:pt x="1087439" y="541705"/>
                    </a:cubicBezTo>
                    <a:cubicBezTo>
                      <a:pt x="1087439" y="541705"/>
                      <a:pt x="1084877" y="561944"/>
                      <a:pt x="1090001" y="562806"/>
                    </a:cubicBezTo>
                    <a:cubicBezTo>
                      <a:pt x="1094799" y="563575"/>
                      <a:pt x="1102788" y="567441"/>
                      <a:pt x="1103440" y="567790"/>
                    </a:cubicBezTo>
                    <a:lnTo>
                      <a:pt x="1094147" y="589753"/>
                    </a:lnTo>
                    <a:cubicBezTo>
                      <a:pt x="1094147" y="589753"/>
                      <a:pt x="1088208" y="609992"/>
                      <a:pt x="1088208" y="614953"/>
                    </a:cubicBezTo>
                    <a:cubicBezTo>
                      <a:pt x="1088208" y="616210"/>
                      <a:pt x="1088115" y="617514"/>
                      <a:pt x="1087859" y="618865"/>
                    </a:cubicBezTo>
                    <a:cubicBezTo>
                      <a:pt x="1087672" y="619727"/>
                      <a:pt x="1087463" y="620589"/>
                      <a:pt x="1087183" y="621520"/>
                    </a:cubicBezTo>
                    <a:cubicBezTo>
                      <a:pt x="1086880" y="622475"/>
                      <a:pt x="1086508" y="623477"/>
                      <a:pt x="1086065" y="624548"/>
                    </a:cubicBezTo>
                    <a:cubicBezTo>
                      <a:pt x="1085716" y="625410"/>
                      <a:pt x="1085297" y="626341"/>
                      <a:pt x="1084808" y="627320"/>
                    </a:cubicBezTo>
                    <a:cubicBezTo>
                      <a:pt x="1084179" y="628554"/>
                      <a:pt x="1083480" y="629858"/>
                      <a:pt x="1082665" y="631302"/>
                    </a:cubicBezTo>
                    <a:cubicBezTo>
                      <a:pt x="1081826" y="632746"/>
                      <a:pt x="1080895" y="634307"/>
                      <a:pt x="1079847" y="636030"/>
                    </a:cubicBezTo>
                    <a:cubicBezTo>
                      <a:pt x="1079567" y="636473"/>
                      <a:pt x="1079311" y="636869"/>
                      <a:pt x="1079078" y="637241"/>
                    </a:cubicBezTo>
                    <a:cubicBezTo>
                      <a:pt x="1078799" y="637637"/>
                      <a:pt x="1078519" y="637987"/>
                      <a:pt x="1078286" y="638313"/>
                    </a:cubicBezTo>
                    <a:cubicBezTo>
                      <a:pt x="1077727" y="638965"/>
                      <a:pt x="1077215" y="639547"/>
                      <a:pt x="1076679" y="640083"/>
                    </a:cubicBezTo>
                    <a:cubicBezTo>
                      <a:pt x="1076237" y="640525"/>
                      <a:pt x="1075818" y="640874"/>
                      <a:pt x="1075422" y="641201"/>
                    </a:cubicBezTo>
                    <a:cubicBezTo>
                      <a:pt x="1074793" y="641736"/>
                      <a:pt x="1074187" y="642155"/>
                      <a:pt x="1073605" y="642621"/>
                    </a:cubicBezTo>
                    <a:lnTo>
                      <a:pt x="1073582" y="642621"/>
                    </a:lnTo>
                    <a:cubicBezTo>
                      <a:pt x="1073186" y="642901"/>
                      <a:pt x="1072813" y="643157"/>
                      <a:pt x="1072417" y="643460"/>
                    </a:cubicBezTo>
                    <a:lnTo>
                      <a:pt x="1072394" y="643460"/>
                    </a:lnTo>
                    <a:cubicBezTo>
                      <a:pt x="1071835" y="643856"/>
                      <a:pt x="1071276" y="644252"/>
                      <a:pt x="1070764" y="644764"/>
                    </a:cubicBezTo>
                    <a:lnTo>
                      <a:pt x="1070740" y="644764"/>
                    </a:lnTo>
                    <a:cubicBezTo>
                      <a:pt x="1070554" y="644950"/>
                      <a:pt x="1070344" y="645113"/>
                      <a:pt x="1070181" y="645300"/>
                    </a:cubicBezTo>
                    <a:cubicBezTo>
                      <a:pt x="1069064" y="646348"/>
                      <a:pt x="1068109" y="647675"/>
                      <a:pt x="1067363" y="649632"/>
                    </a:cubicBezTo>
                    <a:cubicBezTo>
                      <a:pt x="1067107" y="650260"/>
                      <a:pt x="1066874" y="650959"/>
                      <a:pt x="1066688" y="651774"/>
                    </a:cubicBezTo>
                    <a:lnTo>
                      <a:pt x="1066688" y="651774"/>
                    </a:lnTo>
                    <a:cubicBezTo>
                      <a:pt x="1066385" y="652985"/>
                      <a:pt x="1066129" y="654359"/>
                      <a:pt x="1065943" y="656013"/>
                    </a:cubicBezTo>
                    <a:lnTo>
                      <a:pt x="1065943" y="656013"/>
                    </a:lnTo>
                    <a:cubicBezTo>
                      <a:pt x="1065663" y="658202"/>
                      <a:pt x="1065547" y="660811"/>
                      <a:pt x="1065547" y="663932"/>
                    </a:cubicBezTo>
                    <a:cubicBezTo>
                      <a:pt x="1065547" y="687501"/>
                      <a:pt x="1070624" y="690902"/>
                      <a:pt x="1065547" y="701801"/>
                    </a:cubicBezTo>
                    <a:cubicBezTo>
                      <a:pt x="1060469" y="712701"/>
                      <a:pt x="1049570" y="716078"/>
                      <a:pt x="1046216" y="733802"/>
                    </a:cubicBezTo>
                    <a:cubicBezTo>
                      <a:pt x="1045540" y="737365"/>
                      <a:pt x="1045144" y="740626"/>
                      <a:pt x="1044912" y="743631"/>
                    </a:cubicBezTo>
                    <a:cubicBezTo>
                      <a:pt x="1044516" y="748545"/>
                      <a:pt x="1044562" y="752807"/>
                      <a:pt x="1044655" y="756603"/>
                    </a:cubicBezTo>
                    <a:cubicBezTo>
                      <a:pt x="1044679" y="757372"/>
                      <a:pt x="1044679" y="758117"/>
                      <a:pt x="1044679" y="758862"/>
                    </a:cubicBezTo>
                    <a:cubicBezTo>
                      <a:pt x="1044702" y="760469"/>
                      <a:pt x="1044702" y="761983"/>
                      <a:pt x="1044655" y="763474"/>
                    </a:cubicBezTo>
                    <a:cubicBezTo>
                      <a:pt x="1044632" y="763916"/>
                      <a:pt x="1044586" y="764335"/>
                      <a:pt x="1044586" y="764731"/>
                    </a:cubicBezTo>
                    <a:cubicBezTo>
                      <a:pt x="1044422" y="766897"/>
                      <a:pt x="1044143" y="768900"/>
                      <a:pt x="1043631" y="770880"/>
                    </a:cubicBezTo>
                    <a:cubicBezTo>
                      <a:pt x="1043468" y="771462"/>
                      <a:pt x="1043188" y="772021"/>
                      <a:pt x="1042839" y="772580"/>
                    </a:cubicBezTo>
                    <a:cubicBezTo>
                      <a:pt x="1042443" y="773139"/>
                      <a:pt x="1041954" y="773652"/>
                      <a:pt x="1041395" y="774210"/>
                    </a:cubicBezTo>
                    <a:cubicBezTo>
                      <a:pt x="1037342" y="777983"/>
                      <a:pt x="1028748" y="781384"/>
                      <a:pt x="1020201" y="785390"/>
                    </a:cubicBezTo>
                    <a:cubicBezTo>
                      <a:pt x="1018384" y="786251"/>
                      <a:pt x="1016544" y="787160"/>
                      <a:pt x="1014774" y="788068"/>
                    </a:cubicBezTo>
                    <a:cubicBezTo>
                      <a:pt x="1013563" y="788720"/>
                      <a:pt x="1012399" y="789326"/>
                      <a:pt x="1011257" y="789978"/>
                    </a:cubicBezTo>
                    <a:cubicBezTo>
                      <a:pt x="1010605" y="790351"/>
                      <a:pt x="1010000" y="790723"/>
                      <a:pt x="1009371" y="791119"/>
                    </a:cubicBezTo>
                    <a:cubicBezTo>
                      <a:pt x="1008136" y="791864"/>
                      <a:pt x="1006972" y="792656"/>
                      <a:pt x="1005854" y="793495"/>
                    </a:cubicBezTo>
                    <a:lnTo>
                      <a:pt x="1005831" y="793495"/>
                    </a:lnTo>
                    <a:cubicBezTo>
                      <a:pt x="1004713" y="794287"/>
                      <a:pt x="1003688" y="795125"/>
                      <a:pt x="1002733" y="796057"/>
                    </a:cubicBezTo>
                    <a:cubicBezTo>
                      <a:pt x="1002361" y="796406"/>
                      <a:pt x="1001988" y="796732"/>
                      <a:pt x="1001685" y="797081"/>
                    </a:cubicBezTo>
                    <a:cubicBezTo>
                      <a:pt x="1001312" y="797431"/>
                      <a:pt x="1001010" y="797757"/>
                      <a:pt x="1000730" y="798129"/>
                    </a:cubicBezTo>
                    <a:cubicBezTo>
                      <a:pt x="1000078" y="798805"/>
                      <a:pt x="999566" y="799550"/>
                      <a:pt x="999053" y="800295"/>
                    </a:cubicBezTo>
                    <a:cubicBezTo>
                      <a:pt x="989761" y="814665"/>
                      <a:pt x="988060" y="829827"/>
                      <a:pt x="979629" y="846666"/>
                    </a:cubicBezTo>
                    <a:cubicBezTo>
                      <a:pt x="976602" y="852745"/>
                      <a:pt x="973947" y="858102"/>
                      <a:pt x="971385" y="862597"/>
                    </a:cubicBezTo>
                    <a:cubicBezTo>
                      <a:pt x="970802" y="863575"/>
                      <a:pt x="970243" y="864553"/>
                      <a:pt x="969661" y="865461"/>
                    </a:cubicBezTo>
                    <a:cubicBezTo>
                      <a:pt x="969009" y="866509"/>
                      <a:pt x="968357" y="867511"/>
                      <a:pt x="967705" y="868419"/>
                    </a:cubicBezTo>
                    <a:cubicBezTo>
                      <a:pt x="967239" y="869071"/>
                      <a:pt x="966820" y="869653"/>
                      <a:pt x="966354" y="870236"/>
                    </a:cubicBezTo>
                    <a:cubicBezTo>
                      <a:pt x="965981" y="870725"/>
                      <a:pt x="965609" y="871191"/>
                      <a:pt x="965236" y="871633"/>
                    </a:cubicBezTo>
                    <a:cubicBezTo>
                      <a:pt x="964770" y="872169"/>
                      <a:pt x="964304" y="872658"/>
                      <a:pt x="963885" y="873147"/>
                    </a:cubicBezTo>
                    <a:cubicBezTo>
                      <a:pt x="962954" y="874102"/>
                      <a:pt x="961999" y="874964"/>
                      <a:pt x="961021" y="875732"/>
                    </a:cubicBezTo>
                    <a:cubicBezTo>
                      <a:pt x="960042" y="876501"/>
                      <a:pt x="958971" y="877176"/>
                      <a:pt x="957876" y="877805"/>
                    </a:cubicBezTo>
                    <a:cubicBezTo>
                      <a:pt x="957294" y="878108"/>
                      <a:pt x="956665" y="878387"/>
                      <a:pt x="956060" y="878667"/>
                    </a:cubicBezTo>
                    <a:lnTo>
                      <a:pt x="956036" y="878667"/>
                    </a:lnTo>
                    <a:cubicBezTo>
                      <a:pt x="954802" y="879202"/>
                      <a:pt x="953451" y="879622"/>
                      <a:pt x="952054" y="879994"/>
                    </a:cubicBezTo>
                    <a:lnTo>
                      <a:pt x="952031" y="879994"/>
                    </a:lnTo>
                    <a:cubicBezTo>
                      <a:pt x="951402" y="880157"/>
                      <a:pt x="950773" y="880297"/>
                      <a:pt x="950121" y="880460"/>
                    </a:cubicBezTo>
                    <a:cubicBezTo>
                      <a:pt x="946511" y="881229"/>
                      <a:pt x="942528" y="881671"/>
                      <a:pt x="938569" y="882183"/>
                    </a:cubicBezTo>
                    <a:cubicBezTo>
                      <a:pt x="931978" y="883022"/>
                      <a:pt x="925480" y="884000"/>
                      <a:pt x="920752" y="887074"/>
                    </a:cubicBezTo>
                    <a:cubicBezTo>
                      <a:pt x="917515" y="889171"/>
                      <a:pt x="915325" y="891965"/>
                      <a:pt x="913206" y="894947"/>
                    </a:cubicBezTo>
                    <a:cubicBezTo>
                      <a:pt x="911948" y="896763"/>
                      <a:pt x="910737" y="898650"/>
                      <a:pt x="909386" y="900513"/>
                    </a:cubicBezTo>
                    <a:lnTo>
                      <a:pt x="909386" y="900513"/>
                    </a:lnTo>
                    <a:cubicBezTo>
                      <a:pt x="908455" y="901771"/>
                      <a:pt x="907477" y="902982"/>
                      <a:pt x="906382" y="904169"/>
                    </a:cubicBezTo>
                    <a:cubicBezTo>
                      <a:pt x="906009" y="904565"/>
                      <a:pt x="905637" y="904961"/>
                      <a:pt x="905241" y="905334"/>
                    </a:cubicBezTo>
                    <a:cubicBezTo>
                      <a:pt x="903145" y="907337"/>
                      <a:pt x="900536" y="909200"/>
                      <a:pt x="897182" y="910667"/>
                    </a:cubicBezTo>
                    <a:cubicBezTo>
                      <a:pt x="892105" y="912880"/>
                      <a:pt x="888006" y="914161"/>
                      <a:pt x="884815" y="915325"/>
                    </a:cubicBezTo>
                    <a:cubicBezTo>
                      <a:pt x="883767" y="915698"/>
                      <a:pt x="882836" y="916071"/>
                      <a:pt x="881997" y="916467"/>
                    </a:cubicBezTo>
                    <a:cubicBezTo>
                      <a:pt x="881555" y="916676"/>
                      <a:pt x="881159" y="916863"/>
                      <a:pt x="880786" y="917095"/>
                    </a:cubicBezTo>
                    <a:cubicBezTo>
                      <a:pt x="880134" y="917468"/>
                      <a:pt x="879575" y="917841"/>
                      <a:pt x="879109" y="918306"/>
                    </a:cubicBezTo>
                    <a:cubicBezTo>
                      <a:pt x="877619" y="919611"/>
                      <a:pt x="876897" y="921357"/>
                      <a:pt x="876897" y="924152"/>
                    </a:cubicBezTo>
                    <a:cubicBezTo>
                      <a:pt x="876897" y="929952"/>
                      <a:pt x="878900" y="932187"/>
                      <a:pt x="880180" y="935984"/>
                    </a:cubicBezTo>
                    <a:cubicBezTo>
                      <a:pt x="880180" y="935984"/>
                      <a:pt x="880188" y="936007"/>
                      <a:pt x="880204" y="936054"/>
                    </a:cubicBezTo>
                    <a:cubicBezTo>
                      <a:pt x="880413" y="936706"/>
                      <a:pt x="880600" y="937381"/>
                      <a:pt x="880763" y="938150"/>
                    </a:cubicBezTo>
                    <a:cubicBezTo>
                      <a:pt x="880879" y="938732"/>
                      <a:pt x="880972" y="939384"/>
                      <a:pt x="881042" y="940106"/>
                    </a:cubicBezTo>
                    <a:cubicBezTo>
                      <a:pt x="881042" y="940176"/>
                      <a:pt x="881066" y="940269"/>
                      <a:pt x="881066" y="940316"/>
                    </a:cubicBezTo>
                    <a:cubicBezTo>
                      <a:pt x="881135" y="941061"/>
                      <a:pt x="881159" y="941829"/>
                      <a:pt x="881159" y="942691"/>
                    </a:cubicBezTo>
                    <a:cubicBezTo>
                      <a:pt x="881159" y="951937"/>
                      <a:pt x="883651" y="962022"/>
                      <a:pt x="866789" y="974692"/>
                    </a:cubicBezTo>
                    <a:cubicBezTo>
                      <a:pt x="866020" y="975321"/>
                      <a:pt x="865205" y="975926"/>
                      <a:pt x="864483" y="976672"/>
                    </a:cubicBezTo>
                    <a:cubicBezTo>
                      <a:pt x="864320" y="976788"/>
                      <a:pt x="864180" y="976928"/>
                      <a:pt x="864017" y="977067"/>
                    </a:cubicBezTo>
                    <a:cubicBezTo>
                      <a:pt x="863854" y="977230"/>
                      <a:pt x="863668" y="977347"/>
                      <a:pt x="863528" y="977463"/>
                    </a:cubicBezTo>
                    <a:cubicBezTo>
                      <a:pt x="863272" y="977720"/>
                      <a:pt x="863039" y="977952"/>
                      <a:pt x="862783" y="978185"/>
                    </a:cubicBezTo>
                    <a:cubicBezTo>
                      <a:pt x="862527" y="978442"/>
                      <a:pt x="862294" y="978651"/>
                      <a:pt x="862038" y="978907"/>
                    </a:cubicBezTo>
                    <a:cubicBezTo>
                      <a:pt x="861781" y="979164"/>
                      <a:pt x="861572" y="979373"/>
                      <a:pt x="861316" y="979653"/>
                    </a:cubicBezTo>
                    <a:cubicBezTo>
                      <a:pt x="861059" y="979909"/>
                      <a:pt x="860780" y="980188"/>
                      <a:pt x="860547" y="980445"/>
                    </a:cubicBezTo>
                    <a:cubicBezTo>
                      <a:pt x="860267" y="980747"/>
                      <a:pt x="859988" y="981073"/>
                      <a:pt x="859708" y="981400"/>
                    </a:cubicBezTo>
                    <a:cubicBezTo>
                      <a:pt x="859406" y="981749"/>
                      <a:pt x="859080" y="982075"/>
                      <a:pt x="858823" y="982424"/>
                    </a:cubicBezTo>
                    <a:cubicBezTo>
                      <a:pt x="858381" y="982913"/>
                      <a:pt x="857962" y="983402"/>
                      <a:pt x="857589" y="983938"/>
                    </a:cubicBezTo>
                    <a:cubicBezTo>
                      <a:pt x="857403" y="984124"/>
                      <a:pt x="857286" y="984311"/>
                      <a:pt x="857123" y="984497"/>
                    </a:cubicBezTo>
                    <a:cubicBezTo>
                      <a:pt x="856821" y="984846"/>
                      <a:pt x="856541" y="985219"/>
                      <a:pt x="856262" y="985568"/>
                    </a:cubicBezTo>
                    <a:cubicBezTo>
                      <a:pt x="856005" y="985848"/>
                      <a:pt x="855796" y="986151"/>
                      <a:pt x="855540" y="986453"/>
                    </a:cubicBezTo>
                    <a:cubicBezTo>
                      <a:pt x="855004" y="987129"/>
                      <a:pt x="854515" y="987781"/>
                      <a:pt x="854049" y="988456"/>
                    </a:cubicBezTo>
                    <a:cubicBezTo>
                      <a:pt x="853793" y="988759"/>
                      <a:pt x="853560" y="989109"/>
                      <a:pt x="853304" y="989434"/>
                    </a:cubicBezTo>
                    <a:cubicBezTo>
                      <a:pt x="853094" y="989784"/>
                      <a:pt x="852838" y="990156"/>
                      <a:pt x="852582" y="990553"/>
                    </a:cubicBezTo>
                    <a:cubicBezTo>
                      <a:pt x="852558" y="990622"/>
                      <a:pt x="852489" y="990669"/>
                      <a:pt x="852465" y="990739"/>
                    </a:cubicBezTo>
                    <a:cubicBezTo>
                      <a:pt x="852093" y="991275"/>
                      <a:pt x="851720" y="991764"/>
                      <a:pt x="851417" y="992276"/>
                    </a:cubicBezTo>
                    <a:cubicBezTo>
                      <a:pt x="851301" y="992439"/>
                      <a:pt x="851208" y="992579"/>
                      <a:pt x="851114" y="992742"/>
                    </a:cubicBezTo>
                    <a:cubicBezTo>
                      <a:pt x="850649" y="993464"/>
                      <a:pt x="850183" y="994186"/>
                      <a:pt x="849717" y="994931"/>
                    </a:cubicBezTo>
                    <a:cubicBezTo>
                      <a:pt x="849507" y="995304"/>
                      <a:pt x="849251" y="995676"/>
                      <a:pt x="849042" y="996049"/>
                    </a:cubicBezTo>
                    <a:cubicBezTo>
                      <a:pt x="848785" y="996422"/>
                      <a:pt x="848576" y="996794"/>
                      <a:pt x="848320" y="997190"/>
                    </a:cubicBezTo>
                    <a:cubicBezTo>
                      <a:pt x="847365" y="998727"/>
                      <a:pt x="846503" y="1000288"/>
                      <a:pt x="845665" y="1001755"/>
                    </a:cubicBezTo>
                    <a:cubicBezTo>
                      <a:pt x="845012" y="1002920"/>
                      <a:pt x="844407" y="1004107"/>
                      <a:pt x="843871" y="1005272"/>
                    </a:cubicBezTo>
                    <a:cubicBezTo>
                      <a:pt x="843662" y="1005644"/>
                      <a:pt x="843475" y="1006040"/>
                      <a:pt x="843289" y="1006413"/>
                    </a:cubicBezTo>
                    <a:cubicBezTo>
                      <a:pt x="843266" y="1006483"/>
                      <a:pt x="843196" y="1006576"/>
                      <a:pt x="843173" y="1006623"/>
                    </a:cubicBezTo>
                    <a:cubicBezTo>
                      <a:pt x="843173" y="1006646"/>
                      <a:pt x="843149" y="1006693"/>
                      <a:pt x="843103" y="1006716"/>
                    </a:cubicBezTo>
                    <a:cubicBezTo>
                      <a:pt x="843033" y="1006809"/>
                      <a:pt x="842986" y="1006902"/>
                      <a:pt x="842916" y="1007019"/>
                    </a:cubicBezTo>
                    <a:cubicBezTo>
                      <a:pt x="842660" y="1007647"/>
                      <a:pt x="842381" y="1008183"/>
                      <a:pt x="842124" y="1008812"/>
                    </a:cubicBezTo>
                    <a:cubicBezTo>
                      <a:pt x="841822" y="1009371"/>
                      <a:pt x="841542" y="1009976"/>
                      <a:pt x="841239" y="1010582"/>
                    </a:cubicBezTo>
                    <a:cubicBezTo>
                      <a:pt x="841076" y="1010885"/>
                      <a:pt x="840960" y="1011211"/>
                      <a:pt x="840867" y="1011514"/>
                    </a:cubicBezTo>
                    <a:cubicBezTo>
                      <a:pt x="840704" y="1011816"/>
                      <a:pt x="840587" y="1012142"/>
                      <a:pt x="840471" y="1012399"/>
                    </a:cubicBezTo>
                    <a:cubicBezTo>
                      <a:pt x="839842" y="1013726"/>
                      <a:pt x="839330" y="1015030"/>
                      <a:pt x="838794" y="1016288"/>
                    </a:cubicBezTo>
                    <a:cubicBezTo>
                      <a:pt x="838584" y="1016754"/>
                      <a:pt x="838398" y="1017173"/>
                      <a:pt x="838212" y="1017639"/>
                    </a:cubicBezTo>
                    <a:cubicBezTo>
                      <a:pt x="838002" y="1018128"/>
                      <a:pt x="837769" y="1018687"/>
                      <a:pt x="837653" y="1019176"/>
                    </a:cubicBezTo>
                    <a:cubicBezTo>
                      <a:pt x="837583" y="1019292"/>
                      <a:pt x="837536" y="1019432"/>
                      <a:pt x="837490" y="1019549"/>
                    </a:cubicBezTo>
                    <a:cubicBezTo>
                      <a:pt x="837117" y="1020480"/>
                      <a:pt x="836814" y="1021365"/>
                      <a:pt x="836535" y="1022274"/>
                    </a:cubicBezTo>
                    <a:cubicBezTo>
                      <a:pt x="836418" y="1022670"/>
                      <a:pt x="836279" y="1023042"/>
                      <a:pt x="836139" y="1023438"/>
                    </a:cubicBezTo>
                    <a:cubicBezTo>
                      <a:pt x="836022" y="1023904"/>
                      <a:pt x="835883" y="1024323"/>
                      <a:pt x="835766" y="1024766"/>
                    </a:cubicBezTo>
                    <a:cubicBezTo>
                      <a:pt x="835743" y="1024859"/>
                      <a:pt x="835696" y="1024952"/>
                      <a:pt x="835673" y="1025069"/>
                    </a:cubicBezTo>
                    <a:cubicBezTo>
                      <a:pt x="835557" y="1025371"/>
                      <a:pt x="835464" y="1025721"/>
                      <a:pt x="835370" y="1026047"/>
                    </a:cubicBezTo>
                    <a:cubicBezTo>
                      <a:pt x="835161" y="1026722"/>
                      <a:pt x="835021" y="1027304"/>
                      <a:pt x="834904" y="1027910"/>
                    </a:cubicBezTo>
                    <a:cubicBezTo>
                      <a:pt x="834835" y="1028120"/>
                      <a:pt x="834788" y="1028306"/>
                      <a:pt x="834718" y="1028492"/>
                    </a:cubicBezTo>
                    <a:cubicBezTo>
                      <a:pt x="834509" y="1029144"/>
                      <a:pt x="834369" y="1029820"/>
                      <a:pt x="834322" y="1030449"/>
                    </a:cubicBezTo>
                    <a:cubicBezTo>
                      <a:pt x="834322" y="1030542"/>
                      <a:pt x="834322" y="1030612"/>
                      <a:pt x="834299" y="1030705"/>
                    </a:cubicBezTo>
                    <a:cubicBezTo>
                      <a:pt x="834276" y="1030914"/>
                      <a:pt x="834206" y="1031147"/>
                      <a:pt x="834206" y="1031357"/>
                    </a:cubicBezTo>
                    <a:cubicBezTo>
                      <a:pt x="834136" y="1031823"/>
                      <a:pt x="834089" y="1032218"/>
                      <a:pt x="834089" y="1032568"/>
                    </a:cubicBezTo>
                    <a:lnTo>
                      <a:pt x="834089" y="1032824"/>
                    </a:lnTo>
                    <a:cubicBezTo>
                      <a:pt x="833996" y="1033127"/>
                      <a:pt x="833996" y="1033383"/>
                      <a:pt x="833996" y="1033616"/>
                    </a:cubicBezTo>
                    <a:cubicBezTo>
                      <a:pt x="833996" y="1044609"/>
                      <a:pt x="833996" y="1054717"/>
                      <a:pt x="834788" y="1062286"/>
                    </a:cubicBezTo>
                    <a:cubicBezTo>
                      <a:pt x="835044" y="1064429"/>
                      <a:pt x="835836" y="1066804"/>
                      <a:pt x="836954" y="1069273"/>
                    </a:cubicBezTo>
                    <a:cubicBezTo>
                      <a:pt x="837490" y="1070507"/>
                      <a:pt x="838072" y="1071765"/>
                      <a:pt x="838724" y="1073023"/>
                    </a:cubicBezTo>
                    <a:cubicBezTo>
                      <a:pt x="839353" y="1074281"/>
                      <a:pt x="839959" y="1075562"/>
                      <a:pt x="840587" y="1076749"/>
                    </a:cubicBezTo>
                    <a:cubicBezTo>
                      <a:pt x="841705" y="1078915"/>
                      <a:pt x="842683" y="1081011"/>
                      <a:pt x="843312" y="1082898"/>
                    </a:cubicBezTo>
                    <a:cubicBezTo>
                      <a:pt x="843429" y="1083247"/>
                      <a:pt x="843568" y="1083573"/>
                      <a:pt x="843662" y="1083923"/>
                    </a:cubicBezTo>
                    <a:cubicBezTo>
                      <a:pt x="843941" y="1084901"/>
                      <a:pt x="844127" y="1085832"/>
                      <a:pt x="844127" y="1086671"/>
                    </a:cubicBezTo>
                    <a:cubicBezTo>
                      <a:pt x="844127" y="1087998"/>
                      <a:pt x="844384" y="1089396"/>
                      <a:pt x="844686" y="1090770"/>
                    </a:cubicBezTo>
                    <a:cubicBezTo>
                      <a:pt x="844780" y="1091236"/>
                      <a:pt x="844896" y="1091655"/>
                      <a:pt x="844989" y="1092121"/>
                    </a:cubicBezTo>
                    <a:cubicBezTo>
                      <a:pt x="844989" y="1092237"/>
                      <a:pt x="845012" y="1092377"/>
                      <a:pt x="845059" y="1092493"/>
                    </a:cubicBezTo>
                    <a:cubicBezTo>
                      <a:pt x="845175" y="1093052"/>
                      <a:pt x="845315" y="1093611"/>
                      <a:pt x="845408" y="1094124"/>
                    </a:cubicBezTo>
                    <a:cubicBezTo>
                      <a:pt x="845618" y="1095381"/>
                      <a:pt x="845711" y="1096523"/>
                      <a:pt x="845525" y="1097501"/>
                    </a:cubicBezTo>
                    <a:cubicBezTo>
                      <a:pt x="845432" y="1097873"/>
                      <a:pt x="845315" y="1098223"/>
                      <a:pt x="845129" y="1098526"/>
                    </a:cubicBezTo>
                    <a:cubicBezTo>
                      <a:pt x="845012" y="1098712"/>
                      <a:pt x="844849" y="1098898"/>
                      <a:pt x="844663" y="1099084"/>
                    </a:cubicBezTo>
                    <a:cubicBezTo>
                      <a:pt x="843918" y="1099760"/>
                      <a:pt x="842707" y="1100156"/>
                      <a:pt x="840797" y="1100156"/>
                    </a:cubicBezTo>
                    <a:lnTo>
                      <a:pt x="840774" y="1100156"/>
                    </a:lnTo>
                    <a:cubicBezTo>
                      <a:pt x="832249" y="1100133"/>
                      <a:pt x="811312" y="1090910"/>
                      <a:pt x="807096" y="1090910"/>
                    </a:cubicBezTo>
                    <a:cubicBezTo>
                      <a:pt x="802881" y="1090910"/>
                      <a:pt x="785133" y="1092610"/>
                      <a:pt x="782618" y="1092610"/>
                    </a:cubicBezTo>
                    <a:cubicBezTo>
                      <a:pt x="780103" y="1092610"/>
                      <a:pt x="768295" y="1079102"/>
                      <a:pt x="768295" y="1076540"/>
                    </a:cubicBezTo>
                    <a:cubicBezTo>
                      <a:pt x="768295" y="1073978"/>
                      <a:pt x="770857" y="1067340"/>
                      <a:pt x="776796" y="1060563"/>
                    </a:cubicBezTo>
                    <a:cubicBezTo>
                      <a:pt x="782641" y="1053832"/>
                      <a:pt x="788511" y="1049593"/>
                      <a:pt x="788511" y="1042862"/>
                    </a:cubicBezTo>
                    <a:cubicBezTo>
                      <a:pt x="788511" y="1036131"/>
                      <a:pt x="782641" y="1014285"/>
                      <a:pt x="780173" y="1014285"/>
                    </a:cubicBezTo>
                    <a:cubicBezTo>
                      <a:pt x="777704" y="1014285"/>
                      <a:pt x="753203" y="1037855"/>
                      <a:pt x="753203" y="1037855"/>
                    </a:cubicBezTo>
                    <a:cubicBezTo>
                      <a:pt x="753203" y="1037855"/>
                      <a:pt x="748964" y="1037855"/>
                      <a:pt x="744702" y="1045424"/>
                    </a:cubicBezTo>
                    <a:cubicBezTo>
                      <a:pt x="740533" y="1052970"/>
                      <a:pt x="729004" y="1058094"/>
                      <a:pt x="729004" y="1058094"/>
                    </a:cubicBezTo>
                    <a:cubicBezTo>
                      <a:pt x="729004" y="1058094"/>
                      <a:pt x="721994" y="1054717"/>
                      <a:pt x="715263" y="1049593"/>
                    </a:cubicBezTo>
                    <a:cubicBezTo>
                      <a:pt x="708532" y="1044586"/>
                      <a:pt x="708532" y="1028562"/>
                      <a:pt x="694162" y="1031916"/>
                    </a:cubicBezTo>
                    <a:cubicBezTo>
                      <a:pt x="679862" y="1035293"/>
                      <a:pt x="667192" y="1040347"/>
                      <a:pt x="664724" y="1043724"/>
                    </a:cubicBezTo>
                    <a:cubicBezTo>
                      <a:pt x="662232" y="1047101"/>
                      <a:pt x="663839" y="1052155"/>
                      <a:pt x="647861" y="1051363"/>
                    </a:cubicBezTo>
                    <a:cubicBezTo>
                      <a:pt x="631884" y="1050478"/>
                      <a:pt x="603191" y="1030262"/>
                      <a:pt x="599814" y="1029377"/>
                    </a:cubicBezTo>
                    <a:cubicBezTo>
                      <a:pt x="596437" y="1028585"/>
                      <a:pt x="553513" y="1014308"/>
                      <a:pt x="544267" y="1014308"/>
                    </a:cubicBezTo>
                    <a:cubicBezTo>
                      <a:pt x="535021" y="1014308"/>
                      <a:pt x="526543" y="1012538"/>
                      <a:pt x="522304" y="1018477"/>
                    </a:cubicBezTo>
                    <a:cubicBezTo>
                      <a:pt x="518136" y="1024416"/>
                      <a:pt x="517297" y="1025208"/>
                      <a:pt x="508843" y="1025208"/>
                    </a:cubicBezTo>
                    <a:cubicBezTo>
                      <a:pt x="500388" y="1025208"/>
                      <a:pt x="481081" y="1012538"/>
                      <a:pt x="472627" y="1028585"/>
                    </a:cubicBezTo>
                    <a:cubicBezTo>
                      <a:pt x="464196" y="1044609"/>
                      <a:pt x="439811" y="1063963"/>
                      <a:pt x="431333" y="1068225"/>
                    </a:cubicBezTo>
                    <a:cubicBezTo>
                      <a:pt x="422972" y="1072394"/>
                      <a:pt x="417033" y="1071602"/>
                      <a:pt x="404363" y="1072394"/>
                    </a:cubicBezTo>
                    <a:cubicBezTo>
                      <a:pt x="401405" y="1072604"/>
                      <a:pt x="398657" y="1072674"/>
                      <a:pt x="396002" y="1072674"/>
                    </a:cubicBezTo>
                    <a:cubicBezTo>
                      <a:pt x="396095" y="1068900"/>
                      <a:pt x="396445" y="1065780"/>
                      <a:pt x="396445" y="1064848"/>
                    </a:cubicBezTo>
                    <a:cubicBezTo>
                      <a:pt x="396445" y="1062286"/>
                      <a:pt x="379582" y="1042489"/>
                      <a:pt x="376601" y="1040789"/>
                    </a:cubicBezTo>
                    <a:cubicBezTo>
                      <a:pt x="375111" y="1039928"/>
                      <a:pt x="371082" y="1039089"/>
                      <a:pt x="364607" y="1036271"/>
                    </a:cubicBezTo>
                    <a:cubicBezTo>
                      <a:pt x="358109" y="1033430"/>
                      <a:pt x="349212" y="1028585"/>
                      <a:pt x="337847" y="1019735"/>
                    </a:cubicBezTo>
                    <a:cubicBezTo>
                      <a:pt x="315139" y="1002035"/>
                      <a:pt x="327739" y="1001196"/>
                      <a:pt x="324338" y="990692"/>
                    </a:cubicBezTo>
                    <a:cubicBezTo>
                      <a:pt x="320961" y="980118"/>
                      <a:pt x="317607" y="954429"/>
                      <a:pt x="320100" y="950261"/>
                    </a:cubicBezTo>
                    <a:cubicBezTo>
                      <a:pt x="322661" y="946022"/>
                      <a:pt x="328996" y="941760"/>
                      <a:pt x="333561" y="932537"/>
                    </a:cubicBezTo>
                    <a:cubicBezTo>
                      <a:pt x="338219" y="923291"/>
                      <a:pt x="335331" y="919075"/>
                      <a:pt x="332350" y="910644"/>
                    </a:cubicBezTo>
                    <a:cubicBezTo>
                      <a:pt x="329392" y="902236"/>
                      <a:pt x="317584" y="919075"/>
                      <a:pt x="317584" y="919075"/>
                    </a:cubicBezTo>
                    <a:lnTo>
                      <a:pt x="287680" y="919075"/>
                    </a:lnTo>
                    <a:cubicBezTo>
                      <a:pt x="278853" y="919075"/>
                      <a:pt x="191235" y="913998"/>
                      <a:pt x="185762" y="913602"/>
                    </a:cubicBezTo>
                    <a:cubicBezTo>
                      <a:pt x="180289" y="913206"/>
                      <a:pt x="151199" y="905590"/>
                      <a:pt x="149988" y="899278"/>
                    </a:cubicBezTo>
                    <a:cubicBezTo>
                      <a:pt x="148684" y="893013"/>
                      <a:pt x="147823" y="878643"/>
                      <a:pt x="147823" y="863062"/>
                    </a:cubicBezTo>
                    <a:cubicBezTo>
                      <a:pt x="147823" y="847481"/>
                      <a:pt x="144445" y="832319"/>
                      <a:pt x="140696" y="823842"/>
                    </a:cubicBezTo>
                    <a:cubicBezTo>
                      <a:pt x="136899" y="815504"/>
                      <a:pt x="111630" y="807469"/>
                      <a:pt x="111630" y="800272"/>
                    </a:cubicBezTo>
                    <a:cubicBezTo>
                      <a:pt x="111630" y="793075"/>
                      <a:pt x="121761" y="793541"/>
                      <a:pt x="128492" y="793541"/>
                    </a:cubicBezTo>
                    <a:cubicBezTo>
                      <a:pt x="135222" y="793541"/>
                      <a:pt x="138134" y="789768"/>
                      <a:pt x="138600" y="775864"/>
                    </a:cubicBezTo>
                    <a:cubicBezTo>
                      <a:pt x="138995" y="761983"/>
                      <a:pt x="136503" y="751852"/>
                      <a:pt x="132265" y="741348"/>
                    </a:cubicBezTo>
                    <a:cubicBezTo>
                      <a:pt x="128003" y="730774"/>
                      <a:pt x="120457" y="705924"/>
                      <a:pt x="121761" y="700055"/>
                    </a:cubicBezTo>
                    <a:cubicBezTo>
                      <a:pt x="123018" y="694186"/>
                      <a:pt x="121761" y="680724"/>
                      <a:pt x="120457" y="673085"/>
                    </a:cubicBezTo>
                    <a:cubicBezTo>
                      <a:pt x="119199" y="665492"/>
                      <a:pt x="109953" y="656642"/>
                      <a:pt x="109068" y="654942"/>
                    </a:cubicBezTo>
                    <a:cubicBezTo>
                      <a:pt x="108765" y="654266"/>
                      <a:pt x="106040" y="652193"/>
                      <a:pt x="102547" y="649958"/>
                    </a:cubicBezTo>
                    <a:cubicBezTo>
                      <a:pt x="102081" y="649608"/>
                      <a:pt x="101522" y="649282"/>
                      <a:pt x="101009" y="648933"/>
                    </a:cubicBezTo>
                    <a:cubicBezTo>
                      <a:pt x="101009" y="648933"/>
                      <a:pt x="100986" y="648933"/>
                      <a:pt x="100986" y="648910"/>
                    </a:cubicBezTo>
                    <a:cubicBezTo>
                      <a:pt x="100986" y="648025"/>
                      <a:pt x="118943" y="637567"/>
                      <a:pt x="123857" y="631768"/>
                    </a:cubicBezTo>
                    <a:cubicBezTo>
                      <a:pt x="128934" y="625899"/>
                      <a:pt x="128934" y="613299"/>
                      <a:pt x="128934" y="609060"/>
                    </a:cubicBezTo>
                    <a:cubicBezTo>
                      <a:pt x="128934" y="604821"/>
                      <a:pt x="136527" y="592198"/>
                      <a:pt x="139042" y="589683"/>
                    </a:cubicBezTo>
                    <a:cubicBezTo>
                      <a:pt x="141534" y="587144"/>
                      <a:pt x="155881" y="563551"/>
                      <a:pt x="156766" y="554258"/>
                    </a:cubicBezTo>
                    <a:cubicBezTo>
                      <a:pt x="157558" y="545012"/>
                      <a:pt x="156766" y="549274"/>
                      <a:pt x="164312" y="538281"/>
                    </a:cubicBezTo>
                    <a:cubicBezTo>
                      <a:pt x="171858" y="527288"/>
                      <a:pt x="173605" y="514689"/>
                      <a:pt x="173605" y="506281"/>
                    </a:cubicBezTo>
                    <a:cubicBezTo>
                      <a:pt x="173605" y="497873"/>
                      <a:pt x="167666" y="491119"/>
                      <a:pt x="155881" y="470018"/>
                    </a:cubicBezTo>
                    <a:cubicBezTo>
                      <a:pt x="144119" y="448987"/>
                      <a:pt x="144911" y="454041"/>
                      <a:pt x="144911" y="446425"/>
                    </a:cubicBezTo>
                    <a:cubicBezTo>
                      <a:pt x="144911" y="438809"/>
                      <a:pt x="147473" y="436317"/>
                      <a:pt x="149150" y="432963"/>
                    </a:cubicBezTo>
                    <a:cubicBezTo>
                      <a:pt x="150850" y="429586"/>
                      <a:pt x="155881" y="422856"/>
                      <a:pt x="158396" y="413633"/>
                    </a:cubicBezTo>
                    <a:cubicBezTo>
                      <a:pt x="160958" y="404387"/>
                      <a:pt x="158396" y="398471"/>
                      <a:pt x="158396" y="398471"/>
                    </a:cubicBezTo>
                    <a:cubicBezTo>
                      <a:pt x="158396" y="398471"/>
                      <a:pt x="137365" y="397679"/>
                      <a:pt x="124695" y="390925"/>
                    </a:cubicBezTo>
                    <a:cubicBezTo>
                      <a:pt x="112095" y="384194"/>
                      <a:pt x="124695" y="383286"/>
                      <a:pt x="124695" y="383286"/>
                    </a:cubicBezTo>
                    <a:lnTo>
                      <a:pt x="37078" y="383286"/>
                    </a:lnTo>
                    <a:cubicBezTo>
                      <a:pt x="26970" y="383286"/>
                      <a:pt x="18632" y="381609"/>
                      <a:pt x="13508" y="378255"/>
                    </a:cubicBezTo>
                    <a:cubicBezTo>
                      <a:pt x="8501" y="374878"/>
                      <a:pt x="11016" y="361393"/>
                      <a:pt x="15581" y="351285"/>
                    </a:cubicBezTo>
                    <a:cubicBezTo>
                      <a:pt x="20193" y="341177"/>
                      <a:pt x="16070" y="336985"/>
                      <a:pt x="15581" y="327692"/>
                    </a:cubicBezTo>
                    <a:cubicBezTo>
                      <a:pt x="15115" y="318399"/>
                      <a:pt x="10154" y="311669"/>
                      <a:pt x="6778" y="301561"/>
                    </a:cubicBezTo>
                    <a:cubicBezTo>
                      <a:pt x="3377" y="291453"/>
                      <a:pt x="12716" y="282230"/>
                      <a:pt x="15232" y="277968"/>
                    </a:cubicBezTo>
                    <a:cubicBezTo>
                      <a:pt x="16303" y="276174"/>
                      <a:pt x="14696" y="273053"/>
                      <a:pt x="12553" y="269816"/>
                    </a:cubicBezTo>
                    <a:cubicBezTo>
                      <a:pt x="9735" y="265647"/>
                      <a:pt x="5939" y="261129"/>
                      <a:pt x="5939" y="258963"/>
                    </a:cubicBezTo>
                    <a:cubicBezTo>
                      <a:pt x="5939" y="255073"/>
                      <a:pt x="7639" y="251883"/>
                      <a:pt x="10131" y="245152"/>
                    </a:cubicBezTo>
                    <a:cubicBezTo>
                      <a:pt x="12693" y="238421"/>
                      <a:pt x="9293" y="223259"/>
                      <a:pt x="6754" y="219882"/>
                    </a:cubicBezTo>
                    <a:cubicBezTo>
                      <a:pt x="4262" y="216505"/>
                      <a:pt x="0" y="202205"/>
                      <a:pt x="0" y="202205"/>
                    </a:cubicBezTo>
                    <a:lnTo>
                      <a:pt x="15232" y="186973"/>
                    </a:lnTo>
                    <a:lnTo>
                      <a:pt x="15232" y="156673"/>
                    </a:lnTo>
                    <a:cubicBezTo>
                      <a:pt x="15232" y="154693"/>
                      <a:pt x="14370" y="153435"/>
                      <a:pt x="13019" y="152620"/>
                    </a:cubicBezTo>
                    <a:lnTo>
                      <a:pt x="204976" y="149895"/>
                    </a:lnTo>
                    <a:lnTo>
                      <a:pt x="320146" y="148288"/>
                    </a:lnTo>
                    <a:cubicBezTo>
                      <a:pt x="320146" y="148288"/>
                      <a:pt x="321008" y="140649"/>
                      <a:pt x="320146" y="128887"/>
                    </a:cubicBezTo>
                    <a:cubicBezTo>
                      <a:pt x="319354" y="117079"/>
                      <a:pt x="321916" y="112864"/>
                      <a:pt x="324385" y="106087"/>
                    </a:cubicBezTo>
                    <a:cubicBezTo>
                      <a:pt x="326877" y="99356"/>
                      <a:pt x="334516" y="84240"/>
                      <a:pt x="330254" y="76648"/>
                    </a:cubicBezTo>
                    <a:cubicBezTo>
                      <a:pt x="326085" y="69009"/>
                      <a:pt x="322708" y="47209"/>
                      <a:pt x="322708" y="44647"/>
                    </a:cubicBezTo>
                    <a:cubicBezTo>
                      <a:pt x="322708" y="42085"/>
                      <a:pt x="336985" y="30347"/>
                      <a:pt x="338732" y="21846"/>
                    </a:cubicBezTo>
                    <a:cubicBezTo>
                      <a:pt x="340339" y="13508"/>
                      <a:pt x="322708" y="0"/>
                      <a:pt x="338732" y="0"/>
                    </a:cubicBezTo>
                    <a:cubicBezTo>
                      <a:pt x="341363" y="0"/>
                      <a:pt x="344042" y="559"/>
                      <a:pt x="346743" y="1537"/>
                    </a:cubicBezTo>
                    <a:lnTo>
                      <a:pt x="346767" y="1537"/>
                    </a:lnTo>
                    <a:cubicBezTo>
                      <a:pt x="360578" y="6358"/>
                      <a:pt x="374040" y="21031"/>
                      <a:pt x="374040" y="21031"/>
                    </a:cubicBezTo>
                    <a:cubicBezTo>
                      <a:pt x="374040" y="21031"/>
                      <a:pt x="369871" y="37893"/>
                      <a:pt x="374040" y="53032"/>
                    </a:cubicBezTo>
                    <a:cubicBezTo>
                      <a:pt x="378302" y="68193"/>
                      <a:pt x="379163" y="72409"/>
                      <a:pt x="385894" y="80863"/>
                    </a:cubicBezTo>
                    <a:cubicBezTo>
                      <a:pt x="392625" y="89224"/>
                      <a:pt x="393463" y="106972"/>
                      <a:pt x="393463" y="111210"/>
                    </a:cubicBezTo>
                    <a:cubicBezTo>
                      <a:pt x="393463" y="115449"/>
                      <a:pt x="401009" y="139787"/>
                      <a:pt x="402756" y="144049"/>
                    </a:cubicBezTo>
                    <a:cubicBezTo>
                      <a:pt x="404363" y="148288"/>
                      <a:pt x="412864" y="146868"/>
                      <a:pt x="416218" y="152597"/>
                    </a:cubicBezTo>
                    <a:cubicBezTo>
                      <a:pt x="419595" y="158373"/>
                      <a:pt x="424579" y="168481"/>
                      <a:pt x="427956" y="173488"/>
                    </a:cubicBezTo>
                    <a:cubicBezTo>
                      <a:pt x="431333" y="178612"/>
                      <a:pt x="449034" y="175258"/>
                      <a:pt x="451526" y="180219"/>
                    </a:cubicBezTo>
                    <a:cubicBezTo>
                      <a:pt x="454088" y="185343"/>
                      <a:pt x="462519" y="203020"/>
                      <a:pt x="462519" y="203020"/>
                    </a:cubicBezTo>
                    <a:lnTo>
                      <a:pt x="486088" y="213920"/>
                    </a:lnTo>
                    <a:lnTo>
                      <a:pt x="518927" y="213920"/>
                    </a:lnTo>
                    <a:lnTo>
                      <a:pt x="990879" y="248017"/>
                    </a:lnTo>
                    <a:lnTo>
                      <a:pt x="1125449" y="257705"/>
                    </a:lnTo>
                    <a:close/>
                  </a:path>
                </a:pathLst>
              </a:custGeom>
              <a:solidFill>
                <a:srgbClr val="EB821E"/>
              </a:solidFill>
              <a:ln w="9025" cap="flat">
                <a:solidFill>
                  <a:srgbClr val="EB82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3D29551F-2CD2-E458-CCC7-9350D092E7AA}"/>
              </a:ext>
            </a:extLst>
          </p:cNvPr>
          <p:cNvGrpSpPr/>
          <p:nvPr/>
        </p:nvGrpSpPr>
        <p:grpSpPr>
          <a:xfrm>
            <a:off x="4844535" y="2091937"/>
            <a:ext cx="3047855" cy="3489165"/>
            <a:chOff x="5194096" y="2184334"/>
            <a:chExt cx="2356276" cy="2697451"/>
          </a:xfrm>
        </p:grpSpPr>
        <p:sp>
          <p:nvSpPr>
            <p:cNvPr id="94" name="Espaço Reservado para Texto 2">
              <a:extLst>
                <a:ext uri="{FF2B5EF4-FFF2-40B4-BE49-F238E27FC236}">
                  <a16:creationId xmlns:a16="http://schemas.microsoft.com/office/drawing/2014/main" id="{2E57DD4A-338E-9979-FFA1-B6D6BF557E4F}"/>
                </a:ext>
              </a:extLst>
            </p:cNvPr>
            <p:cNvSpPr txBox="1">
              <a:spLocks/>
            </p:cNvSpPr>
            <p:nvPr/>
          </p:nvSpPr>
          <p:spPr>
            <a:xfrm>
              <a:off x="6022468" y="4575787"/>
              <a:ext cx="499876" cy="3059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0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9</a:t>
              </a:r>
              <a:endParaRPr lang="pt-BR" sz="36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95" name="Espaço Reservado para Texto 2">
              <a:extLst>
                <a:ext uri="{FF2B5EF4-FFF2-40B4-BE49-F238E27FC236}">
                  <a16:creationId xmlns:a16="http://schemas.microsoft.com/office/drawing/2014/main" id="{DEC24F43-2037-6482-F78A-AD437BB94158}"/>
                </a:ext>
              </a:extLst>
            </p:cNvPr>
            <p:cNvSpPr txBox="1">
              <a:spLocks/>
            </p:cNvSpPr>
            <p:nvPr/>
          </p:nvSpPr>
          <p:spPr>
            <a:xfrm>
              <a:off x="6976722" y="2681774"/>
              <a:ext cx="573650" cy="3059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0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14</a:t>
              </a:r>
              <a:endParaRPr lang="pt-BR" sz="36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96" name="Espaço Reservado para Texto 2">
              <a:extLst>
                <a:ext uri="{FF2B5EF4-FFF2-40B4-BE49-F238E27FC236}">
                  <a16:creationId xmlns:a16="http://schemas.microsoft.com/office/drawing/2014/main" id="{DFBC4487-D1B6-FD28-E743-D642E5920A90}"/>
                </a:ext>
              </a:extLst>
            </p:cNvPr>
            <p:cNvSpPr txBox="1">
              <a:spLocks/>
            </p:cNvSpPr>
            <p:nvPr/>
          </p:nvSpPr>
          <p:spPr>
            <a:xfrm>
              <a:off x="5756334" y="3393507"/>
              <a:ext cx="573650" cy="3059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0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3</a:t>
              </a:r>
              <a:endParaRPr lang="pt-BR" sz="36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97" name="Espaço Reservado para Texto 2">
              <a:extLst>
                <a:ext uri="{FF2B5EF4-FFF2-40B4-BE49-F238E27FC236}">
                  <a16:creationId xmlns:a16="http://schemas.microsoft.com/office/drawing/2014/main" id="{1F0E7515-AAEE-1426-9E43-C6F0047963A6}"/>
                </a:ext>
              </a:extLst>
            </p:cNvPr>
            <p:cNvSpPr txBox="1">
              <a:spLocks/>
            </p:cNvSpPr>
            <p:nvPr/>
          </p:nvSpPr>
          <p:spPr>
            <a:xfrm>
              <a:off x="5194096" y="2184334"/>
              <a:ext cx="573650" cy="3059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0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2</a:t>
              </a:r>
              <a:endParaRPr lang="pt-BR" sz="36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sp>
          <p:nvSpPr>
            <p:cNvPr id="98" name="Espaço Reservado para Texto 2">
              <a:extLst>
                <a:ext uri="{FF2B5EF4-FFF2-40B4-BE49-F238E27FC236}">
                  <a16:creationId xmlns:a16="http://schemas.microsoft.com/office/drawing/2014/main" id="{F3E124E2-34B9-7BAE-F8E3-7753BA2F6809}"/>
                </a:ext>
              </a:extLst>
            </p:cNvPr>
            <p:cNvSpPr txBox="1">
              <a:spLocks/>
            </p:cNvSpPr>
            <p:nvPr/>
          </p:nvSpPr>
          <p:spPr>
            <a:xfrm>
              <a:off x="6630100" y="3819397"/>
              <a:ext cx="573650" cy="3059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>
              <a:lvl1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Arial" pitchFamily="34"/>
                <a:buNone/>
                <a:tabLst/>
                <a:defRPr lang="pt-BR" sz="9600" b="0" i="0" u="none" strike="noStrike" kern="1200" cap="none" spc="0" baseline="0">
                  <a:solidFill>
                    <a:srgbClr val="FFFFFF"/>
                  </a:solidFill>
                  <a:uFillTx/>
                  <a:latin typeface="Montserrat SemiBold" pitchFamily="50"/>
                </a:defRPr>
              </a:lvl1pPr>
              <a:lvl2pPr marL="685800" marR="0" lvl="1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2pPr>
              <a:lvl3pPr marL="1143000" marR="0" lvl="2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20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3pPr>
              <a:lvl4pPr marL="1600200" marR="0" lvl="3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4pPr>
              <a:lvl5pPr marL="2057400" marR="0" lvl="4" indent="-228600" algn="l" defTabSz="914400" rtl="0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000">
                  <a:solidFill>
                    <a:schemeClr val="bg1"/>
                  </a:solidFill>
                  <a:latin typeface="Montserrat ExtraBold" panose="00000900000000000000" pitchFamily="50" charset="0"/>
                </a:rPr>
                <a:t>22</a:t>
              </a:r>
              <a:endParaRPr lang="pt-BR" sz="360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150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B4288-AC1D-146B-46F7-5A310DC0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1">
            <a:extLst>
              <a:ext uri="{FF2B5EF4-FFF2-40B4-BE49-F238E27FC236}">
                <a16:creationId xmlns:a16="http://schemas.microsoft.com/office/drawing/2014/main" id="{D7C2A34D-6E8B-8DF4-2F33-A8CB1E4348B2}"/>
              </a:ext>
            </a:extLst>
          </p:cNvPr>
          <p:cNvSpPr txBox="1">
            <a:spLocks/>
          </p:cNvSpPr>
          <p:nvPr/>
        </p:nvSpPr>
        <p:spPr>
          <a:xfrm>
            <a:off x="397681" y="714820"/>
            <a:ext cx="6949868" cy="4943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rgbClr val="055693"/>
                </a:solidFill>
                <a:latin typeface="Montserrat SemiBold" panose="00000700000000000000" pitchFamily="2" charset="0"/>
                <a:ea typeface="+mn-ea"/>
                <a:cs typeface="+mn-cs"/>
              </a:rPr>
              <a:t>UNIDADES DESTAQUE EM </a:t>
            </a:r>
            <a:r>
              <a:rPr lang="pt-BR" sz="2400">
                <a:solidFill>
                  <a:srgbClr val="055693"/>
                </a:solidFill>
                <a:latin typeface="Montserrat Black" panose="00000A00000000000000" pitchFamily="50" charset="0"/>
                <a:ea typeface="+mn-ea"/>
                <a:cs typeface="+mn-cs"/>
              </a:rPr>
              <a:t>PROJETOS IA</a:t>
            </a:r>
          </a:p>
          <a:p>
            <a:r>
              <a:rPr lang="pt-BR" sz="2000">
                <a:solidFill>
                  <a:srgbClr val="055693"/>
                </a:solidFill>
                <a:latin typeface="Montserrat Black" panose="00000A00000000000000" pitchFamily="50" charset="0"/>
                <a:ea typeface="+mn-ea"/>
                <a:cs typeface="+mn-cs"/>
              </a:rPr>
              <a:t>2022-2025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66C7052-F393-B578-1413-6771550731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122" y="3660030"/>
            <a:ext cx="889005" cy="73956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F83B5A15-CB96-C723-46D9-A2789FBBCD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669" y="3440113"/>
            <a:ext cx="1645060" cy="5528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123E2029-AF96-2A3B-37E7-75907D1E5F70}"/>
              </a:ext>
            </a:extLst>
          </p:cNvPr>
          <p:cNvGraphicFramePr>
            <a:graphicFrameLocks/>
          </p:cNvGraphicFramePr>
          <p:nvPr/>
        </p:nvGraphicFramePr>
        <p:xfrm>
          <a:off x="1605625" y="4669587"/>
          <a:ext cx="1009574" cy="577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9071AF1F-52D9-047E-7510-F6144C02C5B7}"/>
              </a:ext>
            </a:extLst>
          </p:cNvPr>
          <p:cNvGraphicFramePr>
            <a:graphicFrameLocks/>
          </p:cNvGraphicFramePr>
          <p:nvPr/>
        </p:nvGraphicFramePr>
        <p:xfrm>
          <a:off x="779531" y="4700460"/>
          <a:ext cx="914193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70C25AF9-A2EA-915D-86EB-D4997FCD36F9}"/>
              </a:ext>
            </a:extLst>
          </p:cNvPr>
          <p:cNvGraphicFramePr>
            <a:graphicFrameLocks/>
          </p:cNvGraphicFramePr>
          <p:nvPr/>
        </p:nvGraphicFramePr>
        <p:xfrm>
          <a:off x="1761762" y="4698429"/>
          <a:ext cx="976983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1" name="CaixaDeTexto 40">
            <a:extLst>
              <a:ext uri="{FF2B5EF4-FFF2-40B4-BE49-F238E27FC236}">
                <a16:creationId xmlns:a16="http://schemas.microsoft.com/office/drawing/2014/main" id="{9766AE0A-39BB-5EEF-2FAE-C46157347F67}"/>
              </a:ext>
            </a:extLst>
          </p:cNvPr>
          <p:cNvSpPr txBox="1"/>
          <p:nvPr/>
        </p:nvSpPr>
        <p:spPr>
          <a:xfrm>
            <a:off x="730261" y="5144458"/>
            <a:ext cx="1006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Projetos </a:t>
            </a:r>
          </a:p>
        </p:txBody>
      </p:sp>
      <p:sp>
        <p:nvSpPr>
          <p:cNvPr id="44" name="CaixaDeTexto 42">
            <a:extLst>
              <a:ext uri="{FF2B5EF4-FFF2-40B4-BE49-F238E27FC236}">
                <a16:creationId xmlns:a16="http://schemas.microsoft.com/office/drawing/2014/main" id="{8963AC8F-9550-213E-9683-F3C5B88E6483}"/>
              </a:ext>
            </a:extLst>
          </p:cNvPr>
          <p:cNvSpPr txBox="1"/>
          <p:nvPr/>
        </p:nvSpPr>
        <p:spPr>
          <a:xfrm>
            <a:off x="779531" y="4196129"/>
            <a:ext cx="3683641" cy="423327"/>
          </a:xfrm>
          <a:prstGeom prst="roundRect">
            <a:avLst>
              <a:gd name="adj" fmla="val 9954"/>
            </a:avLst>
          </a:prstGeom>
          <a:solidFill>
            <a:srgbClr val="EB821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indent="0"/>
            <a:lvl3pPr indent="0"/>
            <a:lvl4pPr indent="0"/>
            <a:lvl5pPr indent="0"/>
            <a:lvl6pPr indent="0"/>
            <a:lvl7pPr indent="0"/>
            <a:lvl8pPr indent="0"/>
            <a:lvl9pPr indent="0"/>
          </a:lstStyle>
          <a:p>
            <a:r>
              <a:rPr lang="pt-BR">
                <a:latin typeface="Montserrat ExtraBold" panose="00000900000000000000" pitchFamily="2" charset="0"/>
              </a:rPr>
              <a:t>CEIA/UFG</a:t>
            </a:r>
          </a:p>
        </p:txBody>
      </p:sp>
      <p:pic>
        <p:nvPicPr>
          <p:cNvPr id="1026" name="Picture 2" descr="Instituto Federal do Ceará – Marca Vertical 2015 Download png">
            <a:extLst>
              <a:ext uri="{FF2B5EF4-FFF2-40B4-BE49-F238E27FC236}">
                <a16:creationId xmlns:a16="http://schemas.microsoft.com/office/drawing/2014/main" id="{916852EE-2C76-27BD-BDE9-B9CA34A1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1947" y="1131523"/>
            <a:ext cx="915927" cy="91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51D148C4-79B0-7713-283A-37291D3E8633}"/>
              </a:ext>
            </a:extLst>
          </p:cNvPr>
          <p:cNvSpPr txBox="1"/>
          <p:nvPr/>
        </p:nvSpPr>
        <p:spPr>
          <a:xfrm>
            <a:off x="1744184" y="5144458"/>
            <a:ext cx="1006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Empresas</a:t>
            </a:r>
          </a:p>
        </p:txBody>
      </p:sp>
      <p:sp>
        <p:nvSpPr>
          <p:cNvPr id="8" name="CaixaDeTexto 42">
            <a:extLst>
              <a:ext uri="{FF2B5EF4-FFF2-40B4-BE49-F238E27FC236}">
                <a16:creationId xmlns:a16="http://schemas.microsoft.com/office/drawing/2014/main" id="{47F7DA12-B0C3-4862-CB5E-7958A612309E}"/>
              </a:ext>
            </a:extLst>
          </p:cNvPr>
          <p:cNvSpPr txBox="1"/>
          <p:nvPr/>
        </p:nvSpPr>
        <p:spPr>
          <a:xfrm>
            <a:off x="7870515" y="4475526"/>
            <a:ext cx="3683641" cy="423327"/>
          </a:xfrm>
          <a:prstGeom prst="roundRect">
            <a:avLst>
              <a:gd name="adj" fmla="val 9954"/>
            </a:avLst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indent="0"/>
            <a:lvl3pPr indent="0"/>
            <a:lvl4pPr indent="0"/>
            <a:lvl5pPr indent="0"/>
            <a:lvl6pPr indent="0"/>
            <a:lvl7pPr indent="0"/>
            <a:lvl8pPr indent="0"/>
            <a:lvl9pPr indent="0"/>
          </a:lstStyle>
          <a:p>
            <a:r>
              <a:rPr lang="pt-BR" sz="2000">
                <a:latin typeface="Montserrat ExtraBold" panose="00000900000000000000" pitchFamily="2" charset="0"/>
              </a:rPr>
              <a:t>CEEI-UFCG</a:t>
            </a:r>
            <a:endParaRPr lang="pt-BR">
              <a:latin typeface="Montserrat ExtraBold" panose="00000900000000000000" pitchFamily="2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87AB17D1-763B-5E9E-6101-868EB50DE03E}"/>
              </a:ext>
            </a:extLst>
          </p:cNvPr>
          <p:cNvGraphicFramePr>
            <a:graphicFrameLocks/>
          </p:cNvGraphicFramePr>
          <p:nvPr/>
        </p:nvGraphicFramePr>
        <p:xfrm>
          <a:off x="8688713" y="2557449"/>
          <a:ext cx="1009574" cy="577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A4DB42A8-4092-C8BE-A4BE-8B6D424C79BC}"/>
              </a:ext>
            </a:extLst>
          </p:cNvPr>
          <p:cNvGraphicFramePr>
            <a:graphicFrameLocks/>
          </p:cNvGraphicFramePr>
          <p:nvPr/>
        </p:nvGraphicFramePr>
        <p:xfrm>
          <a:off x="7862619" y="2588322"/>
          <a:ext cx="914193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DC900C41-7B66-72D7-C6AA-5F9661A84F6D}"/>
              </a:ext>
            </a:extLst>
          </p:cNvPr>
          <p:cNvGraphicFramePr>
            <a:graphicFrameLocks/>
          </p:cNvGraphicFramePr>
          <p:nvPr/>
        </p:nvGraphicFramePr>
        <p:xfrm>
          <a:off x="8844850" y="2586291"/>
          <a:ext cx="976983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4652DA58-E6CF-D119-E6F2-099EE41FB858}"/>
              </a:ext>
            </a:extLst>
          </p:cNvPr>
          <p:cNvSpPr txBox="1"/>
          <p:nvPr/>
        </p:nvSpPr>
        <p:spPr>
          <a:xfrm>
            <a:off x="7813349" y="3032320"/>
            <a:ext cx="1006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Projetos </a:t>
            </a:r>
          </a:p>
        </p:txBody>
      </p:sp>
      <p:sp>
        <p:nvSpPr>
          <p:cNvPr id="16" name="CaixaDeTexto 42">
            <a:extLst>
              <a:ext uri="{FF2B5EF4-FFF2-40B4-BE49-F238E27FC236}">
                <a16:creationId xmlns:a16="http://schemas.microsoft.com/office/drawing/2014/main" id="{7ED6EFBB-66E0-FAB0-6184-9B30B0EFA7E3}"/>
              </a:ext>
            </a:extLst>
          </p:cNvPr>
          <p:cNvSpPr txBox="1"/>
          <p:nvPr/>
        </p:nvSpPr>
        <p:spPr>
          <a:xfrm>
            <a:off x="7862619" y="2083991"/>
            <a:ext cx="3683641" cy="423327"/>
          </a:xfrm>
          <a:prstGeom prst="roundRect">
            <a:avLst>
              <a:gd name="adj" fmla="val 9954"/>
            </a:avLst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indent="0"/>
            <a:lvl3pPr indent="0"/>
            <a:lvl4pPr indent="0"/>
            <a:lvl5pPr indent="0"/>
            <a:lvl6pPr indent="0"/>
            <a:lvl7pPr indent="0"/>
            <a:lvl8pPr indent="0"/>
            <a:lvl9pPr indent="0"/>
          </a:lstStyle>
          <a:p>
            <a:r>
              <a:rPr lang="pt-BR" sz="2000">
                <a:latin typeface="Montserrat ExtraBold" panose="00000900000000000000" pitchFamily="2" charset="0"/>
              </a:rPr>
              <a:t>IF-CE</a:t>
            </a:r>
            <a:endParaRPr lang="pt-BR">
              <a:latin typeface="Montserrat ExtraBold" panose="000009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07B62C5-C0D1-B9CC-4B48-9B95C60237CF}"/>
              </a:ext>
            </a:extLst>
          </p:cNvPr>
          <p:cNvSpPr txBox="1"/>
          <p:nvPr/>
        </p:nvSpPr>
        <p:spPr>
          <a:xfrm>
            <a:off x="8827272" y="3032320"/>
            <a:ext cx="1006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Empresas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DF83F69-16FF-70FD-8C9A-D927D9DF4EC4}"/>
              </a:ext>
            </a:extLst>
          </p:cNvPr>
          <p:cNvGrpSpPr/>
          <p:nvPr/>
        </p:nvGrpSpPr>
        <p:grpSpPr>
          <a:xfrm>
            <a:off x="3437729" y="1613916"/>
            <a:ext cx="4194593" cy="4311396"/>
            <a:chOff x="3368665" y="1113760"/>
            <a:chExt cx="4989781" cy="5128727"/>
          </a:xfrm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C6B46B0B-A6C4-A772-4613-03C6DD6B914B}"/>
                </a:ext>
              </a:extLst>
            </p:cNvPr>
            <p:cNvSpPr/>
            <p:nvPr/>
          </p:nvSpPr>
          <p:spPr>
            <a:xfrm>
              <a:off x="6624743" y="3834807"/>
              <a:ext cx="134954" cy="82366"/>
            </a:xfrm>
            <a:custGeom>
              <a:avLst/>
              <a:gdLst>
                <a:gd name="connsiteX0" fmla="*/ 104285 w 104332"/>
                <a:gd name="connsiteY0" fmla="*/ 16818 h 63677"/>
                <a:gd name="connsiteX1" fmla="*/ 104285 w 104332"/>
                <a:gd name="connsiteY1" fmla="*/ 30326 h 63677"/>
                <a:gd name="connsiteX2" fmla="*/ 103517 w 104332"/>
                <a:gd name="connsiteY2" fmla="*/ 32050 h 63677"/>
                <a:gd name="connsiteX3" fmla="*/ 102562 w 104332"/>
                <a:gd name="connsiteY3" fmla="*/ 32842 h 63677"/>
                <a:gd name="connsiteX4" fmla="*/ 100745 w 104332"/>
                <a:gd name="connsiteY4" fmla="*/ 34146 h 63677"/>
                <a:gd name="connsiteX5" fmla="*/ 98766 w 104332"/>
                <a:gd name="connsiteY5" fmla="*/ 35823 h 63677"/>
                <a:gd name="connsiteX6" fmla="*/ 98766 w 104332"/>
                <a:gd name="connsiteY6" fmla="*/ 35823 h 63677"/>
                <a:gd name="connsiteX7" fmla="*/ 96273 w 104332"/>
                <a:gd name="connsiteY7" fmla="*/ 51544 h 63677"/>
                <a:gd name="connsiteX8" fmla="*/ 95412 w 104332"/>
                <a:gd name="connsiteY8" fmla="*/ 60231 h 63677"/>
                <a:gd name="connsiteX9" fmla="*/ 72308 w 104332"/>
                <a:gd name="connsiteY9" fmla="*/ 63608 h 63677"/>
                <a:gd name="connsiteX10" fmla="*/ 66556 w 104332"/>
                <a:gd name="connsiteY10" fmla="*/ 63608 h 63677"/>
                <a:gd name="connsiteX11" fmla="*/ 62713 w 104332"/>
                <a:gd name="connsiteY11" fmla="*/ 63352 h 63677"/>
                <a:gd name="connsiteX12" fmla="*/ 62596 w 104332"/>
                <a:gd name="connsiteY12" fmla="*/ 63352 h 63677"/>
                <a:gd name="connsiteX13" fmla="*/ 59266 w 104332"/>
                <a:gd name="connsiteY13" fmla="*/ 63049 h 63677"/>
                <a:gd name="connsiteX14" fmla="*/ 57286 w 104332"/>
                <a:gd name="connsiteY14" fmla="*/ 62863 h 63677"/>
                <a:gd name="connsiteX15" fmla="*/ 53373 w 104332"/>
                <a:gd name="connsiteY15" fmla="*/ 62420 h 63677"/>
                <a:gd name="connsiteX16" fmla="*/ 39003 w 104332"/>
                <a:gd name="connsiteY16" fmla="*/ 60627 h 63677"/>
                <a:gd name="connsiteX17" fmla="*/ 35976 w 104332"/>
                <a:gd name="connsiteY17" fmla="*/ 60254 h 63677"/>
                <a:gd name="connsiteX18" fmla="*/ 30852 w 104332"/>
                <a:gd name="connsiteY18" fmla="*/ 59718 h 63677"/>
                <a:gd name="connsiteX19" fmla="*/ 28127 w 104332"/>
                <a:gd name="connsiteY19" fmla="*/ 59462 h 63677"/>
                <a:gd name="connsiteX20" fmla="*/ 20581 w 104332"/>
                <a:gd name="connsiteY20" fmla="*/ 58880 h 63677"/>
                <a:gd name="connsiteX21" fmla="*/ 12429 w 104332"/>
                <a:gd name="connsiteY21" fmla="*/ 58344 h 63677"/>
                <a:gd name="connsiteX22" fmla="*/ 10263 w 104332"/>
                <a:gd name="connsiteY22" fmla="*/ 58181 h 63677"/>
                <a:gd name="connsiteX23" fmla="*/ 8447 w 104332"/>
                <a:gd name="connsiteY23" fmla="*/ 58018 h 63677"/>
                <a:gd name="connsiteX24" fmla="*/ 6490 w 104332"/>
                <a:gd name="connsiteY24" fmla="*/ 57762 h 63677"/>
                <a:gd name="connsiteX25" fmla="*/ 5698 w 104332"/>
                <a:gd name="connsiteY25" fmla="*/ 57599 h 63677"/>
                <a:gd name="connsiteX26" fmla="*/ 4185 w 104332"/>
                <a:gd name="connsiteY26" fmla="*/ 56924 h 63677"/>
                <a:gd name="connsiteX27" fmla="*/ 3206 w 104332"/>
                <a:gd name="connsiteY27" fmla="*/ 56085 h 63677"/>
                <a:gd name="connsiteX28" fmla="*/ 1948 w 104332"/>
                <a:gd name="connsiteY28" fmla="*/ 42926 h 63677"/>
                <a:gd name="connsiteX29" fmla="*/ 7469 w 104332"/>
                <a:gd name="connsiteY29" fmla="*/ 37127 h 63677"/>
                <a:gd name="connsiteX30" fmla="*/ 9355 w 104332"/>
                <a:gd name="connsiteY30" fmla="*/ 35520 h 63677"/>
                <a:gd name="connsiteX31" fmla="*/ 10776 w 104332"/>
                <a:gd name="connsiteY31" fmla="*/ 34309 h 63677"/>
                <a:gd name="connsiteX32" fmla="*/ 11032 w 104332"/>
                <a:gd name="connsiteY32" fmla="*/ 34099 h 63677"/>
                <a:gd name="connsiteX33" fmla="*/ 11311 w 104332"/>
                <a:gd name="connsiteY33" fmla="*/ 33890 h 63677"/>
                <a:gd name="connsiteX34" fmla="*/ 11963 w 104332"/>
                <a:gd name="connsiteY34" fmla="*/ 33424 h 63677"/>
                <a:gd name="connsiteX35" fmla="*/ 13501 w 104332"/>
                <a:gd name="connsiteY35" fmla="*/ 32376 h 63677"/>
                <a:gd name="connsiteX36" fmla="*/ 16598 w 104332"/>
                <a:gd name="connsiteY36" fmla="*/ 30187 h 63677"/>
                <a:gd name="connsiteX37" fmla="*/ 17926 w 104332"/>
                <a:gd name="connsiteY37" fmla="*/ 28580 h 63677"/>
                <a:gd name="connsiteX38" fmla="*/ 18811 w 104332"/>
                <a:gd name="connsiteY38" fmla="*/ 13418 h 63677"/>
                <a:gd name="connsiteX39" fmla="*/ 27358 w 104332"/>
                <a:gd name="connsiteY39" fmla="*/ 3030 h 63677"/>
                <a:gd name="connsiteX40" fmla="*/ 29408 w 104332"/>
                <a:gd name="connsiteY40" fmla="*/ 1610 h 63677"/>
                <a:gd name="connsiteX41" fmla="*/ 33553 w 104332"/>
                <a:gd name="connsiteY41" fmla="*/ 352 h 63677"/>
                <a:gd name="connsiteX42" fmla="*/ 61315 w 104332"/>
                <a:gd name="connsiteY42" fmla="*/ 352 h 63677"/>
                <a:gd name="connsiteX43" fmla="*/ 75685 w 104332"/>
                <a:gd name="connsiteY43" fmla="*/ 4172 h 63677"/>
                <a:gd name="connsiteX44" fmla="*/ 86026 w 104332"/>
                <a:gd name="connsiteY44" fmla="*/ 4614 h 63677"/>
                <a:gd name="connsiteX45" fmla="*/ 88285 w 104332"/>
                <a:gd name="connsiteY45" fmla="*/ 4731 h 63677"/>
                <a:gd name="connsiteX46" fmla="*/ 89007 w 104332"/>
                <a:gd name="connsiteY46" fmla="*/ 4754 h 63677"/>
                <a:gd name="connsiteX47" fmla="*/ 90731 w 104332"/>
                <a:gd name="connsiteY47" fmla="*/ 4847 h 63677"/>
                <a:gd name="connsiteX48" fmla="*/ 91290 w 104332"/>
                <a:gd name="connsiteY48" fmla="*/ 4870 h 63677"/>
                <a:gd name="connsiteX49" fmla="*/ 92151 w 104332"/>
                <a:gd name="connsiteY49" fmla="*/ 4894 h 63677"/>
                <a:gd name="connsiteX50" fmla="*/ 93362 w 104332"/>
                <a:gd name="connsiteY50" fmla="*/ 4987 h 63677"/>
                <a:gd name="connsiteX51" fmla="*/ 104332 w 104332"/>
                <a:gd name="connsiteY51" fmla="*/ 16748 h 6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4332" h="63677">
                  <a:moveTo>
                    <a:pt x="104285" y="16818"/>
                  </a:moveTo>
                  <a:lnTo>
                    <a:pt x="104285" y="30326"/>
                  </a:lnTo>
                  <a:cubicBezTo>
                    <a:pt x="104285" y="31002"/>
                    <a:pt x="103983" y="31537"/>
                    <a:pt x="103517" y="32050"/>
                  </a:cubicBezTo>
                  <a:cubicBezTo>
                    <a:pt x="103238" y="32329"/>
                    <a:pt x="102935" y="32585"/>
                    <a:pt x="102562" y="32842"/>
                  </a:cubicBezTo>
                  <a:cubicBezTo>
                    <a:pt x="102026" y="33284"/>
                    <a:pt x="101397" y="33680"/>
                    <a:pt x="100745" y="34146"/>
                  </a:cubicBezTo>
                  <a:cubicBezTo>
                    <a:pt x="100093" y="34612"/>
                    <a:pt x="99418" y="35124"/>
                    <a:pt x="98766" y="35823"/>
                  </a:cubicBezTo>
                  <a:lnTo>
                    <a:pt x="98766" y="35823"/>
                  </a:lnTo>
                  <a:cubicBezTo>
                    <a:pt x="96273" y="38315"/>
                    <a:pt x="96273" y="48772"/>
                    <a:pt x="96273" y="51544"/>
                  </a:cubicBezTo>
                  <a:cubicBezTo>
                    <a:pt x="96273" y="54315"/>
                    <a:pt x="101747" y="58554"/>
                    <a:pt x="95412" y="60231"/>
                  </a:cubicBezTo>
                  <a:cubicBezTo>
                    <a:pt x="89147" y="61931"/>
                    <a:pt x="78177" y="63189"/>
                    <a:pt x="72308" y="63608"/>
                  </a:cubicBezTo>
                  <a:cubicBezTo>
                    <a:pt x="70724" y="63701"/>
                    <a:pt x="68815" y="63701"/>
                    <a:pt x="66556" y="63608"/>
                  </a:cubicBezTo>
                  <a:cubicBezTo>
                    <a:pt x="65391" y="63585"/>
                    <a:pt x="64110" y="63491"/>
                    <a:pt x="62713" y="63352"/>
                  </a:cubicBezTo>
                  <a:cubicBezTo>
                    <a:pt x="62689" y="63375"/>
                    <a:pt x="62643" y="63352"/>
                    <a:pt x="62596" y="63352"/>
                  </a:cubicBezTo>
                  <a:cubicBezTo>
                    <a:pt x="61548" y="63259"/>
                    <a:pt x="60430" y="63142"/>
                    <a:pt x="59266" y="63049"/>
                  </a:cubicBezTo>
                  <a:cubicBezTo>
                    <a:pt x="58614" y="63026"/>
                    <a:pt x="57961" y="62933"/>
                    <a:pt x="57286" y="62863"/>
                  </a:cubicBezTo>
                  <a:cubicBezTo>
                    <a:pt x="56052" y="62700"/>
                    <a:pt x="54724" y="62583"/>
                    <a:pt x="53373" y="62420"/>
                  </a:cubicBezTo>
                  <a:cubicBezTo>
                    <a:pt x="49134" y="61954"/>
                    <a:pt x="44383" y="61349"/>
                    <a:pt x="39003" y="60627"/>
                  </a:cubicBezTo>
                  <a:cubicBezTo>
                    <a:pt x="37979" y="60510"/>
                    <a:pt x="36954" y="60371"/>
                    <a:pt x="35976" y="60254"/>
                  </a:cubicBezTo>
                  <a:cubicBezTo>
                    <a:pt x="34206" y="60045"/>
                    <a:pt x="32505" y="59882"/>
                    <a:pt x="30852" y="59718"/>
                  </a:cubicBezTo>
                  <a:cubicBezTo>
                    <a:pt x="29920" y="59625"/>
                    <a:pt x="29035" y="59532"/>
                    <a:pt x="28127" y="59462"/>
                  </a:cubicBezTo>
                  <a:cubicBezTo>
                    <a:pt x="25448" y="59206"/>
                    <a:pt x="22910" y="59020"/>
                    <a:pt x="20581" y="58880"/>
                  </a:cubicBezTo>
                  <a:cubicBezTo>
                    <a:pt x="17460" y="58670"/>
                    <a:pt x="14735" y="58507"/>
                    <a:pt x="12429" y="58344"/>
                  </a:cubicBezTo>
                  <a:cubicBezTo>
                    <a:pt x="11661" y="58275"/>
                    <a:pt x="10939" y="58228"/>
                    <a:pt x="10263" y="58181"/>
                  </a:cubicBezTo>
                  <a:cubicBezTo>
                    <a:pt x="9611" y="58111"/>
                    <a:pt x="9005" y="58088"/>
                    <a:pt x="8447" y="58018"/>
                  </a:cubicBezTo>
                  <a:cubicBezTo>
                    <a:pt x="7678" y="57948"/>
                    <a:pt x="7026" y="57855"/>
                    <a:pt x="6490" y="57762"/>
                  </a:cubicBezTo>
                  <a:cubicBezTo>
                    <a:pt x="6187" y="57739"/>
                    <a:pt x="5931" y="57669"/>
                    <a:pt x="5698" y="57599"/>
                  </a:cubicBezTo>
                  <a:cubicBezTo>
                    <a:pt x="5209" y="57506"/>
                    <a:pt x="4674" y="57250"/>
                    <a:pt x="4185" y="56924"/>
                  </a:cubicBezTo>
                  <a:cubicBezTo>
                    <a:pt x="3835" y="56667"/>
                    <a:pt x="3509" y="56388"/>
                    <a:pt x="3206" y="56085"/>
                  </a:cubicBezTo>
                  <a:cubicBezTo>
                    <a:pt x="365" y="53244"/>
                    <a:pt x="-1685" y="47188"/>
                    <a:pt x="1948" y="42926"/>
                  </a:cubicBezTo>
                  <a:cubicBezTo>
                    <a:pt x="4254" y="40155"/>
                    <a:pt x="6048" y="38385"/>
                    <a:pt x="7469" y="37127"/>
                  </a:cubicBezTo>
                  <a:cubicBezTo>
                    <a:pt x="8190" y="36498"/>
                    <a:pt x="8796" y="35986"/>
                    <a:pt x="9355" y="35520"/>
                  </a:cubicBezTo>
                  <a:cubicBezTo>
                    <a:pt x="9890" y="35077"/>
                    <a:pt x="10380" y="34728"/>
                    <a:pt x="10776" y="34309"/>
                  </a:cubicBezTo>
                  <a:cubicBezTo>
                    <a:pt x="10869" y="34239"/>
                    <a:pt x="10939" y="34192"/>
                    <a:pt x="11032" y="34099"/>
                  </a:cubicBezTo>
                  <a:cubicBezTo>
                    <a:pt x="11125" y="34030"/>
                    <a:pt x="11195" y="33983"/>
                    <a:pt x="11311" y="33890"/>
                  </a:cubicBezTo>
                  <a:cubicBezTo>
                    <a:pt x="11498" y="33727"/>
                    <a:pt x="11707" y="33587"/>
                    <a:pt x="11963" y="33424"/>
                  </a:cubicBezTo>
                  <a:cubicBezTo>
                    <a:pt x="12429" y="33121"/>
                    <a:pt x="12942" y="32748"/>
                    <a:pt x="13501" y="32376"/>
                  </a:cubicBezTo>
                  <a:cubicBezTo>
                    <a:pt x="14572" y="31631"/>
                    <a:pt x="15760" y="30862"/>
                    <a:pt x="16598" y="30187"/>
                  </a:cubicBezTo>
                  <a:cubicBezTo>
                    <a:pt x="17390" y="29558"/>
                    <a:pt x="17926" y="28975"/>
                    <a:pt x="17926" y="28580"/>
                  </a:cubicBezTo>
                  <a:cubicBezTo>
                    <a:pt x="17926" y="27322"/>
                    <a:pt x="15457" y="18937"/>
                    <a:pt x="18811" y="13418"/>
                  </a:cubicBezTo>
                  <a:cubicBezTo>
                    <a:pt x="20907" y="10017"/>
                    <a:pt x="24004" y="5755"/>
                    <a:pt x="27358" y="3030"/>
                  </a:cubicBezTo>
                  <a:cubicBezTo>
                    <a:pt x="28010" y="2495"/>
                    <a:pt x="28709" y="2006"/>
                    <a:pt x="29408" y="1610"/>
                  </a:cubicBezTo>
                  <a:cubicBezTo>
                    <a:pt x="30759" y="818"/>
                    <a:pt x="32179" y="352"/>
                    <a:pt x="33553" y="352"/>
                  </a:cubicBezTo>
                  <a:cubicBezTo>
                    <a:pt x="39026" y="352"/>
                    <a:pt x="58823" y="-440"/>
                    <a:pt x="61315" y="352"/>
                  </a:cubicBezTo>
                  <a:cubicBezTo>
                    <a:pt x="63877" y="1214"/>
                    <a:pt x="73519" y="4172"/>
                    <a:pt x="75685" y="4172"/>
                  </a:cubicBezTo>
                  <a:cubicBezTo>
                    <a:pt x="76757" y="4172"/>
                    <a:pt x="81671" y="4428"/>
                    <a:pt x="86026" y="4614"/>
                  </a:cubicBezTo>
                  <a:cubicBezTo>
                    <a:pt x="86795" y="4684"/>
                    <a:pt x="87563" y="4707"/>
                    <a:pt x="88285" y="4731"/>
                  </a:cubicBezTo>
                  <a:cubicBezTo>
                    <a:pt x="88541" y="4754"/>
                    <a:pt x="88751" y="4754"/>
                    <a:pt x="89007" y="4754"/>
                  </a:cubicBezTo>
                  <a:cubicBezTo>
                    <a:pt x="89636" y="4777"/>
                    <a:pt x="90218" y="4824"/>
                    <a:pt x="90731" y="4847"/>
                  </a:cubicBezTo>
                  <a:cubicBezTo>
                    <a:pt x="90917" y="4847"/>
                    <a:pt x="91103" y="4847"/>
                    <a:pt x="91290" y="4870"/>
                  </a:cubicBezTo>
                  <a:cubicBezTo>
                    <a:pt x="91592" y="4870"/>
                    <a:pt x="91918" y="4894"/>
                    <a:pt x="92151" y="4894"/>
                  </a:cubicBezTo>
                  <a:cubicBezTo>
                    <a:pt x="92897" y="4963"/>
                    <a:pt x="93362" y="4987"/>
                    <a:pt x="93362" y="4987"/>
                  </a:cubicBezTo>
                  <a:lnTo>
                    <a:pt x="104332" y="16748"/>
                  </a:lnTo>
                  <a:close/>
                </a:path>
              </a:pathLst>
            </a:custGeom>
            <a:solidFill>
              <a:srgbClr val="EB821E"/>
            </a:solidFill>
            <a:ln w="18049" cap="flat">
              <a:solidFill>
                <a:srgbClr val="EB82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C649029C-58CA-BD07-0656-F58FCA429DEB}"/>
                </a:ext>
              </a:extLst>
            </p:cNvPr>
            <p:cNvGrpSpPr/>
            <p:nvPr/>
          </p:nvGrpSpPr>
          <p:grpSpPr>
            <a:xfrm>
              <a:off x="3368665" y="1113760"/>
              <a:ext cx="4989781" cy="5128727"/>
              <a:chOff x="3368665" y="1113760"/>
              <a:chExt cx="4989781" cy="5128727"/>
            </a:xfrm>
          </p:grpSpPr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CC259375-355F-261C-9888-F2F5654556B3}"/>
                  </a:ext>
                </a:extLst>
              </p:cNvPr>
              <p:cNvSpPr/>
              <p:nvPr/>
            </p:nvSpPr>
            <p:spPr>
              <a:xfrm>
                <a:off x="6016792" y="3670316"/>
                <a:ext cx="1729707" cy="1466926"/>
              </a:xfrm>
              <a:custGeom>
                <a:avLst/>
                <a:gdLst>
                  <a:gd name="connsiteX0" fmla="*/ 1334128 w 1337225"/>
                  <a:gd name="connsiteY0" fmla="*/ 431315 h 1134071"/>
                  <a:gd name="connsiteX1" fmla="*/ 1333686 w 1337225"/>
                  <a:gd name="connsiteY1" fmla="*/ 467089 h 1134071"/>
                  <a:gd name="connsiteX2" fmla="*/ 1333686 w 1337225"/>
                  <a:gd name="connsiteY2" fmla="*/ 520120 h 1134071"/>
                  <a:gd name="connsiteX3" fmla="*/ 1329051 w 1337225"/>
                  <a:gd name="connsiteY3" fmla="*/ 550468 h 1134071"/>
                  <a:gd name="connsiteX4" fmla="*/ 1295770 w 1337225"/>
                  <a:gd name="connsiteY4" fmla="*/ 573618 h 1134071"/>
                  <a:gd name="connsiteX5" fmla="*/ 1276811 w 1337225"/>
                  <a:gd name="connsiteY5" fmla="*/ 606131 h 1134071"/>
                  <a:gd name="connsiteX6" fmla="*/ 1251961 w 1337225"/>
                  <a:gd name="connsiteY6" fmla="*/ 654109 h 1134071"/>
                  <a:gd name="connsiteX7" fmla="*/ 1232211 w 1337225"/>
                  <a:gd name="connsiteY7" fmla="*/ 673905 h 1134071"/>
                  <a:gd name="connsiteX8" fmla="*/ 1227483 w 1337225"/>
                  <a:gd name="connsiteY8" fmla="*/ 684968 h 1134071"/>
                  <a:gd name="connsiteX9" fmla="*/ 1225480 w 1337225"/>
                  <a:gd name="connsiteY9" fmla="*/ 694144 h 1134071"/>
                  <a:gd name="connsiteX10" fmla="*/ 1205124 w 1337225"/>
                  <a:gd name="connsiteY10" fmla="*/ 721510 h 1134071"/>
                  <a:gd name="connsiteX11" fmla="*/ 1203587 w 1337225"/>
                  <a:gd name="connsiteY11" fmla="*/ 726145 h 1134071"/>
                  <a:gd name="connsiteX12" fmla="*/ 1193875 w 1337225"/>
                  <a:gd name="connsiteY12" fmla="*/ 759846 h 1134071"/>
                  <a:gd name="connsiteX13" fmla="*/ 1206941 w 1337225"/>
                  <a:gd name="connsiteY13" fmla="*/ 789680 h 1134071"/>
                  <a:gd name="connsiteX14" fmla="*/ 1175756 w 1337225"/>
                  <a:gd name="connsiteY14" fmla="*/ 808709 h 1134071"/>
                  <a:gd name="connsiteX15" fmla="*/ 1134509 w 1337225"/>
                  <a:gd name="connsiteY15" fmla="*/ 818816 h 1134071"/>
                  <a:gd name="connsiteX16" fmla="*/ 1134509 w 1337225"/>
                  <a:gd name="connsiteY16" fmla="*/ 831882 h 1134071"/>
                  <a:gd name="connsiteX17" fmla="*/ 1118043 w 1337225"/>
                  <a:gd name="connsiteY17" fmla="*/ 837751 h 1134071"/>
                  <a:gd name="connsiteX18" fmla="*/ 1101204 w 1337225"/>
                  <a:gd name="connsiteY18" fmla="*/ 847440 h 1134071"/>
                  <a:gd name="connsiteX19" fmla="*/ 1099504 w 1337225"/>
                  <a:gd name="connsiteY19" fmla="*/ 861717 h 1134071"/>
                  <a:gd name="connsiteX20" fmla="*/ 1111708 w 1337225"/>
                  <a:gd name="connsiteY20" fmla="*/ 868960 h 1134071"/>
                  <a:gd name="connsiteX21" fmla="*/ 1111708 w 1337225"/>
                  <a:gd name="connsiteY21" fmla="*/ 877787 h 1134071"/>
                  <a:gd name="connsiteX22" fmla="*/ 1096965 w 1337225"/>
                  <a:gd name="connsiteY22" fmla="*/ 887010 h 1134071"/>
                  <a:gd name="connsiteX23" fmla="*/ 1018221 w 1337225"/>
                  <a:gd name="connsiteY23" fmla="*/ 890387 h 1134071"/>
                  <a:gd name="connsiteX24" fmla="*/ 998821 w 1337225"/>
                  <a:gd name="connsiteY24" fmla="*/ 890387 h 1134071"/>
                  <a:gd name="connsiteX25" fmla="*/ 981166 w 1337225"/>
                  <a:gd name="connsiteY25" fmla="*/ 905130 h 1134071"/>
                  <a:gd name="connsiteX26" fmla="*/ 955431 w 1337225"/>
                  <a:gd name="connsiteY26" fmla="*/ 906015 h 1134071"/>
                  <a:gd name="connsiteX27" fmla="*/ 946581 w 1337225"/>
                  <a:gd name="connsiteY27" fmla="*/ 899680 h 1134071"/>
                  <a:gd name="connsiteX28" fmla="*/ 920123 w 1337225"/>
                  <a:gd name="connsiteY28" fmla="*/ 896326 h 1134071"/>
                  <a:gd name="connsiteX29" fmla="*/ 904496 w 1337225"/>
                  <a:gd name="connsiteY29" fmla="*/ 905549 h 1134071"/>
                  <a:gd name="connsiteX30" fmla="*/ 899884 w 1337225"/>
                  <a:gd name="connsiteY30" fmla="*/ 909671 h 1134071"/>
                  <a:gd name="connsiteX31" fmla="*/ 885561 w 1337225"/>
                  <a:gd name="connsiteY31" fmla="*/ 916914 h 1134071"/>
                  <a:gd name="connsiteX32" fmla="*/ 863645 w 1337225"/>
                  <a:gd name="connsiteY32" fmla="*/ 919896 h 1134071"/>
                  <a:gd name="connsiteX33" fmla="*/ 862853 w 1337225"/>
                  <a:gd name="connsiteY33" fmla="*/ 910603 h 1134071"/>
                  <a:gd name="connsiteX34" fmla="*/ 875452 w 1337225"/>
                  <a:gd name="connsiteY34" fmla="*/ 899284 h 1134071"/>
                  <a:gd name="connsiteX35" fmla="*/ 872495 w 1337225"/>
                  <a:gd name="connsiteY35" fmla="*/ 891249 h 1134071"/>
                  <a:gd name="connsiteX36" fmla="*/ 869863 w 1337225"/>
                  <a:gd name="connsiteY36" fmla="*/ 891598 h 1134071"/>
                  <a:gd name="connsiteX37" fmla="*/ 837979 w 1337225"/>
                  <a:gd name="connsiteY37" fmla="*/ 903453 h 1134071"/>
                  <a:gd name="connsiteX38" fmla="*/ 837979 w 1337225"/>
                  <a:gd name="connsiteY38" fmla="*/ 921596 h 1134071"/>
                  <a:gd name="connsiteX39" fmla="*/ 832040 w 1337225"/>
                  <a:gd name="connsiteY39" fmla="*/ 930423 h 1134071"/>
                  <a:gd name="connsiteX40" fmla="*/ 810147 w 1337225"/>
                  <a:gd name="connsiteY40" fmla="*/ 934592 h 1134071"/>
                  <a:gd name="connsiteX41" fmla="*/ 785343 w 1337225"/>
                  <a:gd name="connsiteY41" fmla="*/ 949823 h 1134071"/>
                  <a:gd name="connsiteX42" fmla="*/ 768481 w 1337225"/>
                  <a:gd name="connsiteY42" fmla="*/ 960327 h 1134071"/>
                  <a:gd name="connsiteX43" fmla="*/ 771369 w 1337225"/>
                  <a:gd name="connsiteY43" fmla="*/ 969574 h 1134071"/>
                  <a:gd name="connsiteX44" fmla="*/ 791212 w 1337225"/>
                  <a:gd name="connsiteY44" fmla="*/ 978005 h 1134071"/>
                  <a:gd name="connsiteX45" fmla="*/ 762542 w 1337225"/>
                  <a:gd name="connsiteY45" fmla="*/ 998197 h 1134071"/>
                  <a:gd name="connsiteX46" fmla="*/ 711607 w 1337225"/>
                  <a:gd name="connsiteY46" fmla="*/ 975489 h 1134071"/>
                  <a:gd name="connsiteX47" fmla="*/ 697237 w 1337225"/>
                  <a:gd name="connsiteY47" fmla="*/ 980566 h 1134071"/>
                  <a:gd name="connsiteX48" fmla="*/ 679606 w 1337225"/>
                  <a:gd name="connsiteY48" fmla="*/ 1000363 h 1134071"/>
                  <a:gd name="connsiteX49" fmla="*/ 650074 w 1337225"/>
                  <a:gd name="connsiteY49" fmla="*/ 1001574 h 1134071"/>
                  <a:gd name="connsiteX50" fmla="*/ 619750 w 1337225"/>
                  <a:gd name="connsiteY50" fmla="*/ 1023956 h 1134071"/>
                  <a:gd name="connsiteX51" fmla="*/ 611319 w 1337225"/>
                  <a:gd name="connsiteY51" fmla="*/ 1037441 h 1134071"/>
                  <a:gd name="connsiteX52" fmla="*/ 596157 w 1337225"/>
                  <a:gd name="connsiteY52" fmla="*/ 1044172 h 1134071"/>
                  <a:gd name="connsiteX53" fmla="*/ 527475 w 1337225"/>
                  <a:gd name="connsiteY53" fmla="*/ 1086210 h 1134071"/>
                  <a:gd name="connsiteX54" fmla="*/ 517390 w 1337225"/>
                  <a:gd name="connsiteY54" fmla="*/ 1116534 h 1134071"/>
                  <a:gd name="connsiteX55" fmla="*/ 505116 w 1337225"/>
                  <a:gd name="connsiteY55" fmla="*/ 1134072 h 1134071"/>
                  <a:gd name="connsiteX56" fmla="*/ 497151 w 1337225"/>
                  <a:gd name="connsiteY56" fmla="*/ 1123288 h 1134071"/>
                  <a:gd name="connsiteX57" fmla="*/ 485436 w 1337225"/>
                  <a:gd name="connsiteY57" fmla="*/ 1092965 h 1134071"/>
                  <a:gd name="connsiteX58" fmla="*/ 463450 w 1337225"/>
                  <a:gd name="connsiteY58" fmla="*/ 1092965 h 1134071"/>
                  <a:gd name="connsiteX59" fmla="*/ 454251 w 1337225"/>
                  <a:gd name="connsiteY59" fmla="*/ 1105634 h 1134071"/>
                  <a:gd name="connsiteX60" fmla="*/ 454251 w 1337225"/>
                  <a:gd name="connsiteY60" fmla="*/ 1070233 h 1134071"/>
                  <a:gd name="connsiteX61" fmla="*/ 442443 w 1337225"/>
                  <a:gd name="connsiteY61" fmla="*/ 1064411 h 1134071"/>
                  <a:gd name="connsiteX62" fmla="*/ 410395 w 1337225"/>
                  <a:gd name="connsiteY62" fmla="*/ 1064411 h 1134071"/>
                  <a:gd name="connsiteX63" fmla="*/ 380095 w 1337225"/>
                  <a:gd name="connsiteY63" fmla="*/ 1063573 h 1134071"/>
                  <a:gd name="connsiteX64" fmla="*/ 380095 w 1337225"/>
                  <a:gd name="connsiteY64" fmla="*/ 1050903 h 1134071"/>
                  <a:gd name="connsiteX65" fmla="*/ 383472 w 1337225"/>
                  <a:gd name="connsiteY65" fmla="*/ 1035671 h 1134071"/>
                  <a:gd name="connsiteX66" fmla="*/ 379699 w 1337225"/>
                  <a:gd name="connsiteY66" fmla="*/ 1018040 h 1134071"/>
                  <a:gd name="connsiteX67" fmla="*/ 358994 w 1337225"/>
                  <a:gd name="connsiteY67" fmla="*/ 991862 h 1134071"/>
                  <a:gd name="connsiteX68" fmla="*/ 350633 w 1337225"/>
                  <a:gd name="connsiteY68" fmla="*/ 966662 h 1134071"/>
                  <a:gd name="connsiteX69" fmla="*/ 350633 w 1337225"/>
                  <a:gd name="connsiteY69" fmla="*/ 935453 h 1134071"/>
                  <a:gd name="connsiteX70" fmla="*/ 325293 w 1337225"/>
                  <a:gd name="connsiteY70" fmla="*/ 895907 h 1134071"/>
                  <a:gd name="connsiteX71" fmla="*/ 294154 w 1337225"/>
                  <a:gd name="connsiteY71" fmla="*/ 888361 h 1134071"/>
                  <a:gd name="connsiteX72" fmla="*/ 263015 w 1337225"/>
                  <a:gd name="connsiteY72" fmla="*/ 897514 h 1134071"/>
                  <a:gd name="connsiteX73" fmla="*/ 227940 w 1337225"/>
                  <a:gd name="connsiteY73" fmla="*/ 888361 h 1134071"/>
                  <a:gd name="connsiteX74" fmla="*/ 216249 w 1337225"/>
                  <a:gd name="connsiteY74" fmla="*/ 875691 h 1134071"/>
                  <a:gd name="connsiteX75" fmla="*/ 155205 w 1337225"/>
                  <a:gd name="connsiteY75" fmla="*/ 866375 h 1134071"/>
                  <a:gd name="connsiteX76" fmla="*/ 128235 w 1337225"/>
                  <a:gd name="connsiteY76" fmla="*/ 857944 h 1134071"/>
                  <a:gd name="connsiteX77" fmla="*/ 107135 w 1337225"/>
                  <a:gd name="connsiteY77" fmla="*/ 853728 h 1134071"/>
                  <a:gd name="connsiteX78" fmla="*/ 94535 w 1337225"/>
                  <a:gd name="connsiteY78" fmla="*/ 857944 h 1134071"/>
                  <a:gd name="connsiteX79" fmla="*/ 69218 w 1337225"/>
                  <a:gd name="connsiteY79" fmla="*/ 862206 h 1134071"/>
                  <a:gd name="connsiteX80" fmla="*/ 31325 w 1337225"/>
                  <a:gd name="connsiteY80" fmla="*/ 859644 h 1134071"/>
                  <a:gd name="connsiteX81" fmla="*/ 0 w 1337225"/>
                  <a:gd name="connsiteY81" fmla="*/ 856570 h 1134071"/>
                  <a:gd name="connsiteX82" fmla="*/ 2702 w 1337225"/>
                  <a:gd name="connsiteY82" fmla="*/ 854334 h 1134071"/>
                  <a:gd name="connsiteX83" fmla="*/ 35913 w 1337225"/>
                  <a:gd name="connsiteY83" fmla="*/ 826083 h 1134071"/>
                  <a:gd name="connsiteX84" fmla="*/ 38941 w 1337225"/>
                  <a:gd name="connsiteY84" fmla="*/ 823451 h 1134071"/>
                  <a:gd name="connsiteX85" fmla="*/ 44065 w 1337225"/>
                  <a:gd name="connsiteY85" fmla="*/ 818933 h 1134071"/>
                  <a:gd name="connsiteX86" fmla="*/ 47023 w 1337225"/>
                  <a:gd name="connsiteY86" fmla="*/ 816301 h 1134071"/>
                  <a:gd name="connsiteX87" fmla="*/ 53567 w 1337225"/>
                  <a:gd name="connsiteY87" fmla="*/ 810432 h 1134071"/>
                  <a:gd name="connsiteX88" fmla="*/ 54103 w 1337225"/>
                  <a:gd name="connsiteY88" fmla="*/ 809920 h 1134071"/>
                  <a:gd name="connsiteX89" fmla="*/ 85242 w 1337225"/>
                  <a:gd name="connsiteY89" fmla="*/ 789215 h 1134071"/>
                  <a:gd name="connsiteX90" fmla="*/ 98750 w 1337225"/>
                  <a:gd name="connsiteY90" fmla="*/ 775404 h 1134071"/>
                  <a:gd name="connsiteX91" fmla="*/ 102919 w 1337225"/>
                  <a:gd name="connsiteY91" fmla="*/ 757750 h 1134071"/>
                  <a:gd name="connsiteX92" fmla="*/ 118943 w 1337225"/>
                  <a:gd name="connsiteY92" fmla="*/ 750134 h 1134071"/>
                  <a:gd name="connsiteX93" fmla="*/ 115519 w 1337225"/>
                  <a:gd name="connsiteY93" fmla="*/ 728241 h 1134071"/>
                  <a:gd name="connsiteX94" fmla="*/ 131613 w 1337225"/>
                  <a:gd name="connsiteY94" fmla="*/ 701271 h 1134071"/>
                  <a:gd name="connsiteX95" fmla="*/ 153109 w 1337225"/>
                  <a:gd name="connsiteY95" fmla="*/ 694540 h 1134071"/>
                  <a:gd name="connsiteX96" fmla="*/ 153459 w 1337225"/>
                  <a:gd name="connsiteY96" fmla="*/ 673509 h 1134071"/>
                  <a:gd name="connsiteX97" fmla="*/ 159374 w 1337225"/>
                  <a:gd name="connsiteY97" fmla="*/ 635570 h 1134071"/>
                  <a:gd name="connsiteX98" fmla="*/ 194752 w 1337225"/>
                  <a:gd name="connsiteY98" fmla="*/ 623762 h 1134071"/>
                  <a:gd name="connsiteX99" fmla="*/ 206560 w 1337225"/>
                  <a:gd name="connsiteY99" fmla="*/ 602265 h 1134071"/>
                  <a:gd name="connsiteX100" fmla="*/ 204464 w 1337225"/>
                  <a:gd name="connsiteY100" fmla="*/ 585030 h 1134071"/>
                  <a:gd name="connsiteX101" fmla="*/ 201087 w 1337225"/>
                  <a:gd name="connsiteY101" fmla="*/ 561833 h 1134071"/>
                  <a:gd name="connsiteX102" fmla="*/ 216226 w 1337225"/>
                  <a:gd name="connsiteY102" fmla="*/ 546252 h 1134071"/>
                  <a:gd name="connsiteX103" fmla="*/ 216249 w 1337225"/>
                  <a:gd name="connsiteY103" fmla="*/ 546252 h 1134071"/>
                  <a:gd name="connsiteX104" fmla="*/ 219766 w 1337225"/>
                  <a:gd name="connsiteY104" fmla="*/ 542106 h 1134071"/>
                  <a:gd name="connsiteX105" fmla="*/ 220301 w 1337225"/>
                  <a:gd name="connsiteY105" fmla="*/ 541128 h 1134071"/>
                  <a:gd name="connsiteX106" fmla="*/ 220558 w 1337225"/>
                  <a:gd name="connsiteY106" fmla="*/ 540593 h 1134071"/>
                  <a:gd name="connsiteX107" fmla="*/ 221256 w 1337225"/>
                  <a:gd name="connsiteY107" fmla="*/ 538357 h 1134071"/>
                  <a:gd name="connsiteX108" fmla="*/ 222421 w 1337225"/>
                  <a:gd name="connsiteY108" fmla="*/ 523870 h 1134071"/>
                  <a:gd name="connsiteX109" fmla="*/ 222654 w 1337225"/>
                  <a:gd name="connsiteY109" fmla="*/ 522613 h 1134071"/>
                  <a:gd name="connsiteX110" fmla="*/ 222980 w 1337225"/>
                  <a:gd name="connsiteY110" fmla="*/ 521378 h 1134071"/>
                  <a:gd name="connsiteX111" fmla="*/ 223609 w 1337225"/>
                  <a:gd name="connsiteY111" fmla="*/ 519818 h 1134071"/>
                  <a:gd name="connsiteX112" fmla="*/ 223609 w 1337225"/>
                  <a:gd name="connsiteY112" fmla="*/ 519771 h 1134071"/>
                  <a:gd name="connsiteX113" fmla="*/ 225053 w 1337225"/>
                  <a:gd name="connsiteY113" fmla="*/ 517652 h 1134071"/>
                  <a:gd name="connsiteX114" fmla="*/ 225681 w 1337225"/>
                  <a:gd name="connsiteY114" fmla="*/ 516976 h 1134071"/>
                  <a:gd name="connsiteX115" fmla="*/ 226333 w 1337225"/>
                  <a:gd name="connsiteY115" fmla="*/ 516324 h 1134071"/>
                  <a:gd name="connsiteX116" fmla="*/ 232808 w 1337225"/>
                  <a:gd name="connsiteY116" fmla="*/ 511899 h 1134071"/>
                  <a:gd name="connsiteX117" fmla="*/ 234252 w 1337225"/>
                  <a:gd name="connsiteY117" fmla="*/ 511130 h 1134071"/>
                  <a:gd name="connsiteX118" fmla="*/ 238747 w 1337225"/>
                  <a:gd name="connsiteY118" fmla="*/ 508918 h 1134071"/>
                  <a:gd name="connsiteX119" fmla="*/ 241612 w 1337225"/>
                  <a:gd name="connsiteY119" fmla="*/ 507497 h 1134071"/>
                  <a:gd name="connsiteX120" fmla="*/ 244220 w 1337225"/>
                  <a:gd name="connsiteY120" fmla="*/ 506030 h 1134071"/>
                  <a:gd name="connsiteX121" fmla="*/ 247388 w 1337225"/>
                  <a:gd name="connsiteY121" fmla="*/ 503748 h 1134071"/>
                  <a:gd name="connsiteX122" fmla="*/ 248203 w 1337225"/>
                  <a:gd name="connsiteY122" fmla="*/ 502956 h 1134071"/>
                  <a:gd name="connsiteX123" fmla="*/ 248902 w 1337225"/>
                  <a:gd name="connsiteY123" fmla="*/ 502117 h 1134071"/>
                  <a:gd name="connsiteX124" fmla="*/ 249670 w 1337225"/>
                  <a:gd name="connsiteY124" fmla="*/ 501186 h 1134071"/>
                  <a:gd name="connsiteX125" fmla="*/ 250346 w 1337225"/>
                  <a:gd name="connsiteY125" fmla="*/ 500161 h 1134071"/>
                  <a:gd name="connsiteX126" fmla="*/ 250509 w 1337225"/>
                  <a:gd name="connsiteY126" fmla="*/ 499951 h 1134071"/>
                  <a:gd name="connsiteX127" fmla="*/ 250672 w 1337225"/>
                  <a:gd name="connsiteY127" fmla="*/ 499765 h 1134071"/>
                  <a:gd name="connsiteX128" fmla="*/ 250881 w 1337225"/>
                  <a:gd name="connsiteY128" fmla="*/ 499392 h 1134071"/>
                  <a:gd name="connsiteX129" fmla="*/ 251277 w 1337225"/>
                  <a:gd name="connsiteY129" fmla="*/ 498624 h 1134071"/>
                  <a:gd name="connsiteX130" fmla="*/ 251464 w 1337225"/>
                  <a:gd name="connsiteY130" fmla="*/ 498344 h 1134071"/>
                  <a:gd name="connsiteX131" fmla="*/ 251859 w 1337225"/>
                  <a:gd name="connsiteY131" fmla="*/ 497529 h 1134071"/>
                  <a:gd name="connsiteX132" fmla="*/ 252651 w 1337225"/>
                  <a:gd name="connsiteY132" fmla="*/ 495852 h 1134071"/>
                  <a:gd name="connsiteX133" fmla="*/ 252931 w 1337225"/>
                  <a:gd name="connsiteY133" fmla="*/ 495130 h 1134071"/>
                  <a:gd name="connsiteX134" fmla="*/ 253117 w 1337225"/>
                  <a:gd name="connsiteY134" fmla="*/ 494734 h 1134071"/>
                  <a:gd name="connsiteX135" fmla="*/ 253117 w 1337225"/>
                  <a:gd name="connsiteY135" fmla="*/ 494664 h 1134071"/>
                  <a:gd name="connsiteX136" fmla="*/ 253536 w 1337225"/>
                  <a:gd name="connsiteY136" fmla="*/ 493500 h 1134071"/>
                  <a:gd name="connsiteX137" fmla="*/ 256285 w 1337225"/>
                  <a:gd name="connsiteY137" fmla="*/ 484347 h 1134071"/>
                  <a:gd name="connsiteX138" fmla="*/ 257985 w 1337225"/>
                  <a:gd name="connsiteY138" fmla="*/ 480015 h 1134071"/>
                  <a:gd name="connsiteX139" fmla="*/ 258916 w 1337225"/>
                  <a:gd name="connsiteY139" fmla="*/ 477989 h 1134071"/>
                  <a:gd name="connsiteX140" fmla="*/ 259405 w 1337225"/>
                  <a:gd name="connsiteY140" fmla="*/ 476941 h 1134071"/>
                  <a:gd name="connsiteX141" fmla="*/ 259405 w 1337225"/>
                  <a:gd name="connsiteY141" fmla="*/ 476894 h 1134071"/>
                  <a:gd name="connsiteX142" fmla="*/ 260593 w 1337225"/>
                  <a:gd name="connsiteY142" fmla="*/ 474565 h 1134071"/>
                  <a:gd name="connsiteX143" fmla="*/ 269513 w 1337225"/>
                  <a:gd name="connsiteY143" fmla="*/ 460987 h 1134071"/>
                  <a:gd name="connsiteX144" fmla="*/ 270189 w 1337225"/>
                  <a:gd name="connsiteY144" fmla="*/ 460358 h 1134071"/>
                  <a:gd name="connsiteX145" fmla="*/ 271866 w 1337225"/>
                  <a:gd name="connsiteY145" fmla="*/ 459147 h 1134071"/>
                  <a:gd name="connsiteX146" fmla="*/ 274102 w 1337225"/>
                  <a:gd name="connsiteY146" fmla="*/ 458145 h 1134071"/>
                  <a:gd name="connsiteX147" fmla="*/ 274940 w 1337225"/>
                  <a:gd name="connsiteY147" fmla="*/ 457866 h 1134071"/>
                  <a:gd name="connsiteX148" fmla="*/ 288635 w 1337225"/>
                  <a:gd name="connsiteY148" fmla="*/ 455304 h 1134071"/>
                  <a:gd name="connsiteX149" fmla="*/ 290358 w 1337225"/>
                  <a:gd name="connsiteY149" fmla="*/ 455095 h 1134071"/>
                  <a:gd name="connsiteX150" fmla="*/ 291872 w 1337225"/>
                  <a:gd name="connsiteY150" fmla="*/ 454885 h 1134071"/>
                  <a:gd name="connsiteX151" fmla="*/ 294504 w 1337225"/>
                  <a:gd name="connsiteY151" fmla="*/ 454512 h 1134071"/>
                  <a:gd name="connsiteX152" fmla="*/ 301724 w 1337225"/>
                  <a:gd name="connsiteY152" fmla="*/ 453208 h 1134071"/>
                  <a:gd name="connsiteX153" fmla="*/ 307593 w 1337225"/>
                  <a:gd name="connsiteY153" fmla="*/ 451694 h 1134071"/>
                  <a:gd name="connsiteX154" fmla="*/ 309759 w 1337225"/>
                  <a:gd name="connsiteY154" fmla="*/ 451135 h 1134071"/>
                  <a:gd name="connsiteX155" fmla="*/ 311995 w 1337225"/>
                  <a:gd name="connsiteY155" fmla="*/ 450576 h 1134071"/>
                  <a:gd name="connsiteX156" fmla="*/ 316373 w 1337225"/>
                  <a:gd name="connsiteY156" fmla="*/ 449482 h 1134071"/>
                  <a:gd name="connsiteX157" fmla="*/ 318562 w 1337225"/>
                  <a:gd name="connsiteY157" fmla="*/ 448923 h 1134071"/>
                  <a:gd name="connsiteX158" fmla="*/ 321940 w 1337225"/>
                  <a:gd name="connsiteY158" fmla="*/ 448108 h 1134071"/>
                  <a:gd name="connsiteX159" fmla="*/ 324991 w 1337225"/>
                  <a:gd name="connsiteY159" fmla="*/ 447362 h 1134071"/>
                  <a:gd name="connsiteX160" fmla="*/ 327646 w 1337225"/>
                  <a:gd name="connsiteY160" fmla="*/ 446757 h 1134071"/>
                  <a:gd name="connsiteX161" fmla="*/ 328461 w 1337225"/>
                  <a:gd name="connsiteY161" fmla="*/ 446570 h 1134071"/>
                  <a:gd name="connsiteX162" fmla="*/ 329811 w 1337225"/>
                  <a:gd name="connsiteY162" fmla="*/ 446291 h 1134071"/>
                  <a:gd name="connsiteX163" fmla="*/ 332024 w 1337225"/>
                  <a:gd name="connsiteY163" fmla="*/ 445988 h 1134071"/>
                  <a:gd name="connsiteX164" fmla="*/ 351867 w 1337225"/>
                  <a:gd name="connsiteY164" fmla="*/ 439700 h 1134071"/>
                  <a:gd name="connsiteX165" fmla="*/ 374645 w 1337225"/>
                  <a:gd name="connsiteY165" fmla="*/ 445988 h 1134071"/>
                  <a:gd name="connsiteX166" fmla="*/ 385824 w 1337225"/>
                  <a:gd name="connsiteY166" fmla="*/ 443449 h 1134071"/>
                  <a:gd name="connsiteX167" fmla="*/ 386500 w 1337225"/>
                  <a:gd name="connsiteY167" fmla="*/ 442681 h 1134071"/>
                  <a:gd name="connsiteX168" fmla="*/ 387268 w 1337225"/>
                  <a:gd name="connsiteY168" fmla="*/ 441819 h 1134071"/>
                  <a:gd name="connsiteX169" fmla="*/ 387897 w 1337225"/>
                  <a:gd name="connsiteY169" fmla="*/ 441167 h 1134071"/>
                  <a:gd name="connsiteX170" fmla="*/ 389062 w 1337225"/>
                  <a:gd name="connsiteY170" fmla="*/ 440166 h 1134071"/>
                  <a:gd name="connsiteX171" fmla="*/ 391647 w 1337225"/>
                  <a:gd name="connsiteY171" fmla="*/ 438256 h 1134071"/>
                  <a:gd name="connsiteX172" fmla="*/ 392858 w 1337225"/>
                  <a:gd name="connsiteY172" fmla="*/ 437487 h 1134071"/>
                  <a:gd name="connsiteX173" fmla="*/ 395396 w 1337225"/>
                  <a:gd name="connsiteY173" fmla="*/ 435904 h 1134071"/>
                  <a:gd name="connsiteX174" fmla="*/ 398121 w 1337225"/>
                  <a:gd name="connsiteY174" fmla="*/ 434343 h 1134071"/>
                  <a:gd name="connsiteX175" fmla="*/ 400800 w 1337225"/>
                  <a:gd name="connsiteY175" fmla="*/ 432782 h 1134071"/>
                  <a:gd name="connsiteX176" fmla="*/ 405784 w 1337225"/>
                  <a:gd name="connsiteY176" fmla="*/ 430011 h 1134071"/>
                  <a:gd name="connsiteX177" fmla="*/ 414238 w 1337225"/>
                  <a:gd name="connsiteY177" fmla="*/ 426238 h 1134071"/>
                  <a:gd name="connsiteX178" fmla="*/ 416101 w 1337225"/>
                  <a:gd name="connsiteY178" fmla="*/ 425772 h 1134071"/>
                  <a:gd name="connsiteX179" fmla="*/ 416125 w 1337225"/>
                  <a:gd name="connsiteY179" fmla="*/ 425772 h 1134071"/>
                  <a:gd name="connsiteX180" fmla="*/ 419269 w 1337225"/>
                  <a:gd name="connsiteY180" fmla="*/ 425213 h 1134071"/>
                  <a:gd name="connsiteX181" fmla="*/ 421808 w 1337225"/>
                  <a:gd name="connsiteY181" fmla="*/ 424887 h 1134071"/>
                  <a:gd name="connsiteX182" fmla="*/ 445820 w 1337225"/>
                  <a:gd name="connsiteY182" fmla="*/ 424887 h 1134071"/>
                  <a:gd name="connsiteX183" fmla="*/ 446239 w 1337225"/>
                  <a:gd name="connsiteY183" fmla="*/ 425027 h 1134071"/>
                  <a:gd name="connsiteX184" fmla="*/ 447287 w 1337225"/>
                  <a:gd name="connsiteY184" fmla="*/ 425306 h 1134071"/>
                  <a:gd name="connsiteX185" fmla="*/ 447543 w 1337225"/>
                  <a:gd name="connsiteY185" fmla="*/ 425376 h 1134071"/>
                  <a:gd name="connsiteX186" fmla="*/ 449360 w 1337225"/>
                  <a:gd name="connsiteY186" fmla="*/ 425586 h 1134071"/>
                  <a:gd name="connsiteX187" fmla="*/ 455951 w 1337225"/>
                  <a:gd name="connsiteY187" fmla="*/ 425306 h 1134071"/>
                  <a:gd name="connsiteX188" fmla="*/ 457605 w 1337225"/>
                  <a:gd name="connsiteY188" fmla="*/ 425027 h 1134071"/>
                  <a:gd name="connsiteX189" fmla="*/ 457651 w 1337225"/>
                  <a:gd name="connsiteY189" fmla="*/ 425027 h 1134071"/>
                  <a:gd name="connsiteX190" fmla="*/ 464335 w 1337225"/>
                  <a:gd name="connsiteY190" fmla="*/ 422884 h 1134071"/>
                  <a:gd name="connsiteX191" fmla="*/ 465477 w 1337225"/>
                  <a:gd name="connsiteY191" fmla="*/ 422372 h 1134071"/>
                  <a:gd name="connsiteX192" fmla="*/ 469156 w 1337225"/>
                  <a:gd name="connsiteY192" fmla="*/ 421580 h 1134071"/>
                  <a:gd name="connsiteX193" fmla="*/ 469203 w 1337225"/>
                  <a:gd name="connsiteY193" fmla="*/ 421580 h 1134071"/>
                  <a:gd name="connsiteX194" fmla="*/ 474164 w 1337225"/>
                  <a:gd name="connsiteY194" fmla="*/ 421766 h 1134071"/>
                  <a:gd name="connsiteX195" fmla="*/ 474513 w 1337225"/>
                  <a:gd name="connsiteY195" fmla="*/ 421836 h 1134071"/>
                  <a:gd name="connsiteX196" fmla="*/ 476400 w 1337225"/>
                  <a:gd name="connsiteY196" fmla="*/ 422186 h 1134071"/>
                  <a:gd name="connsiteX197" fmla="*/ 479753 w 1337225"/>
                  <a:gd name="connsiteY197" fmla="*/ 423164 h 1134071"/>
                  <a:gd name="connsiteX198" fmla="*/ 484551 w 1337225"/>
                  <a:gd name="connsiteY198" fmla="*/ 424887 h 1134071"/>
                  <a:gd name="connsiteX199" fmla="*/ 485436 w 1337225"/>
                  <a:gd name="connsiteY199" fmla="*/ 425213 h 1134071"/>
                  <a:gd name="connsiteX200" fmla="*/ 487183 w 1337225"/>
                  <a:gd name="connsiteY200" fmla="*/ 425935 h 1134071"/>
                  <a:gd name="connsiteX201" fmla="*/ 497058 w 1337225"/>
                  <a:gd name="connsiteY201" fmla="*/ 430081 h 1134071"/>
                  <a:gd name="connsiteX202" fmla="*/ 506444 w 1337225"/>
                  <a:gd name="connsiteY202" fmla="*/ 434390 h 1134071"/>
                  <a:gd name="connsiteX203" fmla="*/ 507748 w 1337225"/>
                  <a:gd name="connsiteY203" fmla="*/ 435088 h 1134071"/>
                  <a:gd name="connsiteX204" fmla="*/ 509099 w 1337225"/>
                  <a:gd name="connsiteY204" fmla="*/ 435507 h 1134071"/>
                  <a:gd name="connsiteX205" fmla="*/ 511102 w 1337225"/>
                  <a:gd name="connsiteY205" fmla="*/ 435601 h 1134071"/>
                  <a:gd name="connsiteX206" fmla="*/ 511731 w 1337225"/>
                  <a:gd name="connsiteY206" fmla="*/ 435577 h 1134071"/>
                  <a:gd name="connsiteX207" fmla="*/ 513035 w 1337225"/>
                  <a:gd name="connsiteY207" fmla="*/ 435345 h 1134071"/>
                  <a:gd name="connsiteX208" fmla="*/ 518042 w 1337225"/>
                  <a:gd name="connsiteY208" fmla="*/ 433784 h 1134071"/>
                  <a:gd name="connsiteX209" fmla="*/ 521769 w 1337225"/>
                  <a:gd name="connsiteY209" fmla="*/ 432107 h 1134071"/>
                  <a:gd name="connsiteX210" fmla="*/ 521792 w 1337225"/>
                  <a:gd name="connsiteY210" fmla="*/ 432107 h 1134071"/>
                  <a:gd name="connsiteX211" fmla="*/ 523655 w 1337225"/>
                  <a:gd name="connsiteY211" fmla="*/ 431176 h 1134071"/>
                  <a:gd name="connsiteX212" fmla="*/ 524587 w 1337225"/>
                  <a:gd name="connsiteY212" fmla="*/ 430733 h 1134071"/>
                  <a:gd name="connsiteX213" fmla="*/ 526380 w 1337225"/>
                  <a:gd name="connsiteY213" fmla="*/ 429755 h 1134071"/>
                  <a:gd name="connsiteX214" fmla="*/ 526380 w 1337225"/>
                  <a:gd name="connsiteY214" fmla="*/ 429755 h 1134071"/>
                  <a:gd name="connsiteX215" fmla="*/ 529711 w 1337225"/>
                  <a:gd name="connsiteY215" fmla="*/ 427915 h 1134071"/>
                  <a:gd name="connsiteX216" fmla="*/ 535487 w 1337225"/>
                  <a:gd name="connsiteY216" fmla="*/ 424887 h 1134071"/>
                  <a:gd name="connsiteX217" fmla="*/ 547039 w 1337225"/>
                  <a:gd name="connsiteY217" fmla="*/ 417528 h 1134071"/>
                  <a:gd name="connsiteX218" fmla="*/ 551394 w 1337225"/>
                  <a:gd name="connsiteY218" fmla="*/ 414383 h 1134071"/>
                  <a:gd name="connsiteX219" fmla="*/ 552861 w 1337225"/>
                  <a:gd name="connsiteY219" fmla="*/ 413335 h 1134071"/>
                  <a:gd name="connsiteX220" fmla="*/ 554282 w 1337225"/>
                  <a:gd name="connsiteY220" fmla="*/ 412287 h 1134071"/>
                  <a:gd name="connsiteX221" fmla="*/ 558264 w 1337225"/>
                  <a:gd name="connsiteY221" fmla="*/ 409399 h 1134071"/>
                  <a:gd name="connsiteX222" fmla="*/ 559615 w 1337225"/>
                  <a:gd name="connsiteY222" fmla="*/ 408398 h 1134071"/>
                  <a:gd name="connsiteX223" fmla="*/ 562131 w 1337225"/>
                  <a:gd name="connsiteY223" fmla="*/ 406465 h 1134071"/>
                  <a:gd name="connsiteX224" fmla="*/ 568954 w 1337225"/>
                  <a:gd name="connsiteY224" fmla="*/ 400456 h 1134071"/>
                  <a:gd name="connsiteX225" fmla="*/ 570515 w 1337225"/>
                  <a:gd name="connsiteY225" fmla="*/ 398802 h 1134071"/>
                  <a:gd name="connsiteX226" fmla="*/ 573426 w 1337225"/>
                  <a:gd name="connsiteY226" fmla="*/ 395448 h 1134071"/>
                  <a:gd name="connsiteX227" fmla="*/ 571726 w 1337225"/>
                  <a:gd name="connsiteY227" fmla="*/ 382429 h 1134071"/>
                  <a:gd name="connsiteX228" fmla="*/ 570608 w 1337225"/>
                  <a:gd name="connsiteY228" fmla="*/ 378074 h 1134071"/>
                  <a:gd name="connsiteX229" fmla="*/ 567930 w 1337225"/>
                  <a:gd name="connsiteY229" fmla="*/ 368968 h 1134071"/>
                  <a:gd name="connsiteX230" fmla="*/ 567348 w 1337225"/>
                  <a:gd name="connsiteY230" fmla="*/ 366522 h 1134071"/>
                  <a:gd name="connsiteX231" fmla="*/ 567184 w 1337225"/>
                  <a:gd name="connsiteY231" fmla="*/ 365567 h 1134071"/>
                  <a:gd name="connsiteX232" fmla="*/ 567138 w 1337225"/>
                  <a:gd name="connsiteY232" fmla="*/ 365148 h 1134071"/>
                  <a:gd name="connsiteX233" fmla="*/ 567091 w 1337225"/>
                  <a:gd name="connsiteY233" fmla="*/ 364705 h 1134071"/>
                  <a:gd name="connsiteX234" fmla="*/ 573030 w 1337225"/>
                  <a:gd name="connsiteY234" fmla="*/ 352501 h 1134071"/>
                  <a:gd name="connsiteX235" fmla="*/ 573193 w 1337225"/>
                  <a:gd name="connsiteY235" fmla="*/ 352036 h 1134071"/>
                  <a:gd name="connsiteX236" fmla="*/ 573356 w 1337225"/>
                  <a:gd name="connsiteY236" fmla="*/ 348589 h 1134071"/>
                  <a:gd name="connsiteX237" fmla="*/ 573263 w 1337225"/>
                  <a:gd name="connsiteY237" fmla="*/ 347750 h 1134071"/>
                  <a:gd name="connsiteX238" fmla="*/ 573054 w 1337225"/>
                  <a:gd name="connsiteY238" fmla="*/ 346376 h 1134071"/>
                  <a:gd name="connsiteX239" fmla="*/ 572774 w 1337225"/>
                  <a:gd name="connsiteY239" fmla="*/ 345188 h 1134071"/>
                  <a:gd name="connsiteX240" fmla="*/ 572262 w 1337225"/>
                  <a:gd name="connsiteY240" fmla="*/ 343395 h 1134071"/>
                  <a:gd name="connsiteX241" fmla="*/ 571586 w 1337225"/>
                  <a:gd name="connsiteY241" fmla="*/ 341765 h 1134071"/>
                  <a:gd name="connsiteX242" fmla="*/ 571586 w 1337225"/>
                  <a:gd name="connsiteY242" fmla="*/ 341718 h 1134071"/>
                  <a:gd name="connsiteX243" fmla="*/ 570771 w 1337225"/>
                  <a:gd name="connsiteY243" fmla="*/ 340297 h 1134071"/>
                  <a:gd name="connsiteX244" fmla="*/ 570771 w 1337225"/>
                  <a:gd name="connsiteY244" fmla="*/ 340297 h 1134071"/>
                  <a:gd name="connsiteX245" fmla="*/ 569840 w 1337225"/>
                  <a:gd name="connsiteY245" fmla="*/ 339156 h 1134071"/>
                  <a:gd name="connsiteX246" fmla="*/ 569187 w 1337225"/>
                  <a:gd name="connsiteY246" fmla="*/ 338597 h 1134071"/>
                  <a:gd name="connsiteX247" fmla="*/ 568559 w 1337225"/>
                  <a:gd name="connsiteY247" fmla="*/ 338271 h 1134071"/>
                  <a:gd name="connsiteX248" fmla="*/ 568512 w 1337225"/>
                  <a:gd name="connsiteY248" fmla="*/ 338271 h 1134071"/>
                  <a:gd name="connsiteX249" fmla="*/ 567487 w 1337225"/>
                  <a:gd name="connsiteY249" fmla="*/ 337852 h 1134071"/>
                  <a:gd name="connsiteX250" fmla="*/ 566346 w 1337225"/>
                  <a:gd name="connsiteY250" fmla="*/ 337526 h 1134071"/>
                  <a:gd name="connsiteX251" fmla="*/ 563877 w 1337225"/>
                  <a:gd name="connsiteY251" fmla="*/ 336944 h 1134071"/>
                  <a:gd name="connsiteX252" fmla="*/ 562946 w 1337225"/>
                  <a:gd name="connsiteY252" fmla="*/ 336711 h 1134071"/>
                  <a:gd name="connsiteX253" fmla="*/ 554887 w 1337225"/>
                  <a:gd name="connsiteY253" fmla="*/ 332309 h 1134071"/>
                  <a:gd name="connsiteX254" fmla="*/ 555307 w 1337225"/>
                  <a:gd name="connsiteY254" fmla="*/ 320804 h 1134071"/>
                  <a:gd name="connsiteX255" fmla="*/ 556401 w 1337225"/>
                  <a:gd name="connsiteY255" fmla="*/ 319057 h 1134071"/>
                  <a:gd name="connsiteX256" fmla="*/ 559522 w 1337225"/>
                  <a:gd name="connsiteY256" fmla="*/ 313770 h 1134071"/>
                  <a:gd name="connsiteX257" fmla="*/ 561898 w 1337225"/>
                  <a:gd name="connsiteY257" fmla="*/ 310067 h 1134071"/>
                  <a:gd name="connsiteX258" fmla="*/ 564157 w 1337225"/>
                  <a:gd name="connsiteY258" fmla="*/ 307505 h 1134071"/>
                  <a:gd name="connsiteX259" fmla="*/ 574684 w 1337225"/>
                  <a:gd name="connsiteY259" fmla="*/ 297490 h 1134071"/>
                  <a:gd name="connsiteX260" fmla="*/ 575406 w 1337225"/>
                  <a:gd name="connsiteY260" fmla="*/ 296768 h 1134071"/>
                  <a:gd name="connsiteX261" fmla="*/ 577199 w 1337225"/>
                  <a:gd name="connsiteY261" fmla="*/ 294835 h 1134071"/>
                  <a:gd name="connsiteX262" fmla="*/ 577944 w 1337225"/>
                  <a:gd name="connsiteY262" fmla="*/ 293973 h 1134071"/>
                  <a:gd name="connsiteX263" fmla="*/ 578737 w 1337225"/>
                  <a:gd name="connsiteY263" fmla="*/ 293158 h 1134071"/>
                  <a:gd name="connsiteX264" fmla="*/ 580530 w 1337225"/>
                  <a:gd name="connsiteY264" fmla="*/ 291668 h 1134071"/>
                  <a:gd name="connsiteX265" fmla="*/ 581531 w 1337225"/>
                  <a:gd name="connsiteY265" fmla="*/ 290992 h 1134071"/>
                  <a:gd name="connsiteX266" fmla="*/ 583534 w 1337225"/>
                  <a:gd name="connsiteY266" fmla="*/ 289711 h 1134071"/>
                  <a:gd name="connsiteX267" fmla="*/ 583557 w 1337225"/>
                  <a:gd name="connsiteY267" fmla="*/ 289711 h 1134071"/>
                  <a:gd name="connsiteX268" fmla="*/ 588681 w 1337225"/>
                  <a:gd name="connsiteY268" fmla="*/ 286870 h 1134071"/>
                  <a:gd name="connsiteX269" fmla="*/ 588728 w 1337225"/>
                  <a:gd name="connsiteY269" fmla="*/ 286870 h 1134071"/>
                  <a:gd name="connsiteX270" fmla="*/ 589706 w 1337225"/>
                  <a:gd name="connsiteY270" fmla="*/ 286311 h 1134071"/>
                  <a:gd name="connsiteX271" fmla="*/ 591103 w 1337225"/>
                  <a:gd name="connsiteY271" fmla="*/ 285496 h 1134071"/>
                  <a:gd name="connsiteX272" fmla="*/ 592361 w 1337225"/>
                  <a:gd name="connsiteY272" fmla="*/ 284727 h 1134071"/>
                  <a:gd name="connsiteX273" fmla="*/ 593037 w 1337225"/>
                  <a:gd name="connsiteY273" fmla="*/ 284052 h 1134071"/>
                  <a:gd name="connsiteX274" fmla="*/ 593782 w 1337225"/>
                  <a:gd name="connsiteY274" fmla="*/ 282352 h 1134071"/>
                  <a:gd name="connsiteX275" fmla="*/ 593270 w 1337225"/>
                  <a:gd name="connsiteY275" fmla="*/ 277647 h 1134071"/>
                  <a:gd name="connsiteX276" fmla="*/ 592920 w 1337225"/>
                  <a:gd name="connsiteY276" fmla="*/ 276645 h 1134071"/>
                  <a:gd name="connsiteX277" fmla="*/ 592920 w 1337225"/>
                  <a:gd name="connsiteY277" fmla="*/ 276599 h 1134071"/>
                  <a:gd name="connsiteX278" fmla="*/ 592128 w 1337225"/>
                  <a:gd name="connsiteY278" fmla="*/ 274526 h 1134071"/>
                  <a:gd name="connsiteX279" fmla="*/ 590428 w 1337225"/>
                  <a:gd name="connsiteY279" fmla="*/ 270916 h 1134071"/>
                  <a:gd name="connsiteX280" fmla="*/ 588938 w 1337225"/>
                  <a:gd name="connsiteY280" fmla="*/ 268005 h 1134071"/>
                  <a:gd name="connsiteX281" fmla="*/ 587819 w 1337225"/>
                  <a:gd name="connsiteY281" fmla="*/ 265909 h 1134071"/>
                  <a:gd name="connsiteX282" fmla="*/ 587307 w 1337225"/>
                  <a:gd name="connsiteY282" fmla="*/ 264884 h 1134071"/>
                  <a:gd name="connsiteX283" fmla="*/ 571726 w 1337225"/>
                  <a:gd name="connsiteY283" fmla="*/ 243806 h 1134071"/>
                  <a:gd name="connsiteX284" fmla="*/ 570468 w 1337225"/>
                  <a:gd name="connsiteY284" fmla="*/ 242386 h 1134071"/>
                  <a:gd name="connsiteX285" fmla="*/ 568512 w 1337225"/>
                  <a:gd name="connsiteY285" fmla="*/ 239777 h 1134071"/>
                  <a:gd name="connsiteX286" fmla="*/ 567953 w 1337225"/>
                  <a:gd name="connsiteY286" fmla="*/ 238892 h 1134071"/>
                  <a:gd name="connsiteX287" fmla="*/ 567068 w 1337225"/>
                  <a:gd name="connsiteY287" fmla="*/ 237215 h 1134071"/>
                  <a:gd name="connsiteX288" fmla="*/ 566719 w 1337225"/>
                  <a:gd name="connsiteY288" fmla="*/ 236447 h 1134071"/>
                  <a:gd name="connsiteX289" fmla="*/ 566299 w 1337225"/>
                  <a:gd name="connsiteY289" fmla="*/ 235212 h 1134071"/>
                  <a:gd name="connsiteX290" fmla="*/ 564529 w 1337225"/>
                  <a:gd name="connsiteY290" fmla="*/ 226968 h 1134071"/>
                  <a:gd name="connsiteX291" fmla="*/ 564413 w 1337225"/>
                  <a:gd name="connsiteY291" fmla="*/ 223684 h 1134071"/>
                  <a:gd name="connsiteX292" fmla="*/ 565112 w 1337225"/>
                  <a:gd name="connsiteY292" fmla="*/ 222729 h 1134071"/>
                  <a:gd name="connsiteX293" fmla="*/ 565950 w 1337225"/>
                  <a:gd name="connsiteY293" fmla="*/ 222007 h 1134071"/>
                  <a:gd name="connsiteX294" fmla="*/ 565950 w 1337225"/>
                  <a:gd name="connsiteY294" fmla="*/ 222007 h 1134071"/>
                  <a:gd name="connsiteX295" fmla="*/ 567557 w 1337225"/>
                  <a:gd name="connsiteY295" fmla="*/ 220819 h 1134071"/>
                  <a:gd name="connsiteX296" fmla="*/ 567604 w 1337225"/>
                  <a:gd name="connsiteY296" fmla="*/ 220819 h 1134071"/>
                  <a:gd name="connsiteX297" fmla="*/ 568069 w 1337225"/>
                  <a:gd name="connsiteY297" fmla="*/ 220446 h 1134071"/>
                  <a:gd name="connsiteX298" fmla="*/ 569537 w 1337225"/>
                  <a:gd name="connsiteY298" fmla="*/ 219072 h 1134071"/>
                  <a:gd name="connsiteX299" fmla="*/ 570585 w 1337225"/>
                  <a:gd name="connsiteY299" fmla="*/ 217884 h 1134071"/>
                  <a:gd name="connsiteX300" fmla="*/ 571703 w 1337225"/>
                  <a:gd name="connsiteY300" fmla="*/ 216464 h 1134071"/>
                  <a:gd name="connsiteX301" fmla="*/ 573659 w 1337225"/>
                  <a:gd name="connsiteY301" fmla="*/ 209943 h 1134071"/>
                  <a:gd name="connsiteX302" fmla="*/ 573333 w 1337225"/>
                  <a:gd name="connsiteY302" fmla="*/ 208708 h 1134071"/>
                  <a:gd name="connsiteX303" fmla="*/ 573100 w 1337225"/>
                  <a:gd name="connsiteY303" fmla="*/ 207846 h 1134071"/>
                  <a:gd name="connsiteX304" fmla="*/ 572727 w 1337225"/>
                  <a:gd name="connsiteY304" fmla="*/ 206612 h 1134071"/>
                  <a:gd name="connsiteX305" fmla="*/ 572355 w 1337225"/>
                  <a:gd name="connsiteY305" fmla="*/ 205215 h 1134071"/>
                  <a:gd name="connsiteX306" fmla="*/ 572099 w 1337225"/>
                  <a:gd name="connsiteY306" fmla="*/ 204050 h 1134071"/>
                  <a:gd name="connsiteX307" fmla="*/ 571703 w 1337225"/>
                  <a:gd name="connsiteY307" fmla="*/ 199602 h 1134071"/>
                  <a:gd name="connsiteX308" fmla="*/ 571796 w 1337225"/>
                  <a:gd name="connsiteY308" fmla="*/ 196318 h 1134071"/>
                  <a:gd name="connsiteX309" fmla="*/ 571796 w 1337225"/>
                  <a:gd name="connsiteY309" fmla="*/ 196318 h 1134071"/>
                  <a:gd name="connsiteX310" fmla="*/ 572099 w 1337225"/>
                  <a:gd name="connsiteY310" fmla="*/ 193360 h 1134071"/>
                  <a:gd name="connsiteX311" fmla="*/ 575918 w 1337225"/>
                  <a:gd name="connsiteY311" fmla="*/ 181552 h 1134071"/>
                  <a:gd name="connsiteX312" fmla="*/ 578410 w 1337225"/>
                  <a:gd name="connsiteY312" fmla="*/ 179689 h 1134071"/>
                  <a:gd name="connsiteX313" fmla="*/ 580902 w 1337225"/>
                  <a:gd name="connsiteY313" fmla="*/ 179130 h 1134071"/>
                  <a:gd name="connsiteX314" fmla="*/ 582742 w 1337225"/>
                  <a:gd name="connsiteY314" fmla="*/ 178943 h 1134071"/>
                  <a:gd name="connsiteX315" fmla="*/ 586375 w 1337225"/>
                  <a:gd name="connsiteY315" fmla="*/ 178897 h 1134071"/>
                  <a:gd name="connsiteX316" fmla="*/ 587470 w 1337225"/>
                  <a:gd name="connsiteY316" fmla="*/ 178920 h 1134071"/>
                  <a:gd name="connsiteX317" fmla="*/ 588332 w 1337225"/>
                  <a:gd name="connsiteY317" fmla="*/ 178920 h 1134071"/>
                  <a:gd name="connsiteX318" fmla="*/ 588984 w 1337225"/>
                  <a:gd name="connsiteY318" fmla="*/ 178967 h 1134071"/>
                  <a:gd name="connsiteX319" fmla="*/ 591476 w 1337225"/>
                  <a:gd name="connsiteY319" fmla="*/ 178617 h 1134071"/>
                  <a:gd name="connsiteX320" fmla="*/ 592734 w 1337225"/>
                  <a:gd name="connsiteY320" fmla="*/ 178408 h 1134071"/>
                  <a:gd name="connsiteX321" fmla="*/ 595529 w 1337225"/>
                  <a:gd name="connsiteY321" fmla="*/ 177849 h 1134071"/>
                  <a:gd name="connsiteX322" fmla="*/ 599441 w 1337225"/>
                  <a:gd name="connsiteY322" fmla="*/ 177010 h 1134071"/>
                  <a:gd name="connsiteX323" fmla="*/ 609852 w 1337225"/>
                  <a:gd name="connsiteY323" fmla="*/ 174751 h 1134071"/>
                  <a:gd name="connsiteX324" fmla="*/ 618143 w 1337225"/>
                  <a:gd name="connsiteY324" fmla="*/ 172166 h 1134071"/>
                  <a:gd name="connsiteX325" fmla="*/ 620356 w 1337225"/>
                  <a:gd name="connsiteY325" fmla="*/ 170955 h 1134071"/>
                  <a:gd name="connsiteX326" fmla="*/ 622219 w 1337225"/>
                  <a:gd name="connsiteY326" fmla="*/ 169674 h 1134071"/>
                  <a:gd name="connsiteX327" fmla="*/ 622219 w 1337225"/>
                  <a:gd name="connsiteY327" fmla="*/ 169627 h 1134071"/>
                  <a:gd name="connsiteX328" fmla="*/ 623151 w 1337225"/>
                  <a:gd name="connsiteY328" fmla="*/ 168952 h 1134071"/>
                  <a:gd name="connsiteX329" fmla="*/ 623826 w 1337225"/>
                  <a:gd name="connsiteY329" fmla="*/ 168440 h 1134071"/>
                  <a:gd name="connsiteX330" fmla="*/ 626039 w 1337225"/>
                  <a:gd name="connsiteY330" fmla="*/ 166763 h 1134071"/>
                  <a:gd name="connsiteX331" fmla="*/ 626807 w 1337225"/>
                  <a:gd name="connsiteY331" fmla="*/ 166041 h 1134071"/>
                  <a:gd name="connsiteX332" fmla="*/ 627832 w 1337225"/>
                  <a:gd name="connsiteY332" fmla="*/ 164527 h 1134071"/>
                  <a:gd name="connsiteX333" fmla="*/ 628088 w 1337225"/>
                  <a:gd name="connsiteY333" fmla="*/ 163735 h 1134071"/>
                  <a:gd name="connsiteX334" fmla="*/ 628088 w 1337225"/>
                  <a:gd name="connsiteY334" fmla="*/ 163665 h 1134071"/>
                  <a:gd name="connsiteX335" fmla="*/ 628088 w 1337225"/>
                  <a:gd name="connsiteY335" fmla="*/ 161499 h 1134071"/>
                  <a:gd name="connsiteX336" fmla="*/ 627879 w 1337225"/>
                  <a:gd name="connsiteY336" fmla="*/ 160498 h 1134071"/>
                  <a:gd name="connsiteX337" fmla="*/ 627553 w 1337225"/>
                  <a:gd name="connsiteY337" fmla="*/ 159543 h 1134071"/>
                  <a:gd name="connsiteX338" fmla="*/ 626202 w 1337225"/>
                  <a:gd name="connsiteY338" fmla="*/ 156562 h 1134071"/>
                  <a:gd name="connsiteX339" fmla="*/ 626039 w 1337225"/>
                  <a:gd name="connsiteY339" fmla="*/ 156166 h 1134071"/>
                  <a:gd name="connsiteX340" fmla="*/ 617212 w 1337225"/>
                  <a:gd name="connsiteY340" fmla="*/ 143170 h 1134071"/>
                  <a:gd name="connsiteX341" fmla="*/ 613066 w 1337225"/>
                  <a:gd name="connsiteY341" fmla="*/ 135740 h 1134071"/>
                  <a:gd name="connsiteX342" fmla="*/ 610225 w 1337225"/>
                  <a:gd name="connsiteY342" fmla="*/ 130500 h 1134071"/>
                  <a:gd name="connsiteX343" fmla="*/ 609899 w 1337225"/>
                  <a:gd name="connsiteY343" fmla="*/ 129196 h 1134071"/>
                  <a:gd name="connsiteX344" fmla="*/ 609945 w 1337225"/>
                  <a:gd name="connsiteY344" fmla="*/ 128148 h 1134071"/>
                  <a:gd name="connsiteX345" fmla="*/ 611040 w 1337225"/>
                  <a:gd name="connsiteY345" fmla="*/ 126052 h 1134071"/>
                  <a:gd name="connsiteX346" fmla="*/ 611599 w 1337225"/>
                  <a:gd name="connsiteY346" fmla="*/ 125306 h 1134071"/>
                  <a:gd name="connsiteX347" fmla="*/ 612041 w 1337225"/>
                  <a:gd name="connsiteY347" fmla="*/ 124677 h 1134071"/>
                  <a:gd name="connsiteX348" fmla="*/ 613066 w 1337225"/>
                  <a:gd name="connsiteY348" fmla="*/ 123443 h 1134071"/>
                  <a:gd name="connsiteX349" fmla="*/ 613625 w 1337225"/>
                  <a:gd name="connsiteY349" fmla="*/ 122791 h 1134071"/>
                  <a:gd name="connsiteX350" fmla="*/ 618004 w 1337225"/>
                  <a:gd name="connsiteY350" fmla="*/ 117993 h 1134071"/>
                  <a:gd name="connsiteX351" fmla="*/ 619075 w 1337225"/>
                  <a:gd name="connsiteY351" fmla="*/ 116712 h 1134071"/>
                  <a:gd name="connsiteX352" fmla="*/ 619843 w 1337225"/>
                  <a:gd name="connsiteY352" fmla="*/ 115571 h 1134071"/>
                  <a:gd name="connsiteX353" fmla="*/ 620169 w 1337225"/>
                  <a:gd name="connsiteY353" fmla="*/ 114919 h 1134071"/>
                  <a:gd name="connsiteX354" fmla="*/ 620169 w 1337225"/>
                  <a:gd name="connsiteY354" fmla="*/ 113405 h 1134071"/>
                  <a:gd name="connsiteX355" fmla="*/ 610481 w 1337225"/>
                  <a:gd name="connsiteY355" fmla="*/ 98895 h 1134071"/>
                  <a:gd name="connsiteX356" fmla="*/ 610434 w 1337225"/>
                  <a:gd name="connsiteY356" fmla="*/ 98872 h 1134071"/>
                  <a:gd name="connsiteX357" fmla="*/ 610015 w 1337225"/>
                  <a:gd name="connsiteY357" fmla="*/ 97707 h 1134071"/>
                  <a:gd name="connsiteX358" fmla="*/ 609922 w 1337225"/>
                  <a:gd name="connsiteY358" fmla="*/ 96054 h 1134071"/>
                  <a:gd name="connsiteX359" fmla="*/ 609945 w 1337225"/>
                  <a:gd name="connsiteY359" fmla="*/ 95611 h 1134071"/>
                  <a:gd name="connsiteX360" fmla="*/ 610201 w 1337225"/>
                  <a:gd name="connsiteY360" fmla="*/ 94633 h 1134071"/>
                  <a:gd name="connsiteX361" fmla="*/ 611040 w 1337225"/>
                  <a:gd name="connsiteY361" fmla="*/ 92770 h 1134071"/>
                  <a:gd name="connsiteX362" fmla="*/ 617375 w 1337225"/>
                  <a:gd name="connsiteY362" fmla="*/ 86575 h 1134071"/>
                  <a:gd name="connsiteX363" fmla="*/ 619075 w 1337225"/>
                  <a:gd name="connsiteY363" fmla="*/ 85620 h 1134071"/>
                  <a:gd name="connsiteX364" fmla="*/ 620589 w 1337225"/>
                  <a:gd name="connsiteY364" fmla="*/ 85014 h 1134071"/>
                  <a:gd name="connsiteX365" fmla="*/ 621078 w 1337225"/>
                  <a:gd name="connsiteY365" fmla="*/ 84875 h 1134071"/>
                  <a:gd name="connsiteX366" fmla="*/ 621567 w 1337225"/>
                  <a:gd name="connsiteY366" fmla="*/ 84735 h 1134071"/>
                  <a:gd name="connsiteX367" fmla="*/ 622522 w 1337225"/>
                  <a:gd name="connsiteY367" fmla="*/ 84595 h 1134071"/>
                  <a:gd name="connsiteX368" fmla="*/ 627273 w 1337225"/>
                  <a:gd name="connsiteY368" fmla="*/ 84781 h 1134071"/>
                  <a:gd name="connsiteX369" fmla="*/ 628391 w 1337225"/>
                  <a:gd name="connsiteY369" fmla="*/ 84921 h 1134071"/>
                  <a:gd name="connsiteX370" fmla="*/ 629416 w 1337225"/>
                  <a:gd name="connsiteY370" fmla="*/ 85014 h 1134071"/>
                  <a:gd name="connsiteX371" fmla="*/ 644927 w 1337225"/>
                  <a:gd name="connsiteY371" fmla="*/ 89253 h 1134071"/>
                  <a:gd name="connsiteX372" fmla="*/ 654290 w 1337225"/>
                  <a:gd name="connsiteY372" fmla="*/ 87157 h 1134071"/>
                  <a:gd name="connsiteX373" fmla="*/ 654732 w 1337225"/>
                  <a:gd name="connsiteY373" fmla="*/ 86714 h 1134071"/>
                  <a:gd name="connsiteX374" fmla="*/ 654895 w 1337225"/>
                  <a:gd name="connsiteY374" fmla="*/ 83081 h 1134071"/>
                  <a:gd name="connsiteX375" fmla="*/ 651355 w 1337225"/>
                  <a:gd name="connsiteY375" fmla="*/ 76793 h 1134071"/>
                  <a:gd name="connsiteX376" fmla="*/ 650913 w 1337225"/>
                  <a:gd name="connsiteY376" fmla="*/ 76024 h 1134071"/>
                  <a:gd name="connsiteX377" fmla="*/ 650447 w 1337225"/>
                  <a:gd name="connsiteY377" fmla="*/ 75232 h 1134071"/>
                  <a:gd name="connsiteX378" fmla="*/ 649981 w 1337225"/>
                  <a:gd name="connsiteY378" fmla="*/ 74394 h 1134071"/>
                  <a:gd name="connsiteX379" fmla="*/ 646068 w 1337225"/>
                  <a:gd name="connsiteY379" fmla="*/ 66475 h 1134071"/>
                  <a:gd name="connsiteX380" fmla="*/ 645439 w 1337225"/>
                  <a:gd name="connsiteY380" fmla="*/ 65148 h 1134071"/>
                  <a:gd name="connsiteX381" fmla="*/ 644950 w 1337225"/>
                  <a:gd name="connsiteY381" fmla="*/ 63960 h 1134071"/>
                  <a:gd name="connsiteX382" fmla="*/ 644880 w 1337225"/>
                  <a:gd name="connsiteY382" fmla="*/ 62260 h 1134071"/>
                  <a:gd name="connsiteX383" fmla="*/ 644973 w 1337225"/>
                  <a:gd name="connsiteY383" fmla="*/ 61794 h 1134071"/>
                  <a:gd name="connsiteX384" fmla="*/ 645113 w 1337225"/>
                  <a:gd name="connsiteY384" fmla="*/ 61305 h 1134071"/>
                  <a:gd name="connsiteX385" fmla="*/ 645253 w 1337225"/>
                  <a:gd name="connsiteY385" fmla="*/ 60793 h 1134071"/>
                  <a:gd name="connsiteX386" fmla="*/ 645416 w 1337225"/>
                  <a:gd name="connsiteY386" fmla="*/ 60373 h 1134071"/>
                  <a:gd name="connsiteX387" fmla="*/ 649469 w 1337225"/>
                  <a:gd name="connsiteY387" fmla="*/ 52222 h 1134071"/>
                  <a:gd name="connsiteX388" fmla="*/ 650121 w 1337225"/>
                  <a:gd name="connsiteY388" fmla="*/ 51174 h 1134071"/>
                  <a:gd name="connsiteX389" fmla="*/ 650121 w 1337225"/>
                  <a:gd name="connsiteY389" fmla="*/ 51127 h 1134071"/>
                  <a:gd name="connsiteX390" fmla="*/ 651308 w 1337225"/>
                  <a:gd name="connsiteY390" fmla="*/ 49194 h 1134071"/>
                  <a:gd name="connsiteX391" fmla="*/ 651634 w 1337225"/>
                  <a:gd name="connsiteY391" fmla="*/ 48682 h 1134071"/>
                  <a:gd name="connsiteX392" fmla="*/ 651634 w 1337225"/>
                  <a:gd name="connsiteY392" fmla="*/ 48682 h 1134071"/>
                  <a:gd name="connsiteX393" fmla="*/ 652124 w 1337225"/>
                  <a:gd name="connsiteY393" fmla="*/ 47960 h 1134071"/>
                  <a:gd name="connsiteX394" fmla="*/ 654127 w 1337225"/>
                  <a:gd name="connsiteY394" fmla="*/ 49427 h 1134071"/>
                  <a:gd name="connsiteX395" fmla="*/ 655081 w 1337225"/>
                  <a:gd name="connsiteY395" fmla="*/ 50149 h 1134071"/>
                  <a:gd name="connsiteX396" fmla="*/ 655105 w 1337225"/>
                  <a:gd name="connsiteY396" fmla="*/ 50172 h 1134071"/>
                  <a:gd name="connsiteX397" fmla="*/ 656782 w 1337225"/>
                  <a:gd name="connsiteY397" fmla="*/ 51407 h 1134071"/>
                  <a:gd name="connsiteX398" fmla="*/ 656805 w 1337225"/>
                  <a:gd name="connsiteY398" fmla="*/ 51453 h 1134071"/>
                  <a:gd name="connsiteX399" fmla="*/ 658645 w 1337225"/>
                  <a:gd name="connsiteY399" fmla="*/ 52827 h 1134071"/>
                  <a:gd name="connsiteX400" fmla="*/ 666028 w 1337225"/>
                  <a:gd name="connsiteY400" fmla="*/ 58860 h 1134071"/>
                  <a:gd name="connsiteX401" fmla="*/ 666261 w 1337225"/>
                  <a:gd name="connsiteY401" fmla="*/ 59092 h 1134071"/>
                  <a:gd name="connsiteX402" fmla="*/ 666447 w 1337225"/>
                  <a:gd name="connsiteY402" fmla="*/ 59325 h 1134071"/>
                  <a:gd name="connsiteX403" fmla="*/ 667216 w 1337225"/>
                  <a:gd name="connsiteY403" fmla="*/ 60257 h 1134071"/>
                  <a:gd name="connsiteX404" fmla="*/ 667262 w 1337225"/>
                  <a:gd name="connsiteY404" fmla="*/ 60280 h 1134071"/>
                  <a:gd name="connsiteX405" fmla="*/ 668310 w 1337225"/>
                  <a:gd name="connsiteY405" fmla="*/ 61491 h 1134071"/>
                  <a:gd name="connsiteX406" fmla="*/ 669684 w 1337225"/>
                  <a:gd name="connsiteY406" fmla="*/ 63005 h 1134071"/>
                  <a:gd name="connsiteX407" fmla="*/ 673154 w 1337225"/>
                  <a:gd name="connsiteY407" fmla="*/ 66615 h 1134071"/>
                  <a:gd name="connsiteX408" fmla="*/ 675227 w 1337225"/>
                  <a:gd name="connsiteY408" fmla="*/ 68688 h 1134071"/>
                  <a:gd name="connsiteX409" fmla="*/ 676345 w 1337225"/>
                  <a:gd name="connsiteY409" fmla="*/ 69783 h 1134071"/>
                  <a:gd name="connsiteX410" fmla="*/ 679955 w 1337225"/>
                  <a:gd name="connsiteY410" fmla="*/ 73230 h 1134071"/>
                  <a:gd name="connsiteX411" fmla="*/ 683495 w 1337225"/>
                  <a:gd name="connsiteY411" fmla="*/ 75652 h 1134071"/>
                  <a:gd name="connsiteX412" fmla="*/ 688969 w 1337225"/>
                  <a:gd name="connsiteY412" fmla="*/ 74604 h 1134071"/>
                  <a:gd name="connsiteX413" fmla="*/ 688992 w 1337225"/>
                  <a:gd name="connsiteY413" fmla="*/ 74604 h 1134071"/>
                  <a:gd name="connsiteX414" fmla="*/ 693417 w 1337225"/>
                  <a:gd name="connsiteY414" fmla="*/ 73230 h 1134071"/>
                  <a:gd name="connsiteX415" fmla="*/ 694186 w 1337225"/>
                  <a:gd name="connsiteY415" fmla="*/ 73230 h 1134071"/>
                  <a:gd name="connsiteX416" fmla="*/ 695094 w 1337225"/>
                  <a:gd name="connsiteY416" fmla="*/ 73253 h 1134071"/>
                  <a:gd name="connsiteX417" fmla="*/ 696981 w 1337225"/>
                  <a:gd name="connsiteY417" fmla="*/ 73369 h 1134071"/>
                  <a:gd name="connsiteX418" fmla="*/ 698634 w 1337225"/>
                  <a:gd name="connsiteY418" fmla="*/ 73532 h 1134071"/>
                  <a:gd name="connsiteX419" fmla="*/ 702011 w 1337225"/>
                  <a:gd name="connsiteY419" fmla="*/ 73905 h 1134071"/>
                  <a:gd name="connsiteX420" fmla="*/ 703618 w 1337225"/>
                  <a:gd name="connsiteY420" fmla="*/ 74115 h 1134071"/>
                  <a:gd name="connsiteX421" fmla="*/ 704270 w 1337225"/>
                  <a:gd name="connsiteY421" fmla="*/ 74208 h 1134071"/>
                  <a:gd name="connsiteX422" fmla="*/ 705435 w 1337225"/>
                  <a:gd name="connsiteY422" fmla="*/ 74371 h 1134071"/>
                  <a:gd name="connsiteX423" fmla="*/ 705458 w 1337225"/>
                  <a:gd name="connsiteY423" fmla="*/ 74371 h 1134071"/>
                  <a:gd name="connsiteX424" fmla="*/ 707507 w 1337225"/>
                  <a:gd name="connsiteY424" fmla="*/ 74674 h 1134071"/>
                  <a:gd name="connsiteX425" fmla="*/ 707531 w 1337225"/>
                  <a:gd name="connsiteY425" fmla="*/ 74674 h 1134071"/>
                  <a:gd name="connsiteX426" fmla="*/ 708672 w 1337225"/>
                  <a:gd name="connsiteY426" fmla="*/ 74860 h 1134071"/>
                  <a:gd name="connsiteX427" fmla="*/ 708719 w 1337225"/>
                  <a:gd name="connsiteY427" fmla="*/ 74860 h 1134071"/>
                  <a:gd name="connsiteX428" fmla="*/ 709674 w 1337225"/>
                  <a:gd name="connsiteY428" fmla="*/ 75023 h 1134071"/>
                  <a:gd name="connsiteX429" fmla="*/ 709720 w 1337225"/>
                  <a:gd name="connsiteY429" fmla="*/ 75046 h 1134071"/>
                  <a:gd name="connsiteX430" fmla="*/ 702384 w 1337225"/>
                  <a:gd name="connsiteY430" fmla="*/ 85760 h 1134071"/>
                  <a:gd name="connsiteX431" fmla="*/ 698494 w 1337225"/>
                  <a:gd name="connsiteY431" fmla="*/ 103670 h 1134071"/>
                  <a:gd name="connsiteX432" fmla="*/ 724905 w 1337225"/>
                  <a:gd name="connsiteY432" fmla="*/ 96939 h 1134071"/>
                  <a:gd name="connsiteX433" fmla="*/ 757977 w 1337225"/>
                  <a:gd name="connsiteY433" fmla="*/ 67221 h 1134071"/>
                  <a:gd name="connsiteX434" fmla="*/ 779893 w 1337225"/>
                  <a:gd name="connsiteY434" fmla="*/ 50359 h 1134071"/>
                  <a:gd name="connsiteX435" fmla="*/ 810846 w 1337225"/>
                  <a:gd name="connsiteY435" fmla="*/ 39645 h 1134071"/>
                  <a:gd name="connsiteX436" fmla="*/ 814665 w 1337225"/>
                  <a:gd name="connsiteY436" fmla="*/ 37363 h 1134071"/>
                  <a:gd name="connsiteX437" fmla="*/ 827685 w 1337225"/>
                  <a:gd name="connsiteY437" fmla="*/ 29537 h 1134071"/>
                  <a:gd name="connsiteX438" fmla="*/ 864134 w 1337225"/>
                  <a:gd name="connsiteY438" fmla="*/ 3662 h 1134071"/>
                  <a:gd name="connsiteX439" fmla="*/ 911925 w 1337225"/>
                  <a:gd name="connsiteY439" fmla="*/ 914 h 1134071"/>
                  <a:gd name="connsiteX440" fmla="*/ 925946 w 1337225"/>
                  <a:gd name="connsiteY440" fmla="*/ 13840 h 1134071"/>
                  <a:gd name="connsiteX441" fmla="*/ 922569 w 1337225"/>
                  <a:gd name="connsiteY441" fmla="*/ 25648 h 1134071"/>
                  <a:gd name="connsiteX442" fmla="*/ 916373 w 1337225"/>
                  <a:gd name="connsiteY442" fmla="*/ 46376 h 1134071"/>
                  <a:gd name="connsiteX443" fmla="*/ 932118 w 1337225"/>
                  <a:gd name="connsiteY443" fmla="*/ 62679 h 1134071"/>
                  <a:gd name="connsiteX444" fmla="*/ 950656 w 1337225"/>
                  <a:gd name="connsiteY444" fmla="*/ 64379 h 1134071"/>
                  <a:gd name="connsiteX445" fmla="*/ 963536 w 1337225"/>
                  <a:gd name="connsiteY445" fmla="*/ 48076 h 1134071"/>
                  <a:gd name="connsiteX446" fmla="*/ 986058 w 1337225"/>
                  <a:gd name="connsiteY446" fmla="*/ 40786 h 1134071"/>
                  <a:gd name="connsiteX447" fmla="*/ 1016358 w 1337225"/>
                  <a:gd name="connsiteY447" fmla="*/ 57648 h 1134071"/>
                  <a:gd name="connsiteX448" fmla="*/ 1038297 w 1337225"/>
                  <a:gd name="connsiteY448" fmla="*/ 73952 h 1134071"/>
                  <a:gd name="connsiteX449" fmla="*/ 1070833 w 1337225"/>
                  <a:gd name="connsiteY449" fmla="*/ 92491 h 1134071"/>
                  <a:gd name="connsiteX450" fmla="*/ 1089349 w 1337225"/>
                  <a:gd name="connsiteY450" fmla="*/ 98616 h 1134071"/>
                  <a:gd name="connsiteX451" fmla="*/ 1117460 w 1337225"/>
                  <a:gd name="connsiteY451" fmla="*/ 93026 h 1134071"/>
                  <a:gd name="connsiteX452" fmla="*/ 1127568 w 1337225"/>
                  <a:gd name="connsiteY452" fmla="*/ 88508 h 1134071"/>
                  <a:gd name="connsiteX453" fmla="*/ 1141030 w 1337225"/>
                  <a:gd name="connsiteY453" fmla="*/ 95867 h 1134071"/>
                  <a:gd name="connsiteX454" fmla="*/ 1164017 w 1337225"/>
                  <a:gd name="connsiteY454" fmla="*/ 136835 h 1134071"/>
                  <a:gd name="connsiteX455" fmla="*/ 1166346 w 1337225"/>
                  <a:gd name="connsiteY455" fmla="*/ 151997 h 1134071"/>
                  <a:gd name="connsiteX456" fmla="*/ 1186539 w 1337225"/>
                  <a:gd name="connsiteY456" fmla="*/ 157586 h 1134071"/>
                  <a:gd name="connsiteX457" fmla="*/ 1196647 w 1337225"/>
                  <a:gd name="connsiteY457" fmla="*/ 153138 h 1134071"/>
                  <a:gd name="connsiteX458" fmla="*/ 1205613 w 1337225"/>
                  <a:gd name="connsiteY458" fmla="*/ 146407 h 1134071"/>
                  <a:gd name="connsiteX459" fmla="*/ 1228671 w 1337225"/>
                  <a:gd name="connsiteY459" fmla="*/ 149155 h 1134071"/>
                  <a:gd name="connsiteX460" fmla="*/ 1246604 w 1337225"/>
                  <a:gd name="connsiteY460" fmla="*/ 157586 h 1134071"/>
                  <a:gd name="connsiteX461" fmla="*/ 1262348 w 1337225"/>
                  <a:gd name="connsiteY461" fmla="*/ 167694 h 1134071"/>
                  <a:gd name="connsiteX462" fmla="*/ 1287618 w 1337225"/>
                  <a:gd name="connsiteY462" fmla="*/ 172748 h 1134071"/>
                  <a:gd name="connsiteX463" fmla="*/ 1306716 w 1337225"/>
                  <a:gd name="connsiteY463" fmla="*/ 190728 h 1134071"/>
                  <a:gd name="connsiteX464" fmla="*/ 1306716 w 1337225"/>
                  <a:gd name="connsiteY464" fmla="*/ 213180 h 1134071"/>
                  <a:gd name="connsiteX465" fmla="*/ 1278605 w 1337225"/>
                  <a:gd name="connsiteY465" fmla="*/ 227270 h 1134071"/>
                  <a:gd name="connsiteX466" fmla="*/ 1261766 w 1337225"/>
                  <a:gd name="connsiteY466" fmla="*/ 249186 h 1134071"/>
                  <a:gd name="connsiteX467" fmla="*/ 1270779 w 1337225"/>
                  <a:gd name="connsiteY467" fmla="*/ 265420 h 1134071"/>
                  <a:gd name="connsiteX468" fmla="*/ 1257318 w 1337225"/>
                  <a:gd name="connsiteY468" fmla="*/ 278905 h 1134071"/>
                  <a:gd name="connsiteX469" fmla="*/ 1241015 w 1337225"/>
                  <a:gd name="connsiteY469" fmla="*/ 289618 h 1134071"/>
                  <a:gd name="connsiteX470" fmla="*/ 1239850 w 1337225"/>
                  <a:gd name="connsiteY470" fmla="*/ 307528 h 1134071"/>
                  <a:gd name="connsiteX471" fmla="*/ 1243227 w 1337225"/>
                  <a:gd name="connsiteY471" fmla="*/ 325555 h 1134071"/>
                  <a:gd name="connsiteX472" fmla="*/ 1257318 w 1337225"/>
                  <a:gd name="connsiteY472" fmla="*/ 341229 h 1134071"/>
                  <a:gd name="connsiteX473" fmla="*/ 1277510 w 1337225"/>
                  <a:gd name="connsiteY473" fmla="*/ 371017 h 1134071"/>
                  <a:gd name="connsiteX474" fmla="*/ 1276369 w 1337225"/>
                  <a:gd name="connsiteY474" fmla="*/ 385667 h 1134071"/>
                  <a:gd name="connsiteX475" fmla="*/ 1278465 w 1337225"/>
                  <a:gd name="connsiteY475" fmla="*/ 387786 h 1134071"/>
                  <a:gd name="connsiteX476" fmla="*/ 1300497 w 1337225"/>
                  <a:gd name="connsiteY476" fmla="*/ 401877 h 1134071"/>
                  <a:gd name="connsiteX477" fmla="*/ 1331986 w 1337225"/>
                  <a:gd name="connsiteY477" fmla="*/ 422116 h 1134071"/>
                  <a:gd name="connsiteX478" fmla="*/ 1337226 w 1337225"/>
                  <a:gd name="connsiteY478" fmla="*/ 424864 h 1134071"/>
                  <a:gd name="connsiteX479" fmla="*/ 1334082 w 1337225"/>
                  <a:gd name="connsiteY479" fmla="*/ 431292 h 113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</a:cxnLst>
                <a:rect l="l" t="t" r="r" b="b"/>
                <a:pathLst>
                  <a:path w="1337225" h="1134071">
                    <a:moveTo>
                      <a:pt x="1334128" y="431315"/>
                    </a:moveTo>
                    <a:cubicBezTo>
                      <a:pt x="1329005" y="441819"/>
                      <a:pt x="1332824" y="457377"/>
                      <a:pt x="1333686" y="467089"/>
                    </a:cubicBezTo>
                    <a:cubicBezTo>
                      <a:pt x="1334594" y="476778"/>
                      <a:pt x="1333686" y="520120"/>
                      <a:pt x="1333686" y="520120"/>
                    </a:cubicBezTo>
                    <a:cubicBezTo>
                      <a:pt x="1333686" y="520120"/>
                      <a:pt x="1330332" y="546252"/>
                      <a:pt x="1329051" y="550468"/>
                    </a:cubicBezTo>
                    <a:cubicBezTo>
                      <a:pt x="1327863" y="554683"/>
                      <a:pt x="1301289" y="567749"/>
                      <a:pt x="1295770" y="573618"/>
                    </a:cubicBezTo>
                    <a:cubicBezTo>
                      <a:pt x="1290320" y="579557"/>
                      <a:pt x="1284451" y="594253"/>
                      <a:pt x="1276811" y="606131"/>
                    </a:cubicBezTo>
                    <a:cubicBezTo>
                      <a:pt x="1269289" y="617823"/>
                      <a:pt x="1259181" y="643186"/>
                      <a:pt x="1251961" y="654109"/>
                    </a:cubicBezTo>
                    <a:cubicBezTo>
                      <a:pt x="1244811" y="665009"/>
                      <a:pt x="1237288" y="666289"/>
                      <a:pt x="1232211" y="673905"/>
                    </a:cubicBezTo>
                    <a:cubicBezTo>
                      <a:pt x="1230045" y="677143"/>
                      <a:pt x="1228508" y="681242"/>
                      <a:pt x="1227483" y="684968"/>
                    </a:cubicBezTo>
                    <a:cubicBezTo>
                      <a:pt x="1226016" y="689975"/>
                      <a:pt x="1225480" y="694144"/>
                      <a:pt x="1225480" y="694144"/>
                    </a:cubicBezTo>
                    <a:cubicBezTo>
                      <a:pt x="1225480" y="694144"/>
                      <a:pt x="1211343" y="705091"/>
                      <a:pt x="1205124" y="721510"/>
                    </a:cubicBezTo>
                    <a:cubicBezTo>
                      <a:pt x="1204496" y="722978"/>
                      <a:pt x="1203983" y="724538"/>
                      <a:pt x="1203587" y="726145"/>
                    </a:cubicBezTo>
                    <a:cubicBezTo>
                      <a:pt x="1198510" y="745080"/>
                      <a:pt x="1192175" y="753907"/>
                      <a:pt x="1193875" y="759846"/>
                    </a:cubicBezTo>
                    <a:cubicBezTo>
                      <a:pt x="1195552" y="765715"/>
                      <a:pt x="1203983" y="778781"/>
                      <a:pt x="1206941" y="789680"/>
                    </a:cubicBezTo>
                    <a:cubicBezTo>
                      <a:pt x="1209922" y="800674"/>
                      <a:pt x="1183744" y="805751"/>
                      <a:pt x="1175756" y="808709"/>
                    </a:cubicBezTo>
                    <a:cubicBezTo>
                      <a:pt x="1167721" y="811666"/>
                      <a:pt x="1139539" y="816254"/>
                      <a:pt x="1134509" y="818816"/>
                    </a:cubicBezTo>
                    <a:cubicBezTo>
                      <a:pt x="1129431" y="821309"/>
                      <a:pt x="1134509" y="826758"/>
                      <a:pt x="1134509" y="831882"/>
                    </a:cubicBezTo>
                    <a:cubicBezTo>
                      <a:pt x="1134509" y="837006"/>
                      <a:pt x="1127731" y="835655"/>
                      <a:pt x="1118043" y="837751"/>
                    </a:cubicBezTo>
                    <a:cubicBezTo>
                      <a:pt x="1108331" y="839824"/>
                      <a:pt x="1104977" y="844878"/>
                      <a:pt x="1101204" y="847440"/>
                    </a:cubicBezTo>
                    <a:cubicBezTo>
                      <a:pt x="1097431" y="849955"/>
                      <a:pt x="1099108" y="858852"/>
                      <a:pt x="1099504" y="861717"/>
                    </a:cubicBezTo>
                    <a:cubicBezTo>
                      <a:pt x="1099900" y="864698"/>
                      <a:pt x="1111708" y="868960"/>
                      <a:pt x="1111708" y="868960"/>
                    </a:cubicBezTo>
                    <a:lnTo>
                      <a:pt x="1111708" y="877787"/>
                    </a:lnTo>
                    <a:cubicBezTo>
                      <a:pt x="1111708" y="881164"/>
                      <a:pt x="1104581" y="883214"/>
                      <a:pt x="1096965" y="887010"/>
                    </a:cubicBezTo>
                    <a:cubicBezTo>
                      <a:pt x="1089396" y="890783"/>
                      <a:pt x="1018221" y="890387"/>
                      <a:pt x="1018221" y="890387"/>
                    </a:cubicBezTo>
                    <a:cubicBezTo>
                      <a:pt x="1018221" y="890387"/>
                      <a:pt x="1004759" y="889153"/>
                      <a:pt x="998821" y="890387"/>
                    </a:cubicBezTo>
                    <a:cubicBezTo>
                      <a:pt x="992951" y="891645"/>
                      <a:pt x="984963" y="904268"/>
                      <a:pt x="981166" y="905130"/>
                    </a:cubicBezTo>
                    <a:cubicBezTo>
                      <a:pt x="977393" y="906015"/>
                      <a:pt x="963466" y="906830"/>
                      <a:pt x="955431" y="906015"/>
                    </a:cubicBezTo>
                    <a:cubicBezTo>
                      <a:pt x="947489" y="905130"/>
                      <a:pt x="948700" y="902661"/>
                      <a:pt x="946581" y="899680"/>
                    </a:cubicBezTo>
                    <a:cubicBezTo>
                      <a:pt x="944531" y="896722"/>
                      <a:pt x="923896" y="896326"/>
                      <a:pt x="920123" y="896326"/>
                    </a:cubicBezTo>
                    <a:cubicBezTo>
                      <a:pt x="916350" y="896326"/>
                      <a:pt x="908711" y="900495"/>
                      <a:pt x="904496" y="905549"/>
                    </a:cubicBezTo>
                    <a:cubicBezTo>
                      <a:pt x="903354" y="906946"/>
                      <a:pt x="901701" y="908367"/>
                      <a:pt x="899884" y="909671"/>
                    </a:cubicBezTo>
                    <a:cubicBezTo>
                      <a:pt x="895249" y="913165"/>
                      <a:pt x="889194" y="916006"/>
                      <a:pt x="885561" y="916914"/>
                    </a:cubicBezTo>
                    <a:cubicBezTo>
                      <a:pt x="880483" y="918219"/>
                      <a:pt x="869118" y="919896"/>
                      <a:pt x="863645" y="919896"/>
                    </a:cubicBezTo>
                    <a:cubicBezTo>
                      <a:pt x="858171" y="919896"/>
                      <a:pt x="861548" y="913957"/>
                      <a:pt x="862853" y="910603"/>
                    </a:cubicBezTo>
                    <a:cubicBezTo>
                      <a:pt x="864041" y="907226"/>
                      <a:pt x="867021" y="906830"/>
                      <a:pt x="875452" y="899284"/>
                    </a:cubicBezTo>
                    <a:cubicBezTo>
                      <a:pt x="883860" y="891645"/>
                      <a:pt x="874148" y="891645"/>
                      <a:pt x="872495" y="891249"/>
                    </a:cubicBezTo>
                    <a:cubicBezTo>
                      <a:pt x="872215" y="891202"/>
                      <a:pt x="871237" y="891249"/>
                      <a:pt x="869863" y="891598"/>
                    </a:cubicBezTo>
                    <a:cubicBezTo>
                      <a:pt x="863156" y="892856"/>
                      <a:pt x="845967" y="897933"/>
                      <a:pt x="837979" y="903453"/>
                    </a:cubicBezTo>
                    <a:cubicBezTo>
                      <a:pt x="828244" y="910184"/>
                      <a:pt x="837979" y="918219"/>
                      <a:pt x="837979" y="921596"/>
                    </a:cubicBezTo>
                    <a:cubicBezTo>
                      <a:pt x="837979" y="924973"/>
                      <a:pt x="832040" y="930423"/>
                      <a:pt x="832040" y="930423"/>
                    </a:cubicBezTo>
                    <a:cubicBezTo>
                      <a:pt x="832040" y="930423"/>
                      <a:pt x="817274" y="930819"/>
                      <a:pt x="810147" y="934592"/>
                    </a:cubicBezTo>
                    <a:cubicBezTo>
                      <a:pt x="802974" y="938435"/>
                      <a:pt x="786531" y="948519"/>
                      <a:pt x="785343" y="949823"/>
                    </a:cubicBezTo>
                    <a:cubicBezTo>
                      <a:pt x="784039" y="951034"/>
                      <a:pt x="770973" y="957765"/>
                      <a:pt x="768481" y="960327"/>
                    </a:cubicBezTo>
                    <a:cubicBezTo>
                      <a:pt x="765896" y="962819"/>
                      <a:pt x="769716" y="967454"/>
                      <a:pt x="771369" y="969574"/>
                    </a:cubicBezTo>
                    <a:cubicBezTo>
                      <a:pt x="773069" y="971669"/>
                      <a:pt x="788697" y="976304"/>
                      <a:pt x="791212" y="978005"/>
                    </a:cubicBezTo>
                    <a:cubicBezTo>
                      <a:pt x="793681" y="979658"/>
                      <a:pt x="770111" y="999501"/>
                      <a:pt x="762542" y="998197"/>
                    </a:cubicBezTo>
                    <a:cubicBezTo>
                      <a:pt x="754996" y="996986"/>
                      <a:pt x="717057" y="975908"/>
                      <a:pt x="711607" y="975489"/>
                    </a:cubicBezTo>
                    <a:cubicBezTo>
                      <a:pt x="706063" y="975023"/>
                      <a:pt x="698937" y="978005"/>
                      <a:pt x="697237" y="980566"/>
                    </a:cubicBezTo>
                    <a:cubicBezTo>
                      <a:pt x="695560" y="983035"/>
                      <a:pt x="684637" y="997405"/>
                      <a:pt x="679606" y="1000363"/>
                    </a:cubicBezTo>
                    <a:cubicBezTo>
                      <a:pt x="674529" y="1003274"/>
                      <a:pt x="655524" y="999897"/>
                      <a:pt x="650074" y="1001574"/>
                    </a:cubicBezTo>
                    <a:cubicBezTo>
                      <a:pt x="644624" y="1003274"/>
                      <a:pt x="624804" y="1016736"/>
                      <a:pt x="619750" y="1023956"/>
                    </a:cubicBezTo>
                    <a:cubicBezTo>
                      <a:pt x="614696" y="1031106"/>
                      <a:pt x="612996" y="1035671"/>
                      <a:pt x="611319" y="1037441"/>
                    </a:cubicBezTo>
                    <a:cubicBezTo>
                      <a:pt x="609619" y="1039048"/>
                      <a:pt x="601631" y="1039537"/>
                      <a:pt x="596157" y="1044172"/>
                    </a:cubicBezTo>
                    <a:cubicBezTo>
                      <a:pt x="590684" y="1048737"/>
                      <a:pt x="527475" y="1086210"/>
                      <a:pt x="527475" y="1086210"/>
                    </a:cubicBezTo>
                    <a:cubicBezTo>
                      <a:pt x="527475" y="1086210"/>
                      <a:pt x="521210" y="1099719"/>
                      <a:pt x="517390" y="1116534"/>
                    </a:cubicBezTo>
                    <a:cubicBezTo>
                      <a:pt x="516156" y="1121961"/>
                      <a:pt x="511381" y="1128063"/>
                      <a:pt x="505116" y="1134072"/>
                    </a:cubicBezTo>
                    <a:cubicBezTo>
                      <a:pt x="503370" y="1130159"/>
                      <a:pt x="500528" y="1125175"/>
                      <a:pt x="497151" y="1123288"/>
                    </a:cubicBezTo>
                    <a:cubicBezTo>
                      <a:pt x="491282" y="1119911"/>
                      <a:pt x="490420" y="1092965"/>
                      <a:pt x="485436" y="1092965"/>
                    </a:cubicBezTo>
                    <a:lnTo>
                      <a:pt x="463450" y="1092965"/>
                    </a:lnTo>
                    <a:cubicBezTo>
                      <a:pt x="463450" y="1092965"/>
                      <a:pt x="454251" y="1114042"/>
                      <a:pt x="454251" y="1105634"/>
                    </a:cubicBezTo>
                    <a:lnTo>
                      <a:pt x="454251" y="1070233"/>
                    </a:lnTo>
                    <a:cubicBezTo>
                      <a:pt x="454251" y="1070233"/>
                      <a:pt x="450850" y="1064411"/>
                      <a:pt x="442443" y="1064411"/>
                    </a:cubicBezTo>
                    <a:cubicBezTo>
                      <a:pt x="434035" y="1064411"/>
                      <a:pt x="412911" y="1062641"/>
                      <a:pt x="410395" y="1064411"/>
                    </a:cubicBezTo>
                    <a:cubicBezTo>
                      <a:pt x="407927" y="1066018"/>
                      <a:pt x="380095" y="1063573"/>
                      <a:pt x="380095" y="1063573"/>
                    </a:cubicBezTo>
                    <a:cubicBezTo>
                      <a:pt x="380095" y="1063573"/>
                      <a:pt x="379210" y="1054280"/>
                      <a:pt x="380095" y="1050903"/>
                    </a:cubicBezTo>
                    <a:cubicBezTo>
                      <a:pt x="380957" y="1047526"/>
                      <a:pt x="383472" y="1040795"/>
                      <a:pt x="383472" y="1035671"/>
                    </a:cubicBezTo>
                    <a:cubicBezTo>
                      <a:pt x="383472" y="1030547"/>
                      <a:pt x="386104" y="1023956"/>
                      <a:pt x="379699" y="1018040"/>
                    </a:cubicBezTo>
                    <a:cubicBezTo>
                      <a:pt x="373364" y="1012101"/>
                      <a:pt x="362371" y="997801"/>
                      <a:pt x="358994" y="991862"/>
                    </a:cubicBezTo>
                    <a:cubicBezTo>
                      <a:pt x="355640" y="985993"/>
                      <a:pt x="350633" y="972531"/>
                      <a:pt x="350633" y="966662"/>
                    </a:cubicBezTo>
                    <a:cubicBezTo>
                      <a:pt x="350633" y="960793"/>
                      <a:pt x="355640" y="944700"/>
                      <a:pt x="350633" y="935453"/>
                    </a:cubicBezTo>
                    <a:cubicBezTo>
                      <a:pt x="345532" y="926230"/>
                      <a:pt x="330417" y="898399"/>
                      <a:pt x="325293" y="895907"/>
                    </a:cubicBezTo>
                    <a:cubicBezTo>
                      <a:pt x="320333" y="893345"/>
                      <a:pt x="300885" y="884169"/>
                      <a:pt x="294154" y="888361"/>
                    </a:cubicBezTo>
                    <a:cubicBezTo>
                      <a:pt x="287424" y="892530"/>
                      <a:pt x="263015" y="897514"/>
                      <a:pt x="263015" y="897514"/>
                    </a:cubicBezTo>
                    <a:lnTo>
                      <a:pt x="227940" y="888361"/>
                    </a:lnTo>
                    <a:cubicBezTo>
                      <a:pt x="227940" y="888361"/>
                      <a:pt x="220022" y="875691"/>
                      <a:pt x="216249" y="875691"/>
                    </a:cubicBezTo>
                    <a:cubicBezTo>
                      <a:pt x="212476" y="875691"/>
                      <a:pt x="155205" y="866375"/>
                      <a:pt x="155205" y="866375"/>
                    </a:cubicBezTo>
                    <a:lnTo>
                      <a:pt x="128235" y="857944"/>
                    </a:lnTo>
                    <a:cubicBezTo>
                      <a:pt x="128235" y="857944"/>
                      <a:pt x="113889" y="853728"/>
                      <a:pt x="107135" y="853728"/>
                    </a:cubicBezTo>
                    <a:cubicBezTo>
                      <a:pt x="100381" y="853728"/>
                      <a:pt x="94535" y="857944"/>
                      <a:pt x="94535" y="857944"/>
                    </a:cubicBezTo>
                    <a:cubicBezTo>
                      <a:pt x="94535" y="857944"/>
                      <a:pt x="80211" y="862206"/>
                      <a:pt x="69218" y="862206"/>
                    </a:cubicBezTo>
                    <a:cubicBezTo>
                      <a:pt x="58225" y="862206"/>
                      <a:pt x="31325" y="859644"/>
                      <a:pt x="31325" y="859644"/>
                    </a:cubicBezTo>
                    <a:lnTo>
                      <a:pt x="0" y="856570"/>
                    </a:lnTo>
                    <a:cubicBezTo>
                      <a:pt x="885" y="855801"/>
                      <a:pt x="1747" y="855079"/>
                      <a:pt x="2702" y="854334"/>
                    </a:cubicBezTo>
                    <a:cubicBezTo>
                      <a:pt x="12926" y="845903"/>
                      <a:pt x="25689" y="835073"/>
                      <a:pt x="35913" y="826083"/>
                    </a:cubicBezTo>
                    <a:cubicBezTo>
                      <a:pt x="36985" y="825198"/>
                      <a:pt x="38010" y="824336"/>
                      <a:pt x="38941" y="823451"/>
                    </a:cubicBezTo>
                    <a:cubicBezTo>
                      <a:pt x="40758" y="821844"/>
                      <a:pt x="42528" y="820354"/>
                      <a:pt x="44065" y="818933"/>
                    </a:cubicBezTo>
                    <a:cubicBezTo>
                      <a:pt x="45136" y="818001"/>
                      <a:pt x="46161" y="817116"/>
                      <a:pt x="47023" y="816301"/>
                    </a:cubicBezTo>
                    <a:cubicBezTo>
                      <a:pt x="50144" y="813553"/>
                      <a:pt x="52426" y="811457"/>
                      <a:pt x="53567" y="810432"/>
                    </a:cubicBezTo>
                    <a:lnTo>
                      <a:pt x="54103" y="809920"/>
                    </a:lnTo>
                    <a:cubicBezTo>
                      <a:pt x="58295" y="805751"/>
                      <a:pt x="73434" y="798181"/>
                      <a:pt x="85242" y="789215"/>
                    </a:cubicBezTo>
                    <a:cubicBezTo>
                      <a:pt x="97050" y="780318"/>
                      <a:pt x="100404" y="780434"/>
                      <a:pt x="98750" y="775404"/>
                    </a:cubicBezTo>
                    <a:cubicBezTo>
                      <a:pt x="97050" y="770350"/>
                      <a:pt x="98750" y="761104"/>
                      <a:pt x="102919" y="757750"/>
                    </a:cubicBezTo>
                    <a:cubicBezTo>
                      <a:pt x="107135" y="754373"/>
                      <a:pt x="118943" y="750134"/>
                      <a:pt x="118943" y="750134"/>
                    </a:cubicBezTo>
                    <a:cubicBezTo>
                      <a:pt x="118943" y="750134"/>
                      <a:pt x="118151" y="732410"/>
                      <a:pt x="115519" y="728241"/>
                    </a:cubicBezTo>
                    <a:cubicBezTo>
                      <a:pt x="112887" y="724049"/>
                      <a:pt x="118151" y="718948"/>
                      <a:pt x="131613" y="701271"/>
                    </a:cubicBezTo>
                    <a:cubicBezTo>
                      <a:pt x="145097" y="683641"/>
                      <a:pt x="145913" y="698709"/>
                      <a:pt x="153109" y="694540"/>
                    </a:cubicBezTo>
                    <a:cubicBezTo>
                      <a:pt x="160329" y="690372"/>
                      <a:pt x="153459" y="682732"/>
                      <a:pt x="153459" y="673509"/>
                    </a:cubicBezTo>
                    <a:cubicBezTo>
                      <a:pt x="153459" y="664286"/>
                      <a:pt x="150943" y="646563"/>
                      <a:pt x="159374" y="635570"/>
                    </a:cubicBezTo>
                    <a:cubicBezTo>
                      <a:pt x="167805" y="624577"/>
                      <a:pt x="192283" y="623762"/>
                      <a:pt x="194752" y="623762"/>
                    </a:cubicBezTo>
                    <a:cubicBezTo>
                      <a:pt x="197221" y="623762"/>
                      <a:pt x="206560" y="602265"/>
                      <a:pt x="206560" y="602265"/>
                    </a:cubicBezTo>
                    <a:cubicBezTo>
                      <a:pt x="206560" y="602265"/>
                      <a:pt x="204464" y="588384"/>
                      <a:pt x="204464" y="585030"/>
                    </a:cubicBezTo>
                    <a:cubicBezTo>
                      <a:pt x="204464" y="581676"/>
                      <a:pt x="201087" y="567283"/>
                      <a:pt x="201087" y="561833"/>
                    </a:cubicBezTo>
                    <a:cubicBezTo>
                      <a:pt x="201087" y="556383"/>
                      <a:pt x="207818" y="553425"/>
                      <a:pt x="216226" y="546252"/>
                    </a:cubicBezTo>
                    <a:lnTo>
                      <a:pt x="216249" y="546252"/>
                    </a:lnTo>
                    <a:cubicBezTo>
                      <a:pt x="217833" y="544948"/>
                      <a:pt x="218951" y="543574"/>
                      <a:pt x="219766" y="542106"/>
                    </a:cubicBezTo>
                    <a:cubicBezTo>
                      <a:pt x="219952" y="541780"/>
                      <a:pt x="220115" y="541431"/>
                      <a:pt x="220301" y="541128"/>
                    </a:cubicBezTo>
                    <a:cubicBezTo>
                      <a:pt x="220371" y="540942"/>
                      <a:pt x="220464" y="540779"/>
                      <a:pt x="220558" y="540593"/>
                    </a:cubicBezTo>
                    <a:cubicBezTo>
                      <a:pt x="220860" y="539871"/>
                      <a:pt x="221070" y="539125"/>
                      <a:pt x="221256" y="538357"/>
                    </a:cubicBezTo>
                    <a:cubicBezTo>
                      <a:pt x="222397" y="533769"/>
                      <a:pt x="221629" y="528831"/>
                      <a:pt x="222421" y="523870"/>
                    </a:cubicBezTo>
                    <a:cubicBezTo>
                      <a:pt x="222491" y="523451"/>
                      <a:pt x="222560" y="523055"/>
                      <a:pt x="222654" y="522613"/>
                    </a:cubicBezTo>
                    <a:cubicBezTo>
                      <a:pt x="222770" y="522217"/>
                      <a:pt x="222863" y="521821"/>
                      <a:pt x="222980" y="521378"/>
                    </a:cubicBezTo>
                    <a:cubicBezTo>
                      <a:pt x="223143" y="520843"/>
                      <a:pt x="223352" y="520307"/>
                      <a:pt x="223609" y="519818"/>
                    </a:cubicBezTo>
                    <a:lnTo>
                      <a:pt x="223609" y="519771"/>
                    </a:lnTo>
                    <a:cubicBezTo>
                      <a:pt x="223981" y="519049"/>
                      <a:pt x="224470" y="518327"/>
                      <a:pt x="225053" y="517652"/>
                    </a:cubicBezTo>
                    <a:cubicBezTo>
                      <a:pt x="225239" y="517396"/>
                      <a:pt x="225448" y="517186"/>
                      <a:pt x="225681" y="516976"/>
                    </a:cubicBezTo>
                    <a:lnTo>
                      <a:pt x="226333" y="516324"/>
                    </a:lnTo>
                    <a:cubicBezTo>
                      <a:pt x="228080" y="514647"/>
                      <a:pt x="230363" y="513227"/>
                      <a:pt x="232808" y="511899"/>
                    </a:cubicBezTo>
                    <a:cubicBezTo>
                      <a:pt x="233297" y="511620"/>
                      <a:pt x="233763" y="511387"/>
                      <a:pt x="234252" y="511130"/>
                    </a:cubicBezTo>
                    <a:cubicBezTo>
                      <a:pt x="235743" y="510362"/>
                      <a:pt x="237257" y="509617"/>
                      <a:pt x="238747" y="508918"/>
                    </a:cubicBezTo>
                    <a:cubicBezTo>
                      <a:pt x="239725" y="508406"/>
                      <a:pt x="240680" y="507940"/>
                      <a:pt x="241612" y="507497"/>
                    </a:cubicBezTo>
                    <a:cubicBezTo>
                      <a:pt x="242543" y="506985"/>
                      <a:pt x="243405" y="506519"/>
                      <a:pt x="244220" y="506030"/>
                    </a:cubicBezTo>
                    <a:cubicBezTo>
                      <a:pt x="245455" y="505285"/>
                      <a:pt x="246526" y="504563"/>
                      <a:pt x="247388" y="503748"/>
                    </a:cubicBezTo>
                    <a:cubicBezTo>
                      <a:pt x="247667" y="503468"/>
                      <a:pt x="247947" y="503235"/>
                      <a:pt x="248203" y="502956"/>
                    </a:cubicBezTo>
                    <a:cubicBezTo>
                      <a:pt x="248436" y="502699"/>
                      <a:pt x="248669" y="502420"/>
                      <a:pt x="248902" y="502117"/>
                    </a:cubicBezTo>
                    <a:cubicBezTo>
                      <a:pt x="249251" y="501838"/>
                      <a:pt x="249484" y="501535"/>
                      <a:pt x="249670" y="501186"/>
                    </a:cubicBezTo>
                    <a:cubicBezTo>
                      <a:pt x="249926" y="500836"/>
                      <a:pt x="250183" y="500510"/>
                      <a:pt x="250346" y="500161"/>
                    </a:cubicBezTo>
                    <a:cubicBezTo>
                      <a:pt x="250415" y="500114"/>
                      <a:pt x="250439" y="500044"/>
                      <a:pt x="250509" y="499951"/>
                    </a:cubicBezTo>
                    <a:cubicBezTo>
                      <a:pt x="250579" y="499881"/>
                      <a:pt x="250625" y="499835"/>
                      <a:pt x="250672" y="499765"/>
                    </a:cubicBezTo>
                    <a:cubicBezTo>
                      <a:pt x="250765" y="499649"/>
                      <a:pt x="250811" y="499509"/>
                      <a:pt x="250881" y="499392"/>
                    </a:cubicBezTo>
                    <a:cubicBezTo>
                      <a:pt x="251044" y="499136"/>
                      <a:pt x="251161" y="498903"/>
                      <a:pt x="251277" y="498624"/>
                    </a:cubicBezTo>
                    <a:cubicBezTo>
                      <a:pt x="251347" y="498531"/>
                      <a:pt x="251417" y="498437"/>
                      <a:pt x="251464" y="498344"/>
                    </a:cubicBezTo>
                    <a:cubicBezTo>
                      <a:pt x="251627" y="498065"/>
                      <a:pt x="251743" y="497785"/>
                      <a:pt x="251859" y="497529"/>
                    </a:cubicBezTo>
                    <a:cubicBezTo>
                      <a:pt x="252139" y="496993"/>
                      <a:pt x="252418" y="496388"/>
                      <a:pt x="252651" y="495852"/>
                    </a:cubicBezTo>
                    <a:cubicBezTo>
                      <a:pt x="252745" y="495596"/>
                      <a:pt x="252838" y="495386"/>
                      <a:pt x="252931" y="495130"/>
                    </a:cubicBezTo>
                    <a:cubicBezTo>
                      <a:pt x="252977" y="495014"/>
                      <a:pt x="253047" y="494851"/>
                      <a:pt x="253117" y="494734"/>
                    </a:cubicBezTo>
                    <a:lnTo>
                      <a:pt x="253117" y="494664"/>
                    </a:lnTo>
                    <a:cubicBezTo>
                      <a:pt x="253280" y="494268"/>
                      <a:pt x="253373" y="493896"/>
                      <a:pt x="253536" y="493500"/>
                    </a:cubicBezTo>
                    <a:cubicBezTo>
                      <a:pt x="254631" y="490402"/>
                      <a:pt x="255260" y="487211"/>
                      <a:pt x="256285" y="484347"/>
                    </a:cubicBezTo>
                    <a:cubicBezTo>
                      <a:pt x="256681" y="483136"/>
                      <a:pt x="257286" y="481668"/>
                      <a:pt x="257985" y="480015"/>
                    </a:cubicBezTo>
                    <a:cubicBezTo>
                      <a:pt x="258241" y="479386"/>
                      <a:pt x="258544" y="478687"/>
                      <a:pt x="258916" y="477989"/>
                    </a:cubicBezTo>
                    <a:cubicBezTo>
                      <a:pt x="259079" y="477639"/>
                      <a:pt x="259219" y="477313"/>
                      <a:pt x="259405" y="476941"/>
                    </a:cubicBezTo>
                    <a:lnTo>
                      <a:pt x="259405" y="476894"/>
                    </a:lnTo>
                    <a:cubicBezTo>
                      <a:pt x="259778" y="476126"/>
                      <a:pt x="260174" y="475334"/>
                      <a:pt x="260593" y="474565"/>
                    </a:cubicBezTo>
                    <a:cubicBezTo>
                      <a:pt x="263272" y="469325"/>
                      <a:pt x="266602" y="463921"/>
                      <a:pt x="269513" y="460987"/>
                    </a:cubicBezTo>
                    <a:cubicBezTo>
                      <a:pt x="269746" y="460754"/>
                      <a:pt x="269979" y="460521"/>
                      <a:pt x="270189" y="460358"/>
                    </a:cubicBezTo>
                    <a:cubicBezTo>
                      <a:pt x="270655" y="459915"/>
                      <a:pt x="271214" y="459520"/>
                      <a:pt x="271866" y="459147"/>
                    </a:cubicBezTo>
                    <a:cubicBezTo>
                      <a:pt x="272494" y="458774"/>
                      <a:pt x="273286" y="458425"/>
                      <a:pt x="274102" y="458145"/>
                    </a:cubicBezTo>
                    <a:cubicBezTo>
                      <a:pt x="274381" y="458029"/>
                      <a:pt x="274660" y="457936"/>
                      <a:pt x="274940" y="457866"/>
                    </a:cubicBezTo>
                    <a:cubicBezTo>
                      <a:pt x="278643" y="456678"/>
                      <a:pt x="283604" y="455980"/>
                      <a:pt x="288635" y="455304"/>
                    </a:cubicBezTo>
                    <a:cubicBezTo>
                      <a:pt x="289217" y="455211"/>
                      <a:pt x="289776" y="455164"/>
                      <a:pt x="290358" y="455095"/>
                    </a:cubicBezTo>
                    <a:cubicBezTo>
                      <a:pt x="290847" y="455025"/>
                      <a:pt x="291360" y="454978"/>
                      <a:pt x="291872" y="454885"/>
                    </a:cubicBezTo>
                    <a:cubicBezTo>
                      <a:pt x="292780" y="454745"/>
                      <a:pt x="293642" y="454629"/>
                      <a:pt x="294504" y="454512"/>
                    </a:cubicBezTo>
                    <a:cubicBezTo>
                      <a:pt x="297066" y="454163"/>
                      <a:pt x="299558" y="453744"/>
                      <a:pt x="301724" y="453208"/>
                    </a:cubicBezTo>
                    <a:cubicBezTo>
                      <a:pt x="303494" y="452789"/>
                      <a:pt x="305497" y="452253"/>
                      <a:pt x="307593" y="451694"/>
                    </a:cubicBezTo>
                    <a:cubicBezTo>
                      <a:pt x="308315" y="451508"/>
                      <a:pt x="309013" y="451322"/>
                      <a:pt x="309759" y="451135"/>
                    </a:cubicBezTo>
                    <a:cubicBezTo>
                      <a:pt x="310481" y="450949"/>
                      <a:pt x="311249" y="450739"/>
                      <a:pt x="311995" y="450576"/>
                    </a:cubicBezTo>
                    <a:cubicBezTo>
                      <a:pt x="313439" y="450180"/>
                      <a:pt x="314929" y="449808"/>
                      <a:pt x="316373" y="449482"/>
                    </a:cubicBezTo>
                    <a:cubicBezTo>
                      <a:pt x="317118" y="449295"/>
                      <a:pt x="317864" y="449109"/>
                      <a:pt x="318562" y="448923"/>
                    </a:cubicBezTo>
                    <a:cubicBezTo>
                      <a:pt x="319704" y="448643"/>
                      <a:pt x="320845" y="448364"/>
                      <a:pt x="321940" y="448108"/>
                    </a:cubicBezTo>
                    <a:cubicBezTo>
                      <a:pt x="322987" y="447875"/>
                      <a:pt x="324036" y="447618"/>
                      <a:pt x="324991" y="447362"/>
                    </a:cubicBezTo>
                    <a:cubicBezTo>
                      <a:pt x="325945" y="447153"/>
                      <a:pt x="326854" y="446943"/>
                      <a:pt x="327646" y="446757"/>
                    </a:cubicBezTo>
                    <a:cubicBezTo>
                      <a:pt x="327925" y="446687"/>
                      <a:pt x="328204" y="446640"/>
                      <a:pt x="328461" y="446570"/>
                    </a:cubicBezTo>
                    <a:cubicBezTo>
                      <a:pt x="328950" y="446477"/>
                      <a:pt x="329416" y="446384"/>
                      <a:pt x="329811" y="446291"/>
                    </a:cubicBezTo>
                    <a:cubicBezTo>
                      <a:pt x="330860" y="446105"/>
                      <a:pt x="331628" y="445988"/>
                      <a:pt x="332024" y="445988"/>
                    </a:cubicBezTo>
                    <a:cubicBezTo>
                      <a:pt x="334609" y="445988"/>
                      <a:pt x="348490" y="439700"/>
                      <a:pt x="351867" y="439700"/>
                    </a:cubicBezTo>
                    <a:cubicBezTo>
                      <a:pt x="355244" y="439700"/>
                      <a:pt x="364933" y="445988"/>
                      <a:pt x="374645" y="445988"/>
                    </a:cubicBezTo>
                    <a:cubicBezTo>
                      <a:pt x="382517" y="445988"/>
                      <a:pt x="383984" y="445452"/>
                      <a:pt x="385824" y="443449"/>
                    </a:cubicBezTo>
                    <a:cubicBezTo>
                      <a:pt x="386034" y="443240"/>
                      <a:pt x="386244" y="442960"/>
                      <a:pt x="386500" y="442681"/>
                    </a:cubicBezTo>
                    <a:cubicBezTo>
                      <a:pt x="386733" y="442425"/>
                      <a:pt x="386989" y="442122"/>
                      <a:pt x="387268" y="441819"/>
                    </a:cubicBezTo>
                    <a:cubicBezTo>
                      <a:pt x="387455" y="441563"/>
                      <a:pt x="387641" y="441377"/>
                      <a:pt x="387897" y="441167"/>
                    </a:cubicBezTo>
                    <a:cubicBezTo>
                      <a:pt x="388223" y="440818"/>
                      <a:pt x="388619" y="440492"/>
                      <a:pt x="389062" y="440166"/>
                    </a:cubicBezTo>
                    <a:cubicBezTo>
                      <a:pt x="389807" y="439537"/>
                      <a:pt x="390692" y="438908"/>
                      <a:pt x="391647" y="438256"/>
                    </a:cubicBezTo>
                    <a:cubicBezTo>
                      <a:pt x="392066" y="438023"/>
                      <a:pt x="392462" y="437743"/>
                      <a:pt x="392858" y="437487"/>
                    </a:cubicBezTo>
                    <a:cubicBezTo>
                      <a:pt x="393673" y="436951"/>
                      <a:pt x="394535" y="436439"/>
                      <a:pt x="395396" y="435904"/>
                    </a:cubicBezTo>
                    <a:cubicBezTo>
                      <a:pt x="396281" y="435391"/>
                      <a:pt x="397190" y="434855"/>
                      <a:pt x="398121" y="434343"/>
                    </a:cubicBezTo>
                    <a:cubicBezTo>
                      <a:pt x="399006" y="433784"/>
                      <a:pt x="399938" y="433295"/>
                      <a:pt x="400800" y="432782"/>
                    </a:cubicBezTo>
                    <a:cubicBezTo>
                      <a:pt x="402593" y="431804"/>
                      <a:pt x="404293" y="430849"/>
                      <a:pt x="405784" y="430011"/>
                    </a:cubicBezTo>
                    <a:cubicBezTo>
                      <a:pt x="409114" y="428124"/>
                      <a:pt x="411513" y="427007"/>
                      <a:pt x="414238" y="426238"/>
                    </a:cubicBezTo>
                    <a:cubicBezTo>
                      <a:pt x="414821" y="426052"/>
                      <a:pt x="415449" y="425912"/>
                      <a:pt x="416101" y="425772"/>
                    </a:cubicBezTo>
                    <a:lnTo>
                      <a:pt x="416125" y="425772"/>
                    </a:lnTo>
                    <a:cubicBezTo>
                      <a:pt x="417103" y="425586"/>
                      <a:pt x="418128" y="425400"/>
                      <a:pt x="419269" y="425213"/>
                    </a:cubicBezTo>
                    <a:cubicBezTo>
                      <a:pt x="420084" y="425097"/>
                      <a:pt x="420899" y="425004"/>
                      <a:pt x="421808" y="424887"/>
                    </a:cubicBezTo>
                    <a:cubicBezTo>
                      <a:pt x="428934" y="423956"/>
                      <a:pt x="442838" y="423676"/>
                      <a:pt x="445820" y="424887"/>
                    </a:cubicBezTo>
                    <a:cubicBezTo>
                      <a:pt x="445936" y="424934"/>
                      <a:pt x="446076" y="425004"/>
                      <a:pt x="446239" y="425027"/>
                    </a:cubicBezTo>
                    <a:cubicBezTo>
                      <a:pt x="446542" y="425120"/>
                      <a:pt x="446914" y="425213"/>
                      <a:pt x="447287" y="425306"/>
                    </a:cubicBezTo>
                    <a:cubicBezTo>
                      <a:pt x="447357" y="425353"/>
                      <a:pt x="447450" y="425353"/>
                      <a:pt x="447543" y="425376"/>
                    </a:cubicBezTo>
                    <a:cubicBezTo>
                      <a:pt x="448102" y="425470"/>
                      <a:pt x="448708" y="425563"/>
                      <a:pt x="449360" y="425586"/>
                    </a:cubicBezTo>
                    <a:cubicBezTo>
                      <a:pt x="451223" y="425749"/>
                      <a:pt x="453505" y="425679"/>
                      <a:pt x="455951" y="425306"/>
                    </a:cubicBezTo>
                    <a:cubicBezTo>
                      <a:pt x="456487" y="425260"/>
                      <a:pt x="457046" y="425120"/>
                      <a:pt x="457605" y="425027"/>
                    </a:cubicBezTo>
                    <a:lnTo>
                      <a:pt x="457651" y="425027"/>
                    </a:lnTo>
                    <a:cubicBezTo>
                      <a:pt x="459864" y="424608"/>
                      <a:pt x="462169" y="423886"/>
                      <a:pt x="464335" y="422884"/>
                    </a:cubicBezTo>
                    <a:cubicBezTo>
                      <a:pt x="464708" y="422698"/>
                      <a:pt x="465104" y="422535"/>
                      <a:pt x="465477" y="422372"/>
                    </a:cubicBezTo>
                    <a:cubicBezTo>
                      <a:pt x="466688" y="421953"/>
                      <a:pt x="467922" y="421696"/>
                      <a:pt x="469156" y="421580"/>
                    </a:cubicBezTo>
                    <a:lnTo>
                      <a:pt x="469203" y="421580"/>
                    </a:lnTo>
                    <a:cubicBezTo>
                      <a:pt x="470833" y="421417"/>
                      <a:pt x="472533" y="421510"/>
                      <a:pt x="474164" y="421766"/>
                    </a:cubicBezTo>
                    <a:cubicBezTo>
                      <a:pt x="474257" y="421766"/>
                      <a:pt x="474373" y="421766"/>
                      <a:pt x="474513" y="421836"/>
                    </a:cubicBezTo>
                    <a:cubicBezTo>
                      <a:pt x="475165" y="421906"/>
                      <a:pt x="475771" y="422046"/>
                      <a:pt x="476400" y="422186"/>
                    </a:cubicBezTo>
                    <a:cubicBezTo>
                      <a:pt x="477564" y="422465"/>
                      <a:pt x="478705" y="422814"/>
                      <a:pt x="479753" y="423164"/>
                    </a:cubicBezTo>
                    <a:cubicBezTo>
                      <a:pt x="481640" y="423746"/>
                      <a:pt x="483317" y="424421"/>
                      <a:pt x="484551" y="424887"/>
                    </a:cubicBezTo>
                    <a:cubicBezTo>
                      <a:pt x="484831" y="424980"/>
                      <a:pt x="485110" y="425097"/>
                      <a:pt x="485436" y="425213"/>
                    </a:cubicBezTo>
                    <a:cubicBezTo>
                      <a:pt x="485925" y="425446"/>
                      <a:pt x="486531" y="425656"/>
                      <a:pt x="487183" y="425935"/>
                    </a:cubicBezTo>
                    <a:cubicBezTo>
                      <a:pt x="489791" y="426983"/>
                      <a:pt x="493401" y="428474"/>
                      <a:pt x="497058" y="430081"/>
                    </a:cubicBezTo>
                    <a:cubicBezTo>
                      <a:pt x="500435" y="431525"/>
                      <a:pt x="503789" y="433062"/>
                      <a:pt x="506444" y="434390"/>
                    </a:cubicBezTo>
                    <a:cubicBezTo>
                      <a:pt x="506910" y="434646"/>
                      <a:pt x="507352" y="434855"/>
                      <a:pt x="507748" y="435088"/>
                    </a:cubicBezTo>
                    <a:cubicBezTo>
                      <a:pt x="508144" y="435298"/>
                      <a:pt x="508610" y="435438"/>
                      <a:pt x="509099" y="435507"/>
                    </a:cubicBezTo>
                    <a:cubicBezTo>
                      <a:pt x="509728" y="435670"/>
                      <a:pt x="510380" y="435694"/>
                      <a:pt x="511102" y="435601"/>
                    </a:cubicBezTo>
                    <a:cubicBezTo>
                      <a:pt x="511288" y="435601"/>
                      <a:pt x="511521" y="435577"/>
                      <a:pt x="511731" y="435577"/>
                    </a:cubicBezTo>
                    <a:cubicBezTo>
                      <a:pt x="512127" y="435507"/>
                      <a:pt x="512592" y="435438"/>
                      <a:pt x="513035" y="435345"/>
                    </a:cubicBezTo>
                    <a:cubicBezTo>
                      <a:pt x="514595" y="435018"/>
                      <a:pt x="516272" y="434460"/>
                      <a:pt x="518042" y="433784"/>
                    </a:cubicBezTo>
                    <a:cubicBezTo>
                      <a:pt x="519277" y="433295"/>
                      <a:pt x="520534" y="432689"/>
                      <a:pt x="521769" y="432107"/>
                    </a:cubicBezTo>
                    <a:lnTo>
                      <a:pt x="521792" y="432107"/>
                    </a:lnTo>
                    <a:cubicBezTo>
                      <a:pt x="522421" y="431804"/>
                      <a:pt x="523026" y="431502"/>
                      <a:pt x="523655" y="431176"/>
                    </a:cubicBezTo>
                    <a:cubicBezTo>
                      <a:pt x="523958" y="431036"/>
                      <a:pt x="524284" y="430873"/>
                      <a:pt x="524587" y="430733"/>
                    </a:cubicBezTo>
                    <a:cubicBezTo>
                      <a:pt x="525193" y="430384"/>
                      <a:pt x="525798" y="430081"/>
                      <a:pt x="526380" y="429755"/>
                    </a:cubicBezTo>
                    <a:lnTo>
                      <a:pt x="526380" y="429755"/>
                    </a:lnTo>
                    <a:cubicBezTo>
                      <a:pt x="527545" y="429126"/>
                      <a:pt x="528709" y="428497"/>
                      <a:pt x="529711" y="427915"/>
                    </a:cubicBezTo>
                    <a:cubicBezTo>
                      <a:pt x="532342" y="426448"/>
                      <a:pt x="534439" y="425260"/>
                      <a:pt x="535487" y="424887"/>
                    </a:cubicBezTo>
                    <a:cubicBezTo>
                      <a:pt x="537653" y="424142"/>
                      <a:pt x="542171" y="421044"/>
                      <a:pt x="547039" y="417528"/>
                    </a:cubicBezTo>
                    <a:cubicBezTo>
                      <a:pt x="548459" y="416503"/>
                      <a:pt x="549950" y="415455"/>
                      <a:pt x="551394" y="414383"/>
                    </a:cubicBezTo>
                    <a:cubicBezTo>
                      <a:pt x="551906" y="414011"/>
                      <a:pt x="552395" y="413638"/>
                      <a:pt x="552861" y="413335"/>
                    </a:cubicBezTo>
                    <a:cubicBezTo>
                      <a:pt x="553350" y="412963"/>
                      <a:pt x="553816" y="412613"/>
                      <a:pt x="554282" y="412287"/>
                    </a:cubicBezTo>
                    <a:cubicBezTo>
                      <a:pt x="555656" y="411262"/>
                      <a:pt x="557030" y="410308"/>
                      <a:pt x="558264" y="409399"/>
                    </a:cubicBezTo>
                    <a:cubicBezTo>
                      <a:pt x="558730" y="409073"/>
                      <a:pt x="559196" y="408724"/>
                      <a:pt x="559615" y="408398"/>
                    </a:cubicBezTo>
                    <a:cubicBezTo>
                      <a:pt x="560523" y="407746"/>
                      <a:pt x="561339" y="407093"/>
                      <a:pt x="562131" y="406465"/>
                    </a:cubicBezTo>
                    <a:cubicBezTo>
                      <a:pt x="564902" y="404299"/>
                      <a:pt x="567068" y="402366"/>
                      <a:pt x="568954" y="400456"/>
                    </a:cubicBezTo>
                    <a:cubicBezTo>
                      <a:pt x="569513" y="399920"/>
                      <a:pt x="570026" y="399361"/>
                      <a:pt x="570515" y="398802"/>
                    </a:cubicBezTo>
                    <a:cubicBezTo>
                      <a:pt x="571540" y="397708"/>
                      <a:pt x="572495" y="396590"/>
                      <a:pt x="573426" y="395448"/>
                    </a:cubicBezTo>
                    <a:cubicBezTo>
                      <a:pt x="577199" y="390767"/>
                      <a:pt x="572122" y="385806"/>
                      <a:pt x="571726" y="382429"/>
                    </a:cubicBezTo>
                    <a:cubicBezTo>
                      <a:pt x="571610" y="381451"/>
                      <a:pt x="571167" y="379914"/>
                      <a:pt x="570608" y="378074"/>
                    </a:cubicBezTo>
                    <a:cubicBezTo>
                      <a:pt x="569793" y="375303"/>
                      <a:pt x="568675" y="371902"/>
                      <a:pt x="567930" y="368968"/>
                    </a:cubicBezTo>
                    <a:cubicBezTo>
                      <a:pt x="567720" y="368106"/>
                      <a:pt x="567487" y="367267"/>
                      <a:pt x="567348" y="366522"/>
                    </a:cubicBezTo>
                    <a:cubicBezTo>
                      <a:pt x="567278" y="366196"/>
                      <a:pt x="567231" y="365870"/>
                      <a:pt x="567184" y="365567"/>
                    </a:cubicBezTo>
                    <a:cubicBezTo>
                      <a:pt x="567161" y="365428"/>
                      <a:pt x="567138" y="365265"/>
                      <a:pt x="567138" y="365148"/>
                    </a:cubicBezTo>
                    <a:cubicBezTo>
                      <a:pt x="567138" y="364985"/>
                      <a:pt x="567138" y="364822"/>
                      <a:pt x="567091" y="364705"/>
                    </a:cubicBezTo>
                    <a:cubicBezTo>
                      <a:pt x="566695" y="360141"/>
                      <a:pt x="571726" y="355017"/>
                      <a:pt x="573030" y="352501"/>
                    </a:cubicBezTo>
                    <a:cubicBezTo>
                      <a:pt x="573100" y="352385"/>
                      <a:pt x="573147" y="352222"/>
                      <a:pt x="573193" y="352036"/>
                    </a:cubicBezTo>
                    <a:cubicBezTo>
                      <a:pt x="573426" y="351197"/>
                      <a:pt x="573450" y="349963"/>
                      <a:pt x="573356" y="348589"/>
                    </a:cubicBezTo>
                    <a:cubicBezTo>
                      <a:pt x="573333" y="348309"/>
                      <a:pt x="573310" y="348030"/>
                      <a:pt x="573263" y="347750"/>
                    </a:cubicBezTo>
                    <a:cubicBezTo>
                      <a:pt x="573217" y="347308"/>
                      <a:pt x="573124" y="346842"/>
                      <a:pt x="573054" y="346376"/>
                    </a:cubicBezTo>
                    <a:cubicBezTo>
                      <a:pt x="572961" y="345980"/>
                      <a:pt x="572867" y="345584"/>
                      <a:pt x="572774" y="345188"/>
                    </a:cubicBezTo>
                    <a:cubicBezTo>
                      <a:pt x="572635" y="344560"/>
                      <a:pt x="572448" y="343977"/>
                      <a:pt x="572262" y="343395"/>
                    </a:cubicBezTo>
                    <a:cubicBezTo>
                      <a:pt x="572076" y="342813"/>
                      <a:pt x="571842" y="342277"/>
                      <a:pt x="571586" y="341765"/>
                    </a:cubicBezTo>
                    <a:cubicBezTo>
                      <a:pt x="571586" y="341765"/>
                      <a:pt x="571540" y="341765"/>
                      <a:pt x="571586" y="341718"/>
                    </a:cubicBezTo>
                    <a:cubicBezTo>
                      <a:pt x="571353" y="341206"/>
                      <a:pt x="571074" y="340740"/>
                      <a:pt x="570771" y="340297"/>
                    </a:cubicBezTo>
                    <a:lnTo>
                      <a:pt x="570771" y="340297"/>
                    </a:lnTo>
                    <a:cubicBezTo>
                      <a:pt x="570492" y="339832"/>
                      <a:pt x="570189" y="339459"/>
                      <a:pt x="569840" y="339156"/>
                    </a:cubicBezTo>
                    <a:cubicBezTo>
                      <a:pt x="569630" y="338923"/>
                      <a:pt x="569420" y="338760"/>
                      <a:pt x="569187" y="338597"/>
                    </a:cubicBezTo>
                    <a:cubicBezTo>
                      <a:pt x="568978" y="338481"/>
                      <a:pt x="568768" y="338364"/>
                      <a:pt x="568559" y="338271"/>
                    </a:cubicBezTo>
                    <a:lnTo>
                      <a:pt x="568512" y="338271"/>
                    </a:lnTo>
                    <a:cubicBezTo>
                      <a:pt x="568186" y="338108"/>
                      <a:pt x="567837" y="337992"/>
                      <a:pt x="567487" y="337852"/>
                    </a:cubicBezTo>
                    <a:cubicBezTo>
                      <a:pt x="567138" y="337712"/>
                      <a:pt x="566765" y="337619"/>
                      <a:pt x="566346" y="337526"/>
                    </a:cubicBezTo>
                    <a:cubicBezTo>
                      <a:pt x="565578" y="337316"/>
                      <a:pt x="564739" y="337153"/>
                      <a:pt x="563877" y="336944"/>
                    </a:cubicBezTo>
                    <a:cubicBezTo>
                      <a:pt x="563575" y="336874"/>
                      <a:pt x="563272" y="336804"/>
                      <a:pt x="562946" y="336711"/>
                    </a:cubicBezTo>
                    <a:cubicBezTo>
                      <a:pt x="560570" y="336059"/>
                      <a:pt x="557822" y="334987"/>
                      <a:pt x="554887" y="332309"/>
                    </a:cubicBezTo>
                    <a:cubicBezTo>
                      <a:pt x="551114" y="328839"/>
                      <a:pt x="552815" y="324856"/>
                      <a:pt x="555307" y="320804"/>
                    </a:cubicBezTo>
                    <a:cubicBezTo>
                      <a:pt x="555633" y="320221"/>
                      <a:pt x="556005" y="319639"/>
                      <a:pt x="556401" y="319057"/>
                    </a:cubicBezTo>
                    <a:cubicBezTo>
                      <a:pt x="557542" y="317263"/>
                      <a:pt x="558730" y="315494"/>
                      <a:pt x="559522" y="313770"/>
                    </a:cubicBezTo>
                    <a:cubicBezTo>
                      <a:pt x="560081" y="312559"/>
                      <a:pt x="560920" y="311324"/>
                      <a:pt x="561898" y="310067"/>
                    </a:cubicBezTo>
                    <a:cubicBezTo>
                      <a:pt x="562596" y="309228"/>
                      <a:pt x="563365" y="308367"/>
                      <a:pt x="564157" y="307505"/>
                    </a:cubicBezTo>
                    <a:cubicBezTo>
                      <a:pt x="567487" y="303942"/>
                      <a:pt x="571703" y="300355"/>
                      <a:pt x="574684" y="297490"/>
                    </a:cubicBezTo>
                    <a:lnTo>
                      <a:pt x="575406" y="296768"/>
                    </a:lnTo>
                    <a:cubicBezTo>
                      <a:pt x="576105" y="296093"/>
                      <a:pt x="576710" y="295441"/>
                      <a:pt x="577199" y="294835"/>
                    </a:cubicBezTo>
                    <a:cubicBezTo>
                      <a:pt x="577455" y="294509"/>
                      <a:pt x="577688" y="294253"/>
                      <a:pt x="577944" y="293973"/>
                    </a:cubicBezTo>
                    <a:cubicBezTo>
                      <a:pt x="578224" y="293694"/>
                      <a:pt x="578457" y="293438"/>
                      <a:pt x="578737" y="293158"/>
                    </a:cubicBezTo>
                    <a:cubicBezTo>
                      <a:pt x="579295" y="292669"/>
                      <a:pt x="579924" y="292180"/>
                      <a:pt x="580530" y="291668"/>
                    </a:cubicBezTo>
                    <a:cubicBezTo>
                      <a:pt x="580832" y="291458"/>
                      <a:pt x="581182" y="291225"/>
                      <a:pt x="581531" y="290992"/>
                    </a:cubicBezTo>
                    <a:cubicBezTo>
                      <a:pt x="582160" y="290526"/>
                      <a:pt x="582859" y="290107"/>
                      <a:pt x="583534" y="289711"/>
                    </a:cubicBezTo>
                    <a:lnTo>
                      <a:pt x="583557" y="289711"/>
                    </a:lnTo>
                    <a:cubicBezTo>
                      <a:pt x="585281" y="288640"/>
                      <a:pt x="587051" y="287755"/>
                      <a:pt x="588681" y="286870"/>
                    </a:cubicBezTo>
                    <a:cubicBezTo>
                      <a:pt x="588681" y="286870"/>
                      <a:pt x="588704" y="286870"/>
                      <a:pt x="588728" y="286870"/>
                    </a:cubicBezTo>
                    <a:cubicBezTo>
                      <a:pt x="589054" y="286683"/>
                      <a:pt x="589380" y="286497"/>
                      <a:pt x="589706" y="286311"/>
                    </a:cubicBezTo>
                    <a:cubicBezTo>
                      <a:pt x="590195" y="286031"/>
                      <a:pt x="590661" y="285752"/>
                      <a:pt x="591103" y="285496"/>
                    </a:cubicBezTo>
                    <a:cubicBezTo>
                      <a:pt x="591523" y="285263"/>
                      <a:pt x="591965" y="285007"/>
                      <a:pt x="592361" y="284727"/>
                    </a:cubicBezTo>
                    <a:cubicBezTo>
                      <a:pt x="592641" y="284541"/>
                      <a:pt x="592897" y="284285"/>
                      <a:pt x="593037" y="284052"/>
                    </a:cubicBezTo>
                    <a:cubicBezTo>
                      <a:pt x="593456" y="283563"/>
                      <a:pt x="593689" y="283004"/>
                      <a:pt x="593782" y="282352"/>
                    </a:cubicBezTo>
                    <a:cubicBezTo>
                      <a:pt x="594038" y="281047"/>
                      <a:pt x="593782" y="279417"/>
                      <a:pt x="593270" y="277647"/>
                    </a:cubicBezTo>
                    <a:cubicBezTo>
                      <a:pt x="593130" y="277321"/>
                      <a:pt x="593037" y="276995"/>
                      <a:pt x="592920" y="276645"/>
                    </a:cubicBezTo>
                    <a:lnTo>
                      <a:pt x="592920" y="276599"/>
                    </a:lnTo>
                    <a:cubicBezTo>
                      <a:pt x="592664" y="275923"/>
                      <a:pt x="592431" y="275248"/>
                      <a:pt x="592128" y="274526"/>
                    </a:cubicBezTo>
                    <a:cubicBezTo>
                      <a:pt x="591616" y="273362"/>
                      <a:pt x="591033" y="272127"/>
                      <a:pt x="590428" y="270916"/>
                    </a:cubicBezTo>
                    <a:cubicBezTo>
                      <a:pt x="589962" y="269938"/>
                      <a:pt x="589427" y="268983"/>
                      <a:pt x="588938" y="268005"/>
                    </a:cubicBezTo>
                    <a:cubicBezTo>
                      <a:pt x="588565" y="267306"/>
                      <a:pt x="588192" y="266584"/>
                      <a:pt x="587819" y="265909"/>
                    </a:cubicBezTo>
                    <a:cubicBezTo>
                      <a:pt x="587633" y="265583"/>
                      <a:pt x="587494" y="265233"/>
                      <a:pt x="587307" y="264884"/>
                    </a:cubicBezTo>
                    <a:cubicBezTo>
                      <a:pt x="583534" y="257757"/>
                      <a:pt x="578899" y="251818"/>
                      <a:pt x="571726" y="243806"/>
                    </a:cubicBezTo>
                    <a:cubicBezTo>
                      <a:pt x="571260" y="243294"/>
                      <a:pt x="570864" y="242828"/>
                      <a:pt x="570468" y="242386"/>
                    </a:cubicBezTo>
                    <a:cubicBezTo>
                      <a:pt x="569723" y="241454"/>
                      <a:pt x="569071" y="240592"/>
                      <a:pt x="568512" y="239777"/>
                    </a:cubicBezTo>
                    <a:cubicBezTo>
                      <a:pt x="568303" y="239474"/>
                      <a:pt x="568116" y="239195"/>
                      <a:pt x="567953" y="238892"/>
                    </a:cubicBezTo>
                    <a:cubicBezTo>
                      <a:pt x="567627" y="238333"/>
                      <a:pt x="567324" y="237774"/>
                      <a:pt x="567068" y="237215"/>
                    </a:cubicBezTo>
                    <a:cubicBezTo>
                      <a:pt x="566952" y="236959"/>
                      <a:pt x="566812" y="236703"/>
                      <a:pt x="566719" y="236447"/>
                    </a:cubicBezTo>
                    <a:cubicBezTo>
                      <a:pt x="566533" y="236004"/>
                      <a:pt x="566416" y="235608"/>
                      <a:pt x="566299" y="235212"/>
                    </a:cubicBezTo>
                    <a:cubicBezTo>
                      <a:pt x="565438" y="232371"/>
                      <a:pt x="565531" y="229995"/>
                      <a:pt x="564529" y="226968"/>
                    </a:cubicBezTo>
                    <a:cubicBezTo>
                      <a:pt x="564064" y="225407"/>
                      <a:pt x="564064" y="224429"/>
                      <a:pt x="564413" y="223684"/>
                    </a:cubicBezTo>
                    <a:cubicBezTo>
                      <a:pt x="564553" y="223311"/>
                      <a:pt x="564809" y="223032"/>
                      <a:pt x="565112" y="222729"/>
                    </a:cubicBezTo>
                    <a:cubicBezTo>
                      <a:pt x="565368" y="222473"/>
                      <a:pt x="565647" y="222240"/>
                      <a:pt x="565950" y="222007"/>
                    </a:cubicBezTo>
                    <a:lnTo>
                      <a:pt x="565950" y="222007"/>
                    </a:lnTo>
                    <a:cubicBezTo>
                      <a:pt x="566416" y="221657"/>
                      <a:pt x="566952" y="221285"/>
                      <a:pt x="567557" y="220819"/>
                    </a:cubicBezTo>
                    <a:lnTo>
                      <a:pt x="567604" y="220819"/>
                    </a:lnTo>
                    <a:cubicBezTo>
                      <a:pt x="567743" y="220679"/>
                      <a:pt x="567907" y="220563"/>
                      <a:pt x="568069" y="220446"/>
                    </a:cubicBezTo>
                    <a:cubicBezTo>
                      <a:pt x="568535" y="220074"/>
                      <a:pt x="569024" y="219608"/>
                      <a:pt x="569537" y="219072"/>
                    </a:cubicBezTo>
                    <a:cubicBezTo>
                      <a:pt x="569886" y="218676"/>
                      <a:pt x="570259" y="218304"/>
                      <a:pt x="570585" y="217884"/>
                    </a:cubicBezTo>
                    <a:cubicBezTo>
                      <a:pt x="571004" y="217442"/>
                      <a:pt x="571330" y="216976"/>
                      <a:pt x="571703" y="216464"/>
                    </a:cubicBezTo>
                    <a:cubicBezTo>
                      <a:pt x="573682" y="213576"/>
                      <a:pt x="573985" y="211782"/>
                      <a:pt x="573659" y="209943"/>
                    </a:cubicBezTo>
                    <a:cubicBezTo>
                      <a:pt x="573589" y="209547"/>
                      <a:pt x="573473" y="209127"/>
                      <a:pt x="573333" y="208708"/>
                    </a:cubicBezTo>
                    <a:cubicBezTo>
                      <a:pt x="573286" y="208429"/>
                      <a:pt x="573193" y="208149"/>
                      <a:pt x="573100" y="207846"/>
                    </a:cubicBezTo>
                    <a:cubicBezTo>
                      <a:pt x="572984" y="207427"/>
                      <a:pt x="572844" y="207031"/>
                      <a:pt x="572727" y="206612"/>
                    </a:cubicBezTo>
                    <a:cubicBezTo>
                      <a:pt x="572611" y="206170"/>
                      <a:pt x="572471" y="205704"/>
                      <a:pt x="572355" y="205215"/>
                    </a:cubicBezTo>
                    <a:cubicBezTo>
                      <a:pt x="572262" y="204842"/>
                      <a:pt x="572169" y="204446"/>
                      <a:pt x="572099" y="204050"/>
                    </a:cubicBezTo>
                    <a:cubicBezTo>
                      <a:pt x="571889" y="202769"/>
                      <a:pt x="571703" y="201349"/>
                      <a:pt x="571703" y="199602"/>
                    </a:cubicBezTo>
                    <a:cubicBezTo>
                      <a:pt x="571703" y="198437"/>
                      <a:pt x="571703" y="197343"/>
                      <a:pt x="571796" y="196318"/>
                    </a:cubicBezTo>
                    <a:lnTo>
                      <a:pt x="571796" y="196318"/>
                    </a:lnTo>
                    <a:cubicBezTo>
                      <a:pt x="571889" y="195270"/>
                      <a:pt x="571982" y="194268"/>
                      <a:pt x="572099" y="193360"/>
                    </a:cubicBezTo>
                    <a:cubicBezTo>
                      <a:pt x="572914" y="187770"/>
                      <a:pt x="574637" y="184090"/>
                      <a:pt x="575918" y="181552"/>
                    </a:cubicBezTo>
                    <a:cubicBezTo>
                      <a:pt x="576338" y="180690"/>
                      <a:pt x="577246" y="180108"/>
                      <a:pt x="578410" y="179689"/>
                    </a:cubicBezTo>
                    <a:cubicBezTo>
                      <a:pt x="579156" y="179456"/>
                      <a:pt x="580017" y="179269"/>
                      <a:pt x="580902" y="179130"/>
                    </a:cubicBezTo>
                    <a:cubicBezTo>
                      <a:pt x="581508" y="179037"/>
                      <a:pt x="582113" y="178990"/>
                      <a:pt x="582742" y="178943"/>
                    </a:cubicBezTo>
                    <a:cubicBezTo>
                      <a:pt x="584000" y="178897"/>
                      <a:pt x="585304" y="178897"/>
                      <a:pt x="586375" y="178897"/>
                    </a:cubicBezTo>
                    <a:cubicBezTo>
                      <a:pt x="586771" y="178897"/>
                      <a:pt x="587121" y="178920"/>
                      <a:pt x="587470" y="178920"/>
                    </a:cubicBezTo>
                    <a:cubicBezTo>
                      <a:pt x="587796" y="178920"/>
                      <a:pt x="588076" y="178920"/>
                      <a:pt x="588332" y="178920"/>
                    </a:cubicBezTo>
                    <a:cubicBezTo>
                      <a:pt x="588612" y="178967"/>
                      <a:pt x="588798" y="178967"/>
                      <a:pt x="588984" y="178967"/>
                    </a:cubicBezTo>
                    <a:cubicBezTo>
                      <a:pt x="589473" y="178967"/>
                      <a:pt x="590335" y="178850"/>
                      <a:pt x="591476" y="178617"/>
                    </a:cubicBezTo>
                    <a:cubicBezTo>
                      <a:pt x="591849" y="178571"/>
                      <a:pt x="592291" y="178478"/>
                      <a:pt x="592734" y="178408"/>
                    </a:cubicBezTo>
                    <a:cubicBezTo>
                      <a:pt x="593572" y="178245"/>
                      <a:pt x="594504" y="178058"/>
                      <a:pt x="595529" y="177849"/>
                    </a:cubicBezTo>
                    <a:cubicBezTo>
                      <a:pt x="596740" y="177593"/>
                      <a:pt x="598021" y="177336"/>
                      <a:pt x="599441" y="177010"/>
                    </a:cubicBezTo>
                    <a:cubicBezTo>
                      <a:pt x="602562" y="176335"/>
                      <a:pt x="606149" y="175566"/>
                      <a:pt x="609852" y="174751"/>
                    </a:cubicBezTo>
                    <a:cubicBezTo>
                      <a:pt x="613602" y="173959"/>
                      <a:pt x="616164" y="173098"/>
                      <a:pt x="618143" y="172166"/>
                    </a:cubicBezTo>
                    <a:cubicBezTo>
                      <a:pt x="618982" y="171770"/>
                      <a:pt x="619680" y="171374"/>
                      <a:pt x="620356" y="170955"/>
                    </a:cubicBezTo>
                    <a:cubicBezTo>
                      <a:pt x="621008" y="170536"/>
                      <a:pt x="621637" y="170093"/>
                      <a:pt x="622219" y="169674"/>
                    </a:cubicBezTo>
                    <a:lnTo>
                      <a:pt x="622219" y="169627"/>
                    </a:lnTo>
                    <a:cubicBezTo>
                      <a:pt x="622545" y="169418"/>
                      <a:pt x="622825" y="169162"/>
                      <a:pt x="623151" y="168952"/>
                    </a:cubicBezTo>
                    <a:cubicBezTo>
                      <a:pt x="623360" y="168766"/>
                      <a:pt x="623570" y="168579"/>
                      <a:pt x="623826" y="168440"/>
                    </a:cubicBezTo>
                    <a:cubicBezTo>
                      <a:pt x="624501" y="167904"/>
                      <a:pt x="625247" y="167345"/>
                      <a:pt x="626039" y="166763"/>
                    </a:cubicBezTo>
                    <a:cubicBezTo>
                      <a:pt x="626318" y="166553"/>
                      <a:pt x="626598" y="166320"/>
                      <a:pt x="626807" y="166041"/>
                    </a:cubicBezTo>
                    <a:cubicBezTo>
                      <a:pt x="627273" y="165598"/>
                      <a:pt x="627599" y="165062"/>
                      <a:pt x="627832" y="164527"/>
                    </a:cubicBezTo>
                    <a:cubicBezTo>
                      <a:pt x="627925" y="164247"/>
                      <a:pt x="628018" y="164014"/>
                      <a:pt x="628088" y="163735"/>
                    </a:cubicBezTo>
                    <a:cubicBezTo>
                      <a:pt x="628088" y="163735"/>
                      <a:pt x="628088" y="163712"/>
                      <a:pt x="628088" y="163665"/>
                    </a:cubicBezTo>
                    <a:cubicBezTo>
                      <a:pt x="628205" y="162966"/>
                      <a:pt x="628205" y="162221"/>
                      <a:pt x="628088" y="161499"/>
                    </a:cubicBezTo>
                    <a:cubicBezTo>
                      <a:pt x="628042" y="161173"/>
                      <a:pt x="627949" y="160824"/>
                      <a:pt x="627879" y="160498"/>
                    </a:cubicBezTo>
                    <a:cubicBezTo>
                      <a:pt x="627809" y="160172"/>
                      <a:pt x="627692" y="159846"/>
                      <a:pt x="627553" y="159543"/>
                    </a:cubicBezTo>
                    <a:cubicBezTo>
                      <a:pt x="627133" y="158285"/>
                      <a:pt x="626505" y="157214"/>
                      <a:pt x="626202" y="156562"/>
                    </a:cubicBezTo>
                    <a:cubicBezTo>
                      <a:pt x="626132" y="156422"/>
                      <a:pt x="626085" y="156259"/>
                      <a:pt x="626039" y="156166"/>
                    </a:cubicBezTo>
                    <a:cubicBezTo>
                      <a:pt x="625620" y="154955"/>
                      <a:pt x="620169" y="149435"/>
                      <a:pt x="617212" y="143170"/>
                    </a:cubicBezTo>
                    <a:cubicBezTo>
                      <a:pt x="615884" y="140282"/>
                      <a:pt x="614370" y="137836"/>
                      <a:pt x="613066" y="135740"/>
                    </a:cubicBezTo>
                    <a:cubicBezTo>
                      <a:pt x="611832" y="133737"/>
                      <a:pt x="610784" y="132037"/>
                      <a:pt x="610225" y="130500"/>
                    </a:cubicBezTo>
                    <a:cubicBezTo>
                      <a:pt x="610085" y="130057"/>
                      <a:pt x="609945" y="129638"/>
                      <a:pt x="609899" y="129196"/>
                    </a:cubicBezTo>
                    <a:cubicBezTo>
                      <a:pt x="609829" y="128893"/>
                      <a:pt x="609852" y="128544"/>
                      <a:pt x="609945" y="128148"/>
                    </a:cubicBezTo>
                    <a:cubicBezTo>
                      <a:pt x="610132" y="127519"/>
                      <a:pt x="610504" y="126820"/>
                      <a:pt x="611040" y="126052"/>
                    </a:cubicBezTo>
                    <a:cubicBezTo>
                      <a:pt x="611179" y="125795"/>
                      <a:pt x="611366" y="125562"/>
                      <a:pt x="611599" y="125306"/>
                    </a:cubicBezTo>
                    <a:cubicBezTo>
                      <a:pt x="611715" y="125097"/>
                      <a:pt x="611855" y="124910"/>
                      <a:pt x="612041" y="124677"/>
                    </a:cubicBezTo>
                    <a:cubicBezTo>
                      <a:pt x="612367" y="124281"/>
                      <a:pt x="612693" y="123886"/>
                      <a:pt x="613066" y="123443"/>
                    </a:cubicBezTo>
                    <a:cubicBezTo>
                      <a:pt x="613229" y="123233"/>
                      <a:pt x="613439" y="123024"/>
                      <a:pt x="613625" y="122791"/>
                    </a:cubicBezTo>
                    <a:cubicBezTo>
                      <a:pt x="615116" y="121161"/>
                      <a:pt x="616746" y="119460"/>
                      <a:pt x="618004" y="117993"/>
                    </a:cubicBezTo>
                    <a:cubicBezTo>
                      <a:pt x="618376" y="117551"/>
                      <a:pt x="618749" y="117108"/>
                      <a:pt x="619075" y="116712"/>
                    </a:cubicBezTo>
                    <a:cubicBezTo>
                      <a:pt x="619378" y="116316"/>
                      <a:pt x="619611" y="115944"/>
                      <a:pt x="619843" y="115571"/>
                    </a:cubicBezTo>
                    <a:cubicBezTo>
                      <a:pt x="619983" y="115361"/>
                      <a:pt x="620076" y="115152"/>
                      <a:pt x="620169" y="114919"/>
                    </a:cubicBezTo>
                    <a:cubicBezTo>
                      <a:pt x="620333" y="114500"/>
                      <a:pt x="620333" y="113964"/>
                      <a:pt x="620169" y="113405"/>
                    </a:cubicBezTo>
                    <a:cubicBezTo>
                      <a:pt x="619378" y="109702"/>
                      <a:pt x="613043" y="103670"/>
                      <a:pt x="610481" y="98895"/>
                    </a:cubicBezTo>
                    <a:cubicBezTo>
                      <a:pt x="610481" y="98895"/>
                      <a:pt x="610481" y="98872"/>
                      <a:pt x="610434" y="98872"/>
                    </a:cubicBezTo>
                    <a:cubicBezTo>
                      <a:pt x="610225" y="98499"/>
                      <a:pt x="610108" y="98127"/>
                      <a:pt x="610015" y="97707"/>
                    </a:cubicBezTo>
                    <a:cubicBezTo>
                      <a:pt x="609899" y="97195"/>
                      <a:pt x="609852" y="96636"/>
                      <a:pt x="609922" y="96054"/>
                    </a:cubicBezTo>
                    <a:cubicBezTo>
                      <a:pt x="609899" y="95891"/>
                      <a:pt x="609922" y="95774"/>
                      <a:pt x="609945" y="95611"/>
                    </a:cubicBezTo>
                    <a:cubicBezTo>
                      <a:pt x="609992" y="95285"/>
                      <a:pt x="610085" y="94959"/>
                      <a:pt x="610201" y="94633"/>
                    </a:cubicBezTo>
                    <a:cubicBezTo>
                      <a:pt x="610388" y="94004"/>
                      <a:pt x="610690" y="93399"/>
                      <a:pt x="611040" y="92770"/>
                    </a:cubicBezTo>
                    <a:cubicBezTo>
                      <a:pt x="612461" y="90324"/>
                      <a:pt x="615022" y="88042"/>
                      <a:pt x="617375" y="86575"/>
                    </a:cubicBezTo>
                    <a:cubicBezTo>
                      <a:pt x="617957" y="86202"/>
                      <a:pt x="618516" y="85853"/>
                      <a:pt x="619075" y="85620"/>
                    </a:cubicBezTo>
                    <a:cubicBezTo>
                      <a:pt x="619611" y="85364"/>
                      <a:pt x="620123" y="85154"/>
                      <a:pt x="620589" y="85014"/>
                    </a:cubicBezTo>
                    <a:cubicBezTo>
                      <a:pt x="620728" y="84991"/>
                      <a:pt x="620915" y="84921"/>
                      <a:pt x="621078" y="84875"/>
                    </a:cubicBezTo>
                    <a:cubicBezTo>
                      <a:pt x="621218" y="84805"/>
                      <a:pt x="621404" y="84781"/>
                      <a:pt x="621567" y="84735"/>
                    </a:cubicBezTo>
                    <a:cubicBezTo>
                      <a:pt x="621916" y="84688"/>
                      <a:pt x="622219" y="84618"/>
                      <a:pt x="622522" y="84595"/>
                    </a:cubicBezTo>
                    <a:cubicBezTo>
                      <a:pt x="624432" y="84316"/>
                      <a:pt x="625992" y="84549"/>
                      <a:pt x="627273" y="84781"/>
                    </a:cubicBezTo>
                    <a:cubicBezTo>
                      <a:pt x="627646" y="84805"/>
                      <a:pt x="628018" y="84875"/>
                      <a:pt x="628391" y="84921"/>
                    </a:cubicBezTo>
                    <a:cubicBezTo>
                      <a:pt x="628764" y="84991"/>
                      <a:pt x="629066" y="85014"/>
                      <a:pt x="629416" y="85014"/>
                    </a:cubicBezTo>
                    <a:cubicBezTo>
                      <a:pt x="631488" y="85014"/>
                      <a:pt x="639104" y="87995"/>
                      <a:pt x="644927" y="89253"/>
                    </a:cubicBezTo>
                    <a:cubicBezTo>
                      <a:pt x="650633" y="90511"/>
                      <a:pt x="651308" y="89253"/>
                      <a:pt x="654290" y="87157"/>
                    </a:cubicBezTo>
                    <a:cubicBezTo>
                      <a:pt x="654476" y="87041"/>
                      <a:pt x="654616" y="86878"/>
                      <a:pt x="654732" y="86714"/>
                    </a:cubicBezTo>
                    <a:cubicBezTo>
                      <a:pt x="655571" y="85829"/>
                      <a:pt x="655477" y="84525"/>
                      <a:pt x="654895" y="83081"/>
                    </a:cubicBezTo>
                    <a:cubicBezTo>
                      <a:pt x="654150" y="81195"/>
                      <a:pt x="652636" y="79005"/>
                      <a:pt x="651355" y="76793"/>
                    </a:cubicBezTo>
                    <a:cubicBezTo>
                      <a:pt x="651192" y="76560"/>
                      <a:pt x="651075" y="76281"/>
                      <a:pt x="650913" y="76024"/>
                    </a:cubicBezTo>
                    <a:cubicBezTo>
                      <a:pt x="650749" y="75745"/>
                      <a:pt x="650610" y="75465"/>
                      <a:pt x="650447" y="75232"/>
                    </a:cubicBezTo>
                    <a:cubicBezTo>
                      <a:pt x="650260" y="74953"/>
                      <a:pt x="650144" y="74674"/>
                      <a:pt x="649981" y="74394"/>
                    </a:cubicBezTo>
                    <a:cubicBezTo>
                      <a:pt x="648444" y="71623"/>
                      <a:pt x="647116" y="68804"/>
                      <a:pt x="646068" y="66475"/>
                    </a:cubicBezTo>
                    <a:cubicBezTo>
                      <a:pt x="645835" y="66033"/>
                      <a:pt x="645626" y="65590"/>
                      <a:pt x="645439" y="65148"/>
                    </a:cubicBezTo>
                    <a:cubicBezTo>
                      <a:pt x="645253" y="64729"/>
                      <a:pt x="645113" y="64333"/>
                      <a:pt x="644950" y="63960"/>
                    </a:cubicBezTo>
                    <a:cubicBezTo>
                      <a:pt x="644764" y="63541"/>
                      <a:pt x="644741" y="62959"/>
                      <a:pt x="644880" y="62260"/>
                    </a:cubicBezTo>
                    <a:cubicBezTo>
                      <a:pt x="644880" y="62097"/>
                      <a:pt x="644927" y="61934"/>
                      <a:pt x="644973" y="61794"/>
                    </a:cubicBezTo>
                    <a:cubicBezTo>
                      <a:pt x="645020" y="61631"/>
                      <a:pt x="645043" y="61491"/>
                      <a:pt x="645113" y="61305"/>
                    </a:cubicBezTo>
                    <a:cubicBezTo>
                      <a:pt x="645113" y="61142"/>
                      <a:pt x="645206" y="60956"/>
                      <a:pt x="645253" y="60793"/>
                    </a:cubicBezTo>
                    <a:cubicBezTo>
                      <a:pt x="645300" y="60676"/>
                      <a:pt x="645346" y="60513"/>
                      <a:pt x="645416" y="60373"/>
                    </a:cubicBezTo>
                    <a:cubicBezTo>
                      <a:pt x="646301" y="57858"/>
                      <a:pt x="648001" y="54714"/>
                      <a:pt x="649469" y="52222"/>
                    </a:cubicBezTo>
                    <a:cubicBezTo>
                      <a:pt x="649701" y="51849"/>
                      <a:pt x="649888" y="51500"/>
                      <a:pt x="650121" y="51174"/>
                    </a:cubicBezTo>
                    <a:lnTo>
                      <a:pt x="650121" y="51127"/>
                    </a:lnTo>
                    <a:cubicBezTo>
                      <a:pt x="650563" y="50382"/>
                      <a:pt x="650983" y="49706"/>
                      <a:pt x="651308" y="49194"/>
                    </a:cubicBezTo>
                    <a:cubicBezTo>
                      <a:pt x="651402" y="49008"/>
                      <a:pt x="651541" y="48845"/>
                      <a:pt x="651634" y="48682"/>
                    </a:cubicBezTo>
                    <a:lnTo>
                      <a:pt x="651634" y="48682"/>
                    </a:lnTo>
                    <a:cubicBezTo>
                      <a:pt x="651937" y="48193"/>
                      <a:pt x="652124" y="47960"/>
                      <a:pt x="652124" y="47960"/>
                    </a:cubicBezTo>
                    <a:cubicBezTo>
                      <a:pt x="652124" y="47960"/>
                      <a:pt x="652916" y="48542"/>
                      <a:pt x="654127" y="49427"/>
                    </a:cubicBezTo>
                    <a:cubicBezTo>
                      <a:pt x="654429" y="49660"/>
                      <a:pt x="654732" y="49893"/>
                      <a:pt x="655081" y="50149"/>
                    </a:cubicBezTo>
                    <a:cubicBezTo>
                      <a:pt x="655081" y="50149"/>
                      <a:pt x="655081" y="50172"/>
                      <a:pt x="655105" y="50172"/>
                    </a:cubicBezTo>
                    <a:cubicBezTo>
                      <a:pt x="655641" y="50545"/>
                      <a:pt x="656199" y="50987"/>
                      <a:pt x="656782" y="51407"/>
                    </a:cubicBezTo>
                    <a:cubicBezTo>
                      <a:pt x="656782" y="51407"/>
                      <a:pt x="656782" y="51423"/>
                      <a:pt x="656805" y="51453"/>
                    </a:cubicBezTo>
                    <a:cubicBezTo>
                      <a:pt x="657410" y="51873"/>
                      <a:pt x="658016" y="52362"/>
                      <a:pt x="658645" y="52827"/>
                    </a:cubicBezTo>
                    <a:cubicBezTo>
                      <a:pt x="661579" y="55087"/>
                      <a:pt x="664700" y="57532"/>
                      <a:pt x="666028" y="58860"/>
                    </a:cubicBezTo>
                    <a:cubicBezTo>
                      <a:pt x="666121" y="58929"/>
                      <a:pt x="666214" y="58999"/>
                      <a:pt x="666261" y="59092"/>
                    </a:cubicBezTo>
                    <a:cubicBezTo>
                      <a:pt x="666354" y="59162"/>
                      <a:pt x="666401" y="59232"/>
                      <a:pt x="666447" y="59325"/>
                    </a:cubicBezTo>
                    <a:cubicBezTo>
                      <a:pt x="666657" y="59605"/>
                      <a:pt x="666913" y="59908"/>
                      <a:pt x="667216" y="60257"/>
                    </a:cubicBezTo>
                    <a:cubicBezTo>
                      <a:pt x="667216" y="60257"/>
                      <a:pt x="667239" y="60264"/>
                      <a:pt x="667262" y="60280"/>
                    </a:cubicBezTo>
                    <a:cubicBezTo>
                      <a:pt x="667565" y="60606"/>
                      <a:pt x="667938" y="61026"/>
                      <a:pt x="668310" y="61491"/>
                    </a:cubicBezTo>
                    <a:cubicBezTo>
                      <a:pt x="668730" y="61934"/>
                      <a:pt x="669195" y="62446"/>
                      <a:pt x="669684" y="63005"/>
                    </a:cubicBezTo>
                    <a:cubicBezTo>
                      <a:pt x="670686" y="64053"/>
                      <a:pt x="671850" y="65288"/>
                      <a:pt x="673154" y="66615"/>
                    </a:cubicBezTo>
                    <a:cubicBezTo>
                      <a:pt x="673807" y="67291"/>
                      <a:pt x="674482" y="67966"/>
                      <a:pt x="675227" y="68688"/>
                    </a:cubicBezTo>
                    <a:lnTo>
                      <a:pt x="676345" y="69783"/>
                    </a:lnTo>
                    <a:cubicBezTo>
                      <a:pt x="677486" y="70901"/>
                      <a:pt x="678674" y="72042"/>
                      <a:pt x="679955" y="73230"/>
                    </a:cubicBezTo>
                    <a:cubicBezTo>
                      <a:pt x="681329" y="74510"/>
                      <a:pt x="682494" y="75279"/>
                      <a:pt x="683495" y="75652"/>
                    </a:cubicBezTo>
                    <a:cubicBezTo>
                      <a:pt x="685731" y="76560"/>
                      <a:pt x="687245" y="75605"/>
                      <a:pt x="688969" y="74604"/>
                    </a:cubicBezTo>
                    <a:lnTo>
                      <a:pt x="688992" y="74604"/>
                    </a:lnTo>
                    <a:cubicBezTo>
                      <a:pt x="690250" y="73928"/>
                      <a:pt x="691600" y="73230"/>
                      <a:pt x="693417" y="73230"/>
                    </a:cubicBezTo>
                    <a:lnTo>
                      <a:pt x="694186" y="73230"/>
                    </a:lnTo>
                    <a:cubicBezTo>
                      <a:pt x="694512" y="73183"/>
                      <a:pt x="694768" y="73230"/>
                      <a:pt x="695094" y="73253"/>
                    </a:cubicBezTo>
                    <a:cubicBezTo>
                      <a:pt x="695676" y="73253"/>
                      <a:pt x="696282" y="73323"/>
                      <a:pt x="696981" y="73369"/>
                    </a:cubicBezTo>
                    <a:cubicBezTo>
                      <a:pt x="697539" y="73416"/>
                      <a:pt x="698052" y="73462"/>
                      <a:pt x="698634" y="73532"/>
                    </a:cubicBezTo>
                    <a:cubicBezTo>
                      <a:pt x="699752" y="73625"/>
                      <a:pt x="700893" y="73788"/>
                      <a:pt x="702011" y="73905"/>
                    </a:cubicBezTo>
                    <a:cubicBezTo>
                      <a:pt x="702523" y="73952"/>
                      <a:pt x="703083" y="74045"/>
                      <a:pt x="703618" y="74115"/>
                    </a:cubicBezTo>
                    <a:cubicBezTo>
                      <a:pt x="703851" y="74138"/>
                      <a:pt x="704084" y="74184"/>
                      <a:pt x="704270" y="74208"/>
                    </a:cubicBezTo>
                    <a:cubicBezTo>
                      <a:pt x="704666" y="74231"/>
                      <a:pt x="705062" y="74301"/>
                      <a:pt x="705435" y="74371"/>
                    </a:cubicBezTo>
                    <a:lnTo>
                      <a:pt x="705458" y="74371"/>
                    </a:lnTo>
                    <a:cubicBezTo>
                      <a:pt x="706250" y="74464"/>
                      <a:pt x="706925" y="74580"/>
                      <a:pt x="707507" y="74674"/>
                    </a:cubicBezTo>
                    <a:lnTo>
                      <a:pt x="707531" y="74674"/>
                    </a:lnTo>
                    <a:cubicBezTo>
                      <a:pt x="707973" y="74767"/>
                      <a:pt x="708369" y="74837"/>
                      <a:pt x="708672" y="74860"/>
                    </a:cubicBezTo>
                    <a:lnTo>
                      <a:pt x="708719" y="74860"/>
                    </a:lnTo>
                    <a:cubicBezTo>
                      <a:pt x="709208" y="74953"/>
                      <a:pt x="709510" y="75023"/>
                      <a:pt x="709674" y="75023"/>
                    </a:cubicBezTo>
                    <a:cubicBezTo>
                      <a:pt x="709697" y="75046"/>
                      <a:pt x="709720" y="75046"/>
                      <a:pt x="709720" y="75046"/>
                    </a:cubicBezTo>
                    <a:cubicBezTo>
                      <a:pt x="708579" y="78400"/>
                      <a:pt x="705225" y="76723"/>
                      <a:pt x="702384" y="85760"/>
                    </a:cubicBezTo>
                    <a:cubicBezTo>
                      <a:pt x="699635" y="94726"/>
                      <a:pt x="694558" y="103134"/>
                      <a:pt x="698494" y="103670"/>
                    </a:cubicBezTo>
                    <a:cubicBezTo>
                      <a:pt x="702384" y="104275"/>
                      <a:pt x="722623" y="99757"/>
                      <a:pt x="724905" y="96939"/>
                    </a:cubicBezTo>
                    <a:cubicBezTo>
                      <a:pt x="727118" y="94167"/>
                      <a:pt x="754088" y="71110"/>
                      <a:pt x="757977" y="67221"/>
                    </a:cubicBezTo>
                    <a:cubicBezTo>
                      <a:pt x="761960" y="63238"/>
                      <a:pt x="772627" y="54807"/>
                      <a:pt x="779893" y="50359"/>
                    </a:cubicBezTo>
                    <a:cubicBezTo>
                      <a:pt x="787230" y="45840"/>
                      <a:pt x="810846" y="39645"/>
                      <a:pt x="810846" y="39645"/>
                    </a:cubicBezTo>
                    <a:lnTo>
                      <a:pt x="814665" y="37363"/>
                    </a:lnTo>
                    <a:lnTo>
                      <a:pt x="827685" y="29537"/>
                    </a:lnTo>
                    <a:cubicBezTo>
                      <a:pt x="827685" y="29537"/>
                      <a:pt x="854026" y="6364"/>
                      <a:pt x="864134" y="3662"/>
                    </a:cubicBezTo>
                    <a:cubicBezTo>
                      <a:pt x="874218" y="914"/>
                      <a:pt x="907919" y="-1322"/>
                      <a:pt x="911925" y="914"/>
                    </a:cubicBezTo>
                    <a:cubicBezTo>
                      <a:pt x="915838" y="3196"/>
                      <a:pt x="925946" y="13840"/>
                      <a:pt x="925946" y="13840"/>
                    </a:cubicBezTo>
                    <a:cubicBezTo>
                      <a:pt x="925946" y="13840"/>
                      <a:pt x="926458" y="19429"/>
                      <a:pt x="922569" y="25648"/>
                    </a:cubicBezTo>
                    <a:cubicBezTo>
                      <a:pt x="918656" y="31820"/>
                      <a:pt x="912996" y="38550"/>
                      <a:pt x="916373" y="46376"/>
                    </a:cubicBezTo>
                    <a:cubicBezTo>
                      <a:pt x="919727" y="54295"/>
                      <a:pt x="924804" y="61026"/>
                      <a:pt x="932118" y="62679"/>
                    </a:cubicBezTo>
                    <a:cubicBezTo>
                      <a:pt x="939407" y="64379"/>
                      <a:pt x="946697" y="67756"/>
                      <a:pt x="950656" y="64379"/>
                    </a:cubicBezTo>
                    <a:cubicBezTo>
                      <a:pt x="954569" y="61026"/>
                      <a:pt x="956805" y="51453"/>
                      <a:pt x="963536" y="48076"/>
                    </a:cubicBezTo>
                    <a:cubicBezTo>
                      <a:pt x="970267" y="44699"/>
                      <a:pt x="968613" y="36268"/>
                      <a:pt x="986058" y="40786"/>
                    </a:cubicBezTo>
                    <a:cubicBezTo>
                      <a:pt x="1003455" y="45328"/>
                      <a:pt x="1013004" y="53736"/>
                      <a:pt x="1016358" y="57648"/>
                    </a:cubicBezTo>
                    <a:cubicBezTo>
                      <a:pt x="1019758" y="61538"/>
                      <a:pt x="1020806" y="65521"/>
                      <a:pt x="1038297" y="73952"/>
                    </a:cubicBezTo>
                    <a:cubicBezTo>
                      <a:pt x="1055649" y="82359"/>
                      <a:pt x="1064080" y="88508"/>
                      <a:pt x="1070833" y="92491"/>
                    </a:cubicBezTo>
                    <a:cubicBezTo>
                      <a:pt x="1077564" y="96380"/>
                      <a:pt x="1089349" y="98616"/>
                      <a:pt x="1089349" y="98616"/>
                    </a:cubicBezTo>
                    <a:cubicBezTo>
                      <a:pt x="1089349" y="98616"/>
                      <a:pt x="1114107" y="96380"/>
                      <a:pt x="1117460" y="93026"/>
                    </a:cubicBezTo>
                    <a:cubicBezTo>
                      <a:pt x="1120814" y="89672"/>
                      <a:pt x="1124215" y="87436"/>
                      <a:pt x="1127568" y="88508"/>
                    </a:cubicBezTo>
                    <a:cubicBezTo>
                      <a:pt x="1130945" y="89649"/>
                      <a:pt x="1141030" y="95867"/>
                      <a:pt x="1141030" y="95867"/>
                    </a:cubicBezTo>
                    <a:lnTo>
                      <a:pt x="1164017" y="136835"/>
                    </a:lnTo>
                    <a:cubicBezTo>
                      <a:pt x="1164017" y="136835"/>
                      <a:pt x="1164646" y="149155"/>
                      <a:pt x="1166346" y="151997"/>
                    </a:cubicBezTo>
                    <a:cubicBezTo>
                      <a:pt x="1168000" y="154838"/>
                      <a:pt x="1186539" y="157586"/>
                      <a:pt x="1186539" y="157586"/>
                    </a:cubicBezTo>
                    <a:cubicBezTo>
                      <a:pt x="1186539" y="157586"/>
                      <a:pt x="1195506" y="155909"/>
                      <a:pt x="1196647" y="153138"/>
                    </a:cubicBezTo>
                    <a:cubicBezTo>
                      <a:pt x="1197718" y="150296"/>
                      <a:pt x="1195506" y="145778"/>
                      <a:pt x="1205613" y="146407"/>
                    </a:cubicBezTo>
                    <a:cubicBezTo>
                      <a:pt x="1215745" y="146920"/>
                      <a:pt x="1215186" y="144125"/>
                      <a:pt x="1228671" y="149155"/>
                    </a:cubicBezTo>
                    <a:cubicBezTo>
                      <a:pt x="1242156" y="154209"/>
                      <a:pt x="1246045" y="153138"/>
                      <a:pt x="1246604" y="157586"/>
                    </a:cubicBezTo>
                    <a:cubicBezTo>
                      <a:pt x="1247186" y="162105"/>
                      <a:pt x="1257318" y="167694"/>
                      <a:pt x="1262348" y="167694"/>
                    </a:cubicBezTo>
                    <a:cubicBezTo>
                      <a:pt x="1267379" y="167694"/>
                      <a:pt x="1280887" y="167694"/>
                      <a:pt x="1287618" y="172748"/>
                    </a:cubicBezTo>
                    <a:cubicBezTo>
                      <a:pt x="1294395" y="177825"/>
                      <a:pt x="1302198" y="180620"/>
                      <a:pt x="1306716" y="190728"/>
                    </a:cubicBezTo>
                    <a:cubicBezTo>
                      <a:pt x="1311211" y="200859"/>
                      <a:pt x="1310605" y="209826"/>
                      <a:pt x="1306716" y="213180"/>
                    </a:cubicBezTo>
                    <a:cubicBezTo>
                      <a:pt x="1302780" y="216557"/>
                      <a:pt x="1283100" y="222776"/>
                      <a:pt x="1278605" y="227270"/>
                    </a:cubicBezTo>
                    <a:cubicBezTo>
                      <a:pt x="1274156" y="231719"/>
                      <a:pt x="1264584" y="244109"/>
                      <a:pt x="1261766" y="249186"/>
                    </a:cubicBezTo>
                    <a:cubicBezTo>
                      <a:pt x="1258971" y="254240"/>
                      <a:pt x="1273574" y="257617"/>
                      <a:pt x="1270779" y="265420"/>
                    </a:cubicBezTo>
                    <a:cubicBezTo>
                      <a:pt x="1267938" y="273315"/>
                      <a:pt x="1265725" y="276669"/>
                      <a:pt x="1257318" y="278905"/>
                    </a:cubicBezTo>
                    <a:cubicBezTo>
                      <a:pt x="1248887" y="281187"/>
                      <a:pt x="1242156" y="285636"/>
                      <a:pt x="1241015" y="289618"/>
                    </a:cubicBezTo>
                    <a:cubicBezTo>
                      <a:pt x="1239850" y="293508"/>
                      <a:pt x="1239850" y="300797"/>
                      <a:pt x="1239850" y="307528"/>
                    </a:cubicBezTo>
                    <a:cubicBezTo>
                      <a:pt x="1239850" y="314259"/>
                      <a:pt x="1238779" y="319942"/>
                      <a:pt x="1243227" y="325555"/>
                    </a:cubicBezTo>
                    <a:cubicBezTo>
                      <a:pt x="1247745" y="331144"/>
                      <a:pt x="1252240" y="335080"/>
                      <a:pt x="1257318" y="341229"/>
                    </a:cubicBezTo>
                    <a:cubicBezTo>
                      <a:pt x="1262348" y="347448"/>
                      <a:pt x="1277510" y="367640"/>
                      <a:pt x="1277510" y="371017"/>
                    </a:cubicBezTo>
                    <a:cubicBezTo>
                      <a:pt x="1277510" y="374394"/>
                      <a:pt x="1274715" y="381684"/>
                      <a:pt x="1276369" y="385667"/>
                    </a:cubicBezTo>
                    <a:cubicBezTo>
                      <a:pt x="1276648" y="386249"/>
                      <a:pt x="1277394" y="386994"/>
                      <a:pt x="1278465" y="387786"/>
                    </a:cubicBezTo>
                    <a:cubicBezTo>
                      <a:pt x="1283845" y="391838"/>
                      <a:pt x="1297679" y="397638"/>
                      <a:pt x="1300497" y="401877"/>
                    </a:cubicBezTo>
                    <a:cubicBezTo>
                      <a:pt x="1303875" y="406954"/>
                      <a:pt x="1331986" y="422116"/>
                      <a:pt x="1331986" y="422116"/>
                    </a:cubicBezTo>
                    <a:lnTo>
                      <a:pt x="1337226" y="424864"/>
                    </a:lnTo>
                    <a:cubicBezTo>
                      <a:pt x="1336015" y="427170"/>
                      <a:pt x="1334944" y="429405"/>
                      <a:pt x="1334082" y="431292"/>
                    </a:cubicBezTo>
                    <a:close/>
                  </a:path>
                </a:pathLst>
              </a:custGeom>
              <a:solidFill>
                <a:srgbClr val="003DEB"/>
              </a:solidFill>
              <a:ln w="3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08C98AFB-9CE0-204B-93EB-CA1480772732}"/>
                  </a:ext>
                </a:extLst>
              </p:cNvPr>
              <p:cNvSpPr/>
              <p:nvPr/>
            </p:nvSpPr>
            <p:spPr>
              <a:xfrm>
                <a:off x="5456656" y="4774618"/>
                <a:ext cx="1213506" cy="1467869"/>
              </a:xfrm>
              <a:custGeom>
                <a:avLst/>
                <a:gdLst>
                  <a:gd name="connsiteX0" fmla="*/ 878438 w 938153"/>
                  <a:gd name="connsiteY0" fmla="*/ 341596 h 1134800"/>
                  <a:gd name="connsiteX1" fmla="*/ 879579 w 938153"/>
                  <a:gd name="connsiteY1" fmla="*/ 349632 h 1134800"/>
                  <a:gd name="connsiteX2" fmla="*/ 890223 w 938153"/>
                  <a:gd name="connsiteY2" fmla="*/ 363489 h 1134800"/>
                  <a:gd name="connsiteX3" fmla="*/ 899446 w 938153"/>
                  <a:gd name="connsiteY3" fmla="*/ 373620 h 1134800"/>
                  <a:gd name="connsiteX4" fmla="*/ 878438 w 938153"/>
                  <a:gd name="connsiteY4" fmla="*/ 411956 h 1134800"/>
                  <a:gd name="connsiteX5" fmla="*/ 878438 w 938153"/>
                  <a:gd name="connsiteY5" fmla="*/ 447334 h 1134800"/>
                  <a:gd name="connsiteX6" fmla="*/ 882211 w 938153"/>
                  <a:gd name="connsiteY6" fmla="*/ 472207 h 1134800"/>
                  <a:gd name="connsiteX7" fmla="*/ 894415 w 938153"/>
                  <a:gd name="connsiteY7" fmla="*/ 492423 h 1134800"/>
                  <a:gd name="connsiteX8" fmla="*/ 888150 w 938153"/>
                  <a:gd name="connsiteY8" fmla="*/ 512173 h 1134800"/>
                  <a:gd name="connsiteX9" fmla="*/ 878438 w 938153"/>
                  <a:gd name="connsiteY9" fmla="*/ 581718 h 1134800"/>
                  <a:gd name="connsiteX10" fmla="*/ 829109 w 938153"/>
                  <a:gd name="connsiteY10" fmla="*/ 631885 h 1134800"/>
                  <a:gd name="connsiteX11" fmla="*/ 826734 w 938153"/>
                  <a:gd name="connsiteY11" fmla="*/ 633608 h 1134800"/>
                  <a:gd name="connsiteX12" fmla="*/ 824055 w 938153"/>
                  <a:gd name="connsiteY12" fmla="*/ 635774 h 1134800"/>
                  <a:gd name="connsiteX13" fmla="*/ 768928 w 938153"/>
                  <a:gd name="connsiteY13" fmla="*/ 694069 h 1134800"/>
                  <a:gd name="connsiteX14" fmla="*/ 761125 w 938153"/>
                  <a:gd name="connsiteY14" fmla="*/ 704037 h 1134800"/>
                  <a:gd name="connsiteX15" fmla="*/ 758331 w 938153"/>
                  <a:gd name="connsiteY15" fmla="*/ 707810 h 1134800"/>
                  <a:gd name="connsiteX16" fmla="*/ 745731 w 938153"/>
                  <a:gd name="connsiteY16" fmla="*/ 727421 h 1134800"/>
                  <a:gd name="connsiteX17" fmla="*/ 668617 w 938153"/>
                  <a:gd name="connsiteY17" fmla="*/ 867744 h 1134800"/>
                  <a:gd name="connsiteX18" fmla="*/ 600447 w 938153"/>
                  <a:gd name="connsiteY18" fmla="*/ 925434 h 1134800"/>
                  <a:gd name="connsiteX19" fmla="*/ 561692 w 938153"/>
                  <a:gd name="connsiteY19" fmla="*/ 949166 h 1134800"/>
                  <a:gd name="connsiteX20" fmla="*/ 535211 w 938153"/>
                  <a:gd name="connsiteY20" fmla="*/ 982448 h 1134800"/>
                  <a:gd name="connsiteX21" fmla="*/ 515717 w 938153"/>
                  <a:gd name="connsiteY21" fmla="*/ 997074 h 1134800"/>
                  <a:gd name="connsiteX22" fmla="*/ 497668 w 938153"/>
                  <a:gd name="connsiteY22" fmla="*/ 1036085 h 1134800"/>
                  <a:gd name="connsiteX23" fmla="*/ 468997 w 938153"/>
                  <a:gd name="connsiteY23" fmla="*/ 1092354 h 1134800"/>
                  <a:gd name="connsiteX24" fmla="*/ 449317 w 938153"/>
                  <a:gd name="connsiteY24" fmla="*/ 1104372 h 1134800"/>
                  <a:gd name="connsiteX25" fmla="*/ 406999 w 938153"/>
                  <a:gd name="connsiteY25" fmla="*/ 1134369 h 1134800"/>
                  <a:gd name="connsiteX26" fmla="*/ 394003 w 938153"/>
                  <a:gd name="connsiteY26" fmla="*/ 1101064 h 1134800"/>
                  <a:gd name="connsiteX27" fmla="*/ 398265 w 938153"/>
                  <a:gd name="connsiteY27" fmla="*/ 1072418 h 1134800"/>
                  <a:gd name="connsiteX28" fmla="*/ 414242 w 938153"/>
                  <a:gd name="connsiteY28" fmla="*/ 1058932 h 1134800"/>
                  <a:gd name="connsiteX29" fmla="*/ 433643 w 938153"/>
                  <a:gd name="connsiteY29" fmla="*/ 1041232 h 1134800"/>
                  <a:gd name="connsiteX30" fmla="*/ 424327 w 938153"/>
                  <a:gd name="connsiteY30" fmla="*/ 1018920 h 1134800"/>
                  <a:gd name="connsiteX31" fmla="*/ 398265 w 938153"/>
                  <a:gd name="connsiteY31" fmla="*/ 1008789 h 1134800"/>
                  <a:gd name="connsiteX32" fmla="*/ 386061 w 938153"/>
                  <a:gd name="connsiteY32" fmla="*/ 987781 h 1134800"/>
                  <a:gd name="connsiteX33" fmla="*/ 367476 w 938153"/>
                  <a:gd name="connsiteY33" fmla="*/ 962907 h 1134800"/>
                  <a:gd name="connsiteX34" fmla="*/ 349403 w 938153"/>
                  <a:gd name="connsiteY34" fmla="*/ 945253 h 1134800"/>
                  <a:gd name="connsiteX35" fmla="*/ 314025 w 938153"/>
                  <a:gd name="connsiteY35" fmla="*/ 923733 h 1134800"/>
                  <a:gd name="connsiteX36" fmla="*/ 298001 w 938153"/>
                  <a:gd name="connsiteY36" fmla="*/ 908572 h 1134800"/>
                  <a:gd name="connsiteX37" fmla="*/ 267654 w 938153"/>
                  <a:gd name="connsiteY37" fmla="*/ 893410 h 1134800"/>
                  <a:gd name="connsiteX38" fmla="*/ 241989 w 938153"/>
                  <a:gd name="connsiteY38" fmla="*/ 882440 h 1134800"/>
                  <a:gd name="connsiteX39" fmla="*/ 214204 w 938153"/>
                  <a:gd name="connsiteY39" fmla="*/ 862620 h 1134800"/>
                  <a:gd name="connsiteX40" fmla="*/ 187653 w 938153"/>
                  <a:gd name="connsiteY40" fmla="*/ 835673 h 1134800"/>
                  <a:gd name="connsiteX41" fmla="*/ 176287 w 938153"/>
                  <a:gd name="connsiteY41" fmla="*/ 851301 h 1134800"/>
                  <a:gd name="connsiteX42" fmla="*/ 153533 w 938153"/>
                  <a:gd name="connsiteY42" fmla="*/ 857170 h 1134800"/>
                  <a:gd name="connsiteX43" fmla="*/ 142167 w 938153"/>
                  <a:gd name="connsiteY43" fmla="*/ 831504 h 1134800"/>
                  <a:gd name="connsiteX44" fmla="*/ 107605 w 938153"/>
                  <a:gd name="connsiteY44" fmla="*/ 789373 h 1134800"/>
                  <a:gd name="connsiteX45" fmla="*/ 68431 w 938153"/>
                  <a:gd name="connsiteY45" fmla="*/ 764103 h 1134800"/>
                  <a:gd name="connsiteX46" fmla="*/ 40599 w 938153"/>
                  <a:gd name="connsiteY46" fmla="*/ 770438 h 1134800"/>
                  <a:gd name="connsiteX47" fmla="*/ 4429 w 938153"/>
                  <a:gd name="connsiteY47" fmla="*/ 778356 h 1134800"/>
                  <a:gd name="connsiteX48" fmla="*/ 4825 w 938153"/>
                  <a:gd name="connsiteY48" fmla="*/ 764499 h 1134800"/>
                  <a:gd name="connsiteX49" fmla="*/ 73089 w 938153"/>
                  <a:gd name="connsiteY49" fmla="*/ 687851 h 1134800"/>
                  <a:gd name="connsiteX50" fmla="*/ 136717 w 938153"/>
                  <a:gd name="connsiteY50" fmla="*/ 618376 h 1134800"/>
                  <a:gd name="connsiteX51" fmla="*/ 160310 w 938153"/>
                  <a:gd name="connsiteY51" fmla="*/ 595203 h 1134800"/>
                  <a:gd name="connsiteX52" fmla="*/ 178756 w 938153"/>
                  <a:gd name="connsiteY52" fmla="*/ 590941 h 1134800"/>
                  <a:gd name="connsiteX53" fmla="*/ 183880 w 938153"/>
                  <a:gd name="connsiteY53" fmla="*/ 574102 h 1134800"/>
                  <a:gd name="connsiteX54" fmla="*/ 247904 w 938153"/>
                  <a:gd name="connsiteY54" fmla="*/ 526543 h 1134800"/>
                  <a:gd name="connsiteX55" fmla="*/ 298444 w 938153"/>
                  <a:gd name="connsiteY55" fmla="*/ 495800 h 1134800"/>
                  <a:gd name="connsiteX56" fmla="*/ 338899 w 938153"/>
                  <a:gd name="connsiteY56" fmla="*/ 481034 h 1134800"/>
                  <a:gd name="connsiteX57" fmla="*/ 357088 w 938153"/>
                  <a:gd name="connsiteY57" fmla="*/ 469506 h 1134800"/>
                  <a:gd name="connsiteX58" fmla="*/ 359091 w 938153"/>
                  <a:gd name="connsiteY58" fmla="*/ 468504 h 1134800"/>
                  <a:gd name="connsiteX59" fmla="*/ 360512 w 938153"/>
                  <a:gd name="connsiteY59" fmla="*/ 467759 h 1134800"/>
                  <a:gd name="connsiteX60" fmla="*/ 363074 w 938153"/>
                  <a:gd name="connsiteY60" fmla="*/ 466548 h 1134800"/>
                  <a:gd name="connsiteX61" fmla="*/ 365985 w 938153"/>
                  <a:gd name="connsiteY61" fmla="*/ 465127 h 1134800"/>
                  <a:gd name="connsiteX62" fmla="*/ 367056 w 938153"/>
                  <a:gd name="connsiteY62" fmla="*/ 464592 h 1134800"/>
                  <a:gd name="connsiteX63" fmla="*/ 380542 w 938153"/>
                  <a:gd name="connsiteY63" fmla="*/ 437622 h 1134800"/>
                  <a:gd name="connsiteX64" fmla="*/ 383895 w 938153"/>
                  <a:gd name="connsiteY64" fmla="*/ 384986 h 1134800"/>
                  <a:gd name="connsiteX65" fmla="*/ 383709 w 938153"/>
                  <a:gd name="connsiteY65" fmla="*/ 377184 h 1134800"/>
                  <a:gd name="connsiteX66" fmla="*/ 372996 w 938153"/>
                  <a:gd name="connsiteY66" fmla="*/ 347070 h 1134800"/>
                  <a:gd name="connsiteX67" fmla="*/ 359091 w 938153"/>
                  <a:gd name="connsiteY67" fmla="*/ 307081 h 1134800"/>
                  <a:gd name="connsiteX68" fmla="*/ 348541 w 938153"/>
                  <a:gd name="connsiteY68" fmla="*/ 297788 h 1134800"/>
                  <a:gd name="connsiteX69" fmla="*/ 319498 w 938153"/>
                  <a:gd name="connsiteY69" fmla="*/ 294923 h 1134800"/>
                  <a:gd name="connsiteX70" fmla="*/ 297559 w 938153"/>
                  <a:gd name="connsiteY70" fmla="*/ 300350 h 1134800"/>
                  <a:gd name="connsiteX71" fmla="*/ 289547 w 938153"/>
                  <a:gd name="connsiteY71" fmla="*/ 294015 h 1134800"/>
                  <a:gd name="connsiteX72" fmla="*/ 298863 w 938153"/>
                  <a:gd name="connsiteY72" fmla="*/ 275080 h 1134800"/>
                  <a:gd name="connsiteX73" fmla="*/ 306386 w 938153"/>
                  <a:gd name="connsiteY73" fmla="*/ 244337 h 1134800"/>
                  <a:gd name="connsiteX74" fmla="*/ 318194 w 938153"/>
                  <a:gd name="connsiteY74" fmla="*/ 204301 h 1134800"/>
                  <a:gd name="connsiteX75" fmla="*/ 318194 w 938153"/>
                  <a:gd name="connsiteY75" fmla="*/ 168062 h 1134800"/>
                  <a:gd name="connsiteX76" fmla="*/ 313559 w 938153"/>
                  <a:gd name="connsiteY76" fmla="*/ 147846 h 1134800"/>
                  <a:gd name="connsiteX77" fmla="*/ 333775 w 938153"/>
                  <a:gd name="connsiteY77" fmla="*/ 141511 h 1134800"/>
                  <a:gd name="connsiteX78" fmla="*/ 343860 w 938153"/>
                  <a:gd name="connsiteY78" fmla="*/ 124672 h 1134800"/>
                  <a:gd name="connsiteX79" fmla="*/ 348122 w 938153"/>
                  <a:gd name="connsiteY79" fmla="*/ 98587 h 1134800"/>
                  <a:gd name="connsiteX80" fmla="*/ 366661 w 938153"/>
                  <a:gd name="connsiteY80" fmla="*/ 84241 h 1134800"/>
                  <a:gd name="connsiteX81" fmla="*/ 370830 w 938153"/>
                  <a:gd name="connsiteY81" fmla="*/ 70755 h 1134800"/>
                  <a:gd name="connsiteX82" fmla="*/ 380937 w 938153"/>
                  <a:gd name="connsiteY82" fmla="*/ 42994 h 1134800"/>
                  <a:gd name="connsiteX83" fmla="*/ 418877 w 938153"/>
                  <a:gd name="connsiteY83" fmla="*/ 13462 h 1134800"/>
                  <a:gd name="connsiteX84" fmla="*/ 421998 w 938153"/>
                  <a:gd name="connsiteY84" fmla="*/ 11389 h 1134800"/>
                  <a:gd name="connsiteX85" fmla="*/ 424071 w 938153"/>
                  <a:gd name="connsiteY85" fmla="*/ 9805 h 1134800"/>
                  <a:gd name="connsiteX86" fmla="*/ 426493 w 938153"/>
                  <a:gd name="connsiteY86" fmla="*/ 7989 h 1134800"/>
                  <a:gd name="connsiteX87" fmla="*/ 426959 w 938153"/>
                  <a:gd name="connsiteY87" fmla="*/ 7593 h 1134800"/>
                  <a:gd name="connsiteX88" fmla="*/ 430825 w 938153"/>
                  <a:gd name="connsiteY88" fmla="*/ 4565 h 1134800"/>
                  <a:gd name="connsiteX89" fmla="*/ 432968 w 938153"/>
                  <a:gd name="connsiteY89" fmla="*/ 2842 h 1134800"/>
                  <a:gd name="connsiteX90" fmla="*/ 433037 w 938153"/>
                  <a:gd name="connsiteY90" fmla="*/ 2842 h 1134800"/>
                  <a:gd name="connsiteX91" fmla="*/ 464363 w 938153"/>
                  <a:gd name="connsiteY91" fmla="*/ 5916 h 1134800"/>
                  <a:gd name="connsiteX92" fmla="*/ 502256 w 938153"/>
                  <a:gd name="connsiteY92" fmla="*/ 8478 h 1134800"/>
                  <a:gd name="connsiteX93" fmla="*/ 527572 w 938153"/>
                  <a:gd name="connsiteY93" fmla="*/ 4216 h 1134800"/>
                  <a:gd name="connsiteX94" fmla="*/ 540172 w 938153"/>
                  <a:gd name="connsiteY94" fmla="*/ 0 h 1134800"/>
                  <a:gd name="connsiteX95" fmla="*/ 561273 w 938153"/>
                  <a:gd name="connsiteY95" fmla="*/ 4216 h 1134800"/>
                  <a:gd name="connsiteX96" fmla="*/ 588243 w 938153"/>
                  <a:gd name="connsiteY96" fmla="*/ 12647 h 1134800"/>
                  <a:gd name="connsiteX97" fmla="*/ 649286 w 938153"/>
                  <a:gd name="connsiteY97" fmla="*/ 21963 h 1134800"/>
                  <a:gd name="connsiteX98" fmla="*/ 660978 w 938153"/>
                  <a:gd name="connsiteY98" fmla="*/ 34633 h 1134800"/>
                  <a:gd name="connsiteX99" fmla="*/ 696053 w 938153"/>
                  <a:gd name="connsiteY99" fmla="*/ 43786 h 1134800"/>
                  <a:gd name="connsiteX100" fmla="*/ 727192 w 938153"/>
                  <a:gd name="connsiteY100" fmla="*/ 34633 h 1134800"/>
                  <a:gd name="connsiteX101" fmla="*/ 758331 w 938153"/>
                  <a:gd name="connsiteY101" fmla="*/ 42179 h 1134800"/>
                  <a:gd name="connsiteX102" fmla="*/ 783670 w 938153"/>
                  <a:gd name="connsiteY102" fmla="*/ 81725 h 1134800"/>
                  <a:gd name="connsiteX103" fmla="*/ 783670 w 938153"/>
                  <a:gd name="connsiteY103" fmla="*/ 112934 h 1134800"/>
                  <a:gd name="connsiteX104" fmla="*/ 792031 w 938153"/>
                  <a:gd name="connsiteY104" fmla="*/ 138134 h 1134800"/>
                  <a:gd name="connsiteX105" fmla="*/ 812736 w 938153"/>
                  <a:gd name="connsiteY105" fmla="*/ 164312 h 1134800"/>
                  <a:gd name="connsiteX106" fmla="*/ 816509 w 938153"/>
                  <a:gd name="connsiteY106" fmla="*/ 181943 h 1134800"/>
                  <a:gd name="connsiteX107" fmla="*/ 813132 w 938153"/>
                  <a:gd name="connsiteY107" fmla="*/ 197174 h 1134800"/>
                  <a:gd name="connsiteX108" fmla="*/ 813132 w 938153"/>
                  <a:gd name="connsiteY108" fmla="*/ 209844 h 1134800"/>
                  <a:gd name="connsiteX109" fmla="*/ 843433 w 938153"/>
                  <a:gd name="connsiteY109" fmla="*/ 210683 h 1134800"/>
                  <a:gd name="connsiteX110" fmla="*/ 875480 w 938153"/>
                  <a:gd name="connsiteY110" fmla="*/ 210683 h 1134800"/>
                  <a:gd name="connsiteX111" fmla="*/ 887288 w 938153"/>
                  <a:gd name="connsiteY111" fmla="*/ 216505 h 1134800"/>
                  <a:gd name="connsiteX112" fmla="*/ 887288 w 938153"/>
                  <a:gd name="connsiteY112" fmla="*/ 251906 h 1134800"/>
                  <a:gd name="connsiteX113" fmla="*/ 896488 w 938153"/>
                  <a:gd name="connsiteY113" fmla="*/ 239236 h 1134800"/>
                  <a:gd name="connsiteX114" fmla="*/ 918474 w 938153"/>
                  <a:gd name="connsiteY114" fmla="*/ 239236 h 1134800"/>
                  <a:gd name="connsiteX115" fmla="*/ 930189 w 938153"/>
                  <a:gd name="connsiteY115" fmla="*/ 269560 h 1134800"/>
                  <a:gd name="connsiteX116" fmla="*/ 938154 w 938153"/>
                  <a:gd name="connsiteY116" fmla="*/ 280344 h 1134800"/>
                  <a:gd name="connsiteX117" fmla="*/ 899446 w 938153"/>
                  <a:gd name="connsiteY117" fmla="*/ 309596 h 1134800"/>
                  <a:gd name="connsiteX118" fmla="*/ 878438 w 938153"/>
                  <a:gd name="connsiteY118" fmla="*/ 341596 h 113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938153" h="1134800">
                    <a:moveTo>
                      <a:pt x="878438" y="341596"/>
                    </a:moveTo>
                    <a:cubicBezTo>
                      <a:pt x="877879" y="344321"/>
                      <a:pt x="878391" y="347000"/>
                      <a:pt x="879579" y="349632"/>
                    </a:cubicBezTo>
                    <a:cubicBezTo>
                      <a:pt x="881862" y="354802"/>
                      <a:pt x="886590" y="359600"/>
                      <a:pt x="890223" y="363489"/>
                    </a:cubicBezTo>
                    <a:cubicBezTo>
                      <a:pt x="895672" y="369428"/>
                      <a:pt x="899446" y="373620"/>
                      <a:pt x="899446" y="373620"/>
                    </a:cubicBezTo>
                    <a:cubicBezTo>
                      <a:pt x="899446" y="373620"/>
                      <a:pt x="878857" y="405225"/>
                      <a:pt x="878438" y="411956"/>
                    </a:cubicBezTo>
                    <a:cubicBezTo>
                      <a:pt x="878042" y="418687"/>
                      <a:pt x="878438" y="444376"/>
                      <a:pt x="878438" y="447334"/>
                    </a:cubicBezTo>
                    <a:cubicBezTo>
                      <a:pt x="878438" y="450292"/>
                      <a:pt x="880511" y="468365"/>
                      <a:pt x="882211" y="472207"/>
                    </a:cubicBezTo>
                    <a:cubicBezTo>
                      <a:pt x="883888" y="476004"/>
                      <a:pt x="894415" y="492423"/>
                      <a:pt x="894415" y="492423"/>
                    </a:cubicBezTo>
                    <a:cubicBezTo>
                      <a:pt x="894415" y="492423"/>
                      <a:pt x="892715" y="501274"/>
                      <a:pt x="888150" y="512173"/>
                    </a:cubicBezTo>
                    <a:cubicBezTo>
                      <a:pt x="883468" y="523166"/>
                      <a:pt x="880115" y="569444"/>
                      <a:pt x="878438" y="581718"/>
                    </a:cubicBezTo>
                    <a:cubicBezTo>
                      <a:pt x="876738" y="593922"/>
                      <a:pt x="846414" y="620007"/>
                      <a:pt x="829109" y="631885"/>
                    </a:cubicBezTo>
                    <a:cubicBezTo>
                      <a:pt x="828364" y="632350"/>
                      <a:pt x="827572" y="632956"/>
                      <a:pt x="826734" y="633608"/>
                    </a:cubicBezTo>
                    <a:cubicBezTo>
                      <a:pt x="825872" y="634237"/>
                      <a:pt x="825010" y="634959"/>
                      <a:pt x="824055" y="635774"/>
                    </a:cubicBezTo>
                    <a:cubicBezTo>
                      <a:pt x="810640" y="646837"/>
                      <a:pt x="787257" y="671361"/>
                      <a:pt x="768928" y="694069"/>
                    </a:cubicBezTo>
                    <a:cubicBezTo>
                      <a:pt x="766156" y="697423"/>
                      <a:pt x="763594" y="700800"/>
                      <a:pt x="761125" y="704037"/>
                    </a:cubicBezTo>
                    <a:cubicBezTo>
                      <a:pt x="760171" y="705342"/>
                      <a:pt x="759239" y="706599"/>
                      <a:pt x="758331" y="707810"/>
                    </a:cubicBezTo>
                    <a:cubicBezTo>
                      <a:pt x="752951" y="715100"/>
                      <a:pt x="748572" y="721831"/>
                      <a:pt x="745731" y="727421"/>
                    </a:cubicBezTo>
                    <a:cubicBezTo>
                      <a:pt x="731873" y="754787"/>
                      <a:pt x="675860" y="855470"/>
                      <a:pt x="668617" y="867744"/>
                    </a:cubicBezTo>
                    <a:cubicBezTo>
                      <a:pt x="661490" y="879948"/>
                      <a:pt x="618986" y="915302"/>
                      <a:pt x="600447" y="925434"/>
                    </a:cubicBezTo>
                    <a:cubicBezTo>
                      <a:pt x="587451" y="932514"/>
                      <a:pt x="573477" y="940106"/>
                      <a:pt x="561692" y="949166"/>
                    </a:cubicBezTo>
                    <a:cubicBezTo>
                      <a:pt x="550373" y="957714"/>
                      <a:pt x="547182" y="973085"/>
                      <a:pt x="535211" y="982448"/>
                    </a:cubicBezTo>
                    <a:cubicBezTo>
                      <a:pt x="528806" y="987432"/>
                      <a:pt x="521470" y="991275"/>
                      <a:pt x="515717" y="997074"/>
                    </a:cubicBezTo>
                    <a:cubicBezTo>
                      <a:pt x="505610" y="1007461"/>
                      <a:pt x="502256" y="1022414"/>
                      <a:pt x="497668" y="1036085"/>
                    </a:cubicBezTo>
                    <a:cubicBezTo>
                      <a:pt x="491403" y="1054694"/>
                      <a:pt x="482902" y="1078007"/>
                      <a:pt x="468997" y="1092354"/>
                    </a:cubicBezTo>
                    <a:cubicBezTo>
                      <a:pt x="463361" y="1098153"/>
                      <a:pt x="455745" y="1099294"/>
                      <a:pt x="449317" y="1104372"/>
                    </a:cubicBezTo>
                    <a:cubicBezTo>
                      <a:pt x="439372" y="1112174"/>
                      <a:pt x="421183" y="1138468"/>
                      <a:pt x="406999" y="1134369"/>
                    </a:cubicBezTo>
                    <a:cubicBezTo>
                      <a:pt x="392792" y="1130247"/>
                      <a:pt x="395424" y="1111894"/>
                      <a:pt x="394003" y="1101064"/>
                    </a:cubicBezTo>
                    <a:cubicBezTo>
                      <a:pt x="391930" y="1085018"/>
                      <a:pt x="394003" y="1082129"/>
                      <a:pt x="398265" y="1072418"/>
                    </a:cubicBezTo>
                    <a:cubicBezTo>
                      <a:pt x="402434" y="1062729"/>
                      <a:pt x="410865" y="1063194"/>
                      <a:pt x="414242" y="1058932"/>
                    </a:cubicBezTo>
                    <a:cubicBezTo>
                      <a:pt x="417596" y="1054694"/>
                      <a:pt x="428589" y="1048429"/>
                      <a:pt x="433643" y="1041232"/>
                    </a:cubicBezTo>
                    <a:cubicBezTo>
                      <a:pt x="438697" y="1034059"/>
                      <a:pt x="428589" y="1023951"/>
                      <a:pt x="424327" y="1018920"/>
                    </a:cubicBezTo>
                    <a:cubicBezTo>
                      <a:pt x="420158" y="1013843"/>
                      <a:pt x="404996" y="1012166"/>
                      <a:pt x="398265" y="1008789"/>
                    </a:cubicBezTo>
                    <a:cubicBezTo>
                      <a:pt x="391534" y="1005412"/>
                      <a:pt x="386061" y="994908"/>
                      <a:pt x="386061" y="987781"/>
                    </a:cubicBezTo>
                    <a:cubicBezTo>
                      <a:pt x="386061" y="980654"/>
                      <a:pt x="375953" y="971315"/>
                      <a:pt x="367476" y="962907"/>
                    </a:cubicBezTo>
                    <a:cubicBezTo>
                      <a:pt x="359091" y="954476"/>
                      <a:pt x="349403" y="945253"/>
                      <a:pt x="349403" y="945253"/>
                    </a:cubicBezTo>
                    <a:cubicBezTo>
                      <a:pt x="349403" y="945253"/>
                      <a:pt x="325833" y="939314"/>
                      <a:pt x="314025" y="923733"/>
                    </a:cubicBezTo>
                    <a:cubicBezTo>
                      <a:pt x="302217" y="908175"/>
                      <a:pt x="301821" y="910272"/>
                      <a:pt x="298001" y="908572"/>
                    </a:cubicBezTo>
                    <a:cubicBezTo>
                      <a:pt x="294182" y="906918"/>
                      <a:pt x="276947" y="901841"/>
                      <a:pt x="267654" y="893410"/>
                    </a:cubicBezTo>
                    <a:cubicBezTo>
                      <a:pt x="258408" y="885002"/>
                      <a:pt x="257151" y="889171"/>
                      <a:pt x="241989" y="882440"/>
                    </a:cubicBezTo>
                    <a:cubicBezTo>
                      <a:pt x="226827" y="875709"/>
                      <a:pt x="227688" y="875709"/>
                      <a:pt x="214204" y="862620"/>
                    </a:cubicBezTo>
                    <a:cubicBezTo>
                      <a:pt x="200742" y="849601"/>
                      <a:pt x="195618" y="840797"/>
                      <a:pt x="187653" y="835673"/>
                    </a:cubicBezTo>
                    <a:cubicBezTo>
                      <a:pt x="179641" y="830666"/>
                      <a:pt x="178337" y="841193"/>
                      <a:pt x="176287" y="851301"/>
                    </a:cubicBezTo>
                    <a:cubicBezTo>
                      <a:pt x="174168" y="861409"/>
                      <a:pt x="157748" y="862201"/>
                      <a:pt x="153533" y="857170"/>
                    </a:cubicBezTo>
                    <a:cubicBezTo>
                      <a:pt x="149317" y="852116"/>
                      <a:pt x="147617" y="840308"/>
                      <a:pt x="142167" y="831504"/>
                    </a:cubicBezTo>
                    <a:cubicBezTo>
                      <a:pt x="136717" y="822678"/>
                      <a:pt x="115197" y="800365"/>
                      <a:pt x="107605" y="789373"/>
                    </a:cubicBezTo>
                    <a:cubicBezTo>
                      <a:pt x="100035" y="778356"/>
                      <a:pt x="83197" y="771625"/>
                      <a:pt x="68431" y="764103"/>
                    </a:cubicBezTo>
                    <a:cubicBezTo>
                      <a:pt x="53665" y="756557"/>
                      <a:pt x="44838" y="765756"/>
                      <a:pt x="40599" y="770438"/>
                    </a:cubicBezTo>
                    <a:cubicBezTo>
                      <a:pt x="36430" y="775002"/>
                      <a:pt x="11160" y="782223"/>
                      <a:pt x="4429" y="778356"/>
                    </a:cubicBezTo>
                    <a:cubicBezTo>
                      <a:pt x="-2348" y="774607"/>
                      <a:pt x="-648" y="772138"/>
                      <a:pt x="4825" y="764499"/>
                    </a:cubicBezTo>
                    <a:cubicBezTo>
                      <a:pt x="10275" y="756953"/>
                      <a:pt x="58742" y="701755"/>
                      <a:pt x="73089" y="687851"/>
                    </a:cubicBezTo>
                    <a:cubicBezTo>
                      <a:pt x="87365" y="673923"/>
                      <a:pt x="129497" y="624245"/>
                      <a:pt x="136717" y="618376"/>
                    </a:cubicBezTo>
                    <a:cubicBezTo>
                      <a:pt x="143844" y="612437"/>
                      <a:pt x="153952" y="600676"/>
                      <a:pt x="160310" y="595203"/>
                    </a:cubicBezTo>
                    <a:cubicBezTo>
                      <a:pt x="166552" y="589683"/>
                      <a:pt x="174983" y="595622"/>
                      <a:pt x="178756" y="590941"/>
                    </a:cubicBezTo>
                    <a:cubicBezTo>
                      <a:pt x="182622" y="586306"/>
                      <a:pt x="168648" y="588076"/>
                      <a:pt x="183880" y="574102"/>
                    </a:cubicBezTo>
                    <a:cubicBezTo>
                      <a:pt x="198972" y="560244"/>
                      <a:pt x="222145" y="544663"/>
                      <a:pt x="247904" y="526543"/>
                    </a:cubicBezTo>
                    <a:cubicBezTo>
                      <a:pt x="273593" y="508400"/>
                      <a:pt x="295090" y="497477"/>
                      <a:pt x="298444" y="495800"/>
                    </a:cubicBezTo>
                    <a:cubicBezTo>
                      <a:pt x="301821" y="494100"/>
                      <a:pt x="330864" y="488161"/>
                      <a:pt x="338899" y="481034"/>
                    </a:cubicBezTo>
                    <a:cubicBezTo>
                      <a:pt x="343347" y="477052"/>
                      <a:pt x="350870" y="472767"/>
                      <a:pt x="357088" y="469506"/>
                    </a:cubicBezTo>
                    <a:cubicBezTo>
                      <a:pt x="357764" y="469180"/>
                      <a:pt x="358439" y="468830"/>
                      <a:pt x="359091" y="468504"/>
                    </a:cubicBezTo>
                    <a:cubicBezTo>
                      <a:pt x="359580" y="468248"/>
                      <a:pt x="360046" y="468039"/>
                      <a:pt x="360512" y="467759"/>
                    </a:cubicBezTo>
                    <a:cubicBezTo>
                      <a:pt x="361467" y="467293"/>
                      <a:pt x="362329" y="466897"/>
                      <a:pt x="363074" y="466548"/>
                    </a:cubicBezTo>
                    <a:cubicBezTo>
                      <a:pt x="364215" y="465966"/>
                      <a:pt x="365240" y="465477"/>
                      <a:pt x="365985" y="465127"/>
                    </a:cubicBezTo>
                    <a:cubicBezTo>
                      <a:pt x="366451" y="464941"/>
                      <a:pt x="366777" y="464731"/>
                      <a:pt x="367056" y="464592"/>
                    </a:cubicBezTo>
                    <a:cubicBezTo>
                      <a:pt x="369618" y="463404"/>
                      <a:pt x="376373" y="453273"/>
                      <a:pt x="380542" y="437622"/>
                    </a:cubicBezTo>
                    <a:cubicBezTo>
                      <a:pt x="384757" y="422064"/>
                      <a:pt x="382708" y="404364"/>
                      <a:pt x="383895" y="384986"/>
                    </a:cubicBezTo>
                    <a:cubicBezTo>
                      <a:pt x="384128" y="382377"/>
                      <a:pt x="383965" y="379746"/>
                      <a:pt x="383709" y="377184"/>
                    </a:cubicBezTo>
                    <a:cubicBezTo>
                      <a:pt x="382079" y="360951"/>
                      <a:pt x="372996" y="347070"/>
                      <a:pt x="372996" y="347070"/>
                    </a:cubicBezTo>
                    <a:cubicBezTo>
                      <a:pt x="372996" y="347070"/>
                      <a:pt x="361187" y="314254"/>
                      <a:pt x="359091" y="307081"/>
                    </a:cubicBezTo>
                    <a:cubicBezTo>
                      <a:pt x="356972" y="299884"/>
                      <a:pt x="352360" y="299884"/>
                      <a:pt x="348541" y="297788"/>
                    </a:cubicBezTo>
                    <a:cubicBezTo>
                      <a:pt x="344768" y="295715"/>
                      <a:pt x="327021" y="294923"/>
                      <a:pt x="319498" y="294923"/>
                    </a:cubicBezTo>
                    <a:cubicBezTo>
                      <a:pt x="311975" y="294923"/>
                      <a:pt x="309763" y="298277"/>
                      <a:pt x="297559" y="300350"/>
                    </a:cubicBezTo>
                    <a:cubicBezTo>
                      <a:pt x="285378" y="302446"/>
                      <a:pt x="289151" y="295319"/>
                      <a:pt x="289547" y="294015"/>
                    </a:cubicBezTo>
                    <a:cubicBezTo>
                      <a:pt x="289966" y="292757"/>
                      <a:pt x="296697" y="277595"/>
                      <a:pt x="298863" y="275080"/>
                    </a:cubicBezTo>
                    <a:cubicBezTo>
                      <a:pt x="300959" y="272518"/>
                      <a:pt x="305198" y="255679"/>
                      <a:pt x="306386" y="244337"/>
                    </a:cubicBezTo>
                    <a:cubicBezTo>
                      <a:pt x="307690" y="232971"/>
                      <a:pt x="309367" y="218205"/>
                      <a:pt x="318194" y="204301"/>
                    </a:cubicBezTo>
                    <a:cubicBezTo>
                      <a:pt x="327021" y="190443"/>
                      <a:pt x="319894" y="174001"/>
                      <a:pt x="318194" y="168062"/>
                    </a:cubicBezTo>
                    <a:cubicBezTo>
                      <a:pt x="316517" y="162193"/>
                      <a:pt x="315283" y="151642"/>
                      <a:pt x="313559" y="147846"/>
                    </a:cubicBezTo>
                    <a:cubicBezTo>
                      <a:pt x="313559" y="147846"/>
                      <a:pt x="323667" y="147427"/>
                      <a:pt x="333775" y="141511"/>
                    </a:cubicBezTo>
                    <a:cubicBezTo>
                      <a:pt x="343860" y="135642"/>
                      <a:pt x="341391" y="133173"/>
                      <a:pt x="343860" y="124672"/>
                    </a:cubicBezTo>
                    <a:cubicBezTo>
                      <a:pt x="346421" y="116288"/>
                      <a:pt x="345630" y="109557"/>
                      <a:pt x="348122" y="98587"/>
                    </a:cubicBezTo>
                    <a:cubicBezTo>
                      <a:pt x="350590" y="87594"/>
                      <a:pt x="359091" y="89365"/>
                      <a:pt x="366661" y="84241"/>
                    </a:cubicBezTo>
                    <a:cubicBezTo>
                      <a:pt x="374207" y="79233"/>
                      <a:pt x="370830" y="74133"/>
                      <a:pt x="370830" y="70755"/>
                    </a:cubicBezTo>
                    <a:cubicBezTo>
                      <a:pt x="370830" y="67378"/>
                      <a:pt x="375953" y="48933"/>
                      <a:pt x="380937" y="42994"/>
                    </a:cubicBezTo>
                    <a:cubicBezTo>
                      <a:pt x="386061" y="37055"/>
                      <a:pt x="408769" y="19401"/>
                      <a:pt x="418877" y="13462"/>
                    </a:cubicBezTo>
                    <a:cubicBezTo>
                      <a:pt x="419622" y="12996"/>
                      <a:pt x="420694" y="12321"/>
                      <a:pt x="421998" y="11389"/>
                    </a:cubicBezTo>
                    <a:cubicBezTo>
                      <a:pt x="422673" y="10900"/>
                      <a:pt x="423326" y="10364"/>
                      <a:pt x="424071" y="9805"/>
                    </a:cubicBezTo>
                    <a:cubicBezTo>
                      <a:pt x="424886" y="9293"/>
                      <a:pt x="425701" y="8664"/>
                      <a:pt x="426493" y="7989"/>
                    </a:cubicBezTo>
                    <a:cubicBezTo>
                      <a:pt x="426633" y="7942"/>
                      <a:pt x="426772" y="7802"/>
                      <a:pt x="426959" y="7593"/>
                    </a:cubicBezTo>
                    <a:cubicBezTo>
                      <a:pt x="428170" y="6731"/>
                      <a:pt x="429474" y="5636"/>
                      <a:pt x="430825" y="4565"/>
                    </a:cubicBezTo>
                    <a:cubicBezTo>
                      <a:pt x="431570" y="4029"/>
                      <a:pt x="432222" y="3424"/>
                      <a:pt x="432968" y="2842"/>
                    </a:cubicBezTo>
                    <a:lnTo>
                      <a:pt x="433037" y="2842"/>
                    </a:lnTo>
                    <a:lnTo>
                      <a:pt x="464363" y="5916"/>
                    </a:lnTo>
                    <a:cubicBezTo>
                      <a:pt x="464363" y="5916"/>
                      <a:pt x="491333" y="8478"/>
                      <a:pt x="502256" y="8478"/>
                    </a:cubicBezTo>
                    <a:cubicBezTo>
                      <a:pt x="513179" y="8478"/>
                      <a:pt x="527572" y="4216"/>
                      <a:pt x="527572" y="4216"/>
                    </a:cubicBezTo>
                    <a:cubicBezTo>
                      <a:pt x="527572" y="4216"/>
                      <a:pt x="533441" y="0"/>
                      <a:pt x="540172" y="0"/>
                    </a:cubicBezTo>
                    <a:cubicBezTo>
                      <a:pt x="546903" y="0"/>
                      <a:pt x="561273" y="4216"/>
                      <a:pt x="561273" y="4216"/>
                    </a:cubicBezTo>
                    <a:lnTo>
                      <a:pt x="588243" y="12647"/>
                    </a:lnTo>
                    <a:cubicBezTo>
                      <a:pt x="588243" y="12647"/>
                      <a:pt x="645513" y="21963"/>
                      <a:pt x="649286" y="21963"/>
                    </a:cubicBezTo>
                    <a:cubicBezTo>
                      <a:pt x="653059" y="21963"/>
                      <a:pt x="660978" y="34633"/>
                      <a:pt x="660978" y="34633"/>
                    </a:cubicBezTo>
                    <a:lnTo>
                      <a:pt x="696053" y="43786"/>
                    </a:lnTo>
                    <a:cubicBezTo>
                      <a:pt x="696053" y="43786"/>
                      <a:pt x="720461" y="38801"/>
                      <a:pt x="727192" y="34633"/>
                    </a:cubicBezTo>
                    <a:cubicBezTo>
                      <a:pt x="733923" y="30440"/>
                      <a:pt x="753370" y="39617"/>
                      <a:pt x="758331" y="42179"/>
                    </a:cubicBezTo>
                    <a:cubicBezTo>
                      <a:pt x="763454" y="44671"/>
                      <a:pt x="778570" y="72502"/>
                      <a:pt x="783670" y="81725"/>
                    </a:cubicBezTo>
                    <a:cubicBezTo>
                      <a:pt x="788678" y="90971"/>
                      <a:pt x="783670" y="106995"/>
                      <a:pt x="783670" y="112934"/>
                    </a:cubicBezTo>
                    <a:cubicBezTo>
                      <a:pt x="783670" y="118873"/>
                      <a:pt x="788678" y="132265"/>
                      <a:pt x="792031" y="138134"/>
                    </a:cubicBezTo>
                    <a:cubicBezTo>
                      <a:pt x="795409" y="144073"/>
                      <a:pt x="806401" y="158373"/>
                      <a:pt x="812736" y="164312"/>
                    </a:cubicBezTo>
                    <a:cubicBezTo>
                      <a:pt x="819141" y="170228"/>
                      <a:pt x="816509" y="176982"/>
                      <a:pt x="816509" y="181943"/>
                    </a:cubicBezTo>
                    <a:cubicBezTo>
                      <a:pt x="816509" y="186903"/>
                      <a:pt x="813994" y="193797"/>
                      <a:pt x="813132" y="197174"/>
                    </a:cubicBezTo>
                    <a:cubicBezTo>
                      <a:pt x="812247" y="200552"/>
                      <a:pt x="813132" y="209844"/>
                      <a:pt x="813132" y="209844"/>
                    </a:cubicBezTo>
                    <a:cubicBezTo>
                      <a:pt x="813132" y="209844"/>
                      <a:pt x="840964" y="212290"/>
                      <a:pt x="843433" y="210683"/>
                    </a:cubicBezTo>
                    <a:cubicBezTo>
                      <a:pt x="845948" y="208913"/>
                      <a:pt x="867049" y="210683"/>
                      <a:pt x="875480" y="210683"/>
                    </a:cubicBezTo>
                    <a:cubicBezTo>
                      <a:pt x="883911" y="210683"/>
                      <a:pt x="887288" y="216505"/>
                      <a:pt x="887288" y="216505"/>
                    </a:cubicBezTo>
                    <a:lnTo>
                      <a:pt x="887288" y="251906"/>
                    </a:lnTo>
                    <a:cubicBezTo>
                      <a:pt x="887288" y="260314"/>
                      <a:pt x="896488" y="239236"/>
                      <a:pt x="896488" y="239236"/>
                    </a:cubicBezTo>
                    <a:lnTo>
                      <a:pt x="918474" y="239236"/>
                    </a:lnTo>
                    <a:cubicBezTo>
                      <a:pt x="923458" y="239236"/>
                      <a:pt x="924319" y="266183"/>
                      <a:pt x="930189" y="269560"/>
                    </a:cubicBezTo>
                    <a:cubicBezTo>
                      <a:pt x="933566" y="271447"/>
                      <a:pt x="936407" y="276431"/>
                      <a:pt x="938154" y="280344"/>
                    </a:cubicBezTo>
                    <a:cubicBezTo>
                      <a:pt x="925065" y="292873"/>
                      <a:pt x="905548" y="305008"/>
                      <a:pt x="899446" y="309596"/>
                    </a:cubicBezTo>
                    <a:cubicBezTo>
                      <a:pt x="890642" y="316327"/>
                      <a:pt x="880115" y="333585"/>
                      <a:pt x="878438" y="34159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2B5124D3-117E-B6AF-54FD-BCF0A480EEE6}"/>
                  </a:ext>
                </a:extLst>
              </p:cNvPr>
              <p:cNvSpPr/>
              <p:nvPr/>
            </p:nvSpPr>
            <p:spPr>
              <a:xfrm>
                <a:off x="6633921" y="1924739"/>
                <a:ext cx="1724525" cy="2295170"/>
              </a:xfrm>
              <a:custGeom>
                <a:avLst/>
                <a:gdLst>
                  <a:gd name="connsiteX0" fmla="*/ 1333220 w 1333219"/>
                  <a:gd name="connsiteY0" fmla="*/ 674785 h 1774381"/>
                  <a:gd name="connsiteX1" fmla="*/ 1316172 w 1333219"/>
                  <a:gd name="connsiteY1" fmla="*/ 793867 h 1774381"/>
                  <a:gd name="connsiteX2" fmla="*/ 1302198 w 1333219"/>
                  <a:gd name="connsiteY2" fmla="*/ 818066 h 1774381"/>
                  <a:gd name="connsiteX3" fmla="*/ 1271967 w 1333219"/>
                  <a:gd name="connsiteY3" fmla="*/ 868815 h 1774381"/>
                  <a:gd name="connsiteX4" fmla="*/ 1229369 w 1333219"/>
                  <a:gd name="connsiteY4" fmla="*/ 906359 h 1774381"/>
                  <a:gd name="connsiteX5" fmla="*/ 1175872 w 1333219"/>
                  <a:gd name="connsiteY5" fmla="*/ 972899 h 1774381"/>
                  <a:gd name="connsiteX6" fmla="*/ 1173706 w 1333219"/>
                  <a:gd name="connsiteY6" fmla="*/ 975763 h 1774381"/>
                  <a:gd name="connsiteX7" fmla="*/ 1171004 w 1333219"/>
                  <a:gd name="connsiteY7" fmla="*/ 978884 h 1774381"/>
                  <a:gd name="connsiteX8" fmla="*/ 1169374 w 1333219"/>
                  <a:gd name="connsiteY8" fmla="*/ 980375 h 1774381"/>
                  <a:gd name="connsiteX9" fmla="*/ 1166463 w 1333219"/>
                  <a:gd name="connsiteY9" fmla="*/ 982261 h 1774381"/>
                  <a:gd name="connsiteX10" fmla="*/ 1165484 w 1333219"/>
                  <a:gd name="connsiteY10" fmla="*/ 982587 h 1774381"/>
                  <a:gd name="connsiteX11" fmla="*/ 1164530 w 1333219"/>
                  <a:gd name="connsiteY11" fmla="*/ 982843 h 1774381"/>
                  <a:gd name="connsiteX12" fmla="*/ 1154818 w 1333219"/>
                  <a:gd name="connsiteY12" fmla="*/ 982191 h 1774381"/>
                  <a:gd name="connsiteX13" fmla="*/ 1137443 w 1333219"/>
                  <a:gd name="connsiteY13" fmla="*/ 995723 h 1774381"/>
                  <a:gd name="connsiteX14" fmla="*/ 1127056 w 1333219"/>
                  <a:gd name="connsiteY14" fmla="*/ 1004899 h 1774381"/>
                  <a:gd name="connsiteX15" fmla="*/ 1120441 w 1333219"/>
                  <a:gd name="connsiteY15" fmla="*/ 1013121 h 1774381"/>
                  <a:gd name="connsiteX16" fmla="*/ 1106351 w 1333219"/>
                  <a:gd name="connsiteY16" fmla="*/ 1036108 h 1774381"/>
                  <a:gd name="connsiteX17" fmla="*/ 1104232 w 1333219"/>
                  <a:gd name="connsiteY17" fmla="*/ 1040603 h 1774381"/>
                  <a:gd name="connsiteX18" fmla="*/ 1102858 w 1333219"/>
                  <a:gd name="connsiteY18" fmla="*/ 1043118 h 1774381"/>
                  <a:gd name="connsiteX19" fmla="*/ 1102531 w 1333219"/>
                  <a:gd name="connsiteY19" fmla="*/ 1043864 h 1774381"/>
                  <a:gd name="connsiteX20" fmla="*/ 1101506 w 1333219"/>
                  <a:gd name="connsiteY20" fmla="*/ 1045727 h 1774381"/>
                  <a:gd name="connsiteX21" fmla="*/ 1093774 w 1333219"/>
                  <a:gd name="connsiteY21" fmla="*/ 1060283 h 1774381"/>
                  <a:gd name="connsiteX22" fmla="*/ 1089466 w 1333219"/>
                  <a:gd name="connsiteY22" fmla="*/ 1068155 h 1774381"/>
                  <a:gd name="connsiteX23" fmla="*/ 1087300 w 1333219"/>
                  <a:gd name="connsiteY23" fmla="*/ 1072208 h 1774381"/>
                  <a:gd name="connsiteX24" fmla="*/ 1083597 w 1333219"/>
                  <a:gd name="connsiteY24" fmla="*/ 1079171 h 1774381"/>
                  <a:gd name="connsiteX25" fmla="*/ 1080499 w 1333219"/>
                  <a:gd name="connsiteY25" fmla="*/ 1084808 h 1774381"/>
                  <a:gd name="connsiteX26" fmla="*/ 1077937 w 1333219"/>
                  <a:gd name="connsiteY26" fmla="*/ 1089675 h 1774381"/>
                  <a:gd name="connsiteX27" fmla="*/ 1069320 w 1333219"/>
                  <a:gd name="connsiteY27" fmla="*/ 1105978 h 1774381"/>
                  <a:gd name="connsiteX28" fmla="*/ 1022600 w 1333219"/>
                  <a:gd name="connsiteY28" fmla="*/ 1161991 h 1774381"/>
                  <a:gd name="connsiteX29" fmla="*/ 999403 w 1333219"/>
                  <a:gd name="connsiteY29" fmla="*/ 1212112 h 1774381"/>
                  <a:gd name="connsiteX30" fmla="*/ 974133 w 1333219"/>
                  <a:gd name="connsiteY30" fmla="*/ 1231116 h 1774381"/>
                  <a:gd name="connsiteX31" fmla="*/ 963163 w 1333219"/>
                  <a:gd name="connsiteY31" fmla="*/ 1220147 h 1774381"/>
                  <a:gd name="connsiteX32" fmla="*/ 934330 w 1333219"/>
                  <a:gd name="connsiteY32" fmla="*/ 1246232 h 1774381"/>
                  <a:gd name="connsiteX33" fmla="*/ 934097 w 1333219"/>
                  <a:gd name="connsiteY33" fmla="*/ 1271548 h 1774381"/>
                  <a:gd name="connsiteX34" fmla="*/ 926504 w 1333219"/>
                  <a:gd name="connsiteY34" fmla="*/ 1292998 h 1774381"/>
                  <a:gd name="connsiteX35" fmla="*/ 929812 w 1333219"/>
                  <a:gd name="connsiteY35" fmla="*/ 1312818 h 1774381"/>
                  <a:gd name="connsiteX36" fmla="*/ 929742 w 1333219"/>
                  <a:gd name="connsiteY36" fmla="*/ 1343142 h 1774381"/>
                  <a:gd name="connsiteX37" fmla="*/ 929742 w 1333219"/>
                  <a:gd name="connsiteY37" fmla="*/ 1369297 h 1774381"/>
                  <a:gd name="connsiteX38" fmla="*/ 915558 w 1333219"/>
                  <a:gd name="connsiteY38" fmla="*/ 1394962 h 1774381"/>
                  <a:gd name="connsiteX39" fmla="*/ 922731 w 1333219"/>
                  <a:gd name="connsiteY39" fmla="*/ 1429082 h 1774381"/>
                  <a:gd name="connsiteX40" fmla="*/ 927366 w 1333219"/>
                  <a:gd name="connsiteY40" fmla="*/ 1472868 h 1774381"/>
                  <a:gd name="connsiteX41" fmla="*/ 929462 w 1333219"/>
                  <a:gd name="connsiteY41" fmla="*/ 1520915 h 1774381"/>
                  <a:gd name="connsiteX42" fmla="*/ 918539 w 1333219"/>
                  <a:gd name="connsiteY42" fmla="*/ 1554616 h 1774381"/>
                  <a:gd name="connsiteX43" fmla="*/ 904658 w 1333219"/>
                  <a:gd name="connsiteY43" fmla="*/ 1615287 h 1774381"/>
                  <a:gd name="connsiteX44" fmla="*/ 902096 w 1333219"/>
                  <a:gd name="connsiteY44" fmla="*/ 1671253 h 1774381"/>
                  <a:gd name="connsiteX45" fmla="*/ 909247 w 1333219"/>
                  <a:gd name="connsiteY45" fmla="*/ 1708727 h 1774381"/>
                  <a:gd name="connsiteX46" fmla="*/ 901305 w 1333219"/>
                  <a:gd name="connsiteY46" fmla="*/ 1728104 h 1774381"/>
                  <a:gd name="connsiteX47" fmla="*/ 879342 w 1333219"/>
                  <a:gd name="connsiteY47" fmla="*/ 1745805 h 1774381"/>
                  <a:gd name="connsiteX48" fmla="*/ 874800 w 1333219"/>
                  <a:gd name="connsiteY48" fmla="*/ 1750253 h 1774381"/>
                  <a:gd name="connsiteX49" fmla="*/ 860174 w 1333219"/>
                  <a:gd name="connsiteY49" fmla="*/ 1774382 h 1774381"/>
                  <a:gd name="connsiteX50" fmla="*/ 854934 w 1333219"/>
                  <a:gd name="connsiteY50" fmla="*/ 1771634 h 1774381"/>
                  <a:gd name="connsiteX51" fmla="*/ 823446 w 1333219"/>
                  <a:gd name="connsiteY51" fmla="*/ 1751394 h 1774381"/>
                  <a:gd name="connsiteX52" fmla="*/ 801413 w 1333219"/>
                  <a:gd name="connsiteY52" fmla="*/ 1737304 h 1774381"/>
                  <a:gd name="connsiteX53" fmla="*/ 799317 w 1333219"/>
                  <a:gd name="connsiteY53" fmla="*/ 1735184 h 1774381"/>
                  <a:gd name="connsiteX54" fmla="*/ 800458 w 1333219"/>
                  <a:gd name="connsiteY54" fmla="*/ 1720535 h 1774381"/>
                  <a:gd name="connsiteX55" fmla="*/ 780266 w 1333219"/>
                  <a:gd name="connsiteY55" fmla="*/ 1690747 h 1774381"/>
                  <a:gd name="connsiteX56" fmla="*/ 766175 w 1333219"/>
                  <a:gd name="connsiteY56" fmla="*/ 1675073 h 1774381"/>
                  <a:gd name="connsiteX57" fmla="*/ 762798 w 1333219"/>
                  <a:gd name="connsiteY57" fmla="*/ 1657046 h 1774381"/>
                  <a:gd name="connsiteX58" fmla="*/ 763963 w 1333219"/>
                  <a:gd name="connsiteY58" fmla="*/ 1639136 h 1774381"/>
                  <a:gd name="connsiteX59" fmla="*/ 780266 w 1333219"/>
                  <a:gd name="connsiteY59" fmla="*/ 1628423 h 1774381"/>
                  <a:gd name="connsiteX60" fmla="*/ 793727 w 1333219"/>
                  <a:gd name="connsiteY60" fmla="*/ 1614938 h 1774381"/>
                  <a:gd name="connsiteX61" fmla="*/ 784714 w 1333219"/>
                  <a:gd name="connsiteY61" fmla="*/ 1598704 h 1774381"/>
                  <a:gd name="connsiteX62" fmla="*/ 801553 w 1333219"/>
                  <a:gd name="connsiteY62" fmla="*/ 1576788 h 1774381"/>
                  <a:gd name="connsiteX63" fmla="*/ 829664 w 1333219"/>
                  <a:gd name="connsiteY63" fmla="*/ 1562698 h 1774381"/>
                  <a:gd name="connsiteX64" fmla="*/ 829664 w 1333219"/>
                  <a:gd name="connsiteY64" fmla="*/ 1540246 h 1774381"/>
                  <a:gd name="connsiteX65" fmla="*/ 810566 w 1333219"/>
                  <a:gd name="connsiteY65" fmla="*/ 1522266 h 1774381"/>
                  <a:gd name="connsiteX66" fmla="*/ 785296 w 1333219"/>
                  <a:gd name="connsiteY66" fmla="*/ 1517212 h 1774381"/>
                  <a:gd name="connsiteX67" fmla="*/ 769552 w 1333219"/>
                  <a:gd name="connsiteY67" fmla="*/ 1507104 h 1774381"/>
                  <a:gd name="connsiteX68" fmla="*/ 751619 w 1333219"/>
                  <a:gd name="connsiteY68" fmla="*/ 1498673 h 1774381"/>
                  <a:gd name="connsiteX69" fmla="*/ 728562 w 1333219"/>
                  <a:gd name="connsiteY69" fmla="*/ 1495925 h 1774381"/>
                  <a:gd name="connsiteX70" fmla="*/ 719595 w 1333219"/>
                  <a:gd name="connsiteY70" fmla="*/ 1502656 h 1774381"/>
                  <a:gd name="connsiteX71" fmla="*/ 709487 w 1333219"/>
                  <a:gd name="connsiteY71" fmla="*/ 1507104 h 1774381"/>
                  <a:gd name="connsiteX72" fmla="*/ 689295 w 1333219"/>
                  <a:gd name="connsiteY72" fmla="*/ 1501515 h 1774381"/>
                  <a:gd name="connsiteX73" fmla="*/ 686966 w 1333219"/>
                  <a:gd name="connsiteY73" fmla="*/ 1486353 h 1774381"/>
                  <a:gd name="connsiteX74" fmla="*/ 663978 w 1333219"/>
                  <a:gd name="connsiteY74" fmla="*/ 1445385 h 1774381"/>
                  <a:gd name="connsiteX75" fmla="*/ 650516 w 1333219"/>
                  <a:gd name="connsiteY75" fmla="*/ 1438026 h 1774381"/>
                  <a:gd name="connsiteX76" fmla="*/ 640409 w 1333219"/>
                  <a:gd name="connsiteY76" fmla="*/ 1442544 h 1774381"/>
                  <a:gd name="connsiteX77" fmla="*/ 612298 w 1333219"/>
                  <a:gd name="connsiteY77" fmla="*/ 1448134 h 1774381"/>
                  <a:gd name="connsiteX78" fmla="*/ 593782 w 1333219"/>
                  <a:gd name="connsiteY78" fmla="*/ 1442008 h 1774381"/>
                  <a:gd name="connsiteX79" fmla="*/ 561245 w 1333219"/>
                  <a:gd name="connsiteY79" fmla="*/ 1423469 h 1774381"/>
                  <a:gd name="connsiteX80" fmla="*/ 539306 w 1333219"/>
                  <a:gd name="connsiteY80" fmla="*/ 1407166 h 1774381"/>
                  <a:gd name="connsiteX81" fmla="*/ 509006 w 1333219"/>
                  <a:gd name="connsiteY81" fmla="*/ 1390304 h 1774381"/>
                  <a:gd name="connsiteX82" fmla="*/ 486484 w 1333219"/>
                  <a:gd name="connsiteY82" fmla="*/ 1397594 h 1774381"/>
                  <a:gd name="connsiteX83" fmla="*/ 473605 w 1333219"/>
                  <a:gd name="connsiteY83" fmla="*/ 1413897 h 1774381"/>
                  <a:gd name="connsiteX84" fmla="*/ 455066 w 1333219"/>
                  <a:gd name="connsiteY84" fmla="*/ 1412197 h 1774381"/>
                  <a:gd name="connsiteX85" fmla="*/ 439322 w 1333219"/>
                  <a:gd name="connsiteY85" fmla="*/ 1395894 h 1774381"/>
                  <a:gd name="connsiteX86" fmla="*/ 445517 w 1333219"/>
                  <a:gd name="connsiteY86" fmla="*/ 1375166 h 1774381"/>
                  <a:gd name="connsiteX87" fmla="*/ 448894 w 1333219"/>
                  <a:gd name="connsiteY87" fmla="*/ 1363358 h 1774381"/>
                  <a:gd name="connsiteX88" fmla="*/ 434873 w 1333219"/>
                  <a:gd name="connsiteY88" fmla="*/ 1350432 h 1774381"/>
                  <a:gd name="connsiteX89" fmla="*/ 387082 w 1333219"/>
                  <a:gd name="connsiteY89" fmla="*/ 1353180 h 1774381"/>
                  <a:gd name="connsiteX90" fmla="*/ 350633 w 1333219"/>
                  <a:gd name="connsiteY90" fmla="*/ 1379055 h 1774381"/>
                  <a:gd name="connsiteX91" fmla="*/ 337614 w 1333219"/>
                  <a:gd name="connsiteY91" fmla="*/ 1386881 h 1774381"/>
                  <a:gd name="connsiteX92" fmla="*/ 333794 w 1333219"/>
                  <a:gd name="connsiteY92" fmla="*/ 1389163 h 1774381"/>
                  <a:gd name="connsiteX93" fmla="*/ 302842 w 1333219"/>
                  <a:gd name="connsiteY93" fmla="*/ 1399877 h 1774381"/>
                  <a:gd name="connsiteX94" fmla="*/ 280926 w 1333219"/>
                  <a:gd name="connsiteY94" fmla="*/ 1416739 h 1774381"/>
                  <a:gd name="connsiteX95" fmla="*/ 247853 w 1333219"/>
                  <a:gd name="connsiteY95" fmla="*/ 1446457 h 1774381"/>
                  <a:gd name="connsiteX96" fmla="*/ 221442 w 1333219"/>
                  <a:gd name="connsiteY96" fmla="*/ 1453188 h 1774381"/>
                  <a:gd name="connsiteX97" fmla="*/ 225332 w 1333219"/>
                  <a:gd name="connsiteY97" fmla="*/ 1435278 h 1774381"/>
                  <a:gd name="connsiteX98" fmla="*/ 232668 w 1333219"/>
                  <a:gd name="connsiteY98" fmla="*/ 1424564 h 1774381"/>
                  <a:gd name="connsiteX99" fmla="*/ 232715 w 1333219"/>
                  <a:gd name="connsiteY99" fmla="*/ 1424564 h 1774381"/>
                  <a:gd name="connsiteX100" fmla="*/ 232342 w 1333219"/>
                  <a:gd name="connsiteY100" fmla="*/ 1421932 h 1774381"/>
                  <a:gd name="connsiteX101" fmla="*/ 232342 w 1333219"/>
                  <a:gd name="connsiteY101" fmla="*/ 1421932 h 1774381"/>
                  <a:gd name="connsiteX102" fmla="*/ 231900 w 1333219"/>
                  <a:gd name="connsiteY102" fmla="*/ 1421164 h 1774381"/>
                  <a:gd name="connsiteX103" fmla="*/ 230828 w 1333219"/>
                  <a:gd name="connsiteY103" fmla="*/ 1419673 h 1774381"/>
                  <a:gd name="connsiteX104" fmla="*/ 230246 w 1333219"/>
                  <a:gd name="connsiteY104" fmla="*/ 1418975 h 1774381"/>
                  <a:gd name="connsiteX105" fmla="*/ 230246 w 1333219"/>
                  <a:gd name="connsiteY105" fmla="*/ 1418928 h 1774381"/>
                  <a:gd name="connsiteX106" fmla="*/ 229315 w 1333219"/>
                  <a:gd name="connsiteY106" fmla="*/ 1417856 h 1774381"/>
                  <a:gd name="connsiteX107" fmla="*/ 228849 w 1333219"/>
                  <a:gd name="connsiteY107" fmla="*/ 1417298 h 1774381"/>
                  <a:gd name="connsiteX108" fmla="*/ 228127 w 1333219"/>
                  <a:gd name="connsiteY108" fmla="*/ 1416343 h 1774381"/>
                  <a:gd name="connsiteX109" fmla="*/ 228103 w 1333219"/>
                  <a:gd name="connsiteY109" fmla="*/ 1416319 h 1774381"/>
                  <a:gd name="connsiteX110" fmla="*/ 227917 w 1333219"/>
                  <a:gd name="connsiteY110" fmla="*/ 1415970 h 1774381"/>
                  <a:gd name="connsiteX111" fmla="*/ 227684 w 1333219"/>
                  <a:gd name="connsiteY111" fmla="*/ 1415038 h 1774381"/>
                  <a:gd name="connsiteX112" fmla="*/ 227684 w 1333219"/>
                  <a:gd name="connsiteY112" fmla="*/ 1382432 h 1774381"/>
                  <a:gd name="connsiteX113" fmla="*/ 228569 w 1333219"/>
                  <a:gd name="connsiteY113" fmla="*/ 1377075 h 1774381"/>
                  <a:gd name="connsiteX114" fmla="*/ 228569 w 1333219"/>
                  <a:gd name="connsiteY114" fmla="*/ 1377052 h 1774381"/>
                  <a:gd name="connsiteX115" fmla="*/ 229221 w 1333219"/>
                  <a:gd name="connsiteY115" fmla="*/ 1376051 h 1774381"/>
                  <a:gd name="connsiteX116" fmla="*/ 231481 w 1333219"/>
                  <a:gd name="connsiteY116" fmla="*/ 1374537 h 1774381"/>
                  <a:gd name="connsiteX117" fmla="*/ 232133 w 1333219"/>
                  <a:gd name="connsiteY117" fmla="*/ 1374327 h 1774381"/>
                  <a:gd name="connsiteX118" fmla="*/ 235440 w 1333219"/>
                  <a:gd name="connsiteY118" fmla="*/ 1372930 h 1774381"/>
                  <a:gd name="connsiteX119" fmla="*/ 236139 w 1333219"/>
                  <a:gd name="connsiteY119" fmla="*/ 1372301 h 1774381"/>
                  <a:gd name="connsiteX120" fmla="*/ 236418 w 1333219"/>
                  <a:gd name="connsiteY120" fmla="*/ 1371952 h 1774381"/>
                  <a:gd name="connsiteX121" fmla="*/ 236791 w 1333219"/>
                  <a:gd name="connsiteY121" fmla="*/ 1371183 h 1774381"/>
                  <a:gd name="connsiteX122" fmla="*/ 236954 w 1333219"/>
                  <a:gd name="connsiteY122" fmla="*/ 1370554 h 1774381"/>
                  <a:gd name="connsiteX123" fmla="*/ 236907 w 1333219"/>
                  <a:gd name="connsiteY123" fmla="*/ 1368947 h 1774381"/>
                  <a:gd name="connsiteX124" fmla="*/ 236674 w 1333219"/>
                  <a:gd name="connsiteY124" fmla="*/ 1367969 h 1774381"/>
                  <a:gd name="connsiteX125" fmla="*/ 236674 w 1333219"/>
                  <a:gd name="connsiteY125" fmla="*/ 1367969 h 1774381"/>
                  <a:gd name="connsiteX126" fmla="*/ 234601 w 1333219"/>
                  <a:gd name="connsiteY126" fmla="*/ 1364499 h 1774381"/>
                  <a:gd name="connsiteX127" fmla="*/ 233926 w 1333219"/>
                  <a:gd name="connsiteY127" fmla="*/ 1363870 h 1774381"/>
                  <a:gd name="connsiteX128" fmla="*/ 233204 w 1333219"/>
                  <a:gd name="connsiteY128" fmla="*/ 1363358 h 1774381"/>
                  <a:gd name="connsiteX129" fmla="*/ 233181 w 1333219"/>
                  <a:gd name="connsiteY129" fmla="*/ 1363334 h 1774381"/>
                  <a:gd name="connsiteX130" fmla="*/ 231946 w 1333219"/>
                  <a:gd name="connsiteY130" fmla="*/ 1362542 h 1774381"/>
                  <a:gd name="connsiteX131" fmla="*/ 230223 w 1333219"/>
                  <a:gd name="connsiteY131" fmla="*/ 1361331 h 1774381"/>
                  <a:gd name="connsiteX132" fmla="*/ 228826 w 1333219"/>
                  <a:gd name="connsiteY132" fmla="*/ 1360330 h 1774381"/>
                  <a:gd name="connsiteX133" fmla="*/ 221699 w 1333219"/>
                  <a:gd name="connsiteY133" fmla="*/ 1355276 h 1774381"/>
                  <a:gd name="connsiteX134" fmla="*/ 216691 w 1333219"/>
                  <a:gd name="connsiteY134" fmla="*/ 1351759 h 1774381"/>
                  <a:gd name="connsiteX135" fmla="*/ 211381 w 1333219"/>
                  <a:gd name="connsiteY135" fmla="*/ 1348196 h 1774381"/>
                  <a:gd name="connsiteX136" fmla="*/ 211335 w 1333219"/>
                  <a:gd name="connsiteY136" fmla="*/ 1348172 h 1774381"/>
                  <a:gd name="connsiteX137" fmla="*/ 209984 w 1333219"/>
                  <a:gd name="connsiteY137" fmla="*/ 1347148 h 1774381"/>
                  <a:gd name="connsiteX138" fmla="*/ 209402 w 1333219"/>
                  <a:gd name="connsiteY138" fmla="*/ 1346565 h 1774381"/>
                  <a:gd name="connsiteX139" fmla="*/ 208842 w 1333219"/>
                  <a:gd name="connsiteY139" fmla="*/ 1345983 h 1774381"/>
                  <a:gd name="connsiteX140" fmla="*/ 206863 w 1333219"/>
                  <a:gd name="connsiteY140" fmla="*/ 1330868 h 1774381"/>
                  <a:gd name="connsiteX141" fmla="*/ 207608 w 1333219"/>
                  <a:gd name="connsiteY141" fmla="*/ 1328003 h 1774381"/>
                  <a:gd name="connsiteX142" fmla="*/ 208773 w 1333219"/>
                  <a:gd name="connsiteY142" fmla="*/ 1324044 h 1774381"/>
                  <a:gd name="connsiteX143" fmla="*/ 209122 w 1333219"/>
                  <a:gd name="connsiteY143" fmla="*/ 1322903 h 1774381"/>
                  <a:gd name="connsiteX144" fmla="*/ 209238 w 1333219"/>
                  <a:gd name="connsiteY144" fmla="*/ 1322344 h 1774381"/>
                  <a:gd name="connsiteX145" fmla="*/ 209518 w 1333219"/>
                  <a:gd name="connsiteY145" fmla="*/ 1320993 h 1774381"/>
                  <a:gd name="connsiteX146" fmla="*/ 209681 w 1333219"/>
                  <a:gd name="connsiteY146" fmla="*/ 1320201 h 1774381"/>
                  <a:gd name="connsiteX147" fmla="*/ 210450 w 1333219"/>
                  <a:gd name="connsiteY147" fmla="*/ 1315450 h 1774381"/>
                  <a:gd name="connsiteX148" fmla="*/ 210752 w 1333219"/>
                  <a:gd name="connsiteY148" fmla="*/ 1313098 h 1774381"/>
                  <a:gd name="connsiteX149" fmla="*/ 211008 w 1333219"/>
                  <a:gd name="connsiteY149" fmla="*/ 1310838 h 1774381"/>
                  <a:gd name="connsiteX150" fmla="*/ 211148 w 1333219"/>
                  <a:gd name="connsiteY150" fmla="*/ 1309068 h 1774381"/>
                  <a:gd name="connsiteX151" fmla="*/ 211311 w 1333219"/>
                  <a:gd name="connsiteY151" fmla="*/ 1307275 h 1774381"/>
                  <a:gd name="connsiteX152" fmla="*/ 211405 w 1333219"/>
                  <a:gd name="connsiteY152" fmla="*/ 1301779 h 1774381"/>
                  <a:gd name="connsiteX153" fmla="*/ 211381 w 1333219"/>
                  <a:gd name="connsiteY153" fmla="*/ 1300474 h 1774381"/>
                  <a:gd name="connsiteX154" fmla="*/ 211008 w 1333219"/>
                  <a:gd name="connsiteY154" fmla="*/ 1297912 h 1774381"/>
                  <a:gd name="connsiteX155" fmla="*/ 210450 w 1333219"/>
                  <a:gd name="connsiteY155" fmla="*/ 1295723 h 1774381"/>
                  <a:gd name="connsiteX156" fmla="*/ 210007 w 1333219"/>
                  <a:gd name="connsiteY156" fmla="*/ 1294349 h 1774381"/>
                  <a:gd name="connsiteX157" fmla="*/ 209727 w 1333219"/>
                  <a:gd name="connsiteY157" fmla="*/ 1293511 h 1774381"/>
                  <a:gd name="connsiteX158" fmla="*/ 209402 w 1333219"/>
                  <a:gd name="connsiteY158" fmla="*/ 1292509 h 1774381"/>
                  <a:gd name="connsiteX159" fmla="*/ 207934 w 1333219"/>
                  <a:gd name="connsiteY159" fmla="*/ 1283007 h 1774381"/>
                  <a:gd name="connsiteX160" fmla="*/ 208610 w 1333219"/>
                  <a:gd name="connsiteY160" fmla="*/ 1277277 h 1774381"/>
                  <a:gd name="connsiteX161" fmla="*/ 209821 w 1333219"/>
                  <a:gd name="connsiteY161" fmla="*/ 1275437 h 1774381"/>
                  <a:gd name="connsiteX162" fmla="*/ 215201 w 1333219"/>
                  <a:gd name="connsiteY162" fmla="*/ 1270709 h 1774381"/>
                  <a:gd name="connsiteX163" fmla="*/ 215760 w 1333219"/>
                  <a:gd name="connsiteY163" fmla="*/ 1270174 h 1774381"/>
                  <a:gd name="connsiteX164" fmla="*/ 216342 w 1333219"/>
                  <a:gd name="connsiteY164" fmla="*/ 1269545 h 1774381"/>
                  <a:gd name="connsiteX165" fmla="*/ 217273 w 1333219"/>
                  <a:gd name="connsiteY165" fmla="*/ 1268613 h 1774381"/>
                  <a:gd name="connsiteX166" fmla="*/ 220464 w 1333219"/>
                  <a:gd name="connsiteY166" fmla="*/ 1266121 h 1774381"/>
                  <a:gd name="connsiteX167" fmla="*/ 238561 w 1333219"/>
                  <a:gd name="connsiteY167" fmla="*/ 1255408 h 1774381"/>
                  <a:gd name="connsiteX168" fmla="*/ 239422 w 1333219"/>
                  <a:gd name="connsiteY168" fmla="*/ 1254383 h 1774381"/>
                  <a:gd name="connsiteX169" fmla="*/ 239912 w 1333219"/>
                  <a:gd name="connsiteY169" fmla="*/ 1253288 h 1774381"/>
                  <a:gd name="connsiteX170" fmla="*/ 239935 w 1333219"/>
                  <a:gd name="connsiteY170" fmla="*/ 1252962 h 1774381"/>
                  <a:gd name="connsiteX171" fmla="*/ 239818 w 1333219"/>
                  <a:gd name="connsiteY171" fmla="*/ 1252380 h 1774381"/>
                  <a:gd name="connsiteX172" fmla="*/ 239492 w 1333219"/>
                  <a:gd name="connsiteY172" fmla="*/ 1251845 h 1774381"/>
                  <a:gd name="connsiteX173" fmla="*/ 239073 w 1333219"/>
                  <a:gd name="connsiteY173" fmla="*/ 1251472 h 1774381"/>
                  <a:gd name="connsiteX174" fmla="*/ 237280 w 1333219"/>
                  <a:gd name="connsiteY174" fmla="*/ 1250610 h 1774381"/>
                  <a:gd name="connsiteX175" fmla="*/ 236325 w 1333219"/>
                  <a:gd name="connsiteY175" fmla="*/ 1250354 h 1774381"/>
                  <a:gd name="connsiteX176" fmla="*/ 235137 w 1333219"/>
                  <a:gd name="connsiteY176" fmla="*/ 1250074 h 1774381"/>
                  <a:gd name="connsiteX177" fmla="*/ 233973 w 1333219"/>
                  <a:gd name="connsiteY177" fmla="*/ 1249911 h 1774381"/>
                  <a:gd name="connsiteX178" fmla="*/ 229990 w 1333219"/>
                  <a:gd name="connsiteY178" fmla="*/ 1249492 h 1774381"/>
                  <a:gd name="connsiteX179" fmla="*/ 223329 w 1333219"/>
                  <a:gd name="connsiteY179" fmla="*/ 1249306 h 1774381"/>
                  <a:gd name="connsiteX180" fmla="*/ 220301 w 1333219"/>
                  <a:gd name="connsiteY180" fmla="*/ 1249306 h 1774381"/>
                  <a:gd name="connsiteX181" fmla="*/ 215667 w 1333219"/>
                  <a:gd name="connsiteY181" fmla="*/ 1249958 h 1774381"/>
                  <a:gd name="connsiteX182" fmla="*/ 205442 w 1333219"/>
                  <a:gd name="connsiteY182" fmla="*/ 1249911 h 1774381"/>
                  <a:gd name="connsiteX183" fmla="*/ 202694 w 1333219"/>
                  <a:gd name="connsiteY183" fmla="*/ 1247955 h 1774381"/>
                  <a:gd name="connsiteX184" fmla="*/ 201762 w 1333219"/>
                  <a:gd name="connsiteY184" fmla="*/ 1246371 h 1774381"/>
                  <a:gd name="connsiteX185" fmla="*/ 201413 w 1333219"/>
                  <a:gd name="connsiteY185" fmla="*/ 1245393 h 1774381"/>
                  <a:gd name="connsiteX186" fmla="*/ 201180 w 1333219"/>
                  <a:gd name="connsiteY186" fmla="*/ 1244275 h 1774381"/>
                  <a:gd name="connsiteX187" fmla="*/ 200970 w 1333219"/>
                  <a:gd name="connsiteY187" fmla="*/ 1241900 h 1774381"/>
                  <a:gd name="connsiteX188" fmla="*/ 201017 w 1333219"/>
                  <a:gd name="connsiteY188" fmla="*/ 1240572 h 1774381"/>
                  <a:gd name="connsiteX189" fmla="*/ 201203 w 1333219"/>
                  <a:gd name="connsiteY189" fmla="*/ 1239361 h 1774381"/>
                  <a:gd name="connsiteX190" fmla="*/ 201506 w 1333219"/>
                  <a:gd name="connsiteY190" fmla="*/ 1238243 h 1774381"/>
                  <a:gd name="connsiteX191" fmla="*/ 202997 w 1333219"/>
                  <a:gd name="connsiteY191" fmla="*/ 1235402 h 1774381"/>
                  <a:gd name="connsiteX192" fmla="*/ 204324 w 1333219"/>
                  <a:gd name="connsiteY192" fmla="*/ 1233841 h 1774381"/>
                  <a:gd name="connsiteX193" fmla="*/ 210776 w 1333219"/>
                  <a:gd name="connsiteY193" fmla="*/ 1228624 h 1774381"/>
                  <a:gd name="connsiteX194" fmla="*/ 211381 w 1333219"/>
                  <a:gd name="connsiteY194" fmla="*/ 1228019 h 1774381"/>
                  <a:gd name="connsiteX195" fmla="*/ 216901 w 1333219"/>
                  <a:gd name="connsiteY195" fmla="*/ 1221288 h 1774381"/>
                  <a:gd name="connsiteX196" fmla="*/ 213244 w 1333219"/>
                  <a:gd name="connsiteY196" fmla="*/ 1210574 h 1774381"/>
                  <a:gd name="connsiteX197" fmla="*/ 206234 w 1333219"/>
                  <a:gd name="connsiteY197" fmla="*/ 1201608 h 1774381"/>
                  <a:gd name="connsiteX198" fmla="*/ 213244 w 1333219"/>
                  <a:gd name="connsiteY198" fmla="*/ 1183092 h 1774381"/>
                  <a:gd name="connsiteX199" fmla="*/ 213244 w 1333219"/>
                  <a:gd name="connsiteY199" fmla="*/ 1171843 h 1774381"/>
                  <a:gd name="connsiteX200" fmla="*/ 202880 w 1333219"/>
                  <a:gd name="connsiteY200" fmla="*/ 1166253 h 1774381"/>
                  <a:gd name="connsiteX201" fmla="*/ 192213 w 1333219"/>
                  <a:gd name="connsiteY201" fmla="*/ 1131411 h 1774381"/>
                  <a:gd name="connsiteX202" fmla="*/ 195334 w 1333219"/>
                  <a:gd name="connsiteY202" fmla="*/ 1129641 h 1774381"/>
                  <a:gd name="connsiteX203" fmla="*/ 197291 w 1333219"/>
                  <a:gd name="connsiteY203" fmla="*/ 1129245 h 1774381"/>
                  <a:gd name="connsiteX204" fmla="*/ 198432 w 1333219"/>
                  <a:gd name="connsiteY204" fmla="*/ 1129012 h 1774381"/>
                  <a:gd name="connsiteX205" fmla="*/ 198478 w 1333219"/>
                  <a:gd name="connsiteY205" fmla="*/ 1129012 h 1774381"/>
                  <a:gd name="connsiteX206" fmla="*/ 203486 w 1333219"/>
                  <a:gd name="connsiteY206" fmla="*/ 1127871 h 1774381"/>
                  <a:gd name="connsiteX207" fmla="*/ 205046 w 1333219"/>
                  <a:gd name="connsiteY207" fmla="*/ 1127405 h 1774381"/>
                  <a:gd name="connsiteX208" fmla="*/ 208353 w 1333219"/>
                  <a:gd name="connsiteY208" fmla="*/ 1125938 h 1774381"/>
                  <a:gd name="connsiteX209" fmla="*/ 212290 w 1333219"/>
                  <a:gd name="connsiteY209" fmla="*/ 1122514 h 1774381"/>
                  <a:gd name="connsiteX210" fmla="*/ 213244 w 1333219"/>
                  <a:gd name="connsiteY210" fmla="*/ 1120744 h 1774381"/>
                  <a:gd name="connsiteX211" fmla="*/ 191072 w 1333219"/>
                  <a:gd name="connsiteY211" fmla="*/ 1106141 h 1774381"/>
                  <a:gd name="connsiteX212" fmla="*/ 192213 w 1333219"/>
                  <a:gd name="connsiteY212" fmla="*/ 1094916 h 1774381"/>
                  <a:gd name="connsiteX213" fmla="*/ 216901 w 1333219"/>
                  <a:gd name="connsiteY213" fmla="*/ 1091539 h 1774381"/>
                  <a:gd name="connsiteX214" fmla="*/ 211381 w 1333219"/>
                  <a:gd name="connsiteY214" fmla="*/ 1076377 h 1774381"/>
                  <a:gd name="connsiteX215" fmla="*/ 187718 w 1333219"/>
                  <a:gd name="connsiteY215" fmla="*/ 1070205 h 1774381"/>
                  <a:gd name="connsiteX216" fmla="*/ 168038 w 1333219"/>
                  <a:gd name="connsiteY216" fmla="*/ 1055043 h 1774381"/>
                  <a:gd name="connsiteX217" fmla="*/ 193308 w 1333219"/>
                  <a:gd name="connsiteY217" fmla="*/ 1011746 h 1774381"/>
                  <a:gd name="connsiteX218" fmla="*/ 228662 w 1333219"/>
                  <a:gd name="connsiteY218" fmla="*/ 977533 h 1774381"/>
                  <a:gd name="connsiteX219" fmla="*/ 252884 w 1333219"/>
                  <a:gd name="connsiteY219" fmla="*/ 952776 h 1774381"/>
                  <a:gd name="connsiteX220" fmla="*/ 252884 w 1333219"/>
                  <a:gd name="connsiteY220" fmla="*/ 943576 h 1774381"/>
                  <a:gd name="connsiteX221" fmla="*/ 252092 w 1333219"/>
                  <a:gd name="connsiteY221" fmla="*/ 941993 h 1774381"/>
                  <a:gd name="connsiteX222" fmla="*/ 250043 w 1333219"/>
                  <a:gd name="connsiteY222" fmla="*/ 943576 h 1774381"/>
                  <a:gd name="connsiteX223" fmla="*/ 233204 w 1333219"/>
                  <a:gd name="connsiteY223" fmla="*/ 943576 h 1774381"/>
                  <a:gd name="connsiteX224" fmla="*/ 202601 w 1333219"/>
                  <a:gd name="connsiteY224" fmla="*/ 940455 h 1774381"/>
                  <a:gd name="connsiteX225" fmla="*/ 190560 w 1333219"/>
                  <a:gd name="connsiteY225" fmla="*/ 929486 h 1774381"/>
                  <a:gd name="connsiteX226" fmla="*/ 185133 w 1333219"/>
                  <a:gd name="connsiteY226" fmla="*/ 909596 h 1774381"/>
                  <a:gd name="connsiteX227" fmla="*/ 178123 w 1333219"/>
                  <a:gd name="connsiteY227" fmla="*/ 901444 h 1774381"/>
                  <a:gd name="connsiteX228" fmla="*/ 166943 w 1333219"/>
                  <a:gd name="connsiteY228" fmla="*/ 889636 h 1774381"/>
                  <a:gd name="connsiteX229" fmla="*/ 178402 w 1333219"/>
                  <a:gd name="connsiteY229" fmla="*/ 876175 h 1774381"/>
                  <a:gd name="connsiteX230" fmla="*/ 174233 w 1333219"/>
                  <a:gd name="connsiteY230" fmla="*/ 861292 h 1774381"/>
                  <a:gd name="connsiteX231" fmla="*/ 163869 w 1333219"/>
                  <a:gd name="connsiteY231" fmla="*/ 855074 h 1774381"/>
                  <a:gd name="connsiteX232" fmla="*/ 146122 w 1333219"/>
                  <a:gd name="connsiteY232" fmla="*/ 847248 h 1774381"/>
                  <a:gd name="connsiteX233" fmla="*/ 141674 w 1333219"/>
                  <a:gd name="connsiteY233" fmla="*/ 829804 h 1774381"/>
                  <a:gd name="connsiteX234" fmla="*/ 132660 w 1333219"/>
                  <a:gd name="connsiteY234" fmla="*/ 823073 h 1774381"/>
                  <a:gd name="connsiteX235" fmla="*/ 128725 w 1333219"/>
                  <a:gd name="connsiteY235" fmla="*/ 813268 h 1774381"/>
                  <a:gd name="connsiteX236" fmla="*/ 142209 w 1333219"/>
                  <a:gd name="connsiteY236" fmla="*/ 788837 h 1774381"/>
                  <a:gd name="connsiteX237" fmla="*/ 148964 w 1333219"/>
                  <a:gd name="connsiteY237" fmla="*/ 765244 h 1774381"/>
                  <a:gd name="connsiteX238" fmla="*/ 161564 w 1333219"/>
                  <a:gd name="connsiteY238" fmla="*/ 757651 h 1774381"/>
                  <a:gd name="connsiteX239" fmla="*/ 175910 w 1333219"/>
                  <a:gd name="connsiteY239" fmla="*/ 757651 h 1774381"/>
                  <a:gd name="connsiteX240" fmla="*/ 182641 w 1333219"/>
                  <a:gd name="connsiteY240" fmla="*/ 733243 h 1774381"/>
                  <a:gd name="connsiteX241" fmla="*/ 175049 w 1333219"/>
                  <a:gd name="connsiteY241" fmla="*/ 703711 h 1774381"/>
                  <a:gd name="connsiteX242" fmla="*/ 148964 w 1333219"/>
                  <a:gd name="connsiteY242" fmla="*/ 702104 h 1774381"/>
                  <a:gd name="connsiteX243" fmla="*/ 125371 w 1333219"/>
                  <a:gd name="connsiteY243" fmla="*/ 718081 h 1774381"/>
                  <a:gd name="connsiteX244" fmla="*/ 106832 w 1333219"/>
                  <a:gd name="connsiteY244" fmla="*/ 691996 h 1774381"/>
                  <a:gd name="connsiteX245" fmla="*/ 86639 w 1333219"/>
                  <a:gd name="connsiteY245" fmla="*/ 666633 h 1774381"/>
                  <a:gd name="connsiteX246" fmla="*/ 82424 w 1333219"/>
                  <a:gd name="connsiteY246" fmla="*/ 645230 h 1774381"/>
                  <a:gd name="connsiteX247" fmla="*/ 73923 w 1333219"/>
                  <a:gd name="connsiteY247" fmla="*/ 644787 h 1774381"/>
                  <a:gd name="connsiteX248" fmla="*/ 56292 w 1333219"/>
                  <a:gd name="connsiteY248" fmla="*/ 638056 h 1774381"/>
                  <a:gd name="connsiteX249" fmla="*/ 78208 w 1333219"/>
                  <a:gd name="connsiteY249" fmla="*/ 620356 h 1774381"/>
                  <a:gd name="connsiteX250" fmla="*/ 91088 w 1333219"/>
                  <a:gd name="connsiteY250" fmla="*/ 570678 h 1774381"/>
                  <a:gd name="connsiteX251" fmla="*/ 90808 w 1333219"/>
                  <a:gd name="connsiteY251" fmla="*/ 541961 h 1774381"/>
                  <a:gd name="connsiteX252" fmla="*/ 90808 w 1333219"/>
                  <a:gd name="connsiteY252" fmla="*/ 492283 h 1774381"/>
                  <a:gd name="connsiteX253" fmla="*/ 76508 w 1333219"/>
                  <a:gd name="connsiteY253" fmla="*/ 458606 h 1774381"/>
                  <a:gd name="connsiteX254" fmla="*/ 47861 w 1333219"/>
                  <a:gd name="connsiteY254" fmla="*/ 432498 h 1774381"/>
                  <a:gd name="connsiteX255" fmla="*/ 29322 w 1333219"/>
                  <a:gd name="connsiteY255" fmla="*/ 432498 h 1774381"/>
                  <a:gd name="connsiteX256" fmla="*/ 8314 w 1333219"/>
                  <a:gd name="connsiteY256" fmla="*/ 432498 h 1774381"/>
                  <a:gd name="connsiteX257" fmla="*/ 0 w 1333219"/>
                  <a:gd name="connsiteY257" fmla="*/ 414122 h 1774381"/>
                  <a:gd name="connsiteX258" fmla="*/ 6568 w 1333219"/>
                  <a:gd name="connsiteY258" fmla="*/ 405574 h 1774381"/>
                  <a:gd name="connsiteX259" fmla="*/ 26760 w 1333219"/>
                  <a:gd name="connsiteY259" fmla="*/ 386965 h 1774381"/>
                  <a:gd name="connsiteX260" fmla="*/ 63023 w 1333219"/>
                  <a:gd name="connsiteY260" fmla="*/ 367635 h 1774381"/>
                  <a:gd name="connsiteX261" fmla="*/ 82377 w 1333219"/>
                  <a:gd name="connsiteY261" fmla="*/ 348420 h 1774381"/>
                  <a:gd name="connsiteX262" fmla="*/ 95024 w 1333219"/>
                  <a:gd name="connsiteY262" fmla="*/ 330557 h 1774381"/>
                  <a:gd name="connsiteX263" fmla="*/ 113563 w 1333219"/>
                  <a:gd name="connsiteY263" fmla="*/ 301910 h 1774381"/>
                  <a:gd name="connsiteX264" fmla="*/ 120294 w 1333219"/>
                  <a:gd name="connsiteY264" fmla="*/ 279132 h 1774381"/>
                  <a:gd name="connsiteX265" fmla="*/ 143094 w 1333219"/>
                  <a:gd name="connsiteY265" fmla="*/ 250555 h 1774381"/>
                  <a:gd name="connsiteX266" fmla="*/ 158210 w 1333219"/>
                  <a:gd name="connsiteY266" fmla="*/ 221862 h 1774381"/>
                  <a:gd name="connsiteX267" fmla="*/ 164941 w 1333219"/>
                  <a:gd name="connsiteY267" fmla="*/ 184784 h 1774381"/>
                  <a:gd name="connsiteX268" fmla="*/ 189395 w 1333219"/>
                  <a:gd name="connsiteY268" fmla="*/ 140183 h 1774381"/>
                  <a:gd name="connsiteX269" fmla="*/ 212103 w 1333219"/>
                  <a:gd name="connsiteY269" fmla="*/ 55943 h 1774381"/>
                  <a:gd name="connsiteX270" fmla="*/ 212918 w 1333219"/>
                  <a:gd name="connsiteY270" fmla="*/ 0 h 1774381"/>
                  <a:gd name="connsiteX271" fmla="*/ 218624 w 1333219"/>
                  <a:gd name="connsiteY271" fmla="*/ 1747 h 1774381"/>
                  <a:gd name="connsiteX272" fmla="*/ 221815 w 1333219"/>
                  <a:gd name="connsiteY272" fmla="*/ 2748 h 1774381"/>
                  <a:gd name="connsiteX273" fmla="*/ 229967 w 1333219"/>
                  <a:gd name="connsiteY273" fmla="*/ 5240 h 1774381"/>
                  <a:gd name="connsiteX274" fmla="*/ 233740 w 1333219"/>
                  <a:gd name="connsiteY274" fmla="*/ 6451 h 1774381"/>
                  <a:gd name="connsiteX275" fmla="*/ 237326 w 1333219"/>
                  <a:gd name="connsiteY275" fmla="*/ 7523 h 1774381"/>
                  <a:gd name="connsiteX276" fmla="*/ 255912 w 1333219"/>
                  <a:gd name="connsiteY276" fmla="*/ 13392 h 1774381"/>
                  <a:gd name="connsiteX277" fmla="*/ 256727 w 1333219"/>
                  <a:gd name="connsiteY277" fmla="*/ 13671 h 1774381"/>
                  <a:gd name="connsiteX278" fmla="*/ 257193 w 1333219"/>
                  <a:gd name="connsiteY278" fmla="*/ 13811 h 1774381"/>
                  <a:gd name="connsiteX279" fmla="*/ 285025 w 1333219"/>
                  <a:gd name="connsiteY279" fmla="*/ 29369 h 1774381"/>
                  <a:gd name="connsiteX280" fmla="*/ 299721 w 1333219"/>
                  <a:gd name="connsiteY280" fmla="*/ 50866 h 1774381"/>
                  <a:gd name="connsiteX281" fmla="*/ 310690 w 1333219"/>
                  <a:gd name="connsiteY281" fmla="*/ 44996 h 1774381"/>
                  <a:gd name="connsiteX282" fmla="*/ 330510 w 1333219"/>
                  <a:gd name="connsiteY282" fmla="*/ 35308 h 1774381"/>
                  <a:gd name="connsiteX283" fmla="*/ 365026 w 1333219"/>
                  <a:gd name="connsiteY283" fmla="*/ 76951 h 1774381"/>
                  <a:gd name="connsiteX284" fmla="*/ 392462 w 1333219"/>
                  <a:gd name="connsiteY284" fmla="*/ 132614 h 1774381"/>
                  <a:gd name="connsiteX285" fmla="*/ 391158 w 1333219"/>
                  <a:gd name="connsiteY285" fmla="*/ 147729 h 1774381"/>
                  <a:gd name="connsiteX286" fmla="*/ 399589 w 1333219"/>
                  <a:gd name="connsiteY286" fmla="*/ 155741 h 1774381"/>
                  <a:gd name="connsiteX287" fmla="*/ 402966 w 1333219"/>
                  <a:gd name="connsiteY287" fmla="*/ 154926 h 1774381"/>
                  <a:gd name="connsiteX288" fmla="*/ 419805 w 1333219"/>
                  <a:gd name="connsiteY288" fmla="*/ 149476 h 1774381"/>
                  <a:gd name="connsiteX289" fmla="*/ 425254 w 1333219"/>
                  <a:gd name="connsiteY289" fmla="*/ 157814 h 1774381"/>
                  <a:gd name="connsiteX290" fmla="*/ 447962 w 1333219"/>
                  <a:gd name="connsiteY290" fmla="*/ 143537 h 1774381"/>
                  <a:gd name="connsiteX291" fmla="*/ 467805 w 1333219"/>
                  <a:gd name="connsiteY291" fmla="*/ 133848 h 1774381"/>
                  <a:gd name="connsiteX292" fmla="*/ 496895 w 1333219"/>
                  <a:gd name="connsiteY292" fmla="*/ 141860 h 1774381"/>
                  <a:gd name="connsiteX293" fmla="*/ 541099 w 1333219"/>
                  <a:gd name="connsiteY293" fmla="*/ 164545 h 1774381"/>
                  <a:gd name="connsiteX294" fmla="*/ 563016 w 1333219"/>
                  <a:gd name="connsiteY294" fmla="*/ 172184 h 1774381"/>
                  <a:gd name="connsiteX295" fmla="*/ 563761 w 1333219"/>
                  <a:gd name="connsiteY295" fmla="*/ 172254 h 1774381"/>
                  <a:gd name="connsiteX296" fmla="*/ 564436 w 1333219"/>
                  <a:gd name="connsiteY296" fmla="*/ 172300 h 1774381"/>
                  <a:gd name="connsiteX297" fmla="*/ 566253 w 1333219"/>
                  <a:gd name="connsiteY297" fmla="*/ 172533 h 1774381"/>
                  <a:gd name="connsiteX298" fmla="*/ 566602 w 1333219"/>
                  <a:gd name="connsiteY298" fmla="*/ 172580 h 1774381"/>
                  <a:gd name="connsiteX299" fmla="*/ 567394 w 1333219"/>
                  <a:gd name="connsiteY299" fmla="*/ 172650 h 1774381"/>
                  <a:gd name="connsiteX300" fmla="*/ 570026 w 1333219"/>
                  <a:gd name="connsiteY300" fmla="*/ 172999 h 1774381"/>
                  <a:gd name="connsiteX301" fmla="*/ 575895 w 1333219"/>
                  <a:gd name="connsiteY301" fmla="*/ 173721 h 1774381"/>
                  <a:gd name="connsiteX302" fmla="*/ 577502 w 1333219"/>
                  <a:gd name="connsiteY302" fmla="*/ 173954 h 1774381"/>
                  <a:gd name="connsiteX303" fmla="*/ 588611 w 1333219"/>
                  <a:gd name="connsiteY303" fmla="*/ 175328 h 1774381"/>
                  <a:gd name="connsiteX304" fmla="*/ 592594 w 1333219"/>
                  <a:gd name="connsiteY304" fmla="*/ 175840 h 1774381"/>
                  <a:gd name="connsiteX305" fmla="*/ 594643 w 1333219"/>
                  <a:gd name="connsiteY305" fmla="*/ 176073 h 1774381"/>
                  <a:gd name="connsiteX306" fmla="*/ 595039 w 1333219"/>
                  <a:gd name="connsiteY306" fmla="*/ 176167 h 1774381"/>
                  <a:gd name="connsiteX307" fmla="*/ 598416 w 1333219"/>
                  <a:gd name="connsiteY307" fmla="*/ 176562 h 1774381"/>
                  <a:gd name="connsiteX308" fmla="*/ 600140 w 1333219"/>
                  <a:gd name="connsiteY308" fmla="*/ 176749 h 1774381"/>
                  <a:gd name="connsiteX309" fmla="*/ 604332 w 1333219"/>
                  <a:gd name="connsiteY309" fmla="*/ 177308 h 1774381"/>
                  <a:gd name="connsiteX310" fmla="*/ 606405 w 1333219"/>
                  <a:gd name="connsiteY310" fmla="*/ 177564 h 1774381"/>
                  <a:gd name="connsiteX311" fmla="*/ 606824 w 1333219"/>
                  <a:gd name="connsiteY311" fmla="*/ 177657 h 1774381"/>
                  <a:gd name="connsiteX312" fmla="*/ 610620 w 1333219"/>
                  <a:gd name="connsiteY312" fmla="*/ 178053 h 1774381"/>
                  <a:gd name="connsiteX313" fmla="*/ 640921 w 1333219"/>
                  <a:gd name="connsiteY313" fmla="*/ 189908 h 1774381"/>
                  <a:gd name="connsiteX314" fmla="*/ 645369 w 1333219"/>
                  <a:gd name="connsiteY314" fmla="*/ 191748 h 1774381"/>
                  <a:gd name="connsiteX315" fmla="*/ 647582 w 1333219"/>
                  <a:gd name="connsiteY315" fmla="*/ 192470 h 1774381"/>
                  <a:gd name="connsiteX316" fmla="*/ 650097 w 1333219"/>
                  <a:gd name="connsiteY316" fmla="*/ 193215 h 1774381"/>
                  <a:gd name="connsiteX317" fmla="*/ 650959 w 1333219"/>
                  <a:gd name="connsiteY317" fmla="*/ 193401 h 1774381"/>
                  <a:gd name="connsiteX318" fmla="*/ 653172 w 1333219"/>
                  <a:gd name="connsiteY318" fmla="*/ 194030 h 1774381"/>
                  <a:gd name="connsiteX319" fmla="*/ 665725 w 1333219"/>
                  <a:gd name="connsiteY319" fmla="*/ 197104 h 1774381"/>
                  <a:gd name="connsiteX320" fmla="*/ 670802 w 1333219"/>
                  <a:gd name="connsiteY320" fmla="*/ 198199 h 1774381"/>
                  <a:gd name="connsiteX321" fmla="*/ 671058 w 1333219"/>
                  <a:gd name="connsiteY321" fmla="*/ 198269 h 1774381"/>
                  <a:gd name="connsiteX322" fmla="*/ 672386 w 1333219"/>
                  <a:gd name="connsiteY322" fmla="*/ 198525 h 1774381"/>
                  <a:gd name="connsiteX323" fmla="*/ 673015 w 1333219"/>
                  <a:gd name="connsiteY323" fmla="*/ 198665 h 1774381"/>
                  <a:gd name="connsiteX324" fmla="*/ 678721 w 1333219"/>
                  <a:gd name="connsiteY324" fmla="*/ 199690 h 1774381"/>
                  <a:gd name="connsiteX325" fmla="*/ 683449 w 1333219"/>
                  <a:gd name="connsiteY325" fmla="*/ 200412 h 1774381"/>
                  <a:gd name="connsiteX326" fmla="*/ 691670 w 1333219"/>
                  <a:gd name="connsiteY326" fmla="*/ 200551 h 1774381"/>
                  <a:gd name="connsiteX327" fmla="*/ 694768 w 1333219"/>
                  <a:gd name="connsiteY327" fmla="*/ 200365 h 1774381"/>
                  <a:gd name="connsiteX328" fmla="*/ 697330 w 1333219"/>
                  <a:gd name="connsiteY328" fmla="*/ 200132 h 1774381"/>
                  <a:gd name="connsiteX329" fmla="*/ 701196 w 1333219"/>
                  <a:gd name="connsiteY329" fmla="*/ 199690 h 1774381"/>
                  <a:gd name="connsiteX330" fmla="*/ 713842 w 1333219"/>
                  <a:gd name="connsiteY330" fmla="*/ 197850 h 1774381"/>
                  <a:gd name="connsiteX331" fmla="*/ 720317 w 1333219"/>
                  <a:gd name="connsiteY331" fmla="*/ 196778 h 1774381"/>
                  <a:gd name="connsiteX332" fmla="*/ 731031 w 1333219"/>
                  <a:gd name="connsiteY332" fmla="*/ 194892 h 1774381"/>
                  <a:gd name="connsiteX333" fmla="*/ 736504 w 1333219"/>
                  <a:gd name="connsiteY333" fmla="*/ 193960 h 1774381"/>
                  <a:gd name="connsiteX334" fmla="*/ 745168 w 1333219"/>
                  <a:gd name="connsiteY334" fmla="*/ 192470 h 1774381"/>
                  <a:gd name="connsiteX335" fmla="*/ 753272 w 1333219"/>
                  <a:gd name="connsiteY335" fmla="*/ 191189 h 1774381"/>
                  <a:gd name="connsiteX336" fmla="*/ 756976 w 1333219"/>
                  <a:gd name="connsiteY336" fmla="*/ 190653 h 1774381"/>
                  <a:gd name="connsiteX337" fmla="*/ 763520 w 1333219"/>
                  <a:gd name="connsiteY337" fmla="*/ 189908 h 1774381"/>
                  <a:gd name="connsiteX338" fmla="*/ 827941 w 1333219"/>
                  <a:gd name="connsiteY338" fmla="*/ 191515 h 1774381"/>
                  <a:gd name="connsiteX339" fmla="*/ 889403 w 1333219"/>
                  <a:gd name="connsiteY339" fmla="*/ 231550 h 1774381"/>
                  <a:gd name="connsiteX340" fmla="*/ 941247 w 1333219"/>
                  <a:gd name="connsiteY340" fmla="*/ 269024 h 1774381"/>
                  <a:gd name="connsiteX341" fmla="*/ 962744 w 1333219"/>
                  <a:gd name="connsiteY341" fmla="*/ 279132 h 1774381"/>
                  <a:gd name="connsiteX342" fmla="*/ 973644 w 1333219"/>
                  <a:gd name="connsiteY342" fmla="*/ 291406 h 1774381"/>
                  <a:gd name="connsiteX343" fmla="*/ 1001475 w 1333219"/>
                  <a:gd name="connsiteY343" fmla="*/ 322545 h 1774381"/>
                  <a:gd name="connsiteX344" fmla="*/ 1025045 w 1333219"/>
                  <a:gd name="connsiteY344" fmla="*/ 337707 h 1774381"/>
                  <a:gd name="connsiteX345" fmla="*/ 1054530 w 1333219"/>
                  <a:gd name="connsiteY345" fmla="*/ 357899 h 1774381"/>
                  <a:gd name="connsiteX346" fmla="*/ 1062007 w 1333219"/>
                  <a:gd name="connsiteY346" fmla="*/ 365259 h 1774381"/>
                  <a:gd name="connsiteX347" fmla="*/ 1064848 w 1333219"/>
                  <a:gd name="connsiteY347" fmla="*/ 367891 h 1774381"/>
                  <a:gd name="connsiteX348" fmla="*/ 1069692 w 1333219"/>
                  <a:gd name="connsiteY348" fmla="*/ 372479 h 1774381"/>
                  <a:gd name="connsiteX349" fmla="*/ 1079847 w 1333219"/>
                  <a:gd name="connsiteY349" fmla="*/ 382773 h 1774381"/>
                  <a:gd name="connsiteX350" fmla="*/ 1096639 w 1333219"/>
                  <a:gd name="connsiteY350" fmla="*/ 396957 h 1774381"/>
                  <a:gd name="connsiteX351" fmla="*/ 1106817 w 1333219"/>
                  <a:gd name="connsiteY351" fmla="*/ 403012 h 1774381"/>
                  <a:gd name="connsiteX352" fmla="*/ 1131225 w 1333219"/>
                  <a:gd name="connsiteY352" fmla="*/ 412305 h 1774381"/>
                  <a:gd name="connsiteX353" fmla="*/ 1165741 w 1333219"/>
                  <a:gd name="connsiteY353" fmla="*/ 418570 h 1774381"/>
                  <a:gd name="connsiteX354" fmla="*/ 1202376 w 1333219"/>
                  <a:gd name="connsiteY354" fmla="*/ 415216 h 1774381"/>
                  <a:gd name="connsiteX355" fmla="*/ 1248747 w 1333219"/>
                  <a:gd name="connsiteY355" fmla="*/ 417778 h 1774381"/>
                  <a:gd name="connsiteX356" fmla="*/ 1279490 w 1333219"/>
                  <a:gd name="connsiteY356" fmla="*/ 451456 h 1774381"/>
                  <a:gd name="connsiteX357" fmla="*/ 1299286 w 1333219"/>
                  <a:gd name="connsiteY357" fmla="*/ 512523 h 1774381"/>
                  <a:gd name="connsiteX358" fmla="*/ 1315240 w 1333219"/>
                  <a:gd name="connsiteY358" fmla="*/ 566369 h 1774381"/>
                  <a:gd name="connsiteX359" fmla="*/ 1326256 w 1333219"/>
                  <a:gd name="connsiteY359" fmla="*/ 608152 h 1774381"/>
                  <a:gd name="connsiteX360" fmla="*/ 1332987 w 1333219"/>
                  <a:gd name="connsiteY360" fmla="*/ 669591 h 1774381"/>
                  <a:gd name="connsiteX361" fmla="*/ 1333197 w 1333219"/>
                  <a:gd name="connsiteY361" fmla="*/ 674785 h 177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</a:cxnLst>
                <a:rect l="l" t="t" r="r" b="b"/>
                <a:pathLst>
                  <a:path w="1333219" h="1774381">
                    <a:moveTo>
                      <a:pt x="1333220" y="674785"/>
                    </a:moveTo>
                    <a:cubicBezTo>
                      <a:pt x="1332894" y="701149"/>
                      <a:pt x="1319595" y="786857"/>
                      <a:pt x="1316172" y="793867"/>
                    </a:cubicBezTo>
                    <a:cubicBezTo>
                      <a:pt x="1314821" y="796662"/>
                      <a:pt x="1309091" y="806421"/>
                      <a:pt x="1302198" y="818066"/>
                    </a:cubicBezTo>
                    <a:cubicBezTo>
                      <a:pt x="1290226" y="838351"/>
                      <a:pt x="1274599" y="864320"/>
                      <a:pt x="1271967" y="868815"/>
                    </a:cubicBezTo>
                    <a:cubicBezTo>
                      <a:pt x="1267705" y="876058"/>
                      <a:pt x="1236496" y="898766"/>
                      <a:pt x="1229369" y="906359"/>
                    </a:cubicBezTo>
                    <a:cubicBezTo>
                      <a:pt x="1222219" y="913928"/>
                      <a:pt x="1187727" y="956037"/>
                      <a:pt x="1175872" y="972899"/>
                    </a:cubicBezTo>
                    <a:cubicBezTo>
                      <a:pt x="1175127" y="973947"/>
                      <a:pt x="1174381" y="974901"/>
                      <a:pt x="1173706" y="975763"/>
                    </a:cubicBezTo>
                    <a:cubicBezTo>
                      <a:pt x="1172751" y="976998"/>
                      <a:pt x="1171866" y="977999"/>
                      <a:pt x="1171004" y="978884"/>
                    </a:cubicBezTo>
                    <a:cubicBezTo>
                      <a:pt x="1170445" y="979420"/>
                      <a:pt x="1169933" y="979886"/>
                      <a:pt x="1169374" y="980375"/>
                    </a:cubicBezTo>
                    <a:cubicBezTo>
                      <a:pt x="1168396" y="981236"/>
                      <a:pt x="1167371" y="981865"/>
                      <a:pt x="1166463" y="982261"/>
                    </a:cubicBezTo>
                    <a:cubicBezTo>
                      <a:pt x="1166160" y="982378"/>
                      <a:pt x="1165811" y="982541"/>
                      <a:pt x="1165484" y="982587"/>
                    </a:cubicBezTo>
                    <a:cubicBezTo>
                      <a:pt x="1165135" y="982727"/>
                      <a:pt x="1164809" y="982774"/>
                      <a:pt x="1164530" y="982843"/>
                    </a:cubicBezTo>
                    <a:cubicBezTo>
                      <a:pt x="1160826" y="983402"/>
                      <a:pt x="1158241" y="980701"/>
                      <a:pt x="1154818" y="982191"/>
                    </a:cubicBezTo>
                    <a:cubicBezTo>
                      <a:pt x="1151394" y="983682"/>
                      <a:pt x="1143918" y="990017"/>
                      <a:pt x="1137443" y="995723"/>
                    </a:cubicBezTo>
                    <a:cubicBezTo>
                      <a:pt x="1132855" y="999775"/>
                      <a:pt x="1128802" y="1003479"/>
                      <a:pt x="1127056" y="1004899"/>
                    </a:cubicBezTo>
                    <a:cubicBezTo>
                      <a:pt x="1125565" y="1006040"/>
                      <a:pt x="1123166" y="1009138"/>
                      <a:pt x="1120441" y="1013121"/>
                    </a:cubicBezTo>
                    <a:cubicBezTo>
                      <a:pt x="1114945" y="1020806"/>
                      <a:pt x="1108331" y="1031660"/>
                      <a:pt x="1106351" y="1036108"/>
                    </a:cubicBezTo>
                    <a:cubicBezTo>
                      <a:pt x="1105955" y="1036970"/>
                      <a:pt x="1105210" y="1038507"/>
                      <a:pt x="1104232" y="1040603"/>
                    </a:cubicBezTo>
                    <a:cubicBezTo>
                      <a:pt x="1103812" y="1041348"/>
                      <a:pt x="1103323" y="1042210"/>
                      <a:pt x="1102858" y="1043118"/>
                    </a:cubicBezTo>
                    <a:cubicBezTo>
                      <a:pt x="1102811" y="1043351"/>
                      <a:pt x="1102671" y="1043584"/>
                      <a:pt x="1102531" y="1043864"/>
                    </a:cubicBezTo>
                    <a:cubicBezTo>
                      <a:pt x="1102182" y="1044446"/>
                      <a:pt x="1101856" y="1045051"/>
                      <a:pt x="1101506" y="1045727"/>
                    </a:cubicBezTo>
                    <a:cubicBezTo>
                      <a:pt x="1099364" y="1049779"/>
                      <a:pt x="1096662" y="1054810"/>
                      <a:pt x="1093774" y="1060283"/>
                    </a:cubicBezTo>
                    <a:cubicBezTo>
                      <a:pt x="1092354" y="1062845"/>
                      <a:pt x="1090933" y="1065477"/>
                      <a:pt x="1089466" y="1068155"/>
                    </a:cubicBezTo>
                    <a:cubicBezTo>
                      <a:pt x="1088767" y="1069529"/>
                      <a:pt x="1088045" y="1070880"/>
                      <a:pt x="1087300" y="1072208"/>
                    </a:cubicBezTo>
                    <a:cubicBezTo>
                      <a:pt x="1086088" y="1074490"/>
                      <a:pt x="1084784" y="1076866"/>
                      <a:pt x="1083597" y="1079171"/>
                    </a:cubicBezTo>
                    <a:cubicBezTo>
                      <a:pt x="1082502" y="1081105"/>
                      <a:pt x="1081477" y="1082991"/>
                      <a:pt x="1080499" y="1084808"/>
                    </a:cubicBezTo>
                    <a:cubicBezTo>
                      <a:pt x="1079590" y="1086508"/>
                      <a:pt x="1078729" y="1088115"/>
                      <a:pt x="1077937" y="1089675"/>
                    </a:cubicBezTo>
                    <a:cubicBezTo>
                      <a:pt x="1074234" y="1096546"/>
                      <a:pt x="1071136" y="1102322"/>
                      <a:pt x="1069320" y="1105978"/>
                    </a:cubicBezTo>
                    <a:cubicBezTo>
                      <a:pt x="1062146" y="1120348"/>
                      <a:pt x="1029750" y="1150672"/>
                      <a:pt x="1022600" y="1161991"/>
                    </a:cubicBezTo>
                    <a:cubicBezTo>
                      <a:pt x="1015380" y="1173380"/>
                      <a:pt x="1003176" y="1203285"/>
                      <a:pt x="999403" y="1212112"/>
                    </a:cubicBezTo>
                    <a:cubicBezTo>
                      <a:pt x="995630" y="1221008"/>
                      <a:pt x="984683" y="1226877"/>
                      <a:pt x="974133" y="1231116"/>
                    </a:cubicBezTo>
                    <a:cubicBezTo>
                      <a:pt x="963582" y="1235308"/>
                      <a:pt x="966144" y="1223128"/>
                      <a:pt x="963163" y="1220147"/>
                    </a:cubicBezTo>
                    <a:cubicBezTo>
                      <a:pt x="960182" y="1217165"/>
                      <a:pt x="942528" y="1237381"/>
                      <a:pt x="934330" y="1246232"/>
                    </a:cubicBezTo>
                    <a:cubicBezTo>
                      <a:pt x="926155" y="1255128"/>
                      <a:pt x="932840" y="1265632"/>
                      <a:pt x="934097" y="1271548"/>
                    </a:cubicBezTo>
                    <a:cubicBezTo>
                      <a:pt x="935401" y="1277417"/>
                      <a:pt x="931139" y="1285056"/>
                      <a:pt x="926504" y="1292998"/>
                    </a:cubicBezTo>
                    <a:cubicBezTo>
                      <a:pt x="921893" y="1301033"/>
                      <a:pt x="927366" y="1304387"/>
                      <a:pt x="929812" y="1312818"/>
                    </a:cubicBezTo>
                    <a:cubicBezTo>
                      <a:pt x="932164" y="1321226"/>
                      <a:pt x="930324" y="1334291"/>
                      <a:pt x="929742" y="1343142"/>
                    </a:cubicBezTo>
                    <a:cubicBezTo>
                      <a:pt x="929183" y="1351969"/>
                      <a:pt x="929882" y="1367131"/>
                      <a:pt x="929742" y="1369297"/>
                    </a:cubicBezTo>
                    <a:cubicBezTo>
                      <a:pt x="929602" y="1371369"/>
                      <a:pt x="917678" y="1384854"/>
                      <a:pt x="915558" y="1394962"/>
                    </a:cubicBezTo>
                    <a:cubicBezTo>
                      <a:pt x="913509" y="1405070"/>
                      <a:pt x="918935" y="1417274"/>
                      <a:pt x="922731" y="1429082"/>
                    </a:cubicBezTo>
                    <a:cubicBezTo>
                      <a:pt x="926504" y="1440867"/>
                      <a:pt x="925689" y="1465741"/>
                      <a:pt x="927366" y="1472868"/>
                    </a:cubicBezTo>
                    <a:cubicBezTo>
                      <a:pt x="929067" y="1480018"/>
                      <a:pt x="930324" y="1514976"/>
                      <a:pt x="929462" y="1520915"/>
                    </a:cubicBezTo>
                    <a:cubicBezTo>
                      <a:pt x="928671" y="1526784"/>
                      <a:pt x="924409" y="1538593"/>
                      <a:pt x="918539" y="1554616"/>
                    </a:cubicBezTo>
                    <a:cubicBezTo>
                      <a:pt x="912600" y="1570593"/>
                      <a:pt x="910132" y="1594186"/>
                      <a:pt x="904658" y="1615287"/>
                    </a:cubicBezTo>
                    <a:cubicBezTo>
                      <a:pt x="899139" y="1636295"/>
                      <a:pt x="901701" y="1669600"/>
                      <a:pt x="902096" y="1671253"/>
                    </a:cubicBezTo>
                    <a:cubicBezTo>
                      <a:pt x="902492" y="1672953"/>
                      <a:pt x="908431" y="1702904"/>
                      <a:pt x="909247" y="1708727"/>
                    </a:cubicBezTo>
                    <a:cubicBezTo>
                      <a:pt x="910132" y="1714596"/>
                      <a:pt x="901305" y="1728104"/>
                      <a:pt x="901305" y="1728104"/>
                    </a:cubicBezTo>
                    <a:cubicBezTo>
                      <a:pt x="901305" y="1728104"/>
                      <a:pt x="887331" y="1739959"/>
                      <a:pt x="879342" y="1745805"/>
                    </a:cubicBezTo>
                    <a:cubicBezTo>
                      <a:pt x="877851" y="1746876"/>
                      <a:pt x="876361" y="1748437"/>
                      <a:pt x="874800" y="1750253"/>
                    </a:cubicBezTo>
                    <a:cubicBezTo>
                      <a:pt x="869537" y="1756518"/>
                      <a:pt x="864227" y="1766323"/>
                      <a:pt x="860174" y="1774382"/>
                    </a:cubicBezTo>
                    <a:lnTo>
                      <a:pt x="854934" y="1771634"/>
                    </a:lnTo>
                    <a:cubicBezTo>
                      <a:pt x="854934" y="1771634"/>
                      <a:pt x="826823" y="1756472"/>
                      <a:pt x="823446" y="1751394"/>
                    </a:cubicBezTo>
                    <a:cubicBezTo>
                      <a:pt x="820628" y="1747156"/>
                      <a:pt x="806793" y="1741356"/>
                      <a:pt x="801413" y="1737304"/>
                    </a:cubicBezTo>
                    <a:cubicBezTo>
                      <a:pt x="800342" y="1736512"/>
                      <a:pt x="799597" y="1735767"/>
                      <a:pt x="799317" y="1735184"/>
                    </a:cubicBezTo>
                    <a:cubicBezTo>
                      <a:pt x="797664" y="1731202"/>
                      <a:pt x="800458" y="1723912"/>
                      <a:pt x="800458" y="1720535"/>
                    </a:cubicBezTo>
                    <a:cubicBezTo>
                      <a:pt x="800458" y="1717158"/>
                      <a:pt x="785296" y="1696965"/>
                      <a:pt x="780266" y="1690747"/>
                    </a:cubicBezTo>
                    <a:cubicBezTo>
                      <a:pt x="775189" y="1684598"/>
                      <a:pt x="770694" y="1680662"/>
                      <a:pt x="766175" y="1675073"/>
                    </a:cubicBezTo>
                    <a:cubicBezTo>
                      <a:pt x="761727" y="1669460"/>
                      <a:pt x="762798" y="1663777"/>
                      <a:pt x="762798" y="1657046"/>
                    </a:cubicBezTo>
                    <a:cubicBezTo>
                      <a:pt x="762798" y="1650315"/>
                      <a:pt x="762798" y="1643025"/>
                      <a:pt x="763963" y="1639136"/>
                    </a:cubicBezTo>
                    <a:cubicBezTo>
                      <a:pt x="765104" y="1635153"/>
                      <a:pt x="771835" y="1630705"/>
                      <a:pt x="780266" y="1628423"/>
                    </a:cubicBezTo>
                    <a:cubicBezTo>
                      <a:pt x="788674" y="1626187"/>
                      <a:pt x="790886" y="1622833"/>
                      <a:pt x="793727" y="1614938"/>
                    </a:cubicBezTo>
                    <a:cubicBezTo>
                      <a:pt x="796522" y="1607135"/>
                      <a:pt x="781919" y="1603758"/>
                      <a:pt x="784714" y="1598704"/>
                    </a:cubicBezTo>
                    <a:cubicBezTo>
                      <a:pt x="787532" y="1593627"/>
                      <a:pt x="797105" y="1581237"/>
                      <a:pt x="801553" y="1576788"/>
                    </a:cubicBezTo>
                    <a:cubicBezTo>
                      <a:pt x="806048" y="1572293"/>
                      <a:pt x="825728" y="1566075"/>
                      <a:pt x="829664" y="1562698"/>
                    </a:cubicBezTo>
                    <a:cubicBezTo>
                      <a:pt x="833554" y="1559344"/>
                      <a:pt x="834159" y="1550377"/>
                      <a:pt x="829664" y="1540246"/>
                    </a:cubicBezTo>
                    <a:cubicBezTo>
                      <a:pt x="825146" y="1530138"/>
                      <a:pt x="817344" y="1527343"/>
                      <a:pt x="810566" y="1522266"/>
                    </a:cubicBezTo>
                    <a:cubicBezTo>
                      <a:pt x="803836" y="1517212"/>
                      <a:pt x="790374" y="1517212"/>
                      <a:pt x="785296" y="1517212"/>
                    </a:cubicBezTo>
                    <a:cubicBezTo>
                      <a:pt x="780219" y="1517212"/>
                      <a:pt x="770134" y="1511623"/>
                      <a:pt x="769552" y="1507104"/>
                    </a:cubicBezTo>
                    <a:cubicBezTo>
                      <a:pt x="768993" y="1502656"/>
                      <a:pt x="765104" y="1503727"/>
                      <a:pt x="751619" y="1498673"/>
                    </a:cubicBezTo>
                    <a:cubicBezTo>
                      <a:pt x="738134" y="1493643"/>
                      <a:pt x="738693" y="1496437"/>
                      <a:pt x="728562" y="1495925"/>
                    </a:cubicBezTo>
                    <a:cubicBezTo>
                      <a:pt x="718454" y="1495296"/>
                      <a:pt x="720666" y="1499814"/>
                      <a:pt x="719595" y="1502656"/>
                    </a:cubicBezTo>
                    <a:cubicBezTo>
                      <a:pt x="718454" y="1505427"/>
                      <a:pt x="709487" y="1507104"/>
                      <a:pt x="709487" y="1507104"/>
                    </a:cubicBezTo>
                    <a:cubicBezTo>
                      <a:pt x="709487" y="1507104"/>
                      <a:pt x="690948" y="1504356"/>
                      <a:pt x="689295" y="1501515"/>
                    </a:cubicBezTo>
                    <a:cubicBezTo>
                      <a:pt x="687594" y="1498673"/>
                      <a:pt x="686966" y="1486353"/>
                      <a:pt x="686966" y="1486353"/>
                    </a:cubicBezTo>
                    <a:lnTo>
                      <a:pt x="663978" y="1445385"/>
                    </a:lnTo>
                    <a:cubicBezTo>
                      <a:pt x="663978" y="1445385"/>
                      <a:pt x="653894" y="1439167"/>
                      <a:pt x="650516" y="1438026"/>
                    </a:cubicBezTo>
                    <a:cubicBezTo>
                      <a:pt x="647163" y="1436954"/>
                      <a:pt x="643786" y="1439167"/>
                      <a:pt x="640409" y="1442544"/>
                    </a:cubicBezTo>
                    <a:cubicBezTo>
                      <a:pt x="637032" y="1445921"/>
                      <a:pt x="612298" y="1448134"/>
                      <a:pt x="612298" y="1448134"/>
                    </a:cubicBezTo>
                    <a:cubicBezTo>
                      <a:pt x="612298" y="1448134"/>
                      <a:pt x="600513" y="1445898"/>
                      <a:pt x="593782" y="1442008"/>
                    </a:cubicBezTo>
                    <a:cubicBezTo>
                      <a:pt x="587028" y="1438026"/>
                      <a:pt x="578596" y="1431877"/>
                      <a:pt x="561245" y="1423469"/>
                    </a:cubicBezTo>
                    <a:cubicBezTo>
                      <a:pt x="543755" y="1415038"/>
                      <a:pt x="542707" y="1411056"/>
                      <a:pt x="539306" y="1407166"/>
                    </a:cubicBezTo>
                    <a:cubicBezTo>
                      <a:pt x="535952" y="1403254"/>
                      <a:pt x="526404" y="1394846"/>
                      <a:pt x="509006" y="1390304"/>
                    </a:cubicBezTo>
                    <a:cubicBezTo>
                      <a:pt x="491561" y="1385786"/>
                      <a:pt x="493215" y="1394217"/>
                      <a:pt x="486484" y="1397594"/>
                    </a:cubicBezTo>
                    <a:cubicBezTo>
                      <a:pt x="479753" y="1400971"/>
                      <a:pt x="477518" y="1410543"/>
                      <a:pt x="473605" y="1413897"/>
                    </a:cubicBezTo>
                    <a:cubicBezTo>
                      <a:pt x="469645" y="1417274"/>
                      <a:pt x="462356" y="1413897"/>
                      <a:pt x="455066" y="1412197"/>
                    </a:cubicBezTo>
                    <a:cubicBezTo>
                      <a:pt x="447753" y="1410543"/>
                      <a:pt x="442675" y="1403813"/>
                      <a:pt x="439322" y="1395894"/>
                    </a:cubicBezTo>
                    <a:cubicBezTo>
                      <a:pt x="435944" y="1388068"/>
                      <a:pt x="441604" y="1381338"/>
                      <a:pt x="445517" y="1375166"/>
                    </a:cubicBezTo>
                    <a:cubicBezTo>
                      <a:pt x="449406" y="1368947"/>
                      <a:pt x="448894" y="1363358"/>
                      <a:pt x="448894" y="1363358"/>
                    </a:cubicBezTo>
                    <a:cubicBezTo>
                      <a:pt x="448894" y="1363358"/>
                      <a:pt x="438786" y="1352714"/>
                      <a:pt x="434873" y="1350432"/>
                    </a:cubicBezTo>
                    <a:cubicBezTo>
                      <a:pt x="430867" y="1348196"/>
                      <a:pt x="397167" y="1350432"/>
                      <a:pt x="387082" y="1353180"/>
                    </a:cubicBezTo>
                    <a:cubicBezTo>
                      <a:pt x="376974" y="1355881"/>
                      <a:pt x="350633" y="1379055"/>
                      <a:pt x="350633" y="1379055"/>
                    </a:cubicBezTo>
                    <a:lnTo>
                      <a:pt x="337614" y="1386881"/>
                    </a:lnTo>
                    <a:lnTo>
                      <a:pt x="333794" y="1389163"/>
                    </a:lnTo>
                    <a:cubicBezTo>
                      <a:pt x="333794" y="1389163"/>
                      <a:pt x="310178" y="1395358"/>
                      <a:pt x="302842" y="1399877"/>
                    </a:cubicBezTo>
                    <a:cubicBezTo>
                      <a:pt x="295575" y="1404325"/>
                      <a:pt x="284908" y="1412756"/>
                      <a:pt x="280926" y="1416739"/>
                    </a:cubicBezTo>
                    <a:cubicBezTo>
                      <a:pt x="277036" y="1420628"/>
                      <a:pt x="250066" y="1443685"/>
                      <a:pt x="247853" y="1446457"/>
                    </a:cubicBezTo>
                    <a:cubicBezTo>
                      <a:pt x="245571" y="1449275"/>
                      <a:pt x="225332" y="1453793"/>
                      <a:pt x="221442" y="1453188"/>
                    </a:cubicBezTo>
                    <a:cubicBezTo>
                      <a:pt x="217507" y="1452652"/>
                      <a:pt x="222584" y="1444244"/>
                      <a:pt x="225332" y="1435278"/>
                    </a:cubicBezTo>
                    <a:cubicBezTo>
                      <a:pt x="228173" y="1426241"/>
                      <a:pt x="231527" y="1427918"/>
                      <a:pt x="232668" y="1424564"/>
                    </a:cubicBezTo>
                    <a:lnTo>
                      <a:pt x="232715" y="1424564"/>
                    </a:lnTo>
                    <a:cubicBezTo>
                      <a:pt x="232994" y="1423702"/>
                      <a:pt x="232808" y="1422794"/>
                      <a:pt x="232342" y="1421932"/>
                    </a:cubicBezTo>
                    <a:lnTo>
                      <a:pt x="232342" y="1421932"/>
                    </a:lnTo>
                    <a:cubicBezTo>
                      <a:pt x="232226" y="1421653"/>
                      <a:pt x="232063" y="1421420"/>
                      <a:pt x="231900" y="1421164"/>
                    </a:cubicBezTo>
                    <a:cubicBezTo>
                      <a:pt x="231597" y="1420675"/>
                      <a:pt x="231224" y="1420185"/>
                      <a:pt x="230828" y="1419673"/>
                    </a:cubicBezTo>
                    <a:cubicBezTo>
                      <a:pt x="230642" y="1419464"/>
                      <a:pt x="230432" y="1419207"/>
                      <a:pt x="230246" y="1418975"/>
                    </a:cubicBezTo>
                    <a:lnTo>
                      <a:pt x="230246" y="1418928"/>
                    </a:lnTo>
                    <a:cubicBezTo>
                      <a:pt x="229920" y="1418578"/>
                      <a:pt x="229594" y="1418206"/>
                      <a:pt x="229315" y="1417856"/>
                    </a:cubicBezTo>
                    <a:cubicBezTo>
                      <a:pt x="229128" y="1417670"/>
                      <a:pt x="228965" y="1417484"/>
                      <a:pt x="228849" y="1417298"/>
                    </a:cubicBezTo>
                    <a:cubicBezTo>
                      <a:pt x="228569" y="1416971"/>
                      <a:pt x="228360" y="1416645"/>
                      <a:pt x="228127" y="1416343"/>
                    </a:cubicBezTo>
                    <a:cubicBezTo>
                      <a:pt x="228127" y="1416343"/>
                      <a:pt x="228103" y="1416343"/>
                      <a:pt x="228103" y="1416319"/>
                    </a:cubicBezTo>
                    <a:cubicBezTo>
                      <a:pt x="228034" y="1416180"/>
                      <a:pt x="227987" y="1416086"/>
                      <a:pt x="227917" y="1415970"/>
                    </a:cubicBezTo>
                    <a:cubicBezTo>
                      <a:pt x="227777" y="1415644"/>
                      <a:pt x="227684" y="1415318"/>
                      <a:pt x="227684" y="1415038"/>
                    </a:cubicBezTo>
                    <a:lnTo>
                      <a:pt x="227684" y="1382432"/>
                    </a:lnTo>
                    <a:cubicBezTo>
                      <a:pt x="227684" y="1379917"/>
                      <a:pt x="228010" y="1378263"/>
                      <a:pt x="228569" y="1377075"/>
                    </a:cubicBezTo>
                    <a:cubicBezTo>
                      <a:pt x="228569" y="1377052"/>
                      <a:pt x="228569" y="1377052"/>
                      <a:pt x="228569" y="1377052"/>
                    </a:cubicBezTo>
                    <a:cubicBezTo>
                      <a:pt x="228802" y="1376680"/>
                      <a:pt x="229012" y="1376330"/>
                      <a:pt x="229221" y="1376051"/>
                    </a:cubicBezTo>
                    <a:cubicBezTo>
                      <a:pt x="229873" y="1375329"/>
                      <a:pt x="230642" y="1374886"/>
                      <a:pt x="231481" y="1374537"/>
                    </a:cubicBezTo>
                    <a:cubicBezTo>
                      <a:pt x="231690" y="1374444"/>
                      <a:pt x="231923" y="1374374"/>
                      <a:pt x="232133" y="1374327"/>
                    </a:cubicBezTo>
                    <a:cubicBezTo>
                      <a:pt x="233204" y="1373955"/>
                      <a:pt x="234392" y="1373652"/>
                      <a:pt x="235440" y="1372930"/>
                    </a:cubicBezTo>
                    <a:cubicBezTo>
                      <a:pt x="235719" y="1372767"/>
                      <a:pt x="235929" y="1372534"/>
                      <a:pt x="236139" y="1372301"/>
                    </a:cubicBezTo>
                    <a:cubicBezTo>
                      <a:pt x="236232" y="1372208"/>
                      <a:pt x="236325" y="1372068"/>
                      <a:pt x="236418" y="1371952"/>
                    </a:cubicBezTo>
                    <a:cubicBezTo>
                      <a:pt x="236581" y="1371695"/>
                      <a:pt x="236698" y="1371463"/>
                      <a:pt x="236791" y="1371183"/>
                    </a:cubicBezTo>
                    <a:cubicBezTo>
                      <a:pt x="236860" y="1370997"/>
                      <a:pt x="236884" y="1370787"/>
                      <a:pt x="236954" y="1370554"/>
                    </a:cubicBezTo>
                    <a:cubicBezTo>
                      <a:pt x="237047" y="1370065"/>
                      <a:pt x="237000" y="1369506"/>
                      <a:pt x="236907" y="1368947"/>
                    </a:cubicBezTo>
                    <a:cubicBezTo>
                      <a:pt x="236860" y="1368621"/>
                      <a:pt x="236768" y="1368272"/>
                      <a:pt x="236674" y="1367969"/>
                    </a:cubicBezTo>
                    <a:lnTo>
                      <a:pt x="236674" y="1367969"/>
                    </a:lnTo>
                    <a:cubicBezTo>
                      <a:pt x="236232" y="1366665"/>
                      <a:pt x="235463" y="1365430"/>
                      <a:pt x="234601" y="1364499"/>
                    </a:cubicBezTo>
                    <a:cubicBezTo>
                      <a:pt x="234392" y="1364266"/>
                      <a:pt x="234136" y="1364033"/>
                      <a:pt x="233926" y="1363870"/>
                    </a:cubicBezTo>
                    <a:cubicBezTo>
                      <a:pt x="233670" y="1363684"/>
                      <a:pt x="233460" y="1363521"/>
                      <a:pt x="233204" y="1363358"/>
                    </a:cubicBezTo>
                    <a:cubicBezTo>
                      <a:pt x="233204" y="1363358"/>
                      <a:pt x="233181" y="1363358"/>
                      <a:pt x="233181" y="1363334"/>
                    </a:cubicBezTo>
                    <a:cubicBezTo>
                      <a:pt x="232878" y="1363148"/>
                      <a:pt x="232435" y="1362845"/>
                      <a:pt x="231946" y="1362542"/>
                    </a:cubicBezTo>
                    <a:cubicBezTo>
                      <a:pt x="231457" y="1362216"/>
                      <a:pt x="230875" y="1361797"/>
                      <a:pt x="230223" y="1361331"/>
                    </a:cubicBezTo>
                    <a:cubicBezTo>
                      <a:pt x="229780" y="1361029"/>
                      <a:pt x="229315" y="1360679"/>
                      <a:pt x="228826" y="1360330"/>
                    </a:cubicBezTo>
                    <a:cubicBezTo>
                      <a:pt x="226846" y="1358956"/>
                      <a:pt x="224377" y="1357186"/>
                      <a:pt x="221699" y="1355276"/>
                    </a:cubicBezTo>
                    <a:cubicBezTo>
                      <a:pt x="220092" y="1354088"/>
                      <a:pt x="218415" y="1352924"/>
                      <a:pt x="216691" y="1351759"/>
                    </a:cubicBezTo>
                    <a:cubicBezTo>
                      <a:pt x="214921" y="1350571"/>
                      <a:pt x="213175" y="1349360"/>
                      <a:pt x="211381" y="1348196"/>
                    </a:cubicBezTo>
                    <a:cubicBezTo>
                      <a:pt x="211381" y="1348196"/>
                      <a:pt x="211335" y="1348196"/>
                      <a:pt x="211335" y="1348172"/>
                    </a:cubicBezTo>
                    <a:cubicBezTo>
                      <a:pt x="210846" y="1347846"/>
                      <a:pt x="210380" y="1347520"/>
                      <a:pt x="209984" y="1347148"/>
                    </a:cubicBezTo>
                    <a:cubicBezTo>
                      <a:pt x="209774" y="1346961"/>
                      <a:pt x="209588" y="1346775"/>
                      <a:pt x="209402" y="1346565"/>
                    </a:cubicBezTo>
                    <a:cubicBezTo>
                      <a:pt x="209215" y="1346379"/>
                      <a:pt x="208982" y="1346170"/>
                      <a:pt x="208842" y="1345983"/>
                    </a:cubicBezTo>
                    <a:cubicBezTo>
                      <a:pt x="205372" y="1341838"/>
                      <a:pt x="205768" y="1335852"/>
                      <a:pt x="206863" y="1330868"/>
                    </a:cubicBezTo>
                    <a:cubicBezTo>
                      <a:pt x="207119" y="1329843"/>
                      <a:pt x="207352" y="1328888"/>
                      <a:pt x="207608" y="1328003"/>
                    </a:cubicBezTo>
                    <a:cubicBezTo>
                      <a:pt x="208004" y="1326443"/>
                      <a:pt x="208447" y="1325115"/>
                      <a:pt x="208773" y="1324044"/>
                    </a:cubicBezTo>
                    <a:cubicBezTo>
                      <a:pt x="208889" y="1323601"/>
                      <a:pt x="209029" y="1323229"/>
                      <a:pt x="209122" y="1322903"/>
                    </a:cubicBezTo>
                    <a:cubicBezTo>
                      <a:pt x="209145" y="1322716"/>
                      <a:pt x="209215" y="1322530"/>
                      <a:pt x="209238" y="1322344"/>
                    </a:cubicBezTo>
                    <a:cubicBezTo>
                      <a:pt x="209332" y="1321901"/>
                      <a:pt x="209425" y="1321482"/>
                      <a:pt x="209518" y="1320993"/>
                    </a:cubicBezTo>
                    <a:cubicBezTo>
                      <a:pt x="209588" y="1320737"/>
                      <a:pt x="209611" y="1320457"/>
                      <a:pt x="209681" y="1320201"/>
                    </a:cubicBezTo>
                    <a:cubicBezTo>
                      <a:pt x="209914" y="1318827"/>
                      <a:pt x="210170" y="1317220"/>
                      <a:pt x="210450" y="1315450"/>
                    </a:cubicBezTo>
                    <a:cubicBezTo>
                      <a:pt x="210543" y="1314705"/>
                      <a:pt x="210659" y="1313913"/>
                      <a:pt x="210752" y="1313098"/>
                    </a:cubicBezTo>
                    <a:cubicBezTo>
                      <a:pt x="210822" y="1312352"/>
                      <a:pt x="210915" y="1311630"/>
                      <a:pt x="211008" y="1310838"/>
                    </a:cubicBezTo>
                    <a:cubicBezTo>
                      <a:pt x="211055" y="1310256"/>
                      <a:pt x="211125" y="1309651"/>
                      <a:pt x="211148" y="1309068"/>
                    </a:cubicBezTo>
                    <a:cubicBezTo>
                      <a:pt x="211218" y="1308463"/>
                      <a:pt x="211241" y="1307881"/>
                      <a:pt x="211311" y="1307275"/>
                    </a:cubicBezTo>
                    <a:cubicBezTo>
                      <a:pt x="211428" y="1305319"/>
                      <a:pt x="211474" y="1303432"/>
                      <a:pt x="211405" y="1301779"/>
                    </a:cubicBezTo>
                    <a:cubicBezTo>
                      <a:pt x="211428" y="1301313"/>
                      <a:pt x="211405" y="1300870"/>
                      <a:pt x="211381" y="1300474"/>
                    </a:cubicBezTo>
                    <a:cubicBezTo>
                      <a:pt x="211311" y="1299519"/>
                      <a:pt x="211195" y="1298681"/>
                      <a:pt x="211008" y="1297912"/>
                    </a:cubicBezTo>
                    <a:cubicBezTo>
                      <a:pt x="210846" y="1297144"/>
                      <a:pt x="210659" y="1296422"/>
                      <a:pt x="210450" y="1295723"/>
                    </a:cubicBezTo>
                    <a:cubicBezTo>
                      <a:pt x="210286" y="1295257"/>
                      <a:pt x="210170" y="1294815"/>
                      <a:pt x="210007" y="1294349"/>
                    </a:cubicBezTo>
                    <a:cubicBezTo>
                      <a:pt x="209961" y="1294070"/>
                      <a:pt x="209867" y="1293790"/>
                      <a:pt x="209727" y="1293511"/>
                    </a:cubicBezTo>
                    <a:cubicBezTo>
                      <a:pt x="209611" y="1293184"/>
                      <a:pt x="209518" y="1292835"/>
                      <a:pt x="209402" y="1292509"/>
                    </a:cubicBezTo>
                    <a:cubicBezTo>
                      <a:pt x="208610" y="1290157"/>
                      <a:pt x="207934" y="1287455"/>
                      <a:pt x="207934" y="1283007"/>
                    </a:cubicBezTo>
                    <a:cubicBezTo>
                      <a:pt x="207934" y="1280212"/>
                      <a:pt x="208167" y="1278512"/>
                      <a:pt x="208610" y="1277277"/>
                    </a:cubicBezTo>
                    <a:cubicBezTo>
                      <a:pt x="208889" y="1276532"/>
                      <a:pt x="209332" y="1275973"/>
                      <a:pt x="209821" y="1275437"/>
                    </a:cubicBezTo>
                    <a:cubicBezTo>
                      <a:pt x="210962" y="1274203"/>
                      <a:pt x="212732" y="1273225"/>
                      <a:pt x="215201" y="1270709"/>
                    </a:cubicBezTo>
                    <a:lnTo>
                      <a:pt x="215760" y="1270174"/>
                    </a:lnTo>
                    <a:cubicBezTo>
                      <a:pt x="215946" y="1269987"/>
                      <a:pt x="216132" y="1269755"/>
                      <a:pt x="216342" y="1269545"/>
                    </a:cubicBezTo>
                    <a:cubicBezTo>
                      <a:pt x="216622" y="1269242"/>
                      <a:pt x="216924" y="1268893"/>
                      <a:pt x="217273" y="1268613"/>
                    </a:cubicBezTo>
                    <a:cubicBezTo>
                      <a:pt x="218228" y="1267705"/>
                      <a:pt x="219277" y="1266890"/>
                      <a:pt x="220464" y="1266121"/>
                    </a:cubicBezTo>
                    <a:cubicBezTo>
                      <a:pt x="226566" y="1261999"/>
                      <a:pt x="234788" y="1259390"/>
                      <a:pt x="238561" y="1255408"/>
                    </a:cubicBezTo>
                    <a:cubicBezTo>
                      <a:pt x="238863" y="1255082"/>
                      <a:pt x="239166" y="1254756"/>
                      <a:pt x="239422" y="1254383"/>
                    </a:cubicBezTo>
                    <a:cubicBezTo>
                      <a:pt x="239702" y="1253987"/>
                      <a:pt x="239842" y="1253638"/>
                      <a:pt x="239912" y="1253288"/>
                    </a:cubicBezTo>
                    <a:cubicBezTo>
                      <a:pt x="239935" y="1253172"/>
                      <a:pt x="239935" y="1253056"/>
                      <a:pt x="239935" y="1252962"/>
                    </a:cubicBezTo>
                    <a:cubicBezTo>
                      <a:pt x="239935" y="1252753"/>
                      <a:pt x="239912" y="1252566"/>
                      <a:pt x="239818" y="1252380"/>
                    </a:cubicBezTo>
                    <a:cubicBezTo>
                      <a:pt x="239772" y="1252194"/>
                      <a:pt x="239632" y="1252008"/>
                      <a:pt x="239492" y="1251845"/>
                    </a:cubicBezTo>
                    <a:cubicBezTo>
                      <a:pt x="239353" y="1251728"/>
                      <a:pt x="239236" y="1251588"/>
                      <a:pt x="239073" y="1251472"/>
                    </a:cubicBezTo>
                    <a:cubicBezTo>
                      <a:pt x="238607" y="1251146"/>
                      <a:pt x="238002" y="1250866"/>
                      <a:pt x="237280" y="1250610"/>
                    </a:cubicBezTo>
                    <a:cubicBezTo>
                      <a:pt x="236977" y="1250517"/>
                      <a:pt x="236674" y="1250424"/>
                      <a:pt x="236325" y="1250354"/>
                    </a:cubicBezTo>
                    <a:cubicBezTo>
                      <a:pt x="235929" y="1250237"/>
                      <a:pt x="235533" y="1250144"/>
                      <a:pt x="235137" y="1250074"/>
                    </a:cubicBezTo>
                    <a:cubicBezTo>
                      <a:pt x="234764" y="1250028"/>
                      <a:pt x="234392" y="1249958"/>
                      <a:pt x="233973" y="1249911"/>
                    </a:cubicBezTo>
                    <a:cubicBezTo>
                      <a:pt x="232715" y="1249725"/>
                      <a:pt x="231364" y="1249585"/>
                      <a:pt x="229990" y="1249492"/>
                    </a:cubicBezTo>
                    <a:cubicBezTo>
                      <a:pt x="227614" y="1249352"/>
                      <a:pt x="225239" y="1249306"/>
                      <a:pt x="223329" y="1249306"/>
                    </a:cubicBezTo>
                    <a:lnTo>
                      <a:pt x="220301" y="1249306"/>
                    </a:lnTo>
                    <a:cubicBezTo>
                      <a:pt x="219183" y="1249306"/>
                      <a:pt x="217553" y="1249632"/>
                      <a:pt x="215667" y="1249958"/>
                    </a:cubicBezTo>
                    <a:cubicBezTo>
                      <a:pt x="212383" y="1250517"/>
                      <a:pt x="208400" y="1251076"/>
                      <a:pt x="205442" y="1249911"/>
                    </a:cubicBezTo>
                    <a:cubicBezTo>
                      <a:pt x="204394" y="1249492"/>
                      <a:pt x="203439" y="1248887"/>
                      <a:pt x="202694" y="1247955"/>
                    </a:cubicBezTo>
                    <a:cubicBezTo>
                      <a:pt x="202345" y="1247489"/>
                      <a:pt x="202042" y="1247000"/>
                      <a:pt x="201762" y="1246371"/>
                    </a:cubicBezTo>
                    <a:cubicBezTo>
                      <a:pt x="201599" y="1246068"/>
                      <a:pt x="201483" y="1245719"/>
                      <a:pt x="201413" y="1245393"/>
                    </a:cubicBezTo>
                    <a:cubicBezTo>
                      <a:pt x="201320" y="1245044"/>
                      <a:pt x="201250" y="1244671"/>
                      <a:pt x="201180" y="1244275"/>
                    </a:cubicBezTo>
                    <a:cubicBezTo>
                      <a:pt x="201017" y="1243413"/>
                      <a:pt x="200970" y="1242645"/>
                      <a:pt x="200970" y="1241900"/>
                    </a:cubicBezTo>
                    <a:cubicBezTo>
                      <a:pt x="200970" y="1241434"/>
                      <a:pt x="200970" y="1241015"/>
                      <a:pt x="201017" y="1240572"/>
                    </a:cubicBezTo>
                    <a:cubicBezTo>
                      <a:pt x="201064" y="1240130"/>
                      <a:pt x="201110" y="1239757"/>
                      <a:pt x="201203" y="1239361"/>
                    </a:cubicBezTo>
                    <a:cubicBezTo>
                      <a:pt x="201296" y="1238988"/>
                      <a:pt x="201390" y="1238616"/>
                      <a:pt x="201506" y="1238243"/>
                    </a:cubicBezTo>
                    <a:cubicBezTo>
                      <a:pt x="201879" y="1237195"/>
                      <a:pt x="202391" y="1236240"/>
                      <a:pt x="202997" y="1235402"/>
                    </a:cubicBezTo>
                    <a:cubicBezTo>
                      <a:pt x="203393" y="1234866"/>
                      <a:pt x="203859" y="1234330"/>
                      <a:pt x="204324" y="1233841"/>
                    </a:cubicBezTo>
                    <a:cubicBezTo>
                      <a:pt x="206490" y="1231652"/>
                      <a:pt x="209145" y="1230138"/>
                      <a:pt x="210776" y="1228624"/>
                    </a:cubicBezTo>
                    <a:cubicBezTo>
                      <a:pt x="211008" y="1228438"/>
                      <a:pt x="211195" y="1228252"/>
                      <a:pt x="211381" y="1228019"/>
                    </a:cubicBezTo>
                    <a:cubicBezTo>
                      <a:pt x="214176" y="1224665"/>
                      <a:pt x="214665" y="1223524"/>
                      <a:pt x="216901" y="1221288"/>
                    </a:cubicBezTo>
                    <a:cubicBezTo>
                      <a:pt x="219183" y="1219005"/>
                      <a:pt x="215829" y="1211716"/>
                      <a:pt x="213244" y="1210574"/>
                    </a:cubicBezTo>
                    <a:cubicBezTo>
                      <a:pt x="210682" y="1209503"/>
                      <a:pt x="206234" y="1206126"/>
                      <a:pt x="206234" y="1201608"/>
                    </a:cubicBezTo>
                    <a:cubicBezTo>
                      <a:pt x="206234" y="1197089"/>
                      <a:pt x="207934" y="1188682"/>
                      <a:pt x="213244" y="1183092"/>
                    </a:cubicBezTo>
                    <a:cubicBezTo>
                      <a:pt x="218578" y="1177479"/>
                      <a:pt x="214665" y="1174638"/>
                      <a:pt x="213244" y="1171843"/>
                    </a:cubicBezTo>
                    <a:cubicBezTo>
                      <a:pt x="211824" y="1169048"/>
                      <a:pt x="205093" y="1167907"/>
                      <a:pt x="202880" y="1166253"/>
                    </a:cubicBezTo>
                    <a:cubicBezTo>
                      <a:pt x="200645" y="1164553"/>
                      <a:pt x="191072" y="1134765"/>
                      <a:pt x="192213" y="1131411"/>
                    </a:cubicBezTo>
                    <a:cubicBezTo>
                      <a:pt x="192493" y="1130573"/>
                      <a:pt x="193634" y="1130037"/>
                      <a:pt x="195334" y="1129641"/>
                    </a:cubicBezTo>
                    <a:cubicBezTo>
                      <a:pt x="195870" y="1129525"/>
                      <a:pt x="196545" y="1129362"/>
                      <a:pt x="197291" y="1129245"/>
                    </a:cubicBezTo>
                    <a:cubicBezTo>
                      <a:pt x="197617" y="1129175"/>
                      <a:pt x="198036" y="1129082"/>
                      <a:pt x="198432" y="1129012"/>
                    </a:cubicBezTo>
                    <a:lnTo>
                      <a:pt x="198478" y="1129012"/>
                    </a:lnTo>
                    <a:cubicBezTo>
                      <a:pt x="200039" y="1128686"/>
                      <a:pt x="201786" y="1128430"/>
                      <a:pt x="203486" y="1127871"/>
                    </a:cubicBezTo>
                    <a:cubicBezTo>
                      <a:pt x="204021" y="1127755"/>
                      <a:pt x="204534" y="1127592"/>
                      <a:pt x="205046" y="1127405"/>
                    </a:cubicBezTo>
                    <a:cubicBezTo>
                      <a:pt x="206188" y="1127079"/>
                      <a:pt x="207329" y="1126544"/>
                      <a:pt x="208353" y="1125938"/>
                    </a:cubicBezTo>
                    <a:cubicBezTo>
                      <a:pt x="209891" y="1125123"/>
                      <a:pt x="211218" y="1123982"/>
                      <a:pt x="212290" y="1122514"/>
                    </a:cubicBezTo>
                    <a:cubicBezTo>
                      <a:pt x="212639" y="1121955"/>
                      <a:pt x="212988" y="1121420"/>
                      <a:pt x="213244" y="1120744"/>
                    </a:cubicBezTo>
                    <a:cubicBezTo>
                      <a:pt x="217437" y="1111172"/>
                      <a:pt x="191072" y="1106141"/>
                      <a:pt x="191072" y="1106141"/>
                    </a:cubicBezTo>
                    <a:cubicBezTo>
                      <a:pt x="191072" y="1106141"/>
                      <a:pt x="190560" y="1096616"/>
                      <a:pt x="192213" y="1094916"/>
                    </a:cubicBezTo>
                    <a:cubicBezTo>
                      <a:pt x="193914" y="1093239"/>
                      <a:pt x="210752" y="1093239"/>
                      <a:pt x="216901" y="1091539"/>
                    </a:cubicBezTo>
                    <a:cubicBezTo>
                      <a:pt x="223073" y="1089885"/>
                      <a:pt x="213524" y="1079777"/>
                      <a:pt x="211381" y="1076377"/>
                    </a:cubicBezTo>
                    <a:cubicBezTo>
                      <a:pt x="209145" y="1073023"/>
                      <a:pt x="192213" y="1073023"/>
                      <a:pt x="187718" y="1070205"/>
                    </a:cubicBezTo>
                    <a:cubicBezTo>
                      <a:pt x="183200" y="1067363"/>
                      <a:pt x="170880" y="1060632"/>
                      <a:pt x="168038" y="1055043"/>
                    </a:cubicBezTo>
                    <a:cubicBezTo>
                      <a:pt x="165290" y="1049453"/>
                      <a:pt x="187718" y="1019106"/>
                      <a:pt x="193308" y="1011746"/>
                    </a:cubicBezTo>
                    <a:cubicBezTo>
                      <a:pt x="198944" y="1004503"/>
                      <a:pt x="220278" y="986477"/>
                      <a:pt x="228662" y="977533"/>
                    </a:cubicBezTo>
                    <a:cubicBezTo>
                      <a:pt x="237093" y="968567"/>
                      <a:pt x="248343" y="958459"/>
                      <a:pt x="252884" y="952776"/>
                    </a:cubicBezTo>
                    <a:cubicBezTo>
                      <a:pt x="257333" y="947186"/>
                      <a:pt x="252884" y="943576"/>
                      <a:pt x="252884" y="943576"/>
                    </a:cubicBezTo>
                    <a:lnTo>
                      <a:pt x="252092" y="941993"/>
                    </a:lnTo>
                    <a:cubicBezTo>
                      <a:pt x="251137" y="943017"/>
                      <a:pt x="250392" y="943646"/>
                      <a:pt x="250043" y="943576"/>
                    </a:cubicBezTo>
                    <a:cubicBezTo>
                      <a:pt x="248343" y="943297"/>
                      <a:pt x="233204" y="943576"/>
                      <a:pt x="233204" y="943576"/>
                    </a:cubicBezTo>
                    <a:cubicBezTo>
                      <a:pt x="233204" y="943576"/>
                      <a:pt x="204534" y="940455"/>
                      <a:pt x="202601" y="940455"/>
                    </a:cubicBezTo>
                    <a:cubicBezTo>
                      <a:pt x="200668" y="940455"/>
                      <a:pt x="194170" y="934866"/>
                      <a:pt x="190560" y="929486"/>
                    </a:cubicBezTo>
                    <a:cubicBezTo>
                      <a:pt x="186833" y="924152"/>
                      <a:pt x="187183" y="915465"/>
                      <a:pt x="185133" y="909596"/>
                    </a:cubicBezTo>
                    <a:cubicBezTo>
                      <a:pt x="183200" y="903657"/>
                      <a:pt x="179544" y="901957"/>
                      <a:pt x="178123" y="901444"/>
                    </a:cubicBezTo>
                    <a:cubicBezTo>
                      <a:pt x="176795" y="900816"/>
                      <a:pt x="166943" y="894085"/>
                      <a:pt x="166943" y="889636"/>
                    </a:cubicBezTo>
                    <a:cubicBezTo>
                      <a:pt x="166943" y="885188"/>
                      <a:pt x="177890" y="877595"/>
                      <a:pt x="178402" y="876175"/>
                    </a:cubicBezTo>
                    <a:cubicBezTo>
                      <a:pt x="179031" y="874754"/>
                      <a:pt x="177331" y="871656"/>
                      <a:pt x="174233" y="861292"/>
                    </a:cubicBezTo>
                    <a:cubicBezTo>
                      <a:pt x="171113" y="850905"/>
                      <a:pt x="166943" y="857030"/>
                      <a:pt x="163869" y="855074"/>
                    </a:cubicBezTo>
                    <a:cubicBezTo>
                      <a:pt x="160749" y="853117"/>
                      <a:pt x="149825" y="851184"/>
                      <a:pt x="146122" y="847248"/>
                    </a:cubicBezTo>
                    <a:cubicBezTo>
                      <a:pt x="142489" y="843266"/>
                      <a:pt x="143910" y="837397"/>
                      <a:pt x="141674" y="829804"/>
                    </a:cubicBezTo>
                    <a:cubicBezTo>
                      <a:pt x="139391" y="822258"/>
                      <a:pt x="136038" y="825891"/>
                      <a:pt x="132660" y="823073"/>
                    </a:cubicBezTo>
                    <a:cubicBezTo>
                      <a:pt x="129284" y="820302"/>
                      <a:pt x="128725" y="813268"/>
                      <a:pt x="128725" y="813268"/>
                    </a:cubicBezTo>
                    <a:cubicBezTo>
                      <a:pt x="133802" y="805675"/>
                      <a:pt x="137179" y="798060"/>
                      <a:pt x="142209" y="788837"/>
                    </a:cubicBezTo>
                    <a:cubicBezTo>
                      <a:pt x="147263" y="779614"/>
                      <a:pt x="145610" y="774490"/>
                      <a:pt x="148964" y="765244"/>
                    </a:cubicBezTo>
                    <a:cubicBezTo>
                      <a:pt x="152341" y="755998"/>
                      <a:pt x="155694" y="761005"/>
                      <a:pt x="161564" y="757651"/>
                    </a:cubicBezTo>
                    <a:cubicBezTo>
                      <a:pt x="167502" y="754251"/>
                      <a:pt x="173442" y="757651"/>
                      <a:pt x="175910" y="757651"/>
                    </a:cubicBezTo>
                    <a:cubicBezTo>
                      <a:pt x="178379" y="757651"/>
                      <a:pt x="183526" y="743351"/>
                      <a:pt x="182641" y="733243"/>
                    </a:cubicBezTo>
                    <a:cubicBezTo>
                      <a:pt x="181779" y="723112"/>
                      <a:pt x="178402" y="709627"/>
                      <a:pt x="175049" y="703711"/>
                    </a:cubicBezTo>
                    <a:cubicBezTo>
                      <a:pt x="171671" y="697842"/>
                      <a:pt x="159933" y="699542"/>
                      <a:pt x="148964" y="702104"/>
                    </a:cubicBezTo>
                    <a:cubicBezTo>
                      <a:pt x="137971" y="704596"/>
                      <a:pt x="127863" y="715566"/>
                      <a:pt x="125371" y="718081"/>
                    </a:cubicBezTo>
                    <a:cubicBezTo>
                      <a:pt x="122855" y="720573"/>
                      <a:pt x="109394" y="696980"/>
                      <a:pt x="106832" y="691996"/>
                    </a:cubicBezTo>
                    <a:cubicBezTo>
                      <a:pt x="104270" y="686872"/>
                      <a:pt x="90808" y="675134"/>
                      <a:pt x="86639" y="666633"/>
                    </a:cubicBezTo>
                    <a:cubicBezTo>
                      <a:pt x="82424" y="658295"/>
                      <a:pt x="82424" y="653172"/>
                      <a:pt x="82424" y="645230"/>
                    </a:cubicBezTo>
                    <a:cubicBezTo>
                      <a:pt x="82424" y="637288"/>
                      <a:pt x="80700" y="643064"/>
                      <a:pt x="73923" y="644787"/>
                    </a:cubicBezTo>
                    <a:cubicBezTo>
                      <a:pt x="67192" y="646487"/>
                      <a:pt x="61369" y="642272"/>
                      <a:pt x="56292" y="638056"/>
                    </a:cubicBezTo>
                    <a:cubicBezTo>
                      <a:pt x="51238" y="633818"/>
                      <a:pt x="70569" y="626202"/>
                      <a:pt x="78208" y="620356"/>
                    </a:cubicBezTo>
                    <a:cubicBezTo>
                      <a:pt x="85801" y="614487"/>
                      <a:pt x="91088" y="570678"/>
                      <a:pt x="91088" y="570678"/>
                    </a:cubicBezTo>
                    <a:cubicBezTo>
                      <a:pt x="91088" y="570678"/>
                      <a:pt x="91670" y="550462"/>
                      <a:pt x="90808" y="541961"/>
                    </a:cubicBezTo>
                    <a:cubicBezTo>
                      <a:pt x="89993" y="533623"/>
                      <a:pt x="91670" y="503276"/>
                      <a:pt x="90808" y="492283"/>
                    </a:cubicBezTo>
                    <a:cubicBezTo>
                      <a:pt x="89993" y="481314"/>
                      <a:pt x="80700" y="465337"/>
                      <a:pt x="76508" y="458606"/>
                    </a:cubicBezTo>
                    <a:cubicBezTo>
                      <a:pt x="72339" y="451875"/>
                      <a:pt x="56292" y="440882"/>
                      <a:pt x="47861" y="432498"/>
                    </a:cubicBezTo>
                    <a:cubicBezTo>
                      <a:pt x="39453" y="424043"/>
                      <a:pt x="36053" y="433336"/>
                      <a:pt x="29322" y="432498"/>
                    </a:cubicBezTo>
                    <a:cubicBezTo>
                      <a:pt x="22591" y="431636"/>
                      <a:pt x="8314" y="432498"/>
                      <a:pt x="8314" y="432498"/>
                    </a:cubicBezTo>
                    <a:lnTo>
                      <a:pt x="0" y="414122"/>
                    </a:lnTo>
                    <a:cubicBezTo>
                      <a:pt x="2306" y="411560"/>
                      <a:pt x="4518" y="408718"/>
                      <a:pt x="6568" y="405574"/>
                    </a:cubicBezTo>
                    <a:cubicBezTo>
                      <a:pt x="15860" y="391204"/>
                      <a:pt x="20914" y="392904"/>
                      <a:pt x="26760" y="386965"/>
                    </a:cubicBezTo>
                    <a:cubicBezTo>
                      <a:pt x="32699" y="381096"/>
                      <a:pt x="48746" y="376042"/>
                      <a:pt x="63023" y="367635"/>
                    </a:cubicBezTo>
                    <a:cubicBezTo>
                      <a:pt x="70848" y="363023"/>
                      <a:pt x="76927" y="355896"/>
                      <a:pt x="82377" y="348420"/>
                    </a:cubicBezTo>
                    <a:cubicBezTo>
                      <a:pt x="86826" y="342272"/>
                      <a:pt x="90855" y="335890"/>
                      <a:pt x="95024" y="330557"/>
                    </a:cubicBezTo>
                    <a:cubicBezTo>
                      <a:pt x="104270" y="318772"/>
                      <a:pt x="106040" y="313695"/>
                      <a:pt x="113563" y="301910"/>
                    </a:cubicBezTo>
                    <a:cubicBezTo>
                      <a:pt x="121132" y="290125"/>
                      <a:pt x="117778" y="286771"/>
                      <a:pt x="120294" y="279132"/>
                    </a:cubicBezTo>
                    <a:cubicBezTo>
                      <a:pt x="122855" y="271586"/>
                      <a:pt x="134593" y="262293"/>
                      <a:pt x="143094" y="250555"/>
                    </a:cubicBezTo>
                    <a:cubicBezTo>
                      <a:pt x="151432" y="238701"/>
                      <a:pt x="154809" y="231155"/>
                      <a:pt x="158210" y="221862"/>
                    </a:cubicBezTo>
                    <a:cubicBezTo>
                      <a:pt x="161564" y="212616"/>
                      <a:pt x="161564" y="197454"/>
                      <a:pt x="164941" y="184784"/>
                    </a:cubicBezTo>
                    <a:cubicBezTo>
                      <a:pt x="168318" y="172184"/>
                      <a:pt x="181779" y="154460"/>
                      <a:pt x="189395" y="140183"/>
                    </a:cubicBezTo>
                    <a:cubicBezTo>
                      <a:pt x="197011" y="125883"/>
                      <a:pt x="209611" y="79512"/>
                      <a:pt x="212103" y="55943"/>
                    </a:cubicBezTo>
                    <a:cubicBezTo>
                      <a:pt x="213524" y="42714"/>
                      <a:pt x="213384" y="18585"/>
                      <a:pt x="212918" y="0"/>
                    </a:cubicBezTo>
                    <a:cubicBezTo>
                      <a:pt x="214851" y="605"/>
                      <a:pt x="216808" y="1211"/>
                      <a:pt x="218624" y="1747"/>
                    </a:cubicBezTo>
                    <a:cubicBezTo>
                      <a:pt x="219719" y="2096"/>
                      <a:pt x="220721" y="2399"/>
                      <a:pt x="221815" y="2748"/>
                    </a:cubicBezTo>
                    <a:cubicBezTo>
                      <a:pt x="224656" y="3633"/>
                      <a:pt x="227405" y="4448"/>
                      <a:pt x="229967" y="5240"/>
                    </a:cubicBezTo>
                    <a:cubicBezTo>
                      <a:pt x="231224" y="5659"/>
                      <a:pt x="232529" y="6055"/>
                      <a:pt x="233740" y="6451"/>
                    </a:cubicBezTo>
                    <a:cubicBezTo>
                      <a:pt x="235044" y="6801"/>
                      <a:pt x="236185" y="7197"/>
                      <a:pt x="237326" y="7523"/>
                    </a:cubicBezTo>
                    <a:cubicBezTo>
                      <a:pt x="246549" y="10434"/>
                      <a:pt x="253140" y="12530"/>
                      <a:pt x="255912" y="13392"/>
                    </a:cubicBezTo>
                    <a:cubicBezTo>
                      <a:pt x="256261" y="13532"/>
                      <a:pt x="256494" y="13625"/>
                      <a:pt x="256727" y="13671"/>
                    </a:cubicBezTo>
                    <a:cubicBezTo>
                      <a:pt x="257007" y="13741"/>
                      <a:pt x="257123" y="13811"/>
                      <a:pt x="257193" y="13811"/>
                    </a:cubicBezTo>
                    <a:cubicBezTo>
                      <a:pt x="261036" y="15092"/>
                      <a:pt x="282858" y="28158"/>
                      <a:pt x="285025" y="29369"/>
                    </a:cubicBezTo>
                    <a:cubicBezTo>
                      <a:pt x="287121" y="30673"/>
                      <a:pt x="296809" y="48374"/>
                      <a:pt x="299721" y="50866"/>
                    </a:cubicBezTo>
                    <a:cubicBezTo>
                      <a:pt x="302678" y="53381"/>
                      <a:pt x="307732" y="49165"/>
                      <a:pt x="310690" y="44996"/>
                    </a:cubicBezTo>
                    <a:cubicBezTo>
                      <a:pt x="313648" y="40781"/>
                      <a:pt x="325060" y="34912"/>
                      <a:pt x="330510" y="35308"/>
                    </a:cubicBezTo>
                    <a:cubicBezTo>
                      <a:pt x="335983" y="35704"/>
                      <a:pt x="357457" y="66447"/>
                      <a:pt x="365026" y="76951"/>
                    </a:cubicBezTo>
                    <a:cubicBezTo>
                      <a:pt x="372619" y="87548"/>
                      <a:pt x="392858" y="129656"/>
                      <a:pt x="392462" y="132614"/>
                    </a:cubicBezTo>
                    <a:cubicBezTo>
                      <a:pt x="391996" y="135525"/>
                      <a:pt x="391554" y="144818"/>
                      <a:pt x="391158" y="147729"/>
                    </a:cubicBezTo>
                    <a:cubicBezTo>
                      <a:pt x="390692" y="150687"/>
                      <a:pt x="399589" y="155741"/>
                      <a:pt x="399589" y="155741"/>
                    </a:cubicBezTo>
                    <a:lnTo>
                      <a:pt x="402966" y="154926"/>
                    </a:lnTo>
                    <a:cubicBezTo>
                      <a:pt x="402966" y="154926"/>
                      <a:pt x="418128" y="148987"/>
                      <a:pt x="419805" y="149476"/>
                    </a:cubicBezTo>
                    <a:cubicBezTo>
                      <a:pt x="421505" y="149872"/>
                      <a:pt x="425254" y="157814"/>
                      <a:pt x="425254" y="157814"/>
                    </a:cubicBezTo>
                    <a:cubicBezTo>
                      <a:pt x="425254" y="157814"/>
                      <a:pt x="441231" y="150291"/>
                      <a:pt x="447962" y="143537"/>
                    </a:cubicBezTo>
                    <a:cubicBezTo>
                      <a:pt x="454740" y="136806"/>
                      <a:pt x="457278" y="137225"/>
                      <a:pt x="467805" y="133848"/>
                    </a:cubicBezTo>
                    <a:cubicBezTo>
                      <a:pt x="478309" y="130448"/>
                      <a:pt x="487998" y="138483"/>
                      <a:pt x="496895" y="141860"/>
                    </a:cubicBezTo>
                    <a:cubicBezTo>
                      <a:pt x="505745" y="145214"/>
                      <a:pt x="541099" y="164545"/>
                      <a:pt x="541099" y="164545"/>
                    </a:cubicBezTo>
                    <a:cubicBezTo>
                      <a:pt x="541099" y="164545"/>
                      <a:pt x="561339" y="172184"/>
                      <a:pt x="563016" y="172184"/>
                    </a:cubicBezTo>
                    <a:cubicBezTo>
                      <a:pt x="563155" y="172184"/>
                      <a:pt x="563342" y="172184"/>
                      <a:pt x="563761" y="172254"/>
                    </a:cubicBezTo>
                    <a:cubicBezTo>
                      <a:pt x="563971" y="172254"/>
                      <a:pt x="564180" y="172254"/>
                      <a:pt x="564436" y="172300"/>
                    </a:cubicBezTo>
                    <a:cubicBezTo>
                      <a:pt x="564902" y="172370"/>
                      <a:pt x="565507" y="172463"/>
                      <a:pt x="566253" y="172533"/>
                    </a:cubicBezTo>
                    <a:cubicBezTo>
                      <a:pt x="566323" y="172533"/>
                      <a:pt x="566462" y="172580"/>
                      <a:pt x="566602" y="172580"/>
                    </a:cubicBezTo>
                    <a:cubicBezTo>
                      <a:pt x="566882" y="172580"/>
                      <a:pt x="567115" y="172650"/>
                      <a:pt x="567394" y="172650"/>
                    </a:cubicBezTo>
                    <a:cubicBezTo>
                      <a:pt x="568209" y="172813"/>
                      <a:pt x="569094" y="172929"/>
                      <a:pt x="570026" y="172999"/>
                    </a:cubicBezTo>
                    <a:cubicBezTo>
                      <a:pt x="571773" y="173209"/>
                      <a:pt x="573729" y="173442"/>
                      <a:pt x="575895" y="173721"/>
                    </a:cubicBezTo>
                    <a:cubicBezTo>
                      <a:pt x="576454" y="173791"/>
                      <a:pt x="576966" y="173861"/>
                      <a:pt x="577502" y="173954"/>
                    </a:cubicBezTo>
                    <a:cubicBezTo>
                      <a:pt x="581019" y="174350"/>
                      <a:pt x="584862" y="174862"/>
                      <a:pt x="588611" y="175328"/>
                    </a:cubicBezTo>
                    <a:cubicBezTo>
                      <a:pt x="589985" y="175561"/>
                      <a:pt x="591336" y="175677"/>
                      <a:pt x="592594" y="175840"/>
                    </a:cubicBezTo>
                    <a:cubicBezTo>
                      <a:pt x="593293" y="175957"/>
                      <a:pt x="593968" y="176027"/>
                      <a:pt x="594643" y="176073"/>
                    </a:cubicBezTo>
                    <a:cubicBezTo>
                      <a:pt x="594760" y="176167"/>
                      <a:pt x="594900" y="176167"/>
                      <a:pt x="595039" y="176167"/>
                    </a:cubicBezTo>
                    <a:cubicBezTo>
                      <a:pt x="596181" y="176283"/>
                      <a:pt x="597322" y="176423"/>
                      <a:pt x="598416" y="176562"/>
                    </a:cubicBezTo>
                    <a:cubicBezTo>
                      <a:pt x="598999" y="176702"/>
                      <a:pt x="599628" y="176749"/>
                      <a:pt x="600140" y="176749"/>
                    </a:cubicBezTo>
                    <a:cubicBezTo>
                      <a:pt x="601630" y="177028"/>
                      <a:pt x="603051" y="177168"/>
                      <a:pt x="604332" y="177308"/>
                    </a:cubicBezTo>
                    <a:cubicBezTo>
                      <a:pt x="605077" y="177448"/>
                      <a:pt x="605823" y="177494"/>
                      <a:pt x="606405" y="177564"/>
                    </a:cubicBezTo>
                    <a:cubicBezTo>
                      <a:pt x="606568" y="177657"/>
                      <a:pt x="606685" y="177657"/>
                      <a:pt x="606824" y="177657"/>
                    </a:cubicBezTo>
                    <a:cubicBezTo>
                      <a:pt x="608455" y="177774"/>
                      <a:pt x="609712" y="177960"/>
                      <a:pt x="610620" y="178053"/>
                    </a:cubicBezTo>
                    <a:cubicBezTo>
                      <a:pt x="618213" y="178915"/>
                      <a:pt x="638452" y="187765"/>
                      <a:pt x="640921" y="189908"/>
                    </a:cubicBezTo>
                    <a:cubicBezTo>
                      <a:pt x="641480" y="190374"/>
                      <a:pt x="643087" y="191002"/>
                      <a:pt x="645369" y="191748"/>
                    </a:cubicBezTo>
                    <a:cubicBezTo>
                      <a:pt x="646045" y="191934"/>
                      <a:pt x="646790" y="192213"/>
                      <a:pt x="647582" y="192470"/>
                    </a:cubicBezTo>
                    <a:cubicBezTo>
                      <a:pt x="648327" y="192656"/>
                      <a:pt x="649236" y="192935"/>
                      <a:pt x="650097" y="193215"/>
                    </a:cubicBezTo>
                    <a:cubicBezTo>
                      <a:pt x="650377" y="193285"/>
                      <a:pt x="650610" y="193355"/>
                      <a:pt x="650959" y="193401"/>
                    </a:cubicBezTo>
                    <a:cubicBezTo>
                      <a:pt x="651704" y="193634"/>
                      <a:pt x="652450" y="193820"/>
                      <a:pt x="653172" y="194030"/>
                    </a:cubicBezTo>
                    <a:cubicBezTo>
                      <a:pt x="656991" y="195008"/>
                      <a:pt x="661346" y="196103"/>
                      <a:pt x="665725" y="197104"/>
                    </a:cubicBezTo>
                    <a:cubicBezTo>
                      <a:pt x="667425" y="197454"/>
                      <a:pt x="669102" y="197850"/>
                      <a:pt x="670802" y="198199"/>
                    </a:cubicBezTo>
                    <a:cubicBezTo>
                      <a:pt x="670849" y="198199"/>
                      <a:pt x="670965" y="198199"/>
                      <a:pt x="671058" y="198269"/>
                    </a:cubicBezTo>
                    <a:cubicBezTo>
                      <a:pt x="671524" y="198315"/>
                      <a:pt x="671990" y="198478"/>
                      <a:pt x="672386" y="198525"/>
                    </a:cubicBezTo>
                    <a:cubicBezTo>
                      <a:pt x="672619" y="198595"/>
                      <a:pt x="672805" y="198595"/>
                      <a:pt x="673015" y="198665"/>
                    </a:cubicBezTo>
                    <a:cubicBezTo>
                      <a:pt x="674971" y="198991"/>
                      <a:pt x="676904" y="199340"/>
                      <a:pt x="678721" y="199690"/>
                    </a:cubicBezTo>
                    <a:cubicBezTo>
                      <a:pt x="680421" y="199946"/>
                      <a:pt x="681981" y="200202"/>
                      <a:pt x="683449" y="200412"/>
                    </a:cubicBezTo>
                    <a:cubicBezTo>
                      <a:pt x="685615" y="200761"/>
                      <a:pt x="688433" y="200761"/>
                      <a:pt x="691670" y="200551"/>
                    </a:cubicBezTo>
                    <a:cubicBezTo>
                      <a:pt x="692695" y="200551"/>
                      <a:pt x="693720" y="200481"/>
                      <a:pt x="694768" y="200365"/>
                    </a:cubicBezTo>
                    <a:cubicBezTo>
                      <a:pt x="695606" y="200295"/>
                      <a:pt x="696468" y="200202"/>
                      <a:pt x="697330" y="200132"/>
                    </a:cubicBezTo>
                    <a:cubicBezTo>
                      <a:pt x="698564" y="200016"/>
                      <a:pt x="699892" y="199899"/>
                      <a:pt x="701196" y="199690"/>
                    </a:cubicBezTo>
                    <a:cubicBezTo>
                      <a:pt x="705132" y="199224"/>
                      <a:pt x="709464" y="198525"/>
                      <a:pt x="713842" y="197850"/>
                    </a:cubicBezTo>
                    <a:cubicBezTo>
                      <a:pt x="716008" y="197524"/>
                      <a:pt x="718081" y="197174"/>
                      <a:pt x="720317" y="196778"/>
                    </a:cubicBezTo>
                    <a:cubicBezTo>
                      <a:pt x="723904" y="196196"/>
                      <a:pt x="727467" y="195567"/>
                      <a:pt x="731031" y="194892"/>
                    </a:cubicBezTo>
                    <a:cubicBezTo>
                      <a:pt x="732847" y="194612"/>
                      <a:pt x="734664" y="194263"/>
                      <a:pt x="736504" y="193960"/>
                    </a:cubicBezTo>
                    <a:cubicBezTo>
                      <a:pt x="739462" y="193471"/>
                      <a:pt x="742373" y="192935"/>
                      <a:pt x="745168" y="192470"/>
                    </a:cubicBezTo>
                    <a:cubicBezTo>
                      <a:pt x="748009" y="191981"/>
                      <a:pt x="750711" y="191585"/>
                      <a:pt x="753272" y="191189"/>
                    </a:cubicBezTo>
                    <a:cubicBezTo>
                      <a:pt x="754577" y="191002"/>
                      <a:pt x="755835" y="190793"/>
                      <a:pt x="756976" y="190653"/>
                    </a:cubicBezTo>
                    <a:cubicBezTo>
                      <a:pt x="759328" y="190327"/>
                      <a:pt x="761541" y="190047"/>
                      <a:pt x="763520" y="189908"/>
                    </a:cubicBezTo>
                    <a:cubicBezTo>
                      <a:pt x="783736" y="188161"/>
                      <a:pt x="820395" y="191119"/>
                      <a:pt x="827941" y="191515"/>
                    </a:cubicBezTo>
                    <a:cubicBezTo>
                      <a:pt x="835510" y="191981"/>
                      <a:pt x="870072" y="219346"/>
                      <a:pt x="889403" y="231550"/>
                    </a:cubicBezTo>
                    <a:cubicBezTo>
                      <a:pt x="908804" y="243824"/>
                      <a:pt x="937055" y="266532"/>
                      <a:pt x="941247" y="269024"/>
                    </a:cubicBezTo>
                    <a:cubicBezTo>
                      <a:pt x="945486" y="271586"/>
                      <a:pt x="959786" y="278317"/>
                      <a:pt x="962744" y="279132"/>
                    </a:cubicBezTo>
                    <a:cubicBezTo>
                      <a:pt x="965679" y="279994"/>
                      <a:pt x="973644" y="291406"/>
                      <a:pt x="973644" y="291406"/>
                    </a:cubicBezTo>
                    <a:cubicBezTo>
                      <a:pt x="973644" y="291406"/>
                      <a:pt x="995606" y="315791"/>
                      <a:pt x="1001475" y="322545"/>
                    </a:cubicBezTo>
                    <a:cubicBezTo>
                      <a:pt x="1007345" y="329276"/>
                      <a:pt x="1014541" y="333049"/>
                      <a:pt x="1025045" y="337707"/>
                    </a:cubicBezTo>
                    <a:cubicBezTo>
                      <a:pt x="1035596" y="342342"/>
                      <a:pt x="1048661" y="351634"/>
                      <a:pt x="1054530" y="357899"/>
                    </a:cubicBezTo>
                    <a:cubicBezTo>
                      <a:pt x="1056417" y="359879"/>
                      <a:pt x="1059025" y="362441"/>
                      <a:pt x="1062007" y="365259"/>
                    </a:cubicBezTo>
                    <a:cubicBezTo>
                      <a:pt x="1062868" y="366051"/>
                      <a:pt x="1063893" y="367029"/>
                      <a:pt x="1064848" y="367891"/>
                    </a:cubicBezTo>
                    <a:cubicBezTo>
                      <a:pt x="1066455" y="369358"/>
                      <a:pt x="1068062" y="370919"/>
                      <a:pt x="1069692" y="372479"/>
                    </a:cubicBezTo>
                    <a:cubicBezTo>
                      <a:pt x="1073861" y="376322"/>
                      <a:pt x="1077704" y="380095"/>
                      <a:pt x="1079847" y="382773"/>
                    </a:cubicBezTo>
                    <a:cubicBezTo>
                      <a:pt x="1082874" y="386686"/>
                      <a:pt x="1090164" y="392415"/>
                      <a:pt x="1096639" y="396957"/>
                    </a:cubicBezTo>
                    <a:cubicBezTo>
                      <a:pt x="1100668" y="399752"/>
                      <a:pt x="1104534" y="401988"/>
                      <a:pt x="1106817" y="403012"/>
                    </a:cubicBezTo>
                    <a:cubicBezTo>
                      <a:pt x="1112686" y="405574"/>
                      <a:pt x="1125309" y="405970"/>
                      <a:pt x="1131225" y="412305"/>
                    </a:cubicBezTo>
                    <a:cubicBezTo>
                      <a:pt x="1137164" y="418570"/>
                      <a:pt x="1148063" y="416078"/>
                      <a:pt x="1165741" y="418570"/>
                    </a:cubicBezTo>
                    <a:cubicBezTo>
                      <a:pt x="1183441" y="421132"/>
                      <a:pt x="1187214" y="418174"/>
                      <a:pt x="1202376" y="415216"/>
                    </a:cubicBezTo>
                    <a:cubicBezTo>
                      <a:pt x="1217538" y="412305"/>
                      <a:pt x="1240735" y="416078"/>
                      <a:pt x="1248747" y="417778"/>
                    </a:cubicBezTo>
                    <a:cubicBezTo>
                      <a:pt x="1256712" y="419432"/>
                      <a:pt x="1274412" y="443840"/>
                      <a:pt x="1279490" y="451456"/>
                    </a:cubicBezTo>
                    <a:cubicBezTo>
                      <a:pt x="1284544" y="459025"/>
                      <a:pt x="1294256" y="496941"/>
                      <a:pt x="1299286" y="512523"/>
                    </a:cubicBezTo>
                    <a:cubicBezTo>
                      <a:pt x="1302174" y="521466"/>
                      <a:pt x="1309068" y="544267"/>
                      <a:pt x="1315240" y="566369"/>
                    </a:cubicBezTo>
                    <a:cubicBezTo>
                      <a:pt x="1319851" y="582556"/>
                      <a:pt x="1324090" y="598370"/>
                      <a:pt x="1326256" y="608152"/>
                    </a:cubicBezTo>
                    <a:cubicBezTo>
                      <a:pt x="1331310" y="631326"/>
                      <a:pt x="1330821" y="652776"/>
                      <a:pt x="1332987" y="669591"/>
                    </a:cubicBezTo>
                    <a:cubicBezTo>
                      <a:pt x="1333127" y="670895"/>
                      <a:pt x="1333197" y="672619"/>
                      <a:pt x="1333197" y="674785"/>
                    </a:cubicBezTo>
                    <a:close/>
                  </a:path>
                </a:pathLst>
              </a:custGeom>
              <a:solidFill>
                <a:srgbClr val="C00000"/>
              </a:solidFill>
              <a:ln w="3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48190D37-D926-8240-CD9E-4EEAC81AA118}"/>
                  </a:ext>
                </a:extLst>
              </p:cNvPr>
              <p:cNvSpPr/>
              <p:nvPr/>
            </p:nvSpPr>
            <p:spPr>
              <a:xfrm>
                <a:off x="3368665" y="1113760"/>
                <a:ext cx="3595040" cy="2484381"/>
              </a:xfrm>
              <a:custGeom>
                <a:avLst/>
                <a:gdLst>
                  <a:gd name="connsiteX0" fmla="*/ 2777255 w 2779301"/>
                  <a:gd name="connsiteY0" fmla="*/ 1579739 h 1920659"/>
                  <a:gd name="connsiteX1" fmla="*/ 2753033 w 2779301"/>
                  <a:gd name="connsiteY1" fmla="*/ 1604496 h 1920659"/>
                  <a:gd name="connsiteX2" fmla="*/ 2717679 w 2779301"/>
                  <a:gd name="connsiteY2" fmla="*/ 1638709 h 1920659"/>
                  <a:gd name="connsiteX3" fmla="*/ 2692409 w 2779301"/>
                  <a:gd name="connsiteY3" fmla="*/ 1682006 h 1920659"/>
                  <a:gd name="connsiteX4" fmla="*/ 2712089 w 2779301"/>
                  <a:gd name="connsiteY4" fmla="*/ 1697168 h 1920659"/>
                  <a:gd name="connsiteX5" fmla="*/ 2735752 w 2779301"/>
                  <a:gd name="connsiteY5" fmla="*/ 1703339 h 1920659"/>
                  <a:gd name="connsiteX6" fmla="*/ 2741271 w 2779301"/>
                  <a:gd name="connsiteY6" fmla="*/ 1718501 h 1920659"/>
                  <a:gd name="connsiteX7" fmla="*/ 2716584 w 2779301"/>
                  <a:gd name="connsiteY7" fmla="*/ 1721878 h 1920659"/>
                  <a:gd name="connsiteX8" fmla="*/ 2715442 w 2779301"/>
                  <a:gd name="connsiteY8" fmla="*/ 1733104 h 1920659"/>
                  <a:gd name="connsiteX9" fmla="*/ 2737615 w 2779301"/>
                  <a:gd name="connsiteY9" fmla="*/ 1747707 h 1920659"/>
                  <a:gd name="connsiteX10" fmla="*/ 2736660 w 2779301"/>
                  <a:gd name="connsiteY10" fmla="*/ 1749477 h 1920659"/>
                  <a:gd name="connsiteX11" fmla="*/ 2732724 w 2779301"/>
                  <a:gd name="connsiteY11" fmla="*/ 1752901 h 1920659"/>
                  <a:gd name="connsiteX12" fmla="*/ 2729417 w 2779301"/>
                  <a:gd name="connsiteY12" fmla="*/ 1754368 h 1920659"/>
                  <a:gd name="connsiteX13" fmla="*/ 2727856 w 2779301"/>
                  <a:gd name="connsiteY13" fmla="*/ 1754834 h 1920659"/>
                  <a:gd name="connsiteX14" fmla="*/ 2722849 w 2779301"/>
                  <a:gd name="connsiteY14" fmla="*/ 1755975 h 1920659"/>
                  <a:gd name="connsiteX15" fmla="*/ 2722802 w 2779301"/>
                  <a:gd name="connsiteY15" fmla="*/ 1755975 h 1920659"/>
                  <a:gd name="connsiteX16" fmla="*/ 2721661 w 2779301"/>
                  <a:gd name="connsiteY16" fmla="*/ 1756208 h 1920659"/>
                  <a:gd name="connsiteX17" fmla="*/ 2719705 w 2779301"/>
                  <a:gd name="connsiteY17" fmla="*/ 1756604 h 1920659"/>
                  <a:gd name="connsiteX18" fmla="*/ 2716584 w 2779301"/>
                  <a:gd name="connsiteY18" fmla="*/ 1758374 h 1920659"/>
                  <a:gd name="connsiteX19" fmla="*/ 2727251 w 2779301"/>
                  <a:gd name="connsiteY19" fmla="*/ 1793216 h 1920659"/>
                  <a:gd name="connsiteX20" fmla="*/ 2737615 w 2779301"/>
                  <a:gd name="connsiteY20" fmla="*/ 1798806 h 1920659"/>
                  <a:gd name="connsiteX21" fmla="*/ 2737615 w 2779301"/>
                  <a:gd name="connsiteY21" fmla="*/ 1810055 h 1920659"/>
                  <a:gd name="connsiteX22" fmla="*/ 2730604 w 2779301"/>
                  <a:gd name="connsiteY22" fmla="*/ 1828571 h 1920659"/>
                  <a:gd name="connsiteX23" fmla="*/ 2737615 w 2779301"/>
                  <a:gd name="connsiteY23" fmla="*/ 1837537 h 1920659"/>
                  <a:gd name="connsiteX24" fmla="*/ 2741271 w 2779301"/>
                  <a:gd name="connsiteY24" fmla="*/ 1848251 h 1920659"/>
                  <a:gd name="connsiteX25" fmla="*/ 2735752 w 2779301"/>
                  <a:gd name="connsiteY25" fmla="*/ 1854981 h 1920659"/>
                  <a:gd name="connsiteX26" fmla="*/ 2735705 w 2779301"/>
                  <a:gd name="connsiteY26" fmla="*/ 1854981 h 1920659"/>
                  <a:gd name="connsiteX27" fmla="*/ 2709504 w 2779301"/>
                  <a:gd name="connsiteY27" fmla="*/ 1851348 h 1920659"/>
                  <a:gd name="connsiteX28" fmla="*/ 2685119 w 2779301"/>
                  <a:gd name="connsiteY28" fmla="*/ 1853840 h 1920659"/>
                  <a:gd name="connsiteX29" fmla="*/ 2681928 w 2779301"/>
                  <a:gd name="connsiteY29" fmla="*/ 1854958 h 1920659"/>
                  <a:gd name="connsiteX30" fmla="*/ 2679250 w 2779301"/>
                  <a:gd name="connsiteY30" fmla="*/ 1856356 h 1920659"/>
                  <a:gd name="connsiteX31" fmla="*/ 2677270 w 2779301"/>
                  <a:gd name="connsiteY31" fmla="*/ 1857497 h 1920659"/>
                  <a:gd name="connsiteX32" fmla="*/ 2655587 w 2779301"/>
                  <a:gd name="connsiteY32" fmla="*/ 1874918 h 1920659"/>
                  <a:gd name="connsiteX33" fmla="*/ 2654469 w 2779301"/>
                  <a:gd name="connsiteY33" fmla="*/ 1875943 h 1920659"/>
                  <a:gd name="connsiteX34" fmla="*/ 2654446 w 2779301"/>
                  <a:gd name="connsiteY34" fmla="*/ 1875943 h 1920659"/>
                  <a:gd name="connsiteX35" fmla="*/ 2650417 w 2779301"/>
                  <a:gd name="connsiteY35" fmla="*/ 1878109 h 1920659"/>
                  <a:gd name="connsiteX36" fmla="*/ 2650417 w 2779301"/>
                  <a:gd name="connsiteY36" fmla="*/ 1878109 h 1920659"/>
                  <a:gd name="connsiteX37" fmla="*/ 2636116 w 2779301"/>
                  <a:gd name="connsiteY37" fmla="*/ 1879529 h 1920659"/>
                  <a:gd name="connsiteX38" fmla="*/ 2635860 w 2779301"/>
                  <a:gd name="connsiteY38" fmla="*/ 1879529 h 1920659"/>
                  <a:gd name="connsiteX39" fmla="*/ 2631319 w 2779301"/>
                  <a:gd name="connsiteY39" fmla="*/ 1879273 h 1920659"/>
                  <a:gd name="connsiteX40" fmla="*/ 2631016 w 2779301"/>
                  <a:gd name="connsiteY40" fmla="*/ 1879273 h 1920659"/>
                  <a:gd name="connsiteX41" fmla="*/ 2628361 w 2779301"/>
                  <a:gd name="connsiteY41" fmla="*/ 1879157 h 1920659"/>
                  <a:gd name="connsiteX42" fmla="*/ 2627057 w 2779301"/>
                  <a:gd name="connsiteY42" fmla="*/ 1879110 h 1920659"/>
                  <a:gd name="connsiteX43" fmla="*/ 2620209 w 2779301"/>
                  <a:gd name="connsiteY43" fmla="*/ 1878109 h 1920659"/>
                  <a:gd name="connsiteX44" fmla="*/ 2618509 w 2779301"/>
                  <a:gd name="connsiteY44" fmla="*/ 1877317 h 1920659"/>
                  <a:gd name="connsiteX45" fmla="*/ 2618183 w 2779301"/>
                  <a:gd name="connsiteY45" fmla="*/ 1877130 h 1920659"/>
                  <a:gd name="connsiteX46" fmla="*/ 2617205 w 2779301"/>
                  <a:gd name="connsiteY46" fmla="*/ 1876525 h 1920659"/>
                  <a:gd name="connsiteX47" fmla="*/ 2611825 w 2779301"/>
                  <a:gd name="connsiteY47" fmla="*/ 1872379 h 1920659"/>
                  <a:gd name="connsiteX48" fmla="*/ 2607563 w 2779301"/>
                  <a:gd name="connsiteY48" fmla="*/ 1869980 h 1920659"/>
                  <a:gd name="connsiteX49" fmla="*/ 2593938 w 2779301"/>
                  <a:gd name="connsiteY49" fmla="*/ 1868979 h 1920659"/>
                  <a:gd name="connsiteX50" fmla="*/ 2591679 w 2779301"/>
                  <a:gd name="connsiteY50" fmla="*/ 1873800 h 1920659"/>
                  <a:gd name="connsiteX51" fmla="*/ 2592634 w 2779301"/>
                  <a:gd name="connsiteY51" fmla="*/ 1877410 h 1920659"/>
                  <a:gd name="connsiteX52" fmla="*/ 2592820 w 2779301"/>
                  <a:gd name="connsiteY52" fmla="*/ 1877946 h 1920659"/>
                  <a:gd name="connsiteX53" fmla="*/ 2593286 w 2779301"/>
                  <a:gd name="connsiteY53" fmla="*/ 1879553 h 1920659"/>
                  <a:gd name="connsiteX54" fmla="*/ 2593612 w 2779301"/>
                  <a:gd name="connsiteY54" fmla="*/ 1880764 h 1920659"/>
                  <a:gd name="connsiteX55" fmla="*/ 2593938 w 2779301"/>
                  <a:gd name="connsiteY55" fmla="*/ 1882604 h 1920659"/>
                  <a:gd name="connsiteX56" fmla="*/ 2593333 w 2779301"/>
                  <a:gd name="connsiteY56" fmla="*/ 1886656 h 1920659"/>
                  <a:gd name="connsiteX57" fmla="*/ 2592517 w 2779301"/>
                  <a:gd name="connsiteY57" fmla="*/ 1888077 h 1920659"/>
                  <a:gd name="connsiteX58" fmla="*/ 2592308 w 2779301"/>
                  <a:gd name="connsiteY58" fmla="*/ 1889987 h 1920659"/>
                  <a:gd name="connsiteX59" fmla="*/ 2592541 w 2779301"/>
                  <a:gd name="connsiteY59" fmla="*/ 1891104 h 1920659"/>
                  <a:gd name="connsiteX60" fmla="*/ 2592727 w 2779301"/>
                  <a:gd name="connsiteY60" fmla="*/ 1891663 h 1920659"/>
                  <a:gd name="connsiteX61" fmla="*/ 2593100 w 2779301"/>
                  <a:gd name="connsiteY61" fmla="*/ 1892712 h 1920659"/>
                  <a:gd name="connsiteX62" fmla="*/ 2593426 w 2779301"/>
                  <a:gd name="connsiteY62" fmla="*/ 1893597 h 1920659"/>
                  <a:gd name="connsiteX63" fmla="*/ 2593938 w 2779301"/>
                  <a:gd name="connsiteY63" fmla="*/ 1895902 h 1920659"/>
                  <a:gd name="connsiteX64" fmla="*/ 2593938 w 2779301"/>
                  <a:gd name="connsiteY64" fmla="*/ 1897439 h 1920659"/>
                  <a:gd name="connsiteX65" fmla="*/ 2593635 w 2779301"/>
                  <a:gd name="connsiteY65" fmla="*/ 1898977 h 1920659"/>
                  <a:gd name="connsiteX66" fmla="*/ 2593635 w 2779301"/>
                  <a:gd name="connsiteY66" fmla="*/ 1899023 h 1920659"/>
                  <a:gd name="connsiteX67" fmla="*/ 2593333 w 2779301"/>
                  <a:gd name="connsiteY67" fmla="*/ 1899885 h 1920659"/>
                  <a:gd name="connsiteX68" fmla="*/ 2592867 w 2779301"/>
                  <a:gd name="connsiteY68" fmla="*/ 1900747 h 1920659"/>
                  <a:gd name="connsiteX69" fmla="*/ 2592541 w 2779301"/>
                  <a:gd name="connsiteY69" fmla="*/ 1901073 h 1920659"/>
                  <a:gd name="connsiteX70" fmla="*/ 2580989 w 2779301"/>
                  <a:gd name="connsiteY70" fmla="*/ 1895460 h 1920659"/>
                  <a:gd name="connsiteX71" fmla="*/ 2580174 w 2779301"/>
                  <a:gd name="connsiteY71" fmla="*/ 1894598 h 1920659"/>
                  <a:gd name="connsiteX72" fmla="*/ 2580034 w 2779301"/>
                  <a:gd name="connsiteY72" fmla="*/ 1894482 h 1920659"/>
                  <a:gd name="connsiteX73" fmla="*/ 2579941 w 2779301"/>
                  <a:gd name="connsiteY73" fmla="*/ 1894388 h 1920659"/>
                  <a:gd name="connsiteX74" fmla="*/ 2579894 w 2779301"/>
                  <a:gd name="connsiteY74" fmla="*/ 1894295 h 1920659"/>
                  <a:gd name="connsiteX75" fmla="*/ 2579847 w 2779301"/>
                  <a:gd name="connsiteY75" fmla="*/ 1894295 h 1920659"/>
                  <a:gd name="connsiteX76" fmla="*/ 2578054 w 2779301"/>
                  <a:gd name="connsiteY76" fmla="*/ 1893643 h 1920659"/>
                  <a:gd name="connsiteX77" fmla="*/ 2577006 w 2779301"/>
                  <a:gd name="connsiteY77" fmla="*/ 1893224 h 1920659"/>
                  <a:gd name="connsiteX78" fmla="*/ 2575725 w 2779301"/>
                  <a:gd name="connsiteY78" fmla="*/ 1892781 h 1920659"/>
                  <a:gd name="connsiteX79" fmla="*/ 2574747 w 2779301"/>
                  <a:gd name="connsiteY79" fmla="*/ 1892432 h 1920659"/>
                  <a:gd name="connsiteX80" fmla="*/ 2574747 w 2779301"/>
                  <a:gd name="connsiteY80" fmla="*/ 1892432 h 1920659"/>
                  <a:gd name="connsiteX81" fmla="*/ 2570182 w 2779301"/>
                  <a:gd name="connsiteY81" fmla="*/ 1890755 h 1920659"/>
                  <a:gd name="connsiteX82" fmla="*/ 2564616 w 2779301"/>
                  <a:gd name="connsiteY82" fmla="*/ 1888799 h 1920659"/>
                  <a:gd name="connsiteX83" fmla="*/ 2560656 w 2779301"/>
                  <a:gd name="connsiteY83" fmla="*/ 1887401 h 1920659"/>
                  <a:gd name="connsiteX84" fmla="*/ 2533547 w 2779301"/>
                  <a:gd name="connsiteY84" fmla="*/ 1879110 h 1920659"/>
                  <a:gd name="connsiteX85" fmla="*/ 2522134 w 2779301"/>
                  <a:gd name="connsiteY85" fmla="*/ 1883000 h 1920659"/>
                  <a:gd name="connsiteX86" fmla="*/ 2520854 w 2779301"/>
                  <a:gd name="connsiteY86" fmla="*/ 1883465 h 1920659"/>
                  <a:gd name="connsiteX87" fmla="*/ 2512958 w 2779301"/>
                  <a:gd name="connsiteY87" fmla="*/ 1884164 h 1920659"/>
                  <a:gd name="connsiteX88" fmla="*/ 2511025 w 2779301"/>
                  <a:gd name="connsiteY88" fmla="*/ 1884001 h 1920659"/>
                  <a:gd name="connsiteX89" fmla="*/ 2503269 w 2779301"/>
                  <a:gd name="connsiteY89" fmla="*/ 1882231 h 1920659"/>
                  <a:gd name="connsiteX90" fmla="*/ 2501872 w 2779301"/>
                  <a:gd name="connsiteY90" fmla="*/ 1881672 h 1920659"/>
                  <a:gd name="connsiteX91" fmla="*/ 2493907 w 2779301"/>
                  <a:gd name="connsiteY91" fmla="*/ 1876548 h 1920659"/>
                  <a:gd name="connsiteX92" fmla="*/ 2492742 w 2779301"/>
                  <a:gd name="connsiteY92" fmla="*/ 1875454 h 1920659"/>
                  <a:gd name="connsiteX93" fmla="*/ 2491764 w 2779301"/>
                  <a:gd name="connsiteY93" fmla="*/ 1874382 h 1920659"/>
                  <a:gd name="connsiteX94" fmla="*/ 2491741 w 2779301"/>
                  <a:gd name="connsiteY94" fmla="*/ 1874359 h 1920659"/>
                  <a:gd name="connsiteX95" fmla="*/ 2491159 w 2779301"/>
                  <a:gd name="connsiteY95" fmla="*/ 1873614 h 1920659"/>
                  <a:gd name="connsiteX96" fmla="*/ 2489924 w 2779301"/>
                  <a:gd name="connsiteY96" fmla="*/ 1871587 h 1920659"/>
                  <a:gd name="connsiteX97" fmla="*/ 2489715 w 2779301"/>
                  <a:gd name="connsiteY97" fmla="*/ 1870959 h 1920659"/>
                  <a:gd name="connsiteX98" fmla="*/ 2493907 w 2779301"/>
                  <a:gd name="connsiteY98" fmla="*/ 1859709 h 1920659"/>
                  <a:gd name="connsiteX99" fmla="*/ 2493651 w 2779301"/>
                  <a:gd name="connsiteY99" fmla="*/ 1858196 h 1920659"/>
                  <a:gd name="connsiteX100" fmla="*/ 2493022 w 2779301"/>
                  <a:gd name="connsiteY100" fmla="*/ 1856542 h 1920659"/>
                  <a:gd name="connsiteX101" fmla="*/ 2492975 w 2779301"/>
                  <a:gd name="connsiteY101" fmla="*/ 1856495 h 1920659"/>
                  <a:gd name="connsiteX102" fmla="*/ 2486361 w 2779301"/>
                  <a:gd name="connsiteY102" fmla="*/ 1848227 h 1920659"/>
                  <a:gd name="connsiteX103" fmla="*/ 2479630 w 2779301"/>
                  <a:gd name="connsiteY103" fmla="*/ 1843756 h 1920659"/>
                  <a:gd name="connsiteX104" fmla="*/ 2479584 w 2779301"/>
                  <a:gd name="connsiteY104" fmla="*/ 1843709 h 1920659"/>
                  <a:gd name="connsiteX105" fmla="*/ 2476486 w 2779301"/>
                  <a:gd name="connsiteY105" fmla="*/ 1844221 h 1920659"/>
                  <a:gd name="connsiteX106" fmla="*/ 2475950 w 2779301"/>
                  <a:gd name="connsiteY106" fmla="*/ 1844734 h 1920659"/>
                  <a:gd name="connsiteX107" fmla="*/ 2474623 w 2779301"/>
                  <a:gd name="connsiteY107" fmla="*/ 1846457 h 1920659"/>
                  <a:gd name="connsiteX108" fmla="*/ 2474623 w 2779301"/>
                  <a:gd name="connsiteY108" fmla="*/ 1846504 h 1920659"/>
                  <a:gd name="connsiteX109" fmla="*/ 2474227 w 2779301"/>
                  <a:gd name="connsiteY109" fmla="*/ 1847156 h 1920659"/>
                  <a:gd name="connsiteX110" fmla="*/ 2472829 w 2779301"/>
                  <a:gd name="connsiteY110" fmla="*/ 1849299 h 1920659"/>
                  <a:gd name="connsiteX111" fmla="*/ 2472829 w 2779301"/>
                  <a:gd name="connsiteY111" fmla="*/ 1849345 h 1920659"/>
                  <a:gd name="connsiteX112" fmla="*/ 2470454 w 2779301"/>
                  <a:gd name="connsiteY112" fmla="*/ 1852466 h 1920659"/>
                  <a:gd name="connsiteX113" fmla="*/ 2469266 w 2779301"/>
                  <a:gd name="connsiteY113" fmla="*/ 1853701 h 1920659"/>
                  <a:gd name="connsiteX114" fmla="*/ 2469219 w 2779301"/>
                  <a:gd name="connsiteY114" fmla="*/ 1853701 h 1920659"/>
                  <a:gd name="connsiteX115" fmla="*/ 2466914 w 2779301"/>
                  <a:gd name="connsiteY115" fmla="*/ 1855517 h 1920659"/>
                  <a:gd name="connsiteX116" fmla="*/ 2463723 w 2779301"/>
                  <a:gd name="connsiteY116" fmla="*/ 1857148 h 1920659"/>
                  <a:gd name="connsiteX117" fmla="*/ 2460858 w 2779301"/>
                  <a:gd name="connsiteY117" fmla="*/ 1856216 h 1920659"/>
                  <a:gd name="connsiteX118" fmla="*/ 2458995 w 2779301"/>
                  <a:gd name="connsiteY118" fmla="*/ 1853421 h 1920659"/>
                  <a:gd name="connsiteX119" fmla="*/ 2452660 w 2779301"/>
                  <a:gd name="connsiteY119" fmla="*/ 1843756 h 1920659"/>
                  <a:gd name="connsiteX120" fmla="*/ 2450284 w 2779301"/>
                  <a:gd name="connsiteY120" fmla="*/ 1841124 h 1920659"/>
                  <a:gd name="connsiteX121" fmla="*/ 2449143 w 2779301"/>
                  <a:gd name="connsiteY121" fmla="*/ 1840169 h 1920659"/>
                  <a:gd name="connsiteX122" fmla="*/ 2448212 w 2779301"/>
                  <a:gd name="connsiteY122" fmla="*/ 1839703 h 1920659"/>
                  <a:gd name="connsiteX123" fmla="*/ 2447513 w 2779301"/>
                  <a:gd name="connsiteY123" fmla="*/ 1839703 h 1920659"/>
                  <a:gd name="connsiteX124" fmla="*/ 2446884 w 2779301"/>
                  <a:gd name="connsiteY124" fmla="*/ 1840076 h 1920659"/>
                  <a:gd name="connsiteX125" fmla="*/ 2446279 w 2779301"/>
                  <a:gd name="connsiteY125" fmla="*/ 1840914 h 1920659"/>
                  <a:gd name="connsiteX126" fmla="*/ 2445650 w 2779301"/>
                  <a:gd name="connsiteY126" fmla="*/ 1842009 h 1920659"/>
                  <a:gd name="connsiteX127" fmla="*/ 2445650 w 2779301"/>
                  <a:gd name="connsiteY127" fmla="*/ 1842055 h 1920659"/>
                  <a:gd name="connsiteX128" fmla="*/ 2444020 w 2779301"/>
                  <a:gd name="connsiteY128" fmla="*/ 1845013 h 1920659"/>
                  <a:gd name="connsiteX129" fmla="*/ 2443530 w 2779301"/>
                  <a:gd name="connsiteY129" fmla="*/ 1845759 h 1920659"/>
                  <a:gd name="connsiteX130" fmla="*/ 2442342 w 2779301"/>
                  <a:gd name="connsiteY130" fmla="*/ 1847203 h 1920659"/>
                  <a:gd name="connsiteX131" fmla="*/ 2441667 w 2779301"/>
                  <a:gd name="connsiteY131" fmla="*/ 1847948 h 1920659"/>
                  <a:gd name="connsiteX132" fmla="*/ 2438360 w 2779301"/>
                  <a:gd name="connsiteY132" fmla="*/ 1850486 h 1920659"/>
                  <a:gd name="connsiteX133" fmla="*/ 2438337 w 2779301"/>
                  <a:gd name="connsiteY133" fmla="*/ 1850486 h 1920659"/>
                  <a:gd name="connsiteX134" fmla="*/ 2436613 w 2779301"/>
                  <a:gd name="connsiteY134" fmla="*/ 1851651 h 1920659"/>
                  <a:gd name="connsiteX135" fmla="*/ 2436567 w 2779301"/>
                  <a:gd name="connsiteY135" fmla="*/ 1851651 h 1920659"/>
                  <a:gd name="connsiteX136" fmla="*/ 2434401 w 2779301"/>
                  <a:gd name="connsiteY136" fmla="*/ 1853724 h 1920659"/>
                  <a:gd name="connsiteX137" fmla="*/ 2434401 w 2779301"/>
                  <a:gd name="connsiteY137" fmla="*/ 1853724 h 1920659"/>
                  <a:gd name="connsiteX138" fmla="*/ 2432747 w 2779301"/>
                  <a:gd name="connsiteY138" fmla="*/ 1856076 h 1920659"/>
                  <a:gd name="connsiteX139" fmla="*/ 2432747 w 2779301"/>
                  <a:gd name="connsiteY139" fmla="*/ 1856076 h 1920659"/>
                  <a:gd name="connsiteX140" fmla="*/ 2431466 w 2779301"/>
                  <a:gd name="connsiteY140" fmla="*/ 1858661 h 1920659"/>
                  <a:gd name="connsiteX141" fmla="*/ 2431140 w 2779301"/>
                  <a:gd name="connsiteY141" fmla="*/ 1859593 h 1920659"/>
                  <a:gd name="connsiteX142" fmla="*/ 2428229 w 2779301"/>
                  <a:gd name="connsiteY142" fmla="*/ 1877410 h 1920659"/>
                  <a:gd name="connsiteX143" fmla="*/ 2426063 w 2779301"/>
                  <a:gd name="connsiteY143" fmla="*/ 1881672 h 1920659"/>
                  <a:gd name="connsiteX144" fmla="*/ 2425667 w 2779301"/>
                  <a:gd name="connsiteY144" fmla="*/ 1882045 h 1920659"/>
                  <a:gd name="connsiteX145" fmla="*/ 2425644 w 2779301"/>
                  <a:gd name="connsiteY145" fmla="*/ 1882045 h 1920659"/>
                  <a:gd name="connsiteX146" fmla="*/ 2425131 w 2779301"/>
                  <a:gd name="connsiteY146" fmla="*/ 1882417 h 1920659"/>
                  <a:gd name="connsiteX147" fmla="*/ 2424153 w 2779301"/>
                  <a:gd name="connsiteY147" fmla="*/ 1882953 h 1920659"/>
                  <a:gd name="connsiteX148" fmla="*/ 2423664 w 2779301"/>
                  <a:gd name="connsiteY148" fmla="*/ 1883139 h 1920659"/>
                  <a:gd name="connsiteX149" fmla="*/ 2419774 w 2779301"/>
                  <a:gd name="connsiteY149" fmla="*/ 1883279 h 1920659"/>
                  <a:gd name="connsiteX150" fmla="*/ 2399558 w 2779301"/>
                  <a:gd name="connsiteY150" fmla="*/ 1874056 h 1920659"/>
                  <a:gd name="connsiteX151" fmla="*/ 2399558 w 2779301"/>
                  <a:gd name="connsiteY151" fmla="*/ 1874056 h 1920659"/>
                  <a:gd name="connsiteX152" fmla="*/ 2399535 w 2779301"/>
                  <a:gd name="connsiteY152" fmla="*/ 1874010 h 1920659"/>
                  <a:gd name="connsiteX153" fmla="*/ 2398907 w 2779301"/>
                  <a:gd name="connsiteY153" fmla="*/ 1873334 h 1920659"/>
                  <a:gd name="connsiteX154" fmla="*/ 2398534 w 2779301"/>
                  <a:gd name="connsiteY154" fmla="*/ 1872962 h 1920659"/>
                  <a:gd name="connsiteX155" fmla="*/ 2397649 w 2779301"/>
                  <a:gd name="connsiteY155" fmla="*/ 1872007 h 1920659"/>
                  <a:gd name="connsiteX156" fmla="*/ 2394528 w 2779301"/>
                  <a:gd name="connsiteY156" fmla="*/ 1868699 h 1920659"/>
                  <a:gd name="connsiteX157" fmla="*/ 2391920 w 2779301"/>
                  <a:gd name="connsiteY157" fmla="*/ 1865998 h 1920659"/>
                  <a:gd name="connsiteX158" fmla="*/ 2387611 w 2779301"/>
                  <a:gd name="connsiteY158" fmla="*/ 1861480 h 1920659"/>
                  <a:gd name="connsiteX159" fmla="*/ 2379087 w 2779301"/>
                  <a:gd name="connsiteY159" fmla="*/ 1852699 h 1920659"/>
                  <a:gd name="connsiteX160" fmla="*/ 2378365 w 2779301"/>
                  <a:gd name="connsiteY160" fmla="*/ 1852000 h 1920659"/>
                  <a:gd name="connsiteX161" fmla="*/ 2377736 w 2779301"/>
                  <a:gd name="connsiteY161" fmla="*/ 1851348 h 1920659"/>
                  <a:gd name="connsiteX162" fmla="*/ 2377712 w 2779301"/>
                  <a:gd name="connsiteY162" fmla="*/ 1851348 h 1920659"/>
                  <a:gd name="connsiteX163" fmla="*/ 2354143 w 2779301"/>
                  <a:gd name="connsiteY163" fmla="*/ 1851348 h 1920659"/>
                  <a:gd name="connsiteX164" fmla="*/ 2341054 w 2779301"/>
                  <a:gd name="connsiteY164" fmla="*/ 1847459 h 1920659"/>
                  <a:gd name="connsiteX165" fmla="*/ 2335883 w 2779301"/>
                  <a:gd name="connsiteY165" fmla="*/ 1844920 h 1920659"/>
                  <a:gd name="connsiteX166" fmla="*/ 2332180 w 2779301"/>
                  <a:gd name="connsiteY166" fmla="*/ 1842847 h 1920659"/>
                  <a:gd name="connsiteX167" fmla="*/ 2329828 w 2779301"/>
                  <a:gd name="connsiteY167" fmla="*/ 1841054 h 1920659"/>
                  <a:gd name="connsiteX168" fmla="*/ 2328361 w 2779301"/>
                  <a:gd name="connsiteY168" fmla="*/ 1838958 h 1920659"/>
                  <a:gd name="connsiteX169" fmla="*/ 2327895 w 2779301"/>
                  <a:gd name="connsiteY169" fmla="*/ 1837747 h 1920659"/>
                  <a:gd name="connsiteX170" fmla="*/ 2327429 w 2779301"/>
                  <a:gd name="connsiteY170" fmla="*/ 1835837 h 1920659"/>
                  <a:gd name="connsiteX171" fmla="*/ 2328570 w 2779301"/>
                  <a:gd name="connsiteY171" fmla="*/ 1826102 h 1920659"/>
                  <a:gd name="connsiteX172" fmla="*/ 2328570 w 2779301"/>
                  <a:gd name="connsiteY172" fmla="*/ 1826055 h 1920659"/>
                  <a:gd name="connsiteX173" fmla="*/ 2330387 w 2779301"/>
                  <a:gd name="connsiteY173" fmla="*/ 1820140 h 1920659"/>
                  <a:gd name="connsiteX174" fmla="*/ 2330969 w 2779301"/>
                  <a:gd name="connsiteY174" fmla="*/ 1818253 h 1920659"/>
                  <a:gd name="connsiteX175" fmla="*/ 2331342 w 2779301"/>
                  <a:gd name="connsiteY175" fmla="*/ 1816995 h 1920659"/>
                  <a:gd name="connsiteX176" fmla="*/ 2332180 w 2779301"/>
                  <a:gd name="connsiteY176" fmla="*/ 1813525 h 1920659"/>
                  <a:gd name="connsiteX177" fmla="*/ 2336442 w 2779301"/>
                  <a:gd name="connsiteY177" fmla="*/ 1788139 h 1920659"/>
                  <a:gd name="connsiteX178" fmla="*/ 2336093 w 2779301"/>
                  <a:gd name="connsiteY178" fmla="*/ 1787650 h 1920659"/>
                  <a:gd name="connsiteX179" fmla="*/ 2334672 w 2779301"/>
                  <a:gd name="connsiteY179" fmla="*/ 1788418 h 1920659"/>
                  <a:gd name="connsiteX180" fmla="*/ 2326940 w 2779301"/>
                  <a:gd name="connsiteY180" fmla="*/ 1800040 h 1920659"/>
                  <a:gd name="connsiteX181" fmla="*/ 2324448 w 2779301"/>
                  <a:gd name="connsiteY181" fmla="*/ 1804232 h 1920659"/>
                  <a:gd name="connsiteX182" fmla="*/ 2322049 w 2779301"/>
                  <a:gd name="connsiteY182" fmla="*/ 1808355 h 1920659"/>
                  <a:gd name="connsiteX183" fmla="*/ 2321234 w 2779301"/>
                  <a:gd name="connsiteY183" fmla="*/ 1809822 h 1920659"/>
                  <a:gd name="connsiteX184" fmla="*/ 2319650 w 2779301"/>
                  <a:gd name="connsiteY184" fmla="*/ 1813106 h 1920659"/>
                  <a:gd name="connsiteX185" fmla="*/ 2317321 w 2779301"/>
                  <a:gd name="connsiteY185" fmla="*/ 1818579 h 1920659"/>
                  <a:gd name="connsiteX186" fmla="*/ 2315877 w 2779301"/>
                  <a:gd name="connsiteY186" fmla="*/ 1822399 h 1920659"/>
                  <a:gd name="connsiteX187" fmla="*/ 2314107 w 2779301"/>
                  <a:gd name="connsiteY187" fmla="*/ 1827406 h 1920659"/>
                  <a:gd name="connsiteX188" fmla="*/ 2313222 w 2779301"/>
                  <a:gd name="connsiteY188" fmla="*/ 1830084 h 1920659"/>
                  <a:gd name="connsiteX189" fmla="*/ 2312850 w 2779301"/>
                  <a:gd name="connsiteY189" fmla="*/ 1831226 h 1920659"/>
                  <a:gd name="connsiteX190" fmla="*/ 2312174 w 2779301"/>
                  <a:gd name="connsiteY190" fmla="*/ 1833345 h 1920659"/>
                  <a:gd name="connsiteX191" fmla="*/ 2311429 w 2779301"/>
                  <a:gd name="connsiteY191" fmla="*/ 1835721 h 1920659"/>
                  <a:gd name="connsiteX192" fmla="*/ 2311010 w 2779301"/>
                  <a:gd name="connsiteY192" fmla="*/ 1837048 h 1920659"/>
                  <a:gd name="connsiteX193" fmla="*/ 2310707 w 2779301"/>
                  <a:gd name="connsiteY193" fmla="*/ 1838119 h 1920659"/>
                  <a:gd name="connsiteX194" fmla="*/ 2310590 w 2779301"/>
                  <a:gd name="connsiteY194" fmla="*/ 1838562 h 1920659"/>
                  <a:gd name="connsiteX195" fmla="*/ 2310311 w 2779301"/>
                  <a:gd name="connsiteY195" fmla="*/ 1839494 h 1920659"/>
                  <a:gd name="connsiteX196" fmla="*/ 2296872 w 2779301"/>
                  <a:gd name="connsiteY196" fmla="*/ 1834509 h 1920659"/>
                  <a:gd name="connsiteX197" fmla="*/ 2294311 w 2779301"/>
                  <a:gd name="connsiteY197" fmla="*/ 1813409 h 1920659"/>
                  <a:gd name="connsiteX198" fmla="*/ 2292075 w 2779301"/>
                  <a:gd name="connsiteY198" fmla="*/ 1762077 h 1920659"/>
                  <a:gd name="connsiteX199" fmla="*/ 2290933 w 2779301"/>
                  <a:gd name="connsiteY199" fmla="*/ 1728307 h 1920659"/>
                  <a:gd name="connsiteX200" fmla="*/ 2281641 w 2779301"/>
                  <a:gd name="connsiteY200" fmla="*/ 1700545 h 1920659"/>
                  <a:gd name="connsiteX201" fmla="*/ 2294311 w 2779301"/>
                  <a:gd name="connsiteY201" fmla="*/ 1669406 h 1920659"/>
                  <a:gd name="connsiteX202" fmla="*/ 2301857 w 2779301"/>
                  <a:gd name="connsiteY202" fmla="*/ 1614604 h 1920659"/>
                  <a:gd name="connsiteX203" fmla="*/ 2329618 w 2779301"/>
                  <a:gd name="connsiteY203" fmla="*/ 1536047 h 1920659"/>
                  <a:gd name="connsiteX204" fmla="*/ 2329968 w 2779301"/>
                  <a:gd name="connsiteY204" fmla="*/ 1535138 h 1920659"/>
                  <a:gd name="connsiteX205" fmla="*/ 2330503 w 2779301"/>
                  <a:gd name="connsiteY205" fmla="*/ 1533927 h 1920659"/>
                  <a:gd name="connsiteX206" fmla="*/ 2330923 w 2779301"/>
                  <a:gd name="connsiteY206" fmla="*/ 1532926 h 1920659"/>
                  <a:gd name="connsiteX207" fmla="*/ 2332110 w 2779301"/>
                  <a:gd name="connsiteY207" fmla="*/ 1529665 h 1920659"/>
                  <a:gd name="connsiteX208" fmla="*/ 2332180 w 2779301"/>
                  <a:gd name="connsiteY208" fmla="*/ 1529479 h 1920659"/>
                  <a:gd name="connsiteX209" fmla="*/ 2197610 w 2779301"/>
                  <a:gd name="connsiteY209" fmla="*/ 1519790 h 1920659"/>
                  <a:gd name="connsiteX210" fmla="*/ 1725659 w 2779301"/>
                  <a:gd name="connsiteY210" fmla="*/ 1485693 h 1920659"/>
                  <a:gd name="connsiteX211" fmla="*/ 1692820 w 2779301"/>
                  <a:gd name="connsiteY211" fmla="*/ 1485693 h 1920659"/>
                  <a:gd name="connsiteX212" fmla="*/ 1669250 w 2779301"/>
                  <a:gd name="connsiteY212" fmla="*/ 1474770 h 1920659"/>
                  <a:gd name="connsiteX213" fmla="*/ 1658257 w 2779301"/>
                  <a:gd name="connsiteY213" fmla="*/ 1451969 h 1920659"/>
                  <a:gd name="connsiteX214" fmla="*/ 1634687 w 2779301"/>
                  <a:gd name="connsiteY214" fmla="*/ 1445238 h 1920659"/>
                  <a:gd name="connsiteX215" fmla="*/ 1622949 w 2779301"/>
                  <a:gd name="connsiteY215" fmla="*/ 1424370 h 1920659"/>
                  <a:gd name="connsiteX216" fmla="*/ 1609464 w 2779301"/>
                  <a:gd name="connsiteY216" fmla="*/ 1415800 h 1920659"/>
                  <a:gd name="connsiteX217" fmla="*/ 1600172 w 2779301"/>
                  <a:gd name="connsiteY217" fmla="*/ 1382960 h 1920659"/>
                  <a:gd name="connsiteX218" fmla="*/ 1592602 w 2779301"/>
                  <a:gd name="connsiteY218" fmla="*/ 1352637 h 1920659"/>
                  <a:gd name="connsiteX219" fmla="*/ 1580748 w 2779301"/>
                  <a:gd name="connsiteY219" fmla="*/ 1324805 h 1920659"/>
                  <a:gd name="connsiteX220" fmla="*/ 1580748 w 2779301"/>
                  <a:gd name="connsiteY220" fmla="*/ 1292804 h 1920659"/>
                  <a:gd name="connsiteX221" fmla="*/ 1553475 w 2779301"/>
                  <a:gd name="connsiteY221" fmla="*/ 1273334 h 1920659"/>
                  <a:gd name="connsiteX222" fmla="*/ 1553428 w 2779301"/>
                  <a:gd name="connsiteY222" fmla="*/ 1273334 h 1920659"/>
                  <a:gd name="connsiteX223" fmla="*/ 1545440 w 2779301"/>
                  <a:gd name="connsiteY223" fmla="*/ 1271750 h 1920659"/>
                  <a:gd name="connsiteX224" fmla="*/ 1545440 w 2779301"/>
                  <a:gd name="connsiteY224" fmla="*/ 1293596 h 1920659"/>
                  <a:gd name="connsiteX225" fmla="*/ 1529393 w 2779301"/>
                  <a:gd name="connsiteY225" fmla="*/ 1316397 h 1920659"/>
                  <a:gd name="connsiteX226" fmla="*/ 1536939 w 2779301"/>
                  <a:gd name="connsiteY226" fmla="*/ 1348398 h 1920659"/>
                  <a:gd name="connsiteX227" fmla="*/ 1531070 w 2779301"/>
                  <a:gd name="connsiteY227" fmla="*/ 1377837 h 1920659"/>
                  <a:gd name="connsiteX228" fmla="*/ 1526831 w 2779301"/>
                  <a:gd name="connsiteY228" fmla="*/ 1400638 h 1920659"/>
                  <a:gd name="connsiteX229" fmla="*/ 1526831 w 2779301"/>
                  <a:gd name="connsiteY229" fmla="*/ 1420038 h 1920659"/>
                  <a:gd name="connsiteX230" fmla="*/ 1411684 w 2779301"/>
                  <a:gd name="connsiteY230" fmla="*/ 1421645 h 1920659"/>
                  <a:gd name="connsiteX231" fmla="*/ 1219704 w 2779301"/>
                  <a:gd name="connsiteY231" fmla="*/ 1424370 h 1920659"/>
                  <a:gd name="connsiteX232" fmla="*/ 1221940 w 2779301"/>
                  <a:gd name="connsiteY232" fmla="*/ 1428400 h 1920659"/>
                  <a:gd name="connsiteX233" fmla="*/ 1221940 w 2779301"/>
                  <a:gd name="connsiteY233" fmla="*/ 1458723 h 1920659"/>
                  <a:gd name="connsiteX234" fmla="*/ 1206708 w 2779301"/>
                  <a:gd name="connsiteY234" fmla="*/ 1473955 h 1920659"/>
                  <a:gd name="connsiteX235" fmla="*/ 1213462 w 2779301"/>
                  <a:gd name="connsiteY235" fmla="*/ 1491609 h 1920659"/>
                  <a:gd name="connsiteX236" fmla="*/ 1216839 w 2779301"/>
                  <a:gd name="connsiteY236" fmla="*/ 1516879 h 1920659"/>
                  <a:gd name="connsiteX237" fmla="*/ 1212647 w 2779301"/>
                  <a:gd name="connsiteY237" fmla="*/ 1530690 h 1920659"/>
                  <a:gd name="connsiteX238" fmla="*/ 1219238 w 2779301"/>
                  <a:gd name="connsiteY238" fmla="*/ 1541543 h 1920659"/>
                  <a:gd name="connsiteX239" fmla="*/ 1221940 w 2779301"/>
                  <a:gd name="connsiteY239" fmla="*/ 1549695 h 1920659"/>
                  <a:gd name="connsiteX240" fmla="*/ 1213462 w 2779301"/>
                  <a:gd name="connsiteY240" fmla="*/ 1573287 h 1920659"/>
                  <a:gd name="connsiteX241" fmla="*/ 1222266 w 2779301"/>
                  <a:gd name="connsiteY241" fmla="*/ 1599419 h 1920659"/>
                  <a:gd name="connsiteX242" fmla="*/ 1222266 w 2779301"/>
                  <a:gd name="connsiteY242" fmla="*/ 1623035 h 1920659"/>
                  <a:gd name="connsiteX243" fmla="*/ 1220216 w 2779301"/>
                  <a:gd name="connsiteY243" fmla="*/ 1650005 h 1920659"/>
                  <a:gd name="connsiteX244" fmla="*/ 1243786 w 2779301"/>
                  <a:gd name="connsiteY244" fmla="*/ 1655036 h 1920659"/>
                  <a:gd name="connsiteX245" fmla="*/ 1331380 w 2779301"/>
                  <a:gd name="connsiteY245" fmla="*/ 1655036 h 1920659"/>
                  <a:gd name="connsiteX246" fmla="*/ 1331380 w 2779301"/>
                  <a:gd name="connsiteY246" fmla="*/ 1662652 h 1920659"/>
                  <a:gd name="connsiteX247" fmla="*/ 1365081 w 2779301"/>
                  <a:gd name="connsiteY247" fmla="*/ 1670198 h 1920659"/>
                  <a:gd name="connsiteX248" fmla="*/ 1365081 w 2779301"/>
                  <a:gd name="connsiteY248" fmla="*/ 1685360 h 1920659"/>
                  <a:gd name="connsiteX249" fmla="*/ 1355858 w 2779301"/>
                  <a:gd name="connsiteY249" fmla="*/ 1704714 h 1920659"/>
                  <a:gd name="connsiteX250" fmla="*/ 1351619 w 2779301"/>
                  <a:gd name="connsiteY250" fmla="*/ 1718175 h 1920659"/>
                  <a:gd name="connsiteX251" fmla="*/ 1362589 w 2779301"/>
                  <a:gd name="connsiteY251" fmla="*/ 1741768 h 1920659"/>
                  <a:gd name="connsiteX252" fmla="*/ 1380313 w 2779301"/>
                  <a:gd name="connsiteY252" fmla="*/ 1778031 h 1920659"/>
                  <a:gd name="connsiteX253" fmla="*/ 1371020 w 2779301"/>
                  <a:gd name="connsiteY253" fmla="*/ 1810055 h 1920659"/>
                  <a:gd name="connsiteX254" fmla="*/ 1363474 w 2779301"/>
                  <a:gd name="connsiteY254" fmla="*/ 1826009 h 1920659"/>
                  <a:gd name="connsiteX255" fmla="*/ 1345750 w 2779301"/>
                  <a:gd name="connsiteY255" fmla="*/ 1861456 h 1920659"/>
                  <a:gd name="connsiteX256" fmla="*/ 1335642 w 2779301"/>
                  <a:gd name="connsiteY256" fmla="*/ 1880810 h 1920659"/>
                  <a:gd name="connsiteX257" fmla="*/ 1330588 w 2779301"/>
                  <a:gd name="connsiteY257" fmla="*/ 1903518 h 1920659"/>
                  <a:gd name="connsiteX258" fmla="*/ 1307717 w 2779301"/>
                  <a:gd name="connsiteY258" fmla="*/ 1920660 h 1920659"/>
                  <a:gd name="connsiteX259" fmla="*/ 1294326 w 2779301"/>
                  <a:gd name="connsiteY259" fmla="*/ 1914092 h 1920659"/>
                  <a:gd name="connsiteX260" fmla="*/ 1267845 w 2779301"/>
                  <a:gd name="connsiteY260" fmla="*/ 1910133 h 1920659"/>
                  <a:gd name="connsiteX261" fmla="*/ 1227413 w 2779301"/>
                  <a:gd name="connsiteY261" fmla="*/ 1904380 h 1920659"/>
                  <a:gd name="connsiteX262" fmla="*/ 1206312 w 2779301"/>
                  <a:gd name="connsiteY262" fmla="*/ 1909853 h 1920659"/>
                  <a:gd name="connsiteX263" fmla="*/ 1179761 w 2779301"/>
                  <a:gd name="connsiteY263" fmla="*/ 1893410 h 1920659"/>
                  <a:gd name="connsiteX264" fmla="*/ 1159546 w 2779301"/>
                  <a:gd name="connsiteY264" fmla="*/ 1872775 h 1920659"/>
                  <a:gd name="connsiteX265" fmla="*/ 1158800 w 2779301"/>
                  <a:gd name="connsiteY265" fmla="*/ 1872053 h 1920659"/>
                  <a:gd name="connsiteX266" fmla="*/ 1157985 w 2779301"/>
                  <a:gd name="connsiteY266" fmla="*/ 1871308 h 1920659"/>
                  <a:gd name="connsiteX267" fmla="*/ 1157123 w 2779301"/>
                  <a:gd name="connsiteY267" fmla="*/ 1870772 h 1920659"/>
                  <a:gd name="connsiteX268" fmla="*/ 1152675 w 2779301"/>
                  <a:gd name="connsiteY268" fmla="*/ 1868606 h 1920659"/>
                  <a:gd name="connsiteX269" fmla="*/ 1150043 w 2779301"/>
                  <a:gd name="connsiteY269" fmla="*/ 1867814 h 1920659"/>
                  <a:gd name="connsiteX270" fmla="*/ 1147481 w 2779301"/>
                  <a:gd name="connsiteY270" fmla="*/ 1867186 h 1920659"/>
                  <a:gd name="connsiteX271" fmla="*/ 1145735 w 2779301"/>
                  <a:gd name="connsiteY271" fmla="*/ 1866860 h 1920659"/>
                  <a:gd name="connsiteX272" fmla="*/ 1143778 w 2779301"/>
                  <a:gd name="connsiteY272" fmla="*/ 1866510 h 1920659"/>
                  <a:gd name="connsiteX273" fmla="*/ 1141403 w 2779301"/>
                  <a:gd name="connsiteY273" fmla="*/ 1866184 h 1920659"/>
                  <a:gd name="connsiteX274" fmla="*/ 1138584 w 2779301"/>
                  <a:gd name="connsiteY274" fmla="*/ 1865835 h 1920659"/>
                  <a:gd name="connsiteX275" fmla="*/ 1132599 w 2779301"/>
                  <a:gd name="connsiteY275" fmla="*/ 1865252 h 1920659"/>
                  <a:gd name="connsiteX276" fmla="*/ 1089256 w 2779301"/>
                  <a:gd name="connsiteY276" fmla="*/ 1848786 h 1920659"/>
                  <a:gd name="connsiteX277" fmla="*/ 1069017 w 2779301"/>
                  <a:gd name="connsiteY277" fmla="*/ 1824821 h 1920659"/>
                  <a:gd name="connsiteX278" fmla="*/ 1055951 w 2779301"/>
                  <a:gd name="connsiteY278" fmla="*/ 1813805 h 1920659"/>
                  <a:gd name="connsiteX279" fmla="*/ 1039997 w 2779301"/>
                  <a:gd name="connsiteY279" fmla="*/ 1819744 h 1920659"/>
                  <a:gd name="connsiteX280" fmla="*/ 1013843 w 2779301"/>
                  <a:gd name="connsiteY280" fmla="*/ 1804582 h 1920659"/>
                  <a:gd name="connsiteX281" fmla="*/ 986081 w 2779301"/>
                  <a:gd name="connsiteY281" fmla="*/ 1797432 h 1920659"/>
                  <a:gd name="connsiteX282" fmla="*/ 965842 w 2779301"/>
                  <a:gd name="connsiteY282" fmla="*/ 1799551 h 1920659"/>
                  <a:gd name="connsiteX283" fmla="*/ 936356 w 2779301"/>
                  <a:gd name="connsiteY283" fmla="*/ 1791097 h 1920659"/>
                  <a:gd name="connsiteX284" fmla="*/ 872308 w 2779301"/>
                  <a:gd name="connsiteY284" fmla="*/ 1740161 h 1920659"/>
                  <a:gd name="connsiteX285" fmla="*/ 847039 w 2779301"/>
                  <a:gd name="connsiteY285" fmla="*/ 1694210 h 1920659"/>
                  <a:gd name="connsiteX286" fmla="*/ 849996 w 2779301"/>
                  <a:gd name="connsiteY286" fmla="*/ 1655921 h 1920659"/>
                  <a:gd name="connsiteX287" fmla="*/ 848343 w 2779301"/>
                  <a:gd name="connsiteY287" fmla="*/ 1638197 h 1920659"/>
                  <a:gd name="connsiteX288" fmla="*/ 847784 w 2779301"/>
                  <a:gd name="connsiteY288" fmla="*/ 1636147 h 1920659"/>
                  <a:gd name="connsiteX289" fmla="*/ 847714 w 2779301"/>
                  <a:gd name="connsiteY289" fmla="*/ 1636031 h 1920659"/>
                  <a:gd name="connsiteX290" fmla="*/ 847318 w 2779301"/>
                  <a:gd name="connsiteY290" fmla="*/ 1634890 h 1920659"/>
                  <a:gd name="connsiteX291" fmla="*/ 846456 w 2779301"/>
                  <a:gd name="connsiteY291" fmla="*/ 1632794 h 1920659"/>
                  <a:gd name="connsiteX292" fmla="*/ 845711 w 2779301"/>
                  <a:gd name="connsiteY292" fmla="*/ 1631117 h 1920659"/>
                  <a:gd name="connsiteX293" fmla="*/ 842986 w 2779301"/>
                  <a:gd name="connsiteY293" fmla="*/ 1625783 h 1920659"/>
                  <a:gd name="connsiteX294" fmla="*/ 841333 w 2779301"/>
                  <a:gd name="connsiteY294" fmla="*/ 1622406 h 1920659"/>
                  <a:gd name="connsiteX295" fmla="*/ 836069 w 2779301"/>
                  <a:gd name="connsiteY295" fmla="*/ 1609550 h 1920659"/>
                  <a:gd name="connsiteX296" fmla="*/ 844966 w 2779301"/>
                  <a:gd name="connsiteY296" fmla="*/ 1585957 h 1920659"/>
                  <a:gd name="connsiteX297" fmla="*/ 844547 w 2779301"/>
                  <a:gd name="connsiteY297" fmla="*/ 1571191 h 1920659"/>
                  <a:gd name="connsiteX298" fmla="*/ 844547 w 2779301"/>
                  <a:gd name="connsiteY298" fmla="*/ 1556914 h 1920659"/>
                  <a:gd name="connsiteX299" fmla="*/ 852512 w 2779301"/>
                  <a:gd name="connsiteY299" fmla="*/ 1535022 h 1920659"/>
                  <a:gd name="connsiteX300" fmla="*/ 837792 w 2779301"/>
                  <a:gd name="connsiteY300" fmla="*/ 1519860 h 1920659"/>
                  <a:gd name="connsiteX301" fmla="*/ 824727 w 2779301"/>
                  <a:gd name="connsiteY301" fmla="*/ 1527872 h 1920659"/>
                  <a:gd name="connsiteX302" fmla="*/ 799876 w 2779301"/>
                  <a:gd name="connsiteY302" fmla="*/ 1524914 h 1920659"/>
                  <a:gd name="connsiteX303" fmla="*/ 749733 w 2779301"/>
                  <a:gd name="connsiteY303" fmla="*/ 1527383 h 1920659"/>
                  <a:gd name="connsiteX304" fmla="*/ 718594 w 2779301"/>
                  <a:gd name="connsiteY304" fmla="*/ 1530760 h 1920659"/>
                  <a:gd name="connsiteX305" fmla="*/ 708416 w 2779301"/>
                  <a:gd name="connsiteY305" fmla="*/ 1536838 h 1920659"/>
                  <a:gd name="connsiteX306" fmla="*/ 701266 w 2779301"/>
                  <a:gd name="connsiteY306" fmla="*/ 1544245 h 1920659"/>
                  <a:gd name="connsiteX307" fmla="*/ 688200 w 2779301"/>
                  <a:gd name="connsiteY307" fmla="*/ 1561433 h 1920659"/>
                  <a:gd name="connsiteX308" fmla="*/ 687781 w 2779301"/>
                  <a:gd name="connsiteY308" fmla="*/ 1561945 h 1920659"/>
                  <a:gd name="connsiteX309" fmla="*/ 668846 w 2779301"/>
                  <a:gd name="connsiteY309" fmla="*/ 1576664 h 1920659"/>
                  <a:gd name="connsiteX310" fmla="*/ 639011 w 2779301"/>
                  <a:gd name="connsiteY310" fmla="*/ 1578831 h 1920659"/>
                  <a:gd name="connsiteX311" fmla="*/ 625922 w 2779301"/>
                  <a:gd name="connsiteY311" fmla="*/ 1590615 h 1920659"/>
                  <a:gd name="connsiteX312" fmla="*/ 611575 w 2779301"/>
                  <a:gd name="connsiteY312" fmla="*/ 1604100 h 1920659"/>
                  <a:gd name="connsiteX313" fmla="*/ 599791 w 2779301"/>
                  <a:gd name="connsiteY313" fmla="*/ 1604100 h 1920659"/>
                  <a:gd name="connsiteX314" fmla="*/ 570748 w 2779301"/>
                  <a:gd name="connsiteY314" fmla="*/ 1607454 h 1920659"/>
                  <a:gd name="connsiteX315" fmla="*/ 566952 w 2779301"/>
                  <a:gd name="connsiteY315" fmla="*/ 1628089 h 1920659"/>
                  <a:gd name="connsiteX316" fmla="*/ 513431 w 2779301"/>
                  <a:gd name="connsiteY316" fmla="*/ 1662186 h 1920659"/>
                  <a:gd name="connsiteX317" fmla="*/ 504604 w 2779301"/>
                  <a:gd name="connsiteY317" fmla="*/ 1644928 h 1920659"/>
                  <a:gd name="connsiteX318" fmla="*/ 484807 w 2779301"/>
                  <a:gd name="connsiteY318" fmla="*/ 1649260 h 1920659"/>
                  <a:gd name="connsiteX319" fmla="*/ 463311 w 2779301"/>
                  <a:gd name="connsiteY319" fmla="*/ 1638593 h 1920659"/>
                  <a:gd name="connsiteX320" fmla="*/ 447729 w 2779301"/>
                  <a:gd name="connsiteY320" fmla="*/ 1637335 h 1920659"/>
                  <a:gd name="connsiteX321" fmla="*/ 421202 w 2779301"/>
                  <a:gd name="connsiteY321" fmla="*/ 1641155 h 1920659"/>
                  <a:gd name="connsiteX322" fmla="*/ 401848 w 2779301"/>
                  <a:gd name="connsiteY322" fmla="*/ 1632724 h 1920659"/>
                  <a:gd name="connsiteX323" fmla="*/ 380770 w 2779301"/>
                  <a:gd name="connsiteY323" fmla="*/ 1641551 h 1920659"/>
                  <a:gd name="connsiteX324" fmla="*/ 360927 w 2779301"/>
                  <a:gd name="connsiteY324" fmla="*/ 1649167 h 1920659"/>
                  <a:gd name="connsiteX325" fmla="*/ 328531 w 2779301"/>
                  <a:gd name="connsiteY325" fmla="*/ 1640293 h 1920659"/>
                  <a:gd name="connsiteX326" fmla="*/ 325153 w 2779301"/>
                  <a:gd name="connsiteY326" fmla="*/ 1579622 h 1920659"/>
                  <a:gd name="connsiteX327" fmla="*/ 330627 w 2779301"/>
                  <a:gd name="connsiteY327" fmla="*/ 1542149 h 1920659"/>
                  <a:gd name="connsiteX328" fmla="*/ 326830 w 2779301"/>
                  <a:gd name="connsiteY328" fmla="*/ 1518975 h 1920659"/>
                  <a:gd name="connsiteX329" fmla="*/ 333165 w 2779301"/>
                  <a:gd name="connsiteY329" fmla="*/ 1500459 h 1920659"/>
                  <a:gd name="connsiteX330" fmla="*/ 325153 w 2779301"/>
                  <a:gd name="connsiteY330" fmla="*/ 1489513 h 1920659"/>
                  <a:gd name="connsiteX331" fmla="*/ 301561 w 2779301"/>
                  <a:gd name="connsiteY331" fmla="*/ 1506375 h 1920659"/>
                  <a:gd name="connsiteX332" fmla="*/ 269956 w 2779301"/>
                  <a:gd name="connsiteY332" fmla="*/ 1535022 h 1920659"/>
                  <a:gd name="connsiteX333" fmla="*/ 230805 w 2779301"/>
                  <a:gd name="connsiteY333" fmla="*/ 1551861 h 1920659"/>
                  <a:gd name="connsiteX334" fmla="*/ 171835 w 2779301"/>
                  <a:gd name="connsiteY334" fmla="*/ 1547622 h 1920659"/>
                  <a:gd name="connsiteX335" fmla="*/ 155858 w 2779301"/>
                  <a:gd name="connsiteY335" fmla="*/ 1499621 h 1920659"/>
                  <a:gd name="connsiteX336" fmla="*/ 118314 w 2779301"/>
                  <a:gd name="connsiteY336" fmla="*/ 1490328 h 1920659"/>
                  <a:gd name="connsiteX337" fmla="*/ 73690 w 2779301"/>
                  <a:gd name="connsiteY337" fmla="*/ 1483574 h 1920659"/>
                  <a:gd name="connsiteX338" fmla="*/ 91367 w 2779301"/>
                  <a:gd name="connsiteY338" fmla="*/ 1457116 h 1920659"/>
                  <a:gd name="connsiteX339" fmla="*/ 83821 w 2779301"/>
                  <a:gd name="connsiteY339" fmla="*/ 1429680 h 1920659"/>
                  <a:gd name="connsiteX340" fmla="*/ 56059 w 2779301"/>
                  <a:gd name="connsiteY340" fmla="*/ 1399333 h 1920659"/>
                  <a:gd name="connsiteX341" fmla="*/ 37451 w 2779301"/>
                  <a:gd name="connsiteY341" fmla="*/ 1383776 h 1920659"/>
                  <a:gd name="connsiteX342" fmla="*/ 25270 w 2779301"/>
                  <a:gd name="connsiteY342" fmla="*/ 1357644 h 1920659"/>
                  <a:gd name="connsiteX343" fmla="*/ 22359 w 2779301"/>
                  <a:gd name="connsiteY343" fmla="*/ 1339571 h 1920659"/>
                  <a:gd name="connsiteX344" fmla="*/ 15628 w 2779301"/>
                  <a:gd name="connsiteY344" fmla="*/ 1321428 h 1920659"/>
                  <a:gd name="connsiteX345" fmla="*/ 0 w 2779301"/>
                  <a:gd name="connsiteY345" fmla="*/ 1296554 h 1920659"/>
                  <a:gd name="connsiteX346" fmla="*/ 9689 w 2779301"/>
                  <a:gd name="connsiteY346" fmla="*/ 1278038 h 1920659"/>
                  <a:gd name="connsiteX347" fmla="*/ 13858 w 2779301"/>
                  <a:gd name="connsiteY347" fmla="*/ 1263296 h 1920659"/>
                  <a:gd name="connsiteX348" fmla="*/ 13858 w 2779301"/>
                  <a:gd name="connsiteY348" fmla="*/ 1241846 h 1920659"/>
                  <a:gd name="connsiteX349" fmla="*/ 45462 w 2779301"/>
                  <a:gd name="connsiteY349" fmla="*/ 1206445 h 1920659"/>
                  <a:gd name="connsiteX350" fmla="*/ 78767 w 2779301"/>
                  <a:gd name="connsiteY350" fmla="*/ 1186252 h 1920659"/>
                  <a:gd name="connsiteX351" fmla="*/ 65306 w 2779301"/>
                  <a:gd name="connsiteY351" fmla="*/ 1148312 h 1920659"/>
                  <a:gd name="connsiteX352" fmla="*/ 85894 w 2779301"/>
                  <a:gd name="connsiteY352" fmla="*/ 1120131 h 1920659"/>
                  <a:gd name="connsiteX353" fmla="*/ 91833 w 2779301"/>
                  <a:gd name="connsiteY353" fmla="*/ 1096073 h 1920659"/>
                  <a:gd name="connsiteX354" fmla="*/ 100660 w 2779301"/>
                  <a:gd name="connsiteY354" fmla="*/ 1063280 h 1920659"/>
                  <a:gd name="connsiteX355" fmla="*/ 120457 w 2779301"/>
                  <a:gd name="connsiteY355" fmla="*/ 1047629 h 1920659"/>
                  <a:gd name="connsiteX356" fmla="*/ 176073 w 2779301"/>
                  <a:gd name="connsiteY356" fmla="*/ 1013928 h 1920659"/>
                  <a:gd name="connsiteX357" fmla="*/ 198781 w 2779301"/>
                  <a:gd name="connsiteY357" fmla="*/ 992501 h 1920659"/>
                  <a:gd name="connsiteX358" fmla="*/ 224051 w 2779301"/>
                  <a:gd name="connsiteY358" fmla="*/ 992501 h 1920659"/>
                  <a:gd name="connsiteX359" fmla="*/ 258637 w 2779301"/>
                  <a:gd name="connsiteY359" fmla="*/ 982394 h 1920659"/>
                  <a:gd name="connsiteX360" fmla="*/ 296926 w 2779301"/>
                  <a:gd name="connsiteY360" fmla="*/ 974358 h 1920659"/>
                  <a:gd name="connsiteX361" fmla="*/ 313765 w 2779301"/>
                  <a:gd name="connsiteY361" fmla="*/ 958801 h 1920659"/>
                  <a:gd name="connsiteX362" fmla="*/ 339500 w 2779301"/>
                  <a:gd name="connsiteY362" fmla="*/ 954166 h 1920659"/>
                  <a:gd name="connsiteX363" fmla="*/ 350027 w 2779301"/>
                  <a:gd name="connsiteY363" fmla="*/ 971005 h 1920659"/>
                  <a:gd name="connsiteX364" fmla="*/ 380351 w 2779301"/>
                  <a:gd name="connsiteY364" fmla="*/ 971005 h 1920659"/>
                  <a:gd name="connsiteX365" fmla="*/ 399286 w 2779301"/>
                  <a:gd name="connsiteY365" fmla="*/ 913734 h 1920659"/>
                  <a:gd name="connsiteX366" fmla="*/ 429610 w 2779301"/>
                  <a:gd name="connsiteY366" fmla="*/ 769219 h 1920659"/>
                  <a:gd name="connsiteX367" fmla="*/ 445167 w 2779301"/>
                  <a:gd name="connsiteY367" fmla="*/ 656728 h 1920659"/>
                  <a:gd name="connsiteX368" fmla="*/ 432172 w 2779301"/>
                  <a:gd name="connsiteY368" fmla="*/ 628570 h 1920659"/>
                  <a:gd name="connsiteX369" fmla="*/ 430891 w 2779301"/>
                  <a:gd name="connsiteY369" fmla="*/ 602019 h 1920659"/>
                  <a:gd name="connsiteX370" fmla="*/ 402663 w 2779301"/>
                  <a:gd name="connsiteY370" fmla="*/ 572953 h 1920659"/>
                  <a:gd name="connsiteX371" fmla="*/ 382890 w 2779301"/>
                  <a:gd name="connsiteY371" fmla="*/ 551456 h 1920659"/>
                  <a:gd name="connsiteX372" fmla="*/ 377393 w 2779301"/>
                  <a:gd name="connsiteY372" fmla="*/ 484078 h 1920659"/>
                  <a:gd name="connsiteX373" fmla="*/ 401848 w 2779301"/>
                  <a:gd name="connsiteY373" fmla="*/ 473295 h 1920659"/>
                  <a:gd name="connsiteX374" fmla="*/ 417825 w 2779301"/>
                  <a:gd name="connsiteY374" fmla="*/ 469778 h 1920659"/>
                  <a:gd name="connsiteX375" fmla="*/ 440183 w 2779301"/>
                  <a:gd name="connsiteY375" fmla="*/ 465958 h 1920659"/>
                  <a:gd name="connsiteX376" fmla="*/ 463776 w 2779301"/>
                  <a:gd name="connsiteY376" fmla="*/ 473155 h 1920659"/>
                  <a:gd name="connsiteX377" fmla="*/ 467410 w 2779301"/>
                  <a:gd name="connsiteY377" fmla="*/ 442505 h 1920659"/>
                  <a:gd name="connsiteX378" fmla="*/ 464033 w 2779301"/>
                  <a:gd name="connsiteY378" fmla="*/ 430185 h 1920659"/>
                  <a:gd name="connsiteX379" fmla="*/ 440463 w 2779301"/>
                  <a:gd name="connsiteY379" fmla="*/ 420053 h 1920659"/>
                  <a:gd name="connsiteX380" fmla="*/ 412887 w 2779301"/>
                  <a:gd name="connsiteY380" fmla="*/ 419238 h 1920659"/>
                  <a:gd name="connsiteX381" fmla="*/ 398890 w 2779301"/>
                  <a:gd name="connsiteY381" fmla="*/ 404915 h 1920659"/>
                  <a:gd name="connsiteX382" fmla="*/ 396677 w 2779301"/>
                  <a:gd name="connsiteY382" fmla="*/ 373147 h 1920659"/>
                  <a:gd name="connsiteX383" fmla="*/ 420247 w 2779301"/>
                  <a:gd name="connsiteY383" fmla="*/ 351534 h 1920659"/>
                  <a:gd name="connsiteX384" fmla="*/ 449430 w 2779301"/>
                  <a:gd name="connsiteY384" fmla="*/ 353816 h 1920659"/>
                  <a:gd name="connsiteX385" fmla="*/ 557240 w 2779301"/>
                  <a:gd name="connsiteY385" fmla="*/ 356308 h 1920659"/>
                  <a:gd name="connsiteX386" fmla="*/ 563109 w 2779301"/>
                  <a:gd name="connsiteY386" fmla="*/ 350975 h 1920659"/>
                  <a:gd name="connsiteX387" fmla="*/ 553886 w 2779301"/>
                  <a:gd name="connsiteY387" fmla="*/ 340005 h 1920659"/>
                  <a:gd name="connsiteX388" fmla="*/ 559219 w 2779301"/>
                  <a:gd name="connsiteY388" fmla="*/ 332715 h 1920659"/>
                  <a:gd name="connsiteX389" fmla="*/ 575779 w 2779301"/>
                  <a:gd name="connsiteY389" fmla="*/ 342008 h 1920659"/>
                  <a:gd name="connsiteX390" fmla="*/ 589287 w 2779301"/>
                  <a:gd name="connsiteY390" fmla="*/ 342567 h 1920659"/>
                  <a:gd name="connsiteX391" fmla="*/ 596251 w 2779301"/>
                  <a:gd name="connsiteY391" fmla="*/ 333251 h 1920659"/>
                  <a:gd name="connsiteX392" fmla="*/ 612041 w 2779301"/>
                  <a:gd name="connsiteY392" fmla="*/ 330223 h 1920659"/>
                  <a:gd name="connsiteX393" fmla="*/ 622149 w 2779301"/>
                  <a:gd name="connsiteY393" fmla="*/ 318159 h 1920659"/>
                  <a:gd name="connsiteX394" fmla="*/ 636706 w 2779301"/>
                  <a:gd name="connsiteY394" fmla="*/ 308307 h 1920659"/>
                  <a:gd name="connsiteX395" fmla="*/ 643460 w 2779301"/>
                  <a:gd name="connsiteY395" fmla="*/ 314805 h 1920659"/>
                  <a:gd name="connsiteX396" fmla="*/ 647349 w 2779301"/>
                  <a:gd name="connsiteY396" fmla="*/ 339446 h 1920659"/>
                  <a:gd name="connsiteX397" fmla="*/ 664188 w 2779301"/>
                  <a:gd name="connsiteY397" fmla="*/ 348739 h 1920659"/>
                  <a:gd name="connsiteX398" fmla="*/ 666750 w 2779301"/>
                  <a:gd name="connsiteY398" fmla="*/ 377665 h 1920659"/>
                  <a:gd name="connsiteX399" fmla="*/ 670406 w 2779301"/>
                  <a:gd name="connsiteY399" fmla="*/ 407383 h 1920659"/>
                  <a:gd name="connsiteX400" fmla="*/ 681399 w 2779301"/>
                  <a:gd name="connsiteY400" fmla="*/ 409666 h 1920659"/>
                  <a:gd name="connsiteX401" fmla="*/ 702151 w 2779301"/>
                  <a:gd name="connsiteY401" fmla="*/ 412507 h 1920659"/>
                  <a:gd name="connsiteX402" fmla="*/ 723787 w 2779301"/>
                  <a:gd name="connsiteY402" fmla="*/ 435215 h 1920659"/>
                  <a:gd name="connsiteX403" fmla="*/ 745074 w 2779301"/>
                  <a:gd name="connsiteY403" fmla="*/ 454895 h 1920659"/>
                  <a:gd name="connsiteX404" fmla="*/ 779381 w 2779301"/>
                  <a:gd name="connsiteY404" fmla="*/ 449236 h 1920659"/>
                  <a:gd name="connsiteX405" fmla="*/ 794543 w 2779301"/>
                  <a:gd name="connsiteY405" fmla="*/ 430697 h 1920659"/>
                  <a:gd name="connsiteX406" fmla="*/ 809448 w 2779301"/>
                  <a:gd name="connsiteY406" fmla="*/ 426528 h 1920659"/>
                  <a:gd name="connsiteX407" fmla="*/ 822048 w 2779301"/>
                  <a:gd name="connsiteY407" fmla="*/ 436636 h 1920659"/>
                  <a:gd name="connsiteX408" fmla="*/ 825146 w 2779301"/>
                  <a:gd name="connsiteY408" fmla="*/ 442505 h 1920659"/>
                  <a:gd name="connsiteX409" fmla="*/ 816179 w 2779301"/>
                  <a:gd name="connsiteY409" fmla="*/ 458529 h 1920659"/>
                  <a:gd name="connsiteX410" fmla="*/ 826823 w 2779301"/>
                  <a:gd name="connsiteY410" fmla="*/ 463862 h 1920659"/>
                  <a:gd name="connsiteX411" fmla="*/ 837210 w 2779301"/>
                  <a:gd name="connsiteY411" fmla="*/ 455175 h 1920659"/>
                  <a:gd name="connsiteX412" fmla="*/ 844547 w 2779301"/>
                  <a:gd name="connsiteY412" fmla="*/ 440269 h 1920659"/>
                  <a:gd name="connsiteX413" fmla="*/ 857706 w 2779301"/>
                  <a:gd name="connsiteY413" fmla="*/ 435495 h 1920659"/>
                  <a:gd name="connsiteX414" fmla="*/ 861409 w 2779301"/>
                  <a:gd name="connsiteY414" fmla="*/ 424595 h 1920659"/>
                  <a:gd name="connsiteX415" fmla="*/ 874288 w 2779301"/>
                  <a:gd name="connsiteY415" fmla="*/ 413043 h 1920659"/>
                  <a:gd name="connsiteX416" fmla="*/ 889916 w 2779301"/>
                  <a:gd name="connsiteY416" fmla="*/ 403215 h 1920659"/>
                  <a:gd name="connsiteX417" fmla="*/ 904053 w 2779301"/>
                  <a:gd name="connsiteY417" fmla="*/ 406568 h 1920659"/>
                  <a:gd name="connsiteX418" fmla="*/ 924269 w 2779301"/>
                  <a:gd name="connsiteY418" fmla="*/ 387168 h 1920659"/>
                  <a:gd name="connsiteX419" fmla="*/ 932700 w 2779301"/>
                  <a:gd name="connsiteY419" fmla="*/ 384955 h 1920659"/>
                  <a:gd name="connsiteX420" fmla="*/ 939431 w 2779301"/>
                  <a:gd name="connsiteY420" fmla="*/ 391965 h 1920659"/>
                  <a:gd name="connsiteX421" fmla="*/ 949003 w 2779301"/>
                  <a:gd name="connsiteY421" fmla="*/ 381834 h 1920659"/>
                  <a:gd name="connsiteX422" fmla="*/ 970849 w 2779301"/>
                  <a:gd name="connsiteY422" fmla="*/ 361083 h 1920659"/>
                  <a:gd name="connsiteX423" fmla="*/ 972572 w 2779301"/>
                  <a:gd name="connsiteY423" fmla="*/ 329618 h 1920659"/>
                  <a:gd name="connsiteX424" fmla="*/ 990529 w 2779301"/>
                  <a:gd name="connsiteY424" fmla="*/ 331295 h 1920659"/>
                  <a:gd name="connsiteX425" fmla="*/ 1008253 w 2779301"/>
                  <a:gd name="connsiteY425" fmla="*/ 325705 h 1920659"/>
                  <a:gd name="connsiteX426" fmla="*/ 1031823 w 2779301"/>
                  <a:gd name="connsiteY426" fmla="*/ 314456 h 1920659"/>
                  <a:gd name="connsiteX427" fmla="*/ 1035945 w 2779301"/>
                  <a:gd name="connsiteY427" fmla="*/ 305745 h 1920659"/>
                  <a:gd name="connsiteX428" fmla="*/ 1038577 w 2779301"/>
                  <a:gd name="connsiteY428" fmla="*/ 288907 h 1920659"/>
                  <a:gd name="connsiteX429" fmla="*/ 1031496 w 2779301"/>
                  <a:gd name="connsiteY429" fmla="*/ 279334 h 1920659"/>
                  <a:gd name="connsiteX430" fmla="*/ 1014658 w 2779301"/>
                  <a:gd name="connsiteY430" fmla="*/ 283853 h 1920659"/>
                  <a:gd name="connsiteX431" fmla="*/ 988037 w 2779301"/>
                  <a:gd name="connsiteY431" fmla="*/ 282711 h 1920659"/>
                  <a:gd name="connsiteX432" fmla="*/ 984870 w 2779301"/>
                  <a:gd name="connsiteY432" fmla="*/ 282013 h 1920659"/>
                  <a:gd name="connsiteX433" fmla="*/ 984590 w 2779301"/>
                  <a:gd name="connsiteY433" fmla="*/ 281966 h 1920659"/>
                  <a:gd name="connsiteX434" fmla="*/ 982960 w 2779301"/>
                  <a:gd name="connsiteY434" fmla="*/ 281384 h 1920659"/>
                  <a:gd name="connsiteX435" fmla="*/ 982564 w 2779301"/>
                  <a:gd name="connsiteY435" fmla="*/ 281151 h 1920659"/>
                  <a:gd name="connsiteX436" fmla="*/ 981236 w 2779301"/>
                  <a:gd name="connsiteY436" fmla="*/ 280406 h 1920659"/>
                  <a:gd name="connsiteX437" fmla="*/ 980887 w 2779301"/>
                  <a:gd name="connsiteY437" fmla="*/ 280243 h 1920659"/>
                  <a:gd name="connsiteX438" fmla="*/ 980095 w 2779301"/>
                  <a:gd name="connsiteY438" fmla="*/ 279684 h 1920659"/>
                  <a:gd name="connsiteX439" fmla="*/ 979396 w 2779301"/>
                  <a:gd name="connsiteY439" fmla="*/ 279148 h 1920659"/>
                  <a:gd name="connsiteX440" fmla="*/ 977463 w 2779301"/>
                  <a:gd name="connsiteY440" fmla="*/ 277122 h 1920659"/>
                  <a:gd name="connsiteX441" fmla="*/ 977533 w 2779301"/>
                  <a:gd name="connsiteY441" fmla="*/ 277122 h 1920659"/>
                  <a:gd name="connsiteX442" fmla="*/ 976718 w 2779301"/>
                  <a:gd name="connsiteY442" fmla="*/ 276097 h 1920659"/>
                  <a:gd name="connsiteX443" fmla="*/ 975880 w 2779301"/>
                  <a:gd name="connsiteY443" fmla="*/ 274956 h 1920659"/>
                  <a:gd name="connsiteX444" fmla="*/ 975577 w 2779301"/>
                  <a:gd name="connsiteY444" fmla="*/ 274420 h 1920659"/>
                  <a:gd name="connsiteX445" fmla="*/ 975088 w 2779301"/>
                  <a:gd name="connsiteY445" fmla="*/ 273745 h 1920659"/>
                  <a:gd name="connsiteX446" fmla="*/ 975647 w 2779301"/>
                  <a:gd name="connsiteY446" fmla="*/ 257768 h 1920659"/>
                  <a:gd name="connsiteX447" fmla="*/ 975088 w 2779301"/>
                  <a:gd name="connsiteY447" fmla="*/ 240323 h 1920659"/>
                  <a:gd name="connsiteX448" fmla="*/ 958528 w 2779301"/>
                  <a:gd name="connsiteY448" fmla="*/ 222413 h 1920659"/>
                  <a:gd name="connsiteX449" fmla="*/ 952031 w 2779301"/>
                  <a:gd name="connsiteY449" fmla="*/ 200497 h 1920659"/>
                  <a:gd name="connsiteX450" fmla="*/ 951518 w 2779301"/>
                  <a:gd name="connsiteY450" fmla="*/ 185848 h 1920659"/>
                  <a:gd name="connsiteX451" fmla="*/ 958528 w 2779301"/>
                  <a:gd name="connsiteY451" fmla="*/ 176904 h 1920659"/>
                  <a:gd name="connsiteX452" fmla="*/ 959670 w 2779301"/>
                  <a:gd name="connsiteY452" fmla="*/ 165096 h 1920659"/>
                  <a:gd name="connsiteX453" fmla="*/ 932979 w 2779301"/>
                  <a:gd name="connsiteY453" fmla="*/ 143204 h 1920659"/>
                  <a:gd name="connsiteX454" fmla="*/ 897043 w 2779301"/>
                  <a:gd name="connsiteY454" fmla="*/ 112880 h 1920659"/>
                  <a:gd name="connsiteX455" fmla="*/ 891732 w 2779301"/>
                  <a:gd name="connsiteY455" fmla="*/ 94015 h 1920659"/>
                  <a:gd name="connsiteX456" fmla="*/ 918959 w 2779301"/>
                  <a:gd name="connsiteY456" fmla="*/ 110038 h 1920659"/>
                  <a:gd name="connsiteX457" fmla="*/ 946977 w 2779301"/>
                  <a:gd name="connsiteY457" fmla="*/ 113974 h 1920659"/>
                  <a:gd name="connsiteX458" fmla="*/ 955734 w 2779301"/>
                  <a:gd name="connsiteY458" fmla="*/ 120426 h 1920659"/>
                  <a:gd name="connsiteX459" fmla="*/ 969778 w 2779301"/>
                  <a:gd name="connsiteY459" fmla="*/ 135588 h 1920659"/>
                  <a:gd name="connsiteX460" fmla="*/ 981819 w 2779301"/>
                  <a:gd name="connsiteY460" fmla="*/ 130534 h 1920659"/>
                  <a:gd name="connsiteX461" fmla="*/ 1004270 w 2779301"/>
                  <a:gd name="connsiteY461" fmla="*/ 137265 h 1920659"/>
                  <a:gd name="connsiteX462" fmla="*/ 1020317 w 2779301"/>
                  <a:gd name="connsiteY462" fmla="*/ 139570 h 1920659"/>
                  <a:gd name="connsiteX463" fmla="*/ 1038577 w 2779301"/>
                  <a:gd name="connsiteY463" fmla="*/ 128857 h 1920659"/>
                  <a:gd name="connsiteX464" fmla="*/ 1049500 w 2779301"/>
                  <a:gd name="connsiteY464" fmla="*/ 135867 h 1920659"/>
                  <a:gd name="connsiteX465" fmla="*/ 1068551 w 2779301"/>
                  <a:gd name="connsiteY465" fmla="*/ 156689 h 1920659"/>
                  <a:gd name="connsiteX466" fmla="*/ 1074770 w 2779301"/>
                  <a:gd name="connsiteY466" fmla="*/ 165935 h 1920659"/>
                  <a:gd name="connsiteX467" fmla="*/ 1082036 w 2779301"/>
                  <a:gd name="connsiteY467" fmla="*/ 161137 h 1920659"/>
                  <a:gd name="connsiteX468" fmla="*/ 1089652 w 2779301"/>
                  <a:gd name="connsiteY468" fmla="*/ 155547 h 1920659"/>
                  <a:gd name="connsiteX469" fmla="*/ 1100039 w 2779301"/>
                  <a:gd name="connsiteY469" fmla="*/ 157783 h 1920659"/>
                  <a:gd name="connsiteX470" fmla="*/ 1101716 w 2779301"/>
                  <a:gd name="connsiteY470" fmla="*/ 126877 h 1920659"/>
                  <a:gd name="connsiteX471" fmla="*/ 1127266 w 2779301"/>
                  <a:gd name="connsiteY471" fmla="*/ 110318 h 1920659"/>
                  <a:gd name="connsiteX472" fmla="*/ 1151720 w 2779301"/>
                  <a:gd name="connsiteY472" fmla="*/ 113974 h 1920659"/>
                  <a:gd name="connsiteX473" fmla="*/ 1173031 w 2779301"/>
                  <a:gd name="connsiteY473" fmla="*/ 112274 h 1920659"/>
                  <a:gd name="connsiteX474" fmla="*/ 1199721 w 2779301"/>
                  <a:gd name="connsiteY474" fmla="*/ 103028 h 1920659"/>
                  <a:gd name="connsiteX475" fmla="*/ 1216001 w 2779301"/>
                  <a:gd name="connsiteY475" fmla="*/ 90638 h 1920659"/>
                  <a:gd name="connsiteX476" fmla="*/ 1240129 w 2779301"/>
                  <a:gd name="connsiteY476" fmla="*/ 79179 h 1920659"/>
                  <a:gd name="connsiteX477" fmla="*/ 1269941 w 2779301"/>
                  <a:gd name="connsiteY477" fmla="*/ 75546 h 1920659"/>
                  <a:gd name="connsiteX478" fmla="*/ 1275251 w 2779301"/>
                  <a:gd name="connsiteY478" fmla="*/ 62596 h 1920659"/>
                  <a:gd name="connsiteX479" fmla="*/ 1305924 w 2779301"/>
                  <a:gd name="connsiteY479" fmla="*/ 39027 h 1920659"/>
                  <a:gd name="connsiteX480" fmla="*/ 1311793 w 2779301"/>
                  <a:gd name="connsiteY480" fmla="*/ 25798 h 1920659"/>
                  <a:gd name="connsiteX481" fmla="*/ 1306460 w 2779301"/>
                  <a:gd name="connsiteY481" fmla="*/ 15434 h 1920659"/>
                  <a:gd name="connsiteX482" fmla="*/ 1309231 w 2779301"/>
                  <a:gd name="connsiteY482" fmla="*/ 5047 h 1920659"/>
                  <a:gd name="connsiteX483" fmla="*/ 1326699 w 2779301"/>
                  <a:gd name="connsiteY483" fmla="*/ 808 h 1920659"/>
                  <a:gd name="connsiteX484" fmla="*/ 1352760 w 2779301"/>
                  <a:gd name="connsiteY484" fmla="*/ 2764 h 1920659"/>
                  <a:gd name="connsiteX485" fmla="*/ 1366502 w 2779301"/>
                  <a:gd name="connsiteY485" fmla="*/ 32273 h 1920659"/>
                  <a:gd name="connsiteX486" fmla="*/ 1355322 w 2779301"/>
                  <a:gd name="connsiteY486" fmla="*/ 55866 h 1920659"/>
                  <a:gd name="connsiteX487" fmla="*/ 1351340 w 2779301"/>
                  <a:gd name="connsiteY487" fmla="*/ 71027 h 1920659"/>
                  <a:gd name="connsiteX488" fmla="*/ 1386718 w 2779301"/>
                  <a:gd name="connsiteY488" fmla="*/ 79179 h 1920659"/>
                  <a:gd name="connsiteX489" fmla="*/ 1389023 w 2779301"/>
                  <a:gd name="connsiteY489" fmla="*/ 89007 h 1920659"/>
                  <a:gd name="connsiteX490" fmla="*/ 1392633 w 2779301"/>
                  <a:gd name="connsiteY490" fmla="*/ 107826 h 1920659"/>
                  <a:gd name="connsiteX491" fmla="*/ 1410939 w 2779301"/>
                  <a:gd name="connsiteY491" fmla="*/ 132234 h 1920659"/>
                  <a:gd name="connsiteX492" fmla="*/ 1383969 w 2779301"/>
                  <a:gd name="connsiteY492" fmla="*/ 153568 h 1920659"/>
                  <a:gd name="connsiteX493" fmla="*/ 1381687 w 2779301"/>
                  <a:gd name="connsiteY493" fmla="*/ 170174 h 1920659"/>
                  <a:gd name="connsiteX494" fmla="*/ 1383108 w 2779301"/>
                  <a:gd name="connsiteY494" fmla="*/ 187548 h 1920659"/>
                  <a:gd name="connsiteX495" fmla="*/ 1371299 w 2779301"/>
                  <a:gd name="connsiteY495" fmla="*/ 211118 h 1920659"/>
                  <a:gd name="connsiteX496" fmla="*/ 1366222 w 2779301"/>
                  <a:gd name="connsiteY496" fmla="*/ 254134 h 1920659"/>
                  <a:gd name="connsiteX497" fmla="*/ 1369064 w 2779301"/>
                  <a:gd name="connsiteY497" fmla="*/ 281384 h 1920659"/>
                  <a:gd name="connsiteX498" fmla="*/ 1392051 w 2779301"/>
                  <a:gd name="connsiteY498" fmla="*/ 304954 h 1920659"/>
                  <a:gd name="connsiteX499" fmla="*/ 1389838 w 2779301"/>
                  <a:gd name="connsiteY499" fmla="*/ 327126 h 1920659"/>
                  <a:gd name="connsiteX500" fmla="*/ 1399946 w 2779301"/>
                  <a:gd name="connsiteY500" fmla="*/ 348506 h 1920659"/>
                  <a:gd name="connsiteX501" fmla="*/ 1419883 w 2779301"/>
                  <a:gd name="connsiteY501" fmla="*/ 369793 h 1920659"/>
                  <a:gd name="connsiteX502" fmla="*/ 1442591 w 2779301"/>
                  <a:gd name="connsiteY502" fmla="*/ 388332 h 1920659"/>
                  <a:gd name="connsiteX503" fmla="*/ 1465927 w 2779301"/>
                  <a:gd name="connsiteY503" fmla="*/ 398417 h 1920659"/>
                  <a:gd name="connsiteX504" fmla="*/ 1483372 w 2779301"/>
                  <a:gd name="connsiteY504" fmla="*/ 402073 h 1920659"/>
                  <a:gd name="connsiteX505" fmla="*/ 1491523 w 2779301"/>
                  <a:gd name="connsiteY505" fmla="*/ 403494 h 1920659"/>
                  <a:gd name="connsiteX506" fmla="*/ 1522662 w 2779301"/>
                  <a:gd name="connsiteY506" fmla="*/ 392315 h 1920659"/>
                  <a:gd name="connsiteX507" fmla="*/ 1537288 w 2779301"/>
                  <a:gd name="connsiteY507" fmla="*/ 371726 h 1920659"/>
                  <a:gd name="connsiteX508" fmla="*/ 1564771 w 2779301"/>
                  <a:gd name="connsiteY508" fmla="*/ 380437 h 1920659"/>
                  <a:gd name="connsiteX509" fmla="*/ 1577370 w 2779301"/>
                  <a:gd name="connsiteY509" fmla="*/ 361618 h 1920659"/>
                  <a:gd name="connsiteX510" fmla="*/ 1608579 w 2779301"/>
                  <a:gd name="connsiteY510" fmla="*/ 361618 h 1920659"/>
                  <a:gd name="connsiteX511" fmla="*/ 1633593 w 2779301"/>
                  <a:gd name="connsiteY511" fmla="*/ 337234 h 1920659"/>
                  <a:gd name="connsiteX512" fmla="*/ 1648778 w 2779301"/>
                  <a:gd name="connsiteY512" fmla="*/ 333857 h 1920659"/>
                  <a:gd name="connsiteX513" fmla="*/ 1675981 w 2779301"/>
                  <a:gd name="connsiteY513" fmla="*/ 341729 h 1920659"/>
                  <a:gd name="connsiteX514" fmla="*/ 1697338 w 2779301"/>
                  <a:gd name="connsiteY514" fmla="*/ 336372 h 1920659"/>
                  <a:gd name="connsiteX515" fmla="*/ 1734392 w 2779301"/>
                  <a:gd name="connsiteY515" fmla="*/ 339726 h 1920659"/>
                  <a:gd name="connsiteX516" fmla="*/ 1768908 w 2779301"/>
                  <a:gd name="connsiteY516" fmla="*/ 347318 h 1920659"/>
                  <a:gd name="connsiteX517" fmla="*/ 1775383 w 2779301"/>
                  <a:gd name="connsiteY517" fmla="*/ 322328 h 1920659"/>
                  <a:gd name="connsiteX518" fmla="*/ 1760757 w 2779301"/>
                  <a:gd name="connsiteY518" fmla="*/ 303277 h 1920659"/>
                  <a:gd name="connsiteX519" fmla="*/ 1772029 w 2779301"/>
                  <a:gd name="connsiteY519" fmla="*/ 278543 h 1920659"/>
                  <a:gd name="connsiteX520" fmla="*/ 1806871 w 2779301"/>
                  <a:gd name="connsiteY520" fmla="*/ 292004 h 1920659"/>
                  <a:gd name="connsiteX521" fmla="*/ 1829300 w 2779301"/>
                  <a:gd name="connsiteY521" fmla="*/ 281896 h 1920659"/>
                  <a:gd name="connsiteX522" fmla="*/ 1866378 w 2779301"/>
                  <a:gd name="connsiteY522" fmla="*/ 275165 h 1920659"/>
                  <a:gd name="connsiteX523" fmla="*/ 1882681 w 2779301"/>
                  <a:gd name="connsiteY523" fmla="*/ 289116 h 1920659"/>
                  <a:gd name="connsiteX524" fmla="*/ 1882751 w 2779301"/>
                  <a:gd name="connsiteY524" fmla="*/ 289186 h 1920659"/>
                  <a:gd name="connsiteX525" fmla="*/ 1895560 w 2779301"/>
                  <a:gd name="connsiteY525" fmla="*/ 302135 h 1920659"/>
                  <a:gd name="connsiteX526" fmla="*/ 1937133 w 2779301"/>
                  <a:gd name="connsiteY526" fmla="*/ 308866 h 1920659"/>
                  <a:gd name="connsiteX527" fmla="*/ 1979801 w 2779301"/>
                  <a:gd name="connsiteY527" fmla="*/ 300948 h 1920659"/>
                  <a:gd name="connsiteX528" fmla="*/ 2019161 w 2779301"/>
                  <a:gd name="connsiteY528" fmla="*/ 302135 h 1920659"/>
                  <a:gd name="connsiteX529" fmla="*/ 2046084 w 2779301"/>
                  <a:gd name="connsiteY529" fmla="*/ 308866 h 1920659"/>
                  <a:gd name="connsiteX530" fmla="*/ 2092129 w 2779301"/>
                  <a:gd name="connsiteY530" fmla="*/ 288627 h 1920659"/>
                  <a:gd name="connsiteX531" fmla="*/ 2124688 w 2779301"/>
                  <a:gd name="connsiteY531" fmla="*/ 233593 h 1920659"/>
                  <a:gd name="connsiteX532" fmla="*/ 2179723 w 2779301"/>
                  <a:gd name="connsiteY532" fmla="*/ 143763 h 1920659"/>
                  <a:gd name="connsiteX533" fmla="*/ 2198821 w 2779301"/>
                  <a:gd name="connsiteY533" fmla="*/ 102166 h 1920659"/>
                  <a:gd name="connsiteX534" fmla="*/ 2208929 w 2779301"/>
                  <a:gd name="connsiteY534" fmla="*/ 90987 h 1920659"/>
                  <a:gd name="connsiteX535" fmla="*/ 2241535 w 2779301"/>
                  <a:gd name="connsiteY535" fmla="*/ 113415 h 1920659"/>
                  <a:gd name="connsiteX536" fmla="*/ 2245029 w 2779301"/>
                  <a:gd name="connsiteY536" fmla="*/ 123127 h 1920659"/>
                  <a:gd name="connsiteX537" fmla="*/ 2247544 w 2779301"/>
                  <a:gd name="connsiteY537" fmla="*/ 142458 h 1920659"/>
                  <a:gd name="connsiteX538" fmla="*/ 2247148 w 2779301"/>
                  <a:gd name="connsiteY538" fmla="*/ 164747 h 1920659"/>
                  <a:gd name="connsiteX539" fmla="*/ 2253064 w 2779301"/>
                  <a:gd name="connsiteY539" fmla="*/ 209068 h 1920659"/>
                  <a:gd name="connsiteX540" fmla="*/ 2267783 w 2779301"/>
                  <a:gd name="connsiteY540" fmla="*/ 259142 h 1920659"/>
                  <a:gd name="connsiteX541" fmla="*/ 2278729 w 2779301"/>
                  <a:gd name="connsiteY541" fmla="*/ 278938 h 1920659"/>
                  <a:gd name="connsiteX542" fmla="*/ 2285484 w 2779301"/>
                  <a:gd name="connsiteY542" fmla="*/ 297943 h 1920659"/>
                  <a:gd name="connsiteX543" fmla="*/ 2300645 w 2779301"/>
                  <a:gd name="connsiteY543" fmla="*/ 298735 h 1920659"/>
                  <a:gd name="connsiteX544" fmla="*/ 2316623 w 2779301"/>
                  <a:gd name="connsiteY544" fmla="*/ 305093 h 1920659"/>
                  <a:gd name="connsiteX545" fmla="*/ 2324634 w 2779301"/>
                  <a:gd name="connsiteY545" fmla="*/ 333740 h 1920659"/>
                  <a:gd name="connsiteX546" fmla="*/ 2334346 w 2779301"/>
                  <a:gd name="connsiteY546" fmla="*/ 341729 h 1920659"/>
                  <a:gd name="connsiteX547" fmla="*/ 2359150 w 2779301"/>
                  <a:gd name="connsiteY547" fmla="*/ 353933 h 1920659"/>
                  <a:gd name="connsiteX548" fmla="*/ 2366743 w 2779301"/>
                  <a:gd name="connsiteY548" fmla="*/ 387633 h 1920659"/>
                  <a:gd name="connsiteX549" fmla="*/ 2361316 w 2779301"/>
                  <a:gd name="connsiteY549" fmla="*/ 429789 h 1920659"/>
                  <a:gd name="connsiteX550" fmla="*/ 2352536 w 2779301"/>
                  <a:gd name="connsiteY550" fmla="*/ 458249 h 1920659"/>
                  <a:gd name="connsiteX551" fmla="*/ 2353281 w 2779301"/>
                  <a:gd name="connsiteY551" fmla="*/ 461906 h 1920659"/>
                  <a:gd name="connsiteX552" fmla="*/ 2356658 w 2779301"/>
                  <a:gd name="connsiteY552" fmla="*/ 476136 h 1920659"/>
                  <a:gd name="connsiteX553" fmla="*/ 2358754 w 2779301"/>
                  <a:gd name="connsiteY553" fmla="*/ 492090 h 1920659"/>
                  <a:gd name="connsiteX554" fmla="*/ 2376478 w 2779301"/>
                  <a:gd name="connsiteY554" fmla="*/ 493790 h 1920659"/>
                  <a:gd name="connsiteX555" fmla="*/ 2391221 w 2779301"/>
                  <a:gd name="connsiteY555" fmla="*/ 493790 h 1920659"/>
                  <a:gd name="connsiteX556" fmla="*/ 2413510 w 2779301"/>
                  <a:gd name="connsiteY556" fmla="*/ 507648 h 1920659"/>
                  <a:gd name="connsiteX557" fmla="*/ 2434564 w 2779301"/>
                  <a:gd name="connsiteY557" fmla="*/ 537995 h 1920659"/>
                  <a:gd name="connsiteX558" fmla="*/ 2452287 w 2779301"/>
                  <a:gd name="connsiteY558" fmla="*/ 549803 h 1920659"/>
                  <a:gd name="connsiteX559" fmla="*/ 2474599 w 2779301"/>
                  <a:gd name="connsiteY559" fmla="*/ 548102 h 1920659"/>
                  <a:gd name="connsiteX560" fmla="*/ 2499869 w 2779301"/>
                  <a:gd name="connsiteY560" fmla="*/ 547683 h 1920659"/>
                  <a:gd name="connsiteX561" fmla="*/ 2512516 w 2779301"/>
                  <a:gd name="connsiteY561" fmla="*/ 561192 h 1920659"/>
                  <a:gd name="connsiteX562" fmla="*/ 2503619 w 2779301"/>
                  <a:gd name="connsiteY562" fmla="*/ 572953 h 1920659"/>
                  <a:gd name="connsiteX563" fmla="*/ 2519270 w 2779301"/>
                  <a:gd name="connsiteY563" fmla="*/ 583503 h 1920659"/>
                  <a:gd name="connsiteX564" fmla="*/ 2546636 w 2779301"/>
                  <a:gd name="connsiteY564" fmla="*/ 584365 h 1920659"/>
                  <a:gd name="connsiteX565" fmla="*/ 2610660 w 2779301"/>
                  <a:gd name="connsiteY565" fmla="*/ 591492 h 1920659"/>
                  <a:gd name="connsiteX566" fmla="*/ 2616390 w 2779301"/>
                  <a:gd name="connsiteY566" fmla="*/ 592587 h 1920659"/>
                  <a:gd name="connsiteX567" fmla="*/ 2619347 w 2779301"/>
                  <a:gd name="connsiteY567" fmla="*/ 593192 h 1920659"/>
                  <a:gd name="connsiteX568" fmla="*/ 2629106 w 2779301"/>
                  <a:gd name="connsiteY568" fmla="*/ 595475 h 1920659"/>
                  <a:gd name="connsiteX569" fmla="*/ 2634114 w 2779301"/>
                  <a:gd name="connsiteY569" fmla="*/ 596779 h 1920659"/>
                  <a:gd name="connsiteX570" fmla="*/ 2637887 w 2779301"/>
                  <a:gd name="connsiteY570" fmla="*/ 597757 h 1920659"/>
                  <a:gd name="connsiteX571" fmla="*/ 2645968 w 2779301"/>
                  <a:gd name="connsiteY571" fmla="*/ 599923 h 1920659"/>
                  <a:gd name="connsiteX572" fmla="*/ 2660408 w 2779301"/>
                  <a:gd name="connsiteY572" fmla="*/ 603975 h 1920659"/>
                  <a:gd name="connsiteX573" fmla="*/ 2669421 w 2779301"/>
                  <a:gd name="connsiteY573" fmla="*/ 606537 h 1920659"/>
                  <a:gd name="connsiteX574" fmla="*/ 2676571 w 2779301"/>
                  <a:gd name="connsiteY574" fmla="*/ 608610 h 1920659"/>
                  <a:gd name="connsiteX575" fmla="*/ 2691780 w 2779301"/>
                  <a:gd name="connsiteY575" fmla="*/ 613152 h 1920659"/>
                  <a:gd name="connsiteX576" fmla="*/ 2697136 w 2779301"/>
                  <a:gd name="connsiteY576" fmla="*/ 614689 h 1920659"/>
                  <a:gd name="connsiteX577" fmla="*/ 2730209 w 2779301"/>
                  <a:gd name="connsiteY577" fmla="*/ 624727 h 1920659"/>
                  <a:gd name="connsiteX578" fmla="*/ 2736730 w 2779301"/>
                  <a:gd name="connsiteY578" fmla="*/ 626753 h 1920659"/>
                  <a:gd name="connsiteX579" fmla="*/ 2737359 w 2779301"/>
                  <a:gd name="connsiteY579" fmla="*/ 626963 h 1920659"/>
                  <a:gd name="connsiteX580" fmla="*/ 2736543 w 2779301"/>
                  <a:gd name="connsiteY580" fmla="*/ 682906 h 1920659"/>
                  <a:gd name="connsiteX581" fmla="*/ 2713836 w 2779301"/>
                  <a:gd name="connsiteY581" fmla="*/ 767146 h 1920659"/>
                  <a:gd name="connsiteX582" fmla="*/ 2689381 w 2779301"/>
                  <a:gd name="connsiteY582" fmla="*/ 811747 h 1920659"/>
                  <a:gd name="connsiteX583" fmla="*/ 2682650 w 2779301"/>
                  <a:gd name="connsiteY583" fmla="*/ 848825 h 1920659"/>
                  <a:gd name="connsiteX584" fmla="*/ 2667535 w 2779301"/>
                  <a:gd name="connsiteY584" fmla="*/ 877518 h 1920659"/>
                  <a:gd name="connsiteX585" fmla="*/ 2644734 w 2779301"/>
                  <a:gd name="connsiteY585" fmla="*/ 906095 h 1920659"/>
                  <a:gd name="connsiteX586" fmla="*/ 2638003 w 2779301"/>
                  <a:gd name="connsiteY586" fmla="*/ 928873 h 1920659"/>
                  <a:gd name="connsiteX587" fmla="*/ 2619464 w 2779301"/>
                  <a:gd name="connsiteY587" fmla="*/ 957520 h 1920659"/>
                  <a:gd name="connsiteX588" fmla="*/ 2606818 w 2779301"/>
                  <a:gd name="connsiteY588" fmla="*/ 975383 h 1920659"/>
                  <a:gd name="connsiteX589" fmla="*/ 2587463 w 2779301"/>
                  <a:gd name="connsiteY589" fmla="*/ 994598 h 1920659"/>
                  <a:gd name="connsiteX590" fmla="*/ 2551201 w 2779301"/>
                  <a:gd name="connsiteY590" fmla="*/ 1013928 h 1920659"/>
                  <a:gd name="connsiteX591" fmla="*/ 2531008 w 2779301"/>
                  <a:gd name="connsiteY591" fmla="*/ 1032537 h 1920659"/>
                  <a:gd name="connsiteX592" fmla="*/ 2524440 w 2779301"/>
                  <a:gd name="connsiteY592" fmla="*/ 1041085 h 1920659"/>
                  <a:gd name="connsiteX593" fmla="*/ 2532755 w 2779301"/>
                  <a:gd name="connsiteY593" fmla="*/ 1059461 h 1920659"/>
                  <a:gd name="connsiteX594" fmla="*/ 2553763 w 2779301"/>
                  <a:gd name="connsiteY594" fmla="*/ 1059461 h 1920659"/>
                  <a:gd name="connsiteX595" fmla="*/ 2572301 w 2779301"/>
                  <a:gd name="connsiteY595" fmla="*/ 1059461 h 1920659"/>
                  <a:gd name="connsiteX596" fmla="*/ 2600948 w 2779301"/>
                  <a:gd name="connsiteY596" fmla="*/ 1085569 h 1920659"/>
                  <a:gd name="connsiteX597" fmla="*/ 2615249 w 2779301"/>
                  <a:gd name="connsiteY597" fmla="*/ 1119246 h 1920659"/>
                  <a:gd name="connsiteX598" fmla="*/ 2615249 w 2779301"/>
                  <a:gd name="connsiteY598" fmla="*/ 1168924 h 1920659"/>
                  <a:gd name="connsiteX599" fmla="*/ 2615528 w 2779301"/>
                  <a:gd name="connsiteY599" fmla="*/ 1197641 h 1920659"/>
                  <a:gd name="connsiteX600" fmla="*/ 2602649 w 2779301"/>
                  <a:gd name="connsiteY600" fmla="*/ 1247319 h 1920659"/>
                  <a:gd name="connsiteX601" fmla="*/ 2580732 w 2779301"/>
                  <a:gd name="connsiteY601" fmla="*/ 1265019 h 1920659"/>
                  <a:gd name="connsiteX602" fmla="*/ 2598363 w 2779301"/>
                  <a:gd name="connsiteY602" fmla="*/ 1271750 h 1920659"/>
                  <a:gd name="connsiteX603" fmla="*/ 2606864 w 2779301"/>
                  <a:gd name="connsiteY603" fmla="*/ 1272193 h 1920659"/>
                  <a:gd name="connsiteX604" fmla="*/ 2611080 w 2779301"/>
                  <a:gd name="connsiteY604" fmla="*/ 1293596 h 1920659"/>
                  <a:gd name="connsiteX605" fmla="*/ 2631272 w 2779301"/>
                  <a:gd name="connsiteY605" fmla="*/ 1318959 h 1920659"/>
                  <a:gd name="connsiteX606" fmla="*/ 2649811 w 2779301"/>
                  <a:gd name="connsiteY606" fmla="*/ 1345044 h 1920659"/>
                  <a:gd name="connsiteX607" fmla="*/ 2673404 w 2779301"/>
                  <a:gd name="connsiteY607" fmla="*/ 1329067 h 1920659"/>
                  <a:gd name="connsiteX608" fmla="*/ 2699489 w 2779301"/>
                  <a:gd name="connsiteY608" fmla="*/ 1330674 h 1920659"/>
                  <a:gd name="connsiteX609" fmla="*/ 2707081 w 2779301"/>
                  <a:gd name="connsiteY609" fmla="*/ 1360206 h 1920659"/>
                  <a:gd name="connsiteX610" fmla="*/ 2700351 w 2779301"/>
                  <a:gd name="connsiteY610" fmla="*/ 1384614 h 1920659"/>
                  <a:gd name="connsiteX611" fmla="*/ 2686004 w 2779301"/>
                  <a:gd name="connsiteY611" fmla="*/ 1384614 h 1920659"/>
                  <a:gd name="connsiteX612" fmla="*/ 2673404 w 2779301"/>
                  <a:gd name="connsiteY612" fmla="*/ 1392207 h 1920659"/>
                  <a:gd name="connsiteX613" fmla="*/ 2666650 w 2779301"/>
                  <a:gd name="connsiteY613" fmla="*/ 1415800 h 1920659"/>
                  <a:gd name="connsiteX614" fmla="*/ 2653165 w 2779301"/>
                  <a:gd name="connsiteY614" fmla="*/ 1440231 h 1920659"/>
                  <a:gd name="connsiteX615" fmla="*/ 2657101 w 2779301"/>
                  <a:gd name="connsiteY615" fmla="*/ 1450036 h 1920659"/>
                  <a:gd name="connsiteX616" fmla="*/ 2666114 w 2779301"/>
                  <a:gd name="connsiteY616" fmla="*/ 1456767 h 1920659"/>
                  <a:gd name="connsiteX617" fmla="*/ 2670563 w 2779301"/>
                  <a:gd name="connsiteY617" fmla="*/ 1474211 h 1920659"/>
                  <a:gd name="connsiteX618" fmla="*/ 2688310 w 2779301"/>
                  <a:gd name="connsiteY618" fmla="*/ 1482037 h 1920659"/>
                  <a:gd name="connsiteX619" fmla="*/ 2698674 w 2779301"/>
                  <a:gd name="connsiteY619" fmla="*/ 1488255 h 1920659"/>
                  <a:gd name="connsiteX620" fmla="*/ 2702843 w 2779301"/>
                  <a:gd name="connsiteY620" fmla="*/ 1503138 h 1920659"/>
                  <a:gd name="connsiteX621" fmla="*/ 2691384 w 2779301"/>
                  <a:gd name="connsiteY621" fmla="*/ 1516599 h 1920659"/>
                  <a:gd name="connsiteX622" fmla="*/ 2702563 w 2779301"/>
                  <a:gd name="connsiteY622" fmla="*/ 1528407 h 1920659"/>
                  <a:gd name="connsiteX623" fmla="*/ 2709574 w 2779301"/>
                  <a:gd name="connsiteY623" fmla="*/ 1536559 h 1920659"/>
                  <a:gd name="connsiteX624" fmla="*/ 2715000 w 2779301"/>
                  <a:gd name="connsiteY624" fmla="*/ 1556449 h 1920659"/>
                  <a:gd name="connsiteX625" fmla="*/ 2727041 w 2779301"/>
                  <a:gd name="connsiteY625" fmla="*/ 1567418 h 1920659"/>
                  <a:gd name="connsiteX626" fmla="*/ 2757644 w 2779301"/>
                  <a:gd name="connsiteY626" fmla="*/ 1570539 h 1920659"/>
                  <a:gd name="connsiteX627" fmla="*/ 2774483 w 2779301"/>
                  <a:gd name="connsiteY627" fmla="*/ 1570539 h 1920659"/>
                  <a:gd name="connsiteX628" fmla="*/ 2776533 w 2779301"/>
                  <a:gd name="connsiteY628" fmla="*/ 1568955 h 1920659"/>
                  <a:gd name="connsiteX629" fmla="*/ 2777325 w 2779301"/>
                  <a:gd name="connsiteY629" fmla="*/ 1570539 h 1920659"/>
                  <a:gd name="connsiteX630" fmla="*/ 2777325 w 2779301"/>
                  <a:gd name="connsiteY630" fmla="*/ 1579739 h 19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</a:cxnLst>
                <a:rect l="l" t="t" r="r" b="b"/>
                <a:pathLst>
                  <a:path w="2779301" h="1920659">
                    <a:moveTo>
                      <a:pt x="2777255" y="1579739"/>
                    </a:moveTo>
                    <a:cubicBezTo>
                      <a:pt x="2772713" y="1585422"/>
                      <a:pt x="2761464" y="1595530"/>
                      <a:pt x="2753033" y="1604496"/>
                    </a:cubicBezTo>
                    <a:cubicBezTo>
                      <a:pt x="2744648" y="1613440"/>
                      <a:pt x="2723315" y="1631466"/>
                      <a:pt x="2717679" y="1638709"/>
                    </a:cubicBezTo>
                    <a:cubicBezTo>
                      <a:pt x="2712089" y="1646069"/>
                      <a:pt x="2689660" y="1676416"/>
                      <a:pt x="2692409" y="1682006"/>
                    </a:cubicBezTo>
                    <a:cubicBezTo>
                      <a:pt x="2695250" y="1687595"/>
                      <a:pt x="2707570" y="1694326"/>
                      <a:pt x="2712089" y="1697168"/>
                    </a:cubicBezTo>
                    <a:cubicBezTo>
                      <a:pt x="2716584" y="1699986"/>
                      <a:pt x="2733516" y="1699986"/>
                      <a:pt x="2735752" y="1703339"/>
                    </a:cubicBezTo>
                    <a:cubicBezTo>
                      <a:pt x="2737894" y="1706740"/>
                      <a:pt x="2747443" y="1716848"/>
                      <a:pt x="2741271" y="1718501"/>
                    </a:cubicBezTo>
                    <a:cubicBezTo>
                      <a:pt x="2735123" y="1720201"/>
                      <a:pt x="2718284" y="1720201"/>
                      <a:pt x="2716584" y="1721878"/>
                    </a:cubicBezTo>
                    <a:cubicBezTo>
                      <a:pt x="2714930" y="1723579"/>
                      <a:pt x="2715442" y="1733104"/>
                      <a:pt x="2715442" y="1733104"/>
                    </a:cubicBezTo>
                    <a:cubicBezTo>
                      <a:pt x="2715442" y="1733104"/>
                      <a:pt x="2741807" y="1738135"/>
                      <a:pt x="2737615" y="1747707"/>
                    </a:cubicBezTo>
                    <a:cubicBezTo>
                      <a:pt x="2737359" y="1748383"/>
                      <a:pt x="2737009" y="1748918"/>
                      <a:pt x="2736660" y="1749477"/>
                    </a:cubicBezTo>
                    <a:cubicBezTo>
                      <a:pt x="2735588" y="1750944"/>
                      <a:pt x="2734261" y="1752086"/>
                      <a:pt x="2732724" y="1752901"/>
                    </a:cubicBezTo>
                    <a:cubicBezTo>
                      <a:pt x="2731699" y="1753506"/>
                      <a:pt x="2730558" y="1754042"/>
                      <a:pt x="2729417" y="1754368"/>
                    </a:cubicBezTo>
                    <a:cubicBezTo>
                      <a:pt x="2728904" y="1754554"/>
                      <a:pt x="2728392" y="1754717"/>
                      <a:pt x="2727856" y="1754834"/>
                    </a:cubicBezTo>
                    <a:cubicBezTo>
                      <a:pt x="2726156" y="1755393"/>
                      <a:pt x="2724409" y="1755649"/>
                      <a:pt x="2722849" y="1755975"/>
                    </a:cubicBezTo>
                    <a:lnTo>
                      <a:pt x="2722802" y="1755975"/>
                    </a:lnTo>
                    <a:cubicBezTo>
                      <a:pt x="2722406" y="1756045"/>
                      <a:pt x="2721987" y="1756138"/>
                      <a:pt x="2721661" y="1756208"/>
                    </a:cubicBezTo>
                    <a:cubicBezTo>
                      <a:pt x="2720916" y="1756325"/>
                      <a:pt x="2720240" y="1756488"/>
                      <a:pt x="2719705" y="1756604"/>
                    </a:cubicBezTo>
                    <a:cubicBezTo>
                      <a:pt x="2718005" y="1757000"/>
                      <a:pt x="2716863" y="1757536"/>
                      <a:pt x="2716584" y="1758374"/>
                    </a:cubicBezTo>
                    <a:cubicBezTo>
                      <a:pt x="2715442" y="1761728"/>
                      <a:pt x="2725015" y="1791516"/>
                      <a:pt x="2727251" y="1793216"/>
                    </a:cubicBezTo>
                    <a:cubicBezTo>
                      <a:pt x="2729463" y="1794870"/>
                      <a:pt x="2736194" y="1796011"/>
                      <a:pt x="2737615" y="1798806"/>
                    </a:cubicBezTo>
                    <a:cubicBezTo>
                      <a:pt x="2739035" y="1801601"/>
                      <a:pt x="2742948" y="1804442"/>
                      <a:pt x="2737615" y="1810055"/>
                    </a:cubicBezTo>
                    <a:cubicBezTo>
                      <a:pt x="2732305" y="1815645"/>
                      <a:pt x="2730604" y="1824076"/>
                      <a:pt x="2730604" y="1828571"/>
                    </a:cubicBezTo>
                    <a:cubicBezTo>
                      <a:pt x="2730604" y="1833066"/>
                      <a:pt x="2735053" y="1836466"/>
                      <a:pt x="2737615" y="1837537"/>
                    </a:cubicBezTo>
                    <a:cubicBezTo>
                      <a:pt x="2740200" y="1838678"/>
                      <a:pt x="2743554" y="1845968"/>
                      <a:pt x="2741271" y="1848251"/>
                    </a:cubicBezTo>
                    <a:cubicBezTo>
                      <a:pt x="2739035" y="1850486"/>
                      <a:pt x="2738546" y="1851628"/>
                      <a:pt x="2735752" y="1854981"/>
                    </a:cubicBezTo>
                    <a:lnTo>
                      <a:pt x="2735705" y="1854981"/>
                    </a:lnTo>
                    <a:cubicBezTo>
                      <a:pt x="2734773" y="1854795"/>
                      <a:pt x="2716956" y="1851348"/>
                      <a:pt x="2709504" y="1851348"/>
                    </a:cubicBezTo>
                    <a:cubicBezTo>
                      <a:pt x="2702051" y="1851348"/>
                      <a:pt x="2692688" y="1852140"/>
                      <a:pt x="2685119" y="1853840"/>
                    </a:cubicBezTo>
                    <a:cubicBezTo>
                      <a:pt x="2684141" y="1854073"/>
                      <a:pt x="2683093" y="1854469"/>
                      <a:pt x="2681928" y="1854958"/>
                    </a:cubicBezTo>
                    <a:cubicBezTo>
                      <a:pt x="2681066" y="1855331"/>
                      <a:pt x="2680158" y="1855797"/>
                      <a:pt x="2679250" y="1856356"/>
                    </a:cubicBezTo>
                    <a:cubicBezTo>
                      <a:pt x="2678598" y="1856728"/>
                      <a:pt x="2677922" y="1857124"/>
                      <a:pt x="2677270" y="1857497"/>
                    </a:cubicBezTo>
                    <a:cubicBezTo>
                      <a:pt x="2669631" y="1862155"/>
                      <a:pt x="2660431" y="1870074"/>
                      <a:pt x="2655587" y="1874918"/>
                    </a:cubicBezTo>
                    <a:cubicBezTo>
                      <a:pt x="2655238" y="1875291"/>
                      <a:pt x="2654865" y="1875593"/>
                      <a:pt x="2654469" y="1875943"/>
                    </a:cubicBezTo>
                    <a:lnTo>
                      <a:pt x="2654446" y="1875943"/>
                    </a:lnTo>
                    <a:cubicBezTo>
                      <a:pt x="2653258" y="1876874"/>
                      <a:pt x="2651907" y="1877573"/>
                      <a:pt x="2650417" y="1878109"/>
                    </a:cubicBezTo>
                    <a:lnTo>
                      <a:pt x="2650417" y="1878109"/>
                    </a:lnTo>
                    <a:cubicBezTo>
                      <a:pt x="2646108" y="1879622"/>
                      <a:pt x="2640891" y="1879716"/>
                      <a:pt x="2636116" y="1879529"/>
                    </a:cubicBezTo>
                    <a:lnTo>
                      <a:pt x="2635860" y="1879529"/>
                    </a:lnTo>
                    <a:cubicBezTo>
                      <a:pt x="2634253" y="1879459"/>
                      <a:pt x="2632739" y="1879366"/>
                      <a:pt x="2631319" y="1879273"/>
                    </a:cubicBezTo>
                    <a:lnTo>
                      <a:pt x="2631016" y="1879273"/>
                    </a:lnTo>
                    <a:cubicBezTo>
                      <a:pt x="2630084" y="1879203"/>
                      <a:pt x="2629199" y="1879157"/>
                      <a:pt x="2628361" y="1879157"/>
                    </a:cubicBezTo>
                    <a:cubicBezTo>
                      <a:pt x="2627918" y="1879110"/>
                      <a:pt x="2627453" y="1879110"/>
                      <a:pt x="2627057" y="1879110"/>
                    </a:cubicBezTo>
                    <a:cubicBezTo>
                      <a:pt x="2624192" y="1879110"/>
                      <a:pt x="2622026" y="1878737"/>
                      <a:pt x="2620209" y="1878109"/>
                    </a:cubicBezTo>
                    <a:cubicBezTo>
                      <a:pt x="2619604" y="1877852"/>
                      <a:pt x="2619045" y="1877596"/>
                      <a:pt x="2618509" y="1877317"/>
                    </a:cubicBezTo>
                    <a:cubicBezTo>
                      <a:pt x="2618416" y="1877270"/>
                      <a:pt x="2618323" y="1877200"/>
                      <a:pt x="2618183" y="1877130"/>
                    </a:cubicBezTo>
                    <a:cubicBezTo>
                      <a:pt x="2617857" y="1876991"/>
                      <a:pt x="2617508" y="1876781"/>
                      <a:pt x="2617205" y="1876525"/>
                    </a:cubicBezTo>
                    <a:cubicBezTo>
                      <a:pt x="2615505" y="1875477"/>
                      <a:pt x="2613874" y="1874056"/>
                      <a:pt x="2611825" y="1872379"/>
                    </a:cubicBezTo>
                    <a:cubicBezTo>
                      <a:pt x="2610474" y="1871238"/>
                      <a:pt x="2609053" y="1870493"/>
                      <a:pt x="2607563" y="1869980"/>
                    </a:cubicBezTo>
                    <a:cubicBezTo>
                      <a:pt x="2603510" y="1868560"/>
                      <a:pt x="2599015" y="1868979"/>
                      <a:pt x="2593938" y="1868979"/>
                    </a:cubicBezTo>
                    <a:cubicBezTo>
                      <a:pt x="2591213" y="1868979"/>
                      <a:pt x="2591073" y="1871052"/>
                      <a:pt x="2591679" y="1873800"/>
                    </a:cubicBezTo>
                    <a:cubicBezTo>
                      <a:pt x="2591912" y="1874918"/>
                      <a:pt x="2592261" y="1876152"/>
                      <a:pt x="2592634" y="1877410"/>
                    </a:cubicBezTo>
                    <a:cubicBezTo>
                      <a:pt x="2592704" y="1877596"/>
                      <a:pt x="2592774" y="1877759"/>
                      <a:pt x="2592820" y="1877946"/>
                    </a:cubicBezTo>
                    <a:cubicBezTo>
                      <a:pt x="2592983" y="1878458"/>
                      <a:pt x="2593146" y="1879017"/>
                      <a:pt x="2593286" y="1879553"/>
                    </a:cubicBezTo>
                    <a:cubicBezTo>
                      <a:pt x="2593426" y="1879949"/>
                      <a:pt x="2593519" y="1880344"/>
                      <a:pt x="2593612" y="1880764"/>
                    </a:cubicBezTo>
                    <a:cubicBezTo>
                      <a:pt x="2593752" y="1881369"/>
                      <a:pt x="2593868" y="1881998"/>
                      <a:pt x="2593938" y="1882604"/>
                    </a:cubicBezTo>
                    <a:cubicBezTo>
                      <a:pt x="2594194" y="1884257"/>
                      <a:pt x="2594101" y="1885701"/>
                      <a:pt x="2593333" y="1886656"/>
                    </a:cubicBezTo>
                    <a:cubicBezTo>
                      <a:pt x="2592913" y="1887145"/>
                      <a:pt x="2592680" y="1887611"/>
                      <a:pt x="2592517" y="1888077"/>
                    </a:cubicBezTo>
                    <a:cubicBezTo>
                      <a:pt x="2592261" y="1888729"/>
                      <a:pt x="2592238" y="1889381"/>
                      <a:pt x="2592308" y="1889987"/>
                    </a:cubicBezTo>
                    <a:cubicBezTo>
                      <a:pt x="2592331" y="1890359"/>
                      <a:pt x="2592424" y="1890732"/>
                      <a:pt x="2592541" y="1891104"/>
                    </a:cubicBezTo>
                    <a:cubicBezTo>
                      <a:pt x="2592610" y="1891291"/>
                      <a:pt x="2592680" y="1891477"/>
                      <a:pt x="2592727" y="1891663"/>
                    </a:cubicBezTo>
                    <a:cubicBezTo>
                      <a:pt x="2592867" y="1891990"/>
                      <a:pt x="2592983" y="1892339"/>
                      <a:pt x="2593100" y="1892712"/>
                    </a:cubicBezTo>
                    <a:cubicBezTo>
                      <a:pt x="2593239" y="1892991"/>
                      <a:pt x="2593356" y="1893294"/>
                      <a:pt x="2593426" y="1893597"/>
                    </a:cubicBezTo>
                    <a:cubicBezTo>
                      <a:pt x="2593659" y="1894319"/>
                      <a:pt x="2593868" y="1895064"/>
                      <a:pt x="2593938" y="1895902"/>
                    </a:cubicBezTo>
                    <a:cubicBezTo>
                      <a:pt x="2594008" y="1896391"/>
                      <a:pt x="2594008" y="1896881"/>
                      <a:pt x="2593938" y="1897439"/>
                    </a:cubicBezTo>
                    <a:cubicBezTo>
                      <a:pt x="2593868" y="1897928"/>
                      <a:pt x="2593798" y="1898418"/>
                      <a:pt x="2593635" y="1898977"/>
                    </a:cubicBezTo>
                    <a:lnTo>
                      <a:pt x="2593635" y="1899023"/>
                    </a:lnTo>
                    <a:cubicBezTo>
                      <a:pt x="2593542" y="1899279"/>
                      <a:pt x="2593449" y="1899559"/>
                      <a:pt x="2593333" y="1899885"/>
                    </a:cubicBezTo>
                    <a:cubicBezTo>
                      <a:pt x="2593169" y="1900211"/>
                      <a:pt x="2593006" y="1900490"/>
                      <a:pt x="2592867" y="1900747"/>
                    </a:cubicBezTo>
                    <a:cubicBezTo>
                      <a:pt x="2592774" y="1900886"/>
                      <a:pt x="2592680" y="1900979"/>
                      <a:pt x="2592541" y="1901073"/>
                    </a:cubicBezTo>
                    <a:cubicBezTo>
                      <a:pt x="2589839" y="1903728"/>
                      <a:pt x="2583550" y="1898022"/>
                      <a:pt x="2580989" y="1895460"/>
                    </a:cubicBezTo>
                    <a:cubicBezTo>
                      <a:pt x="2580663" y="1895110"/>
                      <a:pt x="2580360" y="1894808"/>
                      <a:pt x="2580174" y="1894598"/>
                    </a:cubicBezTo>
                    <a:cubicBezTo>
                      <a:pt x="2580127" y="1894528"/>
                      <a:pt x="2580080" y="1894505"/>
                      <a:pt x="2580034" y="1894482"/>
                    </a:cubicBezTo>
                    <a:cubicBezTo>
                      <a:pt x="2580034" y="1894435"/>
                      <a:pt x="2579941" y="1894412"/>
                      <a:pt x="2579941" y="1894388"/>
                    </a:cubicBezTo>
                    <a:cubicBezTo>
                      <a:pt x="2579917" y="1894319"/>
                      <a:pt x="2579894" y="1894295"/>
                      <a:pt x="2579894" y="1894295"/>
                    </a:cubicBezTo>
                    <a:lnTo>
                      <a:pt x="2579847" y="1894295"/>
                    </a:lnTo>
                    <a:cubicBezTo>
                      <a:pt x="2579708" y="1894225"/>
                      <a:pt x="2579079" y="1893969"/>
                      <a:pt x="2578054" y="1893643"/>
                    </a:cubicBezTo>
                    <a:cubicBezTo>
                      <a:pt x="2577751" y="1893550"/>
                      <a:pt x="2577425" y="1893387"/>
                      <a:pt x="2577006" y="1893224"/>
                    </a:cubicBezTo>
                    <a:cubicBezTo>
                      <a:pt x="2576610" y="1893108"/>
                      <a:pt x="2576168" y="1892921"/>
                      <a:pt x="2575725" y="1892781"/>
                    </a:cubicBezTo>
                    <a:cubicBezTo>
                      <a:pt x="2575399" y="1892688"/>
                      <a:pt x="2575096" y="1892548"/>
                      <a:pt x="2574747" y="1892432"/>
                    </a:cubicBezTo>
                    <a:lnTo>
                      <a:pt x="2574747" y="1892432"/>
                    </a:lnTo>
                    <a:cubicBezTo>
                      <a:pt x="2573419" y="1891943"/>
                      <a:pt x="2571882" y="1891384"/>
                      <a:pt x="2570182" y="1890755"/>
                    </a:cubicBezTo>
                    <a:cubicBezTo>
                      <a:pt x="2568459" y="1890150"/>
                      <a:pt x="2566572" y="1889497"/>
                      <a:pt x="2564616" y="1888799"/>
                    </a:cubicBezTo>
                    <a:cubicBezTo>
                      <a:pt x="2563311" y="1888356"/>
                      <a:pt x="2562030" y="1887890"/>
                      <a:pt x="2560656" y="1887401"/>
                    </a:cubicBezTo>
                    <a:cubicBezTo>
                      <a:pt x="2549151" y="1883419"/>
                      <a:pt x="2536225" y="1879110"/>
                      <a:pt x="2533547" y="1879110"/>
                    </a:cubicBezTo>
                    <a:cubicBezTo>
                      <a:pt x="2529098" y="1879110"/>
                      <a:pt x="2525302" y="1881719"/>
                      <a:pt x="2522134" y="1883000"/>
                    </a:cubicBezTo>
                    <a:cubicBezTo>
                      <a:pt x="2521715" y="1883186"/>
                      <a:pt x="2521273" y="1883349"/>
                      <a:pt x="2520854" y="1883465"/>
                    </a:cubicBezTo>
                    <a:cubicBezTo>
                      <a:pt x="2519526" y="1883885"/>
                      <a:pt x="2516615" y="1884350"/>
                      <a:pt x="2512958" y="1884164"/>
                    </a:cubicBezTo>
                    <a:cubicBezTo>
                      <a:pt x="2512353" y="1884117"/>
                      <a:pt x="2511700" y="1884094"/>
                      <a:pt x="2511025" y="1884001"/>
                    </a:cubicBezTo>
                    <a:cubicBezTo>
                      <a:pt x="2508580" y="1883791"/>
                      <a:pt x="2505925" y="1883232"/>
                      <a:pt x="2503269" y="1882231"/>
                    </a:cubicBezTo>
                    <a:cubicBezTo>
                      <a:pt x="2502804" y="1882091"/>
                      <a:pt x="2502338" y="1881905"/>
                      <a:pt x="2501872" y="1881672"/>
                    </a:cubicBezTo>
                    <a:cubicBezTo>
                      <a:pt x="2499147" y="1880531"/>
                      <a:pt x="2496446" y="1878877"/>
                      <a:pt x="2493907" y="1876548"/>
                    </a:cubicBezTo>
                    <a:cubicBezTo>
                      <a:pt x="2493464" y="1876176"/>
                      <a:pt x="2493115" y="1875780"/>
                      <a:pt x="2492742" y="1875454"/>
                    </a:cubicBezTo>
                    <a:cubicBezTo>
                      <a:pt x="2492393" y="1875104"/>
                      <a:pt x="2492090" y="1874732"/>
                      <a:pt x="2491764" y="1874382"/>
                    </a:cubicBezTo>
                    <a:cubicBezTo>
                      <a:pt x="2491764" y="1874359"/>
                      <a:pt x="2491741" y="1874359"/>
                      <a:pt x="2491741" y="1874359"/>
                    </a:cubicBezTo>
                    <a:cubicBezTo>
                      <a:pt x="2491531" y="1874103"/>
                      <a:pt x="2491345" y="1873870"/>
                      <a:pt x="2491159" y="1873614"/>
                    </a:cubicBezTo>
                    <a:cubicBezTo>
                      <a:pt x="2490600" y="1872915"/>
                      <a:pt x="2490204" y="1872240"/>
                      <a:pt x="2489924" y="1871587"/>
                    </a:cubicBezTo>
                    <a:cubicBezTo>
                      <a:pt x="2489831" y="1871401"/>
                      <a:pt x="2489738" y="1871168"/>
                      <a:pt x="2489715" y="1870959"/>
                    </a:cubicBezTo>
                    <a:cubicBezTo>
                      <a:pt x="2488061" y="1865998"/>
                      <a:pt x="2493907" y="1863622"/>
                      <a:pt x="2493907" y="1859709"/>
                    </a:cubicBezTo>
                    <a:cubicBezTo>
                      <a:pt x="2493907" y="1859244"/>
                      <a:pt x="2493814" y="1858755"/>
                      <a:pt x="2493651" y="1858196"/>
                    </a:cubicBezTo>
                    <a:cubicBezTo>
                      <a:pt x="2493511" y="1857683"/>
                      <a:pt x="2493278" y="1857124"/>
                      <a:pt x="2493022" y="1856542"/>
                    </a:cubicBezTo>
                    <a:cubicBezTo>
                      <a:pt x="2493022" y="1856495"/>
                      <a:pt x="2492975" y="1856495"/>
                      <a:pt x="2492975" y="1856495"/>
                    </a:cubicBezTo>
                    <a:cubicBezTo>
                      <a:pt x="2491671" y="1853817"/>
                      <a:pt x="2489109" y="1850719"/>
                      <a:pt x="2486361" y="1848227"/>
                    </a:cubicBezTo>
                    <a:cubicBezTo>
                      <a:pt x="2483985" y="1846061"/>
                      <a:pt x="2481517" y="1844361"/>
                      <a:pt x="2479630" y="1843756"/>
                    </a:cubicBezTo>
                    <a:cubicBezTo>
                      <a:pt x="2479630" y="1843756"/>
                      <a:pt x="2479607" y="1843739"/>
                      <a:pt x="2479584" y="1843709"/>
                    </a:cubicBezTo>
                    <a:cubicBezTo>
                      <a:pt x="2478279" y="1843313"/>
                      <a:pt x="2477324" y="1843569"/>
                      <a:pt x="2476486" y="1844221"/>
                    </a:cubicBezTo>
                    <a:cubicBezTo>
                      <a:pt x="2476300" y="1844338"/>
                      <a:pt x="2476113" y="1844524"/>
                      <a:pt x="2475950" y="1844734"/>
                    </a:cubicBezTo>
                    <a:cubicBezTo>
                      <a:pt x="2475485" y="1845200"/>
                      <a:pt x="2475065" y="1845782"/>
                      <a:pt x="2474623" y="1846457"/>
                    </a:cubicBezTo>
                    <a:lnTo>
                      <a:pt x="2474623" y="1846504"/>
                    </a:lnTo>
                    <a:cubicBezTo>
                      <a:pt x="2474506" y="1846713"/>
                      <a:pt x="2474343" y="1846923"/>
                      <a:pt x="2474227" y="1847156"/>
                    </a:cubicBezTo>
                    <a:cubicBezTo>
                      <a:pt x="2473807" y="1847785"/>
                      <a:pt x="2473342" y="1848530"/>
                      <a:pt x="2472829" y="1849299"/>
                    </a:cubicBezTo>
                    <a:lnTo>
                      <a:pt x="2472829" y="1849345"/>
                    </a:lnTo>
                    <a:cubicBezTo>
                      <a:pt x="2472131" y="1850347"/>
                      <a:pt x="2471385" y="1851418"/>
                      <a:pt x="2470454" y="1852466"/>
                    </a:cubicBezTo>
                    <a:cubicBezTo>
                      <a:pt x="2470081" y="1852885"/>
                      <a:pt x="2469685" y="1853281"/>
                      <a:pt x="2469266" y="1853701"/>
                    </a:cubicBezTo>
                    <a:cubicBezTo>
                      <a:pt x="2469266" y="1853701"/>
                      <a:pt x="2469243" y="1853701"/>
                      <a:pt x="2469219" y="1853701"/>
                    </a:cubicBezTo>
                    <a:cubicBezTo>
                      <a:pt x="2468544" y="1854306"/>
                      <a:pt x="2467775" y="1854935"/>
                      <a:pt x="2466914" y="1855517"/>
                    </a:cubicBezTo>
                    <a:cubicBezTo>
                      <a:pt x="2465610" y="1856379"/>
                      <a:pt x="2464561" y="1856915"/>
                      <a:pt x="2463723" y="1857148"/>
                    </a:cubicBezTo>
                    <a:cubicBezTo>
                      <a:pt x="2462488" y="1857474"/>
                      <a:pt x="2461650" y="1857101"/>
                      <a:pt x="2460858" y="1856216"/>
                    </a:cubicBezTo>
                    <a:cubicBezTo>
                      <a:pt x="2460229" y="1855610"/>
                      <a:pt x="2459647" y="1854632"/>
                      <a:pt x="2458995" y="1853421"/>
                    </a:cubicBezTo>
                    <a:cubicBezTo>
                      <a:pt x="2457644" y="1850999"/>
                      <a:pt x="2455921" y="1847599"/>
                      <a:pt x="2452660" y="1843756"/>
                    </a:cubicBezTo>
                    <a:cubicBezTo>
                      <a:pt x="2451705" y="1842614"/>
                      <a:pt x="2450937" y="1841730"/>
                      <a:pt x="2450284" y="1841124"/>
                    </a:cubicBezTo>
                    <a:cubicBezTo>
                      <a:pt x="2449865" y="1840681"/>
                      <a:pt x="2449493" y="1840379"/>
                      <a:pt x="2449143" y="1840169"/>
                    </a:cubicBezTo>
                    <a:cubicBezTo>
                      <a:pt x="2448794" y="1839913"/>
                      <a:pt x="2448491" y="1839773"/>
                      <a:pt x="2448212" y="1839703"/>
                    </a:cubicBezTo>
                    <a:cubicBezTo>
                      <a:pt x="2447932" y="1839633"/>
                      <a:pt x="2447723" y="1839633"/>
                      <a:pt x="2447513" y="1839703"/>
                    </a:cubicBezTo>
                    <a:cubicBezTo>
                      <a:pt x="2447280" y="1839703"/>
                      <a:pt x="2447070" y="1839866"/>
                      <a:pt x="2446884" y="1840076"/>
                    </a:cubicBezTo>
                    <a:cubicBezTo>
                      <a:pt x="2446675" y="1840285"/>
                      <a:pt x="2446488" y="1840565"/>
                      <a:pt x="2446279" y="1840914"/>
                    </a:cubicBezTo>
                    <a:cubicBezTo>
                      <a:pt x="2446046" y="1841217"/>
                      <a:pt x="2445836" y="1841590"/>
                      <a:pt x="2445650" y="1842009"/>
                    </a:cubicBezTo>
                    <a:lnTo>
                      <a:pt x="2445650" y="1842055"/>
                    </a:lnTo>
                    <a:cubicBezTo>
                      <a:pt x="2445184" y="1842917"/>
                      <a:pt x="2444695" y="1843942"/>
                      <a:pt x="2444020" y="1845013"/>
                    </a:cubicBezTo>
                    <a:cubicBezTo>
                      <a:pt x="2443856" y="1845270"/>
                      <a:pt x="2443717" y="1845503"/>
                      <a:pt x="2443530" y="1845759"/>
                    </a:cubicBezTo>
                    <a:cubicBezTo>
                      <a:pt x="2443158" y="1846248"/>
                      <a:pt x="2442785" y="1846737"/>
                      <a:pt x="2442342" y="1847203"/>
                    </a:cubicBezTo>
                    <a:cubicBezTo>
                      <a:pt x="2442133" y="1847459"/>
                      <a:pt x="2441923" y="1847692"/>
                      <a:pt x="2441667" y="1847948"/>
                    </a:cubicBezTo>
                    <a:cubicBezTo>
                      <a:pt x="2440782" y="1848833"/>
                      <a:pt x="2439688" y="1849718"/>
                      <a:pt x="2438360" y="1850486"/>
                    </a:cubicBezTo>
                    <a:lnTo>
                      <a:pt x="2438337" y="1850486"/>
                    </a:lnTo>
                    <a:cubicBezTo>
                      <a:pt x="2437708" y="1850859"/>
                      <a:pt x="2437125" y="1851232"/>
                      <a:pt x="2436613" y="1851651"/>
                    </a:cubicBezTo>
                    <a:lnTo>
                      <a:pt x="2436567" y="1851651"/>
                    </a:lnTo>
                    <a:cubicBezTo>
                      <a:pt x="2435775" y="1852303"/>
                      <a:pt x="2435053" y="1852979"/>
                      <a:pt x="2434401" y="1853724"/>
                    </a:cubicBezTo>
                    <a:lnTo>
                      <a:pt x="2434401" y="1853724"/>
                    </a:lnTo>
                    <a:cubicBezTo>
                      <a:pt x="2433795" y="1854469"/>
                      <a:pt x="2433236" y="1855261"/>
                      <a:pt x="2432747" y="1856076"/>
                    </a:cubicBezTo>
                    <a:lnTo>
                      <a:pt x="2432747" y="1856076"/>
                    </a:lnTo>
                    <a:cubicBezTo>
                      <a:pt x="2432211" y="1856938"/>
                      <a:pt x="2431816" y="1857776"/>
                      <a:pt x="2431466" y="1858661"/>
                    </a:cubicBezTo>
                    <a:cubicBezTo>
                      <a:pt x="2431373" y="1858941"/>
                      <a:pt x="2431257" y="1859244"/>
                      <a:pt x="2431140" y="1859593"/>
                    </a:cubicBezTo>
                    <a:cubicBezTo>
                      <a:pt x="2428974" y="1865648"/>
                      <a:pt x="2429230" y="1872682"/>
                      <a:pt x="2428229" y="1877410"/>
                    </a:cubicBezTo>
                    <a:cubicBezTo>
                      <a:pt x="2427763" y="1879390"/>
                      <a:pt x="2426994" y="1880764"/>
                      <a:pt x="2426063" y="1881672"/>
                    </a:cubicBezTo>
                    <a:cubicBezTo>
                      <a:pt x="2425946" y="1881812"/>
                      <a:pt x="2425830" y="1881928"/>
                      <a:pt x="2425667" y="1882045"/>
                    </a:cubicBezTo>
                    <a:lnTo>
                      <a:pt x="2425644" y="1882045"/>
                    </a:lnTo>
                    <a:cubicBezTo>
                      <a:pt x="2425480" y="1882184"/>
                      <a:pt x="2425294" y="1882301"/>
                      <a:pt x="2425131" y="1882417"/>
                    </a:cubicBezTo>
                    <a:cubicBezTo>
                      <a:pt x="2424828" y="1882650"/>
                      <a:pt x="2424502" y="1882790"/>
                      <a:pt x="2424153" y="1882953"/>
                    </a:cubicBezTo>
                    <a:cubicBezTo>
                      <a:pt x="2423990" y="1883000"/>
                      <a:pt x="2423804" y="1883069"/>
                      <a:pt x="2423664" y="1883139"/>
                    </a:cubicBezTo>
                    <a:cubicBezTo>
                      <a:pt x="2421614" y="1883791"/>
                      <a:pt x="2419774" y="1883279"/>
                      <a:pt x="2419774" y="1883279"/>
                    </a:cubicBezTo>
                    <a:lnTo>
                      <a:pt x="2399558" y="1874056"/>
                    </a:lnTo>
                    <a:lnTo>
                      <a:pt x="2399558" y="1874056"/>
                    </a:lnTo>
                    <a:cubicBezTo>
                      <a:pt x="2399558" y="1874056"/>
                      <a:pt x="2399558" y="1874010"/>
                      <a:pt x="2399535" y="1874010"/>
                    </a:cubicBezTo>
                    <a:cubicBezTo>
                      <a:pt x="2399442" y="1873940"/>
                      <a:pt x="2399209" y="1873684"/>
                      <a:pt x="2398907" y="1873334"/>
                    </a:cubicBezTo>
                    <a:cubicBezTo>
                      <a:pt x="2398790" y="1873241"/>
                      <a:pt x="2398650" y="1873125"/>
                      <a:pt x="2398534" y="1872962"/>
                    </a:cubicBezTo>
                    <a:cubicBezTo>
                      <a:pt x="2398301" y="1872682"/>
                      <a:pt x="2397975" y="1872379"/>
                      <a:pt x="2397649" y="1872007"/>
                    </a:cubicBezTo>
                    <a:cubicBezTo>
                      <a:pt x="2396810" y="1871122"/>
                      <a:pt x="2395716" y="1870004"/>
                      <a:pt x="2394528" y="1868699"/>
                    </a:cubicBezTo>
                    <a:cubicBezTo>
                      <a:pt x="2393713" y="1867884"/>
                      <a:pt x="2392851" y="1866953"/>
                      <a:pt x="2391920" y="1865998"/>
                    </a:cubicBezTo>
                    <a:cubicBezTo>
                      <a:pt x="2390569" y="1864531"/>
                      <a:pt x="2389078" y="1863017"/>
                      <a:pt x="2387611" y="1861480"/>
                    </a:cubicBezTo>
                    <a:cubicBezTo>
                      <a:pt x="2384536" y="1858335"/>
                      <a:pt x="2381485" y="1855145"/>
                      <a:pt x="2379087" y="1852699"/>
                    </a:cubicBezTo>
                    <a:cubicBezTo>
                      <a:pt x="2378830" y="1852466"/>
                      <a:pt x="2378574" y="1852210"/>
                      <a:pt x="2378365" y="1852000"/>
                    </a:cubicBezTo>
                    <a:cubicBezTo>
                      <a:pt x="2378155" y="1851744"/>
                      <a:pt x="2377922" y="1851535"/>
                      <a:pt x="2377736" y="1851348"/>
                    </a:cubicBezTo>
                    <a:lnTo>
                      <a:pt x="2377712" y="1851348"/>
                    </a:lnTo>
                    <a:cubicBezTo>
                      <a:pt x="2370982" y="1844641"/>
                      <a:pt x="2357520" y="1851348"/>
                      <a:pt x="2354143" y="1851348"/>
                    </a:cubicBezTo>
                    <a:cubicBezTo>
                      <a:pt x="2351837" y="1851348"/>
                      <a:pt x="2347063" y="1850137"/>
                      <a:pt x="2341054" y="1847459"/>
                    </a:cubicBezTo>
                    <a:cubicBezTo>
                      <a:pt x="2339400" y="1846713"/>
                      <a:pt x="2337677" y="1845875"/>
                      <a:pt x="2335883" y="1844920"/>
                    </a:cubicBezTo>
                    <a:cubicBezTo>
                      <a:pt x="2334672" y="1844268"/>
                      <a:pt x="2333438" y="1843593"/>
                      <a:pt x="2332180" y="1842847"/>
                    </a:cubicBezTo>
                    <a:cubicBezTo>
                      <a:pt x="2331249" y="1842335"/>
                      <a:pt x="2330480" y="1841706"/>
                      <a:pt x="2329828" y="1841054"/>
                    </a:cubicBezTo>
                    <a:cubicBezTo>
                      <a:pt x="2329222" y="1840402"/>
                      <a:pt x="2328733" y="1839703"/>
                      <a:pt x="2328361" y="1838958"/>
                    </a:cubicBezTo>
                    <a:cubicBezTo>
                      <a:pt x="2328174" y="1838562"/>
                      <a:pt x="2328011" y="1838166"/>
                      <a:pt x="2327895" y="1837747"/>
                    </a:cubicBezTo>
                    <a:cubicBezTo>
                      <a:pt x="2327662" y="1837141"/>
                      <a:pt x="2327522" y="1836489"/>
                      <a:pt x="2327429" y="1835837"/>
                    </a:cubicBezTo>
                    <a:cubicBezTo>
                      <a:pt x="2326987" y="1832879"/>
                      <a:pt x="2327639" y="1829502"/>
                      <a:pt x="2328570" y="1826102"/>
                    </a:cubicBezTo>
                    <a:cubicBezTo>
                      <a:pt x="2328547" y="1826078"/>
                      <a:pt x="2328547" y="1826055"/>
                      <a:pt x="2328570" y="1826055"/>
                    </a:cubicBezTo>
                    <a:cubicBezTo>
                      <a:pt x="2329129" y="1824029"/>
                      <a:pt x="2329781" y="1822073"/>
                      <a:pt x="2330387" y="1820140"/>
                    </a:cubicBezTo>
                    <a:cubicBezTo>
                      <a:pt x="2330573" y="1819487"/>
                      <a:pt x="2330783" y="1818882"/>
                      <a:pt x="2330969" y="1818253"/>
                    </a:cubicBezTo>
                    <a:cubicBezTo>
                      <a:pt x="2331109" y="1817834"/>
                      <a:pt x="2331225" y="1817391"/>
                      <a:pt x="2331342" y="1816995"/>
                    </a:cubicBezTo>
                    <a:cubicBezTo>
                      <a:pt x="2331714" y="1815784"/>
                      <a:pt x="2331994" y="1814620"/>
                      <a:pt x="2332180" y="1813525"/>
                    </a:cubicBezTo>
                    <a:cubicBezTo>
                      <a:pt x="2333811" y="1804442"/>
                      <a:pt x="2337304" y="1791516"/>
                      <a:pt x="2336442" y="1788139"/>
                    </a:cubicBezTo>
                    <a:cubicBezTo>
                      <a:pt x="2336372" y="1787859"/>
                      <a:pt x="2336256" y="1787720"/>
                      <a:pt x="2336093" y="1787650"/>
                    </a:cubicBezTo>
                    <a:cubicBezTo>
                      <a:pt x="2335790" y="1787533"/>
                      <a:pt x="2335301" y="1787813"/>
                      <a:pt x="2334672" y="1788418"/>
                    </a:cubicBezTo>
                    <a:cubicBezTo>
                      <a:pt x="2332856" y="1790235"/>
                      <a:pt x="2329968" y="1794916"/>
                      <a:pt x="2326940" y="1800040"/>
                    </a:cubicBezTo>
                    <a:cubicBezTo>
                      <a:pt x="2326125" y="1801414"/>
                      <a:pt x="2325286" y="1802812"/>
                      <a:pt x="2324448" y="1804232"/>
                    </a:cubicBezTo>
                    <a:cubicBezTo>
                      <a:pt x="2323633" y="1805630"/>
                      <a:pt x="2322818" y="1807027"/>
                      <a:pt x="2322049" y="1808355"/>
                    </a:cubicBezTo>
                    <a:cubicBezTo>
                      <a:pt x="2321770" y="1808821"/>
                      <a:pt x="2321490" y="1809310"/>
                      <a:pt x="2321234" y="1809822"/>
                    </a:cubicBezTo>
                    <a:cubicBezTo>
                      <a:pt x="2320721" y="1810847"/>
                      <a:pt x="2320163" y="1811918"/>
                      <a:pt x="2319650" y="1813106"/>
                    </a:cubicBezTo>
                    <a:cubicBezTo>
                      <a:pt x="2318835" y="1814829"/>
                      <a:pt x="2318066" y="1816693"/>
                      <a:pt x="2317321" y="1818579"/>
                    </a:cubicBezTo>
                    <a:cubicBezTo>
                      <a:pt x="2316832" y="1819837"/>
                      <a:pt x="2316343" y="1821141"/>
                      <a:pt x="2315877" y="1822399"/>
                    </a:cubicBezTo>
                    <a:cubicBezTo>
                      <a:pt x="2315248" y="1824099"/>
                      <a:pt x="2314643" y="1825776"/>
                      <a:pt x="2314107" y="1827406"/>
                    </a:cubicBezTo>
                    <a:cubicBezTo>
                      <a:pt x="2313804" y="1828338"/>
                      <a:pt x="2313502" y="1829223"/>
                      <a:pt x="2313222" y="1830084"/>
                    </a:cubicBezTo>
                    <a:cubicBezTo>
                      <a:pt x="2313082" y="1830457"/>
                      <a:pt x="2312966" y="1830876"/>
                      <a:pt x="2312850" y="1831226"/>
                    </a:cubicBezTo>
                    <a:cubicBezTo>
                      <a:pt x="2312617" y="1831948"/>
                      <a:pt x="2312384" y="1832646"/>
                      <a:pt x="2312174" y="1833345"/>
                    </a:cubicBezTo>
                    <a:cubicBezTo>
                      <a:pt x="2311895" y="1834207"/>
                      <a:pt x="2311638" y="1834999"/>
                      <a:pt x="2311429" y="1835721"/>
                    </a:cubicBezTo>
                    <a:cubicBezTo>
                      <a:pt x="2311266" y="1836210"/>
                      <a:pt x="2311149" y="1836652"/>
                      <a:pt x="2311010" y="1837048"/>
                    </a:cubicBezTo>
                    <a:cubicBezTo>
                      <a:pt x="2310940" y="1837444"/>
                      <a:pt x="2310800" y="1837817"/>
                      <a:pt x="2310707" y="1838119"/>
                    </a:cubicBezTo>
                    <a:cubicBezTo>
                      <a:pt x="2310683" y="1838282"/>
                      <a:pt x="2310614" y="1838422"/>
                      <a:pt x="2310590" y="1838562"/>
                    </a:cubicBezTo>
                    <a:cubicBezTo>
                      <a:pt x="2310404" y="1839144"/>
                      <a:pt x="2310311" y="1839494"/>
                      <a:pt x="2310311" y="1839494"/>
                    </a:cubicBezTo>
                    <a:cubicBezTo>
                      <a:pt x="2309659" y="1839144"/>
                      <a:pt x="2301670" y="1835278"/>
                      <a:pt x="2296872" y="1834509"/>
                    </a:cubicBezTo>
                    <a:cubicBezTo>
                      <a:pt x="2291749" y="1833648"/>
                      <a:pt x="2294311" y="1813409"/>
                      <a:pt x="2294311" y="1813409"/>
                    </a:cubicBezTo>
                    <a:cubicBezTo>
                      <a:pt x="2294311" y="1813409"/>
                      <a:pt x="2293099" y="1785973"/>
                      <a:pt x="2292075" y="1762077"/>
                    </a:cubicBezTo>
                    <a:cubicBezTo>
                      <a:pt x="2291399" y="1746613"/>
                      <a:pt x="2290933" y="1732592"/>
                      <a:pt x="2290933" y="1728307"/>
                    </a:cubicBezTo>
                    <a:cubicBezTo>
                      <a:pt x="2290933" y="1717360"/>
                      <a:pt x="2281641" y="1704714"/>
                      <a:pt x="2281641" y="1700545"/>
                    </a:cubicBezTo>
                    <a:cubicBezTo>
                      <a:pt x="2281641" y="1696376"/>
                      <a:pt x="2290933" y="1682867"/>
                      <a:pt x="2294311" y="1669406"/>
                    </a:cubicBezTo>
                    <a:cubicBezTo>
                      <a:pt x="2297664" y="1655921"/>
                      <a:pt x="2295102" y="1639874"/>
                      <a:pt x="2301857" y="1614604"/>
                    </a:cubicBezTo>
                    <a:cubicBezTo>
                      <a:pt x="2307260" y="1594458"/>
                      <a:pt x="2323353" y="1552187"/>
                      <a:pt x="2329618" y="1536047"/>
                    </a:cubicBezTo>
                    <a:cubicBezTo>
                      <a:pt x="2329781" y="1535697"/>
                      <a:pt x="2329828" y="1535418"/>
                      <a:pt x="2329968" y="1535138"/>
                    </a:cubicBezTo>
                    <a:cubicBezTo>
                      <a:pt x="2330107" y="1534742"/>
                      <a:pt x="2330294" y="1534276"/>
                      <a:pt x="2330503" y="1533927"/>
                    </a:cubicBezTo>
                    <a:cubicBezTo>
                      <a:pt x="2330643" y="1533601"/>
                      <a:pt x="2330760" y="1533252"/>
                      <a:pt x="2330923" y="1532926"/>
                    </a:cubicBezTo>
                    <a:cubicBezTo>
                      <a:pt x="2331505" y="1531249"/>
                      <a:pt x="2331901" y="1530177"/>
                      <a:pt x="2332110" y="1529665"/>
                    </a:cubicBezTo>
                    <a:cubicBezTo>
                      <a:pt x="2332180" y="1529549"/>
                      <a:pt x="2332180" y="1529479"/>
                      <a:pt x="2332180" y="1529479"/>
                    </a:cubicBezTo>
                    <a:lnTo>
                      <a:pt x="2197610" y="1519790"/>
                    </a:lnTo>
                    <a:lnTo>
                      <a:pt x="1725659" y="1485693"/>
                    </a:lnTo>
                    <a:lnTo>
                      <a:pt x="1692820" y="1485693"/>
                    </a:lnTo>
                    <a:lnTo>
                      <a:pt x="1669250" y="1474770"/>
                    </a:lnTo>
                    <a:cubicBezTo>
                      <a:pt x="1669250" y="1474770"/>
                      <a:pt x="1660819" y="1457116"/>
                      <a:pt x="1658257" y="1451969"/>
                    </a:cubicBezTo>
                    <a:cubicBezTo>
                      <a:pt x="1655742" y="1447008"/>
                      <a:pt x="1638041" y="1450362"/>
                      <a:pt x="1634687" y="1445238"/>
                    </a:cubicBezTo>
                    <a:cubicBezTo>
                      <a:pt x="1631310" y="1440231"/>
                      <a:pt x="1626303" y="1430146"/>
                      <a:pt x="1622949" y="1424370"/>
                    </a:cubicBezTo>
                    <a:cubicBezTo>
                      <a:pt x="1619572" y="1418618"/>
                      <a:pt x="1611071" y="1420038"/>
                      <a:pt x="1609464" y="1415800"/>
                    </a:cubicBezTo>
                    <a:cubicBezTo>
                      <a:pt x="1607718" y="1411537"/>
                      <a:pt x="1600172" y="1387129"/>
                      <a:pt x="1600172" y="1382960"/>
                    </a:cubicBezTo>
                    <a:cubicBezTo>
                      <a:pt x="1600172" y="1378792"/>
                      <a:pt x="1599333" y="1360998"/>
                      <a:pt x="1592602" y="1352637"/>
                    </a:cubicBezTo>
                    <a:cubicBezTo>
                      <a:pt x="1585871" y="1344159"/>
                      <a:pt x="1585010" y="1339967"/>
                      <a:pt x="1580748" y="1324805"/>
                    </a:cubicBezTo>
                    <a:cubicBezTo>
                      <a:pt x="1576579" y="1309666"/>
                      <a:pt x="1580748" y="1292804"/>
                      <a:pt x="1580748" y="1292804"/>
                    </a:cubicBezTo>
                    <a:cubicBezTo>
                      <a:pt x="1580748" y="1292804"/>
                      <a:pt x="1567286" y="1278132"/>
                      <a:pt x="1553475" y="1273334"/>
                    </a:cubicBezTo>
                    <a:lnTo>
                      <a:pt x="1553428" y="1273334"/>
                    </a:lnTo>
                    <a:cubicBezTo>
                      <a:pt x="1550750" y="1272309"/>
                      <a:pt x="1548071" y="1271750"/>
                      <a:pt x="1545440" y="1271750"/>
                    </a:cubicBezTo>
                    <a:cubicBezTo>
                      <a:pt x="1529393" y="1271750"/>
                      <a:pt x="1547047" y="1285258"/>
                      <a:pt x="1545440" y="1293596"/>
                    </a:cubicBezTo>
                    <a:cubicBezTo>
                      <a:pt x="1543670" y="1302097"/>
                      <a:pt x="1529393" y="1313835"/>
                      <a:pt x="1529393" y="1316397"/>
                    </a:cubicBezTo>
                    <a:cubicBezTo>
                      <a:pt x="1529393" y="1318959"/>
                      <a:pt x="1532770" y="1340759"/>
                      <a:pt x="1536939" y="1348398"/>
                    </a:cubicBezTo>
                    <a:cubicBezTo>
                      <a:pt x="1541201" y="1355990"/>
                      <a:pt x="1533562" y="1371106"/>
                      <a:pt x="1531070" y="1377837"/>
                    </a:cubicBezTo>
                    <a:cubicBezTo>
                      <a:pt x="1528601" y="1384614"/>
                      <a:pt x="1526039" y="1388830"/>
                      <a:pt x="1526831" y="1400638"/>
                    </a:cubicBezTo>
                    <a:cubicBezTo>
                      <a:pt x="1527693" y="1412399"/>
                      <a:pt x="1526831" y="1420038"/>
                      <a:pt x="1526831" y="1420038"/>
                    </a:cubicBezTo>
                    <a:lnTo>
                      <a:pt x="1411684" y="1421645"/>
                    </a:lnTo>
                    <a:lnTo>
                      <a:pt x="1219704" y="1424370"/>
                    </a:lnTo>
                    <a:cubicBezTo>
                      <a:pt x="1221078" y="1425162"/>
                      <a:pt x="1221940" y="1426443"/>
                      <a:pt x="1221940" y="1428400"/>
                    </a:cubicBezTo>
                    <a:lnTo>
                      <a:pt x="1221940" y="1458723"/>
                    </a:lnTo>
                    <a:lnTo>
                      <a:pt x="1206708" y="1473955"/>
                    </a:lnTo>
                    <a:cubicBezTo>
                      <a:pt x="1206708" y="1473955"/>
                      <a:pt x="1210970" y="1488255"/>
                      <a:pt x="1213462" y="1491609"/>
                    </a:cubicBezTo>
                    <a:cubicBezTo>
                      <a:pt x="1216001" y="1494986"/>
                      <a:pt x="1219401" y="1510148"/>
                      <a:pt x="1216839" y="1516879"/>
                    </a:cubicBezTo>
                    <a:cubicBezTo>
                      <a:pt x="1214347" y="1523610"/>
                      <a:pt x="1212647" y="1526800"/>
                      <a:pt x="1212647" y="1530690"/>
                    </a:cubicBezTo>
                    <a:cubicBezTo>
                      <a:pt x="1212647" y="1532856"/>
                      <a:pt x="1216443" y="1537374"/>
                      <a:pt x="1219238" y="1541543"/>
                    </a:cubicBezTo>
                    <a:cubicBezTo>
                      <a:pt x="1221404" y="1544780"/>
                      <a:pt x="1223011" y="1547901"/>
                      <a:pt x="1221940" y="1549695"/>
                    </a:cubicBezTo>
                    <a:cubicBezTo>
                      <a:pt x="1219401" y="1553957"/>
                      <a:pt x="1210085" y="1563179"/>
                      <a:pt x="1213462" y="1573287"/>
                    </a:cubicBezTo>
                    <a:cubicBezTo>
                      <a:pt x="1216839" y="1583395"/>
                      <a:pt x="1221823" y="1590126"/>
                      <a:pt x="1222266" y="1599419"/>
                    </a:cubicBezTo>
                    <a:cubicBezTo>
                      <a:pt x="1222778" y="1608735"/>
                      <a:pt x="1226877" y="1612927"/>
                      <a:pt x="1222266" y="1623035"/>
                    </a:cubicBezTo>
                    <a:cubicBezTo>
                      <a:pt x="1217701" y="1633120"/>
                      <a:pt x="1215209" y="1646628"/>
                      <a:pt x="1220216" y="1650005"/>
                    </a:cubicBezTo>
                    <a:cubicBezTo>
                      <a:pt x="1225340" y="1653359"/>
                      <a:pt x="1233678" y="1655036"/>
                      <a:pt x="1243786" y="1655036"/>
                    </a:cubicBezTo>
                    <a:lnTo>
                      <a:pt x="1331380" y="1655036"/>
                    </a:lnTo>
                    <a:cubicBezTo>
                      <a:pt x="1331380" y="1655036"/>
                      <a:pt x="1318780" y="1655921"/>
                      <a:pt x="1331380" y="1662652"/>
                    </a:cubicBezTo>
                    <a:cubicBezTo>
                      <a:pt x="1344050" y="1669406"/>
                      <a:pt x="1365081" y="1670198"/>
                      <a:pt x="1365081" y="1670198"/>
                    </a:cubicBezTo>
                    <a:cubicBezTo>
                      <a:pt x="1365081" y="1670198"/>
                      <a:pt x="1367643" y="1676137"/>
                      <a:pt x="1365081" y="1685360"/>
                    </a:cubicBezTo>
                    <a:cubicBezTo>
                      <a:pt x="1362589" y="1694606"/>
                      <a:pt x="1357558" y="1701337"/>
                      <a:pt x="1355858" y="1704714"/>
                    </a:cubicBezTo>
                    <a:cubicBezTo>
                      <a:pt x="1354181" y="1708067"/>
                      <a:pt x="1351619" y="1710629"/>
                      <a:pt x="1351619" y="1718175"/>
                    </a:cubicBezTo>
                    <a:cubicBezTo>
                      <a:pt x="1351619" y="1725721"/>
                      <a:pt x="1350827" y="1720737"/>
                      <a:pt x="1362589" y="1741768"/>
                    </a:cubicBezTo>
                    <a:cubicBezTo>
                      <a:pt x="1374397" y="1762869"/>
                      <a:pt x="1380313" y="1769600"/>
                      <a:pt x="1380313" y="1778031"/>
                    </a:cubicBezTo>
                    <a:cubicBezTo>
                      <a:pt x="1380313" y="1786462"/>
                      <a:pt x="1378566" y="1799039"/>
                      <a:pt x="1371020" y="1810055"/>
                    </a:cubicBezTo>
                    <a:cubicBezTo>
                      <a:pt x="1363474" y="1821048"/>
                      <a:pt x="1364289" y="1816786"/>
                      <a:pt x="1363474" y="1826009"/>
                    </a:cubicBezTo>
                    <a:cubicBezTo>
                      <a:pt x="1362589" y="1835325"/>
                      <a:pt x="1348242" y="1858918"/>
                      <a:pt x="1345750" y="1861456"/>
                    </a:cubicBezTo>
                    <a:cubicBezTo>
                      <a:pt x="1343258" y="1863948"/>
                      <a:pt x="1335642" y="1876548"/>
                      <a:pt x="1335642" y="1880810"/>
                    </a:cubicBezTo>
                    <a:cubicBezTo>
                      <a:pt x="1335642" y="1885072"/>
                      <a:pt x="1335642" y="1897649"/>
                      <a:pt x="1330588" y="1903518"/>
                    </a:cubicBezTo>
                    <a:cubicBezTo>
                      <a:pt x="1325674" y="1909341"/>
                      <a:pt x="1307717" y="1919775"/>
                      <a:pt x="1307717" y="1920660"/>
                    </a:cubicBezTo>
                    <a:cubicBezTo>
                      <a:pt x="1303269" y="1918005"/>
                      <a:pt x="1298029" y="1915163"/>
                      <a:pt x="1294326" y="1914092"/>
                    </a:cubicBezTo>
                    <a:cubicBezTo>
                      <a:pt x="1287176" y="1912019"/>
                      <a:pt x="1272899" y="1911530"/>
                      <a:pt x="1267845" y="1910133"/>
                    </a:cubicBezTo>
                    <a:cubicBezTo>
                      <a:pt x="1262767" y="1908712"/>
                      <a:pt x="1243786" y="1904380"/>
                      <a:pt x="1227413" y="1904380"/>
                    </a:cubicBezTo>
                    <a:cubicBezTo>
                      <a:pt x="1211040" y="1904380"/>
                      <a:pt x="1215209" y="1907757"/>
                      <a:pt x="1206312" y="1909853"/>
                    </a:cubicBezTo>
                    <a:cubicBezTo>
                      <a:pt x="1197509" y="1912019"/>
                      <a:pt x="1184909" y="1901026"/>
                      <a:pt x="1179761" y="1893410"/>
                    </a:cubicBezTo>
                    <a:cubicBezTo>
                      <a:pt x="1174777" y="1885864"/>
                      <a:pt x="1165461" y="1879529"/>
                      <a:pt x="1159546" y="1872775"/>
                    </a:cubicBezTo>
                    <a:cubicBezTo>
                      <a:pt x="1159359" y="1872519"/>
                      <a:pt x="1159080" y="1872263"/>
                      <a:pt x="1158800" y="1872053"/>
                    </a:cubicBezTo>
                    <a:cubicBezTo>
                      <a:pt x="1158544" y="1871774"/>
                      <a:pt x="1158265" y="1871587"/>
                      <a:pt x="1157985" y="1871308"/>
                    </a:cubicBezTo>
                    <a:cubicBezTo>
                      <a:pt x="1157706" y="1871075"/>
                      <a:pt x="1157473" y="1870912"/>
                      <a:pt x="1157123" y="1870772"/>
                    </a:cubicBezTo>
                    <a:cubicBezTo>
                      <a:pt x="1155819" y="1869817"/>
                      <a:pt x="1154282" y="1869142"/>
                      <a:pt x="1152675" y="1868606"/>
                    </a:cubicBezTo>
                    <a:cubicBezTo>
                      <a:pt x="1151883" y="1868280"/>
                      <a:pt x="1150928" y="1868001"/>
                      <a:pt x="1150043" y="1867814"/>
                    </a:cubicBezTo>
                    <a:cubicBezTo>
                      <a:pt x="1149158" y="1867535"/>
                      <a:pt x="1148343" y="1867325"/>
                      <a:pt x="1147481" y="1867186"/>
                    </a:cubicBezTo>
                    <a:cubicBezTo>
                      <a:pt x="1146922" y="1867069"/>
                      <a:pt x="1146340" y="1866906"/>
                      <a:pt x="1145735" y="1866860"/>
                    </a:cubicBezTo>
                    <a:cubicBezTo>
                      <a:pt x="1145059" y="1866720"/>
                      <a:pt x="1144360" y="1866580"/>
                      <a:pt x="1143778" y="1866510"/>
                    </a:cubicBezTo>
                    <a:cubicBezTo>
                      <a:pt x="1142986" y="1866394"/>
                      <a:pt x="1142148" y="1866231"/>
                      <a:pt x="1141403" y="1866184"/>
                    </a:cubicBezTo>
                    <a:cubicBezTo>
                      <a:pt x="1140424" y="1866044"/>
                      <a:pt x="1139446" y="1865928"/>
                      <a:pt x="1138584" y="1865835"/>
                    </a:cubicBezTo>
                    <a:cubicBezTo>
                      <a:pt x="1135976" y="1865648"/>
                      <a:pt x="1133810" y="1865439"/>
                      <a:pt x="1132599" y="1865252"/>
                    </a:cubicBezTo>
                    <a:cubicBezTo>
                      <a:pt x="1128407" y="1864344"/>
                      <a:pt x="1106491" y="1860594"/>
                      <a:pt x="1089256" y="1848786"/>
                    </a:cubicBezTo>
                    <a:cubicBezTo>
                      <a:pt x="1071928" y="1837002"/>
                      <a:pt x="1070717" y="1830247"/>
                      <a:pt x="1069017" y="1824821"/>
                    </a:cubicBezTo>
                    <a:cubicBezTo>
                      <a:pt x="1067363" y="1819278"/>
                      <a:pt x="1055951" y="1813805"/>
                      <a:pt x="1055951" y="1813805"/>
                    </a:cubicBezTo>
                    <a:cubicBezTo>
                      <a:pt x="1055951" y="1813805"/>
                      <a:pt x="1041604" y="1819744"/>
                      <a:pt x="1039997" y="1819744"/>
                    </a:cubicBezTo>
                    <a:cubicBezTo>
                      <a:pt x="1038227" y="1819744"/>
                      <a:pt x="1024346" y="1811755"/>
                      <a:pt x="1013843" y="1804582"/>
                    </a:cubicBezTo>
                    <a:cubicBezTo>
                      <a:pt x="1003315" y="1797432"/>
                      <a:pt x="991950" y="1797432"/>
                      <a:pt x="986081" y="1797432"/>
                    </a:cubicBezTo>
                    <a:cubicBezTo>
                      <a:pt x="980212" y="1797432"/>
                      <a:pt x="970453" y="1799039"/>
                      <a:pt x="965842" y="1799551"/>
                    </a:cubicBezTo>
                    <a:cubicBezTo>
                      <a:pt x="961207" y="1799947"/>
                      <a:pt x="949003" y="1796989"/>
                      <a:pt x="936356" y="1791097"/>
                    </a:cubicBezTo>
                    <a:cubicBezTo>
                      <a:pt x="923686" y="1785181"/>
                      <a:pt x="890847" y="1768342"/>
                      <a:pt x="872308" y="1740161"/>
                    </a:cubicBezTo>
                    <a:cubicBezTo>
                      <a:pt x="853769" y="1711934"/>
                      <a:pt x="855470" y="1709372"/>
                      <a:pt x="847039" y="1694210"/>
                    </a:cubicBezTo>
                    <a:cubicBezTo>
                      <a:pt x="838608" y="1679025"/>
                      <a:pt x="848343" y="1660090"/>
                      <a:pt x="849996" y="1655921"/>
                    </a:cubicBezTo>
                    <a:cubicBezTo>
                      <a:pt x="851697" y="1651659"/>
                      <a:pt x="849531" y="1644928"/>
                      <a:pt x="848343" y="1638197"/>
                    </a:cubicBezTo>
                    <a:cubicBezTo>
                      <a:pt x="848180" y="1637522"/>
                      <a:pt x="847994" y="1636893"/>
                      <a:pt x="847784" y="1636147"/>
                    </a:cubicBezTo>
                    <a:cubicBezTo>
                      <a:pt x="847784" y="1636147"/>
                      <a:pt x="847761" y="1636108"/>
                      <a:pt x="847714" y="1636031"/>
                    </a:cubicBezTo>
                    <a:cubicBezTo>
                      <a:pt x="847644" y="1635682"/>
                      <a:pt x="847504" y="1635286"/>
                      <a:pt x="847318" y="1634890"/>
                    </a:cubicBezTo>
                    <a:cubicBezTo>
                      <a:pt x="847039" y="1634214"/>
                      <a:pt x="846759" y="1633539"/>
                      <a:pt x="846456" y="1632794"/>
                    </a:cubicBezTo>
                    <a:cubicBezTo>
                      <a:pt x="846223" y="1632258"/>
                      <a:pt x="845967" y="1631653"/>
                      <a:pt x="845711" y="1631117"/>
                    </a:cubicBezTo>
                    <a:cubicBezTo>
                      <a:pt x="844873" y="1629417"/>
                      <a:pt x="844011" y="1627693"/>
                      <a:pt x="842986" y="1625783"/>
                    </a:cubicBezTo>
                    <a:cubicBezTo>
                      <a:pt x="842474" y="1624735"/>
                      <a:pt x="841845" y="1623547"/>
                      <a:pt x="841333" y="1622406"/>
                    </a:cubicBezTo>
                    <a:cubicBezTo>
                      <a:pt x="839283" y="1618447"/>
                      <a:pt x="837327" y="1614138"/>
                      <a:pt x="836069" y="1609550"/>
                    </a:cubicBezTo>
                    <a:cubicBezTo>
                      <a:pt x="832669" y="1597765"/>
                      <a:pt x="842008" y="1590126"/>
                      <a:pt x="844966" y="1585957"/>
                    </a:cubicBezTo>
                    <a:cubicBezTo>
                      <a:pt x="847924" y="1581788"/>
                      <a:pt x="847924" y="1577130"/>
                      <a:pt x="844547" y="1571191"/>
                    </a:cubicBezTo>
                    <a:cubicBezTo>
                      <a:pt x="841170" y="1565345"/>
                      <a:pt x="844081" y="1561083"/>
                      <a:pt x="844547" y="1556914"/>
                    </a:cubicBezTo>
                    <a:cubicBezTo>
                      <a:pt x="844966" y="1552652"/>
                      <a:pt x="852512" y="1540891"/>
                      <a:pt x="852512" y="1535022"/>
                    </a:cubicBezTo>
                    <a:cubicBezTo>
                      <a:pt x="852512" y="1529153"/>
                      <a:pt x="842008" y="1520652"/>
                      <a:pt x="837792" y="1519860"/>
                    </a:cubicBezTo>
                    <a:cubicBezTo>
                      <a:pt x="833577" y="1518975"/>
                      <a:pt x="828104" y="1526591"/>
                      <a:pt x="824727" y="1527872"/>
                    </a:cubicBezTo>
                    <a:cubicBezTo>
                      <a:pt x="821373" y="1529083"/>
                      <a:pt x="804930" y="1526125"/>
                      <a:pt x="799876" y="1524914"/>
                    </a:cubicBezTo>
                    <a:cubicBezTo>
                      <a:pt x="794799" y="1523610"/>
                      <a:pt x="761937" y="1525729"/>
                      <a:pt x="749733" y="1527383"/>
                    </a:cubicBezTo>
                    <a:cubicBezTo>
                      <a:pt x="737529" y="1529083"/>
                      <a:pt x="718594" y="1530760"/>
                      <a:pt x="718594" y="1530760"/>
                    </a:cubicBezTo>
                    <a:cubicBezTo>
                      <a:pt x="718594" y="1530760"/>
                      <a:pt x="713470" y="1532926"/>
                      <a:pt x="708416" y="1536838"/>
                    </a:cubicBezTo>
                    <a:cubicBezTo>
                      <a:pt x="705807" y="1538841"/>
                      <a:pt x="703152" y="1541357"/>
                      <a:pt x="701266" y="1544245"/>
                    </a:cubicBezTo>
                    <a:cubicBezTo>
                      <a:pt x="696072" y="1552256"/>
                      <a:pt x="690809" y="1557660"/>
                      <a:pt x="688200" y="1561433"/>
                    </a:cubicBezTo>
                    <a:cubicBezTo>
                      <a:pt x="688060" y="1561642"/>
                      <a:pt x="687920" y="1561759"/>
                      <a:pt x="687781" y="1561945"/>
                    </a:cubicBezTo>
                    <a:cubicBezTo>
                      <a:pt x="685289" y="1565765"/>
                      <a:pt x="670127" y="1575849"/>
                      <a:pt x="668846" y="1576664"/>
                    </a:cubicBezTo>
                    <a:cubicBezTo>
                      <a:pt x="667588" y="1577526"/>
                      <a:pt x="643995" y="1578411"/>
                      <a:pt x="639011" y="1578831"/>
                    </a:cubicBezTo>
                    <a:cubicBezTo>
                      <a:pt x="633887" y="1579226"/>
                      <a:pt x="629276" y="1585142"/>
                      <a:pt x="625922" y="1590615"/>
                    </a:cubicBezTo>
                    <a:cubicBezTo>
                      <a:pt x="622545" y="1596065"/>
                      <a:pt x="615418" y="1600257"/>
                      <a:pt x="611575" y="1604100"/>
                    </a:cubicBezTo>
                    <a:cubicBezTo>
                      <a:pt x="607779" y="1607850"/>
                      <a:pt x="603144" y="1604100"/>
                      <a:pt x="599791" y="1604100"/>
                    </a:cubicBezTo>
                    <a:cubicBezTo>
                      <a:pt x="596437" y="1604100"/>
                      <a:pt x="580856" y="1605358"/>
                      <a:pt x="570748" y="1607454"/>
                    </a:cubicBezTo>
                    <a:cubicBezTo>
                      <a:pt x="560617" y="1609550"/>
                      <a:pt x="567371" y="1622616"/>
                      <a:pt x="566952" y="1628089"/>
                    </a:cubicBezTo>
                    <a:cubicBezTo>
                      <a:pt x="566486" y="1633539"/>
                      <a:pt x="535347" y="1659298"/>
                      <a:pt x="513431" y="1662186"/>
                    </a:cubicBezTo>
                    <a:cubicBezTo>
                      <a:pt x="491538" y="1665167"/>
                      <a:pt x="508400" y="1651263"/>
                      <a:pt x="504604" y="1644928"/>
                    </a:cubicBezTo>
                    <a:cubicBezTo>
                      <a:pt x="500831" y="1638593"/>
                      <a:pt x="487765" y="1649167"/>
                      <a:pt x="484807" y="1649260"/>
                    </a:cubicBezTo>
                    <a:cubicBezTo>
                      <a:pt x="481826" y="1649376"/>
                      <a:pt x="467573" y="1640689"/>
                      <a:pt x="463311" y="1638593"/>
                    </a:cubicBezTo>
                    <a:cubicBezTo>
                      <a:pt x="459142" y="1636497"/>
                      <a:pt x="449826" y="1637335"/>
                      <a:pt x="447729" y="1637335"/>
                    </a:cubicBezTo>
                    <a:cubicBezTo>
                      <a:pt x="445633" y="1637335"/>
                      <a:pt x="425837" y="1643670"/>
                      <a:pt x="421202" y="1641155"/>
                    </a:cubicBezTo>
                    <a:cubicBezTo>
                      <a:pt x="416590" y="1638593"/>
                      <a:pt x="404736" y="1633539"/>
                      <a:pt x="401848" y="1632724"/>
                    </a:cubicBezTo>
                    <a:cubicBezTo>
                      <a:pt x="398890" y="1631862"/>
                      <a:pt x="389155" y="1632328"/>
                      <a:pt x="380770" y="1641551"/>
                    </a:cubicBezTo>
                    <a:cubicBezTo>
                      <a:pt x="372316" y="1650797"/>
                      <a:pt x="368566" y="1649167"/>
                      <a:pt x="360927" y="1649167"/>
                    </a:cubicBezTo>
                    <a:cubicBezTo>
                      <a:pt x="353288" y="1649167"/>
                      <a:pt x="330184" y="1647024"/>
                      <a:pt x="328531" y="1640293"/>
                    </a:cubicBezTo>
                    <a:cubicBezTo>
                      <a:pt x="326830" y="1633539"/>
                      <a:pt x="325153" y="1598627"/>
                      <a:pt x="325153" y="1579622"/>
                    </a:cubicBezTo>
                    <a:cubicBezTo>
                      <a:pt x="325153" y="1560618"/>
                      <a:pt x="328996" y="1550999"/>
                      <a:pt x="330627" y="1542149"/>
                    </a:cubicBezTo>
                    <a:cubicBezTo>
                      <a:pt x="332350" y="1533322"/>
                      <a:pt x="327226" y="1529083"/>
                      <a:pt x="326830" y="1518975"/>
                    </a:cubicBezTo>
                    <a:cubicBezTo>
                      <a:pt x="326411" y="1508844"/>
                      <a:pt x="333165" y="1506375"/>
                      <a:pt x="333165" y="1500459"/>
                    </a:cubicBezTo>
                    <a:cubicBezTo>
                      <a:pt x="333165" y="1494544"/>
                      <a:pt x="328996" y="1489513"/>
                      <a:pt x="325153" y="1489513"/>
                    </a:cubicBezTo>
                    <a:cubicBezTo>
                      <a:pt x="321311" y="1489513"/>
                      <a:pt x="309596" y="1500040"/>
                      <a:pt x="301561" y="1506375"/>
                    </a:cubicBezTo>
                    <a:cubicBezTo>
                      <a:pt x="293549" y="1512640"/>
                      <a:pt x="276687" y="1525729"/>
                      <a:pt x="269956" y="1535022"/>
                    </a:cubicBezTo>
                    <a:cubicBezTo>
                      <a:pt x="263225" y="1544245"/>
                      <a:pt x="245548" y="1550184"/>
                      <a:pt x="230805" y="1551861"/>
                    </a:cubicBezTo>
                    <a:cubicBezTo>
                      <a:pt x="216039" y="1553561"/>
                      <a:pt x="181547" y="1552652"/>
                      <a:pt x="171835" y="1547622"/>
                    </a:cubicBezTo>
                    <a:cubicBezTo>
                      <a:pt x="162146" y="1542544"/>
                      <a:pt x="161307" y="1509752"/>
                      <a:pt x="155858" y="1499621"/>
                    </a:cubicBezTo>
                    <a:cubicBezTo>
                      <a:pt x="150408" y="1489513"/>
                      <a:pt x="132265" y="1492890"/>
                      <a:pt x="118314" y="1490328"/>
                    </a:cubicBezTo>
                    <a:cubicBezTo>
                      <a:pt x="104433" y="1487836"/>
                      <a:pt x="78371" y="1488651"/>
                      <a:pt x="73690" y="1483574"/>
                    </a:cubicBezTo>
                    <a:cubicBezTo>
                      <a:pt x="69055" y="1478543"/>
                      <a:pt x="85498" y="1466735"/>
                      <a:pt x="91367" y="1457116"/>
                    </a:cubicBezTo>
                    <a:cubicBezTo>
                      <a:pt x="97306" y="1447404"/>
                      <a:pt x="92229" y="1441884"/>
                      <a:pt x="83821" y="1429680"/>
                    </a:cubicBezTo>
                    <a:cubicBezTo>
                      <a:pt x="75390" y="1417476"/>
                      <a:pt x="58924" y="1403595"/>
                      <a:pt x="56059" y="1399333"/>
                    </a:cubicBezTo>
                    <a:cubicBezTo>
                      <a:pt x="53101" y="1395164"/>
                      <a:pt x="40432" y="1388830"/>
                      <a:pt x="37451" y="1383776"/>
                    </a:cubicBezTo>
                    <a:cubicBezTo>
                      <a:pt x="34563" y="1378745"/>
                      <a:pt x="29089" y="1365237"/>
                      <a:pt x="25270" y="1357644"/>
                    </a:cubicBezTo>
                    <a:cubicBezTo>
                      <a:pt x="21497" y="1350075"/>
                      <a:pt x="22359" y="1345044"/>
                      <a:pt x="22359" y="1339571"/>
                    </a:cubicBezTo>
                    <a:cubicBezTo>
                      <a:pt x="22359" y="1334098"/>
                      <a:pt x="21054" y="1325224"/>
                      <a:pt x="15628" y="1321428"/>
                    </a:cubicBezTo>
                    <a:cubicBezTo>
                      <a:pt x="10085" y="1317655"/>
                      <a:pt x="0" y="1303728"/>
                      <a:pt x="0" y="1296554"/>
                    </a:cubicBezTo>
                    <a:cubicBezTo>
                      <a:pt x="0" y="1289381"/>
                      <a:pt x="1654" y="1285258"/>
                      <a:pt x="9689" y="1278038"/>
                    </a:cubicBezTo>
                    <a:cubicBezTo>
                      <a:pt x="17700" y="1270888"/>
                      <a:pt x="13462" y="1267930"/>
                      <a:pt x="13858" y="1263296"/>
                    </a:cubicBezTo>
                    <a:cubicBezTo>
                      <a:pt x="14323" y="1258684"/>
                      <a:pt x="13858" y="1254050"/>
                      <a:pt x="13858" y="1241846"/>
                    </a:cubicBezTo>
                    <a:cubicBezTo>
                      <a:pt x="13858" y="1229641"/>
                      <a:pt x="35820" y="1211522"/>
                      <a:pt x="45462" y="1206445"/>
                    </a:cubicBezTo>
                    <a:cubicBezTo>
                      <a:pt x="55151" y="1201414"/>
                      <a:pt x="75786" y="1190910"/>
                      <a:pt x="78767" y="1186252"/>
                    </a:cubicBezTo>
                    <a:cubicBezTo>
                      <a:pt x="81725" y="1181594"/>
                      <a:pt x="62790" y="1158024"/>
                      <a:pt x="65306" y="1148312"/>
                    </a:cubicBezTo>
                    <a:cubicBezTo>
                      <a:pt x="67774" y="1138624"/>
                      <a:pt x="83006" y="1122647"/>
                      <a:pt x="85894" y="1120131"/>
                    </a:cubicBezTo>
                    <a:cubicBezTo>
                      <a:pt x="88875" y="1117569"/>
                      <a:pt x="91833" y="1106670"/>
                      <a:pt x="91833" y="1096073"/>
                    </a:cubicBezTo>
                    <a:cubicBezTo>
                      <a:pt x="91833" y="1085476"/>
                      <a:pt x="99379" y="1070407"/>
                      <a:pt x="100660" y="1063280"/>
                    </a:cubicBezTo>
                    <a:cubicBezTo>
                      <a:pt x="101941" y="1056107"/>
                      <a:pt x="114937" y="1051472"/>
                      <a:pt x="120457" y="1047629"/>
                    </a:cubicBezTo>
                    <a:cubicBezTo>
                      <a:pt x="125930" y="1043833"/>
                      <a:pt x="170134" y="1018167"/>
                      <a:pt x="176073" y="1013928"/>
                    </a:cubicBezTo>
                    <a:cubicBezTo>
                      <a:pt x="181942" y="1009736"/>
                      <a:pt x="193751" y="996670"/>
                      <a:pt x="198781" y="992501"/>
                    </a:cubicBezTo>
                    <a:cubicBezTo>
                      <a:pt x="203835" y="988263"/>
                      <a:pt x="215643" y="992501"/>
                      <a:pt x="224051" y="992501"/>
                    </a:cubicBezTo>
                    <a:cubicBezTo>
                      <a:pt x="232459" y="992501"/>
                      <a:pt x="249344" y="984466"/>
                      <a:pt x="258637" y="982394"/>
                    </a:cubicBezTo>
                    <a:cubicBezTo>
                      <a:pt x="267860" y="980228"/>
                      <a:pt x="296111" y="978131"/>
                      <a:pt x="296926" y="974358"/>
                    </a:cubicBezTo>
                    <a:cubicBezTo>
                      <a:pt x="297788" y="970585"/>
                      <a:pt x="307476" y="961758"/>
                      <a:pt x="313765" y="958801"/>
                    </a:cubicBezTo>
                    <a:cubicBezTo>
                      <a:pt x="320100" y="955819"/>
                      <a:pt x="337358" y="952862"/>
                      <a:pt x="339500" y="954166"/>
                    </a:cubicBezTo>
                    <a:cubicBezTo>
                      <a:pt x="341596" y="955424"/>
                      <a:pt x="346254" y="965531"/>
                      <a:pt x="350027" y="971005"/>
                    </a:cubicBezTo>
                    <a:cubicBezTo>
                      <a:pt x="353800" y="976455"/>
                      <a:pt x="371524" y="974358"/>
                      <a:pt x="380351" y="971005"/>
                    </a:cubicBezTo>
                    <a:cubicBezTo>
                      <a:pt x="389155" y="967628"/>
                      <a:pt x="396398" y="926800"/>
                      <a:pt x="399286" y="913734"/>
                    </a:cubicBezTo>
                    <a:cubicBezTo>
                      <a:pt x="402267" y="900622"/>
                      <a:pt x="426233" y="790320"/>
                      <a:pt x="429610" y="769219"/>
                    </a:cubicBezTo>
                    <a:cubicBezTo>
                      <a:pt x="432963" y="748211"/>
                      <a:pt x="442256" y="668140"/>
                      <a:pt x="445167" y="656728"/>
                    </a:cubicBezTo>
                    <a:cubicBezTo>
                      <a:pt x="448125" y="645432"/>
                      <a:pt x="440999" y="637397"/>
                      <a:pt x="432172" y="628570"/>
                    </a:cubicBezTo>
                    <a:cubicBezTo>
                      <a:pt x="423321" y="619673"/>
                      <a:pt x="430891" y="609169"/>
                      <a:pt x="430891" y="602019"/>
                    </a:cubicBezTo>
                    <a:cubicBezTo>
                      <a:pt x="430891" y="594869"/>
                      <a:pt x="415729" y="582595"/>
                      <a:pt x="402663" y="572953"/>
                    </a:cubicBezTo>
                    <a:cubicBezTo>
                      <a:pt x="389667" y="563264"/>
                      <a:pt x="389155" y="561192"/>
                      <a:pt x="382890" y="551456"/>
                    </a:cubicBezTo>
                    <a:cubicBezTo>
                      <a:pt x="376555" y="541768"/>
                      <a:pt x="376951" y="487059"/>
                      <a:pt x="377393" y="484078"/>
                    </a:cubicBezTo>
                    <a:cubicBezTo>
                      <a:pt x="377789" y="481120"/>
                      <a:pt x="398890" y="475251"/>
                      <a:pt x="401848" y="473295"/>
                    </a:cubicBezTo>
                    <a:cubicBezTo>
                      <a:pt x="404736" y="471408"/>
                      <a:pt x="417825" y="469778"/>
                      <a:pt x="417825" y="469778"/>
                    </a:cubicBezTo>
                    <a:cubicBezTo>
                      <a:pt x="417825" y="469778"/>
                      <a:pt x="438437" y="465539"/>
                      <a:pt x="440183" y="465958"/>
                    </a:cubicBezTo>
                    <a:cubicBezTo>
                      <a:pt x="441790" y="466424"/>
                      <a:pt x="455765" y="470174"/>
                      <a:pt x="463776" y="473155"/>
                    </a:cubicBezTo>
                    <a:cubicBezTo>
                      <a:pt x="471742" y="476043"/>
                      <a:pt x="467410" y="442505"/>
                      <a:pt x="467410" y="442505"/>
                    </a:cubicBezTo>
                    <a:cubicBezTo>
                      <a:pt x="467410" y="442505"/>
                      <a:pt x="465989" y="432723"/>
                      <a:pt x="464033" y="430185"/>
                    </a:cubicBezTo>
                    <a:cubicBezTo>
                      <a:pt x="462099" y="427623"/>
                      <a:pt x="445796" y="421754"/>
                      <a:pt x="440463" y="420053"/>
                    </a:cubicBezTo>
                    <a:cubicBezTo>
                      <a:pt x="435129" y="418376"/>
                      <a:pt x="419106" y="420892"/>
                      <a:pt x="412887" y="419238"/>
                    </a:cubicBezTo>
                    <a:cubicBezTo>
                      <a:pt x="406762" y="417491"/>
                      <a:pt x="402267" y="410225"/>
                      <a:pt x="398890" y="404915"/>
                    </a:cubicBezTo>
                    <a:cubicBezTo>
                      <a:pt x="395490" y="399558"/>
                      <a:pt x="396677" y="384140"/>
                      <a:pt x="396677" y="373147"/>
                    </a:cubicBezTo>
                    <a:cubicBezTo>
                      <a:pt x="396677" y="362154"/>
                      <a:pt x="417406" y="351534"/>
                      <a:pt x="420247" y="351534"/>
                    </a:cubicBezTo>
                    <a:cubicBezTo>
                      <a:pt x="423088" y="351534"/>
                      <a:pt x="444911" y="354329"/>
                      <a:pt x="449430" y="353816"/>
                    </a:cubicBezTo>
                    <a:cubicBezTo>
                      <a:pt x="453948" y="353187"/>
                      <a:pt x="556378" y="356308"/>
                      <a:pt x="557240" y="356308"/>
                    </a:cubicBezTo>
                    <a:cubicBezTo>
                      <a:pt x="558148" y="356308"/>
                      <a:pt x="563970" y="352908"/>
                      <a:pt x="563109" y="350975"/>
                    </a:cubicBezTo>
                    <a:cubicBezTo>
                      <a:pt x="562317" y="349018"/>
                      <a:pt x="555819" y="343708"/>
                      <a:pt x="553886" y="340005"/>
                    </a:cubicBezTo>
                    <a:cubicBezTo>
                      <a:pt x="551929" y="336372"/>
                      <a:pt x="556098" y="335277"/>
                      <a:pt x="559219" y="332715"/>
                    </a:cubicBezTo>
                    <a:cubicBezTo>
                      <a:pt x="562317" y="330223"/>
                      <a:pt x="572122" y="339446"/>
                      <a:pt x="575779" y="342008"/>
                    </a:cubicBezTo>
                    <a:cubicBezTo>
                      <a:pt x="579412" y="344523"/>
                      <a:pt x="587307" y="343708"/>
                      <a:pt x="589287" y="342567"/>
                    </a:cubicBezTo>
                    <a:cubicBezTo>
                      <a:pt x="591220" y="341403"/>
                      <a:pt x="594597" y="335813"/>
                      <a:pt x="596251" y="333251"/>
                    </a:cubicBezTo>
                    <a:cubicBezTo>
                      <a:pt x="597951" y="330759"/>
                      <a:pt x="610015" y="330223"/>
                      <a:pt x="612041" y="330223"/>
                    </a:cubicBezTo>
                    <a:cubicBezTo>
                      <a:pt x="614068" y="330223"/>
                      <a:pt x="619867" y="323143"/>
                      <a:pt x="622149" y="318159"/>
                    </a:cubicBezTo>
                    <a:cubicBezTo>
                      <a:pt x="624362" y="313035"/>
                      <a:pt x="633608" y="309402"/>
                      <a:pt x="636706" y="308307"/>
                    </a:cubicBezTo>
                    <a:cubicBezTo>
                      <a:pt x="639826" y="307166"/>
                      <a:pt x="643460" y="314805"/>
                      <a:pt x="643460" y="314805"/>
                    </a:cubicBezTo>
                    <a:cubicBezTo>
                      <a:pt x="643460" y="314805"/>
                      <a:pt x="645742" y="334672"/>
                      <a:pt x="647349" y="339446"/>
                    </a:cubicBezTo>
                    <a:cubicBezTo>
                      <a:pt x="649119" y="344244"/>
                      <a:pt x="662581" y="346177"/>
                      <a:pt x="664188" y="348739"/>
                    </a:cubicBezTo>
                    <a:cubicBezTo>
                      <a:pt x="665958" y="351254"/>
                      <a:pt x="666750" y="374288"/>
                      <a:pt x="666750" y="377665"/>
                    </a:cubicBezTo>
                    <a:cubicBezTo>
                      <a:pt x="666750" y="381042"/>
                      <a:pt x="668729" y="403494"/>
                      <a:pt x="670406" y="407383"/>
                    </a:cubicBezTo>
                    <a:cubicBezTo>
                      <a:pt x="672106" y="411366"/>
                      <a:pt x="680258" y="409666"/>
                      <a:pt x="681399" y="409666"/>
                    </a:cubicBezTo>
                    <a:cubicBezTo>
                      <a:pt x="682471" y="409666"/>
                      <a:pt x="697376" y="411646"/>
                      <a:pt x="702151" y="412507"/>
                    </a:cubicBezTo>
                    <a:cubicBezTo>
                      <a:pt x="706949" y="413322"/>
                      <a:pt x="719851" y="430185"/>
                      <a:pt x="723787" y="435215"/>
                    </a:cubicBezTo>
                    <a:cubicBezTo>
                      <a:pt x="727700" y="440269"/>
                      <a:pt x="741697" y="450377"/>
                      <a:pt x="745074" y="454895"/>
                    </a:cubicBezTo>
                    <a:cubicBezTo>
                      <a:pt x="748428" y="459344"/>
                      <a:pt x="774886" y="454034"/>
                      <a:pt x="779381" y="449236"/>
                    </a:cubicBezTo>
                    <a:cubicBezTo>
                      <a:pt x="783899" y="444508"/>
                      <a:pt x="792843" y="432118"/>
                      <a:pt x="794543" y="430697"/>
                    </a:cubicBezTo>
                    <a:cubicBezTo>
                      <a:pt x="796220" y="429346"/>
                      <a:pt x="808587" y="426528"/>
                      <a:pt x="809448" y="426528"/>
                    </a:cubicBezTo>
                    <a:cubicBezTo>
                      <a:pt x="810240" y="426528"/>
                      <a:pt x="820628" y="434936"/>
                      <a:pt x="822048" y="436636"/>
                    </a:cubicBezTo>
                    <a:cubicBezTo>
                      <a:pt x="823469" y="438336"/>
                      <a:pt x="825146" y="442505"/>
                      <a:pt x="825146" y="442505"/>
                    </a:cubicBezTo>
                    <a:cubicBezTo>
                      <a:pt x="825146" y="442505"/>
                      <a:pt x="816179" y="452613"/>
                      <a:pt x="816179" y="458529"/>
                    </a:cubicBezTo>
                    <a:cubicBezTo>
                      <a:pt x="816179" y="464444"/>
                      <a:pt x="826823" y="463862"/>
                      <a:pt x="826823" y="463862"/>
                    </a:cubicBezTo>
                    <a:cubicBezTo>
                      <a:pt x="826823" y="463862"/>
                      <a:pt x="836372" y="457923"/>
                      <a:pt x="837210" y="455175"/>
                    </a:cubicBezTo>
                    <a:cubicBezTo>
                      <a:pt x="838072" y="452333"/>
                      <a:pt x="841170" y="443367"/>
                      <a:pt x="844547" y="440269"/>
                    </a:cubicBezTo>
                    <a:cubicBezTo>
                      <a:pt x="847924" y="437172"/>
                      <a:pt x="856005" y="438336"/>
                      <a:pt x="857706" y="435495"/>
                    </a:cubicBezTo>
                    <a:cubicBezTo>
                      <a:pt x="859359" y="432723"/>
                      <a:pt x="859988" y="426807"/>
                      <a:pt x="861409" y="424595"/>
                    </a:cubicBezTo>
                    <a:cubicBezTo>
                      <a:pt x="862759" y="422266"/>
                      <a:pt x="870632" y="416956"/>
                      <a:pt x="874288" y="413043"/>
                    </a:cubicBezTo>
                    <a:cubicBezTo>
                      <a:pt x="877898" y="409130"/>
                      <a:pt x="886329" y="404635"/>
                      <a:pt x="889916" y="403215"/>
                    </a:cubicBezTo>
                    <a:cubicBezTo>
                      <a:pt x="893456" y="401794"/>
                      <a:pt x="901491" y="406848"/>
                      <a:pt x="904053" y="406568"/>
                    </a:cubicBezTo>
                    <a:cubicBezTo>
                      <a:pt x="906568" y="406289"/>
                      <a:pt x="920309" y="391686"/>
                      <a:pt x="924269" y="387168"/>
                    </a:cubicBezTo>
                    <a:cubicBezTo>
                      <a:pt x="928181" y="382719"/>
                      <a:pt x="932700" y="384955"/>
                      <a:pt x="932700" y="384955"/>
                    </a:cubicBezTo>
                    <a:cubicBezTo>
                      <a:pt x="932700" y="384955"/>
                      <a:pt x="936589" y="391686"/>
                      <a:pt x="939431" y="391965"/>
                    </a:cubicBezTo>
                    <a:cubicBezTo>
                      <a:pt x="942272" y="392315"/>
                      <a:pt x="945929" y="385817"/>
                      <a:pt x="949003" y="381834"/>
                    </a:cubicBezTo>
                    <a:cubicBezTo>
                      <a:pt x="952031" y="377945"/>
                      <a:pt x="968357" y="366952"/>
                      <a:pt x="970849" y="361083"/>
                    </a:cubicBezTo>
                    <a:cubicBezTo>
                      <a:pt x="973411" y="355237"/>
                      <a:pt x="971711" y="332436"/>
                      <a:pt x="972572" y="329618"/>
                    </a:cubicBezTo>
                    <a:cubicBezTo>
                      <a:pt x="973411" y="326846"/>
                      <a:pt x="986360" y="329618"/>
                      <a:pt x="990529" y="331295"/>
                    </a:cubicBezTo>
                    <a:cubicBezTo>
                      <a:pt x="994768" y="332995"/>
                      <a:pt x="1001778" y="331644"/>
                      <a:pt x="1008253" y="325705"/>
                    </a:cubicBezTo>
                    <a:cubicBezTo>
                      <a:pt x="1014728" y="319766"/>
                      <a:pt x="1027048" y="316738"/>
                      <a:pt x="1031823" y="314456"/>
                    </a:cubicBezTo>
                    <a:cubicBezTo>
                      <a:pt x="1033662" y="313571"/>
                      <a:pt x="1035013" y="310007"/>
                      <a:pt x="1035945" y="305745"/>
                    </a:cubicBezTo>
                    <a:cubicBezTo>
                      <a:pt x="1037412" y="299224"/>
                      <a:pt x="1038041" y="291142"/>
                      <a:pt x="1038577" y="288907"/>
                    </a:cubicBezTo>
                    <a:cubicBezTo>
                      <a:pt x="1039368" y="285273"/>
                      <a:pt x="1032381" y="280243"/>
                      <a:pt x="1031496" y="279334"/>
                    </a:cubicBezTo>
                    <a:cubicBezTo>
                      <a:pt x="1030681" y="278543"/>
                      <a:pt x="1017755" y="281104"/>
                      <a:pt x="1014658" y="283853"/>
                    </a:cubicBezTo>
                    <a:cubicBezTo>
                      <a:pt x="1011630" y="286694"/>
                      <a:pt x="997260" y="284132"/>
                      <a:pt x="988037" y="282711"/>
                    </a:cubicBezTo>
                    <a:cubicBezTo>
                      <a:pt x="986873" y="282572"/>
                      <a:pt x="985801" y="282292"/>
                      <a:pt x="984870" y="282013"/>
                    </a:cubicBezTo>
                    <a:cubicBezTo>
                      <a:pt x="984776" y="281966"/>
                      <a:pt x="984660" y="281966"/>
                      <a:pt x="984590" y="281966"/>
                    </a:cubicBezTo>
                    <a:cubicBezTo>
                      <a:pt x="983985" y="281780"/>
                      <a:pt x="983449" y="281570"/>
                      <a:pt x="982960" y="281384"/>
                    </a:cubicBezTo>
                    <a:cubicBezTo>
                      <a:pt x="982843" y="281291"/>
                      <a:pt x="982704" y="281221"/>
                      <a:pt x="982564" y="281151"/>
                    </a:cubicBezTo>
                    <a:cubicBezTo>
                      <a:pt x="982098" y="280872"/>
                      <a:pt x="981632" y="280685"/>
                      <a:pt x="981236" y="280406"/>
                    </a:cubicBezTo>
                    <a:cubicBezTo>
                      <a:pt x="981073" y="280359"/>
                      <a:pt x="981003" y="280289"/>
                      <a:pt x="980887" y="280243"/>
                    </a:cubicBezTo>
                    <a:cubicBezTo>
                      <a:pt x="980608" y="280010"/>
                      <a:pt x="980328" y="279893"/>
                      <a:pt x="980095" y="279684"/>
                    </a:cubicBezTo>
                    <a:cubicBezTo>
                      <a:pt x="979816" y="279497"/>
                      <a:pt x="979583" y="279334"/>
                      <a:pt x="979396" y="279148"/>
                    </a:cubicBezTo>
                    <a:cubicBezTo>
                      <a:pt x="978605" y="278473"/>
                      <a:pt x="977976" y="277797"/>
                      <a:pt x="977463" y="277122"/>
                    </a:cubicBezTo>
                    <a:lnTo>
                      <a:pt x="977533" y="277122"/>
                    </a:lnTo>
                    <a:cubicBezTo>
                      <a:pt x="977254" y="276772"/>
                      <a:pt x="976974" y="276423"/>
                      <a:pt x="976718" y="276097"/>
                    </a:cubicBezTo>
                    <a:cubicBezTo>
                      <a:pt x="976369" y="275701"/>
                      <a:pt x="976113" y="275282"/>
                      <a:pt x="975880" y="274956"/>
                    </a:cubicBezTo>
                    <a:cubicBezTo>
                      <a:pt x="975763" y="274770"/>
                      <a:pt x="975647" y="274537"/>
                      <a:pt x="975577" y="274420"/>
                    </a:cubicBezTo>
                    <a:cubicBezTo>
                      <a:pt x="975367" y="274141"/>
                      <a:pt x="975228" y="273954"/>
                      <a:pt x="975088" y="273745"/>
                    </a:cubicBezTo>
                    <a:cubicBezTo>
                      <a:pt x="973667" y="271788"/>
                      <a:pt x="973947" y="261704"/>
                      <a:pt x="975647" y="257768"/>
                    </a:cubicBezTo>
                    <a:cubicBezTo>
                      <a:pt x="977300" y="253785"/>
                      <a:pt x="976508" y="246519"/>
                      <a:pt x="975088" y="240323"/>
                    </a:cubicBezTo>
                    <a:cubicBezTo>
                      <a:pt x="973667" y="234175"/>
                      <a:pt x="964700" y="228003"/>
                      <a:pt x="958528" y="222413"/>
                    </a:cubicBezTo>
                    <a:cubicBezTo>
                      <a:pt x="952310" y="216707"/>
                      <a:pt x="952031" y="201592"/>
                      <a:pt x="952031" y="200497"/>
                    </a:cubicBezTo>
                    <a:cubicBezTo>
                      <a:pt x="952031" y="199403"/>
                      <a:pt x="951518" y="189225"/>
                      <a:pt x="951518" y="185848"/>
                    </a:cubicBezTo>
                    <a:cubicBezTo>
                      <a:pt x="951518" y="182471"/>
                      <a:pt x="956293" y="181073"/>
                      <a:pt x="958528" y="176904"/>
                    </a:cubicBezTo>
                    <a:cubicBezTo>
                      <a:pt x="960811" y="172666"/>
                      <a:pt x="960182" y="167868"/>
                      <a:pt x="959670" y="165096"/>
                    </a:cubicBezTo>
                    <a:cubicBezTo>
                      <a:pt x="959041" y="162278"/>
                      <a:pt x="942528" y="151006"/>
                      <a:pt x="932979" y="143204"/>
                    </a:cubicBezTo>
                    <a:cubicBezTo>
                      <a:pt x="923407" y="135308"/>
                      <a:pt x="908851" y="124944"/>
                      <a:pt x="897043" y="112880"/>
                    </a:cubicBezTo>
                    <a:cubicBezTo>
                      <a:pt x="885258" y="100746"/>
                      <a:pt x="891732" y="94015"/>
                      <a:pt x="891732" y="94015"/>
                    </a:cubicBezTo>
                    <a:cubicBezTo>
                      <a:pt x="891732" y="94015"/>
                      <a:pt x="911319" y="107476"/>
                      <a:pt x="918959" y="110038"/>
                    </a:cubicBezTo>
                    <a:cubicBezTo>
                      <a:pt x="926481" y="112624"/>
                      <a:pt x="938010" y="113974"/>
                      <a:pt x="946977" y="113974"/>
                    </a:cubicBezTo>
                    <a:cubicBezTo>
                      <a:pt x="955943" y="113974"/>
                      <a:pt x="955408" y="119005"/>
                      <a:pt x="955734" y="120426"/>
                    </a:cubicBezTo>
                    <a:cubicBezTo>
                      <a:pt x="956013" y="121847"/>
                      <a:pt x="968357" y="134796"/>
                      <a:pt x="969778" y="135588"/>
                    </a:cubicBezTo>
                    <a:cubicBezTo>
                      <a:pt x="971198" y="136473"/>
                      <a:pt x="979583" y="131675"/>
                      <a:pt x="981819" y="130534"/>
                    </a:cubicBezTo>
                    <a:cubicBezTo>
                      <a:pt x="984031" y="129439"/>
                      <a:pt x="1002570" y="136729"/>
                      <a:pt x="1004270" y="137265"/>
                    </a:cubicBezTo>
                    <a:cubicBezTo>
                      <a:pt x="1005947" y="137824"/>
                      <a:pt x="1017755" y="140385"/>
                      <a:pt x="1020317" y="139570"/>
                    </a:cubicBezTo>
                    <a:cubicBezTo>
                      <a:pt x="1022809" y="138685"/>
                      <a:pt x="1034850" y="130254"/>
                      <a:pt x="1038577" y="128857"/>
                    </a:cubicBezTo>
                    <a:cubicBezTo>
                      <a:pt x="1042210" y="127436"/>
                      <a:pt x="1048079" y="134446"/>
                      <a:pt x="1049500" y="135867"/>
                    </a:cubicBezTo>
                    <a:cubicBezTo>
                      <a:pt x="1050920" y="137265"/>
                      <a:pt x="1067759" y="152426"/>
                      <a:pt x="1068551" y="156689"/>
                    </a:cubicBezTo>
                    <a:cubicBezTo>
                      <a:pt x="1069436" y="160857"/>
                      <a:pt x="1074770" y="165935"/>
                      <a:pt x="1074770" y="165935"/>
                    </a:cubicBezTo>
                    <a:cubicBezTo>
                      <a:pt x="1074770" y="165935"/>
                      <a:pt x="1080708" y="163419"/>
                      <a:pt x="1082036" y="161137"/>
                    </a:cubicBezTo>
                    <a:cubicBezTo>
                      <a:pt x="1083457" y="158924"/>
                      <a:pt x="1088511" y="156083"/>
                      <a:pt x="1089652" y="155547"/>
                    </a:cubicBezTo>
                    <a:cubicBezTo>
                      <a:pt x="1090793" y="154988"/>
                      <a:pt x="1096383" y="159786"/>
                      <a:pt x="1100039" y="157783"/>
                    </a:cubicBezTo>
                    <a:cubicBezTo>
                      <a:pt x="1103696" y="155804"/>
                      <a:pt x="1102275" y="131093"/>
                      <a:pt x="1101716" y="126877"/>
                    </a:cubicBezTo>
                    <a:cubicBezTo>
                      <a:pt x="1101181" y="122708"/>
                      <a:pt x="1124238" y="111459"/>
                      <a:pt x="1127266" y="110318"/>
                    </a:cubicBezTo>
                    <a:cubicBezTo>
                      <a:pt x="1130363" y="109177"/>
                      <a:pt x="1151720" y="113974"/>
                      <a:pt x="1151720" y="113974"/>
                    </a:cubicBezTo>
                    <a:cubicBezTo>
                      <a:pt x="1151720" y="113974"/>
                      <a:pt x="1168303" y="114836"/>
                      <a:pt x="1173031" y="112274"/>
                    </a:cubicBezTo>
                    <a:cubicBezTo>
                      <a:pt x="1177805" y="109782"/>
                      <a:pt x="1194993" y="104449"/>
                      <a:pt x="1199721" y="103028"/>
                    </a:cubicBezTo>
                    <a:cubicBezTo>
                      <a:pt x="1204496" y="101607"/>
                      <a:pt x="1213206" y="95738"/>
                      <a:pt x="1216001" y="90638"/>
                    </a:cubicBezTo>
                    <a:cubicBezTo>
                      <a:pt x="1218842" y="85654"/>
                      <a:pt x="1237055" y="81135"/>
                      <a:pt x="1240129" y="79179"/>
                    </a:cubicBezTo>
                    <a:cubicBezTo>
                      <a:pt x="1243250" y="77153"/>
                      <a:pt x="1260974" y="76897"/>
                      <a:pt x="1269941" y="75546"/>
                    </a:cubicBezTo>
                    <a:cubicBezTo>
                      <a:pt x="1278908" y="74125"/>
                      <a:pt x="1274110" y="66765"/>
                      <a:pt x="1275251" y="62596"/>
                    </a:cubicBezTo>
                    <a:cubicBezTo>
                      <a:pt x="1276392" y="58358"/>
                      <a:pt x="1301080" y="42916"/>
                      <a:pt x="1305924" y="39027"/>
                    </a:cubicBezTo>
                    <a:cubicBezTo>
                      <a:pt x="1310722" y="35114"/>
                      <a:pt x="1311793" y="29734"/>
                      <a:pt x="1311793" y="25798"/>
                    </a:cubicBezTo>
                    <a:cubicBezTo>
                      <a:pt x="1311793" y="21862"/>
                      <a:pt x="1308160" y="18508"/>
                      <a:pt x="1306460" y="15434"/>
                    </a:cubicBezTo>
                    <a:cubicBezTo>
                      <a:pt x="1304783" y="12336"/>
                      <a:pt x="1307531" y="5862"/>
                      <a:pt x="1309231" y="5047"/>
                    </a:cubicBezTo>
                    <a:cubicBezTo>
                      <a:pt x="1310908" y="4185"/>
                      <a:pt x="1324137" y="2485"/>
                      <a:pt x="1326699" y="808"/>
                    </a:cubicBezTo>
                    <a:cubicBezTo>
                      <a:pt x="1329168" y="-892"/>
                      <a:pt x="1347707" y="249"/>
                      <a:pt x="1352760" y="2764"/>
                    </a:cubicBezTo>
                    <a:cubicBezTo>
                      <a:pt x="1357838" y="5326"/>
                      <a:pt x="1367131" y="30875"/>
                      <a:pt x="1366502" y="32273"/>
                    </a:cubicBezTo>
                    <a:cubicBezTo>
                      <a:pt x="1365989" y="33693"/>
                      <a:pt x="1358979" y="49927"/>
                      <a:pt x="1355322" y="55866"/>
                    </a:cubicBezTo>
                    <a:cubicBezTo>
                      <a:pt x="1351619" y="61735"/>
                      <a:pt x="1351340" y="71027"/>
                      <a:pt x="1351340" y="71027"/>
                    </a:cubicBezTo>
                    <a:cubicBezTo>
                      <a:pt x="1351340" y="71027"/>
                      <a:pt x="1384482" y="78038"/>
                      <a:pt x="1386718" y="79179"/>
                    </a:cubicBezTo>
                    <a:cubicBezTo>
                      <a:pt x="1389023" y="80274"/>
                      <a:pt x="1389023" y="84512"/>
                      <a:pt x="1389023" y="89007"/>
                    </a:cubicBezTo>
                    <a:cubicBezTo>
                      <a:pt x="1389023" y="93502"/>
                      <a:pt x="1391259" y="103028"/>
                      <a:pt x="1392633" y="107826"/>
                    </a:cubicBezTo>
                    <a:cubicBezTo>
                      <a:pt x="1394054" y="112554"/>
                      <a:pt x="1411172" y="124944"/>
                      <a:pt x="1410939" y="132234"/>
                    </a:cubicBezTo>
                    <a:cubicBezTo>
                      <a:pt x="1410590" y="139477"/>
                      <a:pt x="1383969" y="153568"/>
                      <a:pt x="1383969" y="153568"/>
                    </a:cubicBezTo>
                    <a:cubicBezTo>
                      <a:pt x="1383969" y="153568"/>
                      <a:pt x="1381687" y="168473"/>
                      <a:pt x="1381687" y="170174"/>
                    </a:cubicBezTo>
                    <a:cubicBezTo>
                      <a:pt x="1381687" y="171874"/>
                      <a:pt x="1384249" y="181632"/>
                      <a:pt x="1383108" y="187548"/>
                    </a:cubicBezTo>
                    <a:cubicBezTo>
                      <a:pt x="1382013" y="193487"/>
                      <a:pt x="1373256" y="202174"/>
                      <a:pt x="1371299" y="211118"/>
                    </a:cubicBezTo>
                    <a:cubicBezTo>
                      <a:pt x="1369343" y="220108"/>
                      <a:pt x="1366502" y="252108"/>
                      <a:pt x="1366222" y="254134"/>
                    </a:cubicBezTo>
                    <a:cubicBezTo>
                      <a:pt x="1365989" y="256114"/>
                      <a:pt x="1367131" y="275957"/>
                      <a:pt x="1369064" y="281384"/>
                    </a:cubicBezTo>
                    <a:cubicBezTo>
                      <a:pt x="1371020" y="286694"/>
                      <a:pt x="1389023" y="297058"/>
                      <a:pt x="1392051" y="304954"/>
                    </a:cubicBezTo>
                    <a:cubicBezTo>
                      <a:pt x="1395149" y="312756"/>
                      <a:pt x="1389838" y="327126"/>
                      <a:pt x="1389838" y="327126"/>
                    </a:cubicBezTo>
                    <a:cubicBezTo>
                      <a:pt x="1389838" y="327126"/>
                      <a:pt x="1398269" y="345106"/>
                      <a:pt x="1399946" y="348506"/>
                    </a:cubicBezTo>
                    <a:cubicBezTo>
                      <a:pt x="1401623" y="351860"/>
                      <a:pt x="1417391" y="365624"/>
                      <a:pt x="1419883" y="369793"/>
                    </a:cubicBezTo>
                    <a:cubicBezTo>
                      <a:pt x="1422351" y="374009"/>
                      <a:pt x="1439563" y="386376"/>
                      <a:pt x="1442591" y="388332"/>
                    </a:cubicBezTo>
                    <a:cubicBezTo>
                      <a:pt x="1445688" y="390265"/>
                      <a:pt x="1463412" y="397904"/>
                      <a:pt x="1465927" y="398417"/>
                    </a:cubicBezTo>
                    <a:cubicBezTo>
                      <a:pt x="1467534" y="398813"/>
                      <a:pt x="1476478" y="400699"/>
                      <a:pt x="1483372" y="402073"/>
                    </a:cubicBezTo>
                    <a:cubicBezTo>
                      <a:pt x="1487540" y="402865"/>
                      <a:pt x="1490848" y="403494"/>
                      <a:pt x="1491523" y="403494"/>
                    </a:cubicBezTo>
                    <a:cubicBezTo>
                      <a:pt x="1493130" y="403494"/>
                      <a:pt x="1520100" y="396996"/>
                      <a:pt x="1522662" y="392315"/>
                    </a:cubicBezTo>
                    <a:cubicBezTo>
                      <a:pt x="1525224" y="387517"/>
                      <a:pt x="1533049" y="373426"/>
                      <a:pt x="1537288" y="371726"/>
                    </a:cubicBezTo>
                    <a:cubicBezTo>
                      <a:pt x="1541457" y="370073"/>
                      <a:pt x="1554383" y="381578"/>
                      <a:pt x="1564771" y="380437"/>
                    </a:cubicBezTo>
                    <a:cubicBezTo>
                      <a:pt x="1575158" y="379365"/>
                      <a:pt x="1569568" y="365857"/>
                      <a:pt x="1577370" y="361618"/>
                    </a:cubicBezTo>
                    <a:cubicBezTo>
                      <a:pt x="1585243" y="357449"/>
                      <a:pt x="1604061" y="363062"/>
                      <a:pt x="1608579" y="361618"/>
                    </a:cubicBezTo>
                    <a:cubicBezTo>
                      <a:pt x="1613098" y="360268"/>
                      <a:pt x="1623229" y="344523"/>
                      <a:pt x="1633593" y="337234"/>
                    </a:cubicBezTo>
                    <a:cubicBezTo>
                      <a:pt x="1643980" y="329967"/>
                      <a:pt x="1647870" y="333857"/>
                      <a:pt x="1648778" y="333857"/>
                    </a:cubicBezTo>
                    <a:cubicBezTo>
                      <a:pt x="1649570" y="333857"/>
                      <a:pt x="1665873" y="340867"/>
                      <a:pt x="1675981" y="341729"/>
                    </a:cubicBezTo>
                    <a:cubicBezTo>
                      <a:pt x="1686089" y="342567"/>
                      <a:pt x="1692820" y="339167"/>
                      <a:pt x="1697338" y="336372"/>
                    </a:cubicBezTo>
                    <a:cubicBezTo>
                      <a:pt x="1701786" y="333577"/>
                      <a:pt x="1725100" y="336954"/>
                      <a:pt x="1734392" y="339726"/>
                    </a:cubicBezTo>
                    <a:cubicBezTo>
                      <a:pt x="1743639" y="342567"/>
                      <a:pt x="1758801" y="351254"/>
                      <a:pt x="1768908" y="347318"/>
                    </a:cubicBezTo>
                    <a:cubicBezTo>
                      <a:pt x="1779040" y="343429"/>
                      <a:pt x="1775383" y="322328"/>
                      <a:pt x="1775383" y="322328"/>
                    </a:cubicBezTo>
                    <a:cubicBezTo>
                      <a:pt x="1775383" y="318974"/>
                      <a:pt x="1766440" y="306654"/>
                      <a:pt x="1760757" y="303277"/>
                    </a:cubicBezTo>
                    <a:cubicBezTo>
                      <a:pt x="1755167" y="299900"/>
                      <a:pt x="1772029" y="278543"/>
                      <a:pt x="1772029" y="278543"/>
                    </a:cubicBezTo>
                    <a:cubicBezTo>
                      <a:pt x="1772029" y="278543"/>
                      <a:pt x="1802330" y="290863"/>
                      <a:pt x="1806871" y="292004"/>
                    </a:cubicBezTo>
                    <a:cubicBezTo>
                      <a:pt x="1811320" y="293145"/>
                      <a:pt x="1819192" y="292004"/>
                      <a:pt x="1829300" y="281896"/>
                    </a:cubicBezTo>
                    <a:cubicBezTo>
                      <a:pt x="1839408" y="271788"/>
                      <a:pt x="1863001" y="275165"/>
                      <a:pt x="1866378" y="275165"/>
                    </a:cubicBezTo>
                    <a:cubicBezTo>
                      <a:pt x="1868124" y="275165"/>
                      <a:pt x="1875600" y="282176"/>
                      <a:pt x="1882681" y="289116"/>
                    </a:cubicBezTo>
                    <a:lnTo>
                      <a:pt x="1882751" y="289186"/>
                    </a:lnTo>
                    <a:cubicBezTo>
                      <a:pt x="1889412" y="295707"/>
                      <a:pt x="1895560" y="302135"/>
                      <a:pt x="1895560" y="302135"/>
                    </a:cubicBezTo>
                    <a:cubicBezTo>
                      <a:pt x="1895560" y="302135"/>
                      <a:pt x="1933779" y="310007"/>
                      <a:pt x="1937133" y="308866"/>
                    </a:cubicBezTo>
                    <a:cubicBezTo>
                      <a:pt x="1940510" y="307725"/>
                      <a:pt x="1974211" y="303277"/>
                      <a:pt x="1979801" y="300948"/>
                    </a:cubicBezTo>
                    <a:cubicBezTo>
                      <a:pt x="1985460" y="298735"/>
                      <a:pt x="2019161" y="302135"/>
                      <a:pt x="2019161" y="302135"/>
                    </a:cubicBezTo>
                    <a:cubicBezTo>
                      <a:pt x="2019161" y="302135"/>
                      <a:pt x="2042730" y="308866"/>
                      <a:pt x="2046084" y="308866"/>
                    </a:cubicBezTo>
                    <a:cubicBezTo>
                      <a:pt x="2049438" y="308866"/>
                      <a:pt x="2084257" y="297594"/>
                      <a:pt x="2092129" y="288627"/>
                    </a:cubicBezTo>
                    <a:cubicBezTo>
                      <a:pt x="2100024" y="279684"/>
                      <a:pt x="2117958" y="260563"/>
                      <a:pt x="2124688" y="233593"/>
                    </a:cubicBezTo>
                    <a:cubicBezTo>
                      <a:pt x="2131419" y="206623"/>
                      <a:pt x="2171851" y="150493"/>
                      <a:pt x="2179723" y="143763"/>
                    </a:cubicBezTo>
                    <a:cubicBezTo>
                      <a:pt x="2187642" y="137008"/>
                      <a:pt x="2197750" y="112274"/>
                      <a:pt x="2198821" y="102166"/>
                    </a:cubicBezTo>
                    <a:cubicBezTo>
                      <a:pt x="2199962" y="92058"/>
                      <a:pt x="2208929" y="90987"/>
                      <a:pt x="2208929" y="90987"/>
                    </a:cubicBezTo>
                    <a:lnTo>
                      <a:pt x="2241535" y="113415"/>
                    </a:lnTo>
                    <a:lnTo>
                      <a:pt x="2245029" y="123127"/>
                    </a:lnTo>
                    <a:cubicBezTo>
                      <a:pt x="2245029" y="123127"/>
                      <a:pt x="2247544" y="137008"/>
                      <a:pt x="2247544" y="142458"/>
                    </a:cubicBezTo>
                    <a:cubicBezTo>
                      <a:pt x="2247544" y="147908"/>
                      <a:pt x="2247148" y="157620"/>
                      <a:pt x="2247148" y="164747"/>
                    </a:cubicBezTo>
                    <a:cubicBezTo>
                      <a:pt x="2247148" y="171874"/>
                      <a:pt x="2250898" y="189621"/>
                      <a:pt x="2253064" y="209068"/>
                    </a:cubicBezTo>
                    <a:cubicBezTo>
                      <a:pt x="2255160" y="228399"/>
                      <a:pt x="2267783" y="253273"/>
                      <a:pt x="2267783" y="259142"/>
                    </a:cubicBezTo>
                    <a:cubicBezTo>
                      <a:pt x="2267783" y="265011"/>
                      <a:pt x="2276680" y="272604"/>
                      <a:pt x="2278729" y="278938"/>
                    </a:cubicBezTo>
                    <a:cubicBezTo>
                      <a:pt x="2280849" y="285273"/>
                      <a:pt x="2283411" y="296196"/>
                      <a:pt x="2285484" y="297943"/>
                    </a:cubicBezTo>
                    <a:cubicBezTo>
                      <a:pt x="2287580" y="299574"/>
                      <a:pt x="2297664" y="298735"/>
                      <a:pt x="2300645" y="298735"/>
                    </a:cubicBezTo>
                    <a:cubicBezTo>
                      <a:pt x="2303627" y="298735"/>
                      <a:pt x="2313245" y="302531"/>
                      <a:pt x="2316623" y="305093"/>
                    </a:cubicBezTo>
                    <a:cubicBezTo>
                      <a:pt x="2319976" y="307562"/>
                      <a:pt x="2320885" y="319766"/>
                      <a:pt x="2324634" y="333740"/>
                    </a:cubicBezTo>
                    <a:cubicBezTo>
                      <a:pt x="2328407" y="347598"/>
                      <a:pt x="2332646" y="341263"/>
                      <a:pt x="2334346" y="341729"/>
                    </a:cubicBezTo>
                    <a:cubicBezTo>
                      <a:pt x="2336023" y="342148"/>
                      <a:pt x="2355377" y="350579"/>
                      <a:pt x="2359150" y="353933"/>
                    </a:cubicBezTo>
                    <a:cubicBezTo>
                      <a:pt x="2362970" y="357310"/>
                      <a:pt x="2365485" y="377549"/>
                      <a:pt x="2366743" y="387633"/>
                    </a:cubicBezTo>
                    <a:cubicBezTo>
                      <a:pt x="2368047" y="397672"/>
                      <a:pt x="2361363" y="429509"/>
                      <a:pt x="2361316" y="429789"/>
                    </a:cubicBezTo>
                    <a:cubicBezTo>
                      <a:pt x="2359080" y="440549"/>
                      <a:pt x="2351395" y="447629"/>
                      <a:pt x="2352536" y="458249"/>
                    </a:cubicBezTo>
                    <a:cubicBezTo>
                      <a:pt x="2352652" y="459414"/>
                      <a:pt x="2352932" y="460648"/>
                      <a:pt x="2353281" y="461906"/>
                    </a:cubicBezTo>
                    <a:cubicBezTo>
                      <a:pt x="2354888" y="467495"/>
                      <a:pt x="2356519" y="469731"/>
                      <a:pt x="2356658" y="476136"/>
                    </a:cubicBezTo>
                    <a:cubicBezTo>
                      <a:pt x="2356705" y="480561"/>
                      <a:pt x="2355168" y="488317"/>
                      <a:pt x="2358754" y="492090"/>
                    </a:cubicBezTo>
                    <a:cubicBezTo>
                      <a:pt x="2360012" y="493394"/>
                      <a:pt x="2376478" y="493790"/>
                      <a:pt x="2376478" y="493790"/>
                    </a:cubicBezTo>
                    <a:lnTo>
                      <a:pt x="2391221" y="493790"/>
                    </a:lnTo>
                    <a:cubicBezTo>
                      <a:pt x="2392851" y="493790"/>
                      <a:pt x="2411856" y="504690"/>
                      <a:pt x="2413510" y="507648"/>
                    </a:cubicBezTo>
                    <a:cubicBezTo>
                      <a:pt x="2415210" y="510629"/>
                      <a:pt x="2430395" y="529144"/>
                      <a:pt x="2434564" y="537995"/>
                    </a:cubicBezTo>
                    <a:cubicBezTo>
                      <a:pt x="2438779" y="546822"/>
                      <a:pt x="2452287" y="549803"/>
                      <a:pt x="2452287" y="549803"/>
                    </a:cubicBezTo>
                    <a:cubicBezTo>
                      <a:pt x="2452287" y="549803"/>
                      <a:pt x="2467869" y="549803"/>
                      <a:pt x="2474599" y="548102"/>
                    </a:cubicBezTo>
                    <a:cubicBezTo>
                      <a:pt x="2481330" y="546426"/>
                      <a:pt x="2495700" y="547683"/>
                      <a:pt x="2499869" y="547683"/>
                    </a:cubicBezTo>
                    <a:cubicBezTo>
                      <a:pt x="2504038" y="547683"/>
                      <a:pt x="2512516" y="561192"/>
                      <a:pt x="2512516" y="561192"/>
                    </a:cubicBezTo>
                    <a:cubicBezTo>
                      <a:pt x="2512516" y="561192"/>
                      <a:pt x="2506996" y="568318"/>
                      <a:pt x="2503619" y="572953"/>
                    </a:cubicBezTo>
                    <a:cubicBezTo>
                      <a:pt x="2500265" y="577634"/>
                      <a:pt x="2517523" y="583084"/>
                      <a:pt x="2519270" y="583503"/>
                    </a:cubicBezTo>
                    <a:cubicBezTo>
                      <a:pt x="2520900" y="583899"/>
                      <a:pt x="2542863" y="586857"/>
                      <a:pt x="2546636" y="584365"/>
                    </a:cubicBezTo>
                    <a:cubicBezTo>
                      <a:pt x="2550409" y="581803"/>
                      <a:pt x="2581548" y="587253"/>
                      <a:pt x="2610660" y="591492"/>
                    </a:cubicBezTo>
                    <a:cubicBezTo>
                      <a:pt x="2612267" y="591771"/>
                      <a:pt x="2614154" y="592121"/>
                      <a:pt x="2616390" y="592587"/>
                    </a:cubicBezTo>
                    <a:cubicBezTo>
                      <a:pt x="2617344" y="592726"/>
                      <a:pt x="2618323" y="592913"/>
                      <a:pt x="2619347" y="593192"/>
                    </a:cubicBezTo>
                    <a:cubicBezTo>
                      <a:pt x="2622259" y="593821"/>
                      <a:pt x="2625496" y="594613"/>
                      <a:pt x="2629106" y="595475"/>
                    </a:cubicBezTo>
                    <a:cubicBezTo>
                      <a:pt x="2630690" y="595871"/>
                      <a:pt x="2632367" y="596336"/>
                      <a:pt x="2634114" y="596779"/>
                    </a:cubicBezTo>
                    <a:cubicBezTo>
                      <a:pt x="2635325" y="597082"/>
                      <a:pt x="2636582" y="597431"/>
                      <a:pt x="2637887" y="597757"/>
                    </a:cubicBezTo>
                    <a:cubicBezTo>
                      <a:pt x="2640518" y="598456"/>
                      <a:pt x="2643197" y="599178"/>
                      <a:pt x="2645968" y="599923"/>
                    </a:cubicBezTo>
                    <a:cubicBezTo>
                      <a:pt x="2650556" y="601227"/>
                      <a:pt x="2655331" y="602555"/>
                      <a:pt x="2660408" y="603975"/>
                    </a:cubicBezTo>
                    <a:cubicBezTo>
                      <a:pt x="2663366" y="604767"/>
                      <a:pt x="2666347" y="605652"/>
                      <a:pt x="2669421" y="606537"/>
                    </a:cubicBezTo>
                    <a:cubicBezTo>
                      <a:pt x="2671773" y="607213"/>
                      <a:pt x="2674149" y="607958"/>
                      <a:pt x="2676571" y="608610"/>
                    </a:cubicBezTo>
                    <a:cubicBezTo>
                      <a:pt x="2681625" y="610101"/>
                      <a:pt x="2686656" y="611568"/>
                      <a:pt x="2691780" y="613152"/>
                    </a:cubicBezTo>
                    <a:cubicBezTo>
                      <a:pt x="2693550" y="613664"/>
                      <a:pt x="2695366" y="614223"/>
                      <a:pt x="2697136" y="614689"/>
                    </a:cubicBezTo>
                    <a:cubicBezTo>
                      <a:pt x="2708502" y="618066"/>
                      <a:pt x="2719844" y="621490"/>
                      <a:pt x="2730209" y="624727"/>
                    </a:cubicBezTo>
                    <a:cubicBezTo>
                      <a:pt x="2732444" y="625402"/>
                      <a:pt x="2734657" y="626101"/>
                      <a:pt x="2736730" y="626753"/>
                    </a:cubicBezTo>
                    <a:cubicBezTo>
                      <a:pt x="2736963" y="626800"/>
                      <a:pt x="2737149" y="626893"/>
                      <a:pt x="2737359" y="626963"/>
                    </a:cubicBezTo>
                    <a:cubicBezTo>
                      <a:pt x="2737825" y="645548"/>
                      <a:pt x="2737964" y="669677"/>
                      <a:pt x="2736543" y="682906"/>
                    </a:cubicBezTo>
                    <a:cubicBezTo>
                      <a:pt x="2734051" y="706475"/>
                      <a:pt x="2721452" y="752846"/>
                      <a:pt x="2713836" y="767146"/>
                    </a:cubicBezTo>
                    <a:cubicBezTo>
                      <a:pt x="2706220" y="781423"/>
                      <a:pt x="2692758" y="799147"/>
                      <a:pt x="2689381" y="811747"/>
                    </a:cubicBezTo>
                    <a:cubicBezTo>
                      <a:pt x="2686004" y="824417"/>
                      <a:pt x="2686004" y="839578"/>
                      <a:pt x="2682650" y="848825"/>
                    </a:cubicBezTo>
                    <a:cubicBezTo>
                      <a:pt x="2679250" y="858117"/>
                      <a:pt x="2675873" y="865663"/>
                      <a:pt x="2667535" y="877518"/>
                    </a:cubicBezTo>
                    <a:cubicBezTo>
                      <a:pt x="2659034" y="889256"/>
                      <a:pt x="2647296" y="898549"/>
                      <a:pt x="2644734" y="906095"/>
                    </a:cubicBezTo>
                    <a:cubicBezTo>
                      <a:pt x="2642218" y="913734"/>
                      <a:pt x="2645572" y="917088"/>
                      <a:pt x="2638003" y="928873"/>
                    </a:cubicBezTo>
                    <a:cubicBezTo>
                      <a:pt x="2630480" y="940658"/>
                      <a:pt x="2628710" y="945735"/>
                      <a:pt x="2619464" y="957520"/>
                    </a:cubicBezTo>
                    <a:cubicBezTo>
                      <a:pt x="2615295" y="962853"/>
                      <a:pt x="2611266" y="969235"/>
                      <a:pt x="2606818" y="975383"/>
                    </a:cubicBezTo>
                    <a:cubicBezTo>
                      <a:pt x="2601367" y="982859"/>
                      <a:pt x="2595289" y="989986"/>
                      <a:pt x="2587463" y="994598"/>
                    </a:cubicBezTo>
                    <a:cubicBezTo>
                      <a:pt x="2573186" y="1003005"/>
                      <a:pt x="2557140" y="1008059"/>
                      <a:pt x="2551201" y="1013928"/>
                    </a:cubicBezTo>
                    <a:cubicBezTo>
                      <a:pt x="2545355" y="1019867"/>
                      <a:pt x="2540301" y="1018167"/>
                      <a:pt x="2531008" y="1032537"/>
                    </a:cubicBezTo>
                    <a:cubicBezTo>
                      <a:pt x="2528959" y="1035681"/>
                      <a:pt x="2526746" y="1038523"/>
                      <a:pt x="2524440" y="1041085"/>
                    </a:cubicBezTo>
                    <a:lnTo>
                      <a:pt x="2532755" y="1059461"/>
                    </a:lnTo>
                    <a:cubicBezTo>
                      <a:pt x="2532755" y="1059461"/>
                      <a:pt x="2547032" y="1058599"/>
                      <a:pt x="2553763" y="1059461"/>
                    </a:cubicBezTo>
                    <a:cubicBezTo>
                      <a:pt x="2560493" y="1060299"/>
                      <a:pt x="2563894" y="1051006"/>
                      <a:pt x="2572301" y="1059461"/>
                    </a:cubicBezTo>
                    <a:cubicBezTo>
                      <a:pt x="2580732" y="1067845"/>
                      <a:pt x="2596779" y="1078838"/>
                      <a:pt x="2600948" y="1085569"/>
                    </a:cubicBezTo>
                    <a:cubicBezTo>
                      <a:pt x="2605140" y="1092300"/>
                      <a:pt x="2614433" y="1108277"/>
                      <a:pt x="2615249" y="1119246"/>
                    </a:cubicBezTo>
                    <a:cubicBezTo>
                      <a:pt x="2616110" y="1130239"/>
                      <a:pt x="2614433" y="1160586"/>
                      <a:pt x="2615249" y="1168924"/>
                    </a:cubicBezTo>
                    <a:cubicBezTo>
                      <a:pt x="2616110" y="1177425"/>
                      <a:pt x="2615528" y="1197641"/>
                      <a:pt x="2615528" y="1197641"/>
                    </a:cubicBezTo>
                    <a:cubicBezTo>
                      <a:pt x="2615528" y="1197641"/>
                      <a:pt x="2610241" y="1241450"/>
                      <a:pt x="2602649" y="1247319"/>
                    </a:cubicBezTo>
                    <a:cubicBezTo>
                      <a:pt x="2595009" y="1253165"/>
                      <a:pt x="2575678" y="1260781"/>
                      <a:pt x="2580732" y="1265019"/>
                    </a:cubicBezTo>
                    <a:cubicBezTo>
                      <a:pt x="2585810" y="1269235"/>
                      <a:pt x="2591632" y="1273450"/>
                      <a:pt x="2598363" y="1271750"/>
                    </a:cubicBezTo>
                    <a:cubicBezTo>
                      <a:pt x="2605140" y="1270027"/>
                      <a:pt x="2606864" y="1264157"/>
                      <a:pt x="2606864" y="1272193"/>
                    </a:cubicBezTo>
                    <a:cubicBezTo>
                      <a:pt x="2606864" y="1280228"/>
                      <a:pt x="2606864" y="1285258"/>
                      <a:pt x="2611080" y="1293596"/>
                    </a:cubicBezTo>
                    <a:cubicBezTo>
                      <a:pt x="2615249" y="1302097"/>
                      <a:pt x="2628710" y="1313835"/>
                      <a:pt x="2631272" y="1318959"/>
                    </a:cubicBezTo>
                    <a:cubicBezTo>
                      <a:pt x="2633834" y="1323943"/>
                      <a:pt x="2647296" y="1347536"/>
                      <a:pt x="2649811" y="1345044"/>
                    </a:cubicBezTo>
                    <a:cubicBezTo>
                      <a:pt x="2652303" y="1342529"/>
                      <a:pt x="2662411" y="1331559"/>
                      <a:pt x="2673404" y="1329067"/>
                    </a:cubicBezTo>
                    <a:cubicBezTo>
                      <a:pt x="2684374" y="1326505"/>
                      <a:pt x="2696112" y="1324805"/>
                      <a:pt x="2699489" y="1330674"/>
                    </a:cubicBezTo>
                    <a:cubicBezTo>
                      <a:pt x="2702843" y="1336590"/>
                      <a:pt x="2706220" y="1350075"/>
                      <a:pt x="2707081" y="1360206"/>
                    </a:cubicBezTo>
                    <a:cubicBezTo>
                      <a:pt x="2707966" y="1370314"/>
                      <a:pt x="2702843" y="1384614"/>
                      <a:pt x="2700351" y="1384614"/>
                    </a:cubicBezTo>
                    <a:cubicBezTo>
                      <a:pt x="2697859" y="1384614"/>
                      <a:pt x="2691943" y="1381214"/>
                      <a:pt x="2686004" y="1384614"/>
                    </a:cubicBezTo>
                    <a:cubicBezTo>
                      <a:pt x="2680135" y="1387968"/>
                      <a:pt x="2676781" y="1382960"/>
                      <a:pt x="2673404" y="1392207"/>
                    </a:cubicBezTo>
                    <a:cubicBezTo>
                      <a:pt x="2670050" y="1401453"/>
                      <a:pt x="2671704" y="1406577"/>
                      <a:pt x="2666650" y="1415800"/>
                    </a:cubicBezTo>
                    <a:cubicBezTo>
                      <a:pt x="2661619" y="1425022"/>
                      <a:pt x="2658242" y="1432638"/>
                      <a:pt x="2653165" y="1440231"/>
                    </a:cubicBezTo>
                    <a:cubicBezTo>
                      <a:pt x="2653165" y="1440231"/>
                      <a:pt x="2653724" y="1447264"/>
                      <a:pt x="2657101" y="1450036"/>
                    </a:cubicBezTo>
                    <a:cubicBezTo>
                      <a:pt x="2660478" y="1452854"/>
                      <a:pt x="2663832" y="1449221"/>
                      <a:pt x="2666114" y="1456767"/>
                    </a:cubicBezTo>
                    <a:cubicBezTo>
                      <a:pt x="2668350" y="1464359"/>
                      <a:pt x="2666929" y="1470229"/>
                      <a:pt x="2670563" y="1474211"/>
                    </a:cubicBezTo>
                    <a:cubicBezTo>
                      <a:pt x="2674266" y="1478147"/>
                      <a:pt x="2685189" y="1480080"/>
                      <a:pt x="2688310" y="1482037"/>
                    </a:cubicBezTo>
                    <a:cubicBezTo>
                      <a:pt x="2691384" y="1483993"/>
                      <a:pt x="2695553" y="1477868"/>
                      <a:pt x="2698674" y="1488255"/>
                    </a:cubicBezTo>
                    <a:cubicBezTo>
                      <a:pt x="2701771" y="1498619"/>
                      <a:pt x="2703472" y="1501717"/>
                      <a:pt x="2702843" y="1503138"/>
                    </a:cubicBezTo>
                    <a:cubicBezTo>
                      <a:pt x="2702330" y="1504558"/>
                      <a:pt x="2691384" y="1512104"/>
                      <a:pt x="2691384" y="1516599"/>
                    </a:cubicBezTo>
                    <a:cubicBezTo>
                      <a:pt x="2691384" y="1521094"/>
                      <a:pt x="2701236" y="1527778"/>
                      <a:pt x="2702563" y="1528407"/>
                    </a:cubicBezTo>
                    <a:cubicBezTo>
                      <a:pt x="2703984" y="1528920"/>
                      <a:pt x="2707640" y="1530620"/>
                      <a:pt x="2709574" y="1536559"/>
                    </a:cubicBezTo>
                    <a:cubicBezTo>
                      <a:pt x="2711623" y="1542428"/>
                      <a:pt x="2711274" y="1551115"/>
                      <a:pt x="2715000" y="1556449"/>
                    </a:cubicBezTo>
                    <a:cubicBezTo>
                      <a:pt x="2718610" y="1561829"/>
                      <a:pt x="2725085" y="1567418"/>
                      <a:pt x="2727041" y="1567418"/>
                    </a:cubicBezTo>
                    <a:cubicBezTo>
                      <a:pt x="2728997" y="1567418"/>
                      <a:pt x="2757644" y="1570539"/>
                      <a:pt x="2757644" y="1570539"/>
                    </a:cubicBezTo>
                    <a:cubicBezTo>
                      <a:pt x="2757644" y="1570539"/>
                      <a:pt x="2772783" y="1570260"/>
                      <a:pt x="2774483" y="1570539"/>
                    </a:cubicBezTo>
                    <a:cubicBezTo>
                      <a:pt x="2774832" y="1570609"/>
                      <a:pt x="2775578" y="1569980"/>
                      <a:pt x="2776533" y="1568955"/>
                    </a:cubicBezTo>
                    <a:lnTo>
                      <a:pt x="2777325" y="1570539"/>
                    </a:lnTo>
                    <a:cubicBezTo>
                      <a:pt x="2777325" y="1570539"/>
                      <a:pt x="2781773" y="1574149"/>
                      <a:pt x="2777325" y="1579739"/>
                    </a:cubicBezTo>
                    <a:close/>
                  </a:path>
                </a:pathLst>
              </a:custGeom>
              <a:solidFill>
                <a:srgbClr val="009C00"/>
              </a:solidFill>
              <a:ln w="3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79497FBF-2D1B-BF8F-2A53-980374216F7B}"/>
                  </a:ext>
                </a:extLst>
              </p:cNvPr>
              <p:cNvSpPr/>
              <p:nvPr/>
            </p:nvSpPr>
            <p:spPr>
              <a:xfrm>
                <a:off x="5382028" y="4070407"/>
                <a:ext cx="914392" cy="895419"/>
              </a:xfrm>
              <a:custGeom>
                <a:avLst/>
                <a:gdLst>
                  <a:gd name="connsiteX0" fmla="*/ 695173 w 706910"/>
                  <a:gd name="connsiteY0" fmla="*/ 275699 h 692243"/>
                  <a:gd name="connsiteX1" fmla="*/ 697269 w 706910"/>
                  <a:gd name="connsiteY1" fmla="*/ 292934 h 692243"/>
                  <a:gd name="connsiteX2" fmla="*/ 685461 w 706910"/>
                  <a:gd name="connsiteY2" fmla="*/ 314431 h 692243"/>
                  <a:gd name="connsiteX3" fmla="*/ 650083 w 706910"/>
                  <a:gd name="connsiteY3" fmla="*/ 326239 h 692243"/>
                  <a:gd name="connsiteX4" fmla="*/ 644144 w 706910"/>
                  <a:gd name="connsiteY4" fmla="*/ 364179 h 692243"/>
                  <a:gd name="connsiteX5" fmla="*/ 643795 w 706910"/>
                  <a:gd name="connsiteY5" fmla="*/ 385209 h 692243"/>
                  <a:gd name="connsiteX6" fmla="*/ 622298 w 706910"/>
                  <a:gd name="connsiteY6" fmla="*/ 391940 h 692243"/>
                  <a:gd name="connsiteX7" fmla="*/ 606204 w 706910"/>
                  <a:gd name="connsiteY7" fmla="*/ 418910 h 692243"/>
                  <a:gd name="connsiteX8" fmla="*/ 609628 w 706910"/>
                  <a:gd name="connsiteY8" fmla="*/ 440803 h 692243"/>
                  <a:gd name="connsiteX9" fmla="*/ 593604 w 706910"/>
                  <a:gd name="connsiteY9" fmla="*/ 448395 h 692243"/>
                  <a:gd name="connsiteX10" fmla="*/ 589436 w 706910"/>
                  <a:gd name="connsiteY10" fmla="*/ 466073 h 692243"/>
                  <a:gd name="connsiteX11" fmla="*/ 575927 w 706910"/>
                  <a:gd name="connsiteY11" fmla="*/ 479884 h 692243"/>
                  <a:gd name="connsiteX12" fmla="*/ 544788 w 706910"/>
                  <a:gd name="connsiteY12" fmla="*/ 500589 h 692243"/>
                  <a:gd name="connsiteX13" fmla="*/ 544253 w 706910"/>
                  <a:gd name="connsiteY13" fmla="*/ 501124 h 692243"/>
                  <a:gd name="connsiteX14" fmla="*/ 537708 w 706910"/>
                  <a:gd name="connsiteY14" fmla="*/ 506994 h 692243"/>
                  <a:gd name="connsiteX15" fmla="*/ 534750 w 706910"/>
                  <a:gd name="connsiteY15" fmla="*/ 509625 h 692243"/>
                  <a:gd name="connsiteX16" fmla="*/ 529626 w 706910"/>
                  <a:gd name="connsiteY16" fmla="*/ 514143 h 692243"/>
                  <a:gd name="connsiteX17" fmla="*/ 526599 w 706910"/>
                  <a:gd name="connsiteY17" fmla="*/ 516775 h 692243"/>
                  <a:gd name="connsiteX18" fmla="*/ 493387 w 706910"/>
                  <a:gd name="connsiteY18" fmla="*/ 545050 h 692243"/>
                  <a:gd name="connsiteX19" fmla="*/ 490709 w 706910"/>
                  <a:gd name="connsiteY19" fmla="*/ 547262 h 692243"/>
                  <a:gd name="connsiteX20" fmla="*/ 490616 w 706910"/>
                  <a:gd name="connsiteY20" fmla="*/ 547262 h 692243"/>
                  <a:gd name="connsiteX21" fmla="*/ 488473 w 706910"/>
                  <a:gd name="connsiteY21" fmla="*/ 548986 h 692243"/>
                  <a:gd name="connsiteX22" fmla="*/ 484607 w 706910"/>
                  <a:gd name="connsiteY22" fmla="*/ 552013 h 692243"/>
                  <a:gd name="connsiteX23" fmla="*/ 484141 w 706910"/>
                  <a:gd name="connsiteY23" fmla="*/ 552409 h 692243"/>
                  <a:gd name="connsiteX24" fmla="*/ 481695 w 706910"/>
                  <a:gd name="connsiteY24" fmla="*/ 554226 h 692243"/>
                  <a:gd name="connsiteX25" fmla="*/ 479623 w 706910"/>
                  <a:gd name="connsiteY25" fmla="*/ 555810 h 692243"/>
                  <a:gd name="connsiteX26" fmla="*/ 476502 w 706910"/>
                  <a:gd name="connsiteY26" fmla="*/ 557882 h 692243"/>
                  <a:gd name="connsiteX27" fmla="*/ 438562 w 706910"/>
                  <a:gd name="connsiteY27" fmla="*/ 587414 h 692243"/>
                  <a:gd name="connsiteX28" fmla="*/ 428454 w 706910"/>
                  <a:gd name="connsiteY28" fmla="*/ 615176 h 692243"/>
                  <a:gd name="connsiteX29" fmla="*/ 424285 w 706910"/>
                  <a:gd name="connsiteY29" fmla="*/ 628638 h 692243"/>
                  <a:gd name="connsiteX30" fmla="*/ 405746 w 706910"/>
                  <a:gd name="connsiteY30" fmla="*/ 643008 h 692243"/>
                  <a:gd name="connsiteX31" fmla="*/ 401484 w 706910"/>
                  <a:gd name="connsiteY31" fmla="*/ 669069 h 692243"/>
                  <a:gd name="connsiteX32" fmla="*/ 391376 w 706910"/>
                  <a:gd name="connsiteY32" fmla="*/ 685908 h 692243"/>
                  <a:gd name="connsiteX33" fmla="*/ 371184 w 706910"/>
                  <a:gd name="connsiteY33" fmla="*/ 692243 h 692243"/>
                  <a:gd name="connsiteX34" fmla="*/ 361053 w 706910"/>
                  <a:gd name="connsiteY34" fmla="*/ 674613 h 692243"/>
                  <a:gd name="connsiteX35" fmla="*/ 336248 w 706910"/>
                  <a:gd name="connsiteY35" fmla="*/ 675405 h 692243"/>
                  <a:gd name="connsiteX36" fmla="*/ 316848 w 706910"/>
                  <a:gd name="connsiteY36" fmla="*/ 685512 h 692243"/>
                  <a:gd name="connsiteX37" fmla="*/ 277697 w 706910"/>
                  <a:gd name="connsiteY37" fmla="*/ 682135 h 692243"/>
                  <a:gd name="connsiteX38" fmla="*/ 265097 w 706910"/>
                  <a:gd name="connsiteY38" fmla="*/ 667463 h 692243"/>
                  <a:gd name="connsiteX39" fmla="*/ 256200 w 706910"/>
                  <a:gd name="connsiteY39" fmla="*/ 646362 h 692243"/>
                  <a:gd name="connsiteX40" fmla="*/ 257062 w 706910"/>
                  <a:gd name="connsiteY40" fmla="*/ 625727 h 692243"/>
                  <a:gd name="connsiteX41" fmla="*/ 254966 w 706910"/>
                  <a:gd name="connsiteY41" fmla="*/ 608003 h 692243"/>
                  <a:gd name="connsiteX42" fmla="*/ 245673 w 706910"/>
                  <a:gd name="connsiteY42" fmla="*/ 587391 h 692243"/>
                  <a:gd name="connsiteX43" fmla="*/ 250751 w 706910"/>
                  <a:gd name="connsiteY43" fmla="*/ 563379 h 692243"/>
                  <a:gd name="connsiteX44" fmla="*/ 244881 w 706910"/>
                  <a:gd name="connsiteY44" fmla="*/ 549917 h 692243"/>
                  <a:gd name="connsiteX45" fmla="*/ 240643 w 706910"/>
                  <a:gd name="connsiteY45" fmla="*/ 530913 h 692243"/>
                  <a:gd name="connsiteX46" fmla="*/ 217935 w 706910"/>
                  <a:gd name="connsiteY46" fmla="*/ 512443 h 692243"/>
                  <a:gd name="connsiteX47" fmla="*/ 203565 w 706910"/>
                  <a:gd name="connsiteY47" fmla="*/ 512443 h 692243"/>
                  <a:gd name="connsiteX48" fmla="*/ 179553 w 706910"/>
                  <a:gd name="connsiteY48" fmla="*/ 501847 h 692243"/>
                  <a:gd name="connsiteX49" fmla="*/ 164391 w 706910"/>
                  <a:gd name="connsiteY49" fmla="*/ 492600 h 692243"/>
                  <a:gd name="connsiteX50" fmla="*/ 145386 w 706910"/>
                  <a:gd name="connsiteY50" fmla="*/ 508181 h 692243"/>
                  <a:gd name="connsiteX51" fmla="*/ 80150 w 706910"/>
                  <a:gd name="connsiteY51" fmla="*/ 508181 h 692243"/>
                  <a:gd name="connsiteX52" fmla="*/ 53204 w 706910"/>
                  <a:gd name="connsiteY52" fmla="*/ 493578 h 692243"/>
                  <a:gd name="connsiteX53" fmla="*/ 38438 w 706910"/>
                  <a:gd name="connsiteY53" fmla="*/ 493462 h 692243"/>
                  <a:gd name="connsiteX54" fmla="*/ 17803 w 706910"/>
                  <a:gd name="connsiteY54" fmla="*/ 493462 h 692243"/>
                  <a:gd name="connsiteX55" fmla="*/ 16941 w 706910"/>
                  <a:gd name="connsiteY55" fmla="*/ 482516 h 692243"/>
                  <a:gd name="connsiteX56" fmla="*/ 22880 w 706910"/>
                  <a:gd name="connsiteY56" fmla="*/ 458946 h 692243"/>
                  <a:gd name="connsiteX57" fmla="*/ 16149 w 706910"/>
                  <a:gd name="connsiteY57" fmla="*/ 446672 h 692243"/>
                  <a:gd name="connsiteX58" fmla="*/ 19922 w 706910"/>
                  <a:gd name="connsiteY58" fmla="*/ 435330 h 692243"/>
                  <a:gd name="connsiteX59" fmla="*/ 29611 w 706910"/>
                  <a:gd name="connsiteY59" fmla="*/ 394502 h 692243"/>
                  <a:gd name="connsiteX60" fmla="*/ 23672 w 706910"/>
                  <a:gd name="connsiteY60" fmla="*/ 355282 h 692243"/>
                  <a:gd name="connsiteX61" fmla="*/ 6437 w 706910"/>
                  <a:gd name="connsiteY61" fmla="*/ 328754 h 692243"/>
                  <a:gd name="connsiteX62" fmla="*/ 498 w 706910"/>
                  <a:gd name="connsiteY62" fmla="*/ 289580 h 692243"/>
                  <a:gd name="connsiteX63" fmla="*/ 23672 w 706910"/>
                  <a:gd name="connsiteY63" fmla="*/ 283315 h 692243"/>
                  <a:gd name="connsiteX64" fmla="*/ 22880 w 706910"/>
                  <a:gd name="connsiteY64" fmla="*/ 270645 h 692243"/>
                  <a:gd name="connsiteX65" fmla="*/ 3875 w 706910"/>
                  <a:gd name="connsiteY65" fmla="*/ 258441 h 692243"/>
                  <a:gd name="connsiteX66" fmla="*/ 5645 w 706910"/>
                  <a:gd name="connsiteY66" fmla="*/ 242418 h 692243"/>
                  <a:gd name="connsiteX67" fmla="*/ 30030 w 706910"/>
                  <a:gd name="connsiteY67" fmla="*/ 190574 h 692243"/>
                  <a:gd name="connsiteX68" fmla="*/ 43538 w 706910"/>
                  <a:gd name="connsiteY68" fmla="*/ 190574 h 692243"/>
                  <a:gd name="connsiteX69" fmla="*/ 43538 w 706910"/>
                  <a:gd name="connsiteY69" fmla="*/ 166189 h 692243"/>
                  <a:gd name="connsiteX70" fmla="*/ 40138 w 706910"/>
                  <a:gd name="connsiteY70" fmla="*/ 155243 h 692243"/>
                  <a:gd name="connsiteX71" fmla="*/ 46496 w 706910"/>
                  <a:gd name="connsiteY71" fmla="*/ 124034 h 692243"/>
                  <a:gd name="connsiteX72" fmla="*/ 54904 w 706910"/>
                  <a:gd name="connsiteY72" fmla="*/ 108872 h 692243"/>
                  <a:gd name="connsiteX73" fmla="*/ 64546 w 706910"/>
                  <a:gd name="connsiteY73" fmla="*/ 96691 h 692243"/>
                  <a:gd name="connsiteX74" fmla="*/ 49873 w 706910"/>
                  <a:gd name="connsiteY74" fmla="*/ 77267 h 692243"/>
                  <a:gd name="connsiteX75" fmla="*/ 46077 w 706910"/>
                  <a:gd name="connsiteY75" fmla="*/ 58612 h 692243"/>
                  <a:gd name="connsiteX76" fmla="*/ 54438 w 706910"/>
                  <a:gd name="connsiteY76" fmla="*/ 58332 h 692243"/>
                  <a:gd name="connsiteX77" fmla="*/ 81408 w 706910"/>
                  <a:gd name="connsiteY77" fmla="*/ 54164 h 692243"/>
                  <a:gd name="connsiteX78" fmla="*/ 122701 w 706910"/>
                  <a:gd name="connsiteY78" fmla="*/ 14524 h 692243"/>
                  <a:gd name="connsiteX79" fmla="*/ 158918 w 706910"/>
                  <a:gd name="connsiteY79" fmla="*/ 11147 h 692243"/>
                  <a:gd name="connsiteX80" fmla="*/ 172379 w 706910"/>
                  <a:gd name="connsiteY80" fmla="*/ 4416 h 692243"/>
                  <a:gd name="connsiteX81" fmla="*/ 194342 w 706910"/>
                  <a:gd name="connsiteY81" fmla="*/ 247 h 692243"/>
                  <a:gd name="connsiteX82" fmla="*/ 249889 w 706910"/>
                  <a:gd name="connsiteY82" fmla="*/ 15316 h 692243"/>
                  <a:gd name="connsiteX83" fmla="*/ 297936 w 706910"/>
                  <a:gd name="connsiteY83" fmla="*/ 37302 h 692243"/>
                  <a:gd name="connsiteX84" fmla="*/ 314798 w 706910"/>
                  <a:gd name="connsiteY84" fmla="*/ 29662 h 692243"/>
                  <a:gd name="connsiteX85" fmla="*/ 344237 w 706910"/>
                  <a:gd name="connsiteY85" fmla="*/ 17854 h 692243"/>
                  <a:gd name="connsiteX86" fmla="*/ 365338 w 706910"/>
                  <a:gd name="connsiteY86" fmla="*/ 35531 h 692243"/>
                  <a:gd name="connsiteX87" fmla="*/ 379079 w 706910"/>
                  <a:gd name="connsiteY87" fmla="*/ 44032 h 692243"/>
                  <a:gd name="connsiteX88" fmla="*/ 394777 w 706910"/>
                  <a:gd name="connsiteY88" fmla="*/ 31363 h 692243"/>
                  <a:gd name="connsiteX89" fmla="*/ 403278 w 706910"/>
                  <a:gd name="connsiteY89" fmla="*/ 23793 h 692243"/>
                  <a:gd name="connsiteX90" fmla="*/ 430248 w 706910"/>
                  <a:gd name="connsiteY90" fmla="*/ 224 h 692243"/>
                  <a:gd name="connsiteX91" fmla="*/ 438585 w 706910"/>
                  <a:gd name="connsiteY91" fmla="*/ 28801 h 692243"/>
                  <a:gd name="connsiteX92" fmla="*/ 426870 w 706910"/>
                  <a:gd name="connsiteY92" fmla="*/ 46501 h 692243"/>
                  <a:gd name="connsiteX93" fmla="*/ 418369 w 706910"/>
                  <a:gd name="connsiteY93" fmla="*/ 62478 h 692243"/>
                  <a:gd name="connsiteX94" fmla="*/ 432693 w 706910"/>
                  <a:gd name="connsiteY94" fmla="*/ 78548 h 692243"/>
                  <a:gd name="connsiteX95" fmla="*/ 457171 w 706910"/>
                  <a:gd name="connsiteY95" fmla="*/ 76848 h 692243"/>
                  <a:gd name="connsiteX96" fmla="*/ 490848 w 706910"/>
                  <a:gd name="connsiteY96" fmla="*/ 86094 h 692243"/>
                  <a:gd name="connsiteX97" fmla="*/ 490848 w 706910"/>
                  <a:gd name="connsiteY97" fmla="*/ 86094 h 692243"/>
                  <a:gd name="connsiteX98" fmla="*/ 490685 w 706910"/>
                  <a:gd name="connsiteY98" fmla="*/ 86257 h 692243"/>
                  <a:gd name="connsiteX99" fmla="*/ 490499 w 706910"/>
                  <a:gd name="connsiteY99" fmla="*/ 86444 h 692243"/>
                  <a:gd name="connsiteX100" fmla="*/ 490220 w 706910"/>
                  <a:gd name="connsiteY100" fmla="*/ 86700 h 692243"/>
                  <a:gd name="connsiteX101" fmla="*/ 488799 w 706910"/>
                  <a:gd name="connsiteY101" fmla="*/ 88377 h 692243"/>
                  <a:gd name="connsiteX102" fmla="*/ 487308 w 706910"/>
                  <a:gd name="connsiteY102" fmla="*/ 96784 h 692243"/>
                  <a:gd name="connsiteX103" fmla="*/ 487774 w 706910"/>
                  <a:gd name="connsiteY103" fmla="*/ 97763 h 692243"/>
                  <a:gd name="connsiteX104" fmla="*/ 488077 w 706910"/>
                  <a:gd name="connsiteY104" fmla="*/ 98298 h 692243"/>
                  <a:gd name="connsiteX105" fmla="*/ 488869 w 706910"/>
                  <a:gd name="connsiteY105" fmla="*/ 99440 h 692243"/>
                  <a:gd name="connsiteX106" fmla="*/ 488892 w 706910"/>
                  <a:gd name="connsiteY106" fmla="*/ 99463 h 692243"/>
                  <a:gd name="connsiteX107" fmla="*/ 489777 w 706910"/>
                  <a:gd name="connsiteY107" fmla="*/ 100395 h 692243"/>
                  <a:gd name="connsiteX108" fmla="*/ 490825 w 706910"/>
                  <a:gd name="connsiteY108" fmla="*/ 101349 h 692243"/>
                  <a:gd name="connsiteX109" fmla="*/ 523594 w 706910"/>
                  <a:gd name="connsiteY109" fmla="*/ 110596 h 692243"/>
                  <a:gd name="connsiteX110" fmla="*/ 519239 w 706910"/>
                  <a:gd name="connsiteY110" fmla="*/ 124383 h 692243"/>
                  <a:gd name="connsiteX111" fmla="*/ 518214 w 706910"/>
                  <a:gd name="connsiteY111" fmla="*/ 126689 h 692243"/>
                  <a:gd name="connsiteX112" fmla="*/ 518214 w 706910"/>
                  <a:gd name="connsiteY112" fmla="*/ 126689 h 692243"/>
                  <a:gd name="connsiteX113" fmla="*/ 517562 w 706910"/>
                  <a:gd name="connsiteY113" fmla="*/ 127900 h 692243"/>
                  <a:gd name="connsiteX114" fmla="*/ 516305 w 706910"/>
                  <a:gd name="connsiteY114" fmla="*/ 129670 h 692243"/>
                  <a:gd name="connsiteX115" fmla="*/ 516025 w 706910"/>
                  <a:gd name="connsiteY115" fmla="*/ 129950 h 692243"/>
                  <a:gd name="connsiteX116" fmla="*/ 511297 w 706910"/>
                  <a:gd name="connsiteY116" fmla="*/ 133839 h 692243"/>
                  <a:gd name="connsiteX117" fmla="*/ 509760 w 706910"/>
                  <a:gd name="connsiteY117" fmla="*/ 135656 h 692243"/>
                  <a:gd name="connsiteX118" fmla="*/ 509737 w 706910"/>
                  <a:gd name="connsiteY118" fmla="*/ 135656 h 692243"/>
                  <a:gd name="connsiteX119" fmla="*/ 508852 w 706910"/>
                  <a:gd name="connsiteY119" fmla="*/ 137286 h 692243"/>
                  <a:gd name="connsiteX120" fmla="*/ 508595 w 706910"/>
                  <a:gd name="connsiteY120" fmla="*/ 139755 h 692243"/>
                  <a:gd name="connsiteX121" fmla="*/ 509178 w 706910"/>
                  <a:gd name="connsiteY121" fmla="*/ 140989 h 692243"/>
                  <a:gd name="connsiteX122" fmla="*/ 510389 w 706910"/>
                  <a:gd name="connsiteY122" fmla="*/ 142154 h 692243"/>
                  <a:gd name="connsiteX123" fmla="*/ 510412 w 706910"/>
                  <a:gd name="connsiteY123" fmla="*/ 142154 h 692243"/>
                  <a:gd name="connsiteX124" fmla="*/ 510715 w 706910"/>
                  <a:gd name="connsiteY124" fmla="*/ 142363 h 692243"/>
                  <a:gd name="connsiteX125" fmla="*/ 510994 w 706910"/>
                  <a:gd name="connsiteY125" fmla="*/ 142573 h 692243"/>
                  <a:gd name="connsiteX126" fmla="*/ 511926 w 706910"/>
                  <a:gd name="connsiteY126" fmla="*/ 143202 h 692243"/>
                  <a:gd name="connsiteX127" fmla="*/ 512764 w 706910"/>
                  <a:gd name="connsiteY127" fmla="*/ 143854 h 692243"/>
                  <a:gd name="connsiteX128" fmla="*/ 512788 w 706910"/>
                  <a:gd name="connsiteY128" fmla="*/ 143854 h 692243"/>
                  <a:gd name="connsiteX129" fmla="*/ 514208 w 706910"/>
                  <a:gd name="connsiteY129" fmla="*/ 145251 h 692243"/>
                  <a:gd name="connsiteX130" fmla="*/ 516002 w 706910"/>
                  <a:gd name="connsiteY130" fmla="*/ 147324 h 692243"/>
                  <a:gd name="connsiteX131" fmla="*/ 517679 w 706910"/>
                  <a:gd name="connsiteY131" fmla="*/ 149187 h 692243"/>
                  <a:gd name="connsiteX132" fmla="*/ 528718 w 706910"/>
                  <a:gd name="connsiteY132" fmla="*/ 149350 h 692243"/>
                  <a:gd name="connsiteX133" fmla="*/ 533260 w 706910"/>
                  <a:gd name="connsiteY133" fmla="*/ 146672 h 692243"/>
                  <a:gd name="connsiteX134" fmla="*/ 534005 w 706910"/>
                  <a:gd name="connsiteY134" fmla="*/ 145834 h 692243"/>
                  <a:gd name="connsiteX135" fmla="*/ 534448 w 706910"/>
                  <a:gd name="connsiteY135" fmla="*/ 145065 h 692243"/>
                  <a:gd name="connsiteX136" fmla="*/ 534611 w 706910"/>
                  <a:gd name="connsiteY136" fmla="*/ 144622 h 692243"/>
                  <a:gd name="connsiteX137" fmla="*/ 534680 w 706910"/>
                  <a:gd name="connsiteY137" fmla="*/ 144436 h 692243"/>
                  <a:gd name="connsiteX138" fmla="*/ 534774 w 706910"/>
                  <a:gd name="connsiteY138" fmla="*/ 144157 h 692243"/>
                  <a:gd name="connsiteX139" fmla="*/ 535123 w 706910"/>
                  <a:gd name="connsiteY139" fmla="*/ 143481 h 692243"/>
                  <a:gd name="connsiteX140" fmla="*/ 535239 w 706910"/>
                  <a:gd name="connsiteY140" fmla="*/ 143365 h 692243"/>
                  <a:gd name="connsiteX141" fmla="*/ 544788 w 706910"/>
                  <a:gd name="connsiteY141" fmla="*/ 143435 h 692243"/>
                  <a:gd name="connsiteX142" fmla="*/ 563304 w 706910"/>
                  <a:gd name="connsiteY142" fmla="*/ 145228 h 692243"/>
                  <a:gd name="connsiteX143" fmla="*/ 563863 w 706910"/>
                  <a:gd name="connsiteY143" fmla="*/ 145414 h 692243"/>
                  <a:gd name="connsiteX144" fmla="*/ 565447 w 706910"/>
                  <a:gd name="connsiteY144" fmla="*/ 146206 h 692243"/>
                  <a:gd name="connsiteX145" fmla="*/ 567426 w 706910"/>
                  <a:gd name="connsiteY145" fmla="*/ 147837 h 692243"/>
                  <a:gd name="connsiteX146" fmla="*/ 568055 w 706910"/>
                  <a:gd name="connsiteY146" fmla="*/ 148512 h 692243"/>
                  <a:gd name="connsiteX147" fmla="*/ 568521 w 706910"/>
                  <a:gd name="connsiteY147" fmla="*/ 149071 h 692243"/>
                  <a:gd name="connsiteX148" fmla="*/ 570012 w 706910"/>
                  <a:gd name="connsiteY148" fmla="*/ 151051 h 692243"/>
                  <a:gd name="connsiteX149" fmla="*/ 571223 w 706910"/>
                  <a:gd name="connsiteY149" fmla="*/ 152588 h 692243"/>
                  <a:gd name="connsiteX150" fmla="*/ 574041 w 706910"/>
                  <a:gd name="connsiteY150" fmla="*/ 155615 h 692243"/>
                  <a:gd name="connsiteX151" fmla="*/ 576416 w 706910"/>
                  <a:gd name="connsiteY151" fmla="*/ 157781 h 692243"/>
                  <a:gd name="connsiteX152" fmla="*/ 583497 w 706910"/>
                  <a:gd name="connsiteY152" fmla="*/ 163278 h 692243"/>
                  <a:gd name="connsiteX153" fmla="*/ 587409 w 706910"/>
                  <a:gd name="connsiteY153" fmla="*/ 166049 h 692243"/>
                  <a:gd name="connsiteX154" fmla="*/ 591485 w 706910"/>
                  <a:gd name="connsiteY154" fmla="*/ 168914 h 692243"/>
                  <a:gd name="connsiteX155" fmla="*/ 591508 w 706910"/>
                  <a:gd name="connsiteY155" fmla="*/ 168937 h 692243"/>
                  <a:gd name="connsiteX156" fmla="*/ 600335 w 706910"/>
                  <a:gd name="connsiteY156" fmla="*/ 175459 h 692243"/>
                  <a:gd name="connsiteX157" fmla="*/ 600359 w 706910"/>
                  <a:gd name="connsiteY157" fmla="*/ 175459 h 692243"/>
                  <a:gd name="connsiteX158" fmla="*/ 601500 w 706910"/>
                  <a:gd name="connsiteY158" fmla="*/ 176320 h 692243"/>
                  <a:gd name="connsiteX159" fmla="*/ 605459 w 706910"/>
                  <a:gd name="connsiteY159" fmla="*/ 178603 h 692243"/>
                  <a:gd name="connsiteX160" fmla="*/ 613285 w 706910"/>
                  <a:gd name="connsiteY160" fmla="*/ 181747 h 692243"/>
                  <a:gd name="connsiteX161" fmla="*/ 614449 w 706910"/>
                  <a:gd name="connsiteY161" fmla="*/ 182120 h 692243"/>
                  <a:gd name="connsiteX162" fmla="*/ 617174 w 706910"/>
                  <a:gd name="connsiteY162" fmla="*/ 182911 h 692243"/>
                  <a:gd name="connsiteX163" fmla="*/ 619713 w 706910"/>
                  <a:gd name="connsiteY163" fmla="*/ 183587 h 692243"/>
                  <a:gd name="connsiteX164" fmla="*/ 633826 w 706910"/>
                  <a:gd name="connsiteY164" fmla="*/ 186405 h 692243"/>
                  <a:gd name="connsiteX165" fmla="*/ 637623 w 706910"/>
                  <a:gd name="connsiteY165" fmla="*/ 186964 h 692243"/>
                  <a:gd name="connsiteX166" fmla="*/ 638275 w 706910"/>
                  <a:gd name="connsiteY166" fmla="*/ 187057 h 692243"/>
                  <a:gd name="connsiteX167" fmla="*/ 640348 w 706910"/>
                  <a:gd name="connsiteY167" fmla="*/ 187336 h 692243"/>
                  <a:gd name="connsiteX168" fmla="*/ 640650 w 706910"/>
                  <a:gd name="connsiteY168" fmla="*/ 187406 h 692243"/>
                  <a:gd name="connsiteX169" fmla="*/ 642654 w 706910"/>
                  <a:gd name="connsiteY169" fmla="*/ 187663 h 692243"/>
                  <a:gd name="connsiteX170" fmla="*/ 644330 w 706910"/>
                  <a:gd name="connsiteY170" fmla="*/ 187872 h 692243"/>
                  <a:gd name="connsiteX171" fmla="*/ 644493 w 706910"/>
                  <a:gd name="connsiteY171" fmla="*/ 187872 h 692243"/>
                  <a:gd name="connsiteX172" fmla="*/ 645937 w 706910"/>
                  <a:gd name="connsiteY172" fmla="*/ 188082 h 692243"/>
                  <a:gd name="connsiteX173" fmla="*/ 647009 w 706910"/>
                  <a:gd name="connsiteY173" fmla="*/ 188268 h 692243"/>
                  <a:gd name="connsiteX174" fmla="*/ 654322 w 706910"/>
                  <a:gd name="connsiteY174" fmla="*/ 190457 h 692243"/>
                  <a:gd name="connsiteX175" fmla="*/ 662846 w 706910"/>
                  <a:gd name="connsiteY175" fmla="*/ 193881 h 692243"/>
                  <a:gd name="connsiteX176" fmla="*/ 667690 w 706910"/>
                  <a:gd name="connsiteY176" fmla="*/ 196373 h 692243"/>
                  <a:gd name="connsiteX177" fmla="*/ 669111 w 706910"/>
                  <a:gd name="connsiteY177" fmla="*/ 197258 h 692243"/>
                  <a:gd name="connsiteX178" fmla="*/ 671976 w 706910"/>
                  <a:gd name="connsiteY178" fmla="*/ 199843 h 692243"/>
                  <a:gd name="connsiteX179" fmla="*/ 686346 w 706910"/>
                  <a:gd name="connsiteY179" fmla="*/ 212513 h 692243"/>
                  <a:gd name="connsiteX180" fmla="*/ 695429 w 706910"/>
                  <a:gd name="connsiteY180" fmla="*/ 220199 h 692243"/>
                  <a:gd name="connsiteX181" fmla="*/ 701019 w 706910"/>
                  <a:gd name="connsiteY181" fmla="*/ 228467 h 692243"/>
                  <a:gd name="connsiteX182" fmla="*/ 703278 w 706910"/>
                  <a:gd name="connsiteY182" fmla="*/ 231937 h 692243"/>
                  <a:gd name="connsiteX183" fmla="*/ 704349 w 706910"/>
                  <a:gd name="connsiteY183" fmla="*/ 233521 h 692243"/>
                  <a:gd name="connsiteX184" fmla="*/ 705956 w 706910"/>
                  <a:gd name="connsiteY184" fmla="*/ 235664 h 692243"/>
                  <a:gd name="connsiteX185" fmla="*/ 706911 w 706910"/>
                  <a:gd name="connsiteY185" fmla="*/ 236898 h 692243"/>
                  <a:gd name="connsiteX186" fmla="*/ 691772 w 706910"/>
                  <a:gd name="connsiteY186" fmla="*/ 252479 h 692243"/>
                  <a:gd name="connsiteX187" fmla="*/ 695149 w 706910"/>
                  <a:gd name="connsiteY187" fmla="*/ 275676 h 69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</a:cxnLst>
                <a:rect l="l" t="t" r="r" b="b"/>
                <a:pathLst>
                  <a:path w="706910" h="692243">
                    <a:moveTo>
                      <a:pt x="695173" y="275699"/>
                    </a:moveTo>
                    <a:cubicBezTo>
                      <a:pt x="695173" y="279076"/>
                      <a:pt x="697269" y="292934"/>
                      <a:pt x="697269" y="292934"/>
                    </a:cubicBezTo>
                    <a:cubicBezTo>
                      <a:pt x="697269" y="292934"/>
                      <a:pt x="687976" y="314431"/>
                      <a:pt x="685461" y="314431"/>
                    </a:cubicBezTo>
                    <a:cubicBezTo>
                      <a:pt x="682945" y="314431"/>
                      <a:pt x="658514" y="315223"/>
                      <a:pt x="650083" y="326239"/>
                    </a:cubicBezTo>
                    <a:cubicBezTo>
                      <a:pt x="641652" y="337232"/>
                      <a:pt x="644144" y="354886"/>
                      <a:pt x="644144" y="364179"/>
                    </a:cubicBezTo>
                    <a:cubicBezTo>
                      <a:pt x="644144" y="373471"/>
                      <a:pt x="651038" y="381041"/>
                      <a:pt x="643795" y="385209"/>
                    </a:cubicBezTo>
                    <a:cubicBezTo>
                      <a:pt x="636598" y="389378"/>
                      <a:pt x="635783" y="374310"/>
                      <a:pt x="622298" y="391940"/>
                    </a:cubicBezTo>
                    <a:cubicBezTo>
                      <a:pt x="608836" y="409618"/>
                      <a:pt x="603573" y="414718"/>
                      <a:pt x="606204" y="418910"/>
                    </a:cubicBezTo>
                    <a:cubicBezTo>
                      <a:pt x="608836" y="423079"/>
                      <a:pt x="609628" y="440803"/>
                      <a:pt x="609628" y="440803"/>
                    </a:cubicBezTo>
                    <a:cubicBezTo>
                      <a:pt x="609628" y="440803"/>
                      <a:pt x="597820" y="445042"/>
                      <a:pt x="593604" y="448395"/>
                    </a:cubicBezTo>
                    <a:cubicBezTo>
                      <a:pt x="589436" y="451773"/>
                      <a:pt x="587735" y="460996"/>
                      <a:pt x="589436" y="466073"/>
                    </a:cubicBezTo>
                    <a:cubicBezTo>
                      <a:pt x="591112" y="471103"/>
                      <a:pt x="587735" y="470987"/>
                      <a:pt x="575927" y="479884"/>
                    </a:cubicBezTo>
                    <a:cubicBezTo>
                      <a:pt x="564119" y="488850"/>
                      <a:pt x="548981" y="496420"/>
                      <a:pt x="544788" y="500589"/>
                    </a:cubicBezTo>
                    <a:lnTo>
                      <a:pt x="544253" y="501124"/>
                    </a:lnTo>
                    <a:cubicBezTo>
                      <a:pt x="543111" y="502149"/>
                      <a:pt x="540829" y="504245"/>
                      <a:pt x="537708" y="506994"/>
                    </a:cubicBezTo>
                    <a:cubicBezTo>
                      <a:pt x="536846" y="507785"/>
                      <a:pt x="535822" y="508694"/>
                      <a:pt x="534750" y="509625"/>
                    </a:cubicBezTo>
                    <a:cubicBezTo>
                      <a:pt x="533213" y="511046"/>
                      <a:pt x="531443" y="512537"/>
                      <a:pt x="529626" y="514143"/>
                    </a:cubicBezTo>
                    <a:cubicBezTo>
                      <a:pt x="528695" y="515029"/>
                      <a:pt x="527670" y="515914"/>
                      <a:pt x="526599" y="516775"/>
                    </a:cubicBezTo>
                    <a:cubicBezTo>
                      <a:pt x="516374" y="525766"/>
                      <a:pt x="503611" y="536619"/>
                      <a:pt x="493387" y="545050"/>
                    </a:cubicBezTo>
                    <a:cubicBezTo>
                      <a:pt x="492432" y="545795"/>
                      <a:pt x="491570" y="546494"/>
                      <a:pt x="490709" y="547262"/>
                    </a:cubicBezTo>
                    <a:lnTo>
                      <a:pt x="490616" y="547262"/>
                    </a:lnTo>
                    <a:cubicBezTo>
                      <a:pt x="489870" y="547845"/>
                      <a:pt x="489218" y="548473"/>
                      <a:pt x="488473" y="548986"/>
                    </a:cubicBezTo>
                    <a:cubicBezTo>
                      <a:pt x="487122" y="550057"/>
                      <a:pt x="485818" y="551152"/>
                      <a:pt x="484607" y="552013"/>
                    </a:cubicBezTo>
                    <a:cubicBezTo>
                      <a:pt x="484420" y="552223"/>
                      <a:pt x="484257" y="552363"/>
                      <a:pt x="484141" y="552409"/>
                    </a:cubicBezTo>
                    <a:cubicBezTo>
                      <a:pt x="483349" y="553085"/>
                      <a:pt x="482534" y="553714"/>
                      <a:pt x="481695" y="554226"/>
                    </a:cubicBezTo>
                    <a:cubicBezTo>
                      <a:pt x="480950" y="554785"/>
                      <a:pt x="480298" y="555297"/>
                      <a:pt x="479623" y="555810"/>
                    </a:cubicBezTo>
                    <a:cubicBezTo>
                      <a:pt x="478318" y="556741"/>
                      <a:pt x="477247" y="557417"/>
                      <a:pt x="476502" y="557882"/>
                    </a:cubicBezTo>
                    <a:cubicBezTo>
                      <a:pt x="466394" y="563822"/>
                      <a:pt x="443686" y="581475"/>
                      <a:pt x="438562" y="587414"/>
                    </a:cubicBezTo>
                    <a:cubicBezTo>
                      <a:pt x="433578" y="593353"/>
                      <a:pt x="428454" y="611822"/>
                      <a:pt x="428454" y="615176"/>
                    </a:cubicBezTo>
                    <a:cubicBezTo>
                      <a:pt x="428454" y="618530"/>
                      <a:pt x="431831" y="623630"/>
                      <a:pt x="424285" y="628638"/>
                    </a:cubicBezTo>
                    <a:cubicBezTo>
                      <a:pt x="416716" y="633762"/>
                      <a:pt x="408215" y="632015"/>
                      <a:pt x="405746" y="643008"/>
                    </a:cubicBezTo>
                    <a:cubicBezTo>
                      <a:pt x="403254" y="653978"/>
                      <a:pt x="404046" y="660708"/>
                      <a:pt x="401484" y="669069"/>
                    </a:cubicBezTo>
                    <a:cubicBezTo>
                      <a:pt x="399015" y="677570"/>
                      <a:pt x="401484" y="680039"/>
                      <a:pt x="391376" y="685908"/>
                    </a:cubicBezTo>
                    <a:cubicBezTo>
                      <a:pt x="381268" y="691847"/>
                      <a:pt x="371184" y="692243"/>
                      <a:pt x="371184" y="692243"/>
                    </a:cubicBezTo>
                    <a:cubicBezTo>
                      <a:pt x="369553" y="688470"/>
                      <a:pt x="361542" y="676266"/>
                      <a:pt x="361053" y="674613"/>
                    </a:cubicBezTo>
                    <a:cubicBezTo>
                      <a:pt x="360657" y="672912"/>
                      <a:pt x="339649" y="673728"/>
                      <a:pt x="336248" y="675405"/>
                    </a:cubicBezTo>
                    <a:cubicBezTo>
                      <a:pt x="332872" y="677105"/>
                      <a:pt x="320621" y="682997"/>
                      <a:pt x="316848" y="685512"/>
                    </a:cubicBezTo>
                    <a:cubicBezTo>
                      <a:pt x="313075" y="688074"/>
                      <a:pt x="293278" y="684721"/>
                      <a:pt x="277697" y="682135"/>
                    </a:cubicBezTo>
                    <a:cubicBezTo>
                      <a:pt x="262116" y="679643"/>
                      <a:pt x="265097" y="673704"/>
                      <a:pt x="265097" y="667463"/>
                    </a:cubicBezTo>
                    <a:cubicBezTo>
                      <a:pt x="265097" y="661221"/>
                      <a:pt x="260439" y="654769"/>
                      <a:pt x="256200" y="646362"/>
                    </a:cubicBezTo>
                    <a:cubicBezTo>
                      <a:pt x="252008" y="637931"/>
                      <a:pt x="257062" y="630385"/>
                      <a:pt x="257062" y="625727"/>
                    </a:cubicBezTo>
                    <a:cubicBezTo>
                      <a:pt x="257062" y="621069"/>
                      <a:pt x="257854" y="615153"/>
                      <a:pt x="254966" y="608003"/>
                    </a:cubicBezTo>
                    <a:cubicBezTo>
                      <a:pt x="252008" y="600876"/>
                      <a:pt x="246092" y="597103"/>
                      <a:pt x="245673" y="587391"/>
                    </a:cubicBezTo>
                    <a:cubicBezTo>
                      <a:pt x="245277" y="577702"/>
                      <a:pt x="249470" y="573487"/>
                      <a:pt x="250751" y="563379"/>
                    </a:cubicBezTo>
                    <a:cubicBezTo>
                      <a:pt x="252008" y="553271"/>
                      <a:pt x="245673" y="552875"/>
                      <a:pt x="244881" y="549917"/>
                    </a:cubicBezTo>
                    <a:cubicBezTo>
                      <a:pt x="244020" y="546959"/>
                      <a:pt x="241923" y="537643"/>
                      <a:pt x="240643" y="530913"/>
                    </a:cubicBezTo>
                    <a:cubicBezTo>
                      <a:pt x="239338" y="524158"/>
                      <a:pt x="227134" y="517404"/>
                      <a:pt x="217935" y="512443"/>
                    </a:cubicBezTo>
                    <a:cubicBezTo>
                      <a:pt x="208595" y="507320"/>
                      <a:pt x="209434" y="512443"/>
                      <a:pt x="203565" y="512443"/>
                    </a:cubicBezTo>
                    <a:cubicBezTo>
                      <a:pt x="197696" y="512443"/>
                      <a:pt x="184234" y="508181"/>
                      <a:pt x="179553" y="501847"/>
                    </a:cubicBezTo>
                    <a:cubicBezTo>
                      <a:pt x="174918" y="495581"/>
                      <a:pt x="169445" y="492600"/>
                      <a:pt x="164391" y="492600"/>
                    </a:cubicBezTo>
                    <a:cubicBezTo>
                      <a:pt x="159337" y="492600"/>
                      <a:pt x="158056" y="505200"/>
                      <a:pt x="145386" y="508181"/>
                    </a:cubicBezTo>
                    <a:cubicBezTo>
                      <a:pt x="132786" y="511139"/>
                      <a:pt x="90678" y="508181"/>
                      <a:pt x="80150" y="508181"/>
                    </a:cubicBezTo>
                    <a:cubicBezTo>
                      <a:pt x="69623" y="508181"/>
                      <a:pt x="60354" y="501450"/>
                      <a:pt x="53204" y="493578"/>
                    </a:cubicBezTo>
                    <a:cubicBezTo>
                      <a:pt x="46030" y="485706"/>
                      <a:pt x="46473" y="493858"/>
                      <a:pt x="38438" y="493462"/>
                    </a:cubicBezTo>
                    <a:cubicBezTo>
                      <a:pt x="30403" y="493019"/>
                      <a:pt x="25372" y="493858"/>
                      <a:pt x="17803" y="493462"/>
                    </a:cubicBezTo>
                    <a:cubicBezTo>
                      <a:pt x="10210" y="493019"/>
                      <a:pt x="11468" y="484635"/>
                      <a:pt x="16941" y="482516"/>
                    </a:cubicBezTo>
                    <a:cubicBezTo>
                      <a:pt x="22461" y="480350"/>
                      <a:pt x="22880" y="466073"/>
                      <a:pt x="22880" y="458946"/>
                    </a:cubicBezTo>
                    <a:cubicBezTo>
                      <a:pt x="22880" y="451819"/>
                      <a:pt x="19107" y="453007"/>
                      <a:pt x="16149" y="446672"/>
                    </a:cubicBezTo>
                    <a:cubicBezTo>
                      <a:pt x="13191" y="440407"/>
                      <a:pt x="19922" y="435330"/>
                      <a:pt x="19922" y="435330"/>
                    </a:cubicBezTo>
                    <a:cubicBezTo>
                      <a:pt x="19922" y="435330"/>
                      <a:pt x="26653" y="411318"/>
                      <a:pt x="29611" y="394502"/>
                    </a:cubicBezTo>
                    <a:cubicBezTo>
                      <a:pt x="32569" y="377663"/>
                      <a:pt x="27445" y="363713"/>
                      <a:pt x="23672" y="355282"/>
                    </a:cubicBezTo>
                    <a:cubicBezTo>
                      <a:pt x="19899" y="346874"/>
                      <a:pt x="13960" y="339305"/>
                      <a:pt x="6437" y="328754"/>
                    </a:cubicBezTo>
                    <a:cubicBezTo>
                      <a:pt x="-1132" y="318227"/>
                      <a:pt x="-294" y="292142"/>
                      <a:pt x="498" y="289580"/>
                    </a:cubicBezTo>
                    <a:cubicBezTo>
                      <a:pt x="1360" y="287111"/>
                      <a:pt x="23672" y="283315"/>
                      <a:pt x="23672" y="283315"/>
                    </a:cubicBezTo>
                    <a:cubicBezTo>
                      <a:pt x="23672" y="283315"/>
                      <a:pt x="28749" y="276980"/>
                      <a:pt x="22880" y="270645"/>
                    </a:cubicBezTo>
                    <a:cubicBezTo>
                      <a:pt x="16941" y="264310"/>
                      <a:pt x="8999" y="263518"/>
                      <a:pt x="3875" y="258441"/>
                    </a:cubicBezTo>
                    <a:cubicBezTo>
                      <a:pt x="-1132" y="253411"/>
                      <a:pt x="3479" y="247076"/>
                      <a:pt x="5645" y="242418"/>
                    </a:cubicBezTo>
                    <a:cubicBezTo>
                      <a:pt x="7718" y="237783"/>
                      <a:pt x="26257" y="197817"/>
                      <a:pt x="30030" y="190574"/>
                    </a:cubicBezTo>
                    <a:cubicBezTo>
                      <a:pt x="33803" y="183447"/>
                      <a:pt x="39719" y="191878"/>
                      <a:pt x="43538" y="190574"/>
                    </a:cubicBezTo>
                    <a:cubicBezTo>
                      <a:pt x="47311" y="189363"/>
                      <a:pt x="45611" y="175901"/>
                      <a:pt x="43538" y="166189"/>
                    </a:cubicBezTo>
                    <a:cubicBezTo>
                      <a:pt x="41442" y="156500"/>
                      <a:pt x="39742" y="157758"/>
                      <a:pt x="40138" y="155243"/>
                    </a:cubicBezTo>
                    <a:cubicBezTo>
                      <a:pt x="40580" y="152681"/>
                      <a:pt x="44330" y="137100"/>
                      <a:pt x="46496" y="124034"/>
                    </a:cubicBezTo>
                    <a:cubicBezTo>
                      <a:pt x="48569" y="110968"/>
                      <a:pt x="51923" y="111434"/>
                      <a:pt x="54904" y="108872"/>
                    </a:cubicBezTo>
                    <a:cubicBezTo>
                      <a:pt x="57815" y="106310"/>
                      <a:pt x="65035" y="102141"/>
                      <a:pt x="64546" y="96691"/>
                    </a:cubicBezTo>
                    <a:cubicBezTo>
                      <a:pt x="64150" y="91218"/>
                      <a:pt x="55300" y="85302"/>
                      <a:pt x="49873" y="77267"/>
                    </a:cubicBezTo>
                    <a:cubicBezTo>
                      <a:pt x="46496" y="72423"/>
                      <a:pt x="45960" y="64551"/>
                      <a:pt x="46077" y="58612"/>
                    </a:cubicBezTo>
                    <a:cubicBezTo>
                      <a:pt x="48732" y="58612"/>
                      <a:pt x="51480" y="58542"/>
                      <a:pt x="54438" y="58332"/>
                    </a:cubicBezTo>
                    <a:cubicBezTo>
                      <a:pt x="67108" y="57541"/>
                      <a:pt x="73024" y="58332"/>
                      <a:pt x="81408" y="54164"/>
                    </a:cubicBezTo>
                    <a:cubicBezTo>
                      <a:pt x="89909" y="49901"/>
                      <a:pt x="114270" y="30571"/>
                      <a:pt x="122701" y="14524"/>
                    </a:cubicBezTo>
                    <a:cubicBezTo>
                      <a:pt x="131132" y="-1500"/>
                      <a:pt x="150533" y="11147"/>
                      <a:pt x="158918" y="11147"/>
                    </a:cubicBezTo>
                    <a:cubicBezTo>
                      <a:pt x="167302" y="11147"/>
                      <a:pt x="168210" y="10355"/>
                      <a:pt x="172379" y="4416"/>
                    </a:cubicBezTo>
                    <a:cubicBezTo>
                      <a:pt x="176618" y="-1523"/>
                      <a:pt x="185049" y="247"/>
                      <a:pt x="194342" y="247"/>
                    </a:cubicBezTo>
                    <a:cubicBezTo>
                      <a:pt x="203635" y="247"/>
                      <a:pt x="246512" y="14524"/>
                      <a:pt x="249889" y="15316"/>
                    </a:cubicBezTo>
                    <a:cubicBezTo>
                      <a:pt x="253266" y="16201"/>
                      <a:pt x="281959" y="36416"/>
                      <a:pt x="297936" y="37302"/>
                    </a:cubicBezTo>
                    <a:cubicBezTo>
                      <a:pt x="313913" y="38093"/>
                      <a:pt x="312306" y="33039"/>
                      <a:pt x="314798" y="29662"/>
                    </a:cubicBezTo>
                    <a:cubicBezTo>
                      <a:pt x="317267" y="26285"/>
                      <a:pt x="329937" y="21231"/>
                      <a:pt x="344237" y="17854"/>
                    </a:cubicBezTo>
                    <a:cubicBezTo>
                      <a:pt x="358607" y="14477"/>
                      <a:pt x="358607" y="30524"/>
                      <a:pt x="365338" y="35531"/>
                    </a:cubicBezTo>
                    <a:cubicBezTo>
                      <a:pt x="372069" y="40655"/>
                      <a:pt x="379079" y="44032"/>
                      <a:pt x="379079" y="44032"/>
                    </a:cubicBezTo>
                    <a:cubicBezTo>
                      <a:pt x="379079" y="44032"/>
                      <a:pt x="390608" y="38909"/>
                      <a:pt x="394777" y="31363"/>
                    </a:cubicBezTo>
                    <a:cubicBezTo>
                      <a:pt x="399039" y="23793"/>
                      <a:pt x="403278" y="23793"/>
                      <a:pt x="403278" y="23793"/>
                    </a:cubicBezTo>
                    <a:cubicBezTo>
                      <a:pt x="403278" y="23793"/>
                      <a:pt x="427686" y="224"/>
                      <a:pt x="430248" y="224"/>
                    </a:cubicBezTo>
                    <a:cubicBezTo>
                      <a:pt x="432809" y="224"/>
                      <a:pt x="438585" y="22023"/>
                      <a:pt x="438585" y="28801"/>
                    </a:cubicBezTo>
                    <a:cubicBezTo>
                      <a:pt x="438585" y="35578"/>
                      <a:pt x="432716" y="39770"/>
                      <a:pt x="426870" y="46501"/>
                    </a:cubicBezTo>
                    <a:cubicBezTo>
                      <a:pt x="420931" y="53255"/>
                      <a:pt x="418369" y="60009"/>
                      <a:pt x="418369" y="62478"/>
                    </a:cubicBezTo>
                    <a:cubicBezTo>
                      <a:pt x="418369" y="64947"/>
                      <a:pt x="430224" y="78548"/>
                      <a:pt x="432693" y="78548"/>
                    </a:cubicBezTo>
                    <a:cubicBezTo>
                      <a:pt x="435162" y="78548"/>
                      <a:pt x="452932" y="76848"/>
                      <a:pt x="457171" y="76848"/>
                    </a:cubicBezTo>
                    <a:cubicBezTo>
                      <a:pt x="461410" y="76848"/>
                      <a:pt x="482324" y="86048"/>
                      <a:pt x="490848" y="86094"/>
                    </a:cubicBezTo>
                    <a:lnTo>
                      <a:pt x="490848" y="86094"/>
                    </a:lnTo>
                    <a:cubicBezTo>
                      <a:pt x="490848" y="86094"/>
                      <a:pt x="490755" y="86187"/>
                      <a:pt x="490685" y="86257"/>
                    </a:cubicBezTo>
                    <a:cubicBezTo>
                      <a:pt x="490662" y="86281"/>
                      <a:pt x="490569" y="86351"/>
                      <a:pt x="490499" y="86444"/>
                    </a:cubicBezTo>
                    <a:cubicBezTo>
                      <a:pt x="490406" y="86537"/>
                      <a:pt x="490313" y="86607"/>
                      <a:pt x="490220" y="86700"/>
                    </a:cubicBezTo>
                    <a:cubicBezTo>
                      <a:pt x="489847" y="87096"/>
                      <a:pt x="489335" y="87655"/>
                      <a:pt x="488799" y="88377"/>
                    </a:cubicBezTo>
                    <a:cubicBezTo>
                      <a:pt x="487355" y="90356"/>
                      <a:pt x="485934" y="93407"/>
                      <a:pt x="487308" y="96784"/>
                    </a:cubicBezTo>
                    <a:cubicBezTo>
                      <a:pt x="487425" y="97134"/>
                      <a:pt x="487588" y="97437"/>
                      <a:pt x="487774" y="97763"/>
                    </a:cubicBezTo>
                    <a:cubicBezTo>
                      <a:pt x="487844" y="97926"/>
                      <a:pt x="487937" y="98112"/>
                      <a:pt x="488077" y="98298"/>
                    </a:cubicBezTo>
                    <a:cubicBezTo>
                      <a:pt x="488286" y="98671"/>
                      <a:pt x="488566" y="99067"/>
                      <a:pt x="488869" y="99440"/>
                    </a:cubicBezTo>
                    <a:cubicBezTo>
                      <a:pt x="488869" y="99440"/>
                      <a:pt x="488892" y="99440"/>
                      <a:pt x="488892" y="99463"/>
                    </a:cubicBezTo>
                    <a:cubicBezTo>
                      <a:pt x="489148" y="99812"/>
                      <a:pt x="489451" y="100115"/>
                      <a:pt x="489777" y="100395"/>
                    </a:cubicBezTo>
                    <a:cubicBezTo>
                      <a:pt x="490080" y="100697"/>
                      <a:pt x="490452" y="101046"/>
                      <a:pt x="490825" y="101349"/>
                    </a:cubicBezTo>
                    <a:cubicBezTo>
                      <a:pt x="499838" y="108709"/>
                      <a:pt x="522523" y="110502"/>
                      <a:pt x="523594" y="110596"/>
                    </a:cubicBezTo>
                    <a:cubicBezTo>
                      <a:pt x="523594" y="110596"/>
                      <a:pt x="521591" y="118561"/>
                      <a:pt x="519239" y="124383"/>
                    </a:cubicBezTo>
                    <a:cubicBezTo>
                      <a:pt x="518890" y="125222"/>
                      <a:pt x="518564" y="125990"/>
                      <a:pt x="518214" y="126689"/>
                    </a:cubicBezTo>
                    <a:lnTo>
                      <a:pt x="518214" y="126689"/>
                    </a:lnTo>
                    <a:cubicBezTo>
                      <a:pt x="517958" y="127155"/>
                      <a:pt x="517772" y="127527"/>
                      <a:pt x="517562" y="127900"/>
                    </a:cubicBezTo>
                    <a:cubicBezTo>
                      <a:pt x="517166" y="128669"/>
                      <a:pt x="516724" y="129251"/>
                      <a:pt x="516305" y="129670"/>
                    </a:cubicBezTo>
                    <a:cubicBezTo>
                      <a:pt x="516211" y="129787"/>
                      <a:pt x="516118" y="129880"/>
                      <a:pt x="516025" y="129950"/>
                    </a:cubicBezTo>
                    <a:cubicBezTo>
                      <a:pt x="514791" y="130881"/>
                      <a:pt x="512904" y="132255"/>
                      <a:pt x="511297" y="133839"/>
                    </a:cubicBezTo>
                    <a:cubicBezTo>
                      <a:pt x="510738" y="134421"/>
                      <a:pt x="510179" y="135050"/>
                      <a:pt x="509760" y="135656"/>
                    </a:cubicBezTo>
                    <a:lnTo>
                      <a:pt x="509737" y="135656"/>
                    </a:lnTo>
                    <a:cubicBezTo>
                      <a:pt x="509341" y="136215"/>
                      <a:pt x="509015" y="136727"/>
                      <a:pt x="508852" y="137286"/>
                    </a:cubicBezTo>
                    <a:cubicBezTo>
                      <a:pt x="508479" y="138078"/>
                      <a:pt x="508386" y="138916"/>
                      <a:pt x="508595" y="139755"/>
                    </a:cubicBezTo>
                    <a:cubicBezTo>
                      <a:pt x="508689" y="140151"/>
                      <a:pt x="508875" y="140593"/>
                      <a:pt x="509178" y="140989"/>
                    </a:cubicBezTo>
                    <a:cubicBezTo>
                      <a:pt x="509480" y="141385"/>
                      <a:pt x="509900" y="141781"/>
                      <a:pt x="510389" y="142154"/>
                    </a:cubicBezTo>
                    <a:lnTo>
                      <a:pt x="510412" y="142154"/>
                    </a:lnTo>
                    <a:cubicBezTo>
                      <a:pt x="510412" y="142154"/>
                      <a:pt x="510622" y="142317"/>
                      <a:pt x="510715" y="142363"/>
                    </a:cubicBezTo>
                    <a:cubicBezTo>
                      <a:pt x="510808" y="142456"/>
                      <a:pt x="510901" y="142526"/>
                      <a:pt x="510994" y="142573"/>
                    </a:cubicBezTo>
                    <a:cubicBezTo>
                      <a:pt x="511297" y="142782"/>
                      <a:pt x="511623" y="142969"/>
                      <a:pt x="511926" y="143202"/>
                    </a:cubicBezTo>
                    <a:cubicBezTo>
                      <a:pt x="512229" y="143388"/>
                      <a:pt x="512508" y="143598"/>
                      <a:pt x="512764" y="143854"/>
                    </a:cubicBezTo>
                    <a:lnTo>
                      <a:pt x="512788" y="143854"/>
                    </a:lnTo>
                    <a:cubicBezTo>
                      <a:pt x="513323" y="144296"/>
                      <a:pt x="513766" y="144785"/>
                      <a:pt x="514208" y="145251"/>
                    </a:cubicBezTo>
                    <a:cubicBezTo>
                      <a:pt x="514860" y="145927"/>
                      <a:pt x="515443" y="146649"/>
                      <a:pt x="516002" y="147324"/>
                    </a:cubicBezTo>
                    <a:cubicBezTo>
                      <a:pt x="516561" y="147976"/>
                      <a:pt x="517073" y="148628"/>
                      <a:pt x="517679" y="149187"/>
                    </a:cubicBezTo>
                    <a:cubicBezTo>
                      <a:pt x="519821" y="151167"/>
                      <a:pt x="522523" y="152005"/>
                      <a:pt x="528718" y="149350"/>
                    </a:cubicBezTo>
                    <a:cubicBezTo>
                      <a:pt x="531024" y="148372"/>
                      <a:pt x="532421" y="147464"/>
                      <a:pt x="533260" y="146672"/>
                    </a:cubicBezTo>
                    <a:cubicBezTo>
                      <a:pt x="533563" y="146369"/>
                      <a:pt x="533819" y="146113"/>
                      <a:pt x="534005" y="145834"/>
                    </a:cubicBezTo>
                    <a:cubicBezTo>
                      <a:pt x="534191" y="145554"/>
                      <a:pt x="534308" y="145298"/>
                      <a:pt x="534448" y="145065"/>
                    </a:cubicBezTo>
                    <a:cubicBezTo>
                      <a:pt x="534517" y="144902"/>
                      <a:pt x="534564" y="144762"/>
                      <a:pt x="534611" y="144622"/>
                    </a:cubicBezTo>
                    <a:cubicBezTo>
                      <a:pt x="534634" y="144553"/>
                      <a:pt x="534680" y="144506"/>
                      <a:pt x="534680" y="144436"/>
                    </a:cubicBezTo>
                    <a:lnTo>
                      <a:pt x="534774" y="144157"/>
                    </a:lnTo>
                    <a:cubicBezTo>
                      <a:pt x="534867" y="143877"/>
                      <a:pt x="534960" y="143668"/>
                      <a:pt x="535123" y="143481"/>
                    </a:cubicBezTo>
                    <a:cubicBezTo>
                      <a:pt x="535146" y="143411"/>
                      <a:pt x="535216" y="143388"/>
                      <a:pt x="535239" y="143365"/>
                    </a:cubicBezTo>
                    <a:cubicBezTo>
                      <a:pt x="536008" y="142806"/>
                      <a:pt x="538011" y="142782"/>
                      <a:pt x="544788" y="143435"/>
                    </a:cubicBezTo>
                    <a:cubicBezTo>
                      <a:pt x="554733" y="144483"/>
                      <a:pt x="559671" y="144017"/>
                      <a:pt x="563304" y="145228"/>
                    </a:cubicBezTo>
                    <a:cubicBezTo>
                      <a:pt x="563490" y="145251"/>
                      <a:pt x="563677" y="145321"/>
                      <a:pt x="563863" y="145414"/>
                    </a:cubicBezTo>
                    <a:cubicBezTo>
                      <a:pt x="564422" y="145624"/>
                      <a:pt x="564911" y="145903"/>
                      <a:pt x="565447" y="146206"/>
                    </a:cubicBezTo>
                    <a:cubicBezTo>
                      <a:pt x="566122" y="146602"/>
                      <a:pt x="566774" y="147161"/>
                      <a:pt x="567426" y="147837"/>
                    </a:cubicBezTo>
                    <a:cubicBezTo>
                      <a:pt x="567636" y="148046"/>
                      <a:pt x="567869" y="148279"/>
                      <a:pt x="568055" y="148512"/>
                    </a:cubicBezTo>
                    <a:cubicBezTo>
                      <a:pt x="568218" y="148698"/>
                      <a:pt x="568358" y="148884"/>
                      <a:pt x="568521" y="149071"/>
                    </a:cubicBezTo>
                    <a:cubicBezTo>
                      <a:pt x="568987" y="149653"/>
                      <a:pt x="569476" y="150305"/>
                      <a:pt x="570012" y="151051"/>
                    </a:cubicBezTo>
                    <a:cubicBezTo>
                      <a:pt x="570384" y="151586"/>
                      <a:pt x="570780" y="152099"/>
                      <a:pt x="571223" y="152588"/>
                    </a:cubicBezTo>
                    <a:cubicBezTo>
                      <a:pt x="572061" y="153636"/>
                      <a:pt x="572993" y="154637"/>
                      <a:pt x="574041" y="155615"/>
                    </a:cubicBezTo>
                    <a:cubicBezTo>
                      <a:pt x="574809" y="156361"/>
                      <a:pt x="575578" y="157106"/>
                      <a:pt x="576416" y="157781"/>
                    </a:cubicBezTo>
                    <a:cubicBezTo>
                      <a:pt x="578559" y="159645"/>
                      <a:pt x="580935" y="161438"/>
                      <a:pt x="583497" y="163278"/>
                    </a:cubicBezTo>
                    <a:cubicBezTo>
                      <a:pt x="584754" y="164163"/>
                      <a:pt x="586082" y="165094"/>
                      <a:pt x="587409" y="166049"/>
                    </a:cubicBezTo>
                    <a:cubicBezTo>
                      <a:pt x="588737" y="166981"/>
                      <a:pt x="590134" y="167936"/>
                      <a:pt x="591485" y="168914"/>
                    </a:cubicBezTo>
                    <a:cubicBezTo>
                      <a:pt x="591485" y="168937"/>
                      <a:pt x="591508" y="168937"/>
                      <a:pt x="591508" y="168937"/>
                    </a:cubicBezTo>
                    <a:cubicBezTo>
                      <a:pt x="594443" y="171010"/>
                      <a:pt x="597401" y="173176"/>
                      <a:pt x="600335" y="175459"/>
                    </a:cubicBezTo>
                    <a:lnTo>
                      <a:pt x="600359" y="175459"/>
                    </a:lnTo>
                    <a:cubicBezTo>
                      <a:pt x="600731" y="175761"/>
                      <a:pt x="601127" y="176041"/>
                      <a:pt x="601500" y="176320"/>
                    </a:cubicBezTo>
                    <a:cubicBezTo>
                      <a:pt x="602711" y="177159"/>
                      <a:pt x="604038" y="177927"/>
                      <a:pt x="605459" y="178603"/>
                    </a:cubicBezTo>
                    <a:cubicBezTo>
                      <a:pt x="607835" y="179814"/>
                      <a:pt x="610490" y="180862"/>
                      <a:pt x="613285" y="181747"/>
                    </a:cubicBezTo>
                    <a:cubicBezTo>
                      <a:pt x="613657" y="181863"/>
                      <a:pt x="614053" y="182003"/>
                      <a:pt x="614449" y="182120"/>
                    </a:cubicBezTo>
                    <a:cubicBezTo>
                      <a:pt x="615334" y="182422"/>
                      <a:pt x="616242" y="182678"/>
                      <a:pt x="617174" y="182911"/>
                    </a:cubicBezTo>
                    <a:cubicBezTo>
                      <a:pt x="618013" y="183167"/>
                      <a:pt x="618851" y="183377"/>
                      <a:pt x="619713" y="183587"/>
                    </a:cubicBezTo>
                    <a:cubicBezTo>
                      <a:pt x="624604" y="184821"/>
                      <a:pt x="629541" y="185753"/>
                      <a:pt x="633826" y="186405"/>
                    </a:cubicBezTo>
                    <a:cubicBezTo>
                      <a:pt x="635154" y="186615"/>
                      <a:pt x="636412" y="186801"/>
                      <a:pt x="637623" y="186964"/>
                    </a:cubicBezTo>
                    <a:cubicBezTo>
                      <a:pt x="637832" y="186987"/>
                      <a:pt x="638065" y="187034"/>
                      <a:pt x="638275" y="187057"/>
                    </a:cubicBezTo>
                    <a:cubicBezTo>
                      <a:pt x="638997" y="187150"/>
                      <a:pt x="639696" y="187243"/>
                      <a:pt x="640348" y="187336"/>
                    </a:cubicBezTo>
                    <a:cubicBezTo>
                      <a:pt x="640441" y="187360"/>
                      <a:pt x="640557" y="187360"/>
                      <a:pt x="640650" y="187406"/>
                    </a:cubicBezTo>
                    <a:cubicBezTo>
                      <a:pt x="641396" y="187499"/>
                      <a:pt x="642048" y="187593"/>
                      <a:pt x="642654" y="187663"/>
                    </a:cubicBezTo>
                    <a:cubicBezTo>
                      <a:pt x="643282" y="187756"/>
                      <a:pt x="643818" y="187826"/>
                      <a:pt x="644330" y="187872"/>
                    </a:cubicBezTo>
                    <a:lnTo>
                      <a:pt x="644493" y="187872"/>
                    </a:lnTo>
                    <a:cubicBezTo>
                      <a:pt x="645052" y="187965"/>
                      <a:pt x="645541" y="188035"/>
                      <a:pt x="645937" y="188082"/>
                    </a:cubicBezTo>
                    <a:cubicBezTo>
                      <a:pt x="646240" y="188152"/>
                      <a:pt x="646613" y="188198"/>
                      <a:pt x="647009" y="188268"/>
                    </a:cubicBezTo>
                    <a:cubicBezTo>
                      <a:pt x="648895" y="188664"/>
                      <a:pt x="651480" y="189433"/>
                      <a:pt x="654322" y="190457"/>
                    </a:cubicBezTo>
                    <a:cubicBezTo>
                      <a:pt x="657093" y="191412"/>
                      <a:pt x="660098" y="192623"/>
                      <a:pt x="662846" y="193881"/>
                    </a:cubicBezTo>
                    <a:cubicBezTo>
                      <a:pt x="664616" y="194720"/>
                      <a:pt x="666270" y="195558"/>
                      <a:pt x="667690" y="196373"/>
                    </a:cubicBezTo>
                    <a:cubicBezTo>
                      <a:pt x="668179" y="196676"/>
                      <a:pt x="668669" y="197002"/>
                      <a:pt x="669111" y="197258"/>
                    </a:cubicBezTo>
                    <a:cubicBezTo>
                      <a:pt x="670508" y="198190"/>
                      <a:pt x="671510" y="199052"/>
                      <a:pt x="671976" y="199843"/>
                    </a:cubicBezTo>
                    <a:cubicBezTo>
                      <a:pt x="674468" y="204012"/>
                      <a:pt x="676215" y="207389"/>
                      <a:pt x="686346" y="212513"/>
                    </a:cubicBezTo>
                    <a:cubicBezTo>
                      <a:pt x="690142" y="214376"/>
                      <a:pt x="692983" y="217078"/>
                      <a:pt x="695429" y="220199"/>
                    </a:cubicBezTo>
                    <a:cubicBezTo>
                      <a:pt x="697432" y="222784"/>
                      <a:pt x="699202" y="225626"/>
                      <a:pt x="701019" y="228467"/>
                    </a:cubicBezTo>
                    <a:cubicBezTo>
                      <a:pt x="701764" y="229608"/>
                      <a:pt x="702509" y="230773"/>
                      <a:pt x="703278" y="231937"/>
                    </a:cubicBezTo>
                    <a:cubicBezTo>
                      <a:pt x="703650" y="232473"/>
                      <a:pt x="704000" y="232985"/>
                      <a:pt x="704349" y="233521"/>
                    </a:cubicBezTo>
                    <a:cubicBezTo>
                      <a:pt x="704885" y="234243"/>
                      <a:pt x="705397" y="234965"/>
                      <a:pt x="705956" y="235664"/>
                    </a:cubicBezTo>
                    <a:cubicBezTo>
                      <a:pt x="706236" y="236106"/>
                      <a:pt x="706585" y="236502"/>
                      <a:pt x="706911" y="236898"/>
                    </a:cubicBezTo>
                    <a:cubicBezTo>
                      <a:pt x="698503" y="244071"/>
                      <a:pt x="691772" y="247029"/>
                      <a:pt x="691772" y="252479"/>
                    </a:cubicBezTo>
                    <a:cubicBezTo>
                      <a:pt x="691772" y="257929"/>
                      <a:pt x="695149" y="272322"/>
                      <a:pt x="695149" y="275676"/>
                    </a:cubicBezTo>
                    <a:close/>
                  </a:path>
                </a:pathLst>
              </a:custGeom>
              <a:solidFill>
                <a:srgbClr val="EB821E"/>
              </a:solidFill>
              <a:ln w="9025" cap="flat">
                <a:solidFill>
                  <a:srgbClr val="EB82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2045AE0E-EF69-0B92-D28F-14054FFF4459}"/>
                  </a:ext>
                </a:extLst>
              </p:cNvPr>
              <p:cNvSpPr/>
              <p:nvPr/>
            </p:nvSpPr>
            <p:spPr>
              <a:xfrm>
                <a:off x="6008507" y="3425939"/>
                <a:ext cx="935830" cy="950686"/>
              </a:xfrm>
              <a:custGeom>
                <a:avLst/>
                <a:gdLst>
                  <a:gd name="connsiteX0" fmla="*/ 723345 w 723484"/>
                  <a:gd name="connsiteY0" fmla="*/ 91789 h 734969"/>
                  <a:gd name="connsiteX1" fmla="*/ 722995 w 723484"/>
                  <a:gd name="connsiteY1" fmla="*/ 91253 h 734969"/>
                  <a:gd name="connsiteX2" fmla="*/ 722600 w 723484"/>
                  <a:gd name="connsiteY2" fmla="*/ 90881 h 734969"/>
                  <a:gd name="connsiteX3" fmla="*/ 720806 w 723484"/>
                  <a:gd name="connsiteY3" fmla="*/ 90019 h 734969"/>
                  <a:gd name="connsiteX4" fmla="*/ 719851 w 723484"/>
                  <a:gd name="connsiteY4" fmla="*/ 89763 h 734969"/>
                  <a:gd name="connsiteX5" fmla="*/ 718640 w 723484"/>
                  <a:gd name="connsiteY5" fmla="*/ 89483 h 734969"/>
                  <a:gd name="connsiteX6" fmla="*/ 717499 w 723484"/>
                  <a:gd name="connsiteY6" fmla="*/ 89297 h 734969"/>
                  <a:gd name="connsiteX7" fmla="*/ 713516 w 723484"/>
                  <a:gd name="connsiteY7" fmla="*/ 88901 h 734969"/>
                  <a:gd name="connsiteX8" fmla="*/ 706832 w 723484"/>
                  <a:gd name="connsiteY8" fmla="*/ 88715 h 734969"/>
                  <a:gd name="connsiteX9" fmla="*/ 703781 w 723484"/>
                  <a:gd name="connsiteY9" fmla="*/ 88738 h 734969"/>
                  <a:gd name="connsiteX10" fmla="*/ 699170 w 723484"/>
                  <a:gd name="connsiteY10" fmla="*/ 89367 h 734969"/>
                  <a:gd name="connsiteX11" fmla="*/ 688945 w 723484"/>
                  <a:gd name="connsiteY11" fmla="*/ 89297 h 734969"/>
                  <a:gd name="connsiteX12" fmla="*/ 686197 w 723484"/>
                  <a:gd name="connsiteY12" fmla="*/ 87341 h 734969"/>
                  <a:gd name="connsiteX13" fmla="*/ 685266 w 723484"/>
                  <a:gd name="connsiteY13" fmla="*/ 85757 h 734969"/>
                  <a:gd name="connsiteX14" fmla="*/ 684916 w 723484"/>
                  <a:gd name="connsiteY14" fmla="*/ 84779 h 734969"/>
                  <a:gd name="connsiteX15" fmla="*/ 684637 w 723484"/>
                  <a:gd name="connsiteY15" fmla="*/ 83637 h 734969"/>
                  <a:gd name="connsiteX16" fmla="*/ 684450 w 723484"/>
                  <a:gd name="connsiteY16" fmla="*/ 81285 h 734969"/>
                  <a:gd name="connsiteX17" fmla="*/ 684520 w 723484"/>
                  <a:gd name="connsiteY17" fmla="*/ 79958 h 734969"/>
                  <a:gd name="connsiteX18" fmla="*/ 684707 w 723484"/>
                  <a:gd name="connsiteY18" fmla="*/ 78747 h 734969"/>
                  <a:gd name="connsiteX19" fmla="*/ 685009 w 723484"/>
                  <a:gd name="connsiteY19" fmla="*/ 77629 h 734969"/>
                  <a:gd name="connsiteX20" fmla="*/ 686500 w 723484"/>
                  <a:gd name="connsiteY20" fmla="*/ 74787 h 734969"/>
                  <a:gd name="connsiteX21" fmla="*/ 687827 w 723484"/>
                  <a:gd name="connsiteY21" fmla="*/ 73204 h 734969"/>
                  <a:gd name="connsiteX22" fmla="*/ 694279 w 723484"/>
                  <a:gd name="connsiteY22" fmla="*/ 67987 h 734969"/>
                  <a:gd name="connsiteX23" fmla="*/ 694838 w 723484"/>
                  <a:gd name="connsiteY23" fmla="*/ 67404 h 734969"/>
                  <a:gd name="connsiteX24" fmla="*/ 668636 w 723484"/>
                  <a:gd name="connsiteY24" fmla="*/ 63748 h 734969"/>
                  <a:gd name="connsiteX25" fmla="*/ 644228 w 723484"/>
                  <a:gd name="connsiteY25" fmla="*/ 66240 h 734969"/>
                  <a:gd name="connsiteX26" fmla="*/ 641038 w 723484"/>
                  <a:gd name="connsiteY26" fmla="*/ 67358 h 734969"/>
                  <a:gd name="connsiteX27" fmla="*/ 638359 w 723484"/>
                  <a:gd name="connsiteY27" fmla="*/ 68755 h 734969"/>
                  <a:gd name="connsiteX28" fmla="*/ 636380 w 723484"/>
                  <a:gd name="connsiteY28" fmla="*/ 69896 h 734969"/>
                  <a:gd name="connsiteX29" fmla="*/ 614720 w 723484"/>
                  <a:gd name="connsiteY29" fmla="*/ 87341 h 734969"/>
                  <a:gd name="connsiteX30" fmla="*/ 613578 w 723484"/>
                  <a:gd name="connsiteY30" fmla="*/ 88319 h 734969"/>
                  <a:gd name="connsiteX31" fmla="*/ 613555 w 723484"/>
                  <a:gd name="connsiteY31" fmla="*/ 88319 h 734969"/>
                  <a:gd name="connsiteX32" fmla="*/ 609549 w 723484"/>
                  <a:gd name="connsiteY32" fmla="*/ 90485 h 734969"/>
                  <a:gd name="connsiteX33" fmla="*/ 609526 w 723484"/>
                  <a:gd name="connsiteY33" fmla="*/ 90485 h 734969"/>
                  <a:gd name="connsiteX34" fmla="*/ 595226 w 723484"/>
                  <a:gd name="connsiteY34" fmla="*/ 91905 h 734969"/>
                  <a:gd name="connsiteX35" fmla="*/ 594970 w 723484"/>
                  <a:gd name="connsiteY35" fmla="*/ 91905 h 734969"/>
                  <a:gd name="connsiteX36" fmla="*/ 590428 w 723484"/>
                  <a:gd name="connsiteY36" fmla="*/ 91649 h 734969"/>
                  <a:gd name="connsiteX37" fmla="*/ 590125 w 723484"/>
                  <a:gd name="connsiteY37" fmla="*/ 91649 h 734969"/>
                  <a:gd name="connsiteX38" fmla="*/ 587470 w 723484"/>
                  <a:gd name="connsiteY38" fmla="*/ 91533 h 734969"/>
                  <a:gd name="connsiteX39" fmla="*/ 586166 w 723484"/>
                  <a:gd name="connsiteY39" fmla="*/ 91510 h 734969"/>
                  <a:gd name="connsiteX40" fmla="*/ 579319 w 723484"/>
                  <a:gd name="connsiteY40" fmla="*/ 90485 h 734969"/>
                  <a:gd name="connsiteX41" fmla="*/ 577619 w 723484"/>
                  <a:gd name="connsiteY41" fmla="*/ 89716 h 734969"/>
                  <a:gd name="connsiteX42" fmla="*/ 577316 w 723484"/>
                  <a:gd name="connsiteY42" fmla="*/ 89530 h 734969"/>
                  <a:gd name="connsiteX43" fmla="*/ 576338 w 723484"/>
                  <a:gd name="connsiteY43" fmla="*/ 88901 h 734969"/>
                  <a:gd name="connsiteX44" fmla="*/ 570957 w 723484"/>
                  <a:gd name="connsiteY44" fmla="*/ 84755 h 734969"/>
                  <a:gd name="connsiteX45" fmla="*/ 566695 w 723484"/>
                  <a:gd name="connsiteY45" fmla="*/ 82357 h 734969"/>
                  <a:gd name="connsiteX46" fmla="*/ 553094 w 723484"/>
                  <a:gd name="connsiteY46" fmla="*/ 81402 h 734969"/>
                  <a:gd name="connsiteX47" fmla="*/ 550812 w 723484"/>
                  <a:gd name="connsiteY47" fmla="*/ 86199 h 734969"/>
                  <a:gd name="connsiteX48" fmla="*/ 551766 w 723484"/>
                  <a:gd name="connsiteY48" fmla="*/ 89809 h 734969"/>
                  <a:gd name="connsiteX49" fmla="*/ 551953 w 723484"/>
                  <a:gd name="connsiteY49" fmla="*/ 90345 h 734969"/>
                  <a:gd name="connsiteX50" fmla="*/ 552419 w 723484"/>
                  <a:gd name="connsiteY50" fmla="*/ 91952 h 734969"/>
                  <a:gd name="connsiteX51" fmla="*/ 552721 w 723484"/>
                  <a:gd name="connsiteY51" fmla="*/ 93163 h 734969"/>
                  <a:gd name="connsiteX52" fmla="*/ 553071 w 723484"/>
                  <a:gd name="connsiteY52" fmla="*/ 95026 h 734969"/>
                  <a:gd name="connsiteX53" fmla="*/ 552488 w 723484"/>
                  <a:gd name="connsiteY53" fmla="*/ 99079 h 734969"/>
                  <a:gd name="connsiteX54" fmla="*/ 551650 w 723484"/>
                  <a:gd name="connsiteY54" fmla="*/ 100499 h 734969"/>
                  <a:gd name="connsiteX55" fmla="*/ 551440 w 723484"/>
                  <a:gd name="connsiteY55" fmla="*/ 102409 h 734969"/>
                  <a:gd name="connsiteX56" fmla="*/ 551697 w 723484"/>
                  <a:gd name="connsiteY56" fmla="*/ 103527 h 734969"/>
                  <a:gd name="connsiteX57" fmla="*/ 551883 w 723484"/>
                  <a:gd name="connsiteY57" fmla="*/ 104086 h 734969"/>
                  <a:gd name="connsiteX58" fmla="*/ 552256 w 723484"/>
                  <a:gd name="connsiteY58" fmla="*/ 105134 h 734969"/>
                  <a:gd name="connsiteX59" fmla="*/ 552558 w 723484"/>
                  <a:gd name="connsiteY59" fmla="*/ 106019 h 734969"/>
                  <a:gd name="connsiteX60" fmla="*/ 553094 w 723484"/>
                  <a:gd name="connsiteY60" fmla="*/ 108302 h 734969"/>
                  <a:gd name="connsiteX61" fmla="*/ 553094 w 723484"/>
                  <a:gd name="connsiteY61" fmla="*/ 109839 h 734969"/>
                  <a:gd name="connsiteX62" fmla="*/ 552791 w 723484"/>
                  <a:gd name="connsiteY62" fmla="*/ 111376 h 734969"/>
                  <a:gd name="connsiteX63" fmla="*/ 552791 w 723484"/>
                  <a:gd name="connsiteY63" fmla="*/ 111376 h 734969"/>
                  <a:gd name="connsiteX64" fmla="*/ 552512 w 723484"/>
                  <a:gd name="connsiteY64" fmla="*/ 112261 h 734969"/>
                  <a:gd name="connsiteX65" fmla="*/ 552023 w 723484"/>
                  <a:gd name="connsiteY65" fmla="*/ 113123 h 734969"/>
                  <a:gd name="connsiteX66" fmla="*/ 551720 w 723484"/>
                  <a:gd name="connsiteY66" fmla="*/ 113472 h 734969"/>
                  <a:gd name="connsiteX67" fmla="*/ 540168 w 723484"/>
                  <a:gd name="connsiteY67" fmla="*/ 107859 h 734969"/>
                  <a:gd name="connsiteX68" fmla="*/ 539330 w 723484"/>
                  <a:gd name="connsiteY68" fmla="*/ 106998 h 734969"/>
                  <a:gd name="connsiteX69" fmla="*/ 539213 w 723484"/>
                  <a:gd name="connsiteY69" fmla="*/ 106881 h 734969"/>
                  <a:gd name="connsiteX70" fmla="*/ 539120 w 723484"/>
                  <a:gd name="connsiteY70" fmla="*/ 106788 h 734969"/>
                  <a:gd name="connsiteX71" fmla="*/ 539027 w 723484"/>
                  <a:gd name="connsiteY71" fmla="*/ 106695 h 734969"/>
                  <a:gd name="connsiteX72" fmla="*/ 537233 w 723484"/>
                  <a:gd name="connsiteY72" fmla="*/ 106043 h 734969"/>
                  <a:gd name="connsiteX73" fmla="*/ 536185 w 723484"/>
                  <a:gd name="connsiteY73" fmla="*/ 105647 h 734969"/>
                  <a:gd name="connsiteX74" fmla="*/ 534881 w 723484"/>
                  <a:gd name="connsiteY74" fmla="*/ 105181 h 734969"/>
                  <a:gd name="connsiteX75" fmla="*/ 533926 w 723484"/>
                  <a:gd name="connsiteY75" fmla="*/ 104832 h 734969"/>
                  <a:gd name="connsiteX76" fmla="*/ 533903 w 723484"/>
                  <a:gd name="connsiteY76" fmla="*/ 104832 h 734969"/>
                  <a:gd name="connsiteX77" fmla="*/ 529338 w 723484"/>
                  <a:gd name="connsiteY77" fmla="*/ 103155 h 734969"/>
                  <a:gd name="connsiteX78" fmla="*/ 523772 w 723484"/>
                  <a:gd name="connsiteY78" fmla="*/ 101175 h 734969"/>
                  <a:gd name="connsiteX79" fmla="*/ 519812 w 723484"/>
                  <a:gd name="connsiteY79" fmla="*/ 99777 h 734969"/>
                  <a:gd name="connsiteX80" fmla="*/ 492679 w 723484"/>
                  <a:gd name="connsiteY80" fmla="*/ 91510 h 734969"/>
                  <a:gd name="connsiteX81" fmla="*/ 481290 w 723484"/>
                  <a:gd name="connsiteY81" fmla="*/ 95399 h 734969"/>
                  <a:gd name="connsiteX82" fmla="*/ 480033 w 723484"/>
                  <a:gd name="connsiteY82" fmla="*/ 95888 h 734969"/>
                  <a:gd name="connsiteX83" fmla="*/ 472114 w 723484"/>
                  <a:gd name="connsiteY83" fmla="*/ 96540 h 734969"/>
                  <a:gd name="connsiteX84" fmla="*/ 470158 w 723484"/>
                  <a:gd name="connsiteY84" fmla="*/ 96377 h 734969"/>
                  <a:gd name="connsiteX85" fmla="*/ 462402 w 723484"/>
                  <a:gd name="connsiteY85" fmla="*/ 94607 h 734969"/>
                  <a:gd name="connsiteX86" fmla="*/ 461005 w 723484"/>
                  <a:gd name="connsiteY86" fmla="*/ 94048 h 734969"/>
                  <a:gd name="connsiteX87" fmla="*/ 453039 w 723484"/>
                  <a:gd name="connsiteY87" fmla="*/ 88924 h 734969"/>
                  <a:gd name="connsiteX88" fmla="*/ 451875 w 723484"/>
                  <a:gd name="connsiteY88" fmla="*/ 87806 h 734969"/>
                  <a:gd name="connsiteX89" fmla="*/ 450920 w 723484"/>
                  <a:gd name="connsiteY89" fmla="*/ 86758 h 734969"/>
                  <a:gd name="connsiteX90" fmla="*/ 450897 w 723484"/>
                  <a:gd name="connsiteY90" fmla="*/ 86735 h 734969"/>
                  <a:gd name="connsiteX91" fmla="*/ 450315 w 723484"/>
                  <a:gd name="connsiteY91" fmla="*/ 85990 h 734969"/>
                  <a:gd name="connsiteX92" fmla="*/ 449080 w 723484"/>
                  <a:gd name="connsiteY92" fmla="*/ 83940 h 734969"/>
                  <a:gd name="connsiteX93" fmla="*/ 448871 w 723484"/>
                  <a:gd name="connsiteY93" fmla="*/ 83311 h 734969"/>
                  <a:gd name="connsiteX94" fmla="*/ 453039 w 723484"/>
                  <a:gd name="connsiteY94" fmla="*/ 72039 h 734969"/>
                  <a:gd name="connsiteX95" fmla="*/ 452830 w 723484"/>
                  <a:gd name="connsiteY95" fmla="*/ 70548 h 734969"/>
                  <a:gd name="connsiteX96" fmla="*/ 452178 w 723484"/>
                  <a:gd name="connsiteY96" fmla="*/ 68872 h 734969"/>
                  <a:gd name="connsiteX97" fmla="*/ 452154 w 723484"/>
                  <a:gd name="connsiteY97" fmla="*/ 68848 h 734969"/>
                  <a:gd name="connsiteX98" fmla="*/ 445540 w 723484"/>
                  <a:gd name="connsiteY98" fmla="*/ 60580 h 734969"/>
                  <a:gd name="connsiteX99" fmla="*/ 438809 w 723484"/>
                  <a:gd name="connsiteY99" fmla="*/ 56108 h 734969"/>
                  <a:gd name="connsiteX100" fmla="*/ 438740 w 723484"/>
                  <a:gd name="connsiteY100" fmla="*/ 56085 h 734969"/>
                  <a:gd name="connsiteX101" fmla="*/ 435642 w 723484"/>
                  <a:gd name="connsiteY101" fmla="*/ 56574 h 734969"/>
                  <a:gd name="connsiteX102" fmla="*/ 435106 w 723484"/>
                  <a:gd name="connsiteY102" fmla="*/ 57110 h 734969"/>
                  <a:gd name="connsiteX103" fmla="*/ 433779 w 723484"/>
                  <a:gd name="connsiteY103" fmla="*/ 58834 h 734969"/>
                  <a:gd name="connsiteX104" fmla="*/ 433779 w 723484"/>
                  <a:gd name="connsiteY104" fmla="*/ 58834 h 734969"/>
                  <a:gd name="connsiteX105" fmla="*/ 433383 w 723484"/>
                  <a:gd name="connsiteY105" fmla="*/ 59509 h 734969"/>
                  <a:gd name="connsiteX106" fmla="*/ 431985 w 723484"/>
                  <a:gd name="connsiteY106" fmla="*/ 61675 h 734969"/>
                  <a:gd name="connsiteX107" fmla="*/ 431985 w 723484"/>
                  <a:gd name="connsiteY107" fmla="*/ 61675 h 734969"/>
                  <a:gd name="connsiteX108" fmla="*/ 429610 w 723484"/>
                  <a:gd name="connsiteY108" fmla="*/ 64819 h 734969"/>
                  <a:gd name="connsiteX109" fmla="*/ 428399 w 723484"/>
                  <a:gd name="connsiteY109" fmla="*/ 66053 h 734969"/>
                  <a:gd name="connsiteX110" fmla="*/ 428375 w 723484"/>
                  <a:gd name="connsiteY110" fmla="*/ 66053 h 734969"/>
                  <a:gd name="connsiteX111" fmla="*/ 426093 w 723484"/>
                  <a:gd name="connsiteY111" fmla="*/ 67917 h 734969"/>
                  <a:gd name="connsiteX112" fmla="*/ 422879 w 723484"/>
                  <a:gd name="connsiteY112" fmla="*/ 69524 h 734969"/>
                  <a:gd name="connsiteX113" fmla="*/ 420014 w 723484"/>
                  <a:gd name="connsiteY113" fmla="*/ 68592 h 734969"/>
                  <a:gd name="connsiteX114" fmla="*/ 418151 w 723484"/>
                  <a:gd name="connsiteY114" fmla="*/ 65774 h 734969"/>
                  <a:gd name="connsiteX115" fmla="*/ 411816 w 723484"/>
                  <a:gd name="connsiteY115" fmla="*/ 56108 h 734969"/>
                  <a:gd name="connsiteX116" fmla="*/ 409440 w 723484"/>
                  <a:gd name="connsiteY116" fmla="*/ 53477 h 734969"/>
                  <a:gd name="connsiteX117" fmla="*/ 408299 w 723484"/>
                  <a:gd name="connsiteY117" fmla="*/ 52522 h 734969"/>
                  <a:gd name="connsiteX118" fmla="*/ 407368 w 723484"/>
                  <a:gd name="connsiteY118" fmla="*/ 52056 h 734969"/>
                  <a:gd name="connsiteX119" fmla="*/ 406646 w 723484"/>
                  <a:gd name="connsiteY119" fmla="*/ 52056 h 734969"/>
                  <a:gd name="connsiteX120" fmla="*/ 406017 w 723484"/>
                  <a:gd name="connsiteY120" fmla="*/ 52429 h 734969"/>
                  <a:gd name="connsiteX121" fmla="*/ 405388 w 723484"/>
                  <a:gd name="connsiteY121" fmla="*/ 53267 h 734969"/>
                  <a:gd name="connsiteX122" fmla="*/ 404759 w 723484"/>
                  <a:gd name="connsiteY122" fmla="*/ 54385 h 734969"/>
                  <a:gd name="connsiteX123" fmla="*/ 404759 w 723484"/>
                  <a:gd name="connsiteY123" fmla="*/ 54385 h 734969"/>
                  <a:gd name="connsiteX124" fmla="*/ 403129 w 723484"/>
                  <a:gd name="connsiteY124" fmla="*/ 57390 h 734969"/>
                  <a:gd name="connsiteX125" fmla="*/ 402640 w 723484"/>
                  <a:gd name="connsiteY125" fmla="*/ 58135 h 734969"/>
                  <a:gd name="connsiteX126" fmla="*/ 401475 w 723484"/>
                  <a:gd name="connsiteY126" fmla="*/ 59579 h 734969"/>
                  <a:gd name="connsiteX127" fmla="*/ 400800 w 723484"/>
                  <a:gd name="connsiteY127" fmla="*/ 60324 h 734969"/>
                  <a:gd name="connsiteX128" fmla="*/ 397493 w 723484"/>
                  <a:gd name="connsiteY128" fmla="*/ 62863 h 734969"/>
                  <a:gd name="connsiteX129" fmla="*/ 397469 w 723484"/>
                  <a:gd name="connsiteY129" fmla="*/ 62863 h 734969"/>
                  <a:gd name="connsiteX130" fmla="*/ 395746 w 723484"/>
                  <a:gd name="connsiteY130" fmla="*/ 64027 h 734969"/>
                  <a:gd name="connsiteX131" fmla="*/ 395722 w 723484"/>
                  <a:gd name="connsiteY131" fmla="*/ 64027 h 734969"/>
                  <a:gd name="connsiteX132" fmla="*/ 393557 w 723484"/>
                  <a:gd name="connsiteY132" fmla="*/ 66100 h 734969"/>
                  <a:gd name="connsiteX133" fmla="*/ 393557 w 723484"/>
                  <a:gd name="connsiteY133" fmla="*/ 66100 h 734969"/>
                  <a:gd name="connsiteX134" fmla="*/ 391880 w 723484"/>
                  <a:gd name="connsiteY134" fmla="*/ 68452 h 734969"/>
                  <a:gd name="connsiteX135" fmla="*/ 391880 w 723484"/>
                  <a:gd name="connsiteY135" fmla="*/ 68452 h 734969"/>
                  <a:gd name="connsiteX136" fmla="*/ 390622 w 723484"/>
                  <a:gd name="connsiteY136" fmla="*/ 71038 h 734969"/>
                  <a:gd name="connsiteX137" fmla="*/ 390273 w 723484"/>
                  <a:gd name="connsiteY137" fmla="*/ 71969 h 734969"/>
                  <a:gd name="connsiteX138" fmla="*/ 387408 w 723484"/>
                  <a:gd name="connsiteY138" fmla="*/ 89833 h 734969"/>
                  <a:gd name="connsiteX139" fmla="*/ 385219 w 723484"/>
                  <a:gd name="connsiteY139" fmla="*/ 94072 h 734969"/>
                  <a:gd name="connsiteX140" fmla="*/ 384823 w 723484"/>
                  <a:gd name="connsiteY140" fmla="*/ 94444 h 734969"/>
                  <a:gd name="connsiteX141" fmla="*/ 384800 w 723484"/>
                  <a:gd name="connsiteY141" fmla="*/ 94444 h 734969"/>
                  <a:gd name="connsiteX142" fmla="*/ 384311 w 723484"/>
                  <a:gd name="connsiteY142" fmla="*/ 94817 h 734969"/>
                  <a:gd name="connsiteX143" fmla="*/ 383332 w 723484"/>
                  <a:gd name="connsiteY143" fmla="*/ 95352 h 734969"/>
                  <a:gd name="connsiteX144" fmla="*/ 382843 w 723484"/>
                  <a:gd name="connsiteY144" fmla="*/ 95539 h 734969"/>
                  <a:gd name="connsiteX145" fmla="*/ 378954 w 723484"/>
                  <a:gd name="connsiteY145" fmla="*/ 95702 h 734969"/>
                  <a:gd name="connsiteX146" fmla="*/ 358761 w 723484"/>
                  <a:gd name="connsiteY146" fmla="*/ 86456 h 734969"/>
                  <a:gd name="connsiteX147" fmla="*/ 358738 w 723484"/>
                  <a:gd name="connsiteY147" fmla="*/ 86456 h 734969"/>
                  <a:gd name="connsiteX148" fmla="*/ 358714 w 723484"/>
                  <a:gd name="connsiteY148" fmla="*/ 86432 h 734969"/>
                  <a:gd name="connsiteX149" fmla="*/ 358086 w 723484"/>
                  <a:gd name="connsiteY149" fmla="*/ 85757 h 734969"/>
                  <a:gd name="connsiteX150" fmla="*/ 357713 w 723484"/>
                  <a:gd name="connsiteY150" fmla="*/ 85384 h 734969"/>
                  <a:gd name="connsiteX151" fmla="*/ 356828 w 723484"/>
                  <a:gd name="connsiteY151" fmla="*/ 84429 h 734969"/>
                  <a:gd name="connsiteX152" fmla="*/ 353707 w 723484"/>
                  <a:gd name="connsiteY152" fmla="*/ 81122 h 734969"/>
                  <a:gd name="connsiteX153" fmla="*/ 351122 w 723484"/>
                  <a:gd name="connsiteY153" fmla="*/ 78397 h 734969"/>
                  <a:gd name="connsiteX154" fmla="*/ 346790 w 723484"/>
                  <a:gd name="connsiteY154" fmla="*/ 73879 h 734969"/>
                  <a:gd name="connsiteX155" fmla="*/ 338266 w 723484"/>
                  <a:gd name="connsiteY155" fmla="*/ 65099 h 734969"/>
                  <a:gd name="connsiteX156" fmla="*/ 337544 w 723484"/>
                  <a:gd name="connsiteY156" fmla="*/ 64377 h 734969"/>
                  <a:gd name="connsiteX157" fmla="*/ 336892 w 723484"/>
                  <a:gd name="connsiteY157" fmla="*/ 63724 h 734969"/>
                  <a:gd name="connsiteX158" fmla="*/ 313322 w 723484"/>
                  <a:gd name="connsiteY158" fmla="*/ 63724 h 734969"/>
                  <a:gd name="connsiteX159" fmla="*/ 300233 w 723484"/>
                  <a:gd name="connsiteY159" fmla="*/ 59835 h 734969"/>
                  <a:gd name="connsiteX160" fmla="*/ 295086 w 723484"/>
                  <a:gd name="connsiteY160" fmla="*/ 57296 h 734969"/>
                  <a:gd name="connsiteX161" fmla="*/ 291383 w 723484"/>
                  <a:gd name="connsiteY161" fmla="*/ 55223 h 734969"/>
                  <a:gd name="connsiteX162" fmla="*/ 289031 w 723484"/>
                  <a:gd name="connsiteY162" fmla="*/ 53430 h 734969"/>
                  <a:gd name="connsiteX163" fmla="*/ 287540 w 723484"/>
                  <a:gd name="connsiteY163" fmla="*/ 51334 h 734969"/>
                  <a:gd name="connsiteX164" fmla="*/ 287074 w 723484"/>
                  <a:gd name="connsiteY164" fmla="*/ 50123 h 734969"/>
                  <a:gd name="connsiteX165" fmla="*/ 286608 w 723484"/>
                  <a:gd name="connsiteY165" fmla="*/ 48213 h 734969"/>
                  <a:gd name="connsiteX166" fmla="*/ 287750 w 723484"/>
                  <a:gd name="connsiteY166" fmla="*/ 38478 h 734969"/>
                  <a:gd name="connsiteX167" fmla="*/ 287750 w 723484"/>
                  <a:gd name="connsiteY167" fmla="*/ 38408 h 734969"/>
                  <a:gd name="connsiteX168" fmla="*/ 289566 w 723484"/>
                  <a:gd name="connsiteY168" fmla="*/ 32516 h 734969"/>
                  <a:gd name="connsiteX169" fmla="*/ 290148 w 723484"/>
                  <a:gd name="connsiteY169" fmla="*/ 30629 h 734969"/>
                  <a:gd name="connsiteX170" fmla="*/ 290521 w 723484"/>
                  <a:gd name="connsiteY170" fmla="*/ 29371 h 734969"/>
                  <a:gd name="connsiteX171" fmla="*/ 291336 w 723484"/>
                  <a:gd name="connsiteY171" fmla="*/ 25901 h 734969"/>
                  <a:gd name="connsiteX172" fmla="*/ 295598 w 723484"/>
                  <a:gd name="connsiteY172" fmla="*/ 515 h 734969"/>
                  <a:gd name="connsiteX173" fmla="*/ 295296 w 723484"/>
                  <a:gd name="connsiteY173" fmla="*/ 26 h 734969"/>
                  <a:gd name="connsiteX174" fmla="*/ 293875 w 723484"/>
                  <a:gd name="connsiteY174" fmla="*/ 794 h 734969"/>
                  <a:gd name="connsiteX175" fmla="*/ 286119 w 723484"/>
                  <a:gd name="connsiteY175" fmla="*/ 12416 h 734969"/>
                  <a:gd name="connsiteX176" fmla="*/ 283651 w 723484"/>
                  <a:gd name="connsiteY176" fmla="*/ 16609 h 734969"/>
                  <a:gd name="connsiteX177" fmla="*/ 281275 w 723484"/>
                  <a:gd name="connsiteY177" fmla="*/ 20708 h 734969"/>
                  <a:gd name="connsiteX178" fmla="*/ 280437 w 723484"/>
                  <a:gd name="connsiteY178" fmla="*/ 22198 h 734969"/>
                  <a:gd name="connsiteX179" fmla="*/ 278829 w 723484"/>
                  <a:gd name="connsiteY179" fmla="*/ 25482 h 734969"/>
                  <a:gd name="connsiteX180" fmla="*/ 276524 w 723484"/>
                  <a:gd name="connsiteY180" fmla="*/ 30955 h 734969"/>
                  <a:gd name="connsiteX181" fmla="*/ 275080 w 723484"/>
                  <a:gd name="connsiteY181" fmla="*/ 34775 h 734969"/>
                  <a:gd name="connsiteX182" fmla="*/ 273310 w 723484"/>
                  <a:gd name="connsiteY182" fmla="*/ 39782 h 734969"/>
                  <a:gd name="connsiteX183" fmla="*/ 272425 w 723484"/>
                  <a:gd name="connsiteY183" fmla="*/ 42460 h 734969"/>
                  <a:gd name="connsiteX184" fmla="*/ 272052 w 723484"/>
                  <a:gd name="connsiteY184" fmla="*/ 43602 h 734969"/>
                  <a:gd name="connsiteX185" fmla="*/ 271377 w 723484"/>
                  <a:gd name="connsiteY185" fmla="*/ 45698 h 734969"/>
                  <a:gd name="connsiteX186" fmla="*/ 270631 w 723484"/>
                  <a:gd name="connsiteY186" fmla="*/ 48074 h 734969"/>
                  <a:gd name="connsiteX187" fmla="*/ 270235 w 723484"/>
                  <a:gd name="connsiteY187" fmla="*/ 49401 h 734969"/>
                  <a:gd name="connsiteX188" fmla="*/ 269933 w 723484"/>
                  <a:gd name="connsiteY188" fmla="*/ 50472 h 734969"/>
                  <a:gd name="connsiteX189" fmla="*/ 269816 w 723484"/>
                  <a:gd name="connsiteY189" fmla="*/ 50915 h 734969"/>
                  <a:gd name="connsiteX190" fmla="*/ 269560 w 723484"/>
                  <a:gd name="connsiteY190" fmla="*/ 51846 h 734969"/>
                  <a:gd name="connsiteX191" fmla="*/ 260267 w 723484"/>
                  <a:gd name="connsiteY191" fmla="*/ 73809 h 734969"/>
                  <a:gd name="connsiteX192" fmla="*/ 254328 w 723484"/>
                  <a:gd name="connsiteY192" fmla="*/ 99009 h 734969"/>
                  <a:gd name="connsiteX193" fmla="*/ 253956 w 723484"/>
                  <a:gd name="connsiteY193" fmla="*/ 102922 h 734969"/>
                  <a:gd name="connsiteX194" fmla="*/ 253280 w 723484"/>
                  <a:gd name="connsiteY194" fmla="*/ 105577 h 734969"/>
                  <a:gd name="connsiteX195" fmla="*/ 252162 w 723484"/>
                  <a:gd name="connsiteY195" fmla="*/ 108605 h 734969"/>
                  <a:gd name="connsiteX196" fmla="*/ 250905 w 723484"/>
                  <a:gd name="connsiteY196" fmla="*/ 111376 h 734969"/>
                  <a:gd name="connsiteX197" fmla="*/ 248762 w 723484"/>
                  <a:gd name="connsiteY197" fmla="*/ 115359 h 734969"/>
                  <a:gd name="connsiteX198" fmla="*/ 245990 w 723484"/>
                  <a:gd name="connsiteY198" fmla="*/ 120087 h 734969"/>
                  <a:gd name="connsiteX199" fmla="*/ 245199 w 723484"/>
                  <a:gd name="connsiteY199" fmla="*/ 121298 h 734969"/>
                  <a:gd name="connsiteX200" fmla="*/ 244407 w 723484"/>
                  <a:gd name="connsiteY200" fmla="*/ 122369 h 734969"/>
                  <a:gd name="connsiteX201" fmla="*/ 242800 w 723484"/>
                  <a:gd name="connsiteY201" fmla="*/ 124139 h 734969"/>
                  <a:gd name="connsiteX202" fmla="*/ 241542 w 723484"/>
                  <a:gd name="connsiteY202" fmla="*/ 125257 h 734969"/>
                  <a:gd name="connsiteX203" fmla="*/ 239725 w 723484"/>
                  <a:gd name="connsiteY203" fmla="*/ 126678 h 734969"/>
                  <a:gd name="connsiteX204" fmla="*/ 239702 w 723484"/>
                  <a:gd name="connsiteY204" fmla="*/ 126678 h 734969"/>
                  <a:gd name="connsiteX205" fmla="*/ 238537 w 723484"/>
                  <a:gd name="connsiteY205" fmla="*/ 127516 h 734969"/>
                  <a:gd name="connsiteX206" fmla="*/ 238514 w 723484"/>
                  <a:gd name="connsiteY206" fmla="*/ 127516 h 734969"/>
                  <a:gd name="connsiteX207" fmla="*/ 236884 w 723484"/>
                  <a:gd name="connsiteY207" fmla="*/ 128820 h 734969"/>
                  <a:gd name="connsiteX208" fmla="*/ 236861 w 723484"/>
                  <a:gd name="connsiteY208" fmla="*/ 128820 h 734969"/>
                  <a:gd name="connsiteX209" fmla="*/ 236302 w 723484"/>
                  <a:gd name="connsiteY209" fmla="*/ 129356 h 734969"/>
                  <a:gd name="connsiteX210" fmla="*/ 233484 w 723484"/>
                  <a:gd name="connsiteY210" fmla="*/ 133688 h 734969"/>
                  <a:gd name="connsiteX211" fmla="*/ 232808 w 723484"/>
                  <a:gd name="connsiteY211" fmla="*/ 135831 h 734969"/>
                  <a:gd name="connsiteX212" fmla="*/ 232808 w 723484"/>
                  <a:gd name="connsiteY212" fmla="*/ 135831 h 734969"/>
                  <a:gd name="connsiteX213" fmla="*/ 232063 w 723484"/>
                  <a:gd name="connsiteY213" fmla="*/ 140070 h 734969"/>
                  <a:gd name="connsiteX214" fmla="*/ 232063 w 723484"/>
                  <a:gd name="connsiteY214" fmla="*/ 140070 h 734969"/>
                  <a:gd name="connsiteX215" fmla="*/ 231690 w 723484"/>
                  <a:gd name="connsiteY215" fmla="*/ 147988 h 734969"/>
                  <a:gd name="connsiteX216" fmla="*/ 231690 w 723484"/>
                  <a:gd name="connsiteY216" fmla="*/ 185858 h 734969"/>
                  <a:gd name="connsiteX217" fmla="*/ 212359 w 723484"/>
                  <a:gd name="connsiteY217" fmla="*/ 217882 h 734969"/>
                  <a:gd name="connsiteX218" fmla="*/ 211032 w 723484"/>
                  <a:gd name="connsiteY218" fmla="*/ 227664 h 734969"/>
                  <a:gd name="connsiteX219" fmla="*/ 210776 w 723484"/>
                  <a:gd name="connsiteY219" fmla="*/ 240636 h 734969"/>
                  <a:gd name="connsiteX220" fmla="*/ 210799 w 723484"/>
                  <a:gd name="connsiteY220" fmla="*/ 242895 h 734969"/>
                  <a:gd name="connsiteX221" fmla="*/ 210776 w 723484"/>
                  <a:gd name="connsiteY221" fmla="*/ 247507 h 734969"/>
                  <a:gd name="connsiteX222" fmla="*/ 210706 w 723484"/>
                  <a:gd name="connsiteY222" fmla="*/ 248765 h 734969"/>
                  <a:gd name="connsiteX223" fmla="*/ 209774 w 723484"/>
                  <a:gd name="connsiteY223" fmla="*/ 254913 h 734969"/>
                  <a:gd name="connsiteX224" fmla="*/ 208936 w 723484"/>
                  <a:gd name="connsiteY224" fmla="*/ 256613 h 734969"/>
                  <a:gd name="connsiteX225" fmla="*/ 207492 w 723484"/>
                  <a:gd name="connsiteY225" fmla="*/ 258244 h 734969"/>
                  <a:gd name="connsiteX226" fmla="*/ 186298 w 723484"/>
                  <a:gd name="connsiteY226" fmla="*/ 269423 h 734969"/>
                  <a:gd name="connsiteX227" fmla="*/ 180871 w 723484"/>
                  <a:gd name="connsiteY227" fmla="*/ 272101 h 734969"/>
                  <a:gd name="connsiteX228" fmla="*/ 177354 w 723484"/>
                  <a:gd name="connsiteY228" fmla="*/ 274011 h 734969"/>
                  <a:gd name="connsiteX229" fmla="*/ 175468 w 723484"/>
                  <a:gd name="connsiteY229" fmla="*/ 275152 h 734969"/>
                  <a:gd name="connsiteX230" fmla="*/ 171951 w 723484"/>
                  <a:gd name="connsiteY230" fmla="*/ 277528 h 734969"/>
                  <a:gd name="connsiteX231" fmla="*/ 171928 w 723484"/>
                  <a:gd name="connsiteY231" fmla="*/ 277528 h 734969"/>
                  <a:gd name="connsiteX232" fmla="*/ 168830 w 723484"/>
                  <a:gd name="connsiteY232" fmla="*/ 280090 h 734969"/>
                  <a:gd name="connsiteX233" fmla="*/ 167782 w 723484"/>
                  <a:gd name="connsiteY233" fmla="*/ 281115 h 734969"/>
                  <a:gd name="connsiteX234" fmla="*/ 166827 w 723484"/>
                  <a:gd name="connsiteY234" fmla="*/ 282162 h 734969"/>
                  <a:gd name="connsiteX235" fmla="*/ 165197 w 723484"/>
                  <a:gd name="connsiteY235" fmla="*/ 284352 h 734969"/>
                  <a:gd name="connsiteX236" fmla="*/ 145796 w 723484"/>
                  <a:gd name="connsiteY236" fmla="*/ 330722 h 734969"/>
                  <a:gd name="connsiteX237" fmla="*/ 137482 w 723484"/>
                  <a:gd name="connsiteY237" fmla="*/ 346630 h 734969"/>
                  <a:gd name="connsiteX238" fmla="*/ 135758 w 723484"/>
                  <a:gd name="connsiteY238" fmla="*/ 349494 h 734969"/>
                  <a:gd name="connsiteX239" fmla="*/ 133802 w 723484"/>
                  <a:gd name="connsiteY239" fmla="*/ 352452 h 734969"/>
                  <a:gd name="connsiteX240" fmla="*/ 132451 w 723484"/>
                  <a:gd name="connsiteY240" fmla="*/ 354269 h 734969"/>
                  <a:gd name="connsiteX241" fmla="*/ 131333 w 723484"/>
                  <a:gd name="connsiteY241" fmla="*/ 355666 h 734969"/>
                  <a:gd name="connsiteX242" fmla="*/ 129982 w 723484"/>
                  <a:gd name="connsiteY242" fmla="*/ 357180 h 734969"/>
                  <a:gd name="connsiteX243" fmla="*/ 127118 w 723484"/>
                  <a:gd name="connsiteY243" fmla="*/ 359765 h 734969"/>
                  <a:gd name="connsiteX244" fmla="*/ 123973 w 723484"/>
                  <a:gd name="connsiteY244" fmla="*/ 361838 h 734969"/>
                  <a:gd name="connsiteX245" fmla="*/ 122157 w 723484"/>
                  <a:gd name="connsiteY245" fmla="*/ 362700 h 734969"/>
                  <a:gd name="connsiteX246" fmla="*/ 122133 w 723484"/>
                  <a:gd name="connsiteY246" fmla="*/ 362700 h 734969"/>
                  <a:gd name="connsiteX247" fmla="*/ 118151 w 723484"/>
                  <a:gd name="connsiteY247" fmla="*/ 364027 h 734969"/>
                  <a:gd name="connsiteX248" fmla="*/ 118128 w 723484"/>
                  <a:gd name="connsiteY248" fmla="*/ 364027 h 734969"/>
                  <a:gd name="connsiteX249" fmla="*/ 116218 w 723484"/>
                  <a:gd name="connsiteY249" fmla="*/ 364493 h 734969"/>
                  <a:gd name="connsiteX250" fmla="*/ 104666 w 723484"/>
                  <a:gd name="connsiteY250" fmla="*/ 366217 h 734969"/>
                  <a:gd name="connsiteX251" fmla="*/ 86872 w 723484"/>
                  <a:gd name="connsiteY251" fmla="*/ 371131 h 734969"/>
                  <a:gd name="connsiteX252" fmla="*/ 85708 w 723484"/>
                  <a:gd name="connsiteY252" fmla="*/ 371923 h 734969"/>
                  <a:gd name="connsiteX253" fmla="*/ 83635 w 723484"/>
                  <a:gd name="connsiteY253" fmla="*/ 373716 h 734969"/>
                  <a:gd name="connsiteX254" fmla="*/ 80118 w 723484"/>
                  <a:gd name="connsiteY254" fmla="*/ 377862 h 734969"/>
                  <a:gd name="connsiteX255" fmla="*/ 79326 w 723484"/>
                  <a:gd name="connsiteY255" fmla="*/ 378980 h 734969"/>
                  <a:gd name="connsiteX256" fmla="*/ 75507 w 723484"/>
                  <a:gd name="connsiteY256" fmla="*/ 384546 h 734969"/>
                  <a:gd name="connsiteX257" fmla="*/ 75507 w 723484"/>
                  <a:gd name="connsiteY257" fmla="*/ 384546 h 734969"/>
                  <a:gd name="connsiteX258" fmla="*/ 72502 w 723484"/>
                  <a:gd name="connsiteY258" fmla="*/ 388203 h 734969"/>
                  <a:gd name="connsiteX259" fmla="*/ 71361 w 723484"/>
                  <a:gd name="connsiteY259" fmla="*/ 389367 h 734969"/>
                  <a:gd name="connsiteX260" fmla="*/ 63303 w 723484"/>
                  <a:gd name="connsiteY260" fmla="*/ 394700 h 734969"/>
                  <a:gd name="connsiteX261" fmla="*/ 50935 w 723484"/>
                  <a:gd name="connsiteY261" fmla="*/ 399358 h 734969"/>
                  <a:gd name="connsiteX262" fmla="*/ 48117 w 723484"/>
                  <a:gd name="connsiteY262" fmla="*/ 400500 h 734969"/>
                  <a:gd name="connsiteX263" fmla="*/ 46906 w 723484"/>
                  <a:gd name="connsiteY263" fmla="*/ 401129 h 734969"/>
                  <a:gd name="connsiteX264" fmla="*/ 45229 w 723484"/>
                  <a:gd name="connsiteY264" fmla="*/ 402340 h 734969"/>
                  <a:gd name="connsiteX265" fmla="*/ 43063 w 723484"/>
                  <a:gd name="connsiteY265" fmla="*/ 408209 h 734969"/>
                  <a:gd name="connsiteX266" fmla="*/ 46277 w 723484"/>
                  <a:gd name="connsiteY266" fmla="*/ 420017 h 734969"/>
                  <a:gd name="connsiteX267" fmla="*/ 46301 w 723484"/>
                  <a:gd name="connsiteY267" fmla="*/ 420087 h 734969"/>
                  <a:gd name="connsiteX268" fmla="*/ 46860 w 723484"/>
                  <a:gd name="connsiteY268" fmla="*/ 422183 h 734969"/>
                  <a:gd name="connsiteX269" fmla="*/ 47139 w 723484"/>
                  <a:gd name="connsiteY269" fmla="*/ 424139 h 734969"/>
                  <a:gd name="connsiteX270" fmla="*/ 47163 w 723484"/>
                  <a:gd name="connsiteY270" fmla="*/ 424349 h 734969"/>
                  <a:gd name="connsiteX271" fmla="*/ 47279 w 723484"/>
                  <a:gd name="connsiteY271" fmla="*/ 426748 h 734969"/>
                  <a:gd name="connsiteX272" fmla="*/ 32909 w 723484"/>
                  <a:gd name="connsiteY272" fmla="*/ 458748 h 734969"/>
                  <a:gd name="connsiteX273" fmla="*/ 30557 w 723484"/>
                  <a:gd name="connsiteY273" fmla="*/ 460705 h 734969"/>
                  <a:gd name="connsiteX274" fmla="*/ 30091 w 723484"/>
                  <a:gd name="connsiteY274" fmla="*/ 461101 h 734969"/>
                  <a:gd name="connsiteX275" fmla="*/ 29648 w 723484"/>
                  <a:gd name="connsiteY275" fmla="*/ 461496 h 734969"/>
                  <a:gd name="connsiteX276" fmla="*/ 28833 w 723484"/>
                  <a:gd name="connsiteY276" fmla="*/ 462218 h 734969"/>
                  <a:gd name="connsiteX277" fmla="*/ 28088 w 723484"/>
                  <a:gd name="connsiteY277" fmla="*/ 462941 h 734969"/>
                  <a:gd name="connsiteX278" fmla="*/ 27366 w 723484"/>
                  <a:gd name="connsiteY278" fmla="*/ 463686 h 734969"/>
                  <a:gd name="connsiteX279" fmla="*/ 26644 w 723484"/>
                  <a:gd name="connsiteY279" fmla="*/ 464478 h 734969"/>
                  <a:gd name="connsiteX280" fmla="*/ 25759 w 723484"/>
                  <a:gd name="connsiteY280" fmla="*/ 465433 h 734969"/>
                  <a:gd name="connsiteX281" fmla="*/ 24874 w 723484"/>
                  <a:gd name="connsiteY281" fmla="*/ 466457 h 734969"/>
                  <a:gd name="connsiteX282" fmla="*/ 23640 w 723484"/>
                  <a:gd name="connsiteY282" fmla="*/ 467971 h 734969"/>
                  <a:gd name="connsiteX283" fmla="*/ 23197 w 723484"/>
                  <a:gd name="connsiteY283" fmla="*/ 468530 h 734969"/>
                  <a:gd name="connsiteX284" fmla="*/ 22312 w 723484"/>
                  <a:gd name="connsiteY284" fmla="*/ 469602 h 734969"/>
                  <a:gd name="connsiteX285" fmla="*/ 21590 w 723484"/>
                  <a:gd name="connsiteY285" fmla="*/ 470487 h 734969"/>
                  <a:gd name="connsiteX286" fmla="*/ 20146 w 723484"/>
                  <a:gd name="connsiteY286" fmla="*/ 472489 h 734969"/>
                  <a:gd name="connsiteX287" fmla="*/ 19377 w 723484"/>
                  <a:gd name="connsiteY287" fmla="*/ 473468 h 734969"/>
                  <a:gd name="connsiteX288" fmla="*/ 18655 w 723484"/>
                  <a:gd name="connsiteY288" fmla="*/ 474586 h 734969"/>
                  <a:gd name="connsiteX289" fmla="*/ 18539 w 723484"/>
                  <a:gd name="connsiteY289" fmla="*/ 474772 h 734969"/>
                  <a:gd name="connsiteX290" fmla="*/ 17491 w 723484"/>
                  <a:gd name="connsiteY290" fmla="*/ 476309 h 734969"/>
                  <a:gd name="connsiteX291" fmla="*/ 17211 w 723484"/>
                  <a:gd name="connsiteY291" fmla="*/ 476775 h 734969"/>
                  <a:gd name="connsiteX292" fmla="*/ 15791 w 723484"/>
                  <a:gd name="connsiteY292" fmla="*/ 478964 h 734969"/>
                  <a:gd name="connsiteX293" fmla="*/ 15115 w 723484"/>
                  <a:gd name="connsiteY293" fmla="*/ 480082 h 734969"/>
                  <a:gd name="connsiteX294" fmla="*/ 14440 w 723484"/>
                  <a:gd name="connsiteY294" fmla="*/ 481247 h 734969"/>
                  <a:gd name="connsiteX295" fmla="*/ 11808 w 723484"/>
                  <a:gd name="connsiteY295" fmla="*/ 485811 h 734969"/>
                  <a:gd name="connsiteX296" fmla="*/ 9945 w 723484"/>
                  <a:gd name="connsiteY296" fmla="*/ 489305 h 734969"/>
                  <a:gd name="connsiteX297" fmla="*/ 9386 w 723484"/>
                  <a:gd name="connsiteY297" fmla="*/ 490446 h 734969"/>
                  <a:gd name="connsiteX298" fmla="*/ 9223 w 723484"/>
                  <a:gd name="connsiteY298" fmla="*/ 490656 h 734969"/>
                  <a:gd name="connsiteX299" fmla="*/ 9153 w 723484"/>
                  <a:gd name="connsiteY299" fmla="*/ 490749 h 734969"/>
                  <a:gd name="connsiteX300" fmla="*/ 8990 w 723484"/>
                  <a:gd name="connsiteY300" fmla="*/ 491052 h 734969"/>
                  <a:gd name="connsiteX301" fmla="*/ 8152 w 723484"/>
                  <a:gd name="connsiteY301" fmla="*/ 492845 h 734969"/>
                  <a:gd name="connsiteX302" fmla="*/ 7313 w 723484"/>
                  <a:gd name="connsiteY302" fmla="*/ 494638 h 734969"/>
                  <a:gd name="connsiteX303" fmla="*/ 6871 w 723484"/>
                  <a:gd name="connsiteY303" fmla="*/ 495523 h 734969"/>
                  <a:gd name="connsiteX304" fmla="*/ 6475 w 723484"/>
                  <a:gd name="connsiteY304" fmla="*/ 496409 h 734969"/>
                  <a:gd name="connsiteX305" fmla="*/ 4798 w 723484"/>
                  <a:gd name="connsiteY305" fmla="*/ 500298 h 734969"/>
                  <a:gd name="connsiteX306" fmla="*/ 4239 w 723484"/>
                  <a:gd name="connsiteY306" fmla="*/ 501695 h 734969"/>
                  <a:gd name="connsiteX307" fmla="*/ 3657 w 723484"/>
                  <a:gd name="connsiteY307" fmla="*/ 503209 h 734969"/>
                  <a:gd name="connsiteX308" fmla="*/ 3494 w 723484"/>
                  <a:gd name="connsiteY308" fmla="*/ 503582 h 734969"/>
                  <a:gd name="connsiteX309" fmla="*/ 2539 w 723484"/>
                  <a:gd name="connsiteY309" fmla="*/ 506307 h 734969"/>
                  <a:gd name="connsiteX310" fmla="*/ 2166 w 723484"/>
                  <a:gd name="connsiteY310" fmla="*/ 507471 h 734969"/>
                  <a:gd name="connsiteX311" fmla="*/ 1770 w 723484"/>
                  <a:gd name="connsiteY311" fmla="*/ 508799 h 734969"/>
                  <a:gd name="connsiteX312" fmla="*/ 1677 w 723484"/>
                  <a:gd name="connsiteY312" fmla="*/ 509102 h 734969"/>
                  <a:gd name="connsiteX313" fmla="*/ 1397 w 723484"/>
                  <a:gd name="connsiteY313" fmla="*/ 510080 h 734969"/>
                  <a:gd name="connsiteX314" fmla="*/ 908 w 723484"/>
                  <a:gd name="connsiteY314" fmla="*/ 511943 h 734969"/>
                  <a:gd name="connsiteX315" fmla="*/ 745 w 723484"/>
                  <a:gd name="connsiteY315" fmla="*/ 512525 h 734969"/>
                  <a:gd name="connsiteX316" fmla="*/ 349 w 723484"/>
                  <a:gd name="connsiteY316" fmla="*/ 514482 h 734969"/>
                  <a:gd name="connsiteX317" fmla="*/ 279 w 723484"/>
                  <a:gd name="connsiteY317" fmla="*/ 514738 h 734969"/>
                  <a:gd name="connsiteX318" fmla="*/ 256 w 723484"/>
                  <a:gd name="connsiteY318" fmla="*/ 515367 h 734969"/>
                  <a:gd name="connsiteX319" fmla="*/ 93 w 723484"/>
                  <a:gd name="connsiteY319" fmla="*/ 516578 h 734969"/>
                  <a:gd name="connsiteX320" fmla="*/ 70 w 723484"/>
                  <a:gd name="connsiteY320" fmla="*/ 516764 h 734969"/>
                  <a:gd name="connsiteX321" fmla="*/ 70 w 723484"/>
                  <a:gd name="connsiteY321" fmla="*/ 516857 h 734969"/>
                  <a:gd name="connsiteX322" fmla="*/ 0 w 723484"/>
                  <a:gd name="connsiteY322" fmla="*/ 517696 h 734969"/>
                  <a:gd name="connsiteX323" fmla="*/ 792 w 723484"/>
                  <a:gd name="connsiteY323" fmla="*/ 546343 h 734969"/>
                  <a:gd name="connsiteX324" fmla="*/ 2935 w 723484"/>
                  <a:gd name="connsiteY324" fmla="*/ 553330 h 734969"/>
                  <a:gd name="connsiteX325" fmla="*/ 4705 w 723484"/>
                  <a:gd name="connsiteY325" fmla="*/ 557079 h 734969"/>
                  <a:gd name="connsiteX326" fmla="*/ 6568 w 723484"/>
                  <a:gd name="connsiteY326" fmla="*/ 560806 h 734969"/>
                  <a:gd name="connsiteX327" fmla="*/ 9293 w 723484"/>
                  <a:gd name="connsiteY327" fmla="*/ 566954 h 734969"/>
                  <a:gd name="connsiteX328" fmla="*/ 9642 w 723484"/>
                  <a:gd name="connsiteY328" fmla="*/ 567979 h 734969"/>
                  <a:gd name="connsiteX329" fmla="*/ 10131 w 723484"/>
                  <a:gd name="connsiteY329" fmla="*/ 570751 h 734969"/>
                  <a:gd name="connsiteX330" fmla="*/ 10667 w 723484"/>
                  <a:gd name="connsiteY330" fmla="*/ 574826 h 734969"/>
                  <a:gd name="connsiteX331" fmla="*/ 10970 w 723484"/>
                  <a:gd name="connsiteY331" fmla="*/ 576177 h 734969"/>
                  <a:gd name="connsiteX332" fmla="*/ 11039 w 723484"/>
                  <a:gd name="connsiteY332" fmla="*/ 576550 h 734969"/>
                  <a:gd name="connsiteX333" fmla="*/ 11389 w 723484"/>
                  <a:gd name="connsiteY333" fmla="*/ 578180 h 734969"/>
                  <a:gd name="connsiteX334" fmla="*/ 11505 w 723484"/>
                  <a:gd name="connsiteY334" fmla="*/ 581557 h 734969"/>
                  <a:gd name="connsiteX335" fmla="*/ 11109 w 723484"/>
                  <a:gd name="connsiteY335" fmla="*/ 582582 h 734969"/>
                  <a:gd name="connsiteX336" fmla="*/ 10644 w 723484"/>
                  <a:gd name="connsiteY336" fmla="*/ 583141 h 734969"/>
                  <a:gd name="connsiteX337" fmla="*/ 6778 w 723484"/>
                  <a:gd name="connsiteY337" fmla="*/ 584212 h 734969"/>
                  <a:gd name="connsiteX338" fmla="*/ 6754 w 723484"/>
                  <a:gd name="connsiteY338" fmla="*/ 584236 h 734969"/>
                  <a:gd name="connsiteX339" fmla="*/ 6591 w 723484"/>
                  <a:gd name="connsiteY339" fmla="*/ 584352 h 734969"/>
                  <a:gd name="connsiteX340" fmla="*/ 6405 w 723484"/>
                  <a:gd name="connsiteY340" fmla="*/ 584538 h 734969"/>
                  <a:gd name="connsiteX341" fmla="*/ 6125 w 723484"/>
                  <a:gd name="connsiteY341" fmla="*/ 584794 h 734969"/>
                  <a:gd name="connsiteX342" fmla="*/ 4705 w 723484"/>
                  <a:gd name="connsiteY342" fmla="*/ 586471 h 734969"/>
                  <a:gd name="connsiteX343" fmla="*/ 3307 w 723484"/>
                  <a:gd name="connsiteY343" fmla="*/ 588963 h 734969"/>
                  <a:gd name="connsiteX344" fmla="*/ 2958 w 723484"/>
                  <a:gd name="connsiteY344" fmla="*/ 594157 h 734969"/>
                  <a:gd name="connsiteX345" fmla="*/ 3214 w 723484"/>
                  <a:gd name="connsiteY345" fmla="*/ 594879 h 734969"/>
                  <a:gd name="connsiteX346" fmla="*/ 3680 w 723484"/>
                  <a:gd name="connsiteY346" fmla="*/ 595857 h 734969"/>
                  <a:gd name="connsiteX347" fmla="*/ 3983 w 723484"/>
                  <a:gd name="connsiteY347" fmla="*/ 596393 h 734969"/>
                  <a:gd name="connsiteX348" fmla="*/ 4774 w 723484"/>
                  <a:gd name="connsiteY348" fmla="*/ 597534 h 734969"/>
                  <a:gd name="connsiteX349" fmla="*/ 4798 w 723484"/>
                  <a:gd name="connsiteY349" fmla="*/ 597557 h 734969"/>
                  <a:gd name="connsiteX350" fmla="*/ 5683 w 723484"/>
                  <a:gd name="connsiteY350" fmla="*/ 598489 h 734969"/>
                  <a:gd name="connsiteX351" fmla="*/ 6731 w 723484"/>
                  <a:gd name="connsiteY351" fmla="*/ 599444 h 734969"/>
                  <a:gd name="connsiteX352" fmla="*/ 39500 w 723484"/>
                  <a:gd name="connsiteY352" fmla="*/ 608690 h 734969"/>
                  <a:gd name="connsiteX353" fmla="*/ 39523 w 723484"/>
                  <a:gd name="connsiteY353" fmla="*/ 608690 h 734969"/>
                  <a:gd name="connsiteX354" fmla="*/ 36007 w 723484"/>
                  <a:gd name="connsiteY354" fmla="*/ 620219 h 734969"/>
                  <a:gd name="connsiteX355" fmla="*/ 35145 w 723484"/>
                  <a:gd name="connsiteY355" fmla="*/ 622478 h 734969"/>
                  <a:gd name="connsiteX356" fmla="*/ 34120 w 723484"/>
                  <a:gd name="connsiteY356" fmla="*/ 624784 h 734969"/>
                  <a:gd name="connsiteX357" fmla="*/ 34120 w 723484"/>
                  <a:gd name="connsiteY357" fmla="*/ 624784 h 734969"/>
                  <a:gd name="connsiteX358" fmla="*/ 33468 w 723484"/>
                  <a:gd name="connsiteY358" fmla="*/ 625995 h 734969"/>
                  <a:gd name="connsiteX359" fmla="*/ 32210 w 723484"/>
                  <a:gd name="connsiteY359" fmla="*/ 627765 h 734969"/>
                  <a:gd name="connsiteX360" fmla="*/ 31931 w 723484"/>
                  <a:gd name="connsiteY360" fmla="*/ 628044 h 734969"/>
                  <a:gd name="connsiteX361" fmla="*/ 27203 w 723484"/>
                  <a:gd name="connsiteY361" fmla="*/ 631934 h 734969"/>
                  <a:gd name="connsiteX362" fmla="*/ 25666 w 723484"/>
                  <a:gd name="connsiteY362" fmla="*/ 633750 h 734969"/>
                  <a:gd name="connsiteX363" fmla="*/ 25642 w 723484"/>
                  <a:gd name="connsiteY363" fmla="*/ 633750 h 734969"/>
                  <a:gd name="connsiteX364" fmla="*/ 24757 w 723484"/>
                  <a:gd name="connsiteY364" fmla="*/ 635381 h 734969"/>
                  <a:gd name="connsiteX365" fmla="*/ 24501 w 723484"/>
                  <a:gd name="connsiteY365" fmla="*/ 637849 h 734969"/>
                  <a:gd name="connsiteX366" fmla="*/ 25084 w 723484"/>
                  <a:gd name="connsiteY366" fmla="*/ 639084 h 734969"/>
                  <a:gd name="connsiteX367" fmla="*/ 26295 w 723484"/>
                  <a:gd name="connsiteY367" fmla="*/ 640248 h 734969"/>
                  <a:gd name="connsiteX368" fmla="*/ 26318 w 723484"/>
                  <a:gd name="connsiteY368" fmla="*/ 640248 h 734969"/>
                  <a:gd name="connsiteX369" fmla="*/ 26621 w 723484"/>
                  <a:gd name="connsiteY369" fmla="*/ 640458 h 734969"/>
                  <a:gd name="connsiteX370" fmla="*/ 26970 w 723484"/>
                  <a:gd name="connsiteY370" fmla="*/ 640667 h 734969"/>
                  <a:gd name="connsiteX371" fmla="*/ 27832 w 723484"/>
                  <a:gd name="connsiteY371" fmla="*/ 641296 h 734969"/>
                  <a:gd name="connsiteX372" fmla="*/ 28670 w 723484"/>
                  <a:gd name="connsiteY372" fmla="*/ 641949 h 734969"/>
                  <a:gd name="connsiteX373" fmla="*/ 28693 w 723484"/>
                  <a:gd name="connsiteY373" fmla="*/ 641949 h 734969"/>
                  <a:gd name="connsiteX374" fmla="*/ 30114 w 723484"/>
                  <a:gd name="connsiteY374" fmla="*/ 643346 h 734969"/>
                  <a:gd name="connsiteX375" fmla="*/ 31908 w 723484"/>
                  <a:gd name="connsiteY375" fmla="*/ 645419 h 734969"/>
                  <a:gd name="connsiteX376" fmla="*/ 33584 w 723484"/>
                  <a:gd name="connsiteY376" fmla="*/ 647282 h 734969"/>
                  <a:gd name="connsiteX377" fmla="*/ 44624 w 723484"/>
                  <a:gd name="connsiteY377" fmla="*/ 647445 h 734969"/>
                  <a:gd name="connsiteX378" fmla="*/ 49165 w 723484"/>
                  <a:gd name="connsiteY378" fmla="*/ 644767 h 734969"/>
                  <a:gd name="connsiteX379" fmla="*/ 49911 w 723484"/>
                  <a:gd name="connsiteY379" fmla="*/ 643928 h 734969"/>
                  <a:gd name="connsiteX380" fmla="*/ 50353 w 723484"/>
                  <a:gd name="connsiteY380" fmla="*/ 643160 h 734969"/>
                  <a:gd name="connsiteX381" fmla="*/ 50516 w 723484"/>
                  <a:gd name="connsiteY381" fmla="*/ 642717 h 734969"/>
                  <a:gd name="connsiteX382" fmla="*/ 50586 w 723484"/>
                  <a:gd name="connsiteY382" fmla="*/ 642531 h 734969"/>
                  <a:gd name="connsiteX383" fmla="*/ 50679 w 723484"/>
                  <a:gd name="connsiteY383" fmla="*/ 642251 h 734969"/>
                  <a:gd name="connsiteX384" fmla="*/ 51029 w 723484"/>
                  <a:gd name="connsiteY384" fmla="*/ 641576 h 734969"/>
                  <a:gd name="connsiteX385" fmla="*/ 51145 w 723484"/>
                  <a:gd name="connsiteY385" fmla="*/ 641460 h 734969"/>
                  <a:gd name="connsiteX386" fmla="*/ 60694 w 723484"/>
                  <a:gd name="connsiteY386" fmla="*/ 641529 h 734969"/>
                  <a:gd name="connsiteX387" fmla="*/ 79210 w 723484"/>
                  <a:gd name="connsiteY387" fmla="*/ 643323 h 734969"/>
                  <a:gd name="connsiteX388" fmla="*/ 79769 w 723484"/>
                  <a:gd name="connsiteY388" fmla="*/ 643509 h 734969"/>
                  <a:gd name="connsiteX389" fmla="*/ 81352 w 723484"/>
                  <a:gd name="connsiteY389" fmla="*/ 644301 h 734969"/>
                  <a:gd name="connsiteX390" fmla="*/ 83332 w 723484"/>
                  <a:gd name="connsiteY390" fmla="*/ 645931 h 734969"/>
                  <a:gd name="connsiteX391" fmla="*/ 83961 w 723484"/>
                  <a:gd name="connsiteY391" fmla="*/ 646607 h 734969"/>
                  <a:gd name="connsiteX392" fmla="*/ 84427 w 723484"/>
                  <a:gd name="connsiteY392" fmla="*/ 647165 h 734969"/>
                  <a:gd name="connsiteX393" fmla="*/ 85941 w 723484"/>
                  <a:gd name="connsiteY393" fmla="*/ 649145 h 734969"/>
                  <a:gd name="connsiteX394" fmla="*/ 87105 w 723484"/>
                  <a:gd name="connsiteY394" fmla="*/ 650682 h 734969"/>
                  <a:gd name="connsiteX395" fmla="*/ 89923 w 723484"/>
                  <a:gd name="connsiteY395" fmla="*/ 653710 h 734969"/>
                  <a:gd name="connsiteX396" fmla="*/ 92299 w 723484"/>
                  <a:gd name="connsiteY396" fmla="*/ 655876 h 734969"/>
                  <a:gd name="connsiteX397" fmla="*/ 99379 w 723484"/>
                  <a:gd name="connsiteY397" fmla="*/ 661372 h 734969"/>
                  <a:gd name="connsiteX398" fmla="*/ 103292 w 723484"/>
                  <a:gd name="connsiteY398" fmla="*/ 664144 h 734969"/>
                  <a:gd name="connsiteX399" fmla="*/ 107368 w 723484"/>
                  <a:gd name="connsiteY399" fmla="*/ 667009 h 734969"/>
                  <a:gd name="connsiteX400" fmla="*/ 107391 w 723484"/>
                  <a:gd name="connsiteY400" fmla="*/ 667032 h 734969"/>
                  <a:gd name="connsiteX401" fmla="*/ 116218 w 723484"/>
                  <a:gd name="connsiteY401" fmla="*/ 673553 h 734969"/>
                  <a:gd name="connsiteX402" fmla="*/ 116241 w 723484"/>
                  <a:gd name="connsiteY402" fmla="*/ 673553 h 734969"/>
                  <a:gd name="connsiteX403" fmla="*/ 117382 w 723484"/>
                  <a:gd name="connsiteY403" fmla="*/ 674415 h 734969"/>
                  <a:gd name="connsiteX404" fmla="*/ 121342 w 723484"/>
                  <a:gd name="connsiteY404" fmla="*/ 676697 h 734969"/>
                  <a:gd name="connsiteX405" fmla="*/ 129167 w 723484"/>
                  <a:gd name="connsiteY405" fmla="*/ 679842 h 734969"/>
                  <a:gd name="connsiteX406" fmla="*/ 130332 w 723484"/>
                  <a:gd name="connsiteY406" fmla="*/ 680214 h 734969"/>
                  <a:gd name="connsiteX407" fmla="*/ 133057 w 723484"/>
                  <a:gd name="connsiteY407" fmla="*/ 681006 h 734969"/>
                  <a:gd name="connsiteX408" fmla="*/ 135595 w 723484"/>
                  <a:gd name="connsiteY408" fmla="*/ 681681 h 734969"/>
                  <a:gd name="connsiteX409" fmla="*/ 149709 w 723484"/>
                  <a:gd name="connsiteY409" fmla="*/ 684500 h 734969"/>
                  <a:gd name="connsiteX410" fmla="*/ 153505 w 723484"/>
                  <a:gd name="connsiteY410" fmla="*/ 685059 h 734969"/>
                  <a:gd name="connsiteX411" fmla="*/ 154157 w 723484"/>
                  <a:gd name="connsiteY411" fmla="*/ 685152 h 734969"/>
                  <a:gd name="connsiteX412" fmla="*/ 156230 w 723484"/>
                  <a:gd name="connsiteY412" fmla="*/ 685431 h 734969"/>
                  <a:gd name="connsiteX413" fmla="*/ 156533 w 723484"/>
                  <a:gd name="connsiteY413" fmla="*/ 685501 h 734969"/>
                  <a:gd name="connsiteX414" fmla="*/ 158536 w 723484"/>
                  <a:gd name="connsiteY414" fmla="*/ 685757 h 734969"/>
                  <a:gd name="connsiteX415" fmla="*/ 160213 w 723484"/>
                  <a:gd name="connsiteY415" fmla="*/ 685967 h 734969"/>
                  <a:gd name="connsiteX416" fmla="*/ 160376 w 723484"/>
                  <a:gd name="connsiteY416" fmla="*/ 685967 h 734969"/>
                  <a:gd name="connsiteX417" fmla="*/ 161797 w 723484"/>
                  <a:gd name="connsiteY417" fmla="*/ 686153 h 734969"/>
                  <a:gd name="connsiteX418" fmla="*/ 162914 w 723484"/>
                  <a:gd name="connsiteY418" fmla="*/ 686363 h 734969"/>
                  <a:gd name="connsiteX419" fmla="*/ 170228 w 723484"/>
                  <a:gd name="connsiteY419" fmla="*/ 688552 h 734969"/>
                  <a:gd name="connsiteX420" fmla="*/ 178752 w 723484"/>
                  <a:gd name="connsiteY420" fmla="*/ 691976 h 734969"/>
                  <a:gd name="connsiteX421" fmla="*/ 183596 w 723484"/>
                  <a:gd name="connsiteY421" fmla="*/ 694468 h 734969"/>
                  <a:gd name="connsiteX422" fmla="*/ 185017 w 723484"/>
                  <a:gd name="connsiteY422" fmla="*/ 695353 h 734969"/>
                  <a:gd name="connsiteX423" fmla="*/ 187881 w 723484"/>
                  <a:gd name="connsiteY423" fmla="*/ 697938 h 734969"/>
                  <a:gd name="connsiteX424" fmla="*/ 202252 w 723484"/>
                  <a:gd name="connsiteY424" fmla="*/ 710608 h 734969"/>
                  <a:gd name="connsiteX425" fmla="*/ 211335 w 723484"/>
                  <a:gd name="connsiteY425" fmla="*/ 718294 h 734969"/>
                  <a:gd name="connsiteX426" fmla="*/ 216924 w 723484"/>
                  <a:gd name="connsiteY426" fmla="*/ 726561 h 734969"/>
                  <a:gd name="connsiteX427" fmla="*/ 219183 w 723484"/>
                  <a:gd name="connsiteY427" fmla="*/ 730032 h 734969"/>
                  <a:gd name="connsiteX428" fmla="*/ 220255 w 723484"/>
                  <a:gd name="connsiteY428" fmla="*/ 731616 h 734969"/>
                  <a:gd name="connsiteX429" fmla="*/ 221862 w 723484"/>
                  <a:gd name="connsiteY429" fmla="*/ 733758 h 734969"/>
                  <a:gd name="connsiteX430" fmla="*/ 222840 w 723484"/>
                  <a:gd name="connsiteY430" fmla="*/ 734969 h 734969"/>
                  <a:gd name="connsiteX431" fmla="*/ 226357 w 723484"/>
                  <a:gd name="connsiteY431" fmla="*/ 730870 h 734969"/>
                  <a:gd name="connsiteX432" fmla="*/ 226892 w 723484"/>
                  <a:gd name="connsiteY432" fmla="*/ 729892 h 734969"/>
                  <a:gd name="connsiteX433" fmla="*/ 227102 w 723484"/>
                  <a:gd name="connsiteY433" fmla="*/ 729356 h 734969"/>
                  <a:gd name="connsiteX434" fmla="*/ 227847 w 723484"/>
                  <a:gd name="connsiteY434" fmla="*/ 727097 h 734969"/>
                  <a:gd name="connsiteX435" fmla="*/ 229012 w 723484"/>
                  <a:gd name="connsiteY435" fmla="*/ 712611 h 734969"/>
                  <a:gd name="connsiteX436" fmla="*/ 229221 w 723484"/>
                  <a:gd name="connsiteY436" fmla="*/ 711376 h 734969"/>
                  <a:gd name="connsiteX437" fmla="*/ 229524 w 723484"/>
                  <a:gd name="connsiteY437" fmla="*/ 710142 h 734969"/>
                  <a:gd name="connsiteX438" fmla="*/ 230176 w 723484"/>
                  <a:gd name="connsiteY438" fmla="*/ 708558 h 734969"/>
                  <a:gd name="connsiteX439" fmla="*/ 230176 w 723484"/>
                  <a:gd name="connsiteY439" fmla="*/ 708558 h 734969"/>
                  <a:gd name="connsiteX440" fmla="*/ 231620 w 723484"/>
                  <a:gd name="connsiteY440" fmla="*/ 706392 h 734969"/>
                  <a:gd name="connsiteX441" fmla="*/ 232249 w 723484"/>
                  <a:gd name="connsiteY441" fmla="*/ 705717 h 734969"/>
                  <a:gd name="connsiteX442" fmla="*/ 232901 w 723484"/>
                  <a:gd name="connsiteY442" fmla="*/ 705065 h 734969"/>
                  <a:gd name="connsiteX443" fmla="*/ 239399 w 723484"/>
                  <a:gd name="connsiteY443" fmla="*/ 700640 h 734969"/>
                  <a:gd name="connsiteX444" fmla="*/ 240843 w 723484"/>
                  <a:gd name="connsiteY444" fmla="*/ 699871 h 734969"/>
                  <a:gd name="connsiteX445" fmla="*/ 245315 w 723484"/>
                  <a:gd name="connsiteY445" fmla="*/ 697659 h 734969"/>
                  <a:gd name="connsiteX446" fmla="*/ 248180 w 723484"/>
                  <a:gd name="connsiteY446" fmla="*/ 696238 h 734969"/>
                  <a:gd name="connsiteX447" fmla="*/ 250765 w 723484"/>
                  <a:gd name="connsiteY447" fmla="*/ 694794 h 734969"/>
                  <a:gd name="connsiteX448" fmla="*/ 253956 w 723484"/>
                  <a:gd name="connsiteY448" fmla="*/ 692511 h 734969"/>
                  <a:gd name="connsiteX449" fmla="*/ 254747 w 723484"/>
                  <a:gd name="connsiteY449" fmla="*/ 691720 h 734969"/>
                  <a:gd name="connsiteX450" fmla="*/ 255423 w 723484"/>
                  <a:gd name="connsiteY450" fmla="*/ 690881 h 734969"/>
                  <a:gd name="connsiteX451" fmla="*/ 255446 w 723484"/>
                  <a:gd name="connsiteY451" fmla="*/ 690881 h 734969"/>
                  <a:gd name="connsiteX452" fmla="*/ 256215 w 723484"/>
                  <a:gd name="connsiteY452" fmla="*/ 689949 h 734969"/>
                  <a:gd name="connsiteX453" fmla="*/ 256890 w 723484"/>
                  <a:gd name="connsiteY453" fmla="*/ 688925 h 734969"/>
                  <a:gd name="connsiteX454" fmla="*/ 257053 w 723484"/>
                  <a:gd name="connsiteY454" fmla="*/ 688715 h 734969"/>
                  <a:gd name="connsiteX455" fmla="*/ 257170 w 723484"/>
                  <a:gd name="connsiteY455" fmla="*/ 688529 h 734969"/>
                  <a:gd name="connsiteX456" fmla="*/ 257426 w 723484"/>
                  <a:gd name="connsiteY456" fmla="*/ 688156 h 734969"/>
                  <a:gd name="connsiteX457" fmla="*/ 257822 w 723484"/>
                  <a:gd name="connsiteY457" fmla="*/ 687388 h 734969"/>
                  <a:gd name="connsiteX458" fmla="*/ 257985 w 723484"/>
                  <a:gd name="connsiteY458" fmla="*/ 687108 h 734969"/>
                  <a:gd name="connsiteX459" fmla="*/ 258427 w 723484"/>
                  <a:gd name="connsiteY459" fmla="*/ 686316 h 734969"/>
                  <a:gd name="connsiteX460" fmla="*/ 259196 w 723484"/>
                  <a:gd name="connsiteY460" fmla="*/ 684616 h 734969"/>
                  <a:gd name="connsiteX461" fmla="*/ 259452 w 723484"/>
                  <a:gd name="connsiteY461" fmla="*/ 683871 h 734969"/>
                  <a:gd name="connsiteX462" fmla="*/ 259662 w 723484"/>
                  <a:gd name="connsiteY462" fmla="*/ 683498 h 734969"/>
                  <a:gd name="connsiteX463" fmla="*/ 259662 w 723484"/>
                  <a:gd name="connsiteY463" fmla="*/ 683428 h 734969"/>
                  <a:gd name="connsiteX464" fmla="*/ 260058 w 723484"/>
                  <a:gd name="connsiteY464" fmla="*/ 682264 h 734969"/>
                  <a:gd name="connsiteX465" fmla="*/ 262806 w 723484"/>
                  <a:gd name="connsiteY465" fmla="*/ 673087 h 734969"/>
                  <a:gd name="connsiteX466" fmla="*/ 264529 w 723484"/>
                  <a:gd name="connsiteY466" fmla="*/ 668802 h 734969"/>
                  <a:gd name="connsiteX467" fmla="*/ 265461 w 723484"/>
                  <a:gd name="connsiteY467" fmla="*/ 666753 h 734969"/>
                  <a:gd name="connsiteX468" fmla="*/ 265950 w 723484"/>
                  <a:gd name="connsiteY468" fmla="*/ 665704 h 734969"/>
                  <a:gd name="connsiteX469" fmla="*/ 265950 w 723484"/>
                  <a:gd name="connsiteY469" fmla="*/ 665704 h 734969"/>
                  <a:gd name="connsiteX470" fmla="*/ 267114 w 723484"/>
                  <a:gd name="connsiteY470" fmla="*/ 663329 h 734969"/>
                  <a:gd name="connsiteX471" fmla="*/ 276035 w 723484"/>
                  <a:gd name="connsiteY471" fmla="*/ 649774 h 734969"/>
                  <a:gd name="connsiteX472" fmla="*/ 276664 w 723484"/>
                  <a:gd name="connsiteY472" fmla="*/ 649122 h 734969"/>
                  <a:gd name="connsiteX473" fmla="*/ 278387 w 723484"/>
                  <a:gd name="connsiteY473" fmla="*/ 647911 h 734969"/>
                  <a:gd name="connsiteX474" fmla="*/ 280646 w 723484"/>
                  <a:gd name="connsiteY474" fmla="*/ 646933 h 734969"/>
                  <a:gd name="connsiteX475" fmla="*/ 281484 w 723484"/>
                  <a:gd name="connsiteY475" fmla="*/ 646653 h 734969"/>
                  <a:gd name="connsiteX476" fmla="*/ 295179 w 723484"/>
                  <a:gd name="connsiteY476" fmla="*/ 644091 h 734969"/>
                  <a:gd name="connsiteX477" fmla="*/ 296903 w 723484"/>
                  <a:gd name="connsiteY477" fmla="*/ 643881 h 734969"/>
                  <a:gd name="connsiteX478" fmla="*/ 298416 w 723484"/>
                  <a:gd name="connsiteY478" fmla="*/ 643672 h 734969"/>
                  <a:gd name="connsiteX479" fmla="*/ 301048 w 723484"/>
                  <a:gd name="connsiteY479" fmla="*/ 643299 h 734969"/>
                  <a:gd name="connsiteX480" fmla="*/ 308222 w 723484"/>
                  <a:gd name="connsiteY480" fmla="*/ 641972 h 734969"/>
                  <a:gd name="connsiteX481" fmla="*/ 314161 w 723484"/>
                  <a:gd name="connsiteY481" fmla="*/ 640481 h 734969"/>
                  <a:gd name="connsiteX482" fmla="*/ 316327 w 723484"/>
                  <a:gd name="connsiteY482" fmla="*/ 639922 h 734969"/>
                  <a:gd name="connsiteX483" fmla="*/ 318539 w 723484"/>
                  <a:gd name="connsiteY483" fmla="*/ 639363 h 734969"/>
                  <a:gd name="connsiteX484" fmla="*/ 322918 w 723484"/>
                  <a:gd name="connsiteY484" fmla="*/ 638245 h 734969"/>
                  <a:gd name="connsiteX485" fmla="*/ 325107 w 723484"/>
                  <a:gd name="connsiteY485" fmla="*/ 637687 h 734969"/>
                  <a:gd name="connsiteX486" fmla="*/ 328484 w 723484"/>
                  <a:gd name="connsiteY486" fmla="*/ 636894 h 734969"/>
                  <a:gd name="connsiteX487" fmla="*/ 331535 w 723484"/>
                  <a:gd name="connsiteY487" fmla="*/ 636149 h 734969"/>
                  <a:gd name="connsiteX488" fmla="*/ 334190 w 723484"/>
                  <a:gd name="connsiteY488" fmla="*/ 635520 h 734969"/>
                  <a:gd name="connsiteX489" fmla="*/ 334982 w 723484"/>
                  <a:gd name="connsiteY489" fmla="*/ 635334 h 734969"/>
                  <a:gd name="connsiteX490" fmla="*/ 336333 w 723484"/>
                  <a:gd name="connsiteY490" fmla="*/ 635055 h 734969"/>
                  <a:gd name="connsiteX491" fmla="*/ 338545 w 723484"/>
                  <a:gd name="connsiteY491" fmla="*/ 634752 h 734969"/>
                  <a:gd name="connsiteX492" fmla="*/ 358389 w 723484"/>
                  <a:gd name="connsiteY492" fmla="*/ 628487 h 734969"/>
                  <a:gd name="connsiteX493" fmla="*/ 381166 w 723484"/>
                  <a:gd name="connsiteY493" fmla="*/ 634752 h 734969"/>
                  <a:gd name="connsiteX494" fmla="*/ 392346 w 723484"/>
                  <a:gd name="connsiteY494" fmla="*/ 632213 h 734969"/>
                  <a:gd name="connsiteX495" fmla="*/ 393021 w 723484"/>
                  <a:gd name="connsiteY495" fmla="*/ 631445 h 734969"/>
                  <a:gd name="connsiteX496" fmla="*/ 393766 w 723484"/>
                  <a:gd name="connsiteY496" fmla="*/ 630583 h 734969"/>
                  <a:gd name="connsiteX497" fmla="*/ 393790 w 723484"/>
                  <a:gd name="connsiteY497" fmla="*/ 630583 h 734969"/>
                  <a:gd name="connsiteX498" fmla="*/ 394418 w 723484"/>
                  <a:gd name="connsiteY498" fmla="*/ 629931 h 734969"/>
                  <a:gd name="connsiteX499" fmla="*/ 395583 w 723484"/>
                  <a:gd name="connsiteY499" fmla="*/ 628953 h 734969"/>
                  <a:gd name="connsiteX500" fmla="*/ 398168 w 723484"/>
                  <a:gd name="connsiteY500" fmla="*/ 627043 h 734969"/>
                  <a:gd name="connsiteX501" fmla="*/ 399379 w 723484"/>
                  <a:gd name="connsiteY501" fmla="*/ 626274 h 734969"/>
                  <a:gd name="connsiteX502" fmla="*/ 401918 w 723484"/>
                  <a:gd name="connsiteY502" fmla="*/ 624690 h 734969"/>
                  <a:gd name="connsiteX503" fmla="*/ 404643 w 723484"/>
                  <a:gd name="connsiteY503" fmla="*/ 623107 h 734969"/>
                  <a:gd name="connsiteX504" fmla="*/ 407321 w 723484"/>
                  <a:gd name="connsiteY504" fmla="*/ 621570 h 734969"/>
                  <a:gd name="connsiteX505" fmla="*/ 412305 w 723484"/>
                  <a:gd name="connsiteY505" fmla="*/ 618798 h 734969"/>
                  <a:gd name="connsiteX506" fmla="*/ 420759 w 723484"/>
                  <a:gd name="connsiteY506" fmla="*/ 615025 h 734969"/>
                  <a:gd name="connsiteX507" fmla="*/ 422623 w 723484"/>
                  <a:gd name="connsiteY507" fmla="*/ 614559 h 734969"/>
                  <a:gd name="connsiteX508" fmla="*/ 422646 w 723484"/>
                  <a:gd name="connsiteY508" fmla="*/ 614559 h 734969"/>
                  <a:gd name="connsiteX509" fmla="*/ 425790 w 723484"/>
                  <a:gd name="connsiteY509" fmla="*/ 614000 h 734969"/>
                  <a:gd name="connsiteX510" fmla="*/ 428329 w 723484"/>
                  <a:gd name="connsiteY510" fmla="*/ 613651 h 734969"/>
                  <a:gd name="connsiteX511" fmla="*/ 452341 w 723484"/>
                  <a:gd name="connsiteY511" fmla="*/ 613651 h 734969"/>
                  <a:gd name="connsiteX512" fmla="*/ 452783 w 723484"/>
                  <a:gd name="connsiteY512" fmla="*/ 613814 h 734969"/>
                  <a:gd name="connsiteX513" fmla="*/ 453832 w 723484"/>
                  <a:gd name="connsiteY513" fmla="*/ 614094 h 734969"/>
                  <a:gd name="connsiteX514" fmla="*/ 454088 w 723484"/>
                  <a:gd name="connsiteY514" fmla="*/ 614163 h 734969"/>
                  <a:gd name="connsiteX515" fmla="*/ 455904 w 723484"/>
                  <a:gd name="connsiteY515" fmla="*/ 614373 h 734969"/>
                  <a:gd name="connsiteX516" fmla="*/ 462495 w 723484"/>
                  <a:gd name="connsiteY516" fmla="*/ 614094 h 734969"/>
                  <a:gd name="connsiteX517" fmla="*/ 464172 w 723484"/>
                  <a:gd name="connsiteY517" fmla="*/ 613814 h 734969"/>
                  <a:gd name="connsiteX518" fmla="*/ 464196 w 723484"/>
                  <a:gd name="connsiteY518" fmla="*/ 613814 h 734969"/>
                  <a:gd name="connsiteX519" fmla="*/ 470856 w 723484"/>
                  <a:gd name="connsiteY519" fmla="*/ 611625 h 734969"/>
                  <a:gd name="connsiteX520" fmla="*/ 472021 w 723484"/>
                  <a:gd name="connsiteY520" fmla="*/ 611159 h 734969"/>
                  <a:gd name="connsiteX521" fmla="*/ 475701 w 723484"/>
                  <a:gd name="connsiteY521" fmla="*/ 610367 h 734969"/>
                  <a:gd name="connsiteX522" fmla="*/ 475724 w 723484"/>
                  <a:gd name="connsiteY522" fmla="*/ 610367 h 734969"/>
                  <a:gd name="connsiteX523" fmla="*/ 480708 w 723484"/>
                  <a:gd name="connsiteY523" fmla="*/ 610553 h 734969"/>
                  <a:gd name="connsiteX524" fmla="*/ 481058 w 723484"/>
                  <a:gd name="connsiteY524" fmla="*/ 610623 h 734969"/>
                  <a:gd name="connsiteX525" fmla="*/ 482944 w 723484"/>
                  <a:gd name="connsiteY525" fmla="*/ 610996 h 734969"/>
                  <a:gd name="connsiteX526" fmla="*/ 486321 w 723484"/>
                  <a:gd name="connsiteY526" fmla="*/ 611951 h 734969"/>
                  <a:gd name="connsiteX527" fmla="*/ 491119 w 723484"/>
                  <a:gd name="connsiteY527" fmla="*/ 613674 h 734969"/>
                  <a:gd name="connsiteX528" fmla="*/ 492004 w 723484"/>
                  <a:gd name="connsiteY528" fmla="*/ 614024 h 734969"/>
                  <a:gd name="connsiteX529" fmla="*/ 493728 w 723484"/>
                  <a:gd name="connsiteY529" fmla="*/ 614746 h 734969"/>
                  <a:gd name="connsiteX530" fmla="*/ 503603 w 723484"/>
                  <a:gd name="connsiteY530" fmla="*/ 618891 h 734969"/>
                  <a:gd name="connsiteX531" fmla="*/ 512989 w 723484"/>
                  <a:gd name="connsiteY531" fmla="*/ 623223 h 734969"/>
                  <a:gd name="connsiteX532" fmla="*/ 514293 w 723484"/>
                  <a:gd name="connsiteY532" fmla="*/ 623899 h 734969"/>
                  <a:gd name="connsiteX533" fmla="*/ 515643 w 723484"/>
                  <a:gd name="connsiteY533" fmla="*/ 624341 h 734969"/>
                  <a:gd name="connsiteX534" fmla="*/ 517647 w 723484"/>
                  <a:gd name="connsiteY534" fmla="*/ 624434 h 734969"/>
                  <a:gd name="connsiteX535" fmla="*/ 518275 w 723484"/>
                  <a:gd name="connsiteY535" fmla="*/ 624411 h 734969"/>
                  <a:gd name="connsiteX536" fmla="*/ 519580 w 723484"/>
                  <a:gd name="connsiteY536" fmla="*/ 624201 h 734969"/>
                  <a:gd name="connsiteX537" fmla="*/ 524587 w 723484"/>
                  <a:gd name="connsiteY537" fmla="*/ 622618 h 734969"/>
                  <a:gd name="connsiteX538" fmla="*/ 528337 w 723484"/>
                  <a:gd name="connsiteY538" fmla="*/ 620941 h 734969"/>
                  <a:gd name="connsiteX539" fmla="*/ 528360 w 723484"/>
                  <a:gd name="connsiteY539" fmla="*/ 620941 h 734969"/>
                  <a:gd name="connsiteX540" fmla="*/ 530223 w 723484"/>
                  <a:gd name="connsiteY540" fmla="*/ 620009 h 734969"/>
                  <a:gd name="connsiteX541" fmla="*/ 531155 w 723484"/>
                  <a:gd name="connsiteY541" fmla="*/ 619543 h 734969"/>
                  <a:gd name="connsiteX542" fmla="*/ 532948 w 723484"/>
                  <a:gd name="connsiteY542" fmla="*/ 618588 h 734969"/>
                  <a:gd name="connsiteX543" fmla="*/ 532971 w 723484"/>
                  <a:gd name="connsiteY543" fmla="*/ 618588 h 734969"/>
                  <a:gd name="connsiteX544" fmla="*/ 536302 w 723484"/>
                  <a:gd name="connsiteY544" fmla="*/ 616725 h 734969"/>
                  <a:gd name="connsiteX545" fmla="*/ 542078 w 723484"/>
                  <a:gd name="connsiteY545" fmla="*/ 613698 h 734969"/>
                  <a:gd name="connsiteX546" fmla="*/ 553630 w 723484"/>
                  <a:gd name="connsiteY546" fmla="*/ 606338 h 734969"/>
                  <a:gd name="connsiteX547" fmla="*/ 557985 w 723484"/>
                  <a:gd name="connsiteY547" fmla="*/ 603194 h 734969"/>
                  <a:gd name="connsiteX548" fmla="*/ 559429 w 723484"/>
                  <a:gd name="connsiteY548" fmla="*/ 602146 h 734969"/>
                  <a:gd name="connsiteX549" fmla="*/ 560850 w 723484"/>
                  <a:gd name="connsiteY549" fmla="*/ 601098 h 734969"/>
                  <a:gd name="connsiteX550" fmla="*/ 564809 w 723484"/>
                  <a:gd name="connsiteY550" fmla="*/ 598186 h 734969"/>
                  <a:gd name="connsiteX551" fmla="*/ 566206 w 723484"/>
                  <a:gd name="connsiteY551" fmla="*/ 597208 h 734969"/>
                  <a:gd name="connsiteX552" fmla="*/ 568698 w 723484"/>
                  <a:gd name="connsiteY552" fmla="*/ 595298 h 734969"/>
                  <a:gd name="connsiteX553" fmla="*/ 575522 w 723484"/>
                  <a:gd name="connsiteY553" fmla="*/ 589266 h 734969"/>
                  <a:gd name="connsiteX554" fmla="*/ 577106 w 723484"/>
                  <a:gd name="connsiteY554" fmla="*/ 587636 h 734969"/>
                  <a:gd name="connsiteX555" fmla="*/ 579971 w 723484"/>
                  <a:gd name="connsiteY555" fmla="*/ 584259 h 734969"/>
                  <a:gd name="connsiteX556" fmla="*/ 578271 w 723484"/>
                  <a:gd name="connsiteY556" fmla="*/ 571263 h 734969"/>
                  <a:gd name="connsiteX557" fmla="*/ 577199 w 723484"/>
                  <a:gd name="connsiteY557" fmla="*/ 566908 h 734969"/>
                  <a:gd name="connsiteX558" fmla="*/ 574521 w 723484"/>
                  <a:gd name="connsiteY558" fmla="*/ 557801 h 734969"/>
                  <a:gd name="connsiteX559" fmla="*/ 573939 w 723484"/>
                  <a:gd name="connsiteY559" fmla="*/ 555356 h 734969"/>
                  <a:gd name="connsiteX560" fmla="*/ 573776 w 723484"/>
                  <a:gd name="connsiteY560" fmla="*/ 554401 h 734969"/>
                  <a:gd name="connsiteX561" fmla="*/ 573706 w 723484"/>
                  <a:gd name="connsiteY561" fmla="*/ 553958 h 734969"/>
                  <a:gd name="connsiteX562" fmla="*/ 573636 w 723484"/>
                  <a:gd name="connsiteY562" fmla="*/ 553516 h 734969"/>
                  <a:gd name="connsiteX563" fmla="*/ 579575 w 723484"/>
                  <a:gd name="connsiteY563" fmla="*/ 541312 h 734969"/>
                  <a:gd name="connsiteX564" fmla="*/ 579761 w 723484"/>
                  <a:gd name="connsiteY564" fmla="*/ 540846 h 734969"/>
                  <a:gd name="connsiteX565" fmla="*/ 579948 w 723484"/>
                  <a:gd name="connsiteY565" fmla="*/ 537376 h 734969"/>
                  <a:gd name="connsiteX566" fmla="*/ 579854 w 723484"/>
                  <a:gd name="connsiteY566" fmla="*/ 536537 h 734969"/>
                  <a:gd name="connsiteX567" fmla="*/ 579645 w 723484"/>
                  <a:gd name="connsiteY567" fmla="*/ 535186 h 734969"/>
                  <a:gd name="connsiteX568" fmla="*/ 579365 w 723484"/>
                  <a:gd name="connsiteY568" fmla="*/ 533976 h 734969"/>
                  <a:gd name="connsiteX569" fmla="*/ 578829 w 723484"/>
                  <a:gd name="connsiteY569" fmla="*/ 532182 h 734969"/>
                  <a:gd name="connsiteX570" fmla="*/ 578154 w 723484"/>
                  <a:gd name="connsiteY570" fmla="*/ 530552 h 734969"/>
                  <a:gd name="connsiteX571" fmla="*/ 578154 w 723484"/>
                  <a:gd name="connsiteY571" fmla="*/ 530528 h 734969"/>
                  <a:gd name="connsiteX572" fmla="*/ 577362 w 723484"/>
                  <a:gd name="connsiteY572" fmla="*/ 529108 h 734969"/>
                  <a:gd name="connsiteX573" fmla="*/ 577362 w 723484"/>
                  <a:gd name="connsiteY573" fmla="*/ 529084 h 734969"/>
                  <a:gd name="connsiteX574" fmla="*/ 576431 w 723484"/>
                  <a:gd name="connsiteY574" fmla="*/ 527967 h 734969"/>
                  <a:gd name="connsiteX575" fmla="*/ 575755 w 723484"/>
                  <a:gd name="connsiteY575" fmla="*/ 527431 h 734969"/>
                  <a:gd name="connsiteX576" fmla="*/ 575126 w 723484"/>
                  <a:gd name="connsiteY576" fmla="*/ 527058 h 734969"/>
                  <a:gd name="connsiteX577" fmla="*/ 575103 w 723484"/>
                  <a:gd name="connsiteY577" fmla="*/ 527058 h 734969"/>
                  <a:gd name="connsiteX578" fmla="*/ 574078 w 723484"/>
                  <a:gd name="connsiteY578" fmla="*/ 526662 h 734969"/>
                  <a:gd name="connsiteX579" fmla="*/ 572937 w 723484"/>
                  <a:gd name="connsiteY579" fmla="*/ 526313 h 734969"/>
                  <a:gd name="connsiteX580" fmla="*/ 570468 w 723484"/>
                  <a:gd name="connsiteY580" fmla="*/ 525731 h 734969"/>
                  <a:gd name="connsiteX581" fmla="*/ 569537 w 723484"/>
                  <a:gd name="connsiteY581" fmla="*/ 525521 h 734969"/>
                  <a:gd name="connsiteX582" fmla="*/ 561478 w 723484"/>
                  <a:gd name="connsiteY582" fmla="*/ 521096 h 734969"/>
                  <a:gd name="connsiteX583" fmla="*/ 561874 w 723484"/>
                  <a:gd name="connsiteY583" fmla="*/ 509614 h 734969"/>
                  <a:gd name="connsiteX584" fmla="*/ 562992 w 723484"/>
                  <a:gd name="connsiteY584" fmla="*/ 507844 h 734969"/>
                  <a:gd name="connsiteX585" fmla="*/ 566090 w 723484"/>
                  <a:gd name="connsiteY585" fmla="*/ 502534 h 734969"/>
                  <a:gd name="connsiteX586" fmla="*/ 568489 w 723484"/>
                  <a:gd name="connsiteY586" fmla="*/ 498854 h 734969"/>
                  <a:gd name="connsiteX587" fmla="*/ 570748 w 723484"/>
                  <a:gd name="connsiteY587" fmla="*/ 496292 h 734969"/>
                  <a:gd name="connsiteX588" fmla="*/ 581275 w 723484"/>
                  <a:gd name="connsiteY588" fmla="*/ 486277 h 734969"/>
                  <a:gd name="connsiteX589" fmla="*/ 581997 w 723484"/>
                  <a:gd name="connsiteY589" fmla="*/ 485555 h 734969"/>
                  <a:gd name="connsiteX590" fmla="*/ 583767 w 723484"/>
                  <a:gd name="connsiteY590" fmla="*/ 483576 h 734969"/>
                  <a:gd name="connsiteX591" fmla="*/ 584536 w 723484"/>
                  <a:gd name="connsiteY591" fmla="*/ 482737 h 734969"/>
                  <a:gd name="connsiteX592" fmla="*/ 585328 w 723484"/>
                  <a:gd name="connsiteY592" fmla="*/ 481945 h 734969"/>
                  <a:gd name="connsiteX593" fmla="*/ 587121 w 723484"/>
                  <a:gd name="connsiteY593" fmla="*/ 480455 h 734969"/>
                  <a:gd name="connsiteX594" fmla="*/ 588099 w 723484"/>
                  <a:gd name="connsiteY594" fmla="*/ 479779 h 734969"/>
                  <a:gd name="connsiteX595" fmla="*/ 590102 w 723484"/>
                  <a:gd name="connsiteY595" fmla="*/ 478475 h 734969"/>
                  <a:gd name="connsiteX596" fmla="*/ 590125 w 723484"/>
                  <a:gd name="connsiteY596" fmla="*/ 478475 h 734969"/>
                  <a:gd name="connsiteX597" fmla="*/ 595249 w 723484"/>
                  <a:gd name="connsiteY597" fmla="*/ 475634 h 734969"/>
                  <a:gd name="connsiteX598" fmla="*/ 595272 w 723484"/>
                  <a:gd name="connsiteY598" fmla="*/ 475634 h 734969"/>
                  <a:gd name="connsiteX599" fmla="*/ 596251 w 723484"/>
                  <a:gd name="connsiteY599" fmla="*/ 475075 h 734969"/>
                  <a:gd name="connsiteX600" fmla="*/ 597648 w 723484"/>
                  <a:gd name="connsiteY600" fmla="*/ 474283 h 734969"/>
                  <a:gd name="connsiteX601" fmla="*/ 598882 w 723484"/>
                  <a:gd name="connsiteY601" fmla="*/ 473491 h 734969"/>
                  <a:gd name="connsiteX602" fmla="*/ 599604 w 723484"/>
                  <a:gd name="connsiteY602" fmla="*/ 472839 h 734969"/>
                  <a:gd name="connsiteX603" fmla="*/ 600350 w 723484"/>
                  <a:gd name="connsiteY603" fmla="*/ 471139 h 734969"/>
                  <a:gd name="connsiteX604" fmla="*/ 599814 w 723484"/>
                  <a:gd name="connsiteY604" fmla="*/ 466434 h 734969"/>
                  <a:gd name="connsiteX605" fmla="*/ 599464 w 723484"/>
                  <a:gd name="connsiteY605" fmla="*/ 465409 h 734969"/>
                  <a:gd name="connsiteX606" fmla="*/ 599464 w 723484"/>
                  <a:gd name="connsiteY606" fmla="*/ 465409 h 734969"/>
                  <a:gd name="connsiteX607" fmla="*/ 598673 w 723484"/>
                  <a:gd name="connsiteY607" fmla="*/ 463313 h 734969"/>
                  <a:gd name="connsiteX608" fmla="*/ 596973 w 723484"/>
                  <a:gd name="connsiteY608" fmla="*/ 459703 h 734969"/>
                  <a:gd name="connsiteX609" fmla="*/ 595482 w 723484"/>
                  <a:gd name="connsiteY609" fmla="*/ 456792 h 734969"/>
                  <a:gd name="connsiteX610" fmla="*/ 594364 w 723484"/>
                  <a:gd name="connsiteY610" fmla="*/ 454696 h 734969"/>
                  <a:gd name="connsiteX611" fmla="*/ 593805 w 723484"/>
                  <a:gd name="connsiteY611" fmla="*/ 453671 h 734969"/>
                  <a:gd name="connsiteX612" fmla="*/ 578224 w 723484"/>
                  <a:gd name="connsiteY612" fmla="*/ 432570 h 734969"/>
                  <a:gd name="connsiteX613" fmla="*/ 576990 w 723484"/>
                  <a:gd name="connsiteY613" fmla="*/ 431150 h 734969"/>
                  <a:gd name="connsiteX614" fmla="*/ 575033 w 723484"/>
                  <a:gd name="connsiteY614" fmla="*/ 428564 h 734969"/>
                  <a:gd name="connsiteX615" fmla="*/ 574474 w 723484"/>
                  <a:gd name="connsiteY615" fmla="*/ 427679 h 734969"/>
                  <a:gd name="connsiteX616" fmla="*/ 573589 w 723484"/>
                  <a:gd name="connsiteY616" fmla="*/ 426002 h 734969"/>
                  <a:gd name="connsiteX617" fmla="*/ 573240 w 723484"/>
                  <a:gd name="connsiteY617" fmla="*/ 425234 h 734969"/>
                  <a:gd name="connsiteX618" fmla="*/ 572797 w 723484"/>
                  <a:gd name="connsiteY618" fmla="*/ 423999 h 734969"/>
                  <a:gd name="connsiteX619" fmla="*/ 571004 w 723484"/>
                  <a:gd name="connsiteY619" fmla="*/ 415755 h 734969"/>
                  <a:gd name="connsiteX620" fmla="*/ 570911 w 723484"/>
                  <a:gd name="connsiteY620" fmla="*/ 412471 h 734969"/>
                  <a:gd name="connsiteX621" fmla="*/ 571633 w 723484"/>
                  <a:gd name="connsiteY621" fmla="*/ 411516 h 734969"/>
                  <a:gd name="connsiteX622" fmla="*/ 572471 w 723484"/>
                  <a:gd name="connsiteY622" fmla="*/ 410794 h 734969"/>
                  <a:gd name="connsiteX623" fmla="*/ 572495 w 723484"/>
                  <a:gd name="connsiteY623" fmla="*/ 410794 h 734969"/>
                  <a:gd name="connsiteX624" fmla="*/ 574102 w 723484"/>
                  <a:gd name="connsiteY624" fmla="*/ 409583 h 734969"/>
                  <a:gd name="connsiteX625" fmla="*/ 574125 w 723484"/>
                  <a:gd name="connsiteY625" fmla="*/ 409583 h 734969"/>
                  <a:gd name="connsiteX626" fmla="*/ 574591 w 723484"/>
                  <a:gd name="connsiteY626" fmla="*/ 409210 h 734969"/>
                  <a:gd name="connsiteX627" fmla="*/ 576081 w 723484"/>
                  <a:gd name="connsiteY627" fmla="*/ 407859 h 734969"/>
                  <a:gd name="connsiteX628" fmla="*/ 577129 w 723484"/>
                  <a:gd name="connsiteY628" fmla="*/ 406648 h 734969"/>
                  <a:gd name="connsiteX629" fmla="*/ 578201 w 723484"/>
                  <a:gd name="connsiteY629" fmla="*/ 405204 h 734969"/>
                  <a:gd name="connsiteX630" fmla="*/ 580180 w 723484"/>
                  <a:gd name="connsiteY630" fmla="*/ 398706 h 734969"/>
                  <a:gd name="connsiteX631" fmla="*/ 579878 w 723484"/>
                  <a:gd name="connsiteY631" fmla="*/ 397472 h 734969"/>
                  <a:gd name="connsiteX632" fmla="*/ 579622 w 723484"/>
                  <a:gd name="connsiteY632" fmla="*/ 396610 h 734969"/>
                  <a:gd name="connsiteX633" fmla="*/ 579249 w 723484"/>
                  <a:gd name="connsiteY633" fmla="*/ 395376 h 734969"/>
                  <a:gd name="connsiteX634" fmla="*/ 578876 w 723484"/>
                  <a:gd name="connsiteY634" fmla="*/ 393978 h 734969"/>
                  <a:gd name="connsiteX635" fmla="*/ 578620 w 723484"/>
                  <a:gd name="connsiteY635" fmla="*/ 392814 h 734969"/>
                  <a:gd name="connsiteX636" fmla="*/ 578178 w 723484"/>
                  <a:gd name="connsiteY636" fmla="*/ 388366 h 734969"/>
                  <a:gd name="connsiteX637" fmla="*/ 578294 w 723484"/>
                  <a:gd name="connsiteY637" fmla="*/ 385082 h 734969"/>
                  <a:gd name="connsiteX638" fmla="*/ 578294 w 723484"/>
                  <a:gd name="connsiteY638" fmla="*/ 385082 h 734969"/>
                  <a:gd name="connsiteX639" fmla="*/ 578597 w 723484"/>
                  <a:gd name="connsiteY639" fmla="*/ 382124 h 734969"/>
                  <a:gd name="connsiteX640" fmla="*/ 582393 w 723484"/>
                  <a:gd name="connsiteY640" fmla="*/ 370316 h 734969"/>
                  <a:gd name="connsiteX641" fmla="*/ 584885 w 723484"/>
                  <a:gd name="connsiteY641" fmla="*/ 368453 h 734969"/>
                  <a:gd name="connsiteX642" fmla="*/ 587377 w 723484"/>
                  <a:gd name="connsiteY642" fmla="*/ 367893 h 734969"/>
                  <a:gd name="connsiteX643" fmla="*/ 589194 w 723484"/>
                  <a:gd name="connsiteY643" fmla="*/ 367707 h 734969"/>
                  <a:gd name="connsiteX644" fmla="*/ 592850 w 723484"/>
                  <a:gd name="connsiteY644" fmla="*/ 367637 h 734969"/>
                  <a:gd name="connsiteX645" fmla="*/ 593922 w 723484"/>
                  <a:gd name="connsiteY645" fmla="*/ 367661 h 734969"/>
                  <a:gd name="connsiteX646" fmla="*/ 594783 w 723484"/>
                  <a:gd name="connsiteY646" fmla="*/ 367684 h 734969"/>
                  <a:gd name="connsiteX647" fmla="*/ 595412 w 723484"/>
                  <a:gd name="connsiteY647" fmla="*/ 367684 h 734969"/>
                  <a:gd name="connsiteX648" fmla="*/ 597951 w 723484"/>
                  <a:gd name="connsiteY648" fmla="*/ 367381 h 734969"/>
                  <a:gd name="connsiteX649" fmla="*/ 599208 w 723484"/>
                  <a:gd name="connsiteY649" fmla="*/ 367171 h 734969"/>
                  <a:gd name="connsiteX650" fmla="*/ 601980 w 723484"/>
                  <a:gd name="connsiteY650" fmla="*/ 366613 h 734969"/>
                  <a:gd name="connsiteX651" fmla="*/ 605893 w 723484"/>
                  <a:gd name="connsiteY651" fmla="*/ 365774 h 734969"/>
                  <a:gd name="connsiteX652" fmla="*/ 616303 w 723484"/>
                  <a:gd name="connsiteY652" fmla="*/ 363515 h 734969"/>
                  <a:gd name="connsiteX653" fmla="*/ 624571 w 723484"/>
                  <a:gd name="connsiteY653" fmla="*/ 360930 h 734969"/>
                  <a:gd name="connsiteX654" fmla="*/ 626784 w 723484"/>
                  <a:gd name="connsiteY654" fmla="*/ 359719 h 734969"/>
                  <a:gd name="connsiteX655" fmla="*/ 628647 w 723484"/>
                  <a:gd name="connsiteY655" fmla="*/ 358414 h 734969"/>
                  <a:gd name="connsiteX656" fmla="*/ 628670 w 723484"/>
                  <a:gd name="connsiteY656" fmla="*/ 358414 h 734969"/>
                  <a:gd name="connsiteX657" fmla="*/ 629555 w 723484"/>
                  <a:gd name="connsiteY657" fmla="*/ 357692 h 734969"/>
                  <a:gd name="connsiteX658" fmla="*/ 630231 w 723484"/>
                  <a:gd name="connsiteY658" fmla="*/ 357157 h 734969"/>
                  <a:gd name="connsiteX659" fmla="*/ 632420 w 723484"/>
                  <a:gd name="connsiteY659" fmla="*/ 355457 h 734969"/>
                  <a:gd name="connsiteX660" fmla="*/ 633212 w 723484"/>
                  <a:gd name="connsiteY660" fmla="*/ 354781 h 734969"/>
                  <a:gd name="connsiteX661" fmla="*/ 634237 w 723484"/>
                  <a:gd name="connsiteY661" fmla="*/ 353267 h 734969"/>
                  <a:gd name="connsiteX662" fmla="*/ 634493 w 723484"/>
                  <a:gd name="connsiteY662" fmla="*/ 352475 h 734969"/>
                  <a:gd name="connsiteX663" fmla="*/ 634493 w 723484"/>
                  <a:gd name="connsiteY663" fmla="*/ 352406 h 734969"/>
                  <a:gd name="connsiteX664" fmla="*/ 634493 w 723484"/>
                  <a:gd name="connsiteY664" fmla="*/ 350240 h 734969"/>
                  <a:gd name="connsiteX665" fmla="*/ 634283 w 723484"/>
                  <a:gd name="connsiteY665" fmla="*/ 349215 h 734969"/>
                  <a:gd name="connsiteX666" fmla="*/ 633981 w 723484"/>
                  <a:gd name="connsiteY666" fmla="*/ 348260 h 734969"/>
                  <a:gd name="connsiteX667" fmla="*/ 632630 w 723484"/>
                  <a:gd name="connsiteY667" fmla="*/ 345302 h 734969"/>
                  <a:gd name="connsiteX668" fmla="*/ 632443 w 723484"/>
                  <a:gd name="connsiteY668" fmla="*/ 344906 h 734969"/>
                  <a:gd name="connsiteX669" fmla="*/ 623617 w 723484"/>
                  <a:gd name="connsiteY669" fmla="*/ 331910 h 734969"/>
                  <a:gd name="connsiteX670" fmla="*/ 619518 w 723484"/>
                  <a:gd name="connsiteY670" fmla="*/ 324504 h 734969"/>
                  <a:gd name="connsiteX671" fmla="*/ 616676 w 723484"/>
                  <a:gd name="connsiteY671" fmla="*/ 319264 h 734969"/>
                  <a:gd name="connsiteX672" fmla="*/ 616303 w 723484"/>
                  <a:gd name="connsiteY672" fmla="*/ 318006 h 734969"/>
                  <a:gd name="connsiteX673" fmla="*/ 616396 w 723484"/>
                  <a:gd name="connsiteY673" fmla="*/ 316935 h 734969"/>
                  <a:gd name="connsiteX674" fmla="*/ 617468 w 723484"/>
                  <a:gd name="connsiteY674" fmla="*/ 314839 h 734969"/>
                  <a:gd name="connsiteX675" fmla="*/ 618027 w 723484"/>
                  <a:gd name="connsiteY675" fmla="*/ 314093 h 734969"/>
                  <a:gd name="connsiteX676" fmla="*/ 618493 w 723484"/>
                  <a:gd name="connsiteY676" fmla="*/ 313464 h 734969"/>
                  <a:gd name="connsiteX677" fmla="*/ 619518 w 723484"/>
                  <a:gd name="connsiteY677" fmla="*/ 312230 h 734969"/>
                  <a:gd name="connsiteX678" fmla="*/ 620076 w 723484"/>
                  <a:gd name="connsiteY678" fmla="*/ 311578 h 734969"/>
                  <a:gd name="connsiteX679" fmla="*/ 624455 w 723484"/>
                  <a:gd name="connsiteY679" fmla="*/ 306757 h 734969"/>
                  <a:gd name="connsiteX680" fmla="*/ 625503 w 723484"/>
                  <a:gd name="connsiteY680" fmla="*/ 305499 h 734969"/>
                  <a:gd name="connsiteX681" fmla="*/ 626271 w 723484"/>
                  <a:gd name="connsiteY681" fmla="*/ 304358 h 734969"/>
                  <a:gd name="connsiteX682" fmla="*/ 626574 w 723484"/>
                  <a:gd name="connsiteY682" fmla="*/ 303706 h 734969"/>
                  <a:gd name="connsiteX683" fmla="*/ 626598 w 723484"/>
                  <a:gd name="connsiteY683" fmla="*/ 302192 h 734969"/>
                  <a:gd name="connsiteX684" fmla="*/ 616909 w 723484"/>
                  <a:gd name="connsiteY684" fmla="*/ 287682 h 734969"/>
                  <a:gd name="connsiteX685" fmla="*/ 616886 w 723484"/>
                  <a:gd name="connsiteY685" fmla="*/ 287659 h 734969"/>
                  <a:gd name="connsiteX686" fmla="*/ 616443 w 723484"/>
                  <a:gd name="connsiteY686" fmla="*/ 286518 h 734969"/>
                  <a:gd name="connsiteX687" fmla="*/ 616350 w 723484"/>
                  <a:gd name="connsiteY687" fmla="*/ 284841 h 734969"/>
                  <a:gd name="connsiteX688" fmla="*/ 616373 w 723484"/>
                  <a:gd name="connsiteY688" fmla="*/ 284398 h 734969"/>
                  <a:gd name="connsiteX689" fmla="*/ 616630 w 723484"/>
                  <a:gd name="connsiteY689" fmla="*/ 283420 h 734969"/>
                  <a:gd name="connsiteX690" fmla="*/ 617468 w 723484"/>
                  <a:gd name="connsiteY690" fmla="*/ 281557 h 734969"/>
                  <a:gd name="connsiteX691" fmla="*/ 623803 w 723484"/>
                  <a:gd name="connsiteY691" fmla="*/ 275338 h 734969"/>
                  <a:gd name="connsiteX692" fmla="*/ 625503 w 723484"/>
                  <a:gd name="connsiteY692" fmla="*/ 274384 h 734969"/>
                  <a:gd name="connsiteX693" fmla="*/ 626994 w 723484"/>
                  <a:gd name="connsiteY693" fmla="*/ 273755 h 734969"/>
                  <a:gd name="connsiteX694" fmla="*/ 627529 w 723484"/>
                  <a:gd name="connsiteY694" fmla="*/ 273638 h 734969"/>
                  <a:gd name="connsiteX695" fmla="*/ 628018 w 723484"/>
                  <a:gd name="connsiteY695" fmla="*/ 273522 h 734969"/>
                  <a:gd name="connsiteX696" fmla="*/ 628973 w 723484"/>
                  <a:gd name="connsiteY696" fmla="*/ 273359 h 734969"/>
                  <a:gd name="connsiteX697" fmla="*/ 633724 w 723484"/>
                  <a:gd name="connsiteY697" fmla="*/ 273545 h 734969"/>
                  <a:gd name="connsiteX698" fmla="*/ 634842 w 723484"/>
                  <a:gd name="connsiteY698" fmla="*/ 273708 h 734969"/>
                  <a:gd name="connsiteX699" fmla="*/ 635821 w 723484"/>
                  <a:gd name="connsiteY699" fmla="*/ 273778 h 734969"/>
                  <a:gd name="connsiteX700" fmla="*/ 651355 w 723484"/>
                  <a:gd name="connsiteY700" fmla="*/ 278040 h 734969"/>
                  <a:gd name="connsiteX701" fmla="*/ 660718 w 723484"/>
                  <a:gd name="connsiteY701" fmla="*/ 275944 h 734969"/>
                  <a:gd name="connsiteX702" fmla="*/ 661183 w 723484"/>
                  <a:gd name="connsiteY702" fmla="*/ 275502 h 734969"/>
                  <a:gd name="connsiteX703" fmla="*/ 661347 w 723484"/>
                  <a:gd name="connsiteY703" fmla="*/ 271845 h 734969"/>
                  <a:gd name="connsiteX704" fmla="*/ 657783 w 723484"/>
                  <a:gd name="connsiteY704" fmla="*/ 265580 h 734969"/>
                  <a:gd name="connsiteX705" fmla="*/ 657317 w 723484"/>
                  <a:gd name="connsiteY705" fmla="*/ 264811 h 734969"/>
                  <a:gd name="connsiteX706" fmla="*/ 656875 w 723484"/>
                  <a:gd name="connsiteY706" fmla="*/ 264020 h 734969"/>
                  <a:gd name="connsiteX707" fmla="*/ 656409 w 723484"/>
                  <a:gd name="connsiteY707" fmla="*/ 263181 h 734969"/>
                  <a:gd name="connsiteX708" fmla="*/ 652496 w 723484"/>
                  <a:gd name="connsiteY708" fmla="*/ 255262 h 734969"/>
                  <a:gd name="connsiteX709" fmla="*/ 651867 w 723484"/>
                  <a:gd name="connsiteY709" fmla="*/ 253935 h 734969"/>
                  <a:gd name="connsiteX710" fmla="*/ 651332 w 723484"/>
                  <a:gd name="connsiteY710" fmla="*/ 252770 h 734969"/>
                  <a:gd name="connsiteX711" fmla="*/ 651308 w 723484"/>
                  <a:gd name="connsiteY711" fmla="*/ 251047 h 734969"/>
                  <a:gd name="connsiteX712" fmla="*/ 651402 w 723484"/>
                  <a:gd name="connsiteY712" fmla="*/ 250581 h 734969"/>
                  <a:gd name="connsiteX713" fmla="*/ 651518 w 723484"/>
                  <a:gd name="connsiteY713" fmla="*/ 250092 h 734969"/>
                  <a:gd name="connsiteX714" fmla="*/ 651681 w 723484"/>
                  <a:gd name="connsiteY714" fmla="*/ 249603 h 734969"/>
                  <a:gd name="connsiteX715" fmla="*/ 651844 w 723484"/>
                  <a:gd name="connsiteY715" fmla="*/ 249160 h 734969"/>
                  <a:gd name="connsiteX716" fmla="*/ 655897 w 723484"/>
                  <a:gd name="connsiteY716" fmla="*/ 241009 h 734969"/>
                  <a:gd name="connsiteX717" fmla="*/ 656549 w 723484"/>
                  <a:gd name="connsiteY717" fmla="*/ 239961 h 734969"/>
                  <a:gd name="connsiteX718" fmla="*/ 656549 w 723484"/>
                  <a:gd name="connsiteY718" fmla="*/ 239961 h 734969"/>
                  <a:gd name="connsiteX719" fmla="*/ 657760 w 723484"/>
                  <a:gd name="connsiteY719" fmla="*/ 237981 h 734969"/>
                  <a:gd name="connsiteX720" fmla="*/ 658063 w 723484"/>
                  <a:gd name="connsiteY720" fmla="*/ 237492 h 734969"/>
                  <a:gd name="connsiteX721" fmla="*/ 658063 w 723484"/>
                  <a:gd name="connsiteY721" fmla="*/ 237492 h 734969"/>
                  <a:gd name="connsiteX722" fmla="*/ 658529 w 723484"/>
                  <a:gd name="connsiteY722" fmla="*/ 236724 h 734969"/>
                  <a:gd name="connsiteX723" fmla="*/ 658552 w 723484"/>
                  <a:gd name="connsiteY723" fmla="*/ 236724 h 734969"/>
                  <a:gd name="connsiteX724" fmla="*/ 660555 w 723484"/>
                  <a:gd name="connsiteY724" fmla="*/ 238237 h 734969"/>
                  <a:gd name="connsiteX725" fmla="*/ 661509 w 723484"/>
                  <a:gd name="connsiteY725" fmla="*/ 238959 h 734969"/>
                  <a:gd name="connsiteX726" fmla="*/ 661533 w 723484"/>
                  <a:gd name="connsiteY726" fmla="*/ 238983 h 734969"/>
                  <a:gd name="connsiteX727" fmla="*/ 663210 w 723484"/>
                  <a:gd name="connsiteY727" fmla="*/ 240217 h 734969"/>
                  <a:gd name="connsiteX728" fmla="*/ 663233 w 723484"/>
                  <a:gd name="connsiteY728" fmla="*/ 240240 h 734969"/>
                  <a:gd name="connsiteX729" fmla="*/ 665050 w 723484"/>
                  <a:gd name="connsiteY729" fmla="*/ 241638 h 734969"/>
                  <a:gd name="connsiteX730" fmla="*/ 672433 w 723484"/>
                  <a:gd name="connsiteY730" fmla="*/ 247670 h 734969"/>
                  <a:gd name="connsiteX731" fmla="*/ 672689 w 723484"/>
                  <a:gd name="connsiteY731" fmla="*/ 247926 h 734969"/>
                  <a:gd name="connsiteX732" fmla="*/ 672875 w 723484"/>
                  <a:gd name="connsiteY732" fmla="*/ 248136 h 734969"/>
                  <a:gd name="connsiteX733" fmla="*/ 672898 w 723484"/>
                  <a:gd name="connsiteY733" fmla="*/ 248136 h 734969"/>
                  <a:gd name="connsiteX734" fmla="*/ 673644 w 723484"/>
                  <a:gd name="connsiteY734" fmla="*/ 249067 h 734969"/>
                  <a:gd name="connsiteX735" fmla="*/ 673667 w 723484"/>
                  <a:gd name="connsiteY735" fmla="*/ 249091 h 734969"/>
                  <a:gd name="connsiteX736" fmla="*/ 674715 w 723484"/>
                  <a:gd name="connsiteY736" fmla="*/ 250302 h 734969"/>
                  <a:gd name="connsiteX737" fmla="*/ 676112 w 723484"/>
                  <a:gd name="connsiteY737" fmla="*/ 251816 h 734969"/>
                  <a:gd name="connsiteX738" fmla="*/ 679583 w 723484"/>
                  <a:gd name="connsiteY738" fmla="*/ 255425 h 734969"/>
                  <a:gd name="connsiteX739" fmla="*/ 681655 w 723484"/>
                  <a:gd name="connsiteY739" fmla="*/ 257498 h 734969"/>
                  <a:gd name="connsiteX740" fmla="*/ 682773 w 723484"/>
                  <a:gd name="connsiteY740" fmla="*/ 258616 h 734969"/>
                  <a:gd name="connsiteX741" fmla="*/ 686383 w 723484"/>
                  <a:gd name="connsiteY741" fmla="*/ 262040 h 734969"/>
                  <a:gd name="connsiteX742" fmla="*/ 689947 w 723484"/>
                  <a:gd name="connsiteY742" fmla="*/ 264485 h 734969"/>
                  <a:gd name="connsiteX743" fmla="*/ 695420 w 723484"/>
                  <a:gd name="connsiteY743" fmla="*/ 263437 h 734969"/>
                  <a:gd name="connsiteX744" fmla="*/ 695443 w 723484"/>
                  <a:gd name="connsiteY744" fmla="*/ 263437 h 734969"/>
                  <a:gd name="connsiteX745" fmla="*/ 699822 w 723484"/>
                  <a:gd name="connsiteY745" fmla="*/ 262017 h 734969"/>
                  <a:gd name="connsiteX746" fmla="*/ 700614 w 723484"/>
                  <a:gd name="connsiteY746" fmla="*/ 262040 h 734969"/>
                  <a:gd name="connsiteX747" fmla="*/ 701499 w 723484"/>
                  <a:gd name="connsiteY747" fmla="*/ 262063 h 734969"/>
                  <a:gd name="connsiteX748" fmla="*/ 703385 w 723484"/>
                  <a:gd name="connsiteY748" fmla="*/ 262180 h 734969"/>
                  <a:gd name="connsiteX749" fmla="*/ 705062 w 723484"/>
                  <a:gd name="connsiteY749" fmla="*/ 262343 h 734969"/>
                  <a:gd name="connsiteX750" fmla="*/ 708439 w 723484"/>
                  <a:gd name="connsiteY750" fmla="*/ 262715 h 734969"/>
                  <a:gd name="connsiteX751" fmla="*/ 710046 w 723484"/>
                  <a:gd name="connsiteY751" fmla="*/ 262925 h 734969"/>
                  <a:gd name="connsiteX752" fmla="*/ 710698 w 723484"/>
                  <a:gd name="connsiteY752" fmla="*/ 263018 h 734969"/>
                  <a:gd name="connsiteX753" fmla="*/ 711863 w 723484"/>
                  <a:gd name="connsiteY753" fmla="*/ 263181 h 734969"/>
                  <a:gd name="connsiteX754" fmla="*/ 711886 w 723484"/>
                  <a:gd name="connsiteY754" fmla="*/ 263181 h 734969"/>
                  <a:gd name="connsiteX755" fmla="*/ 713936 w 723484"/>
                  <a:gd name="connsiteY755" fmla="*/ 263484 h 734969"/>
                  <a:gd name="connsiteX756" fmla="*/ 713959 w 723484"/>
                  <a:gd name="connsiteY756" fmla="*/ 263484 h 734969"/>
                  <a:gd name="connsiteX757" fmla="*/ 715100 w 723484"/>
                  <a:gd name="connsiteY757" fmla="*/ 263670 h 734969"/>
                  <a:gd name="connsiteX758" fmla="*/ 715123 w 723484"/>
                  <a:gd name="connsiteY758" fmla="*/ 263670 h 734969"/>
                  <a:gd name="connsiteX759" fmla="*/ 716078 w 723484"/>
                  <a:gd name="connsiteY759" fmla="*/ 263833 h 734969"/>
                  <a:gd name="connsiteX760" fmla="*/ 716148 w 723484"/>
                  <a:gd name="connsiteY760" fmla="*/ 263833 h 734969"/>
                  <a:gd name="connsiteX761" fmla="*/ 715799 w 723484"/>
                  <a:gd name="connsiteY761" fmla="*/ 261248 h 734969"/>
                  <a:gd name="connsiteX762" fmla="*/ 715799 w 723484"/>
                  <a:gd name="connsiteY762" fmla="*/ 261248 h 734969"/>
                  <a:gd name="connsiteX763" fmla="*/ 715356 w 723484"/>
                  <a:gd name="connsiteY763" fmla="*/ 260479 h 734969"/>
                  <a:gd name="connsiteX764" fmla="*/ 714285 w 723484"/>
                  <a:gd name="connsiteY764" fmla="*/ 258989 h 734969"/>
                  <a:gd name="connsiteX765" fmla="*/ 713703 w 723484"/>
                  <a:gd name="connsiteY765" fmla="*/ 258267 h 734969"/>
                  <a:gd name="connsiteX766" fmla="*/ 713703 w 723484"/>
                  <a:gd name="connsiteY766" fmla="*/ 258267 h 734969"/>
                  <a:gd name="connsiteX767" fmla="*/ 712771 w 723484"/>
                  <a:gd name="connsiteY767" fmla="*/ 257149 h 734969"/>
                  <a:gd name="connsiteX768" fmla="*/ 712305 w 723484"/>
                  <a:gd name="connsiteY768" fmla="*/ 256590 h 734969"/>
                  <a:gd name="connsiteX769" fmla="*/ 711583 w 723484"/>
                  <a:gd name="connsiteY769" fmla="*/ 255635 h 734969"/>
                  <a:gd name="connsiteX770" fmla="*/ 711560 w 723484"/>
                  <a:gd name="connsiteY770" fmla="*/ 255612 h 734969"/>
                  <a:gd name="connsiteX771" fmla="*/ 711374 w 723484"/>
                  <a:gd name="connsiteY771" fmla="*/ 255262 h 734969"/>
                  <a:gd name="connsiteX772" fmla="*/ 711094 w 723484"/>
                  <a:gd name="connsiteY772" fmla="*/ 254331 h 734969"/>
                  <a:gd name="connsiteX773" fmla="*/ 711094 w 723484"/>
                  <a:gd name="connsiteY773" fmla="*/ 221701 h 734969"/>
                  <a:gd name="connsiteX774" fmla="*/ 712026 w 723484"/>
                  <a:gd name="connsiteY774" fmla="*/ 216368 h 734969"/>
                  <a:gd name="connsiteX775" fmla="*/ 712049 w 723484"/>
                  <a:gd name="connsiteY775" fmla="*/ 216345 h 734969"/>
                  <a:gd name="connsiteX776" fmla="*/ 712701 w 723484"/>
                  <a:gd name="connsiteY776" fmla="*/ 215366 h 734969"/>
                  <a:gd name="connsiteX777" fmla="*/ 714960 w 723484"/>
                  <a:gd name="connsiteY777" fmla="*/ 213853 h 734969"/>
                  <a:gd name="connsiteX778" fmla="*/ 715613 w 723484"/>
                  <a:gd name="connsiteY778" fmla="*/ 213643 h 734969"/>
                  <a:gd name="connsiteX779" fmla="*/ 718920 w 723484"/>
                  <a:gd name="connsiteY779" fmla="*/ 212246 h 734969"/>
                  <a:gd name="connsiteX780" fmla="*/ 719642 w 723484"/>
                  <a:gd name="connsiteY780" fmla="*/ 211593 h 734969"/>
                  <a:gd name="connsiteX781" fmla="*/ 719921 w 723484"/>
                  <a:gd name="connsiteY781" fmla="*/ 211244 h 734969"/>
                  <a:gd name="connsiteX782" fmla="*/ 720294 w 723484"/>
                  <a:gd name="connsiteY782" fmla="*/ 210476 h 734969"/>
                  <a:gd name="connsiteX783" fmla="*/ 720457 w 723484"/>
                  <a:gd name="connsiteY783" fmla="*/ 209847 h 734969"/>
                  <a:gd name="connsiteX784" fmla="*/ 720434 w 723484"/>
                  <a:gd name="connsiteY784" fmla="*/ 208240 h 734969"/>
                  <a:gd name="connsiteX785" fmla="*/ 720177 w 723484"/>
                  <a:gd name="connsiteY785" fmla="*/ 207261 h 734969"/>
                  <a:gd name="connsiteX786" fmla="*/ 720177 w 723484"/>
                  <a:gd name="connsiteY786" fmla="*/ 207261 h 734969"/>
                  <a:gd name="connsiteX787" fmla="*/ 718105 w 723484"/>
                  <a:gd name="connsiteY787" fmla="*/ 203791 h 734969"/>
                  <a:gd name="connsiteX788" fmla="*/ 717429 w 723484"/>
                  <a:gd name="connsiteY788" fmla="*/ 203139 h 734969"/>
                  <a:gd name="connsiteX789" fmla="*/ 716707 w 723484"/>
                  <a:gd name="connsiteY789" fmla="*/ 202650 h 734969"/>
                  <a:gd name="connsiteX790" fmla="*/ 716684 w 723484"/>
                  <a:gd name="connsiteY790" fmla="*/ 202627 h 734969"/>
                  <a:gd name="connsiteX791" fmla="*/ 715449 w 723484"/>
                  <a:gd name="connsiteY791" fmla="*/ 201835 h 734969"/>
                  <a:gd name="connsiteX792" fmla="*/ 713726 w 723484"/>
                  <a:gd name="connsiteY792" fmla="*/ 200624 h 734969"/>
                  <a:gd name="connsiteX793" fmla="*/ 712329 w 723484"/>
                  <a:gd name="connsiteY793" fmla="*/ 199646 h 734969"/>
                  <a:gd name="connsiteX794" fmla="*/ 705202 w 723484"/>
                  <a:gd name="connsiteY794" fmla="*/ 194568 h 734969"/>
                  <a:gd name="connsiteX795" fmla="*/ 700194 w 723484"/>
                  <a:gd name="connsiteY795" fmla="*/ 191052 h 734969"/>
                  <a:gd name="connsiteX796" fmla="*/ 694884 w 723484"/>
                  <a:gd name="connsiteY796" fmla="*/ 187488 h 734969"/>
                  <a:gd name="connsiteX797" fmla="*/ 694861 w 723484"/>
                  <a:gd name="connsiteY797" fmla="*/ 187465 h 734969"/>
                  <a:gd name="connsiteX798" fmla="*/ 693510 w 723484"/>
                  <a:gd name="connsiteY798" fmla="*/ 186440 h 734969"/>
                  <a:gd name="connsiteX799" fmla="*/ 692928 w 723484"/>
                  <a:gd name="connsiteY799" fmla="*/ 185858 h 734969"/>
                  <a:gd name="connsiteX800" fmla="*/ 692369 w 723484"/>
                  <a:gd name="connsiteY800" fmla="*/ 185276 h 734969"/>
                  <a:gd name="connsiteX801" fmla="*/ 690389 w 723484"/>
                  <a:gd name="connsiteY801" fmla="*/ 170160 h 734969"/>
                  <a:gd name="connsiteX802" fmla="*/ 691135 w 723484"/>
                  <a:gd name="connsiteY802" fmla="*/ 167296 h 734969"/>
                  <a:gd name="connsiteX803" fmla="*/ 692299 w 723484"/>
                  <a:gd name="connsiteY803" fmla="*/ 163336 h 734969"/>
                  <a:gd name="connsiteX804" fmla="*/ 692602 w 723484"/>
                  <a:gd name="connsiteY804" fmla="*/ 162218 h 734969"/>
                  <a:gd name="connsiteX805" fmla="*/ 692765 w 723484"/>
                  <a:gd name="connsiteY805" fmla="*/ 161636 h 734969"/>
                  <a:gd name="connsiteX806" fmla="*/ 693044 w 723484"/>
                  <a:gd name="connsiteY806" fmla="*/ 160285 h 734969"/>
                  <a:gd name="connsiteX807" fmla="*/ 693207 w 723484"/>
                  <a:gd name="connsiteY807" fmla="*/ 159517 h 734969"/>
                  <a:gd name="connsiteX808" fmla="*/ 693976 w 723484"/>
                  <a:gd name="connsiteY808" fmla="*/ 154766 h 734969"/>
                  <a:gd name="connsiteX809" fmla="*/ 694279 w 723484"/>
                  <a:gd name="connsiteY809" fmla="*/ 152413 h 734969"/>
                  <a:gd name="connsiteX810" fmla="*/ 694535 w 723484"/>
                  <a:gd name="connsiteY810" fmla="*/ 150154 h 734969"/>
                  <a:gd name="connsiteX811" fmla="*/ 694698 w 723484"/>
                  <a:gd name="connsiteY811" fmla="*/ 148361 h 734969"/>
                  <a:gd name="connsiteX812" fmla="*/ 694861 w 723484"/>
                  <a:gd name="connsiteY812" fmla="*/ 146567 h 734969"/>
                  <a:gd name="connsiteX813" fmla="*/ 694954 w 723484"/>
                  <a:gd name="connsiteY813" fmla="*/ 141071 h 734969"/>
                  <a:gd name="connsiteX814" fmla="*/ 694884 w 723484"/>
                  <a:gd name="connsiteY814" fmla="*/ 139767 h 734969"/>
                  <a:gd name="connsiteX815" fmla="*/ 694535 w 723484"/>
                  <a:gd name="connsiteY815" fmla="*/ 137205 h 734969"/>
                  <a:gd name="connsiteX816" fmla="*/ 693976 w 723484"/>
                  <a:gd name="connsiteY816" fmla="*/ 135015 h 734969"/>
                  <a:gd name="connsiteX817" fmla="*/ 693533 w 723484"/>
                  <a:gd name="connsiteY817" fmla="*/ 133665 h 734969"/>
                  <a:gd name="connsiteX818" fmla="*/ 693254 w 723484"/>
                  <a:gd name="connsiteY818" fmla="*/ 132826 h 734969"/>
                  <a:gd name="connsiteX819" fmla="*/ 692905 w 723484"/>
                  <a:gd name="connsiteY819" fmla="*/ 131801 h 734969"/>
                  <a:gd name="connsiteX820" fmla="*/ 691391 w 723484"/>
                  <a:gd name="connsiteY820" fmla="*/ 122322 h 734969"/>
                  <a:gd name="connsiteX821" fmla="*/ 692136 w 723484"/>
                  <a:gd name="connsiteY821" fmla="*/ 116570 h 734969"/>
                  <a:gd name="connsiteX822" fmla="*/ 693347 w 723484"/>
                  <a:gd name="connsiteY822" fmla="*/ 114753 h 734969"/>
                  <a:gd name="connsiteX823" fmla="*/ 698727 w 723484"/>
                  <a:gd name="connsiteY823" fmla="*/ 110025 h 734969"/>
                  <a:gd name="connsiteX824" fmla="*/ 699286 w 723484"/>
                  <a:gd name="connsiteY824" fmla="*/ 109466 h 734969"/>
                  <a:gd name="connsiteX825" fmla="*/ 699845 w 723484"/>
                  <a:gd name="connsiteY825" fmla="*/ 108837 h 734969"/>
                  <a:gd name="connsiteX826" fmla="*/ 699868 w 723484"/>
                  <a:gd name="connsiteY826" fmla="*/ 108837 h 734969"/>
                  <a:gd name="connsiteX827" fmla="*/ 700800 w 723484"/>
                  <a:gd name="connsiteY827" fmla="*/ 107906 h 734969"/>
                  <a:gd name="connsiteX828" fmla="*/ 703991 w 723484"/>
                  <a:gd name="connsiteY828" fmla="*/ 105414 h 734969"/>
                  <a:gd name="connsiteX829" fmla="*/ 722087 w 723484"/>
                  <a:gd name="connsiteY829" fmla="*/ 94700 h 734969"/>
                  <a:gd name="connsiteX830" fmla="*/ 722925 w 723484"/>
                  <a:gd name="connsiteY830" fmla="*/ 93675 h 734969"/>
                  <a:gd name="connsiteX831" fmla="*/ 723461 w 723484"/>
                  <a:gd name="connsiteY831" fmla="*/ 92604 h 734969"/>
                  <a:gd name="connsiteX832" fmla="*/ 723484 w 723484"/>
                  <a:gd name="connsiteY832" fmla="*/ 92255 h 734969"/>
                  <a:gd name="connsiteX833" fmla="*/ 723368 w 723484"/>
                  <a:gd name="connsiteY833" fmla="*/ 91673 h 734969"/>
                  <a:gd name="connsiteX834" fmla="*/ 580693 w 723484"/>
                  <a:gd name="connsiteY834" fmla="*/ 346397 h 734969"/>
                  <a:gd name="connsiteX835" fmla="*/ 579924 w 723484"/>
                  <a:gd name="connsiteY835" fmla="*/ 348120 h 734969"/>
                  <a:gd name="connsiteX836" fmla="*/ 578969 w 723484"/>
                  <a:gd name="connsiteY836" fmla="*/ 348912 h 734969"/>
                  <a:gd name="connsiteX837" fmla="*/ 577153 w 723484"/>
                  <a:gd name="connsiteY837" fmla="*/ 350216 h 734969"/>
                  <a:gd name="connsiteX838" fmla="*/ 575173 w 723484"/>
                  <a:gd name="connsiteY838" fmla="*/ 351916 h 734969"/>
                  <a:gd name="connsiteX839" fmla="*/ 572681 w 723484"/>
                  <a:gd name="connsiteY839" fmla="*/ 367614 h 734969"/>
                  <a:gd name="connsiteX840" fmla="*/ 571819 w 723484"/>
                  <a:gd name="connsiteY840" fmla="*/ 376301 h 734969"/>
                  <a:gd name="connsiteX841" fmla="*/ 548716 w 723484"/>
                  <a:gd name="connsiteY841" fmla="*/ 379678 h 734969"/>
                  <a:gd name="connsiteX842" fmla="*/ 542963 w 723484"/>
                  <a:gd name="connsiteY842" fmla="*/ 379678 h 734969"/>
                  <a:gd name="connsiteX843" fmla="*/ 539120 w 723484"/>
                  <a:gd name="connsiteY843" fmla="*/ 379422 h 734969"/>
                  <a:gd name="connsiteX844" fmla="*/ 539003 w 723484"/>
                  <a:gd name="connsiteY844" fmla="*/ 379422 h 734969"/>
                  <a:gd name="connsiteX845" fmla="*/ 535673 w 723484"/>
                  <a:gd name="connsiteY845" fmla="*/ 379119 h 734969"/>
                  <a:gd name="connsiteX846" fmla="*/ 533693 w 723484"/>
                  <a:gd name="connsiteY846" fmla="*/ 378933 h 734969"/>
                  <a:gd name="connsiteX847" fmla="*/ 529781 w 723484"/>
                  <a:gd name="connsiteY847" fmla="*/ 378491 h 734969"/>
                  <a:gd name="connsiteX848" fmla="*/ 515410 w 723484"/>
                  <a:gd name="connsiteY848" fmla="*/ 376697 h 734969"/>
                  <a:gd name="connsiteX849" fmla="*/ 512383 w 723484"/>
                  <a:gd name="connsiteY849" fmla="*/ 376325 h 734969"/>
                  <a:gd name="connsiteX850" fmla="*/ 507259 w 723484"/>
                  <a:gd name="connsiteY850" fmla="*/ 375789 h 734969"/>
                  <a:gd name="connsiteX851" fmla="*/ 504534 w 723484"/>
                  <a:gd name="connsiteY851" fmla="*/ 375533 h 734969"/>
                  <a:gd name="connsiteX852" fmla="*/ 496988 w 723484"/>
                  <a:gd name="connsiteY852" fmla="*/ 374950 h 734969"/>
                  <a:gd name="connsiteX853" fmla="*/ 488836 w 723484"/>
                  <a:gd name="connsiteY853" fmla="*/ 374415 h 734969"/>
                  <a:gd name="connsiteX854" fmla="*/ 486671 w 723484"/>
                  <a:gd name="connsiteY854" fmla="*/ 374252 h 734969"/>
                  <a:gd name="connsiteX855" fmla="*/ 484854 w 723484"/>
                  <a:gd name="connsiteY855" fmla="*/ 374089 h 734969"/>
                  <a:gd name="connsiteX856" fmla="*/ 482898 w 723484"/>
                  <a:gd name="connsiteY856" fmla="*/ 373833 h 734969"/>
                  <a:gd name="connsiteX857" fmla="*/ 482106 w 723484"/>
                  <a:gd name="connsiteY857" fmla="*/ 373669 h 734969"/>
                  <a:gd name="connsiteX858" fmla="*/ 480592 w 723484"/>
                  <a:gd name="connsiteY858" fmla="*/ 372994 h 734969"/>
                  <a:gd name="connsiteX859" fmla="*/ 479614 w 723484"/>
                  <a:gd name="connsiteY859" fmla="*/ 372156 h 734969"/>
                  <a:gd name="connsiteX860" fmla="*/ 478356 w 723484"/>
                  <a:gd name="connsiteY860" fmla="*/ 358997 h 734969"/>
                  <a:gd name="connsiteX861" fmla="*/ 483876 w 723484"/>
                  <a:gd name="connsiteY861" fmla="*/ 353197 h 734969"/>
                  <a:gd name="connsiteX862" fmla="*/ 485762 w 723484"/>
                  <a:gd name="connsiteY862" fmla="*/ 351590 h 734969"/>
                  <a:gd name="connsiteX863" fmla="*/ 487183 w 723484"/>
                  <a:gd name="connsiteY863" fmla="*/ 350356 h 734969"/>
                  <a:gd name="connsiteX864" fmla="*/ 487439 w 723484"/>
                  <a:gd name="connsiteY864" fmla="*/ 350170 h 734969"/>
                  <a:gd name="connsiteX865" fmla="*/ 487718 w 723484"/>
                  <a:gd name="connsiteY865" fmla="*/ 349960 h 734969"/>
                  <a:gd name="connsiteX866" fmla="*/ 488371 w 723484"/>
                  <a:gd name="connsiteY866" fmla="*/ 349494 h 734969"/>
                  <a:gd name="connsiteX867" fmla="*/ 489908 w 723484"/>
                  <a:gd name="connsiteY867" fmla="*/ 348446 h 734969"/>
                  <a:gd name="connsiteX868" fmla="*/ 493005 w 723484"/>
                  <a:gd name="connsiteY868" fmla="*/ 346257 h 734969"/>
                  <a:gd name="connsiteX869" fmla="*/ 494333 w 723484"/>
                  <a:gd name="connsiteY869" fmla="*/ 344650 h 734969"/>
                  <a:gd name="connsiteX870" fmla="*/ 495218 w 723484"/>
                  <a:gd name="connsiteY870" fmla="*/ 329488 h 734969"/>
                  <a:gd name="connsiteX871" fmla="*/ 503765 w 723484"/>
                  <a:gd name="connsiteY871" fmla="*/ 319101 h 734969"/>
                  <a:gd name="connsiteX872" fmla="*/ 505815 w 723484"/>
                  <a:gd name="connsiteY872" fmla="*/ 317680 h 734969"/>
                  <a:gd name="connsiteX873" fmla="*/ 509961 w 723484"/>
                  <a:gd name="connsiteY873" fmla="*/ 316422 h 734969"/>
                  <a:gd name="connsiteX874" fmla="*/ 537723 w 723484"/>
                  <a:gd name="connsiteY874" fmla="*/ 316422 h 734969"/>
                  <a:gd name="connsiteX875" fmla="*/ 552092 w 723484"/>
                  <a:gd name="connsiteY875" fmla="*/ 320242 h 734969"/>
                  <a:gd name="connsiteX876" fmla="*/ 562433 w 723484"/>
                  <a:gd name="connsiteY876" fmla="*/ 320684 h 734969"/>
                  <a:gd name="connsiteX877" fmla="*/ 564692 w 723484"/>
                  <a:gd name="connsiteY877" fmla="*/ 320801 h 734969"/>
                  <a:gd name="connsiteX878" fmla="*/ 565414 w 723484"/>
                  <a:gd name="connsiteY878" fmla="*/ 320824 h 734969"/>
                  <a:gd name="connsiteX879" fmla="*/ 567138 w 723484"/>
                  <a:gd name="connsiteY879" fmla="*/ 320917 h 734969"/>
                  <a:gd name="connsiteX880" fmla="*/ 567697 w 723484"/>
                  <a:gd name="connsiteY880" fmla="*/ 320941 h 734969"/>
                  <a:gd name="connsiteX881" fmla="*/ 568559 w 723484"/>
                  <a:gd name="connsiteY881" fmla="*/ 320964 h 734969"/>
                  <a:gd name="connsiteX882" fmla="*/ 569770 w 723484"/>
                  <a:gd name="connsiteY882" fmla="*/ 321034 h 734969"/>
                  <a:gd name="connsiteX883" fmla="*/ 569770 w 723484"/>
                  <a:gd name="connsiteY883" fmla="*/ 321034 h 734969"/>
                  <a:gd name="connsiteX884" fmla="*/ 580739 w 723484"/>
                  <a:gd name="connsiteY884" fmla="*/ 332842 h 734969"/>
                  <a:gd name="connsiteX885" fmla="*/ 580739 w 723484"/>
                  <a:gd name="connsiteY885" fmla="*/ 346350 h 73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</a:cxnLst>
                <a:rect l="l" t="t" r="r" b="b"/>
                <a:pathLst>
                  <a:path w="723484" h="734969">
                    <a:moveTo>
                      <a:pt x="723345" y="91789"/>
                    </a:moveTo>
                    <a:cubicBezTo>
                      <a:pt x="723275" y="91603"/>
                      <a:pt x="723159" y="91416"/>
                      <a:pt x="722995" y="91253"/>
                    </a:cubicBezTo>
                    <a:cubicBezTo>
                      <a:pt x="722879" y="91137"/>
                      <a:pt x="722739" y="90997"/>
                      <a:pt x="722600" y="90881"/>
                    </a:cubicBezTo>
                    <a:cubicBezTo>
                      <a:pt x="722134" y="90531"/>
                      <a:pt x="721528" y="90252"/>
                      <a:pt x="720806" y="90019"/>
                    </a:cubicBezTo>
                    <a:cubicBezTo>
                      <a:pt x="720504" y="89926"/>
                      <a:pt x="720177" y="89833"/>
                      <a:pt x="719851" y="89763"/>
                    </a:cubicBezTo>
                    <a:cubicBezTo>
                      <a:pt x="719455" y="89646"/>
                      <a:pt x="719036" y="89553"/>
                      <a:pt x="718640" y="89483"/>
                    </a:cubicBezTo>
                    <a:cubicBezTo>
                      <a:pt x="718267" y="89413"/>
                      <a:pt x="717895" y="89367"/>
                      <a:pt x="717499" y="89297"/>
                    </a:cubicBezTo>
                    <a:cubicBezTo>
                      <a:pt x="716241" y="89111"/>
                      <a:pt x="714867" y="88994"/>
                      <a:pt x="713516" y="88901"/>
                    </a:cubicBezTo>
                    <a:cubicBezTo>
                      <a:pt x="711141" y="88738"/>
                      <a:pt x="708765" y="88715"/>
                      <a:pt x="706832" y="88715"/>
                    </a:cubicBezTo>
                    <a:cubicBezTo>
                      <a:pt x="705574" y="88715"/>
                      <a:pt x="704480" y="88738"/>
                      <a:pt x="703781" y="88738"/>
                    </a:cubicBezTo>
                    <a:cubicBezTo>
                      <a:pt x="702663" y="88738"/>
                      <a:pt x="701033" y="89041"/>
                      <a:pt x="699170" y="89367"/>
                    </a:cubicBezTo>
                    <a:cubicBezTo>
                      <a:pt x="695886" y="89926"/>
                      <a:pt x="691903" y="90485"/>
                      <a:pt x="688945" y="89297"/>
                    </a:cubicBezTo>
                    <a:cubicBezTo>
                      <a:pt x="687897" y="88901"/>
                      <a:pt x="686942" y="88272"/>
                      <a:pt x="686197" y="87341"/>
                    </a:cubicBezTo>
                    <a:cubicBezTo>
                      <a:pt x="685824" y="86875"/>
                      <a:pt x="685522" y="86362"/>
                      <a:pt x="685266" y="85757"/>
                    </a:cubicBezTo>
                    <a:cubicBezTo>
                      <a:pt x="685102" y="85454"/>
                      <a:pt x="684986" y="85105"/>
                      <a:pt x="684916" y="84779"/>
                    </a:cubicBezTo>
                    <a:cubicBezTo>
                      <a:pt x="684800" y="84406"/>
                      <a:pt x="684707" y="84033"/>
                      <a:pt x="684637" y="83637"/>
                    </a:cubicBezTo>
                    <a:cubicBezTo>
                      <a:pt x="684520" y="82799"/>
                      <a:pt x="684450" y="82030"/>
                      <a:pt x="684450" y="81285"/>
                    </a:cubicBezTo>
                    <a:cubicBezTo>
                      <a:pt x="684450" y="80819"/>
                      <a:pt x="684450" y="80400"/>
                      <a:pt x="684520" y="79958"/>
                    </a:cubicBezTo>
                    <a:cubicBezTo>
                      <a:pt x="684543" y="79515"/>
                      <a:pt x="684613" y="79166"/>
                      <a:pt x="684707" y="78747"/>
                    </a:cubicBezTo>
                    <a:cubicBezTo>
                      <a:pt x="684800" y="78374"/>
                      <a:pt x="684893" y="78001"/>
                      <a:pt x="685009" y="77629"/>
                    </a:cubicBezTo>
                    <a:cubicBezTo>
                      <a:pt x="685382" y="76581"/>
                      <a:pt x="685871" y="75626"/>
                      <a:pt x="686500" y="74787"/>
                    </a:cubicBezTo>
                    <a:cubicBezTo>
                      <a:pt x="686896" y="74228"/>
                      <a:pt x="687362" y="73716"/>
                      <a:pt x="687827" y="73204"/>
                    </a:cubicBezTo>
                    <a:cubicBezTo>
                      <a:pt x="689993" y="71014"/>
                      <a:pt x="692648" y="69500"/>
                      <a:pt x="694279" y="67987"/>
                    </a:cubicBezTo>
                    <a:cubicBezTo>
                      <a:pt x="694488" y="67777"/>
                      <a:pt x="694675" y="67591"/>
                      <a:pt x="694838" y="67404"/>
                    </a:cubicBezTo>
                    <a:cubicBezTo>
                      <a:pt x="693906" y="67218"/>
                      <a:pt x="676089" y="63748"/>
                      <a:pt x="668636" y="63748"/>
                    </a:cubicBezTo>
                    <a:cubicBezTo>
                      <a:pt x="661183" y="63748"/>
                      <a:pt x="651798" y="64539"/>
                      <a:pt x="644228" y="66240"/>
                    </a:cubicBezTo>
                    <a:cubicBezTo>
                      <a:pt x="643273" y="66449"/>
                      <a:pt x="642225" y="66869"/>
                      <a:pt x="641038" y="67358"/>
                    </a:cubicBezTo>
                    <a:cubicBezTo>
                      <a:pt x="640176" y="67754"/>
                      <a:pt x="639268" y="68219"/>
                      <a:pt x="638359" y="68755"/>
                    </a:cubicBezTo>
                    <a:cubicBezTo>
                      <a:pt x="637707" y="69128"/>
                      <a:pt x="637031" y="69524"/>
                      <a:pt x="636380" y="69896"/>
                    </a:cubicBezTo>
                    <a:cubicBezTo>
                      <a:pt x="628787" y="74624"/>
                      <a:pt x="619541" y="82520"/>
                      <a:pt x="614720" y="87341"/>
                    </a:cubicBezTo>
                    <a:cubicBezTo>
                      <a:pt x="614347" y="87713"/>
                      <a:pt x="613974" y="88016"/>
                      <a:pt x="613578" y="88319"/>
                    </a:cubicBezTo>
                    <a:lnTo>
                      <a:pt x="613555" y="88319"/>
                    </a:lnTo>
                    <a:cubicBezTo>
                      <a:pt x="612391" y="89250"/>
                      <a:pt x="611017" y="89949"/>
                      <a:pt x="609549" y="90485"/>
                    </a:cubicBezTo>
                    <a:lnTo>
                      <a:pt x="609526" y="90485"/>
                    </a:lnTo>
                    <a:cubicBezTo>
                      <a:pt x="605241" y="91999"/>
                      <a:pt x="600000" y="92092"/>
                      <a:pt x="595226" y="91905"/>
                    </a:cubicBezTo>
                    <a:lnTo>
                      <a:pt x="594970" y="91905"/>
                    </a:lnTo>
                    <a:cubicBezTo>
                      <a:pt x="593362" y="91836"/>
                      <a:pt x="591849" y="91742"/>
                      <a:pt x="590428" y="91649"/>
                    </a:cubicBezTo>
                    <a:lnTo>
                      <a:pt x="590125" y="91649"/>
                    </a:lnTo>
                    <a:cubicBezTo>
                      <a:pt x="589194" y="91579"/>
                      <a:pt x="588309" y="91556"/>
                      <a:pt x="587470" y="91533"/>
                    </a:cubicBezTo>
                    <a:cubicBezTo>
                      <a:pt x="587028" y="91510"/>
                      <a:pt x="586585" y="91510"/>
                      <a:pt x="586166" y="91510"/>
                    </a:cubicBezTo>
                    <a:cubicBezTo>
                      <a:pt x="583301" y="91510"/>
                      <a:pt x="581135" y="91137"/>
                      <a:pt x="579319" y="90485"/>
                    </a:cubicBezTo>
                    <a:cubicBezTo>
                      <a:pt x="578737" y="90275"/>
                      <a:pt x="578178" y="90019"/>
                      <a:pt x="577619" y="89716"/>
                    </a:cubicBezTo>
                    <a:cubicBezTo>
                      <a:pt x="577525" y="89646"/>
                      <a:pt x="577432" y="89600"/>
                      <a:pt x="577316" y="89530"/>
                    </a:cubicBezTo>
                    <a:cubicBezTo>
                      <a:pt x="576966" y="89367"/>
                      <a:pt x="576640" y="89157"/>
                      <a:pt x="576338" y="88901"/>
                    </a:cubicBezTo>
                    <a:cubicBezTo>
                      <a:pt x="574637" y="87853"/>
                      <a:pt x="573007" y="86432"/>
                      <a:pt x="570957" y="84755"/>
                    </a:cubicBezTo>
                    <a:cubicBezTo>
                      <a:pt x="569607" y="83614"/>
                      <a:pt x="568186" y="82869"/>
                      <a:pt x="566695" y="82357"/>
                    </a:cubicBezTo>
                    <a:cubicBezTo>
                      <a:pt x="562690" y="80959"/>
                      <a:pt x="558148" y="81402"/>
                      <a:pt x="553094" y="81402"/>
                    </a:cubicBezTo>
                    <a:cubicBezTo>
                      <a:pt x="550416" y="81402"/>
                      <a:pt x="550229" y="83451"/>
                      <a:pt x="550812" y="86199"/>
                    </a:cubicBezTo>
                    <a:cubicBezTo>
                      <a:pt x="551021" y="87317"/>
                      <a:pt x="551394" y="88552"/>
                      <a:pt x="551766" y="89809"/>
                    </a:cubicBezTo>
                    <a:cubicBezTo>
                      <a:pt x="551836" y="89996"/>
                      <a:pt x="551883" y="90159"/>
                      <a:pt x="551953" y="90345"/>
                    </a:cubicBezTo>
                    <a:cubicBezTo>
                      <a:pt x="552116" y="90881"/>
                      <a:pt x="552256" y="91416"/>
                      <a:pt x="552419" y="91952"/>
                    </a:cubicBezTo>
                    <a:cubicBezTo>
                      <a:pt x="552535" y="92348"/>
                      <a:pt x="552628" y="92744"/>
                      <a:pt x="552721" y="93163"/>
                    </a:cubicBezTo>
                    <a:cubicBezTo>
                      <a:pt x="552884" y="93792"/>
                      <a:pt x="553001" y="94397"/>
                      <a:pt x="553071" y="95026"/>
                    </a:cubicBezTo>
                    <a:cubicBezTo>
                      <a:pt x="553350" y="96657"/>
                      <a:pt x="553257" y="98124"/>
                      <a:pt x="552488" y="99079"/>
                    </a:cubicBezTo>
                    <a:cubicBezTo>
                      <a:pt x="552092" y="99568"/>
                      <a:pt x="551836" y="100034"/>
                      <a:pt x="551650" y="100499"/>
                    </a:cubicBezTo>
                    <a:cubicBezTo>
                      <a:pt x="551394" y="101152"/>
                      <a:pt x="551371" y="101804"/>
                      <a:pt x="551440" y="102409"/>
                    </a:cubicBezTo>
                    <a:cubicBezTo>
                      <a:pt x="551510" y="102782"/>
                      <a:pt x="551603" y="103155"/>
                      <a:pt x="551697" y="103527"/>
                    </a:cubicBezTo>
                    <a:cubicBezTo>
                      <a:pt x="551766" y="103714"/>
                      <a:pt x="551813" y="103900"/>
                      <a:pt x="551883" y="104086"/>
                    </a:cubicBezTo>
                    <a:cubicBezTo>
                      <a:pt x="551999" y="104436"/>
                      <a:pt x="552139" y="104762"/>
                      <a:pt x="552256" y="105134"/>
                    </a:cubicBezTo>
                    <a:cubicBezTo>
                      <a:pt x="552372" y="105414"/>
                      <a:pt x="552512" y="105717"/>
                      <a:pt x="552558" y="106019"/>
                    </a:cubicBezTo>
                    <a:cubicBezTo>
                      <a:pt x="552815" y="106741"/>
                      <a:pt x="553024" y="107463"/>
                      <a:pt x="553094" y="108302"/>
                    </a:cubicBezTo>
                    <a:cubicBezTo>
                      <a:pt x="553164" y="108791"/>
                      <a:pt x="553164" y="109280"/>
                      <a:pt x="553094" y="109839"/>
                    </a:cubicBezTo>
                    <a:cubicBezTo>
                      <a:pt x="553071" y="110328"/>
                      <a:pt x="552977" y="110817"/>
                      <a:pt x="552791" y="111376"/>
                    </a:cubicBezTo>
                    <a:lnTo>
                      <a:pt x="552791" y="111376"/>
                    </a:lnTo>
                    <a:cubicBezTo>
                      <a:pt x="552721" y="111679"/>
                      <a:pt x="552628" y="111958"/>
                      <a:pt x="552512" y="112261"/>
                    </a:cubicBezTo>
                    <a:cubicBezTo>
                      <a:pt x="552395" y="112610"/>
                      <a:pt x="552209" y="112890"/>
                      <a:pt x="552023" y="113123"/>
                    </a:cubicBezTo>
                    <a:cubicBezTo>
                      <a:pt x="551930" y="113286"/>
                      <a:pt x="551836" y="113379"/>
                      <a:pt x="551720" y="113472"/>
                    </a:cubicBezTo>
                    <a:cubicBezTo>
                      <a:pt x="548995" y="116127"/>
                      <a:pt x="542730" y="110421"/>
                      <a:pt x="540168" y="107859"/>
                    </a:cubicBezTo>
                    <a:cubicBezTo>
                      <a:pt x="539819" y="107510"/>
                      <a:pt x="539516" y="107207"/>
                      <a:pt x="539330" y="106998"/>
                    </a:cubicBezTo>
                    <a:cubicBezTo>
                      <a:pt x="539306" y="106928"/>
                      <a:pt x="539236" y="106904"/>
                      <a:pt x="539213" y="106881"/>
                    </a:cubicBezTo>
                    <a:cubicBezTo>
                      <a:pt x="539190" y="106858"/>
                      <a:pt x="539120" y="106811"/>
                      <a:pt x="539120" y="106788"/>
                    </a:cubicBezTo>
                    <a:cubicBezTo>
                      <a:pt x="539050" y="106718"/>
                      <a:pt x="539027" y="106695"/>
                      <a:pt x="539027" y="106695"/>
                    </a:cubicBezTo>
                    <a:cubicBezTo>
                      <a:pt x="538864" y="106625"/>
                      <a:pt x="538258" y="106392"/>
                      <a:pt x="537233" y="106043"/>
                    </a:cubicBezTo>
                    <a:cubicBezTo>
                      <a:pt x="536931" y="105949"/>
                      <a:pt x="536581" y="105786"/>
                      <a:pt x="536185" y="105647"/>
                    </a:cubicBezTo>
                    <a:cubicBezTo>
                      <a:pt x="535789" y="105530"/>
                      <a:pt x="535347" y="105344"/>
                      <a:pt x="534881" y="105181"/>
                    </a:cubicBezTo>
                    <a:cubicBezTo>
                      <a:pt x="534578" y="105088"/>
                      <a:pt x="534252" y="104971"/>
                      <a:pt x="533926" y="104832"/>
                    </a:cubicBezTo>
                    <a:lnTo>
                      <a:pt x="533903" y="104832"/>
                    </a:lnTo>
                    <a:cubicBezTo>
                      <a:pt x="532575" y="104342"/>
                      <a:pt x="531038" y="103783"/>
                      <a:pt x="529338" y="103155"/>
                    </a:cubicBezTo>
                    <a:cubicBezTo>
                      <a:pt x="527615" y="102526"/>
                      <a:pt x="525728" y="101897"/>
                      <a:pt x="523772" y="101175"/>
                    </a:cubicBezTo>
                    <a:cubicBezTo>
                      <a:pt x="522467" y="100732"/>
                      <a:pt x="521186" y="100290"/>
                      <a:pt x="519812" y="99777"/>
                    </a:cubicBezTo>
                    <a:cubicBezTo>
                      <a:pt x="508284" y="95795"/>
                      <a:pt x="495381" y="91510"/>
                      <a:pt x="492679" y="91510"/>
                    </a:cubicBezTo>
                    <a:cubicBezTo>
                      <a:pt x="488231" y="91510"/>
                      <a:pt x="484435" y="94095"/>
                      <a:pt x="481290" y="95399"/>
                    </a:cubicBezTo>
                    <a:cubicBezTo>
                      <a:pt x="480848" y="95609"/>
                      <a:pt x="480429" y="95772"/>
                      <a:pt x="480033" y="95888"/>
                    </a:cubicBezTo>
                    <a:cubicBezTo>
                      <a:pt x="478705" y="96284"/>
                      <a:pt x="475771" y="96750"/>
                      <a:pt x="472114" y="96540"/>
                    </a:cubicBezTo>
                    <a:cubicBezTo>
                      <a:pt x="471485" y="96517"/>
                      <a:pt x="470856" y="96470"/>
                      <a:pt x="470158" y="96377"/>
                    </a:cubicBezTo>
                    <a:cubicBezTo>
                      <a:pt x="467712" y="96168"/>
                      <a:pt x="465057" y="95609"/>
                      <a:pt x="462402" y="94607"/>
                    </a:cubicBezTo>
                    <a:cubicBezTo>
                      <a:pt x="461936" y="94444"/>
                      <a:pt x="461470" y="94258"/>
                      <a:pt x="461005" y="94048"/>
                    </a:cubicBezTo>
                    <a:cubicBezTo>
                      <a:pt x="458280" y="92907"/>
                      <a:pt x="455578" y="91230"/>
                      <a:pt x="453039" y="88924"/>
                    </a:cubicBezTo>
                    <a:cubicBezTo>
                      <a:pt x="452597" y="88552"/>
                      <a:pt x="452248" y="88156"/>
                      <a:pt x="451875" y="87806"/>
                    </a:cubicBezTo>
                    <a:cubicBezTo>
                      <a:pt x="451526" y="87457"/>
                      <a:pt x="451223" y="87084"/>
                      <a:pt x="450920" y="86758"/>
                    </a:cubicBezTo>
                    <a:cubicBezTo>
                      <a:pt x="450920" y="86735"/>
                      <a:pt x="450897" y="86735"/>
                      <a:pt x="450897" y="86735"/>
                    </a:cubicBezTo>
                    <a:cubicBezTo>
                      <a:pt x="450687" y="86479"/>
                      <a:pt x="450501" y="86246"/>
                      <a:pt x="450315" y="85990"/>
                    </a:cubicBezTo>
                    <a:cubicBezTo>
                      <a:pt x="449756" y="85268"/>
                      <a:pt x="449360" y="84592"/>
                      <a:pt x="449080" y="83940"/>
                    </a:cubicBezTo>
                    <a:cubicBezTo>
                      <a:pt x="448987" y="83754"/>
                      <a:pt x="448894" y="83544"/>
                      <a:pt x="448871" y="83311"/>
                    </a:cubicBezTo>
                    <a:cubicBezTo>
                      <a:pt x="447171" y="78327"/>
                      <a:pt x="453039" y="75928"/>
                      <a:pt x="453039" y="72039"/>
                    </a:cubicBezTo>
                    <a:cubicBezTo>
                      <a:pt x="453039" y="71573"/>
                      <a:pt x="452946" y="71084"/>
                      <a:pt x="452830" y="70548"/>
                    </a:cubicBezTo>
                    <a:cubicBezTo>
                      <a:pt x="452667" y="70013"/>
                      <a:pt x="452457" y="69477"/>
                      <a:pt x="452178" y="68872"/>
                    </a:cubicBezTo>
                    <a:cubicBezTo>
                      <a:pt x="452178" y="68848"/>
                      <a:pt x="452154" y="68848"/>
                      <a:pt x="452154" y="68848"/>
                    </a:cubicBezTo>
                    <a:cubicBezTo>
                      <a:pt x="450850" y="66170"/>
                      <a:pt x="448288" y="63072"/>
                      <a:pt x="445540" y="60580"/>
                    </a:cubicBezTo>
                    <a:cubicBezTo>
                      <a:pt x="443164" y="58414"/>
                      <a:pt x="440696" y="56714"/>
                      <a:pt x="438809" y="56108"/>
                    </a:cubicBezTo>
                    <a:cubicBezTo>
                      <a:pt x="438809" y="56108"/>
                      <a:pt x="438786" y="56102"/>
                      <a:pt x="438740" y="56085"/>
                    </a:cubicBezTo>
                    <a:cubicBezTo>
                      <a:pt x="437435" y="55689"/>
                      <a:pt x="436480" y="55922"/>
                      <a:pt x="435642" y="56574"/>
                    </a:cubicBezTo>
                    <a:cubicBezTo>
                      <a:pt x="435456" y="56737"/>
                      <a:pt x="435269" y="56924"/>
                      <a:pt x="435106" y="57110"/>
                    </a:cubicBezTo>
                    <a:cubicBezTo>
                      <a:pt x="434664" y="57576"/>
                      <a:pt x="434244" y="58158"/>
                      <a:pt x="433779" y="58834"/>
                    </a:cubicBezTo>
                    <a:lnTo>
                      <a:pt x="433779" y="58834"/>
                    </a:lnTo>
                    <a:cubicBezTo>
                      <a:pt x="433662" y="59090"/>
                      <a:pt x="433499" y="59299"/>
                      <a:pt x="433383" y="59509"/>
                    </a:cubicBezTo>
                    <a:cubicBezTo>
                      <a:pt x="432940" y="60184"/>
                      <a:pt x="432521" y="60930"/>
                      <a:pt x="431985" y="61675"/>
                    </a:cubicBezTo>
                    <a:lnTo>
                      <a:pt x="431985" y="61675"/>
                    </a:lnTo>
                    <a:cubicBezTo>
                      <a:pt x="431310" y="62723"/>
                      <a:pt x="430565" y="63771"/>
                      <a:pt x="429610" y="64819"/>
                    </a:cubicBezTo>
                    <a:cubicBezTo>
                      <a:pt x="429237" y="65262"/>
                      <a:pt x="428841" y="65658"/>
                      <a:pt x="428399" y="66053"/>
                    </a:cubicBezTo>
                    <a:cubicBezTo>
                      <a:pt x="428399" y="66053"/>
                      <a:pt x="428399" y="66053"/>
                      <a:pt x="428375" y="66053"/>
                    </a:cubicBezTo>
                    <a:cubicBezTo>
                      <a:pt x="427700" y="66729"/>
                      <a:pt x="426955" y="67358"/>
                      <a:pt x="426093" y="67917"/>
                    </a:cubicBezTo>
                    <a:cubicBezTo>
                      <a:pt x="424766" y="68778"/>
                      <a:pt x="423717" y="69314"/>
                      <a:pt x="422879" y="69524"/>
                    </a:cubicBezTo>
                    <a:cubicBezTo>
                      <a:pt x="421644" y="69826"/>
                      <a:pt x="420806" y="69454"/>
                      <a:pt x="420014" y="68592"/>
                    </a:cubicBezTo>
                    <a:cubicBezTo>
                      <a:pt x="419385" y="67963"/>
                      <a:pt x="418803" y="66985"/>
                      <a:pt x="418151" y="65774"/>
                    </a:cubicBezTo>
                    <a:cubicBezTo>
                      <a:pt x="416800" y="63375"/>
                      <a:pt x="415053" y="59975"/>
                      <a:pt x="411816" y="56108"/>
                    </a:cubicBezTo>
                    <a:cubicBezTo>
                      <a:pt x="410861" y="54967"/>
                      <a:pt x="410093" y="54106"/>
                      <a:pt x="409440" y="53477"/>
                    </a:cubicBezTo>
                    <a:cubicBezTo>
                      <a:pt x="408998" y="53034"/>
                      <a:pt x="408625" y="52732"/>
                      <a:pt x="408299" y="52522"/>
                    </a:cubicBezTo>
                    <a:cubicBezTo>
                      <a:pt x="407950" y="52266"/>
                      <a:pt x="407647" y="52126"/>
                      <a:pt x="407368" y="52056"/>
                    </a:cubicBezTo>
                    <a:cubicBezTo>
                      <a:pt x="407088" y="51986"/>
                      <a:pt x="406879" y="51986"/>
                      <a:pt x="406646" y="52056"/>
                    </a:cubicBezTo>
                    <a:cubicBezTo>
                      <a:pt x="406436" y="52126"/>
                      <a:pt x="406203" y="52242"/>
                      <a:pt x="406017" y="52429"/>
                    </a:cubicBezTo>
                    <a:cubicBezTo>
                      <a:pt x="405807" y="52638"/>
                      <a:pt x="405621" y="52918"/>
                      <a:pt x="405388" y="53267"/>
                    </a:cubicBezTo>
                    <a:cubicBezTo>
                      <a:pt x="405202" y="53570"/>
                      <a:pt x="405015" y="53943"/>
                      <a:pt x="404759" y="54385"/>
                    </a:cubicBezTo>
                    <a:lnTo>
                      <a:pt x="404759" y="54385"/>
                    </a:lnTo>
                    <a:cubicBezTo>
                      <a:pt x="404317" y="55270"/>
                      <a:pt x="403827" y="56295"/>
                      <a:pt x="403129" y="57390"/>
                    </a:cubicBezTo>
                    <a:cubicBezTo>
                      <a:pt x="402966" y="57646"/>
                      <a:pt x="402826" y="57879"/>
                      <a:pt x="402640" y="58135"/>
                    </a:cubicBezTo>
                    <a:cubicBezTo>
                      <a:pt x="402290" y="58624"/>
                      <a:pt x="401918" y="59113"/>
                      <a:pt x="401475" y="59579"/>
                    </a:cubicBezTo>
                    <a:cubicBezTo>
                      <a:pt x="401266" y="59835"/>
                      <a:pt x="401033" y="60068"/>
                      <a:pt x="400800" y="60324"/>
                    </a:cubicBezTo>
                    <a:cubicBezTo>
                      <a:pt x="399915" y="61209"/>
                      <a:pt x="398820" y="62094"/>
                      <a:pt x="397493" y="62863"/>
                    </a:cubicBezTo>
                    <a:lnTo>
                      <a:pt x="397469" y="62863"/>
                    </a:lnTo>
                    <a:cubicBezTo>
                      <a:pt x="396840" y="63235"/>
                      <a:pt x="396258" y="63631"/>
                      <a:pt x="395746" y="64027"/>
                    </a:cubicBezTo>
                    <a:lnTo>
                      <a:pt x="395722" y="64027"/>
                    </a:lnTo>
                    <a:cubicBezTo>
                      <a:pt x="394931" y="64679"/>
                      <a:pt x="394209" y="65355"/>
                      <a:pt x="393557" y="66100"/>
                    </a:cubicBezTo>
                    <a:lnTo>
                      <a:pt x="393557" y="66100"/>
                    </a:lnTo>
                    <a:cubicBezTo>
                      <a:pt x="392928" y="66845"/>
                      <a:pt x="392392" y="67637"/>
                      <a:pt x="391880" y="68452"/>
                    </a:cubicBezTo>
                    <a:lnTo>
                      <a:pt x="391880" y="68452"/>
                    </a:lnTo>
                    <a:cubicBezTo>
                      <a:pt x="391414" y="69314"/>
                      <a:pt x="390995" y="70152"/>
                      <a:pt x="390622" y="71038"/>
                    </a:cubicBezTo>
                    <a:cubicBezTo>
                      <a:pt x="390529" y="71317"/>
                      <a:pt x="390413" y="71620"/>
                      <a:pt x="390273" y="71969"/>
                    </a:cubicBezTo>
                    <a:cubicBezTo>
                      <a:pt x="388130" y="78001"/>
                      <a:pt x="388409" y="85058"/>
                      <a:pt x="387408" y="89833"/>
                    </a:cubicBezTo>
                    <a:cubicBezTo>
                      <a:pt x="386942" y="91812"/>
                      <a:pt x="386174" y="93163"/>
                      <a:pt x="385219" y="94072"/>
                    </a:cubicBezTo>
                    <a:cubicBezTo>
                      <a:pt x="385102" y="94188"/>
                      <a:pt x="384962" y="94328"/>
                      <a:pt x="384823" y="94444"/>
                    </a:cubicBezTo>
                    <a:lnTo>
                      <a:pt x="384800" y="94444"/>
                    </a:lnTo>
                    <a:cubicBezTo>
                      <a:pt x="384636" y="94561"/>
                      <a:pt x="384450" y="94700"/>
                      <a:pt x="384311" y="94817"/>
                    </a:cubicBezTo>
                    <a:cubicBezTo>
                      <a:pt x="383961" y="95026"/>
                      <a:pt x="383658" y="95213"/>
                      <a:pt x="383332" y="95352"/>
                    </a:cubicBezTo>
                    <a:cubicBezTo>
                      <a:pt x="383169" y="95422"/>
                      <a:pt x="382983" y="95469"/>
                      <a:pt x="382843" y="95539"/>
                    </a:cubicBezTo>
                    <a:cubicBezTo>
                      <a:pt x="380794" y="96191"/>
                      <a:pt x="378954" y="95702"/>
                      <a:pt x="378954" y="95702"/>
                    </a:cubicBezTo>
                    <a:lnTo>
                      <a:pt x="358761" y="86456"/>
                    </a:lnTo>
                    <a:lnTo>
                      <a:pt x="358738" y="86456"/>
                    </a:lnTo>
                    <a:cubicBezTo>
                      <a:pt x="358738" y="86456"/>
                      <a:pt x="358738" y="86432"/>
                      <a:pt x="358714" y="86432"/>
                    </a:cubicBezTo>
                    <a:cubicBezTo>
                      <a:pt x="358621" y="86339"/>
                      <a:pt x="358412" y="86083"/>
                      <a:pt x="358086" y="85757"/>
                    </a:cubicBezTo>
                    <a:cubicBezTo>
                      <a:pt x="357969" y="85664"/>
                      <a:pt x="357829" y="85547"/>
                      <a:pt x="357713" y="85384"/>
                    </a:cubicBezTo>
                    <a:cubicBezTo>
                      <a:pt x="357457" y="85105"/>
                      <a:pt x="357154" y="84802"/>
                      <a:pt x="356828" y="84429"/>
                    </a:cubicBezTo>
                    <a:cubicBezTo>
                      <a:pt x="355990" y="83544"/>
                      <a:pt x="354918" y="82426"/>
                      <a:pt x="353707" y="81122"/>
                    </a:cubicBezTo>
                    <a:cubicBezTo>
                      <a:pt x="352869" y="80284"/>
                      <a:pt x="352007" y="79352"/>
                      <a:pt x="351122" y="78397"/>
                    </a:cubicBezTo>
                    <a:cubicBezTo>
                      <a:pt x="349724" y="76976"/>
                      <a:pt x="348281" y="75439"/>
                      <a:pt x="346790" y="73879"/>
                    </a:cubicBezTo>
                    <a:cubicBezTo>
                      <a:pt x="343739" y="70735"/>
                      <a:pt x="340665" y="67544"/>
                      <a:pt x="338266" y="65099"/>
                    </a:cubicBezTo>
                    <a:cubicBezTo>
                      <a:pt x="338010" y="64842"/>
                      <a:pt x="337777" y="64609"/>
                      <a:pt x="337544" y="64377"/>
                    </a:cubicBezTo>
                    <a:cubicBezTo>
                      <a:pt x="337334" y="64167"/>
                      <a:pt x="337101" y="63934"/>
                      <a:pt x="336892" y="63724"/>
                    </a:cubicBezTo>
                    <a:cubicBezTo>
                      <a:pt x="330161" y="57017"/>
                      <a:pt x="316699" y="63724"/>
                      <a:pt x="313322" y="63724"/>
                    </a:cubicBezTo>
                    <a:cubicBezTo>
                      <a:pt x="311016" y="63724"/>
                      <a:pt x="306242" y="62513"/>
                      <a:pt x="300233" y="59835"/>
                    </a:cubicBezTo>
                    <a:cubicBezTo>
                      <a:pt x="298603" y="59090"/>
                      <a:pt x="296856" y="58251"/>
                      <a:pt x="295086" y="57296"/>
                    </a:cubicBezTo>
                    <a:cubicBezTo>
                      <a:pt x="293875" y="56644"/>
                      <a:pt x="292641" y="55969"/>
                      <a:pt x="291383" y="55223"/>
                    </a:cubicBezTo>
                    <a:cubicBezTo>
                      <a:pt x="290451" y="54688"/>
                      <a:pt x="289683" y="54082"/>
                      <a:pt x="289031" y="53430"/>
                    </a:cubicBezTo>
                    <a:cubicBezTo>
                      <a:pt x="288402" y="52778"/>
                      <a:pt x="287913" y="52079"/>
                      <a:pt x="287540" y="51334"/>
                    </a:cubicBezTo>
                    <a:cubicBezTo>
                      <a:pt x="287354" y="50938"/>
                      <a:pt x="287191" y="50542"/>
                      <a:pt x="287074" y="50123"/>
                    </a:cubicBezTo>
                    <a:cubicBezTo>
                      <a:pt x="286864" y="49494"/>
                      <a:pt x="286702" y="48865"/>
                      <a:pt x="286608" y="48213"/>
                    </a:cubicBezTo>
                    <a:cubicBezTo>
                      <a:pt x="286166" y="45255"/>
                      <a:pt x="286795" y="41878"/>
                      <a:pt x="287750" y="38478"/>
                    </a:cubicBezTo>
                    <a:cubicBezTo>
                      <a:pt x="287726" y="38455"/>
                      <a:pt x="287726" y="38408"/>
                      <a:pt x="287750" y="38408"/>
                    </a:cubicBezTo>
                    <a:cubicBezTo>
                      <a:pt x="288285" y="36405"/>
                      <a:pt x="288914" y="34425"/>
                      <a:pt x="289566" y="32516"/>
                    </a:cubicBezTo>
                    <a:cubicBezTo>
                      <a:pt x="289753" y="31864"/>
                      <a:pt x="289962" y="31258"/>
                      <a:pt x="290148" y="30629"/>
                    </a:cubicBezTo>
                    <a:cubicBezTo>
                      <a:pt x="290265" y="30187"/>
                      <a:pt x="290405" y="29767"/>
                      <a:pt x="290521" y="29371"/>
                    </a:cubicBezTo>
                    <a:cubicBezTo>
                      <a:pt x="290870" y="28160"/>
                      <a:pt x="291150" y="26996"/>
                      <a:pt x="291336" y="25901"/>
                    </a:cubicBezTo>
                    <a:cubicBezTo>
                      <a:pt x="292943" y="16795"/>
                      <a:pt x="296460" y="3869"/>
                      <a:pt x="295598" y="515"/>
                    </a:cubicBezTo>
                    <a:cubicBezTo>
                      <a:pt x="295528" y="259"/>
                      <a:pt x="295412" y="119"/>
                      <a:pt x="295296" y="26"/>
                    </a:cubicBezTo>
                    <a:cubicBezTo>
                      <a:pt x="294993" y="-91"/>
                      <a:pt x="294504" y="189"/>
                      <a:pt x="293875" y="794"/>
                    </a:cubicBezTo>
                    <a:cubicBezTo>
                      <a:pt x="292058" y="2611"/>
                      <a:pt x="289147" y="7292"/>
                      <a:pt x="286119" y="12416"/>
                    </a:cubicBezTo>
                    <a:cubicBezTo>
                      <a:pt x="285327" y="13814"/>
                      <a:pt x="284489" y="15188"/>
                      <a:pt x="283651" y="16609"/>
                    </a:cubicBezTo>
                    <a:cubicBezTo>
                      <a:pt x="282859" y="18006"/>
                      <a:pt x="282044" y="19380"/>
                      <a:pt x="281275" y="20708"/>
                    </a:cubicBezTo>
                    <a:cubicBezTo>
                      <a:pt x="280995" y="21173"/>
                      <a:pt x="280716" y="21662"/>
                      <a:pt x="280437" y="22198"/>
                    </a:cubicBezTo>
                    <a:cubicBezTo>
                      <a:pt x="279901" y="23223"/>
                      <a:pt x="279365" y="24294"/>
                      <a:pt x="278829" y="25482"/>
                    </a:cubicBezTo>
                    <a:cubicBezTo>
                      <a:pt x="278061" y="27205"/>
                      <a:pt x="277246" y="29069"/>
                      <a:pt x="276524" y="30955"/>
                    </a:cubicBezTo>
                    <a:cubicBezTo>
                      <a:pt x="276035" y="32213"/>
                      <a:pt x="275546" y="33517"/>
                      <a:pt x="275080" y="34775"/>
                    </a:cubicBezTo>
                    <a:cubicBezTo>
                      <a:pt x="274451" y="36475"/>
                      <a:pt x="273845" y="38152"/>
                      <a:pt x="273310" y="39782"/>
                    </a:cubicBezTo>
                    <a:cubicBezTo>
                      <a:pt x="273007" y="40714"/>
                      <a:pt x="272681" y="41599"/>
                      <a:pt x="272425" y="42460"/>
                    </a:cubicBezTo>
                    <a:cubicBezTo>
                      <a:pt x="272308" y="42833"/>
                      <a:pt x="272168" y="43229"/>
                      <a:pt x="272052" y="43602"/>
                    </a:cubicBezTo>
                    <a:cubicBezTo>
                      <a:pt x="271842" y="44324"/>
                      <a:pt x="271586" y="45022"/>
                      <a:pt x="271377" y="45698"/>
                    </a:cubicBezTo>
                    <a:cubicBezTo>
                      <a:pt x="271097" y="46560"/>
                      <a:pt x="270841" y="47375"/>
                      <a:pt x="270631" y="48074"/>
                    </a:cubicBezTo>
                    <a:cubicBezTo>
                      <a:pt x="270515" y="48563"/>
                      <a:pt x="270352" y="49005"/>
                      <a:pt x="270235" y="49401"/>
                    </a:cubicBezTo>
                    <a:cubicBezTo>
                      <a:pt x="270142" y="49797"/>
                      <a:pt x="270026" y="50170"/>
                      <a:pt x="269933" y="50472"/>
                    </a:cubicBezTo>
                    <a:cubicBezTo>
                      <a:pt x="269909" y="50635"/>
                      <a:pt x="269839" y="50775"/>
                      <a:pt x="269816" y="50915"/>
                    </a:cubicBezTo>
                    <a:cubicBezTo>
                      <a:pt x="269653" y="51497"/>
                      <a:pt x="269560" y="51846"/>
                      <a:pt x="269560" y="51846"/>
                    </a:cubicBezTo>
                    <a:lnTo>
                      <a:pt x="260267" y="73809"/>
                    </a:lnTo>
                    <a:cubicBezTo>
                      <a:pt x="260267" y="73809"/>
                      <a:pt x="254328" y="94048"/>
                      <a:pt x="254328" y="99009"/>
                    </a:cubicBezTo>
                    <a:cubicBezTo>
                      <a:pt x="254328" y="100267"/>
                      <a:pt x="254235" y="101571"/>
                      <a:pt x="253956" y="102922"/>
                    </a:cubicBezTo>
                    <a:cubicBezTo>
                      <a:pt x="253793" y="103783"/>
                      <a:pt x="253583" y="104645"/>
                      <a:pt x="253280" y="105577"/>
                    </a:cubicBezTo>
                    <a:cubicBezTo>
                      <a:pt x="252977" y="106532"/>
                      <a:pt x="252605" y="107533"/>
                      <a:pt x="252162" y="108605"/>
                    </a:cubicBezTo>
                    <a:cubicBezTo>
                      <a:pt x="251813" y="109466"/>
                      <a:pt x="251394" y="110398"/>
                      <a:pt x="250905" y="111376"/>
                    </a:cubicBezTo>
                    <a:cubicBezTo>
                      <a:pt x="250276" y="112610"/>
                      <a:pt x="249577" y="113915"/>
                      <a:pt x="248762" y="115359"/>
                    </a:cubicBezTo>
                    <a:cubicBezTo>
                      <a:pt x="247970" y="116803"/>
                      <a:pt x="247038" y="118363"/>
                      <a:pt x="245990" y="120087"/>
                    </a:cubicBezTo>
                    <a:cubicBezTo>
                      <a:pt x="245734" y="120529"/>
                      <a:pt x="245455" y="120925"/>
                      <a:pt x="245199" y="121298"/>
                    </a:cubicBezTo>
                    <a:cubicBezTo>
                      <a:pt x="244919" y="121694"/>
                      <a:pt x="244640" y="122043"/>
                      <a:pt x="244407" y="122369"/>
                    </a:cubicBezTo>
                    <a:cubicBezTo>
                      <a:pt x="243848" y="123021"/>
                      <a:pt x="243335" y="123603"/>
                      <a:pt x="242800" y="124139"/>
                    </a:cubicBezTo>
                    <a:cubicBezTo>
                      <a:pt x="242357" y="124582"/>
                      <a:pt x="241938" y="124931"/>
                      <a:pt x="241542" y="125257"/>
                    </a:cubicBezTo>
                    <a:cubicBezTo>
                      <a:pt x="240913" y="125816"/>
                      <a:pt x="240308" y="126235"/>
                      <a:pt x="239725" y="126678"/>
                    </a:cubicBezTo>
                    <a:lnTo>
                      <a:pt x="239702" y="126678"/>
                    </a:lnTo>
                    <a:cubicBezTo>
                      <a:pt x="239306" y="126980"/>
                      <a:pt x="238933" y="127237"/>
                      <a:pt x="238537" y="127516"/>
                    </a:cubicBezTo>
                    <a:lnTo>
                      <a:pt x="238514" y="127516"/>
                    </a:lnTo>
                    <a:cubicBezTo>
                      <a:pt x="237955" y="127959"/>
                      <a:pt x="237396" y="128378"/>
                      <a:pt x="236884" y="128820"/>
                    </a:cubicBezTo>
                    <a:lnTo>
                      <a:pt x="236861" y="128820"/>
                    </a:lnTo>
                    <a:cubicBezTo>
                      <a:pt x="236674" y="129007"/>
                      <a:pt x="236465" y="129170"/>
                      <a:pt x="236302" y="129356"/>
                    </a:cubicBezTo>
                    <a:cubicBezTo>
                      <a:pt x="235184" y="130404"/>
                      <a:pt x="234229" y="131732"/>
                      <a:pt x="233484" y="133688"/>
                    </a:cubicBezTo>
                    <a:cubicBezTo>
                      <a:pt x="233227" y="134340"/>
                      <a:pt x="233018" y="135039"/>
                      <a:pt x="232808" y="135831"/>
                    </a:cubicBezTo>
                    <a:lnTo>
                      <a:pt x="232808" y="135831"/>
                    </a:lnTo>
                    <a:cubicBezTo>
                      <a:pt x="232505" y="137042"/>
                      <a:pt x="232249" y="138416"/>
                      <a:pt x="232063" y="140070"/>
                    </a:cubicBezTo>
                    <a:lnTo>
                      <a:pt x="232063" y="140070"/>
                    </a:lnTo>
                    <a:cubicBezTo>
                      <a:pt x="231807" y="142259"/>
                      <a:pt x="231690" y="144867"/>
                      <a:pt x="231690" y="147988"/>
                    </a:cubicBezTo>
                    <a:cubicBezTo>
                      <a:pt x="231690" y="171581"/>
                      <a:pt x="236768" y="174958"/>
                      <a:pt x="231690" y="185858"/>
                    </a:cubicBezTo>
                    <a:cubicBezTo>
                      <a:pt x="226613" y="196804"/>
                      <a:pt x="215713" y="200158"/>
                      <a:pt x="212359" y="217882"/>
                    </a:cubicBezTo>
                    <a:cubicBezTo>
                      <a:pt x="211684" y="221445"/>
                      <a:pt x="211288" y="224682"/>
                      <a:pt x="211032" y="227664"/>
                    </a:cubicBezTo>
                    <a:cubicBezTo>
                      <a:pt x="210636" y="232578"/>
                      <a:pt x="210683" y="236840"/>
                      <a:pt x="210776" y="240636"/>
                    </a:cubicBezTo>
                    <a:cubicBezTo>
                      <a:pt x="210799" y="241405"/>
                      <a:pt x="210799" y="242150"/>
                      <a:pt x="210799" y="242895"/>
                    </a:cubicBezTo>
                    <a:cubicBezTo>
                      <a:pt x="210822" y="244502"/>
                      <a:pt x="210822" y="246016"/>
                      <a:pt x="210776" y="247507"/>
                    </a:cubicBezTo>
                    <a:cubicBezTo>
                      <a:pt x="210752" y="247949"/>
                      <a:pt x="210706" y="248369"/>
                      <a:pt x="210706" y="248765"/>
                    </a:cubicBezTo>
                    <a:cubicBezTo>
                      <a:pt x="210613" y="250907"/>
                      <a:pt x="210333" y="252933"/>
                      <a:pt x="209774" y="254913"/>
                    </a:cubicBezTo>
                    <a:cubicBezTo>
                      <a:pt x="209611" y="255495"/>
                      <a:pt x="209332" y="256054"/>
                      <a:pt x="208936" y="256613"/>
                    </a:cubicBezTo>
                    <a:cubicBezTo>
                      <a:pt x="208563" y="257172"/>
                      <a:pt x="208074" y="257685"/>
                      <a:pt x="207492" y="258244"/>
                    </a:cubicBezTo>
                    <a:cubicBezTo>
                      <a:pt x="203439" y="262017"/>
                      <a:pt x="194845" y="265417"/>
                      <a:pt x="186298" y="269423"/>
                    </a:cubicBezTo>
                    <a:cubicBezTo>
                      <a:pt x="184481" y="270285"/>
                      <a:pt x="182641" y="271193"/>
                      <a:pt x="180871" y="272101"/>
                    </a:cubicBezTo>
                    <a:cubicBezTo>
                      <a:pt x="179660" y="272753"/>
                      <a:pt x="178496" y="273359"/>
                      <a:pt x="177354" y="274011"/>
                    </a:cubicBezTo>
                    <a:cubicBezTo>
                      <a:pt x="176702" y="274384"/>
                      <a:pt x="176097" y="274756"/>
                      <a:pt x="175468" y="275152"/>
                    </a:cubicBezTo>
                    <a:cubicBezTo>
                      <a:pt x="174233" y="275921"/>
                      <a:pt x="173069" y="276736"/>
                      <a:pt x="171951" y="277528"/>
                    </a:cubicBezTo>
                    <a:lnTo>
                      <a:pt x="171928" y="277528"/>
                    </a:lnTo>
                    <a:cubicBezTo>
                      <a:pt x="170810" y="278389"/>
                      <a:pt x="169762" y="279228"/>
                      <a:pt x="168830" y="280090"/>
                    </a:cubicBezTo>
                    <a:cubicBezTo>
                      <a:pt x="168458" y="280439"/>
                      <a:pt x="168085" y="280765"/>
                      <a:pt x="167782" y="281115"/>
                    </a:cubicBezTo>
                    <a:cubicBezTo>
                      <a:pt x="167409" y="281464"/>
                      <a:pt x="167107" y="281790"/>
                      <a:pt x="166827" y="282162"/>
                    </a:cubicBezTo>
                    <a:cubicBezTo>
                      <a:pt x="166245" y="282884"/>
                      <a:pt x="165686" y="283583"/>
                      <a:pt x="165197" y="284352"/>
                    </a:cubicBezTo>
                    <a:cubicBezTo>
                      <a:pt x="155904" y="298722"/>
                      <a:pt x="154204" y="313860"/>
                      <a:pt x="145796" y="330722"/>
                    </a:cubicBezTo>
                    <a:cubicBezTo>
                      <a:pt x="142745" y="336801"/>
                      <a:pt x="140113" y="342111"/>
                      <a:pt x="137482" y="346630"/>
                    </a:cubicBezTo>
                    <a:cubicBezTo>
                      <a:pt x="136923" y="347608"/>
                      <a:pt x="136364" y="348586"/>
                      <a:pt x="135758" y="349494"/>
                    </a:cubicBezTo>
                    <a:cubicBezTo>
                      <a:pt x="135106" y="350542"/>
                      <a:pt x="134454" y="351544"/>
                      <a:pt x="133802" y="352452"/>
                    </a:cubicBezTo>
                    <a:cubicBezTo>
                      <a:pt x="133336" y="353104"/>
                      <a:pt x="132917" y="353687"/>
                      <a:pt x="132451" y="354269"/>
                    </a:cubicBezTo>
                    <a:cubicBezTo>
                      <a:pt x="132078" y="354758"/>
                      <a:pt x="131706" y="355224"/>
                      <a:pt x="131333" y="355666"/>
                    </a:cubicBezTo>
                    <a:cubicBezTo>
                      <a:pt x="130867" y="356202"/>
                      <a:pt x="130401" y="356691"/>
                      <a:pt x="129982" y="357180"/>
                    </a:cubicBezTo>
                    <a:cubicBezTo>
                      <a:pt x="129051" y="358135"/>
                      <a:pt x="128096" y="358997"/>
                      <a:pt x="127118" y="359765"/>
                    </a:cubicBezTo>
                    <a:cubicBezTo>
                      <a:pt x="126139" y="360534"/>
                      <a:pt x="125068" y="361209"/>
                      <a:pt x="123973" y="361838"/>
                    </a:cubicBezTo>
                    <a:cubicBezTo>
                      <a:pt x="123391" y="362141"/>
                      <a:pt x="122762" y="362420"/>
                      <a:pt x="122157" y="362700"/>
                    </a:cubicBezTo>
                    <a:lnTo>
                      <a:pt x="122133" y="362700"/>
                    </a:lnTo>
                    <a:cubicBezTo>
                      <a:pt x="120899" y="363235"/>
                      <a:pt x="119572" y="363678"/>
                      <a:pt x="118151" y="364027"/>
                    </a:cubicBezTo>
                    <a:lnTo>
                      <a:pt x="118128" y="364027"/>
                    </a:lnTo>
                    <a:cubicBezTo>
                      <a:pt x="117499" y="364190"/>
                      <a:pt x="116870" y="364330"/>
                      <a:pt x="116218" y="364493"/>
                    </a:cubicBezTo>
                    <a:cubicBezTo>
                      <a:pt x="112608" y="365262"/>
                      <a:pt x="108625" y="365704"/>
                      <a:pt x="104666" y="366217"/>
                    </a:cubicBezTo>
                    <a:cubicBezTo>
                      <a:pt x="98075" y="367078"/>
                      <a:pt x="91600" y="368103"/>
                      <a:pt x="86872" y="371131"/>
                    </a:cubicBezTo>
                    <a:cubicBezTo>
                      <a:pt x="86476" y="371387"/>
                      <a:pt x="86080" y="371667"/>
                      <a:pt x="85708" y="371923"/>
                    </a:cubicBezTo>
                    <a:cubicBezTo>
                      <a:pt x="84962" y="372458"/>
                      <a:pt x="84287" y="373064"/>
                      <a:pt x="83635" y="373716"/>
                    </a:cubicBezTo>
                    <a:cubicBezTo>
                      <a:pt x="82331" y="374974"/>
                      <a:pt x="81189" y="376371"/>
                      <a:pt x="80118" y="377862"/>
                    </a:cubicBezTo>
                    <a:cubicBezTo>
                      <a:pt x="79839" y="378234"/>
                      <a:pt x="79559" y="378607"/>
                      <a:pt x="79326" y="378980"/>
                    </a:cubicBezTo>
                    <a:cubicBezTo>
                      <a:pt x="78069" y="380796"/>
                      <a:pt x="76857" y="382683"/>
                      <a:pt x="75507" y="384546"/>
                    </a:cubicBezTo>
                    <a:lnTo>
                      <a:pt x="75507" y="384546"/>
                    </a:lnTo>
                    <a:cubicBezTo>
                      <a:pt x="74622" y="385804"/>
                      <a:pt x="73620" y="387015"/>
                      <a:pt x="72502" y="388203"/>
                    </a:cubicBezTo>
                    <a:cubicBezTo>
                      <a:pt x="72130" y="388598"/>
                      <a:pt x="71757" y="388994"/>
                      <a:pt x="71361" y="389367"/>
                    </a:cubicBezTo>
                    <a:cubicBezTo>
                      <a:pt x="69265" y="391370"/>
                      <a:pt x="66656" y="393233"/>
                      <a:pt x="63303" y="394700"/>
                    </a:cubicBezTo>
                    <a:cubicBezTo>
                      <a:pt x="58225" y="396913"/>
                      <a:pt x="54126" y="398194"/>
                      <a:pt x="50935" y="399358"/>
                    </a:cubicBezTo>
                    <a:cubicBezTo>
                      <a:pt x="49887" y="399731"/>
                      <a:pt x="48956" y="400104"/>
                      <a:pt x="48117" y="400500"/>
                    </a:cubicBezTo>
                    <a:cubicBezTo>
                      <a:pt x="47675" y="400709"/>
                      <a:pt x="47279" y="400896"/>
                      <a:pt x="46906" y="401129"/>
                    </a:cubicBezTo>
                    <a:cubicBezTo>
                      <a:pt x="46254" y="401501"/>
                      <a:pt x="45695" y="401897"/>
                      <a:pt x="45229" y="402340"/>
                    </a:cubicBezTo>
                    <a:cubicBezTo>
                      <a:pt x="43809" y="403691"/>
                      <a:pt x="43063" y="405460"/>
                      <a:pt x="43063" y="408209"/>
                    </a:cubicBezTo>
                    <a:cubicBezTo>
                      <a:pt x="43063" y="413961"/>
                      <a:pt x="45043" y="416220"/>
                      <a:pt x="46277" y="420017"/>
                    </a:cubicBezTo>
                    <a:cubicBezTo>
                      <a:pt x="46277" y="420017"/>
                      <a:pt x="46284" y="420040"/>
                      <a:pt x="46301" y="420087"/>
                    </a:cubicBezTo>
                    <a:cubicBezTo>
                      <a:pt x="46510" y="420739"/>
                      <a:pt x="46697" y="421414"/>
                      <a:pt x="46860" y="422183"/>
                    </a:cubicBezTo>
                    <a:cubicBezTo>
                      <a:pt x="46976" y="422765"/>
                      <a:pt x="47069" y="423417"/>
                      <a:pt x="47139" y="424139"/>
                    </a:cubicBezTo>
                    <a:cubicBezTo>
                      <a:pt x="47139" y="424209"/>
                      <a:pt x="47163" y="424302"/>
                      <a:pt x="47163" y="424349"/>
                    </a:cubicBezTo>
                    <a:cubicBezTo>
                      <a:pt x="47256" y="425094"/>
                      <a:pt x="47279" y="425886"/>
                      <a:pt x="47279" y="426748"/>
                    </a:cubicBezTo>
                    <a:cubicBezTo>
                      <a:pt x="47279" y="435947"/>
                      <a:pt x="49771" y="446078"/>
                      <a:pt x="32909" y="458748"/>
                    </a:cubicBezTo>
                    <a:cubicBezTo>
                      <a:pt x="32140" y="459377"/>
                      <a:pt x="31325" y="459983"/>
                      <a:pt x="30557" y="460705"/>
                    </a:cubicBezTo>
                    <a:cubicBezTo>
                      <a:pt x="30394" y="460821"/>
                      <a:pt x="30254" y="460961"/>
                      <a:pt x="30091" y="461101"/>
                    </a:cubicBezTo>
                    <a:cubicBezTo>
                      <a:pt x="29928" y="461264"/>
                      <a:pt x="29788" y="461380"/>
                      <a:pt x="29648" y="461496"/>
                    </a:cubicBezTo>
                    <a:cubicBezTo>
                      <a:pt x="29369" y="461753"/>
                      <a:pt x="29089" y="461962"/>
                      <a:pt x="28833" y="462218"/>
                    </a:cubicBezTo>
                    <a:cubicBezTo>
                      <a:pt x="28577" y="462475"/>
                      <a:pt x="28344" y="462684"/>
                      <a:pt x="28088" y="462941"/>
                    </a:cubicBezTo>
                    <a:cubicBezTo>
                      <a:pt x="27832" y="463197"/>
                      <a:pt x="27622" y="463406"/>
                      <a:pt x="27366" y="463686"/>
                    </a:cubicBezTo>
                    <a:cubicBezTo>
                      <a:pt x="27110" y="463942"/>
                      <a:pt x="26900" y="464222"/>
                      <a:pt x="26644" y="464478"/>
                    </a:cubicBezTo>
                    <a:cubicBezTo>
                      <a:pt x="26341" y="464780"/>
                      <a:pt x="26062" y="465130"/>
                      <a:pt x="25759" y="465433"/>
                    </a:cubicBezTo>
                    <a:cubicBezTo>
                      <a:pt x="25456" y="465782"/>
                      <a:pt x="25130" y="466108"/>
                      <a:pt x="24874" y="466457"/>
                    </a:cubicBezTo>
                    <a:cubicBezTo>
                      <a:pt x="24431" y="466946"/>
                      <a:pt x="24012" y="467436"/>
                      <a:pt x="23640" y="467971"/>
                    </a:cubicBezTo>
                    <a:cubicBezTo>
                      <a:pt x="23476" y="468158"/>
                      <a:pt x="23337" y="468344"/>
                      <a:pt x="23197" y="468530"/>
                    </a:cubicBezTo>
                    <a:cubicBezTo>
                      <a:pt x="22894" y="468880"/>
                      <a:pt x="22615" y="469252"/>
                      <a:pt x="22312" y="469602"/>
                    </a:cubicBezTo>
                    <a:cubicBezTo>
                      <a:pt x="22056" y="469881"/>
                      <a:pt x="21846" y="470184"/>
                      <a:pt x="21590" y="470487"/>
                    </a:cubicBezTo>
                    <a:cubicBezTo>
                      <a:pt x="21101" y="471139"/>
                      <a:pt x="20612" y="471814"/>
                      <a:pt x="20146" y="472489"/>
                    </a:cubicBezTo>
                    <a:cubicBezTo>
                      <a:pt x="19890" y="472839"/>
                      <a:pt x="19657" y="473142"/>
                      <a:pt x="19377" y="473468"/>
                    </a:cubicBezTo>
                    <a:cubicBezTo>
                      <a:pt x="19168" y="473817"/>
                      <a:pt x="18912" y="474190"/>
                      <a:pt x="18655" y="474586"/>
                    </a:cubicBezTo>
                    <a:cubicBezTo>
                      <a:pt x="18632" y="474655"/>
                      <a:pt x="18562" y="474702"/>
                      <a:pt x="18539" y="474772"/>
                    </a:cubicBezTo>
                    <a:cubicBezTo>
                      <a:pt x="18166" y="475261"/>
                      <a:pt x="17817" y="475797"/>
                      <a:pt x="17491" y="476309"/>
                    </a:cubicBezTo>
                    <a:cubicBezTo>
                      <a:pt x="17398" y="476472"/>
                      <a:pt x="17305" y="476612"/>
                      <a:pt x="17211" y="476775"/>
                    </a:cubicBezTo>
                    <a:cubicBezTo>
                      <a:pt x="16746" y="477497"/>
                      <a:pt x="16280" y="478219"/>
                      <a:pt x="15791" y="478964"/>
                    </a:cubicBezTo>
                    <a:cubicBezTo>
                      <a:pt x="15581" y="479337"/>
                      <a:pt x="15325" y="479709"/>
                      <a:pt x="15115" y="480082"/>
                    </a:cubicBezTo>
                    <a:cubicBezTo>
                      <a:pt x="14859" y="480455"/>
                      <a:pt x="14650" y="480851"/>
                      <a:pt x="14440" y="481247"/>
                    </a:cubicBezTo>
                    <a:cubicBezTo>
                      <a:pt x="13485" y="482784"/>
                      <a:pt x="12623" y="484344"/>
                      <a:pt x="11808" y="485811"/>
                    </a:cubicBezTo>
                    <a:cubicBezTo>
                      <a:pt x="11133" y="486976"/>
                      <a:pt x="10504" y="488117"/>
                      <a:pt x="9945" y="489305"/>
                    </a:cubicBezTo>
                    <a:cubicBezTo>
                      <a:pt x="9735" y="489678"/>
                      <a:pt x="9549" y="490074"/>
                      <a:pt x="9386" y="490446"/>
                    </a:cubicBezTo>
                    <a:cubicBezTo>
                      <a:pt x="9316" y="490516"/>
                      <a:pt x="9270" y="490609"/>
                      <a:pt x="9223" y="490656"/>
                    </a:cubicBezTo>
                    <a:cubicBezTo>
                      <a:pt x="9223" y="490679"/>
                      <a:pt x="9200" y="490726"/>
                      <a:pt x="9153" y="490749"/>
                    </a:cubicBezTo>
                    <a:cubicBezTo>
                      <a:pt x="9130" y="490842"/>
                      <a:pt x="9060" y="490935"/>
                      <a:pt x="8990" y="491052"/>
                    </a:cubicBezTo>
                    <a:cubicBezTo>
                      <a:pt x="8710" y="491681"/>
                      <a:pt x="8431" y="492216"/>
                      <a:pt x="8152" y="492845"/>
                    </a:cubicBezTo>
                    <a:cubicBezTo>
                      <a:pt x="7872" y="493427"/>
                      <a:pt x="7593" y="494010"/>
                      <a:pt x="7313" y="494638"/>
                    </a:cubicBezTo>
                    <a:cubicBezTo>
                      <a:pt x="7150" y="494941"/>
                      <a:pt x="7034" y="495267"/>
                      <a:pt x="6871" y="495523"/>
                    </a:cubicBezTo>
                    <a:cubicBezTo>
                      <a:pt x="6708" y="495826"/>
                      <a:pt x="6591" y="496152"/>
                      <a:pt x="6475" y="496409"/>
                    </a:cubicBezTo>
                    <a:cubicBezTo>
                      <a:pt x="5846" y="497736"/>
                      <a:pt x="5334" y="499040"/>
                      <a:pt x="4798" y="500298"/>
                    </a:cubicBezTo>
                    <a:cubicBezTo>
                      <a:pt x="4612" y="500764"/>
                      <a:pt x="4425" y="501229"/>
                      <a:pt x="4239" y="501695"/>
                    </a:cubicBezTo>
                    <a:cubicBezTo>
                      <a:pt x="4052" y="502161"/>
                      <a:pt x="3796" y="502720"/>
                      <a:pt x="3657" y="503209"/>
                    </a:cubicBezTo>
                    <a:cubicBezTo>
                      <a:pt x="3587" y="503326"/>
                      <a:pt x="3540" y="503465"/>
                      <a:pt x="3494" y="503582"/>
                    </a:cubicBezTo>
                    <a:cubicBezTo>
                      <a:pt x="3121" y="504513"/>
                      <a:pt x="2818" y="505398"/>
                      <a:pt x="2539" y="506307"/>
                    </a:cubicBezTo>
                    <a:cubicBezTo>
                      <a:pt x="2422" y="506703"/>
                      <a:pt x="2283" y="507075"/>
                      <a:pt x="2166" y="507471"/>
                    </a:cubicBezTo>
                    <a:cubicBezTo>
                      <a:pt x="2050" y="507937"/>
                      <a:pt x="1886" y="508356"/>
                      <a:pt x="1770" y="508799"/>
                    </a:cubicBezTo>
                    <a:cubicBezTo>
                      <a:pt x="1747" y="508892"/>
                      <a:pt x="1700" y="508985"/>
                      <a:pt x="1677" y="509102"/>
                    </a:cubicBezTo>
                    <a:cubicBezTo>
                      <a:pt x="1560" y="509451"/>
                      <a:pt x="1467" y="509754"/>
                      <a:pt x="1397" y="510080"/>
                    </a:cubicBezTo>
                    <a:cubicBezTo>
                      <a:pt x="1188" y="510732"/>
                      <a:pt x="1048" y="511337"/>
                      <a:pt x="908" y="511943"/>
                    </a:cubicBezTo>
                    <a:cubicBezTo>
                      <a:pt x="838" y="512129"/>
                      <a:pt x="815" y="512339"/>
                      <a:pt x="745" y="512525"/>
                    </a:cubicBezTo>
                    <a:cubicBezTo>
                      <a:pt x="536" y="513201"/>
                      <a:pt x="396" y="513876"/>
                      <a:pt x="349" y="514482"/>
                    </a:cubicBezTo>
                    <a:cubicBezTo>
                      <a:pt x="326" y="514551"/>
                      <a:pt x="326" y="514645"/>
                      <a:pt x="279" y="514738"/>
                    </a:cubicBezTo>
                    <a:cubicBezTo>
                      <a:pt x="279" y="514947"/>
                      <a:pt x="256" y="515180"/>
                      <a:pt x="256" y="515367"/>
                    </a:cubicBezTo>
                    <a:cubicBezTo>
                      <a:pt x="163" y="515832"/>
                      <a:pt x="93" y="516252"/>
                      <a:pt x="93" y="516578"/>
                    </a:cubicBezTo>
                    <a:cubicBezTo>
                      <a:pt x="70" y="516648"/>
                      <a:pt x="70" y="516694"/>
                      <a:pt x="70" y="516764"/>
                    </a:cubicBezTo>
                    <a:lnTo>
                      <a:pt x="70" y="516857"/>
                    </a:lnTo>
                    <a:cubicBezTo>
                      <a:pt x="0" y="517160"/>
                      <a:pt x="0" y="517416"/>
                      <a:pt x="0" y="517696"/>
                    </a:cubicBezTo>
                    <a:cubicBezTo>
                      <a:pt x="0" y="528665"/>
                      <a:pt x="0" y="538796"/>
                      <a:pt x="792" y="546343"/>
                    </a:cubicBezTo>
                    <a:cubicBezTo>
                      <a:pt x="1001" y="548485"/>
                      <a:pt x="1863" y="550861"/>
                      <a:pt x="2935" y="553330"/>
                    </a:cubicBezTo>
                    <a:cubicBezTo>
                      <a:pt x="3494" y="554564"/>
                      <a:pt x="4076" y="555798"/>
                      <a:pt x="4705" y="557079"/>
                    </a:cubicBezTo>
                    <a:cubicBezTo>
                      <a:pt x="5334" y="558360"/>
                      <a:pt x="5939" y="559618"/>
                      <a:pt x="6568" y="560806"/>
                    </a:cubicBezTo>
                    <a:cubicBezTo>
                      <a:pt x="7686" y="562972"/>
                      <a:pt x="8664" y="565068"/>
                      <a:pt x="9293" y="566954"/>
                    </a:cubicBezTo>
                    <a:cubicBezTo>
                      <a:pt x="9409" y="567304"/>
                      <a:pt x="9549" y="567630"/>
                      <a:pt x="9642" y="567979"/>
                    </a:cubicBezTo>
                    <a:cubicBezTo>
                      <a:pt x="9945" y="569004"/>
                      <a:pt x="10131" y="569935"/>
                      <a:pt x="10131" y="570751"/>
                    </a:cubicBezTo>
                    <a:cubicBezTo>
                      <a:pt x="10131" y="572078"/>
                      <a:pt x="10387" y="573475"/>
                      <a:pt x="10667" y="574826"/>
                    </a:cubicBezTo>
                    <a:cubicBezTo>
                      <a:pt x="10760" y="575292"/>
                      <a:pt x="10876" y="575711"/>
                      <a:pt x="10970" y="576177"/>
                    </a:cubicBezTo>
                    <a:cubicBezTo>
                      <a:pt x="10970" y="576294"/>
                      <a:pt x="10993" y="576433"/>
                      <a:pt x="11039" y="576550"/>
                    </a:cubicBezTo>
                    <a:cubicBezTo>
                      <a:pt x="11156" y="577109"/>
                      <a:pt x="11296" y="577668"/>
                      <a:pt x="11389" y="578180"/>
                    </a:cubicBezTo>
                    <a:cubicBezTo>
                      <a:pt x="11645" y="579438"/>
                      <a:pt x="11738" y="580579"/>
                      <a:pt x="11505" y="581557"/>
                    </a:cubicBezTo>
                    <a:cubicBezTo>
                      <a:pt x="11412" y="581930"/>
                      <a:pt x="11296" y="582279"/>
                      <a:pt x="11109" y="582582"/>
                    </a:cubicBezTo>
                    <a:cubicBezTo>
                      <a:pt x="10993" y="582768"/>
                      <a:pt x="10830" y="582955"/>
                      <a:pt x="10644" y="583141"/>
                    </a:cubicBezTo>
                    <a:cubicBezTo>
                      <a:pt x="9898" y="583816"/>
                      <a:pt x="8687" y="584212"/>
                      <a:pt x="6778" y="584212"/>
                    </a:cubicBezTo>
                    <a:cubicBezTo>
                      <a:pt x="6778" y="584212"/>
                      <a:pt x="6754" y="584212"/>
                      <a:pt x="6754" y="584236"/>
                    </a:cubicBezTo>
                    <a:cubicBezTo>
                      <a:pt x="6731" y="584259"/>
                      <a:pt x="6661" y="584305"/>
                      <a:pt x="6591" y="584352"/>
                    </a:cubicBezTo>
                    <a:lnTo>
                      <a:pt x="6405" y="584538"/>
                    </a:lnTo>
                    <a:cubicBezTo>
                      <a:pt x="6405" y="584538"/>
                      <a:pt x="6218" y="584701"/>
                      <a:pt x="6125" y="584794"/>
                    </a:cubicBezTo>
                    <a:cubicBezTo>
                      <a:pt x="5753" y="585190"/>
                      <a:pt x="5240" y="585749"/>
                      <a:pt x="4705" y="586471"/>
                    </a:cubicBezTo>
                    <a:cubicBezTo>
                      <a:pt x="4216" y="587193"/>
                      <a:pt x="3680" y="588008"/>
                      <a:pt x="3307" y="588963"/>
                    </a:cubicBezTo>
                    <a:cubicBezTo>
                      <a:pt x="2678" y="590477"/>
                      <a:pt x="2422" y="592247"/>
                      <a:pt x="2958" y="594157"/>
                    </a:cubicBezTo>
                    <a:cubicBezTo>
                      <a:pt x="3028" y="594367"/>
                      <a:pt x="3121" y="594623"/>
                      <a:pt x="3214" y="594879"/>
                    </a:cubicBezTo>
                    <a:cubicBezTo>
                      <a:pt x="3330" y="595229"/>
                      <a:pt x="3494" y="595531"/>
                      <a:pt x="3680" y="595857"/>
                    </a:cubicBezTo>
                    <a:cubicBezTo>
                      <a:pt x="3750" y="596020"/>
                      <a:pt x="3843" y="596207"/>
                      <a:pt x="3983" y="596393"/>
                    </a:cubicBezTo>
                    <a:cubicBezTo>
                      <a:pt x="4192" y="596766"/>
                      <a:pt x="4472" y="597161"/>
                      <a:pt x="4774" y="597534"/>
                    </a:cubicBezTo>
                    <a:cubicBezTo>
                      <a:pt x="4774" y="597534"/>
                      <a:pt x="4798" y="597534"/>
                      <a:pt x="4798" y="597557"/>
                    </a:cubicBezTo>
                    <a:cubicBezTo>
                      <a:pt x="5077" y="597860"/>
                      <a:pt x="5357" y="598186"/>
                      <a:pt x="5683" y="598489"/>
                    </a:cubicBezTo>
                    <a:cubicBezTo>
                      <a:pt x="5986" y="598792"/>
                      <a:pt x="6358" y="599141"/>
                      <a:pt x="6731" y="599444"/>
                    </a:cubicBezTo>
                    <a:cubicBezTo>
                      <a:pt x="15744" y="606804"/>
                      <a:pt x="38429" y="608597"/>
                      <a:pt x="39500" y="608690"/>
                    </a:cubicBezTo>
                    <a:lnTo>
                      <a:pt x="39523" y="608690"/>
                    </a:lnTo>
                    <a:cubicBezTo>
                      <a:pt x="39523" y="608690"/>
                      <a:pt x="37986" y="614839"/>
                      <a:pt x="36007" y="620219"/>
                    </a:cubicBezTo>
                    <a:cubicBezTo>
                      <a:pt x="35727" y="620987"/>
                      <a:pt x="35448" y="621756"/>
                      <a:pt x="35145" y="622478"/>
                    </a:cubicBezTo>
                    <a:cubicBezTo>
                      <a:pt x="34795" y="623316"/>
                      <a:pt x="34469" y="624085"/>
                      <a:pt x="34120" y="624784"/>
                    </a:cubicBezTo>
                    <a:lnTo>
                      <a:pt x="34120" y="624784"/>
                    </a:lnTo>
                    <a:cubicBezTo>
                      <a:pt x="33910" y="625249"/>
                      <a:pt x="33678" y="625645"/>
                      <a:pt x="33468" y="625995"/>
                    </a:cubicBezTo>
                    <a:cubicBezTo>
                      <a:pt x="33072" y="626763"/>
                      <a:pt x="32629" y="627346"/>
                      <a:pt x="32210" y="627765"/>
                    </a:cubicBezTo>
                    <a:cubicBezTo>
                      <a:pt x="32117" y="627881"/>
                      <a:pt x="32024" y="627974"/>
                      <a:pt x="31931" y="628044"/>
                    </a:cubicBezTo>
                    <a:cubicBezTo>
                      <a:pt x="30696" y="628976"/>
                      <a:pt x="28810" y="630350"/>
                      <a:pt x="27203" y="631934"/>
                    </a:cubicBezTo>
                    <a:cubicBezTo>
                      <a:pt x="26644" y="632516"/>
                      <a:pt x="26085" y="633145"/>
                      <a:pt x="25666" y="633750"/>
                    </a:cubicBezTo>
                    <a:lnTo>
                      <a:pt x="25642" y="633750"/>
                    </a:lnTo>
                    <a:cubicBezTo>
                      <a:pt x="25247" y="634309"/>
                      <a:pt x="24920" y="634822"/>
                      <a:pt x="24757" y="635381"/>
                    </a:cubicBezTo>
                    <a:cubicBezTo>
                      <a:pt x="24408" y="636219"/>
                      <a:pt x="24292" y="637011"/>
                      <a:pt x="24501" y="637849"/>
                    </a:cubicBezTo>
                    <a:cubicBezTo>
                      <a:pt x="24618" y="638245"/>
                      <a:pt x="24804" y="638688"/>
                      <a:pt x="25084" y="639084"/>
                    </a:cubicBezTo>
                    <a:cubicBezTo>
                      <a:pt x="25386" y="639480"/>
                      <a:pt x="25806" y="639876"/>
                      <a:pt x="26295" y="640248"/>
                    </a:cubicBezTo>
                    <a:lnTo>
                      <a:pt x="26318" y="640248"/>
                    </a:lnTo>
                    <a:cubicBezTo>
                      <a:pt x="26318" y="640248"/>
                      <a:pt x="26527" y="640411"/>
                      <a:pt x="26621" y="640458"/>
                    </a:cubicBezTo>
                    <a:cubicBezTo>
                      <a:pt x="26714" y="640505"/>
                      <a:pt x="26830" y="640574"/>
                      <a:pt x="26970" y="640667"/>
                    </a:cubicBezTo>
                    <a:cubicBezTo>
                      <a:pt x="27273" y="640854"/>
                      <a:pt x="27552" y="641063"/>
                      <a:pt x="27832" y="641296"/>
                    </a:cubicBezTo>
                    <a:cubicBezTo>
                      <a:pt x="28135" y="641483"/>
                      <a:pt x="28414" y="641692"/>
                      <a:pt x="28670" y="641949"/>
                    </a:cubicBezTo>
                    <a:lnTo>
                      <a:pt x="28693" y="641949"/>
                    </a:lnTo>
                    <a:cubicBezTo>
                      <a:pt x="29229" y="642391"/>
                      <a:pt x="29672" y="642880"/>
                      <a:pt x="30114" y="643346"/>
                    </a:cubicBezTo>
                    <a:cubicBezTo>
                      <a:pt x="30766" y="644021"/>
                      <a:pt x="31349" y="644743"/>
                      <a:pt x="31908" y="645419"/>
                    </a:cubicBezTo>
                    <a:cubicBezTo>
                      <a:pt x="32466" y="646071"/>
                      <a:pt x="32979" y="646723"/>
                      <a:pt x="33584" y="647282"/>
                    </a:cubicBezTo>
                    <a:cubicBezTo>
                      <a:pt x="35727" y="649262"/>
                      <a:pt x="38429" y="650100"/>
                      <a:pt x="44624" y="647445"/>
                    </a:cubicBezTo>
                    <a:cubicBezTo>
                      <a:pt x="46930" y="646467"/>
                      <a:pt x="48327" y="645558"/>
                      <a:pt x="49165" y="644767"/>
                    </a:cubicBezTo>
                    <a:cubicBezTo>
                      <a:pt x="49468" y="644464"/>
                      <a:pt x="49701" y="644184"/>
                      <a:pt x="49911" y="643928"/>
                    </a:cubicBezTo>
                    <a:cubicBezTo>
                      <a:pt x="50097" y="643649"/>
                      <a:pt x="50214" y="643392"/>
                      <a:pt x="50353" y="643160"/>
                    </a:cubicBezTo>
                    <a:cubicBezTo>
                      <a:pt x="50423" y="642996"/>
                      <a:pt x="50470" y="642857"/>
                      <a:pt x="50516" y="642717"/>
                    </a:cubicBezTo>
                    <a:cubicBezTo>
                      <a:pt x="50540" y="642647"/>
                      <a:pt x="50586" y="642601"/>
                      <a:pt x="50586" y="642531"/>
                    </a:cubicBezTo>
                    <a:lnTo>
                      <a:pt x="50679" y="642251"/>
                    </a:lnTo>
                    <a:cubicBezTo>
                      <a:pt x="50749" y="641972"/>
                      <a:pt x="50842" y="641716"/>
                      <a:pt x="51029" y="641576"/>
                    </a:cubicBezTo>
                    <a:cubicBezTo>
                      <a:pt x="51052" y="641506"/>
                      <a:pt x="51122" y="641483"/>
                      <a:pt x="51145" y="641460"/>
                    </a:cubicBezTo>
                    <a:cubicBezTo>
                      <a:pt x="51914" y="640900"/>
                      <a:pt x="53917" y="640877"/>
                      <a:pt x="60694" y="641529"/>
                    </a:cubicBezTo>
                    <a:cubicBezTo>
                      <a:pt x="70639" y="642577"/>
                      <a:pt x="75576" y="642111"/>
                      <a:pt x="79210" y="643323"/>
                    </a:cubicBezTo>
                    <a:cubicBezTo>
                      <a:pt x="79396" y="643346"/>
                      <a:pt x="79582" y="643416"/>
                      <a:pt x="79769" y="643509"/>
                    </a:cubicBezTo>
                    <a:cubicBezTo>
                      <a:pt x="80328" y="643695"/>
                      <a:pt x="80840" y="643975"/>
                      <a:pt x="81352" y="644301"/>
                    </a:cubicBezTo>
                    <a:cubicBezTo>
                      <a:pt x="82028" y="644697"/>
                      <a:pt x="82680" y="645256"/>
                      <a:pt x="83332" y="645931"/>
                    </a:cubicBezTo>
                    <a:cubicBezTo>
                      <a:pt x="83542" y="646141"/>
                      <a:pt x="83775" y="646374"/>
                      <a:pt x="83961" y="646607"/>
                    </a:cubicBezTo>
                    <a:cubicBezTo>
                      <a:pt x="84124" y="646793"/>
                      <a:pt x="84264" y="646979"/>
                      <a:pt x="84427" y="647165"/>
                    </a:cubicBezTo>
                    <a:cubicBezTo>
                      <a:pt x="84962" y="647748"/>
                      <a:pt x="85405" y="648400"/>
                      <a:pt x="85941" y="649145"/>
                    </a:cubicBezTo>
                    <a:cubicBezTo>
                      <a:pt x="86313" y="649681"/>
                      <a:pt x="86709" y="650193"/>
                      <a:pt x="87105" y="650682"/>
                    </a:cubicBezTo>
                    <a:cubicBezTo>
                      <a:pt x="87967" y="651730"/>
                      <a:pt x="88898" y="652732"/>
                      <a:pt x="89923" y="653710"/>
                    </a:cubicBezTo>
                    <a:cubicBezTo>
                      <a:pt x="90692" y="654455"/>
                      <a:pt x="91460" y="655200"/>
                      <a:pt x="92299" y="655876"/>
                    </a:cubicBezTo>
                    <a:cubicBezTo>
                      <a:pt x="94441" y="657739"/>
                      <a:pt x="96817" y="659532"/>
                      <a:pt x="99379" y="661372"/>
                    </a:cubicBezTo>
                    <a:cubicBezTo>
                      <a:pt x="100637" y="662257"/>
                      <a:pt x="101964" y="663189"/>
                      <a:pt x="103292" y="664144"/>
                    </a:cubicBezTo>
                    <a:cubicBezTo>
                      <a:pt x="104619" y="665075"/>
                      <a:pt x="106017" y="666030"/>
                      <a:pt x="107368" y="667009"/>
                    </a:cubicBezTo>
                    <a:cubicBezTo>
                      <a:pt x="107368" y="667032"/>
                      <a:pt x="107391" y="667032"/>
                      <a:pt x="107391" y="667032"/>
                    </a:cubicBezTo>
                    <a:cubicBezTo>
                      <a:pt x="110325" y="669082"/>
                      <a:pt x="113283" y="671224"/>
                      <a:pt x="116218" y="673553"/>
                    </a:cubicBezTo>
                    <a:lnTo>
                      <a:pt x="116241" y="673553"/>
                    </a:lnTo>
                    <a:cubicBezTo>
                      <a:pt x="116614" y="673856"/>
                      <a:pt x="117010" y="674135"/>
                      <a:pt x="117382" y="674415"/>
                    </a:cubicBezTo>
                    <a:cubicBezTo>
                      <a:pt x="118593" y="675207"/>
                      <a:pt x="119921" y="675999"/>
                      <a:pt x="121342" y="676697"/>
                    </a:cubicBezTo>
                    <a:cubicBezTo>
                      <a:pt x="123717" y="677908"/>
                      <a:pt x="126372" y="678957"/>
                      <a:pt x="129167" y="679842"/>
                    </a:cubicBezTo>
                    <a:cubicBezTo>
                      <a:pt x="129540" y="679958"/>
                      <a:pt x="129936" y="680098"/>
                      <a:pt x="130332" y="680214"/>
                    </a:cubicBezTo>
                    <a:cubicBezTo>
                      <a:pt x="131217" y="680517"/>
                      <a:pt x="132125" y="680773"/>
                      <a:pt x="133057" y="681006"/>
                    </a:cubicBezTo>
                    <a:cubicBezTo>
                      <a:pt x="133895" y="681262"/>
                      <a:pt x="134733" y="681472"/>
                      <a:pt x="135595" y="681681"/>
                    </a:cubicBezTo>
                    <a:cubicBezTo>
                      <a:pt x="140486" y="682916"/>
                      <a:pt x="145424" y="683847"/>
                      <a:pt x="149709" y="684500"/>
                    </a:cubicBezTo>
                    <a:cubicBezTo>
                      <a:pt x="151037" y="684709"/>
                      <a:pt x="152294" y="684895"/>
                      <a:pt x="153505" y="685059"/>
                    </a:cubicBezTo>
                    <a:cubicBezTo>
                      <a:pt x="153715" y="685082"/>
                      <a:pt x="153948" y="685129"/>
                      <a:pt x="154157" y="685152"/>
                    </a:cubicBezTo>
                    <a:cubicBezTo>
                      <a:pt x="154879" y="685245"/>
                      <a:pt x="155578" y="685338"/>
                      <a:pt x="156230" y="685431"/>
                    </a:cubicBezTo>
                    <a:cubicBezTo>
                      <a:pt x="156323" y="685454"/>
                      <a:pt x="156440" y="685454"/>
                      <a:pt x="156533" y="685501"/>
                    </a:cubicBezTo>
                    <a:cubicBezTo>
                      <a:pt x="157278" y="685594"/>
                      <a:pt x="157930" y="685687"/>
                      <a:pt x="158536" y="685757"/>
                    </a:cubicBezTo>
                    <a:cubicBezTo>
                      <a:pt x="159165" y="685827"/>
                      <a:pt x="159700" y="685874"/>
                      <a:pt x="160213" y="685967"/>
                    </a:cubicBezTo>
                    <a:lnTo>
                      <a:pt x="160376" y="685967"/>
                    </a:lnTo>
                    <a:cubicBezTo>
                      <a:pt x="160935" y="686037"/>
                      <a:pt x="161424" y="686083"/>
                      <a:pt x="161797" y="686153"/>
                    </a:cubicBezTo>
                    <a:cubicBezTo>
                      <a:pt x="162146" y="686223"/>
                      <a:pt x="162519" y="686270"/>
                      <a:pt x="162914" y="686363"/>
                    </a:cubicBezTo>
                    <a:cubicBezTo>
                      <a:pt x="164801" y="686759"/>
                      <a:pt x="167386" y="687527"/>
                      <a:pt x="170228" y="688552"/>
                    </a:cubicBezTo>
                    <a:cubicBezTo>
                      <a:pt x="172999" y="689507"/>
                      <a:pt x="176004" y="690718"/>
                      <a:pt x="178752" y="691976"/>
                    </a:cubicBezTo>
                    <a:cubicBezTo>
                      <a:pt x="180522" y="692814"/>
                      <a:pt x="182175" y="693652"/>
                      <a:pt x="183596" y="694468"/>
                    </a:cubicBezTo>
                    <a:cubicBezTo>
                      <a:pt x="184085" y="694770"/>
                      <a:pt x="184574" y="695096"/>
                      <a:pt x="185017" y="695353"/>
                    </a:cubicBezTo>
                    <a:cubicBezTo>
                      <a:pt x="186414" y="696284"/>
                      <a:pt x="187416" y="697146"/>
                      <a:pt x="187881" y="697938"/>
                    </a:cubicBezTo>
                    <a:cubicBezTo>
                      <a:pt x="190373" y="702107"/>
                      <a:pt x="192120" y="705484"/>
                      <a:pt x="202252" y="710608"/>
                    </a:cubicBezTo>
                    <a:cubicBezTo>
                      <a:pt x="206048" y="712471"/>
                      <a:pt x="208889" y="715173"/>
                      <a:pt x="211335" y="718294"/>
                    </a:cubicBezTo>
                    <a:cubicBezTo>
                      <a:pt x="213384" y="720855"/>
                      <a:pt x="215131" y="723697"/>
                      <a:pt x="216924" y="726561"/>
                    </a:cubicBezTo>
                    <a:cubicBezTo>
                      <a:pt x="217670" y="727703"/>
                      <a:pt x="218415" y="728867"/>
                      <a:pt x="219183" y="730032"/>
                    </a:cubicBezTo>
                    <a:cubicBezTo>
                      <a:pt x="219556" y="730567"/>
                      <a:pt x="219905" y="731080"/>
                      <a:pt x="220255" y="731616"/>
                    </a:cubicBezTo>
                    <a:cubicBezTo>
                      <a:pt x="220790" y="732337"/>
                      <a:pt x="221303" y="733059"/>
                      <a:pt x="221862" y="733758"/>
                    </a:cubicBezTo>
                    <a:cubicBezTo>
                      <a:pt x="222165" y="734154"/>
                      <a:pt x="222514" y="734550"/>
                      <a:pt x="222840" y="734969"/>
                    </a:cubicBezTo>
                    <a:cubicBezTo>
                      <a:pt x="224377" y="733665"/>
                      <a:pt x="225472" y="732314"/>
                      <a:pt x="226357" y="730870"/>
                    </a:cubicBezTo>
                    <a:cubicBezTo>
                      <a:pt x="226543" y="730521"/>
                      <a:pt x="226706" y="730195"/>
                      <a:pt x="226892" y="729892"/>
                    </a:cubicBezTo>
                    <a:cubicBezTo>
                      <a:pt x="226962" y="729706"/>
                      <a:pt x="227055" y="729543"/>
                      <a:pt x="227102" y="729356"/>
                    </a:cubicBezTo>
                    <a:cubicBezTo>
                      <a:pt x="227405" y="728611"/>
                      <a:pt x="227661" y="727866"/>
                      <a:pt x="227847" y="727097"/>
                    </a:cubicBezTo>
                    <a:cubicBezTo>
                      <a:pt x="228989" y="722532"/>
                      <a:pt x="228220" y="717571"/>
                      <a:pt x="229012" y="712611"/>
                    </a:cubicBezTo>
                    <a:cubicBezTo>
                      <a:pt x="229082" y="712215"/>
                      <a:pt x="229128" y="711819"/>
                      <a:pt x="229221" y="711376"/>
                    </a:cubicBezTo>
                    <a:cubicBezTo>
                      <a:pt x="229315" y="710980"/>
                      <a:pt x="229408" y="710584"/>
                      <a:pt x="229524" y="710142"/>
                    </a:cubicBezTo>
                    <a:cubicBezTo>
                      <a:pt x="229687" y="709583"/>
                      <a:pt x="229897" y="709094"/>
                      <a:pt x="230176" y="708558"/>
                    </a:cubicBezTo>
                    <a:lnTo>
                      <a:pt x="230176" y="708558"/>
                    </a:lnTo>
                    <a:cubicBezTo>
                      <a:pt x="230549" y="707790"/>
                      <a:pt x="231038" y="707068"/>
                      <a:pt x="231620" y="706392"/>
                    </a:cubicBezTo>
                    <a:cubicBezTo>
                      <a:pt x="231807" y="706136"/>
                      <a:pt x="232016" y="705926"/>
                      <a:pt x="232249" y="705717"/>
                    </a:cubicBezTo>
                    <a:cubicBezTo>
                      <a:pt x="232435" y="705507"/>
                      <a:pt x="232645" y="705251"/>
                      <a:pt x="232901" y="705065"/>
                    </a:cubicBezTo>
                    <a:cubicBezTo>
                      <a:pt x="234671" y="703388"/>
                      <a:pt x="236954" y="701967"/>
                      <a:pt x="239399" y="700640"/>
                    </a:cubicBezTo>
                    <a:cubicBezTo>
                      <a:pt x="239888" y="700360"/>
                      <a:pt x="240354" y="700104"/>
                      <a:pt x="240843" y="699871"/>
                    </a:cubicBezTo>
                    <a:cubicBezTo>
                      <a:pt x="242334" y="699103"/>
                      <a:pt x="243848" y="698357"/>
                      <a:pt x="245315" y="697659"/>
                    </a:cubicBezTo>
                    <a:cubicBezTo>
                      <a:pt x="246293" y="697169"/>
                      <a:pt x="247271" y="696704"/>
                      <a:pt x="248180" y="696238"/>
                    </a:cubicBezTo>
                    <a:cubicBezTo>
                      <a:pt x="249111" y="695749"/>
                      <a:pt x="249973" y="695283"/>
                      <a:pt x="250765" y="694794"/>
                    </a:cubicBezTo>
                    <a:cubicBezTo>
                      <a:pt x="251999" y="694049"/>
                      <a:pt x="253071" y="693303"/>
                      <a:pt x="253956" y="692511"/>
                    </a:cubicBezTo>
                    <a:cubicBezTo>
                      <a:pt x="254235" y="692232"/>
                      <a:pt x="254515" y="691976"/>
                      <a:pt x="254747" y="691720"/>
                    </a:cubicBezTo>
                    <a:cubicBezTo>
                      <a:pt x="255004" y="691463"/>
                      <a:pt x="255213" y="691184"/>
                      <a:pt x="255423" y="690881"/>
                    </a:cubicBezTo>
                    <a:lnTo>
                      <a:pt x="255446" y="690881"/>
                    </a:lnTo>
                    <a:cubicBezTo>
                      <a:pt x="255796" y="690602"/>
                      <a:pt x="256028" y="690299"/>
                      <a:pt x="256215" y="689949"/>
                    </a:cubicBezTo>
                    <a:cubicBezTo>
                      <a:pt x="256471" y="689600"/>
                      <a:pt x="256704" y="689274"/>
                      <a:pt x="256890" y="688925"/>
                    </a:cubicBezTo>
                    <a:cubicBezTo>
                      <a:pt x="256960" y="688855"/>
                      <a:pt x="256983" y="688808"/>
                      <a:pt x="257053" y="688715"/>
                    </a:cubicBezTo>
                    <a:cubicBezTo>
                      <a:pt x="257076" y="688645"/>
                      <a:pt x="257123" y="688599"/>
                      <a:pt x="257170" y="688529"/>
                    </a:cubicBezTo>
                    <a:cubicBezTo>
                      <a:pt x="257263" y="688412"/>
                      <a:pt x="257333" y="688273"/>
                      <a:pt x="257426" y="688156"/>
                    </a:cubicBezTo>
                    <a:cubicBezTo>
                      <a:pt x="257589" y="687900"/>
                      <a:pt x="257705" y="687667"/>
                      <a:pt x="257822" y="687388"/>
                    </a:cubicBezTo>
                    <a:cubicBezTo>
                      <a:pt x="257892" y="687294"/>
                      <a:pt x="257915" y="687201"/>
                      <a:pt x="257985" y="687108"/>
                    </a:cubicBezTo>
                    <a:cubicBezTo>
                      <a:pt x="258148" y="686829"/>
                      <a:pt x="258288" y="686572"/>
                      <a:pt x="258427" y="686316"/>
                    </a:cubicBezTo>
                    <a:cubicBezTo>
                      <a:pt x="258707" y="685757"/>
                      <a:pt x="258986" y="685175"/>
                      <a:pt x="259196" y="684616"/>
                    </a:cubicBezTo>
                    <a:cubicBezTo>
                      <a:pt x="259289" y="684360"/>
                      <a:pt x="259359" y="684127"/>
                      <a:pt x="259452" y="683871"/>
                    </a:cubicBezTo>
                    <a:cubicBezTo>
                      <a:pt x="259545" y="683754"/>
                      <a:pt x="259615" y="683615"/>
                      <a:pt x="259662" y="683498"/>
                    </a:cubicBezTo>
                    <a:lnTo>
                      <a:pt x="259662" y="683428"/>
                    </a:lnTo>
                    <a:cubicBezTo>
                      <a:pt x="259825" y="683032"/>
                      <a:pt x="259918" y="682636"/>
                      <a:pt x="260058" y="682264"/>
                    </a:cubicBezTo>
                    <a:cubicBezTo>
                      <a:pt x="261129" y="679143"/>
                      <a:pt x="261781" y="675999"/>
                      <a:pt x="262806" y="673087"/>
                    </a:cubicBezTo>
                    <a:cubicBezTo>
                      <a:pt x="263202" y="671853"/>
                      <a:pt x="263784" y="670409"/>
                      <a:pt x="264529" y="668802"/>
                    </a:cubicBezTo>
                    <a:cubicBezTo>
                      <a:pt x="264785" y="668150"/>
                      <a:pt x="265088" y="667474"/>
                      <a:pt x="265461" y="666753"/>
                    </a:cubicBezTo>
                    <a:cubicBezTo>
                      <a:pt x="265624" y="666403"/>
                      <a:pt x="265764" y="666077"/>
                      <a:pt x="265950" y="665704"/>
                    </a:cubicBezTo>
                    <a:lnTo>
                      <a:pt x="265950" y="665704"/>
                    </a:lnTo>
                    <a:cubicBezTo>
                      <a:pt x="266323" y="664913"/>
                      <a:pt x="266719" y="664097"/>
                      <a:pt x="267114" y="663329"/>
                    </a:cubicBezTo>
                    <a:cubicBezTo>
                      <a:pt x="269793" y="658112"/>
                      <a:pt x="273147" y="652709"/>
                      <a:pt x="276035" y="649774"/>
                    </a:cubicBezTo>
                    <a:cubicBezTo>
                      <a:pt x="276244" y="649518"/>
                      <a:pt x="276431" y="649308"/>
                      <a:pt x="276664" y="649122"/>
                    </a:cubicBezTo>
                    <a:cubicBezTo>
                      <a:pt x="277129" y="648679"/>
                      <a:pt x="277711" y="648260"/>
                      <a:pt x="278387" y="647911"/>
                    </a:cubicBezTo>
                    <a:cubicBezTo>
                      <a:pt x="279039" y="647538"/>
                      <a:pt x="279808" y="647189"/>
                      <a:pt x="280646" y="646933"/>
                    </a:cubicBezTo>
                    <a:cubicBezTo>
                      <a:pt x="280926" y="646816"/>
                      <a:pt x="281205" y="646723"/>
                      <a:pt x="281484" y="646653"/>
                    </a:cubicBezTo>
                    <a:cubicBezTo>
                      <a:pt x="285188" y="645442"/>
                      <a:pt x="290125" y="644767"/>
                      <a:pt x="295179" y="644091"/>
                    </a:cubicBezTo>
                    <a:cubicBezTo>
                      <a:pt x="295761" y="643998"/>
                      <a:pt x="296320" y="643928"/>
                      <a:pt x="296903" y="643881"/>
                    </a:cubicBezTo>
                    <a:cubicBezTo>
                      <a:pt x="297392" y="643812"/>
                      <a:pt x="297881" y="643765"/>
                      <a:pt x="298416" y="643672"/>
                    </a:cubicBezTo>
                    <a:cubicBezTo>
                      <a:pt x="299301" y="643555"/>
                      <a:pt x="300186" y="643416"/>
                      <a:pt x="301048" y="643299"/>
                    </a:cubicBezTo>
                    <a:cubicBezTo>
                      <a:pt x="303610" y="642903"/>
                      <a:pt x="306056" y="642507"/>
                      <a:pt x="308222" y="641972"/>
                    </a:cubicBezTo>
                    <a:cubicBezTo>
                      <a:pt x="310015" y="641506"/>
                      <a:pt x="312018" y="641017"/>
                      <a:pt x="314161" y="640481"/>
                    </a:cubicBezTo>
                    <a:cubicBezTo>
                      <a:pt x="314883" y="640295"/>
                      <a:pt x="315581" y="640109"/>
                      <a:pt x="316327" y="639922"/>
                    </a:cubicBezTo>
                    <a:cubicBezTo>
                      <a:pt x="317049" y="639736"/>
                      <a:pt x="317817" y="639526"/>
                      <a:pt x="318539" y="639363"/>
                    </a:cubicBezTo>
                    <a:cubicBezTo>
                      <a:pt x="319983" y="638967"/>
                      <a:pt x="321474" y="638595"/>
                      <a:pt x="322918" y="638245"/>
                    </a:cubicBezTo>
                    <a:cubicBezTo>
                      <a:pt x="323663" y="638059"/>
                      <a:pt x="324408" y="637873"/>
                      <a:pt x="325107" y="637687"/>
                    </a:cubicBezTo>
                    <a:cubicBezTo>
                      <a:pt x="326248" y="637407"/>
                      <a:pt x="327389" y="637127"/>
                      <a:pt x="328484" y="636894"/>
                    </a:cubicBezTo>
                    <a:cubicBezTo>
                      <a:pt x="329532" y="636615"/>
                      <a:pt x="330580" y="636359"/>
                      <a:pt x="331535" y="636149"/>
                    </a:cubicBezTo>
                    <a:cubicBezTo>
                      <a:pt x="332490" y="635893"/>
                      <a:pt x="333398" y="635707"/>
                      <a:pt x="334190" y="635520"/>
                    </a:cubicBezTo>
                    <a:cubicBezTo>
                      <a:pt x="334469" y="635450"/>
                      <a:pt x="334749" y="635404"/>
                      <a:pt x="334982" y="635334"/>
                    </a:cubicBezTo>
                    <a:cubicBezTo>
                      <a:pt x="335471" y="635241"/>
                      <a:pt x="335937" y="635148"/>
                      <a:pt x="336333" y="635055"/>
                    </a:cubicBezTo>
                    <a:cubicBezTo>
                      <a:pt x="337381" y="634868"/>
                      <a:pt x="338149" y="634752"/>
                      <a:pt x="338545" y="634752"/>
                    </a:cubicBezTo>
                    <a:cubicBezTo>
                      <a:pt x="341107" y="634752"/>
                      <a:pt x="355011" y="628487"/>
                      <a:pt x="358389" y="628487"/>
                    </a:cubicBezTo>
                    <a:cubicBezTo>
                      <a:pt x="361766" y="628487"/>
                      <a:pt x="371454" y="634752"/>
                      <a:pt x="381166" y="634752"/>
                    </a:cubicBezTo>
                    <a:cubicBezTo>
                      <a:pt x="389038" y="634752"/>
                      <a:pt x="390529" y="634216"/>
                      <a:pt x="392346" y="632213"/>
                    </a:cubicBezTo>
                    <a:cubicBezTo>
                      <a:pt x="392555" y="632004"/>
                      <a:pt x="392788" y="631724"/>
                      <a:pt x="393021" y="631445"/>
                    </a:cubicBezTo>
                    <a:cubicBezTo>
                      <a:pt x="393231" y="631188"/>
                      <a:pt x="393487" y="630886"/>
                      <a:pt x="393766" y="630583"/>
                    </a:cubicBezTo>
                    <a:lnTo>
                      <a:pt x="393790" y="630583"/>
                    </a:lnTo>
                    <a:cubicBezTo>
                      <a:pt x="393976" y="630327"/>
                      <a:pt x="394162" y="630140"/>
                      <a:pt x="394418" y="629931"/>
                    </a:cubicBezTo>
                    <a:cubicBezTo>
                      <a:pt x="394768" y="629581"/>
                      <a:pt x="395164" y="629255"/>
                      <a:pt x="395583" y="628953"/>
                    </a:cubicBezTo>
                    <a:cubicBezTo>
                      <a:pt x="396328" y="628301"/>
                      <a:pt x="397213" y="627695"/>
                      <a:pt x="398168" y="627043"/>
                    </a:cubicBezTo>
                    <a:cubicBezTo>
                      <a:pt x="398564" y="626787"/>
                      <a:pt x="398960" y="626507"/>
                      <a:pt x="399379" y="626274"/>
                    </a:cubicBezTo>
                    <a:cubicBezTo>
                      <a:pt x="400194" y="625739"/>
                      <a:pt x="401056" y="625226"/>
                      <a:pt x="401918" y="624690"/>
                    </a:cubicBezTo>
                    <a:cubicBezTo>
                      <a:pt x="402803" y="624155"/>
                      <a:pt x="403711" y="623643"/>
                      <a:pt x="404643" y="623107"/>
                    </a:cubicBezTo>
                    <a:cubicBezTo>
                      <a:pt x="405528" y="622548"/>
                      <a:pt x="406459" y="622059"/>
                      <a:pt x="407321" y="621570"/>
                    </a:cubicBezTo>
                    <a:cubicBezTo>
                      <a:pt x="409114" y="620591"/>
                      <a:pt x="410814" y="619613"/>
                      <a:pt x="412305" y="618798"/>
                    </a:cubicBezTo>
                    <a:cubicBezTo>
                      <a:pt x="415636" y="616912"/>
                      <a:pt x="418058" y="615794"/>
                      <a:pt x="420759" y="615025"/>
                    </a:cubicBezTo>
                    <a:cubicBezTo>
                      <a:pt x="421342" y="614839"/>
                      <a:pt x="421971" y="614676"/>
                      <a:pt x="422623" y="614559"/>
                    </a:cubicBezTo>
                    <a:lnTo>
                      <a:pt x="422646" y="614559"/>
                    </a:lnTo>
                    <a:cubicBezTo>
                      <a:pt x="423601" y="614350"/>
                      <a:pt x="424649" y="614163"/>
                      <a:pt x="425790" y="614000"/>
                    </a:cubicBezTo>
                    <a:cubicBezTo>
                      <a:pt x="426582" y="613884"/>
                      <a:pt x="427420" y="613791"/>
                      <a:pt x="428329" y="613651"/>
                    </a:cubicBezTo>
                    <a:cubicBezTo>
                      <a:pt x="435456" y="612719"/>
                      <a:pt x="449360" y="612440"/>
                      <a:pt x="452341" y="613651"/>
                    </a:cubicBezTo>
                    <a:cubicBezTo>
                      <a:pt x="452457" y="613721"/>
                      <a:pt x="452620" y="613768"/>
                      <a:pt x="452783" y="613814"/>
                    </a:cubicBezTo>
                    <a:cubicBezTo>
                      <a:pt x="453086" y="613907"/>
                      <a:pt x="453459" y="614000"/>
                      <a:pt x="453832" y="614094"/>
                    </a:cubicBezTo>
                    <a:cubicBezTo>
                      <a:pt x="453901" y="614117"/>
                      <a:pt x="453994" y="614117"/>
                      <a:pt x="454088" y="614163"/>
                    </a:cubicBezTo>
                    <a:cubicBezTo>
                      <a:pt x="454647" y="614257"/>
                      <a:pt x="455252" y="614350"/>
                      <a:pt x="455904" y="614373"/>
                    </a:cubicBezTo>
                    <a:cubicBezTo>
                      <a:pt x="457767" y="614536"/>
                      <a:pt x="460050" y="614443"/>
                      <a:pt x="462495" y="614094"/>
                    </a:cubicBezTo>
                    <a:cubicBezTo>
                      <a:pt x="463054" y="614024"/>
                      <a:pt x="463613" y="613907"/>
                      <a:pt x="464172" y="613814"/>
                    </a:cubicBezTo>
                    <a:lnTo>
                      <a:pt x="464196" y="613814"/>
                    </a:lnTo>
                    <a:cubicBezTo>
                      <a:pt x="466408" y="613348"/>
                      <a:pt x="468714" y="612650"/>
                      <a:pt x="470856" y="611625"/>
                    </a:cubicBezTo>
                    <a:cubicBezTo>
                      <a:pt x="471253" y="611439"/>
                      <a:pt x="471625" y="611275"/>
                      <a:pt x="472021" y="611159"/>
                    </a:cubicBezTo>
                    <a:cubicBezTo>
                      <a:pt x="473232" y="610716"/>
                      <a:pt x="474467" y="610484"/>
                      <a:pt x="475701" y="610367"/>
                    </a:cubicBezTo>
                    <a:lnTo>
                      <a:pt x="475724" y="610367"/>
                    </a:lnTo>
                    <a:cubicBezTo>
                      <a:pt x="477355" y="610204"/>
                      <a:pt x="479055" y="610297"/>
                      <a:pt x="480708" y="610553"/>
                    </a:cubicBezTo>
                    <a:cubicBezTo>
                      <a:pt x="480801" y="610577"/>
                      <a:pt x="480918" y="610577"/>
                      <a:pt x="481058" y="610623"/>
                    </a:cubicBezTo>
                    <a:cubicBezTo>
                      <a:pt x="481710" y="610716"/>
                      <a:pt x="482315" y="610833"/>
                      <a:pt x="482944" y="610996"/>
                    </a:cubicBezTo>
                    <a:cubicBezTo>
                      <a:pt x="484109" y="611275"/>
                      <a:pt x="485250" y="611625"/>
                      <a:pt x="486321" y="611951"/>
                    </a:cubicBezTo>
                    <a:cubicBezTo>
                      <a:pt x="488208" y="612533"/>
                      <a:pt x="489885" y="613209"/>
                      <a:pt x="491119" y="613674"/>
                    </a:cubicBezTo>
                    <a:cubicBezTo>
                      <a:pt x="491399" y="613768"/>
                      <a:pt x="491678" y="613884"/>
                      <a:pt x="492004" y="614024"/>
                    </a:cubicBezTo>
                    <a:cubicBezTo>
                      <a:pt x="492493" y="614233"/>
                      <a:pt x="493075" y="614466"/>
                      <a:pt x="493728" y="614746"/>
                    </a:cubicBezTo>
                    <a:cubicBezTo>
                      <a:pt x="496359" y="615794"/>
                      <a:pt x="499969" y="617284"/>
                      <a:pt x="503603" y="618891"/>
                    </a:cubicBezTo>
                    <a:cubicBezTo>
                      <a:pt x="506979" y="620312"/>
                      <a:pt x="510357" y="621849"/>
                      <a:pt x="512989" y="623223"/>
                    </a:cubicBezTo>
                    <a:cubicBezTo>
                      <a:pt x="513454" y="623479"/>
                      <a:pt x="513873" y="623689"/>
                      <a:pt x="514293" y="623899"/>
                    </a:cubicBezTo>
                    <a:cubicBezTo>
                      <a:pt x="514689" y="624108"/>
                      <a:pt x="515154" y="624271"/>
                      <a:pt x="515643" y="624341"/>
                    </a:cubicBezTo>
                    <a:cubicBezTo>
                      <a:pt x="516272" y="624458"/>
                      <a:pt x="516948" y="624504"/>
                      <a:pt x="517647" y="624434"/>
                    </a:cubicBezTo>
                    <a:cubicBezTo>
                      <a:pt x="517833" y="624434"/>
                      <a:pt x="518042" y="624411"/>
                      <a:pt x="518275" y="624411"/>
                    </a:cubicBezTo>
                    <a:cubicBezTo>
                      <a:pt x="518671" y="624341"/>
                      <a:pt x="519137" y="624295"/>
                      <a:pt x="519580" y="624201"/>
                    </a:cubicBezTo>
                    <a:cubicBezTo>
                      <a:pt x="521163" y="623852"/>
                      <a:pt x="522817" y="623316"/>
                      <a:pt x="524587" y="622618"/>
                    </a:cubicBezTo>
                    <a:cubicBezTo>
                      <a:pt x="525821" y="622129"/>
                      <a:pt x="527079" y="621546"/>
                      <a:pt x="528337" y="620941"/>
                    </a:cubicBezTo>
                    <a:lnTo>
                      <a:pt x="528360" y="620941"/>
                    </a:lnTo>
                    <a:cubicBezTo>
                      <a:pt x="528989" y="620638"/>
                      <a:pt x="529594" y="620312"/>
                      <a:pt x="530223" y="620009"/>
                    </a:cubicBezTo>
                    <a:lnTo>
                      <a:pt x="531155" y="619543"/>
                    </a:lnTo>
                    <a:cubicBezTo>
                      <a:pt x="531784" y="619194"/>
                      <a:pt x="532366" y="618891"/>
                      <a:pt x="532948" y="618588"/>
                    </a:cubicBezTo>
                    <a:lnTo>
                      <a:pt x="532971" y="618588"/>
                    </a:lnTo>
                    <a:cubicBezTo>
                      <a:pt x="534136" y="617936"/>
                      <a:pt x="535277" y="617331"/>
                      <a:pt x="536302" y="616725"/>
                    </a:cubicBezTo>
                    <a:cubicBezTo>
                      <a:pt x="538933" y="615281"/>
                      <a:pt x="541030" y="614070"/>
                      <a:pt x="542078" y="613698"/>
                    </a:cubicBezTo>
                    <a:cubicBezTo>
                      <a:pt x="544244" y="612952"/>
                      <a:pt x="548739" y="609878"/>
                      <a:pt x="553630" y="606338"/>
                    </a:cubicBezTo>
                    <a:cubicBezTo>
                      <a:pt x="555050" y="605313"/>
                      <a:pt x="556541" y="604242"/>
                      <a:pt x="557985" y="603194"/>
                    </a:cubicBezTo>
                    <a:cubicBezTo>
                      <a:pt x="558474" y="602821"/>
                      <a:pt x="558963" y="602449"/>
                      <a:pt x="559429" y="602146"/>
                    </a:cubicBezTo>
                    <a:cubicBezTo>
                      <a:pt x="559918" y="601773"/>
                      <a:pt x="560384" y="601424"/>
                      <a:pt x="560850" y="601098"/>
                    </a:cubicBezTo>
                    <a:cubicBezTo>
                      <a:pt x="562247" y="600050"/>
                      <a:pt x="563575" y="599048"/>
                      <a:pt x="564809" y="598186"/>
                    </a:cubicBezTo>
                    <a:cubicBezTo>
                      <a:pt x="565275" y="597837"/>
                      <a:pt x="565740" y="597511"/>
                      <a:pt x="566206" y="597208"/>
                    </a:cubicBezTo>
                    <a:cubicBezTo>
                      <a:pt x="567091" y="596533"/>
                      <a:pt x="567930" y="595904"/>
                      <a:pt x="568698" y="595298"/>
                    </a:cubicBezTo>
                    <a:cubicBezTo>
                      <a:pt x="571470" y="593132"/>
                      <a:pt x="573636" y="591199"/>
                      <a:pt x="575522" y="589266"/>
                    </a:cubicBezTo>
                    <a:cubicBezTo>
                      <a:pt x="576081" y="588730"/>
                      <a:pt x="576594" y="588195"/>
                      <a:pt x="577106" y="587636"/>
                    </a:cubicBezTo>
                    <a:cubicBezTo>
                      <a:pt x="578084" y="586518"/>
                      <a:pt x="579016" y="585423"/>
                      <a:pt x="579971" y="584259"/>
                    </a:cubicBezTo>
                    <a:cubicBezTo>
                      <a:pt x="583744" y="579601"/>
                      <a:pt x="578667" y="574617"/>
                      <a:pt x="578271" y="571263"/>
                    </a:cubicBezTo>
                    <a:cubicBezTo>
                      <a:pt x="578108" y="570285"/>
                      <a:pt x="577712" y="568724"/>
                      <a:pt x="577199" y="566908"/>
                    </a:cubicBezTo>
                    <a:cubicBezTo>
                      <a:pt x="576361" y="564136"/>
                      <a:pt x="575243" y="560736"/>
                      <a:pt x="574521" y="557801"/>
                    </a:cubicBezTo>
                    <a:cubicBezTo>
                      <a:pt x="574311" y="556940"/>
                      <a:pt x="574078" y="556101"/>
                      <a:pt x="573939" y="555356"/>
                    </a:cubicBezTo>
                    <a:cubicBezTo>
                      <a:pt x="573869" y="555006"/>
                      <a:pt x="573822" y="554704"/>
                      <a:pt x="573776" y="554401"/>
                    </a:cubicBezTo>
                    <a:cubicBezTo>
                      <a:pt x="573752" y="554238"/>
                      <a:pt x="573706" y="554098"/>
                      <a:pt x="573706" y="553958"/>
                    </a:cubicBezTo>
                    <a:cubicBezTo>
                      <a:pt x="573682" y="553795"/>
                      <a:pt x="573636" y="553656"/>
                      <a:pt x="573636" y="553516"/>
                    </a:cubicBezTo>
                    <a:cubicBezTo>
                      <a:pt x="573240" y="548904"/>
                      <a:pt x="578271" y="543827"/>
                      <a:pt x="579575" y="541312"/>
                    </a:cubicBezTo>
                    <a:cubicBezTo>
                      <a:pt x="579645" y="541195"/>
                      <a:pt x="579691" y="541032"/>
                      <a:pt x="579761" y="540846"/>
                    </a:cubicBezTo>
                    <a:cubicBezTo>
                      <a:pt x="580017" y="540008"/>
                      <a:pt x="580041" y="538773"/>
                      <a:pt x="579948" y="537376"/>
                    </a:cubicBezTo>
                    <a:cubicBezTo>
                      <a:pt x="579924" y="537096"/>
                      <a:pt x="579878" y="536817"/>
                      <a:pt x="579854" y="536537"/>
                    </a:cubicBezTo>
                    <a:cubicBezTo>
                      <a:pt x="579784" y="536095"/>
                      <a:pt x="579691" y="535652"/>
                      <a:pt x="579645" y="535186"/>
                    </a:cubicBezTo>
                    <a:cubicBezTo>
                      <a:pt x="579552" y="534791"/>
                      <a:pt x="579458" y="534395"/>
                      <a:pt x="579365" y="533976"/>
                    </a:cubicBezTo>
                    <a:cubicBezTo>
                      <a:pt x="579202" y="533347"/>
                      <a:pt x="579016" y="532764"/>
                      <a:pt x="578829" y="532182"/>
                    </a:cubicBezTo>
                    <a:cubicBezTo>
                      <a:pt x="578620" y="531623"/>
                      <a:pt x="578387" y="531064"/>
                      <a:pt x="578154" y="530552"/>
                    </a:cubicBezTo>
                    <a:cubicBezTo>
                      <a:pt x="578154" y="530552"/>
                      <a:pt x="578131" y="530552"/>
                      <a:pt x="578154" y="530528"/>
                    </a:cubicBezTo>
                    <a:cubicBezTo>
                      <a:pt x="577875" y="530039"/>
                      <a:pt x="577619" y="529550"/>
                      <a:pt x="577362" y="529108"/>
                    </a:cubicBezTo>
                    <a:cubicBezTo>
                      <a:pt x="577362" y="529108"/>
                      <a:pt x="577339" y="529108"/>
                      <a:pt x="577362" y="529084"/>
                    </a:cubicBezTo>
                    <a:cubicBezTo>
                      <a:pt x="577059" y="528642"/>
                      <a:pt x="576734" y="528293"/>
                      <a:pt x="576431" y="527967"/>
                    </a:cubicBezTo>
                    <a:cubicBezTo>
                      <a:pt x="576221" y="527780"/>
                      <a:pt x="575988" y="527594"/>
                      <a:pt x="575755" y="527431"/>
                    </a:cubicBezTo>
                    <a:cubicBezTo>
                      <a:pt x="575569" y="527314"/>
                      <a:pt x="575359" y="527175"/>
                      <a:pt x="575126" y="527058"/>
                    </a:cubicBezTo>
                    <a:lnTo>
                      <a:pt x="575103" y="527058"/>
                    </a:lnTo>
                    <a:cubicBezTo>
                      <a:pt x="574754" y="526895"/>
                      <a:pt x="574428" y="526779"/>
                      <a:pt x="574078" y="526662"/>
                    </a:cubicBezTo>
                    <a:cubicBezTo>
                      <a:pt x="573706" y="526546"/>
                      <a:pt x="573333" y="526453"/>
                      <a:pt x="572937" y="526313"/>
                    </a:cubicBezTo>
                    <a:cubicBezTo>
                      <a:pt x="572169" y="526127"/>
                      <a:pt x="571330" y="525940"/>
                      <a:pt x="570468" y="525731"/>
                    </a:cubicBezTo>
                    <a:cubicBezTo>
                      <a:pt x="570166" y="525661"/>
                      <a:pt x="569840" y="525614"/>
                      <a:pt x="569537" y="525521"/>
                    </a:cubicBezTo>
                    <a:cubicBezTo>
                      <a:pt x="567138" y="524892"/>
                      <a:pt x="564413" y="523844"/>
                      <a:pt x="561478" y="521096"/>
                    </a:cubicBezTo>
                    <a:cubicBezTo>
                      <a:pt x="557705" y="517626"/>
                      <a:pt x="559406" y="513643"/>
                      <a:pt x="561874" y="509614"/>
                    </a:cubicBezTo>
                    <a:cubicBezTo>
                      <a:pt x="562224" y="509032"/>
                      <a:pt x="562596" y="508449"/>
                      <a:pt x="562992" y="507844"/>
                    </a:cubicBezTo>
                    <a:cubicBezTo>
                      <a:pt x="564110" y="506051"/>
                      <a:pt x="565275" y="504281"/>
                      <a:pt x="566090" y="502534"/>
                    </a:cubicBezTo>
                    <a:cubicBezTo>
                      <a:pt x="566649" y="501369"/>
                      <a:pt x="567487" y="500135"/>
                      <a:pt x="568489" y="498854"/>
                    </a:cubicBezTo>
                    <a:cubicBezTo>
                      <a:pt x="569164" y="498016"/>
                      <a:pt x="569933" y="497154"/>
                      <a:pt x="570748" y="496292"/>
                    </a:cubicBezTo>
                    <a:cubicBezTo>
                      <a:pt x="574078" y="492729"/>
                      <a:pt x="578294" y="489165"/>
                      <a:pt x="581275" y="486277"/>
                    </a:cubicBezTo>
                    <a:lnTo>
                      <a:pt x="581997" y="485555"/>
                    </a:lnTo>
                    <a:cubicBezTo>
                      <a:pt x="582672" y="484833"/>
                      <a:pt x="583255" y="484158"/>
                      <a:pt x="583767" y="483576"/>
                    </a:cubicBezTo>
                    <a:cubicBezTo>
                      <a:pt x="584023" y="483273"/>
                      <a:pt x="584303" y="482993"/>
                      <a:pt x="584536" y="482737"/>
                    </a:cubicBezTo>
                    <a:cubicBezTo>
                      <a:pt x="584815" y="482458"/>
                      <a:pt x="585071" y="482201"/>
                      <a:pt x="585328" y="481945"/>
                    </a:cubicBezTo>
                    <a:cubicBezTo>
                      <a:pt x="585886" y="481410"/>
                      <a:pt x="586492" y="480921"/>
                      <a:pt x="587121" y="480455"/>
                    </a:cubicBezTo>
                    <a:cubicBezTo>
                      <a:pt x="587424" y="480245"/>
                      <a:pt x="587773" y="479989"/>
                      <a:pt x="588099" y="479779"/>
                    </a:cubicBezTo>
                    <a:cubicBezTo>
                      <a:pt x="588751" y="479313"/>
                      <a:pt x="589427" y="478894"/>
                      <a:pt x="590102" y="478475"/>
                    </a:cubicBezTo>
                    <a:lnTo>
                      <a:pt x="590125" y="478475"/>
                    </a:lnTo>
                    <a:cubicBezTo>
                      <a:pt x="591849" y="477427"/>
                      <a:pt x="593619" y="476519"/>
                      <a:pt x="595249" y="475634"/>
                    </a:cubicBezTo>
                    <a:cubicBezTo>
                      <a:pt x="595249" y="475634"/>
                      <a:pt x="595249" y="475634"/>
                      <a:pt x="595272" y="475634"/>
                    </a:cubicBezTo>
                    <a:cubicBezTo>
                      <a:pt x="595622" y="475447"/>
                      <a:pt x="595925" y="475261"/>
                      <a:pt x="596251" y="475075"/>
                    </a:cubicBezTo>
                    <a:cubicBezTo>
                      <a:pt x="596740" y="474795"/>
                      <a:pt x="597205" y="474516"/>
                      <a:pt x="597648" y="474283"/>
                    </a:cubicBezTo>
                    <a:cubicBezTo>
                      <a:pt x="598090" y="474003"/>
                      <a:pt x="598486" y="473724"/>
                      <a:pt x="598882" y="473491"/>
                    </a:cubicBezTo>
                    <a:cubicBezTo>
                      <a:pt x="599162" y="473305"/>
                      <a:pt x="599372" y="473095"/>
                      <a:pt x="599604" y="472839"/>
                    </a:cubicBezTo>
                    <a:cubicBezTo>
                      <a:pt x="599977" y="472350"/>
                      <a:pt x="600233" y="471791"/>
                      <a:pt x="600350" y="471139"/>
                    </a:cubicBezTo>
                    <a:cubicBezTo>
                      <a:pt x="600606" y="469834"/>
                      <a:pt x="600350" y="468204"/>
                      <a:pt x="599814" y="466434"/>
                    </a:cubicBezTo>
                    <a:cubicBezTo>
                      <a:pt x="599698" y="466085"/>
                      <a:pt x="599604" y="465782"/>
                      <a:pt x="599464" y="465409"/>
                    </a:cubicBezTo>
                    <a:lnTo>
                      <a:pt x="599464" y="465409"/>
                    </a:lnTo>
                    <a:cubicBezTo>
                      <a:pt x="599208" y="464734"/>
                      <a:pt x="598929" y="464012"/>
                      <a:pt x="598673" y="463313"/>
                    </a:cubicBezTo>
                    <a:cubicBezTo>
                      <a:pt x="598184" y="462149"/>
                      <a:pt x="597601" y="460914"/>
                      <a:pt x="596973" y="459703"/>
                    </a:cubicBezTo>
                    <a:cubicBezTo>
                      <a:pt x="596507" y="458725"/>
                      <a:pt x="595994" y="457747"/>
                      <a:pt x="595482" y="456792"/>
                    </a:cubicBezTo>
                    <a:cubicBezTo>
                      <a:pt x="595109" y="456070"/>
                      <a:pt x="594737" y="455371"/>
                      <a:pt x="594364" y="454696"/>
                    </a:cubicBezTo>
                    <a:cubicBezTo>
                      <a:pt x="594178" y="454347"/>
                      <a:pt x="593991" y="454020"/>
                      <a:pt x="593805" y="453671"/>
                    </a:cubicBezTo>
                    <a:cubicBezTo>
                      <a:pt x="590032" y="446544"/>
                      <a:pt x="585374" y="440605"/>
                      <a:pt x="578224" y="432570"/>
                    </a:cubicBezTo>
                    <a:cubicBezTo>
                      <a:pt x="577782" y="432081"/>
                      <a:pt x="577362" y="431615"/>
                      <a:pt x="576990" y="431150"/>
                    </a:cubicBezTo>
                    <a:cubicBezTo>
                      <a:pt x="576244" y="430218"/>
                      <a:pt x="575592" y="429356"/>
                      <a:pt x="575033" y="428564"/>
                    </a:cubicBezTo>
                    <a:cubicBezTo>
                      <a:pt x="574824" y="428262"/>
                      <a:pt x="574637" y="427982"/>
                      <a:pt x="574474" y="427679"/>
                    </a:cubicBezTo>
                    <a:cubicBezTo>
                      <a:pt x="574125" y="427120"/>
                      <a:pt x="573822" y="426561"/>
                      <a:pt x="573589" y="426002"/>
                    </a:cubicBezTo>
                    <a:cubicBezTo>
                      <a:pt x="573473" y="425746"/>
                      <a:pt x="573333" y="425467"/>
                      <a:pt x="573240" y="425234"/>
                    </a:cubicBezTo>
                    <a:cubicBezTo>
                      <a:pt x="573054" y="424791"/>
                      <a:pt x="572937" y="424395"/>
                      <a:pt x="572797" y="423999"/>
                    </a:cubicBezTo>
                    <a:cubicBezTo>
                      <a:pt x="571866" y="421158"/>
                      <a:pt x="571959" y="418759"/>
                      <a:pt x="571004" y="415755"/>
                    </a:cubicBezTo>
                    <a:cubicBezTo>
                      <a:pt x="570538" y="414218"/>
                      <a:pt x="570538" y="413216"/>
                      <a:pt x="570911" y="412471"/>
                    </a:cubicBezTo>
                    <a:cubicBezTo>
                      <a:pt x="571074" y="412098"/>
                      <a:pt x="571307" y="411819"/>
                      <a:pt x="571633" y="411516"/>
                    </a:cubicBezTo>
                    <a:cubicBezTo>
                      <a:pt x="571889" y="411260"/>
                      <a:pt x="572169" y="411027"/>
                      <a:pt x="572471" y="410794"/>
                    </a:cubicBezTo>
                    <a:lnTo>
                      <a:pt x="572495" y="410794"/>
                    </a:lnTo>
                    <a:cubicBezTo>
                      <a:pt x="572961" y="410421"/>
                      <a:pt x="573473" y="410049"/>
                      <a:pt x="574102" y="409583"/>
                    </a:cubicBezTo>
                    <a:lnTo>
                      <a:pt x="574125" y="409583"/>
                    </a:lnTo>
                    <a:cubicBezTo>
                      <a:pt x="574288" y="409466"/>
                      <a:pt x="574428" y="409327"/>
                      <a:pt x="574591" y="409210"/>
                    </a:cubicBezTo>
                    <a:cubicBezTo>
                      <a:pt x="575056" y="408814"/>
                      <a:pt x="575546" y="408349"/>
                      <a:pt x="576081" y="407859"/>
                    </a:cubicBezTo>
                    <a:cubicBezTo>
                      <a:pt x="576431" y="407463"/>
                      <a:pt x="576803" y="407091"/>
                      <a:pt x="577129" y="406648"/>
                    </a:cubicBezTo>
                    <a:cubicBezTo>
                      <a:pt x="577502" y="406206"/>
                      <a:pt x="577851" y="405717"/>
                      <a:pt x="578201" y="405204"/>
                    </a:cubicBezTo>
                    <a:cubicBezTo>
                      <a:pt x="580204" y="402340"/>
                      <a:pt x="580483" y="400546"/>
                      <a:pt x="580180" y="398706"/>
                    </a:cubicBezTo>
                    <a:cubicBezTo>
                      <a:pt x="580087" y="398310"/>
                      <a:pt x="579994" y="397914"/>
                      <a:pt x="579878" y="397472"/>
                    </a:cubicBezTo>
                    <a:cubicBezTo>
                      <a:pt x="579808" y="397192"/>
                      <a:pt x="579715" y="396913"/>
                      <a:pt x="579622" y="396610"/>
                    </a:cubicBezTo>
                    <a:cubicBezTo>
                      <a:pt x="579505" y="396214"/>
                      <a:pt x="579365" y="395818"/>
                      <a:pt x="579249" y="395376"/>
                    </a:cubicBezTo>
                    <a:cubicBezTo>
                      <a:pt x="579132" y="394933"/>
                      <a:pt x="578993" y="394491"/>
                      <a:pt x="578876" y="393978"/>
                    </a:cubicBezTo>
                    <a:cubicBezTo>
                      <a:pt x="578783" y="393606"/>
                      <a:pt x="578690" y="393210"/>
                      <a:pt x="578620" y="392814"/>
                    </a:cubicBezTo>
                    <a:cubicBezTo>
                      <a:pt x="578364" y="391556"/>
                      <a:pt x="578178" y="390136"/>
                      <a:pt x="578178" y="388366"/>
                    </a:cubicBezTo>
                    <a:cubicBezTo>
                      <a:pt x="578178" y="387224"/>
                      <a:pt x="578201" y="386153"/>
                      <a:pt x="578294" y="385082"/>
                    </a:cubicBezTo>
                    <a:lnTo>
                      <a:pt x="578294" y="385082"/>
                    </a:lnTo>
                    <a:cubicBezTo>
                      <a:pt x="578364" y="384034"/>
                      <a:pt x="578480" y="383032"/>
                      <a:pt x="578597" y="382124"/>
                    </a:cubicBezTo>
                    <a:cubicBezTo>
                      <a:pt x="579388" y="376534"/>
                      <a:pt x="581135" y="372854"/>
                      <a:pt x="582393" y="370316"/>
                    </a:cubicBezTo>
                    <a:cubicBezTo>
                      <a:pt x="582836" y="369454"/>
                      <a:pt x="583721" y="368872"/>
                      <a:pt x="584885" y="368453"/>
                    </a:cubicBezTo>
                    <a:cubicBezTo>
                      <a:pt x="585630" y="368196"/>
                      <a:pt x="586492" y="368010"/>
                      <a:pt x="587377" y="367893"/>
                    </a:cubicBezTo>
                    <a:cubicBezTo>
                      <a:pt x="587959" y="367800"/>
                      <a:pt x="588588" y="367731"/>
                      <a:pt x="589194" y="367707"/>
                    </a:cubicBezTo>
                    <a:cubicBezTo>
                      <a:pt x="590498" y="367614"/>
                      <a:pt x="591756" y="367614"/>
                      <a:pt x="592850" y="367637"/>
                    </a:cubicBezTo>
                    <a:cubicBezTo>
                      <a:pt x="593246" y="367637"/>
                      <a:pt x="593596" y="367661"/>
                      <a:pt x="593922" y="367661"/>
                    </a:cubicBezTo>
                    <a:cubicBezTo>
                      <a:pt x="594248" y="367661"/>
                      <a:pt x="594550" y="367661"/>
                      <a:pt x="594783" y="367684"/>
                    </a:cubicBezTo>
                    <a:lnTo>
                      <a:pt x="595412" y="367684"/>
                    </a:lnTo>
                    <a:cubicBezTo>
                      <a:pt x="595901" y="367684"/>
                      <a:pt x="596763" y="367567"/>
                      <a:pt x="597951" y="367381"/>
                    </a:cubicBezTo>
                    <a:cubicBezTo>
                      <a:pt x="598323" y="367311"/>
                      <a:pt x="598743" y="367218"/>
                      <a:pt x="599208" y="367171"/>
                    </a:cubicBezTo>
                    <a:cubicBezTo>
                      <a:pt x="600047" y="366985"/>
                      <a:pt x="600978" y="366799"/>
                      <a:pt x="601980" y="366613"/>
                    </a:cubicBezTo>
                    <a:cubicBezTo>
                      <a:pt x="603191" y="366356"/>
                      <a:pt x="604472" y="366077"/>
                      <a:pt x="605893" y="365774"/>
                    </a:cubicBezTo>
                    <a:cubicBezTo>
                      <a:pt x="609014" y="365099"/>
                      <a:pt x="612600" y="364330"/>
                      <a:pt x="616303" y="363515"/>
                    </a:cubicBezTo>
                    <a:cubicBezTo>
                      <a:pt x="620030" y="362723"/>
                      <a:pt x="622615" y="361838"/>
                      <a:pt x="624571" y="360930"/>
                    </a:cubicBezTo>
                    <a:cubicBezTo>
                      <a:pt x="625410" y="360534"/>
                      <a:pt x="626109" y="360138"/>
                      <a:pt x="626784" y="359719"/>
                    </a:cubicBezTo>
                    <a:cubicBezTo>
                      <a:pt x="627436" y="359276"/>
                      <a:pt x="628042" y="358857"/>
                      <a:pt x="628647" y="358414"/>
                    </a:cubicBezTo>
                    <a:lnTo>
                      <a:pt x="628670" y="358414"/>
                    </a:lnTo>
                    <a:cubicBezTo>
                      <a:pt x="628973" y="358158"/>
                      <a:pt x="629253" y="357925"/>
                      <a:pt x="629555" y="357692"/>
                    </a:cubicBezTo>
                    <a:cubicBezTo>
                      <a:pt x="629765" y="357506"/>
                      <a:pt x="629998" y="357320"/>
                      <a:pt x="630231" y="357157"/>
                    </a:cubicBezTo>
                    <a:cubicBezTo>
                      <a:pt x="630906" y="356598"/>
                      <a:pt x="631628" y="356085"/>
                      <a:pt x="632420" y="355457"/>
                    </a:cubicBezTo>
                    <a:cubicBezTo>
                      <a:pt x="632723" y="355247"/>
                      <a:pt x="632979" y="355014"/>
                      <a:pt x="633212" y="354781"/>
                    </a:cubicBezTo>
                    <a:cubicBezTo>
                      <a:pt x="633678" y="354315"/>
                      <a:pt x="633981" y="353803"/>
                      <a:pt x="634237" y="353267"/>
                    </a:cubicBezTo>
                    <a:cubicBezTo>
                      <a:pt x="634330" y="352988"/>
                      <a:pt x="634423" y="352732"/>
                      <a:pt x="634493" y="352475"/>
                    </a:cubicBezTo>
                    <a:cubicBezTo>
                      <a:pt x="634493" y="352475"/>
                      <a:pt x="634493" y="352452"/>
                      <a:pt x="634493" y="352406"/>
                    </a:cubicBezTo>
                    <a:cubicBezTo>
                      <a:pt x="634610" y="351684"/>
                      <a:pt x="634610" y="350962"/>
                      <a:pt x="634493" y="350240"/>
                    </a:cubicBezTo>
                    <a:cubicBezTo>
                      <a:pt x="634470" y="349890"/>
                      <a:pt x="634377" y="349564"/>
                      <a:pt x="634283" y="349215"/>
                    </a:cubicBezTo>
                    <a:cubicBezTo>
                      <a:pt x="634213" y="348912"/>
                      <a:pt x="634097" y="348563"/>
                      <a:pt x="633981" y="348260"/>
                    </a:cubicBezTo>
                    <a:cubicBezTo>
                      <a:pt x="633538" y="347026"/>
                      <a:pt x="632933" y="345954"/>
                      <a:pt x="632630" y="345302"/>
                    </a:cubicBezTo>
                    <a:cubicBezTo>
                      <a:pt x="632537" y="345139"/>
                      <a:pt x="632467" y="344999"/>
                      <a:pt x="632443" y="344906"/>
                    </a:cubicBezTo>
                    <a:cubicBezTo>
                      <a:pt x="632001" y="343695"/>
                      <a:pt x="626574" y="338175"/>
                      <a:pt x="623617" y="331910"/>
                    </a:cubicBezTo>
                    <a:cubicBezTo>
                      <a:pt x="622289" y="329046"/>
                      <a:pt x="620775" y="326623"/>
                      <a:pt x="619518" y="324504"/>
                    </a:cubicBezTo>
                    <a:cubicBezTo>
                      <a:pt x="618283" y="322501"/>
                      <a:pt x="617235" y="320801"/>
                      <a:pt x="616676" y="319264"/>
                    </a:cubicBezTo>
                    <a:cubicBezTo>
                      <a:pt x="616490" y="318821"/>
                      <a:pt x="616373" y="318402"/>
                      <a:pt x="616303" y="318006"/>
                    </a:cubicBezTo>
                    <a:cubicBezTo>
                      <a:pt x="616234" y="317703"/>
                      <a:pt x="616280" y="317331"/>
                      <a:pt x="616396" y="316935"/>
                    </a:cubicBezTo>
                    <a:cubicBezTo>
                      <a:pt x="616583" y="316306"/>
                      <a:pt x="616955" y="315607"/>
                      <a:pt x="617468" y="314839"/>
                    </a:cubicBezTo>
                    <a:cubicBezTo>
                      <a:pt x="617631" y="314582"/>
                      <a:pt x="617817" y="314349"/>
                      <a:pt x="618027" y="314093"/>
                    </a:cubicBezTo>
                    <a:cubicBezTo>
                      <a:pt x="618143" y="313884"/>
                      <a:pt x="618306" y="313697"/>
                      <a:pt x="618493" y="313464"/>
                    </a:cubicBezTo>
                    <a:cubicBezTo>
                      <a:pt x="618772" y="313069"/>
                      <a:pt x="619122" y="312673"/>
                      <a:pt x="619518" y="312230"/>
                    </a:cubicBezTo>
                    <a:cubicBezTo>
                      <a:pt x="619680" y="312020"/>
                      <a:pt x="619890" y="311788"/>
                      <a:pt x="620076" y="311578"/>
                    </a:cubicBezTo>
                    <a:cubicBezTo>
                      <a:pt x="621567" y="309948"/>
                      <a:pt x="623197" y="308247"/>
                      <a:pt x="624455" y="306757"/>
                    </a:cubicBezTo>
                    <a:cubicBezTo>
                      <a:pt x="624827" y="306314"/>
                      <a:pt x="625200" y="305895"/>
                      <a:pt x="625503" y="305499"/>
                    </a:cubicBezTo>
                    <a:cubicBezTo>
                      <a:pt x="625806" y="305103"/>
                      <a:pt x="626062" y="304731"/>
                      <a:pt x="626271" y="304358"/>
                    </a:cubicBezTo>
                    <a:cubicBezTo>
                      <a:pt x="626388" y="304148"/>
                      <a:pt x="626481" y="303916"/>
                      <a:pt x="626574" y="303706"/>
                    </a:cubicBezTo>
                    <a:cubicBezTo>
                      <a:pt x="626737" y="303263"/>
                      <a:pt x="626761" y="302751"/>
                      <a:pt x="626598" y="302192"/>
                    </a:cubicBezTo>
                    <a:cubicBezTo>
                      <a:pt x="625806" y="298489"/>
                      <a:pt x="619471" y="292457"/>
                      <a:pt x="616909" y="287682"/>
                    </a:cubicBezTo>
                    <a:cubicBezTo>
                      <a:pt x="616909" y="287682"/>
                      <a:pt x="616909" y="287659"/>
                      <a:pt x="616886" y="287659"/>
                    </a:cubicBezTo>
                    <a:cubicBezTo>
                      <a:pt x="616676" y="287286"/>
                      <a:pt x="616536" y="286914"/>
                      <a:pt x="616443" y="286518"/>
                    </a:cubicBezTo>
                    <a:cubicBezTo>
                      <a:pt x="616280" y="285959"/>
                      <a:pt x="616257" y="285400"/>
                      <a:pt x="616350" y="284841"/>
                    </a:cubicBezTo>
                    <a:cubicBezTo>
                      <a:pt x="616327" y="284678"/>
                      <a:pt x="616350" y="284561"/>
                      <a:pt x="616373" y="284398"/>
                    </a:cubicBezTo>
                    <a:cubicBezTo>
                      <a:pt x="616396" y="284049"/>
                      <a:pt x="616490" y="283746"/>
                      <a:pt x="616630" y="283420"/>
                    </a:cubicBezTo>
                    <a:cubicBezTo>
                      <a:pt x="616816" y="282791"/>
                      <a:pt x="617095" y="282186"/>
                      <a:pt x="617468" y="281557"/>
                    </a:cubicBezTo>
                    <a:cubicBezTo>
                      <a:pt x="618889" y="279111"/>
                      <a:pt x="621451" y="276829"/>
                      <a:pt x="623803" y="275338"/>
                    </a:cubicBezTo>
                    <a:cubicBezTo>
                      <a:pt x="624385" y="274966"/>
                      <a:pt x="624944" y="274617"/>
                      <a:pt x="625503" y="274384"/>
                    </a:cubicBezTo>
                    <a:cubicBezTo>
                      <a:pt x="626039" y="274104"/>
                      <a:pt x="626551" y="273895"/>
                      <a:pt x="626994" y="273755"/>
                    </a:cubicBezTo>
                    <a:cubicBezTo>
                      <a:pt x="627180" y="273685"/>
                      <a:pt x="627366" y="273662"/>
                      <a:pt x="627529" y="273638"/>
                    </a:cubicBezTo>
                    <a:cubicBezTo>
                      <a:pt x="627692" y="273568"/>
                      <a:pt x="627879" y="273545"/>
                      <a:pt x="628018" y="273522"/>
                    </a:cubicBezTo>
                    <a:cubicBezTo>
                      <a:pt x="628368" y="273452"/>
                      <a:pt x="628670" y="273406"/>
                      <a:pt x="628973" y="273359"/>
                    </a:cubicBezTo>
                    <a:cubicBezTo>
                      <a:pt x="630883" y="273079"/>
                      <a:pt x="632443" y="273336"/>
                      <a:pt x="633724" y="273545"/>
                    </a:cubicBezTo>
                    <a:cubicBezTo>
                      <a:pt x="634097" y="273568"/>
                      <a:pt x="634470" y="273638"/>
                      <a:pt x="634842" y="273708"/>
                    </a:cubicBezTo>
                    <a:cubicBezTo>
                      <a:pt x="635192" y="273731"/>
                      <a:pt x="635518" y="273778"/>
                      <a:pt x="635821" y="273778"/>
                    </a:cubicBezTo>
                    <a:cubicBezTo>
                      <a:pt x="637963" y="273778"/>
                      <a:pt x="645486" y="276736"/>
                      <a:pt x="651355" y="278040"/>
                    </a:cubicBezTo>
                    <a:cubicBezTo>
                      <a:pt x="657061" y="279298"/>
                      <a:pt x="657760" y="278040"/>
                      <a:pt x="660718" y="275944"/>
                    </a:cubicBezTo>
                    <a:cubicBezTo>
                      <a:pt x="660904" y="275828"/>
                      <a:pt x="661067" y="275665"/>
                      <a:pt x="661183" y="275502"/>
                    </a:cubicBezTo>
                    <a:cubicBezTo>
                      <a:pt x="661975" y="274547"/>
                      <a:pt x="661905" y="273289"/>
                      <a:pt x="661347" y="271845"/>
                    </a:cubicBezTo>
                    <a:cubicBezTo>
                      <a:pt x="660601" y="269958"/>
                      <a:pt x="659087" y="267769"/>
                      <a:pt x="657783" y="265580"/>
                    </a:cubicBezTo>
                    <a:cubicBezTo>
                      <a:pt x="657620" y="265324"/>
                      <a:pt x="657480" y="265044"/>
                      <a:pt x="657317" y="264811"/>
                    </a:cubicBezTo>
                    <a:cubicBezTo>
                      <a:pt x="657154" y="264555"/>
                      <a:pt x="657015" y="264276"/>
                      <a:pt x="656875" y="264020"/>
                    </a:cubicBezTo>
                    <a:cubicBezTo>
                      <a:pt x="656688" y="263740"/>
                      <a:pt x="656572" y="263461"/>
                      <a:pt x="656409" y="263181"/>
                    </a:cubicBezTo>
                    <a:cubicBezTo>
                      <a:pt x="654872" y="260410"/>
                      <a:pt x="653544" y="257591"/>
                      <a:pt x="652496" y="255262"/>
                    </a:cubicBezTo>
                    <a:cubicBezTo>
                      <a:pt x="652287" y="254797"/>
                      <a:pt x="652054" y="254377"/>
                      <a:pt x="651867" y="253935"/>
                    </a:cubicBezTo>
                    <a:cubicBezTo>
                      <a:pt x="651681" y="253539"/>
                      <a:pt x="651495" y="253143"/>
                      <a:pt x="651332" y="252770"/>
                    </a:cubicBezTo>
                    <a:cubicBezTo>
                      <a:pt x="651145" y="252374"/>
                      <a:pt x="651122" y="251746"/>
                      <a:pt x="651308" y="251047"/>
                    </a:cubicBezTo>
                    <a:cubicBezTo>
                      <a:pt x="651308" y="250884"/>
                      <a:pt x="651332" y="250744"/>
                      <a:pt x="651402" y="250581"/>
                    </a:cubicBezTo>
                    <a:cubicBezTo>
                      <a:pt x="651425" y="250418"/>
                      <a:pt x="651472" y="250278"/>
                      <a:pt x="651518" y="250092"/>
                    </a:cubicBezTo>
                    <a:cubicBezTo>
                      <a:pt x="651541" y="249929"/>
                      <a:pt x="651611" y="249743"/>
                      <a:pt x="651681" y="249603"/>
                    </a:cubicBezTo>
                    <a:cubicBezTo>
                      <a:pt x="651704" y="249486"/>
                      <a:pt x="651774" y="249323"/>
                      <a:pt x="651844" y="249160"/>
                    </a:cubicBezTo>
                    <a:cubicBezTo>
                      <a:pt x="652729" y="246668"/>
                      <a:pt x="654429" y="243501"/>
                      <a:pt x="655897" y="241009"/>
                    </a:cubicBezTo>
                    <a:cubicBezTo>
                      <a:pt x="656106" y="240636"/>
                      <a:pt x="656292" y="240287"/>
                      <a:pt x="656549" y="239961"/>
                    </a:cubicBezTo>
                    <a:lnTo>
                      <a:pt x="656549" y="239961"/>
                    </a:lnTo>
                    <a:cubicBezTo>
                      <a:pt x="656991" y="239169"/>
                      <a:pt x="657387" y="238517"/>
                      <a:pt x="657760" y="237981"/>
                    </a:cubicBezTo>
                    <a:cubicBezTo>
                      <a:pt x="657853" y="237795"/>
                      <a:pt x="657970" y="237632"/>
                      <a:pt x="658063" y="237492"/>
                    </a:cubicBezTo>
                    <a:lnTo>
                      <a:pt x="658063" y="237492"/>
                    </a:lnTo>
                    <a:cubicBezTo>
                      <a:pt x="658342" y="237003"/>
                      <a:pt x="658529" y="236724"/>
                      <a:pt x="658529" y="236724"/>
                    </a:cubicBezTo>
                    <a:lnTo>
                      <a:pt x="658552" y="236724"/>
                    </a:lnTo>
                    <a:cubicBezTo>
                      <a:pt x="658552" y="236724"/>
                      <a:pt x="659344" y="237352"/>
                      <a:pt x="660555" y="238237"/>
                    </a:cubicBezTo>
                    <a:cubicBezTo>
                      <a:pt x="660858" y="238447"/>
                      <a:pt x="661183" y="238703"/>
                      <a:pt x="661509" y="238959"/>
                    </a:cubicBezTo>
                    <a:cubicBezTo>
                      <a:pt x="661509" y="238959"/>
                      <a:pt x="661509" y="238983"/>
                      <a:pt x="661533" y="238983"/>
                    </a:cubicBezTo>
                    <a:cubicBezTo>
                      <a:pt x="662068" y="239355"/>
                      <a:pt x="662604" y="239775"/>
                      <a:pt x="663210" y="240217"/>
                    </a:cubicBezTo>
                    <a:cubicBezTo>
                      <a:pt x="663210" y="240217"/>
                      <a:pt x="663210" y="240224"/>
                      <a:pt x="663233" y="240240"/>
                    </a:cubicBezTo>
                    <a:cubicBezTo>
                      <a:pt x="663815" y="240683"/>
                      <a:pt x="664444" y="241172"/>
                      <a:pt x="665050" y="241638"/>
                    </a:cubicBezTo>
                    <a:cubicBezTo>
                      <a:pt x="667984" y="243897"/>
                      <a:pt x="671105" y="246342"/>
                      <a:pt x="672433" y="247670"/>
                    </a:cubicBezTo>
                    <a:cubicBezTo>
                      <a:pt x="672526" y="247740"/>
                      <a:pt x="672619" y="247833"/>
                      <a:pt x="672689" y="247926"/>
                    </a:cubicBezTo>
                    <a:cubicBezTo>
                      <a:pt x="672782" y="247996"/>
                      <a:pt x="672805" y="248043"/>
                      <a:pt x="672875" y="248136"/>
                    </a:cubicBezTo>
                    <a:lnTo>
                      <a:pt x="672898" y="248136"/>
                    </a:lnTo>
                    <a:cubicBezTo>
                      <a:pt x="673108" y="248392"/>
                      <a:pt x="673364" y="248695"/>
                      <a:pt x="673644" y="249067"/>
                    </a:cubicBezTo>
                    <a:cubicBezTo>
                      <a:pt x="673644" y="249067"/>
                      <a:pt x="673644" y="249074"/>
                      <a:pt x="673667" y="249091"/>
                    </a:cubicBezTo>
                    <a:cubicBezTo>
                      <a:pt x="673970" y="249440"/>
                      <a:pt x="674342" y="249836"/>
                      <a:pt x="674715" y="250302"/>
                    </a:cubicBezTo>
                    <a:cubicBezTo>
                      <a:pt x="675157" y="250767"/>
                      <a:pt x="675600" y="251257"/>
                      <a:pt x="676112" y="251816"/>
                    </a:cubicBezTo>
                    <a:cubicBezTo>
                      <a:pt x="677091" y="252864"/>
                      <a:pt x="678278" y="254098"/>
                      <a:pt x="679583" y="255425"/>
                    </a:cubicBezTo>
                    <a:cubicBezTo>
                      <a:pt x="680235" y="256101"/>
                      <a:pt x="680910" y="256776"/>
                      <a:pt x="681655" y="257498"/>
                    </a:cubicBezTo>
                    <a:lnTo>
                      <a:pt x="682773" y="258616"/>
                    </a:lnTo>
                    <a:cubicBezTo>
                      <a:pt x="683915" y="259734"/>
                      <a:pt x="685126" y="260875"/>
                      <a:pt x="686383" y="262040"/>
                    </a:cubicBezTo>
                    <a:cubicBezTo>
                      <a:pt x="687781" y="263344"/>
                      <a:pt x="688922" y="264113"/>
                      <a:pt x="689947" y="264485"/>
                    </a:cubicBezTo>
                    <a:cubicBezTo>
                      <a:pt x="692159" y="265347"/>
                      <a:pt x="693673" y="264392"/>
                      <a:pt x="695420" y="263437"/>
                    </a:cubicBezTo>
                    <a:lnTo>
                      <a:pt x="695443" y="263437"/>
                    </a:lnTo>
                    <a:cubicBezTo>
                      <a:pt x="696678" y="262692"/>
                      <a:pt x="698005" y="262017"/>
                      <a:pt x="699822" y="262017"/>
                    </a:cubicBezTo>
                    <a:cubicBezTo>
                      <a:pt x="700078" y="262017"/>
                      <a:pt x="700357" y="262017"/>
                      <a:pt x="700614" y="262040"/>
                    </a:cubicBezTo>
                    <a:cubicBezTo>
                      <a:pt x="700916" y="262017"/>
                      <a:pt x="701196" y="262040"/>
                      <a:pt x="701499" y="262063"/>
                    </a:cubicBezTo>
                    <a:cubicBezTo>
                      <a:pt x="702081" y="262063"/>
                      <a:pt x="702710" y="262133"/>
                      <a:pt x="703385" y="262180"/>
                    </a:cubicBezTo>
                    <a:cubicBezTo>
                      <a:pt x="703944" y="262203"/>
                      <a:pt x="704457" y="262273"/>
                      <a:pt x="705062" y="262343"/>
                    </a:cubicBezTo>
                    <a:cubicBezTo>
                      <a:pt x="706180" y="262436"/>
                      <a:pt x="707321" y="262599"/>
                      <a:pt x="708439" y="262715"/>
                    </a:cubicBezTo>
                    <a:cubicBezTo>
                      <a:pt x="708975" y="262785"/>
                      <a:pt x="709510" y="262878"/>
                      <a:pt x="710046" y="262925"/>
                    </a:cubicBezTo>
                    <a:cubicBezTo>
                      <a:pt x="710302" y="262948"/>
                      <a:pt x="710512" y="262995"/>
                      <a:pt x="710698" y="263018"/>
                    </a:cubicBezTo>
                    <a:cubicBezTo>
                      <a:pt x="711094" y="263041"/>
                      <a:pt x="711490" y="263111"/>
                      <a:pt x="711863" y="263181"/>
                    </a:cubicBezTo>
                    <a:lnTo>
                      <a:pt x="711886" y="263181"/>
                    </a:lnTo>
                    <a:cubicBezTo>
                      <a:pt x="712655" y="263274"/>
                      <a:pt x="713330" y="263391"/>
                      <a:pt x="713936" y="263484"/>
                    </a:cubicBezTo>
                    <a:lnTo>
                      <a:pt x="713959" y="263484"/>
                    </a:lnTo>
                    <a:cubicBezTo>
                      <a:pt x="714402" y="263554"/>
                      <a:pt x="714797" y="263600"/>
                      <a:pt x="715100" y="263670"/>
                    </a:cubicBezTo>
                    <a:lnTo>
                      <a:pt x="715123" y="263670"/>
                    </a:lnTo>
                    <a:cubicBezTo>
                      <a:pt x="715613" y="263740"/>
                      <a:pt x="715962" y="263787"/>
                      <a:pt x="716078" y="263833"/>
                    </a:cubicBezTo>
                    <a:lnTo>
                      <a:pt x="716148" y="263833"/>
                    </a:lnTo>
                    <a:cubicBezTo>
                      <a:pt x="716404" y="262995"/>
                      <a:pt x="716218" y="262110"/>
                      <a:pt x="715799" y="261248"/>
                    </a:cubicBezTo>
                    <a:lnTo>
                      <a:pt x="715799" y="261248"/>
                    </a:lnTo>
                    <a:cubicBezTo>
                      <a:pt x="715682" y="260969"/>
                      <a:pt x="715519" y="260712"/>
                      <a:pt x="715356" y="260479"/>
                    </a:cubicBezTo>
                    <a:cubicBezTo>
                      <a:pt x="715007" y="259990"/>
                      <a:pt x="714634" y="259501"/>
                      <a:pt x="714285" y="258989"/>
                    </a:cubicBezTo>
                    <a:cubicBezTo>
                      <a:pt x="714099" y="258779"/>
                      <a:pt x="713889" y="258523"/>
                      <a:pt x="713703" y="258267"/>
                    </a:cubicBezTo>
                    <a:lnTo>
                      <a:pt x="713703" y="258267"/>
                    </a:lnTo>
                    <a:cubicBezTo>
                      <a:pt x="713400" y="257871"/>
                      <a:pt x="713050" y="257498"/>
                      <a:pt x="712771" y="257149"/>
                    </a:cubicBezTo>
                    <a:cubicBezTo>
                      <a:pt x="712585" y="256963"/>
                      <a:pt x="712422" y="256776"/>
                      <a:pt x="712305" y="256590"/>
                    </a:cubicBezTo>
                    <a:cubicBezTo>
                      <a:pt x="712026" y="256287"/>
                      <a:pt x="711770" y="255938"/>
                      <a:pt x="711583" y="255635"/>
                    </a:cubicBezTo>
                    <a:cubicBezTo>
                      <a:pt x="711583" y="255635"/>
                      <a:pt x="711560" y="255635"/>
                      <a:pt x="711560" y="255612"/>
                    </a:cubicBezTo>
                    <a:cubicBezTo>
                      <a:pt x="711490" y="255495"/>
                      <a:pt x="711444" y="255402"/>
                      <a:pt x="711374" y="255262"/>
                    </a:cubicBezTo>
                    <a:cubicBezTo>
                      <a:pt x="711187" y="254913"/>
                      <a:pt x="711094" y="254610"/>
                      <a:pt x="711094" y="254331"/>
                    </a:cubicBezTo>
                    <a:lnTo>
                      <a:pt x="711094" y="221701"/>
                    </a:lnTo>
                    <a:cubicBezTo>
                      <a:pt x="711094" y="219163"/>
                      <a:pt x="711444" y="217509"/>
                      <a:pt x="712026" y="216368"/>
                    </a:cubicBezTo>
                    <a:cubicBezTo>
                      <a:pt x="712026" y="216345"/>
                      <a:pt x="712049" y="216345"/>
                      <a:pt x="712049" y="216345"/>
                    </a:cubicBezTo>
                    <a:cubicBezTo>
                      <a:pt x="712235" y="215949"/>
                      <a:pt x="712445" y="215599"/>
                      <a:pt x="712701" y="215366"/>
                    </a:cubicBezTo>
                    <a:cubicBezTo>
                      <a:pt x="713353" y="214621"/>
                      <a:pt x="714122" y="214202"/>
                      <a:pt x="714960" y="213853"/>
                    </a:cubicBezTo>
                    <a:cubicBezTo>
                      <a:pt x="715170" y="213759"/>
                      <a:pt x="715403" y="213666"/>
                      <a:pt x="715613" y="213643"/>
                    </a:cubicBezTo>
                    <a:cubicBezTo>
                      <a:pt x="716684" y="213270"/>
                      <a:pt x="717872" y="212968"/>
                      <a:pt x="718920" y="212246"/>
                    </a:cubicBezTo>
                    <a:cubicBezTo>
                      <a:pt x="719199" y="212059"/>
                      <a:pt x="719409" y="211850"/>
                      <a:pt x="719642" y="211593"/>
                    </a:cubicBezTo>
                    <a:cubicBezTo>
                      <a:pt x="719735" y="211500"/>
                      <a:pt x="719828" y="211384"/>
                      <a:pt x="719921" y="211244"/>
                    </a:cubicBezTo>
                    <a:cubicBezTo>
                      <a:pt x="720084" y="210988"/>
                      <a:pt x="720201" y="210755"/>
                      <a:pt x="720294" y="210476"/>
                    </a:cubicBezTo>
                    <a:cubicBezTo>
                      <a:pt x="720364" y="210289"/>
                      <a:pt x="720387" y="210080"/>
                      <a:pt x="720457" y="209847"/>
                    </a:cubicBezTo>
                    <a:cubicBezTo>
                      <a:pt x="720527" y="209311"/>
                      <a:pt x="720480" y="208775"/>
                      <a:pt x="720434" y="208240"/>
                    </a:cubicBezTo>
                    <a:cubicBezTo>
                      <a:pt x="720364" y="207890"/>
                      <a:pt x="720271" y="207564"/>
                      <a:pt x="720177" y="207261"/>
                    </a:cubicBezTo>
                    <a:lnTo>
                      <a:pt x="720177" y="207261"/>
                    </a:lnTo>
                    <a:cubicBezTo>
                      <a:pt x="719735" y="205957"/>
                      <a:pt x="718966" y="204723"/>
                      <a:pt x="718105" y="203791"/>
                    </a:cubicBezTo>
                    <a:cubicBezTo>
                      <a:pt x="717895" y="203535"/>
                      <a:pt x="717639" y="203325"/>
                      <a:pt x="717429" y="203139"/>
                    </a:cubicBezTo>
                    <a:cubicBezTo>
                      <a:pt x="717173" y="202953"/>
                      <a:pt x="716963" y="202790"/>
                      <a:pt x="716707" y="202650"/>
                    </a:cubicBezTo>
                    <a:cubicBezTo>
                      <a:pt x="716707" y="202650"/>
                      <a:pt x="716684" y="202650"/>
                      <a:pt x="716684" y="202627"/>
                    </a:cubicBezTo>
                    <a:cubicBezTo>
                      <a:pt x="716334" y="202440"/>
                      <a:pt x="715938" y="202184"/>
                      <a:pt x="715449" y="201835"/>
                    </a:cubicBezTo>
                    <a:cubicBezTo>
                      <a:pt x="714960" y="201532"/>
                      <a:pt x="714378" y="201090"/>
                      <a:pt x="713726" y="200624"/>
                    </a:cubicBezTo>
                    <a:cubicBezTo>
                      <a:pt x="713284" y="200321"/>
                      <a:pt x="712841" y="199972"/>
                      <a:pt x="712329" y="199646"/>
                    </a:cubicBezTo>
                    <a:cubicBezTo>
                      <a:pt x="710349" y="198248"/>
                      <a:pt x="707880" y="196501"/>
                      <a:pt x="705202" y="194568"/>
                    </a:cubicBezTo>
                    <a:cubicBezTo>
                      <a:pt x="703595" y="193427"/>
                      <a:pt x="701918" y="192263"/>
                      <a:pt x="700194" y="191052"/>
                    </a:cubicBezTo>
                    <a:cubicBezTo>
                      <a:pt x="698425" y="189887"/>
                      <a:pt x="696678" y="188676"/>
                      <a:pt x="694884" y="187488"/>
                    </a:cubicBezTo>
                    <a:cubicBezTo>
                      <a:pt x="694884" y="187488"/>
                      <a:pt x="694861" y="187488"/>
                      <a:pt x="694861" y="187465"/>
                    </a:cubicBezTo>
                    <a:cubicBezTo>
                      <a:pt x="694372" y="187162"/>
                      <a:pt x="693906" y="186813"/>
                      <a:pt x="693510" y="186440"/>
                    </a:cubicBezTo>
                    <a:cubicBezTo>
                      <a:pt x="693301" y="186254"/>
                      <a:pt x="693114" y="186068"/>
                      <a:pt x="692928" y="185858"/>
                    </a:cubicBezTo>
                    <a:cubicBezTo>
                      <a:pt x="692742" y="185671"/>
                      <a:pt x="692532" y="185462"/>
                      <a:pt x="692369" y="185276"/>
                    </a:cubicBezTo>
                    <a:cubicBezTo>
                      <a:pt x="688899" y="181130"/>
                      <a:pt x="689318" y="175144"/>
                      <a:pt x="690389" y="170160"/>
                    </a:cubicBezTo>
                    <a:cubicBezTo>
                      <a:pt x="690599" y="169136"/>
                      <a:pt x="690855" y="168181"/>
                      <a:pt x="691135" y="167296"/>
                    </a:cubicBezTo>
                    <a:cubicBezTo>
                      <a:pt x="691530" y="165758"/>
                      <a:pt x="691973" y="164431"/>
                      <a:pt x="692299" y="163336"/>
                    </a:cubicBezTo>
                    <a:cubicBezTo>
                      <a:pt x="692415" y="162940"/>
                      <a:pt x="692509" y="162544"/>
                      <a:pt x="692602" y="162218"/>
                    </a:cubicBezTo>
                    <a:cubicBezTo>
                      <a:pt x="692672" y="162032"/>
                      <a:pt x="692695" y="161846"/>
                      <a:pt x="692765" y="161636"/>
                    </a:cubicBezTo>
                    <a:cubicBezTo>
                      <a:pt x="692858" y="161194"/>
                      <a:pt x="692951" y="160774"/>
                      <a:pt x="693044" y="160285"/>
                    </a:cubicBezTo>
                    <a:cubicBezTo>
                      <a:pt x="693114" y="160029"/>
                      <a:pt x="693138" y="159750"/>
                      <a:pt x="693207" y="159517"/>
                    </a:cubicBezTo>
                    <a:cubicBezTo>
                      <a:pt x="693464" y="158119"/>
                      <a:pt x="693697" y="156512"/>
                      <a:pt x="693976" y="154766"/>
                    </a:cubicBezTo>
                    <a:cubicBezTo>
                      <a:pt x="694069" y="154020"/>
                      <a:pt x="694186" y="153228"/>
                      <a:pt x="694279" y="152413"/>
                    </a:cubicBezTo>
                    <a:cubicBezTo>
                      <a:pt x="694349" y="151668"/>
                      <a:pt x="694442" y="150923"/>
                      <a:pt x="694535" y="150154"/>
                    </a:cubicBezTo>
                    <a:cubicBezTo>
                      <a:pt x="694605" y="149572"/>
                      <a:pt x="694652" y="148943"/>
                      <a:pt x="694698" y="148361"/>
                    </a:cubicBezTo>
                    <a:cubicBezTo>
                      <a:pt x="694768" y="147779"/>
                      <a:pt x="694791" y="147196"/>
                      <a:pt x="694861" y="146567"/>
                    </a:cubicBezTo>
                    <a:cubicBezTo>
                      <a:pt x="694977" y="144611"/>
                      <a:pt x="695024" y="142748"/>
                      <a:pt x="694954" y="141071"/>
                    </a:cubicBezTo>
                    <a:cubicBezTo>
                      <a:pt x="694954" y="140628"/>
                      <a:pt x="694931" y="140209"/>
                      <a:pt x="694884" y="139767"/>
                    </a:cubicBezTo>
                    <a:cubicBezTo>
                      <a:pt x="694791" y="138812"/>
                      <a:pt x="694675" y="137973"/>
                      <a:pt x="694535" y="137205"/>
                    </a:cubicBezTo>
                    <a:cubicBezTo>
                      <a:pt x="694349" y="136436"/>
                      <a:pt x="694162" y="135714"/>
                      <a:pt x="693976" y="135015"/>
                    </a:cubicBezTo>
                    <a:cubicBezTo>
                      <a:pt x="693813" y="134550"/>
                      <a:pt x="693697" y="134130"/>
                      <a:pt x="693533" y="133665"/>
                    </a:cubicBezTo>
                    <a:cubicBezTo>
                      <a:pt x="693464" y="133385"/>
                      <a:pt x="693370" y="133106"/>
                      <a:pt x="693254" y="132826"/>
                    </a:cubicBezTo>
                    <a:cubicBezTo>
                      <a:pt x="693138" y="132477"/>
                      <a:pt x="693044" y="132151"/>
                      <a:pt x="692905" y="131801"/>
                    </a:cubicBezTo>
                    <a:cubicBezTo>
                      <a:pt x="692113" y="129449"/>
                      <a:pt x="691391" y="126771"/>
                      <a:pt x="691391" y="122322"/>
                    </a:cubicBezTo>
                    <a:cubicBezTo>
                      <a:pt x="691391" y="119504"/>
                      <a:pt x="691600" y="117781"/>
                      <a:pt x="692136" y="116570"/>
                    </a:cubicBezTo>
                    <a:cubicBezTo>
                      <a:pt x="692415" y="115824"/>
                      <a:pt x="692858" y="115265"/>
                      <a:pt x="693347" y="114753"/>
                    </a:cubicBezTo>
                    <a:cubicBezTo>
                      <a:pt x="694488" y="113519"/>
                      <a:pt x="696258" y="112541"/>
                      <a:pt x="698727" y="110025"/>
                    </a:cubicBezTo>
                    <a:lnTo>
                      <a:pt x="699286" y="109466"/>
                    </a:lnTo>
                    <a:cubicBezTo>
                      <a:pt x="699472" y="109280"/>
                      <a:pt x="699659" y="109070"/>
                      <a:pt x="699845" y="108837"/>
                    </a:cubicBezTo>
                    <a:lnTo>
                      <a:pt x="699868" y="108837"/>
                    </a:lnTo>
                    <a:cubicBezTo>
                      <a:pt x="700148" y="108535"/>
                      <a:pt x="700451" y="108185"/>
                      <a:pt x="700800" y="107906"/>
                    </a:cubicBezTo>
                    <a:cubicBezTo>
                      <a:pt x="701755" y="106974"/>
                      <a:pt x="702803" y="106182"/>
                      <a:pt x="703991" y="105414"/>
                    </a:cubicBezTo>
                    <a:cubicBezTo>
                      <a:pt x="710116" y="101315"/>
                      <a:pt x="718314" y="98683"/>
                      <a:pt x="722087" y="94700"/>
                    </a:cubicBezTo>
                    <a:cubicBezTo>
                      <a:pt x="722390" y="94351"/>
                      <a:pt x="722669" y="94025"/>
                      <a:pt x="722925" y="93675"/>
                    </a:cubicBezTo>
                    <a:cubicBezTo>
                      <a:pt x="723205" y="93280"/>
                      <a:pt x="723391" y="92930"/>
                      <a:pt x="723461" y="92604"/>
                    </a:cubicBezTo>
                    <a:cubicBezTo>
                      <a:pt x="723484" y="92488"/>
                      <a:pt x="723484" y="92348"/>
                      <a:pt x="723484" y="92255"/>
                    </a:cubicBezTo>
                    <a:cubicBezTo>
                      <a:pt x="723484" y="92045"/>
                      <a:pt x="723461" y="91859"/>
                      <a:pt x="723368" y="91673"/>
                    </a:cubicBezTo>
                    <a:close/>
                    <a:moveTo>
                      <a:pt x="580693" y="346397"/>
                    </a:moveTo>
                    <a:cubicBezTo>
                      <a:pt x="580693" y="347072"/>
                      <a:pt x="580390" y="347608"/>
                      <a:pt x="579924" y="348120"/>
                    </a:cubicBezTo>
                    <a:cubicBezTo>
                      <a:pt x="579645" y="348400"/>
                      <a:pt x="579342" y="348656"/>
                      <a:pt x="578969" y="348912"/>
                    </a:cubicBezTo>
                    <a:cubicBezTo>
                      <a:pt x="578434" y="349355"/>
                      <a:pt x="577805" y="349750"/>
                      <a:pt x="577153" y="350216"/>
                    </a:cubicBezTo>
                    <a:cubicBezTo>
                      <a:pt x="576500" y="350705"/>
                      <a:pt x="575825" y="351264"/>
                      <a:pt x="575173" y="351916"/>
                    </a:cubicBezTo>
                    <a:cubicBezTo>
                      <a:pt x="572681" y="354385"/>
                      <a:pt x="572681" y="364819"/>
                      <a:pt x="572681" y="367614"/>
                    </a:cubicBezTo>
                    <a:cubicBezTo>
                      <a:pt x="572681" y="370409"/>
                      <a:pt x="578154" y="374624"/>
                      <a:pt x="571819" y="376301"/>
                    </a:cubicBezTo>
                    <a:cubicBezTo>
                      <a:pt x="565554" y="378001"/>
                      <a:pt x="554585" y="379259"/>
                      <a:pt x="548716" y="379678"/>
                    </a:cubicBezTo>
                    <a:cubicBezTo>
                      <a:pt x="547132" y="379795"/>
                      <a:pt x="545245" y="379795"/>
                      <a:pt x="542963" y="379678"/>
                    </a:cubicBezTo>
                    <a:cubicBezTo>
                      <a:pt x="541798" y="379655"/>
                      <a:pt x="540517" y="379562"/>
                      <a:pt x="539120" y="379422"/>
                    </a:cubicBezTo>
                    <a:cubicBezTo>
                      <a:pt x="539097" y="379445"/>
                      <a:pt x="539050" y="379422"/>
                      <a:pt x="539003" y="379422"/>
                    </a:cubicBezTo>
                    <a:cubicBezTo>
                      <a:pt x="537955" y="379329"/>
                      <a:pt x="536838" y="379213"/>
                      <a:pt x="535673" y="379119"/>
                    </a:cubicBezTo>
                    <a:cubicBezTo>
                      <a:pt x="535021" y="379096"/>
                      <a:pt x="534369" y="379003"/>
                      <a:pt x="533693" y="378933"/>
                    </a:cubicBezTo>
                    <a:cubicBezTo>
                      <a:pt x="532459" y="378770"/>
                      <a:pt x="531131" y="378654"/>
                      <a:pt x="529781" y="378491"/>
                    </a:cubicBezTo>
                    <a:cubicBezTo>
                      <a:pt x="525542" y="378025"/>
                      <a:pt x="520791" y="377419"/>
                      <a:pt x="515410" y="376697"/>
                    </a:cubicBezTo>
                    <a:cubicBezTo>
                      <a:pt x="514386" y="376581"/>
                      <a:pt x="513361" y="376441"/>
                      <a:pt x="512383" y="376325"/>
                    </a:cubicBezTo>
                    <a:cubicBezTo>
                      <a:pt x="510613" y="376115"/>
                      <a:pt x="508913" y="375952"/>
                      <a:pt x="507259" y="375789"/>
                    </a:cubicBezTo>
                    <a:cubicBezTo>
                      <a:pt x="506327" y="375696"/>
                      <a:pt x="505442" y="375603"/>
                      <a:pt x="504534" y="375533"/>
                    </a:cubicBezTo>
                    <a:cubicBezTo>
                      <a:pt x="501856" y="375277"/>
                      <a:pt x="499317" y="375090"/>
                      <a:pt x="496988" y="374950"/>
                    </a:cubicBezTo>
                    <a:cubicBezTo>
                      <a:pt x="493867" y="374741"/>
                      <a:pt x="491142" y="374578"/>
                      <a:pt x="488836" y="374415"/>
                    </a:cubicBezTo>
                    <a:cubicBezTo>
                      <a:pt x="488068" y="374345"/>
                      <a:pt x="487346" y="374322"/>
                      <a:pt x="486671" y="374252"/>
                    </a:cubicBezTo>
                    <a:cubicBezTo>
                      <a:pt x="486018" y="374228"/>
                      <a:pt x="485413" y="374158"/>
                      <a:pt x="484854" y="374089"/>
                    </a:cubicBezTo>
                    <a:cubicBezTo>
                      <a:pt x="484085" y="374019"/>
                      <a:pt x="483433" y="373926"/>
                      <a:pt x="482898" y="373833"/>
                    </a:cubicBezTo>
                    <a:cubicBezTo>
                      <a:pt x="482595" y="373809"/>
                      <a:pt x="482339" y="373739"/>
                      <a:pt x="482106" y="373669"/>
                    </a:cubicBezTo>
                    <a:cubicBezTo>
                      <a:pt x="481616" y="373576"/>
                      <a:pt x="481081" y="373320"/>
                      <a:pt x="480592" y="372994"/>
                    </a:cubicBezTo>
                    <a:cubicBezTo>
                      <a:pt x="480242" y="372738"/>
                      <a:pt x="479916" y="372458"/>
                      <a:pt x="479614" y="372156"/>
                    </a:cubicBezTo>
                    <a:cubicBezTo>
                      <a:pt x="476772" y="369314"/>
                      <a:pt x="474723" y="363259"/>
                      <a:pt x="478356" y="358997"/>
                    </a:cubicBezTo>
                    <a:cubicBezTo>
                      <a:pt x="480662" y="356225"/>
                      <a:pt x="482455" y="354455"/>
                      <a:pt x="483876" y="353197"/>
                    </a:cubicBezTo>
                    <a:cubicBezTo>
                      <a:pt x="484598" y="352545"/>
                      <a:pt x="485203" y="352033"/>
                      <a:pt x="485762" y="351590"/>
                    </a:cubicBezTo>
                    <a:cubicBezTo>
                      <a:pt x="486298" y="351125"/>
                      <a:pt x="486787" y="350729"/>
                      <a:pt x="487183" y="350356"/>
                    </a:cubicBezTo>
                    <a:cubicBezTo>
                      <a:pt x="487276" y="350286"/>
                      <a:pt x="487346" y="350240"/>
                      <a:pt x="487439" y="350170"/>
                    </a:cubicBezTo>
                    <a:cubicBezTo>
                      <a:pt x="487532" y="350100"/>
                      <a:pt x="487602" y="350053"/>
                      <a:pt x="487718" y="349960"/>
                    </a:cubicBezTo>
                    <a:cubicBezTo>
                      <a:pt x="487905" y="349797"/>
                      <a:pt x="488115" y="349657"/>
                      <a:pt x="488371" y="349494"/>
                    </a:cubicBezTo>
                    <a:cubicBezTo>
                      <a:pt x="488836" y="349145"/>
                      <a:pt x="489349" y="348819"/>
                      <a:pt x="489908" y="348446"/>
                    </a:cubicBezTo>
                    <a:cubicBezTo>
                      <a:pt x="490979" y="347701"/>
                      <a:pt x="492167" y="346932"/>
                      <a:pt x="493005" y="346257"/>
                    </a:cubicBezTo>
                    <a:cubicBezTo>
                      <a:pt x="493797" y="345628"/>
                      <a:pt x="494333" y="345046"/>
                      <a:pt x="494333" y="344650"/>
                    </a:cubicBezTo>
                    <a:cubicBezTo>
                      <a:pt x="494333" y="343392"/>
                      <a:pt x="491864" y="335008"/>
                      <a:pt x="495218" y="329488"/>
                    </a:cubicBezTo>
                    <a:cubicBezTo>
                      <a:pt x="497314" y="326088"/>
                      <a:pt x="500412" y="321826"/>
                      <a:pt x="503765" y="319101"/>
                    </a:cubicBezTo>
                    <a:cubicBezTo>
                      <a:pt x="504418" y="318565"/>
                      <a:pt x="505116" y="318076"/>
                      <a:pt x="505815" y="317680"/>
                    </a:cubicBezTo>
                    <a:cubicBezTo>
                      <a:pt x="507166" y="316888"/>
                      <a:pt x="508587" y="316422"/>
                      <a:pt x="509961" y="316422"/>
                    </a:cubicBezTo>
                    <a:cubicBezTo>
                      <a:pt x="515434" y="316422"/>
                      <a:pt x="535230" y="315631"/>
                      <a:pt x="537723" y="316422"/>
                    </a:cubicBezTo>
                    <a:cubicBezTo>
                      <a:pt x="540284" y="317284"/>
                      <a:pt x="549927" y="320242"/>
                      <a:pt x="552092" y="320242"/>
                    </a:cubicBezTo>
                    <a:cubicBezTo>
                      <a:pt x="553164" y="320242"/>
                      <a:pt x="558078" y="320498"/>
                      <a:pt x="562433" y="320684"/>
                    </a:cubicBezTo>
                    <a:cubicBezTo>
                      <a:pt x="563202" y="320754"/>
                      <a:pt x="563970" y="320778"/>
                      <a:pt x="564692" y="320801"/>
                    </a:cubicBezTo>
                    <a:cubicBezTo>
                      <a:pt x="564949" y="320824"/>
                      <a:pt x="565158" y="320824"/>
                      <a:pt x="565414" y="320824"/>
                    </a:cubicBezTo>
                    <a:cubicBezTo>
                      <a:pt x="566043" y="320847"/>
                      <a:pt x="566625" y="320894"/>
                      <a:pt x="567138" y="320917"/>
                    </a:cubicBezTo>
                    <a:cubicBezTo>
                      <a:pt x="567324" y="320917"/>
                      <a:pt x="567511" y="320917"/>
                      <a:pt x="567697" y="320941"/>
                    </a:cubicBezTo>
                    <a:cubicBezTo>
                      <a:pt x="568000" y="320941"/>
                      <a:pt x="568326" y="320964"/>
                      <a:pt x="568559" y="320964"/>
                    </a:cubicBezTo>
                    <a:cubicBezTo>
                      <a:pt x="569304" y="320987"/>
                      <a:pt x="569770" y="321034"/>
                      <a:pt x="569770" y="321034"/>
                    </a:cubicBezTo>
                    <a:lnTo>
                      <a:pt x="569770" y="321034"/>
                    </a:lnTo>
                    <a:cubicBezTo>
                      <a:pt x="569770" y="321034"/>
                      <a:pt x="580739" y="332842"/>
                      <a:pt x="580739" y="332842"/>
                    </a:cubicBezTo>
                    <a:lnTo>
                      <a:pt x="580739" y="346350"/>
                    </a:lnTo>
                    <a:close/>
                  </a:path>
                </a:pathLst>
              </a:custGeom>
              <a:solidFill>
                <a:srgbClr val="EB821E"/>
              </a:solidFill>
              <a:ln w="9025" cap="flat">
                <a:solidFill>
                  <a:srgbClr val="EB82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30063DC5-3B5B-DA01-3905-3B86796233DE}"/>
                  </a:ext>
                </a:extLst>
              </p:cNvPr>
              <p:cNvSpPr/>
              <p:nvPr/>
            </p:nvSpPr>
            <p:spPr>
              <a:xfrm>
                <a:off x="6624743" y="3834807"/>
                <a:ext cx="134954" cy="82366"/>
              </a:xfrm>
              <a:custGeom>
                <a:avLst/>
                <a:gdLst>
                  <a:gd name="connsiteX0" fmla="*/ 104285 w 104332"/>
                  <a:gd name="connsiteY0" fmla="*/ 16818 h 63677"/>
                  <a:gd name="connsiteX1" fmla="*/ 104285 w 104332"/>
                  <a:gd name="connsiteY1" fmla="*/ 30326 h 63677"/>
                  <a:gd name="connsiteX2" fmla="*/ 103517 w 104332"/>
                  <a:gd name="connsiteY2" fmla="*/ 32050 h 63677"/>
                  <a:gd name="connsiteX3" fmla="*/ 102562 w 104332"/>
                  <a:gd name="connsiteY3" fmla="*/ 32842 h 63677"/>
                  <a:gd name="connsiteX4" fmla="*/ 100745 w 104332"/>
                  <a:gd name="connsiteY4" fmla="*/ 34146 h 63677"/>
                  <a:gd name="connsiteX5" fmla="*/ 98766 w 104332"/>
                  <a:gd name="connsiteY5" fmla="*/ 35823 h 63677"/>
                  <a:gd name="connsiteX6" fmla="*/ 98766 w 104332"/>
                  <a:gd name="connsiteY6" fmla="*/ 35823 h 63677"/>
                  <a:gd name="connsiteX7" fmla="*/ 96273 w 104332"/>
                  <a:gd name="connsiteY7" fmla="*/ 51544 h 63677"/>
                  <a:gd name="connsiteX8" fmla="*/ 95412 w 104332"/>
                  <a:gd name="connsiteY8" fmla="*/ 60231 h 63677"/>
                  <a:gd name="connsiteX9" fmla="*/ 72308 w 104332"/>
                  <a:gd name="connsiteY9" fmla="*/ 63608 h 63677"/>
                  <a:gd name="connsiteX10" fmla="*/ 66556 w 104332"/>
                  <a:gd name="connsiteY10" fmla="*/ 63608 h 63677"/>
                  <a:gd name="connsiteX11" fmla="*/ 62713 w 104332"/>
                  <a:gd name="connsiteY11" fmla="*/ 63352 h 63677"/>
                  <a:gd name="connsiteX12" fmla="*/ 62596 w 104332"/>
                  <a:gd name="connsiteY12" fmla="*/ 63352 h 63677"/>
                  <a:gd name="connsiteX13" fmla="*/ 59266 w 104332"/>
                  <a:gd name="connsiteY13" fmla="*/ 63049 h 63677"/>
                  <a:gd name="connsiteX14" fmla="*/ 57286 w 104332"/>
                  <a:gd name="connsiteY14" fmla="*/ 62863 h 63677"/>
                  <a:gd name="connsiteX15" fmla="*/ 53373 w 104332"/>
                  <a:gd name="connsiteY15" fmla="*/ 62420 h 63677"/>
                  <a:gd name="connsiteX16" fmla="*/ 39003 w 104332"/>
                  <a:gd name="connsiteY16" fmla="*/ 60627 h 63677"/>
                  <a:gd name="connsiteX17" fmla="*/ 35976 w 104332"/>
                  <a:gd name="connsiteY17" fmla="*/ 60254 h 63677"/>
                  <a:gd name="connsiteX18" fmla="*/ 30852 w 104332"/>
                  <a:gd name="connsiteY18" fmla="*/ 59718 h 63677"/>
                  <a:gd name="connsiteX19" fmla="*/ 28127 w 104332"/>
                  <a:gd name="connsiteY19" fmla="*/ 59462 h 63677"/>
                  <a:gd name="connsiteX20" fmla="*/ 20581 w 104332"/>
                  <a:gd name="connsiteY20" fmla="*/ 58880 h 63677"/>
                  <a:gd name="connsiteX21" fmla="*/ 12429 w 104332"/>
                  <a:gd name="connsiteY21" fmla="*/ 58344 h 63677"/>
                  <a:gd name="connsiteX22" fmla="*/ 10263 w 104332"/>
                  <a:gd name="connsiteY22" fmla="*/ 58181 h 63677"/>
                  <a:gd name="connsiteX23" fmla="*/ 8447 w 104332"/>
                  <a:gd name="connsiteY23" fmla="*/ 58018 h 63677"/>
                  <a:gd name="connsiteX24" fmla="*/ 6490 w 104332"/>
                  <a:gd name="connsiteY24" fmla="*/ 57762 h 63677"/>
                  <a:gd name="connsiteX25" fmla="*/ 5698 w 104332"/>
                  <a:gd name="connsiteY25" fmla="*/ 57599 h 63677"/>
                  <a:gd name="connsiteX26" fmla="*/ 4185 w 104332"/>
                  <a:gd name="connsiteY26" fmla="*/ 56924 h 63677"/>
                  <a:gd name="connsiteX27" fmla="*/ 3206 w 104332"/>
                  <a:gd name="connsiteY27" fmla="*/ 56085 h 63677"/>
                  <a:gd name="connsiteX28" fmla="*/ 1948 w 104332"/>
                  <a:gd name="connsiteY28" fmla="*/ 42926 h 63677"/>
                  <a:gd name="connsiteX29" fmla="*/ 7469 w 104332"/>
                  <a:gd name="connsiteY29" fmla="*/ 37127 h 63677"/>
                  <a:gd name="connsiteX30" fmla="*/ 9355 w 104332"/>
                  <a:gd name="connsiteY30" fmla="*/ 35520 h 63677"/>
                  <a:gd name="connsiteX31" fmla="*/ 10776 w 104332"/>
                  <a:gd name="connsiteY31" fmla="*/ 34309 h 63677"/>
                  <a:gd name="connsiteX32" fmla="*/ 11032 w 104332"/>
                  <a:gd name="connsiteY32" fmla="*/ 34099 h 63677"/>
                  <a:gd name="connsiteX33" fmla="*/ 11311 w 104332"/>
                  <a:gd name="connsiteY33" fmla="*/ 33890 h 63677"/>
                  <a:gd name="connsiteX34" fmla="*/ 11963 w 104332"/>
                  <a:gd name="connsiteY34" fmla="*/ 33424 h 63677"/>
                  <a:gd name="connsiteX35" fmla="*/ 13501 w 104332"/>
                  <a:gd name="connsiteY35" fmla="*/ 32376 h 63677"/>
                  <a:gd name="connsiteX36" fmla="*/ 16598 w 104332"/>
                  <a:gd name="connsiteY36" fmla="*/ 30187 h 63677"/>
                  <a:gd name="connsiteX37" fmla="*/ 17926 w 104332"/>
                  <a:gd name="connsiteY37" fmla="*/ 28580 h 63677"/>
                  <a:gd name="connsiteX38" fmla="*/ 18811 w 104332"/>
                  <a:gd name="connsiteY38" fmla="*/ 13418 h 63677"/>
                  <a:gd name="connsiteX39" fmla="*/ 27358 w 104332"/>
                  <a:gd name="connsiteY39" fmla="*/ 3030 h 63677"/>
                  <a:gd name="connsiteX40" fmla="*/ 29408 w 104332"/>
                  <a:gd name="connsiteY40" fmla="*/ 1610 h 63677"/>
                  <a:gd name="connsiteX41" fmla="*/ 33553 w 104332"/>
                  <a:gd name="connsiteY41" fmla="*/ 352 h 63677"/>
                  <a:gd name="connsiteX42" fmla="*/ 61315 w 104332"/>
                  <a:gd name="connsiteY42" fmla="*/ 352 h 63677"/>
                  <a:gd name="connsiteX43" fmla="*/ 75685 w 104332"/>
                  <a:gd name="connsiteY43" fmla="*/ 4172 h 63677"/>
                  <a:gd name="connsiteX44" fmla="*/ 86026 w 104332"/>
                  <a:gd name="connsiteY44" fmla="*/ 4614 h 63677"/>
                  <a:gd name="connsiteX45" fmla="*/ 88285 w 104332"/>
                  <a:gd name="connsiteY45" fmla="*/ 4731 h 63677"/>
                  <a:gd name="connsiteX46" fmla="*/ 89007 w 104332"/>
                  <a:gd name="connsiteY46" fmla="*/ 4754 h 63677"/>
                  <a:gd name="connsiteX47" fmla="*/ 90731 w 104332"/>
                  <a:gd name="connsiteY47" fmla="*/ 4847 h 63677"/>
                  <a:gd name="connsiteX48" fmla="*/ 91290 w 104332"/>
                  <a:gd name="connsiteY48" fmla="*/ 4870 h 63677"/>
                  <a:gd name="connsiteX49" fmla="*/ 92151 w 104332"/>
                  <a:gd name="connsiteY49" fmla="*/ 4894 h 63677"/>
                  <a:gd name="connsiteX50" fmla="*/ 93362 w 104332"/>
                  <a:gd name="connsiteY50" fmla="*/ 4987 h 63677"/>
                  <a:gd name="connsiteX51" fmla="*/ 104332 w 104332"/>
                  <a:gd name="connsiteY51" fmla="*/ 16748 h 63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04332" h="63677">
                    <a:moveTo>
                      <a:pt x="104285" y="16818"/>
                    </a:moveTo>
                    <a:lnTo>
                      <a:pt x="104285" y="30326"/>
                    </a:lnTo>
                    <a:cubicBezTo>
                      <a:pt x="104285" y="31002"/>
                      <a:pt x="103983" y="31537"/>
                      <a:pt x="103517" y="32050"/>
                    </a:cubicBezTo>
                    <a:cubicBezTo>
                      <a:pt x="103238" y="32329"/>
                      <a:pt x="102935" y="32585"/>
                      <a:pt x="102562" y="32842"/>
                    </a:cubicBezTo>
                    <a:cubicBezTo>
                      <a:pt x="102026" y="33284"/>
                      <a:pt x="101397" y="33680"/>
                      <a:pt x="100745" y="34146"/>
                    </a:cubicBezTo>
                    <a:cubicBezTo>
                      <a:pt x="100093" y="34612"/>
                      <a:pt x="99418" y="35124"/>
                      <a:pt x="98766" y="35823"/>
                    </a:cubicBezTo>
                    <a:lnTo>
                      <a:pt x="98766" y="35823"/>
                    </a:lnTo>
                    <a:cubicBezTo>
                      <a:pt x="96273" y="38315"/>
                      <a:pt x="96273" y="48772"/>
                      <a:pt x="96273" y="51544"/>
                    </a:cubicBezTo>
                    <a:cubicBezTo>
                      <a:pt x="96273" y="54315"/>
                      <a:pt x="101747" y="58554"/>
                      <a:pt x="95412" y="60231"/>
                    </a:cubicBezTo>
                    <a:cubicBezTo>
                      <a:pt x="89147" y="61931"/>
                      <a:pt x="78177" y="63189"/>
                      <a:pt x="72308" y="63608"/>
                    </a:cubicBezTo>
                    <a:cubicBezTo>
                      <a:pt x="70724" y="63701"/>
                      <a:pt x="68815" y="63701"/>
                      <a:pt x="66556" y="63608"/>
                    </a:cubicBezTo>
                    <a:cubicBezTo>
                      <a:pt x="65391" y="63585"/>
                      <a:pt x="64110" y="63491"/>
                      <a:pt x="62713" y="63352"/>
                    </a:cubicBezTo>
                    <a:cubicBezTo>
                      <a:pt x="62689" y="63375"/>
                      <a:pt x="62643" y="63352"/>
                      <a:pt x="62596" y="63352"/>
                    </a:cubicBezTo>
                    <a:cubicBezTo>
                      <a:pt x="61548" y="63259"/>
                      <a:pt x="60430" y="63142"/>
                      <a:pt x="59266" y="63049"/>
                    </a:cubicBezTo>
                    <a:cubicBezTo>
                      <a:pt x="58614" y="63026"/>
                      <a:pt x="57961" y="62933"/>
                      <a:pt x="57286" y="62863"/>
                    </a:cubicBezTo>
                    <a:cubicBezTo>
                      <a:pt x="56052" y="62700"/>
                      <a:pt x="54724" y="62583"/>
                      <a:pt x="53373" y="62420"/>
                    </a:cubicBezTo>
                    <a:cubicBezTo>
                      <a:pt x="49134" y="61954"/>
                      <a:pt x="44383" y="61349"/>
                      <a:pt x="39003" y="60627"/>
                    </a:cubicBezTo>
                    <a:cubicBezTo>
                      <a:pt x="37979" y="60510"/>
                      <a:pt x="36954" y="60371"/>
                      <a:pt x="35976" y="60254"/>
                    </a:cubicBezTo>
                    <a:cubicBezTo>
                      <a:pt x="34206" y="60045"/>
                      <a:pt x="32505" y="59882"/>
                      <a:pt x="30852" y="59718"/>
                    </a:cubicBezTo>
                    <a:cubicBezTo>
                      <a:pt x="29920" y="59625"/>
                      <a:pt x="29035" y="59532"/>
                      <a:pt x="28127" y="59462"/>
                    </a:cubicBezTo>
                    <a:cubicBezTo>
                      <a:pt x="25448" y="59206"/>
                      <a:pt x="22910" y="59020"/>
                      <a:pt x="20581" y="58880"/>
                    </a:cubicBezTo>
                    <a:cubicBezTo>
                      <a:pt x="17460" y="58670"/>
                      <a:pt x="14735" y="58507"/>
                      <a:pt x="12429" y="58344"/>
                    </a:cubicBezTo>
                    <a:cubicBezTo>
                      <a:pt x="11661" y="58275"/>
                      <a:pt x="10939" y="58228"/>
                      <a:pt x="10263" y="58181"/>
                    </a:cubicBezTo>
                    <a:cubicBezTo>
                      <a:pt x="9611" y="58111"/>
                      <a:pt x="9005" y="58088"/>
                      <a:pt x="8447" y="58018"/>
                    </a:cubicBezTo>
                    <a:cubicBezTo>
                      <a:pt x="7678" y="57948"/>
                      <a:pt x="7026" y="57855"/>
                      <a:pt x="6490" y="57762"/>
                    </a:cubicBezTo>
                    <a:cubicBezTo>
                      <a:pt x="6187" y="57739"/>
                      <a:pt x="5931" y="57669"/>
                      <a:pt x="5698" y="57599"/>
                    </a:cubicBezTo>
                    <a:cubicBezTo>
                      <a:pt x="5209" y="57506"/>
                      <a:pt x="4674" y="57250"/>
                      <a:pt x="4185" y="56924"/>
                    </a:cubicBezTo>
                    <a:cubicBezTo>
                      <a:pt x="3835" y="56667"/>
                      <a:pt x="3509" y="56388"/>
                      <a:pt x="3206" y="56085"/>
                    </a:cubicBezTo>
                    <a:cubicBezTo>
                      <a:pt x="365" y="53244"/>
                      <a:pt x="-1685" y="47188"/>
                      <a:pt x="1948" y="42926"/>
                    </a:cubicBezTo>
                    <a:cubicBezTo>
                      <a:pt x="4254" y="40155"/>
                      <a:pt x="6048" y="38385"/>
                      <a:pt x="7469" y="37127"/>
                    </a:cubicBezTo>
                    <a:cubicBezTo>
                      <a:pt x="8190" y="36498"/>
                      <a:pt x="8796" y="35986"/>
                      <a:pt x="9355" y="35520"/>
                    </a:cubicBezTo>
                    <a:cubicBezTo>
                      <a:pt x="9890" y="35077"/>
                      <a:pt x="10380" y="34728"/>
                      <a:pt x="10776" y="34309"/>
                    </a:cubicBezTo>
                    <a:cubicBezTo>
                      <a:pt x="10869" y="34239"/>
                      <a:pt x="10939" y="34192"/>
                      <a:pt x="11032" y="34099"/>
                    </a:cubicBezTo>
                    <a:cubicBezTo>
                      <a:pt x="11125" y="34030"/>
                      <a:pt x="11195" y="33983"/>
                      <a:pt x="11311" y="33890"/>
                    </a:cubicBezTo>
                    <a:cubicBezTo>
                      <a:pt x="11498" y="33727"/>
                      <a:pt x="11707" y="33587"/>
                      <a:pt x="11963" y="33424"/>
                    </a:cubicBezTo>
                    <a:cubicBezTo>
                      <a:pt x="12429" y="33121"/>
                      <a:pt x="12942" y="32748"/>
                      <a:pt x="13501" y="32376"/>
                    </a:cubicBezTo>
                    <a:cubicBezTo>
                      <a:pt x="14572" y="31631"/>
                      <a:pt x="15760" y="30862"/>
                      <a:pt x="16598" y="30187"/>
                    </a:cubicBezTo>
                    <a:cubicBezTo>
                      <a:pt x="17390" y="29558"/>
                      <a:pt x="17926" y="28975"/>
                      <a:pt x="17926" y="28580"/>
                    </a:cubicBezTo>
                    <a:cubicBezTo>
                      <a:pt x="17926" y="27322"/>
                      <a:pt x="15457" y="18937"/>
                      <a:pt x="18811" y="13418"/>
                    </a:cubicBezTo>
                    <a:cubicBezTo>
                      <a:pt x="20907" y="10017"/>
                      <a:pt x="24004" y="5755"/>
                      <a:pt x="27358" y="3030"/>
                    </a:cubicBezTo>
                    <a:cubicBezTo>
                      <a:pt x="28010" y="2495"/>
                      <a:pt x="28709" y="2006"/>
                      <a:pt x="29408" y="1610"/>
                    </a:cubicBezTo>
                    <a:cubicBezTo>
                      <a:pt x="30759" y="818"/>
                      <a:pt x="32179" y="352"/>
                      <a:pt x="33553" y="352"/>
                    </a:cubicBezTo>
                    <a:cubicBezTo>
                      <a:pt x="39026" y="352"/>
                      <a:pt x="58823" y="-440"/>
                      <a:pt x="61315" y="352"/>
                    </a:cubicBezTo>
                    <a:cubicBezTo>
                      <a:pt x="63877" y="1214"/>
                      <a:pt x="73519" y="4172"/>
                      <a:pt x="75685" y="4172"/>
                    </a:cubicBezTo>
                    <a:cubicBezTo>
                      <a:pt x="76757" y="4172"/>
                      <a:pt x="81671" y="4428"/>
                      <a:pt x="86026" y="4614"/>
                    </a:cubicBezTo>
                    <a:cubicBezTo>
                      <a:pt x="86795" y="4684"/>
                      <a:pt x="87563" y="4707"/>
                      <a:pt x="88285" y="4731"/>
                    </a:cubicBezTo>
                    <a:cubicBezTo>
                      <a:pt x="88541" y="4754"/>
                      <a:pt x="88751" y="4754"/>
                      <a:pt x="89007" y="4754"/>
                    </a:cubicBezTo>
                    <a:cubicBezTo>
                      <a:pt x="89636" y="4777"/>
                      <a:pt x="90218" y="4824"/>
                      <a:pt x="90731" y="4847"/>
                    </a:cubicBezTo>
                    <a:cubicBezTo>
                      <a:pt x="90917" y="4847"/>
                      <a:pt x="91103" y="4847"/>
                      <a:pt x="91290" y="4870"/>
                    </a:cubicBezTo>
                    <a:cubicBezTo>
                      <a:pt x="91592" y="4870"/>
                      <a:pt x="91918" y="4894"/>
                      <a:pt x="92151" y="4894"/>
                    </a:cubicBezTo>
                    <a:cubicBezTo>
                      <a:pt x="92897" y="4963"/>
                      <a:pt x="93362" y="4987"/>
                      <a:pt x="93362" y="4987"/>
                    </a:cubicBezTo>
                    <a:lnTo>
                      <a:pt x="104332" y="16748"/>
                    </a:lnTo>
                    <a:close/>
                  </a:path>
                </a:pathLst>
              </a:custGeom>
              <a:noFill/>
              <a:ln w="6016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330F2265-8357-2DF7-1AB7-3722F5D4B811}"/>
                  </a:ext>
                </a:extLst>
              </p:cNvPr>
              <p:cNvSpPr/>
              <p:nvPr/>
            </p:nvSpPr>
            <p:spPr>
              <a:xfrm>
                <a:off x="4929638" y="2758684"/>
                <a:ext cx="1455773" cy="1423055"/>
              </a:xfrm>
              <a:custGeom>
                <a:avLst/>
                <a:gdLst>
                  <a:gd name="connsiteX0" fmla="*/ 1125332 w 1125448"/>
                  <a:gd name="connsiteY0" fmla="*/ 257798 h 1100155"/>
                  <a:gd name="connsiteX1" fmla="*/ 1125263 w 1125448"/>
                  <a:gd name="connsiteY1" fmla="*/ 257985 h 1100155"/>
                  <a:gd name="connsiteX2" fmla="*/ 1124051 w 1125448"/>
                  <a:gd name="connsiteY2" fmla="*/ 261222 h 1100155"/>
                  <a:gd name="connsiteX3" fmla="*/ 1123656 w 1125448"/>
                  <a:gd name="connsiteY3" fmla="*/ 262247 h 1100155"/>
                  <a:gd name="connsiteX4" fmla="*/ 1123097 w 1125448"/>
                  <a:gd name="connsiteY4" fmla="*/ 263458 h 1100155"/>
                  <a:gd name="connsiteX5" fmla="*/ 1122747 w 1125448"/>
                  <a:gd name="connsiteY5" fmla="*/ 264343 h 1100155"/>
                  <a:gd name="connsiteX6" fmla="*/ 1094985 w 1125448"/>
                  <a:gd name="connsiteY6" fmla="*/ 342901 h 1100155"/>
                  <a:gd name="connsiteX7" fmla="*/ 1087439 w 1125448"/>
                  <a:gd name="connsiteY7" fmla="*/ 397702 h 1100155"/>
                  <a:gd name="connsiteX8" fmla="*/ 1074770 w 1125448"/>
                  <a:gd name="connsiteY8" fmla="*/ 428841 h 1100155"/>
                  <a:gd name="connsiteX9" fmla="*/ 1084062 w 1125448"/>
                  <a:gd name="connsiteY9" fmla="*/ 456603 h 1100155"/>
                  <a:gd name="connsiteX10" fmla="*/ 1085204 w 1125448"/>
                  <a:gd name="connsiteY10" fmla="*/ 490374 h 1100155"/>
                  <a:gd name="connsiteX11" fmla="*/ 1087439 w 1125448"/>
                  <a:gd name="connsiteY11" fmla="*/ 541705 h 1100155"/>
                  <a:gd name="connsiteX12" fmla="*/ 1090001 w 1125448"/>
                  <a:gd name="connsiteY12" fmla="*/ 562806 h 1100155"/>
                  <a:gd name="connsiteX13" fmla="*/ 1103440 w 1125448"/>
                  <a:gd name="connsiteY13" fmla="*/ 567790 h 1100155"/>
                  <a:gd name="connsiteX14" fmla="*/ 1094147 w 1125448"/>
                  <a:gd name="connsiteY14" fmla="*/ 589753 h 1100155"/>
                  <a:gd name="connsiteX15" fmla="*/ 1088208 w 1125448"/>
                  <a:gd name="connsiteY15" fmla="*/ 614953 h 1100155"/>
                  <a:gd name="connsiteX16" fmla="*/ 1087859 w 1125448"/>
                  <a:gd name="connsiteY16" fmla="*/ 618865 h 1100155"/>
                  <a:gd name="connsiteX17" fmla="*/ 1087183 w 1125448"/>
                  <a:gd name="connsiteY17" fmla="*/ 621520 h 1100155"/>
                  <a:gd name="connsiteX18" fmla="*/ 1086065 w 1125448"/>
                  <a:gd name="connsiteY18" fmla="*/ 624548 h 1100155"/>
                  <a:gd name="connsiteX19" fmla="*/ 1084808 w 1125448"/>
                  <a:gd name="connsiteY19" fmla="*/ 627320 h 1100155"/>
                  <a:gd name="connsiteX20" fmla="*/ 1082665 w 1125448"/>
                  <a:gd name="connsiteY20" fmla="*/ 631302 h 1100155"/>
                  <a:gd name="connsiteX21" fmla="*/ 1079847 w 1125448"/>
                  <a:gd name="connsiteY21" fmla="*/ 636030 h 1100155"/>
                  <a:gd name="connsiteX22" fmla="*/ 1079078 w 1125448"/>
                  <a:gd name="connsiteY22" fmla="*/ 637241 h 1100155"/>
                  <a:gd name="connsiteX23" fmla="*/ 1078286 w 1125448"/>
                  <a:gd name="connsiteY23" fmla="*/ 638313 h 1100155"/>
                  <a:gd name="connsiteX24" fmla="*/ 1076679 w 1125448"/>
                  <a:gd name="connsiteY24" fmla="*/ 640083 h 1100155"/>
                  <a:gd name="connsiteX25" fmla="*/ 1075422 w 1125448"/>
                  <a:gd name="connsiteY25" fmla="*/ 641201 h 1100155"/>
                  <a:gd name="connsiteX26" fmla="*/ 1073605 w 1125448"/>
                  <a:gd name="connsiteY26" fmla="*/ 642621 h 1100155"/>
                  <a:gd name="connsiteX27" fmla="*/ 1073582 w 1125448"/>
                  <a:gd name="connsiteY27" fmla="*/ 642621 h 1100155"/>
                  <a:gd name="connsiteX28" fmla="*/ 1072417 w 1125448"/>
                  <a:gd name="connsiteY28" fmla="*/ 643460 h 1100155"/>
                  <a:gd name="connsiteX29" fmla="*/ 1072394 w 1125448"/>
                  <a:gd name="connsiteY29" fmla="*/ 643460 h 1100155"/>
                  <a:gd name="connsiteX30" fmla="*/ 1070764 w 1125448"/>
                  <a:gd name="connsiteY30" fmla="*/ 644764 h 1100155"/>
                  <a:gd name="connsiteX31" fmla="*/ 1070740 w 1125448"/>
                  <a:gd name="connsiteY31" fmla="*/ 644764 h 1100155"/>
                  <a:gd name="connsiteX32" fmla="*/ 1070181 w 1125448"/>
                  <a:gd name="connsiteY32" fmla="*/ 645300 h 1100155"/>
                  <a:gd name="connsiteX33" fmla="*/ 1067363 w 1125448"/>
                  <a:gd name="connsiteY33" fmla="*/ 649632 h 1100155"/>
                  <a:gd name="connsiteX34" fmla="*/ 1066688 w 1125448"/>
                  <a:gd name="connsiteY34" fmla="*/ 651774 h 1100155"/>
                  <a:gd name="connsiteX35" fmla="*/ 1066688 w 1125448"/>
                  <a:gd name="connsiteY35" fmla="*/ 651774 h 1100155"/>
                  <a:gd name="connsiteX36" fmla="*/ 1065943 w 1125448"/>
                  <a:gd name="connsiteY36" fmla="*/ 656013 h 1100155"/>
                  <a:gd name="connsiteX37" fmla="*/ 1065943 w 1125448"/>
                  <a:gd name="connsiteY37" fmla="*/ 656013 h 1100155"/>
                  <a:gd name="connsiteX38" fmla="*/ 1065547 w 1125448"/>
                  <a:gd name="connsiteY38" fmla="*/ 663932 h 1100155"/>
                  <a:gd name="connsiteX39" fmla="*/ 1065547 w 1125448"/>
                  <a:gd name="connsiteY39" fmla="*/ 701801 h 1100155"/>
                  <a:gd name="connsiteX40" fmla="*/ 1046216 w 1125448"/>
                  <a:gd name="connsiteY40" fmla="*/ 733802 h 1100155"/>
                  <a:gd name="connsiteX41" fmla="*/ 1044912 w 1125448"/>
                  <a:gd name="connsiteY41" fmla="*/ 743631 h 1100155"/>
                  <a:gd name="connsiteX42" fmla="*/ 1044655 w 1125448"/>
                  <a:gd name="connsiteY42" fmla="*/ 756603 h 1100155"/>
                  <a:gd name="connsiteX43" fmla="*/ 1044679 w 1125448"/>
                  <a:gd name="connsiteY43" fmla="*/ 758862 h 1100155"/>
                  <a:gd name="connsiteX44" fmla="*/ 1044655 w 1125448"/>
                  <a:gd name="connsiteY44" fmla="*/ 763474 h 1100155"/>
                  <a:gd name="connsiteX45" fmla="*/ 1044586 w 1125448"/>
                  <a:gd name="connsiteY45" fmla="*/ 764731 h 1100155"/>
                  <a:gd name="connsiteX46" fmla="*/ 1043631 w 1125448"/>
                  <a:gd name="connsiteY46" fmla="*/ 770880 h 1100155"/>
                  <a:gd name="connsiteX47" fmla="*/ 1042839 w 1125448"/>
                  <a:gd name="connsiteY47" fmla="*/ 772580 h 1100155"/>
                  <a:gd name="connsiteX48" fmla="*/ 1041395 w 1125448"/>
                  <a:gd name="connsiteY48" fmla="*/ 774210 h 1100155"/>
                  <a:gd name="connsiteX49" fmla="*/ 1020201 w 1125448"/>
                  <a:gd name="connsiteY49" fmla="*/ 785390 h 1100155"/>
                  <a:gd name="connsiteX50" fmla="*/ 1014774 w 1125448"/>
                  <a:gd name="connsiteY50" fmla="*/ 788068 h 1100155"/>
                  <a:gd name="connsiteX51" fmla="*/ 1011257 w 1125448"/>
                  <a:gd name="connsiteY51" fmla="*/ 789978 h 1100155"/>
                  <a:gd name="connsiteX52" fmla="*/ 1009371 w 1125448"/>
                  <a:gd name="connsiteY52" fmla="*/ 791119 h 1100155"/>
                  <a:gd name="connsiteX53" fmla="*/ 1005854 w 1125448"/>
                  <a:gd name="connsiteY53" fmla="*/ 793495 h 1100155"/>
                  <a:gd name="connsiteX54" fmla="*/ 1005831 w 1125448"/>
                  <a:gd name="connsiteY54" fmla="*/ 793495 h 1100155"/>
                  <a:gd name="connsiteX55" fmla="*/ 1002733 w 1125448"/>
                  <a:gd name="connsiteY55" fmla="*/ 796057 h 1100155"/>
                  <a:gd name="connsiteX56" fmla="*/ 1001685 w 1125448"/>
                  <a:gd name="connsiteY56" fmla="*/ 797081 h 1100155"/>
                  <a:gd name="connsiteX57" fmla="*/ 1000730 w 1125448"/>
                  <a:gd name="connsiteY57" fmla="*/ 798129 h 1100155"/>
                  <a:gd name="connsiteX58" fmla="*/ 999053 w 1125448"/>
                  <a:gd name="connsiteY58" fmla="*/ 800295 h 1100155"/>
                  <a:gd name="connsiteX59" fmla="*/ 979629 w 1125448"/>
                  <a:gd name="connsiteY59" fmla="*/ 846666 h 1100155"/>
                  <a:gd name="connsiteX60" fmla="*/ 971385 w 1125448"/>
                  <a:gd name="connsiteY60" fmla="*/ 862597 h 1100155"/>
                  <a:gd name="connsiteX61" fmla="*/ 969661 w 1125448"/>
                  <a:gd name="connsiteY61" fmla="*/ 865461 h 1100155"/>
                  <a:gd name="connsiteX62" fmla="*/ 967705 w 1125448"/>
                  <a:gd name="connsiteY62" fmla="*/ 868419 h 1100155"/>
                  <a:gd name="connsiteX63" fmla="*/ 966354 w 1125448"/>
                  <a:gd name="connsiteY63" fmla="*/ 870236 h 1100155"/>
                  <a:gd name="connsiteX64" fmla="*/ 965236 w 1125448"/>
                  <a:gd name="connsiteY64" fmla="*/ 871633 h 1100155"/>
                  <a:gd name="connsiteX65" fmla="*/ 963885 w 1125448"/>
                  <a:gd name="connsiteY65" fmla="*/ 873147 h 1100155"/>
                  <a:gd name="connsiteX66" fmla="*/ 961021 w 1125448"/>
                  <a:gd name="connsiteY66" fmla="*/ 875732 h 1100155"/>
                  <a:gd name="connsiteX67" fmla="*/ 957876 w 1125448"/>
                  <a:gd name="connsiteY67" fmla="*/ 877805 h 1100155"/>
                  <a:gd name="connsiteX68" fmla="*/ 956060 w 1125448"/>
                  <a:gd name="connsiteY68" fmla="*/ 878667 h 1100155"/>
                  <a:gd name="connsiteX69" fmla="*/ 956036 w 1125448"/>
                  <a:gd name="connsiteY69" fmla="*/ 878667 h 1100155"/>
                  <a:gd name="connsiteX70" fmla="*/ 952054 w 1125448"/>
                  <a:gd name="connsiteY70" fmla="*/ 879994 h 1100155"/>
                  <a:gd name="connsiteX71" fmla="*/ 952031 w 1125448"/>
                  <a:gd name="connsiteY71" fmla="*/ 879994 h 1100155"/>
                  <a:gd name="connsiteX72" fmla="*/ 950121 w 1125448"/>
                  <a:gd name="connsiteY72" fmla="*/ 880460 h 1100155"/>
                  <a:gd name="connsiteX73" fmla="*/ 938569 w 1125448"/>
                  <a:gd name="connsiteY73" fmla="*/ 882183 h 1100155"/>
                  <a:gd name="connsiteX74" fmla="*/ 920752 w 1125448"/>
                  <a:gd name="connsiteY74" fmla="*/ 887074 h 1100155"/>
                  <a:gd name="connsiteX75" fmla="*/ 913206 w 1125448"/>
                  <a:gd name="connsiteY75" fmla="*/ 894947 h 1100155"/>
                  <a:gd name="connsiteX76" fmla="*/ 909386 w 1125448"/>
                  <a:gd name="connsiteY76" fmla="*/ 900513 h 1100155"/>
                  <a:gd name="connsiteX77" fmla="*/ 909386 w 1125448"/>
                  <a:gd name="connsiteY77" fmla="*/ 900513 h 1100155"/>
                  <a:gd name="connsiteX78" fmla="*/ 906382 w 1125448"/>
                  <a:gd name="connsiteY78" fmla="*/ 904169 h 1100155"/>
                  <a:gd name="connsiteX79" fmla="*/ 905241 w 1125448"/>
                  <a:gd name="connsiteY79" fmla="*/ 905334 h 1100155"/>
                  <a:gd name="connsiteX80" fmla="*/ 897182 w 1125448"/>
                  <a:gd name="connsiteY80" fmla="*/ 910667 h 1100155"/>
                  <a:gd name="connsiteX81" fmla="*/ 884815 w 1125448"/>
                  <a:gd name="connsiteY81" fmla="*/ 915325 h 1100155"/>
                  <a:gd name="connsiteX82" fmla="*/ 881997 w 1125448"/>
                  <a:gd name="connsiteY82" fmla="*/ 916467 h 1100155"/>
                  <a:gd name="connsiteX83" fmla="*/ 880786 w 1125448"/>
                  <a:gd name="connsiteY83" fmla="*/ 917095 h 1100155"/>
                  <a:gd name="connsiteX84" fmla="*/ 879109 w 1125448"/>
                  <a:gd name="connsiteY84" fmla="*/ 918306 h 1100155"/>
                  <a:gd name="connsiteX85" fmla="*/ 876897 w 1125448"/>
                  <a:gd name="connsiteY85" fmla="*/ 924152 h 1100155"/>
                  <a:gd name="connsiteX86" fmla="*/ 880180 w 1125448"/>
                  <a:gd name="connsiteY86" fmla="*/ 935984 h 1100155"/>
                  <a:gd name="connsiteX87" fmla="*/ 880204 w 1125448"/>
                  <a:gd name="connsiteY87" fmla="*/ 936054 h 1100155"/>
                  <a:gd name="connsiteX88" fmla="*/ 880763 w 1125448"/>
                  <a:gd name="connsiteY88" fmla="*/ 938150 h 1100155"/>
                  <a:gd name="connsiteX89" fmla="*/ 881042 w 1125448"/>
                  <a:gd name="connsiteY89" fmla="*/ 940106 h 1100155"/>
                  <a:gd name="connsiteX90" fmla="*/ 881066 w 1125448"/>
                  <a:gd name="connsiteY90" fmla="*/ 940316 h 1100155"/>
                  <a:gd name="connsiteX91" fmla="*/ 881159 w 1125448"/>
                  <a:gd name="connsiteY91" fmla="*/ 942691 h 1100155"/>
                  <a:gd name="connsiteX92" fmla="*/ 866789 w 1125448"/>
                  <a:gd name="connsiteY92" fmla="*/ 974692 h 1100155"/>
                  <a:gd name="connsiteX93" fmla="*/ 864483 w 1125448"/>
                  <a:gd name="connsiteY93" fmla="*/ 976672 h 1100155"/>
                  <a:gd name="connsiteX94" fmla="*/ 864017 w 1125448"/>
                  <a:gd name="connsiteY94" fmla="*/ 977067 h 1100155"/>
                  <a:gd name="connsiteX95" fmla="*/ 863528 w 1125448"/>
                  <a:gd name="connsiteY95" fmla="*/ 977463 h 1100155"/>
                  <a:gd name="connsiteX96" fmla="*/ 862783 w 1125448"/>
                  <a:gd name="connsiteY96" fmla="*/ 978185 h 1100155"/>
                  <a:gd name="connsiteX97" fmla="*/ 862038 w 1125448"/>
                  <a:gd name="connsiteY97" fmla="*/ 978907 h 1100155"/>
                  <a:gd name="connsiteX98" fmla="*/ 861316 w 1125448"/>
                  <a:gd name="connsiteY98" fmla="*/ 979653 h 1100155"/>
                  <a:gd name="connsiteX99" fmla="*/ 860547 w 1125448"/>
                  <a:gd name="connsiteY99" fmla="*/ 980445 h 1100155"/>
                  <a:gd name="connsiteX100" fmla="*/ 859708 w 1125448"/>
                  <a:gd name="connsiteY100" fmla="*/ 981400 h 1100155"/>
                  <a:gd name="connsiteX101" fmla="*/ 858823 w 1125448"/>
                  <a:gd name="connsiteY101" fmla="*/ 982424 h 1100155"/>
                  <a:gd name="connsiteX102" fmla="*/ 857589 w 1125448"/>
                  <a:gd name="connsiteY102" fmla="*/ 983938 h 1100155"/>
                  <a:gd name="connsiteX103" fmla="*/ 857123 w 1125448"/>
                  <a:gd name="connsiteY103" fmla="*/ 984497 h 1100155"/>
                  <a:gd name="connsiteX104" fmla="*/ 856262 w 1125448"/>
                  <a:gd name="connsiteY104" fmla="*/ 985568 h 1100155"/>
                  <a:gd name="connsiteX105" fmla="*/ 855540 w 1125448"/>
                  <a:gd name="connsiteY105" fmla="*/ 986453 h 1100155"/>
                  <a:gd name="connsiteX106" fmla="*/ 854049 w 1125448"/>
                  <a:gd name="connsiteY106" fmla="*/ 988456 h 1100155"/>
                  <a:gd name="connsiteX107" fmla="*/ 853304 w 1125448"/>
                  <a:gd name="connsiteY107" fmla="*/ 989434 h 1100155"/>
                  <a:gd name="connsiteX108" fmla="*/ 852582 w 1125448"/>
                  <a:gd name="connsiteY108" fmla="*/ 990553 h 1100155"/>
                  <a:gd name="connsiteX109" fmla="*/ 852465 w 1125448"/>
                  <a:gd name="connsiteY109" fmla="*/ 990739 h 1100155"/>
                  <a:gd name="connsiteX110" fmla="*/ 851417 w 1125448"/>
                  <a:gd name="connsiteY110" fmla="*/ 992276 h 1100155"/>
                  <a:gd name="connsiteX111" fmla="*/ 851114 w 1125448"/>
                  <a:gd name="connsiteY111" fmla="*/ 992742 h 1100155"/>
                  <a:gd name="connsiteX112" fmla="*/ 849717 w 1125448"/>
                  <a:gd name="connsiteY112" fmla="*/ 994931 h 1100155"/>
                  <a:gd name="connsiteX113" fmla="*/ 849042 w 1125448"/>
                  <a:gd name="connsiteY113" fmla="*/ 996049 h 1100155"/>
                  <a:gd name="connsiteX114" fmla="*/ 848320 w 1125448"/>
                  <a:gd name="connsiteY114" fmla="*/ 997190 h 1100155"/>
                  <a:gd name="connsiteX115" fmla="*/ 845665 w 1125448"/>
                  <a:gd name="connsiteY115" fmla="*/ 1001755 h 1100155"/>
                  <a:gd name="connsiteX116" fmla="*/ 843871 w 1125448"/>
                  <a:gd name="connsiteY116" fmla="*/ 1005272 h 1100155"/>
                  <a:gd name="connsiteX117" fmla="*/ 843289 w 1125448"/>
                  <a:gd name="connsiteY117" fmla="*/ 1006413 h 1100155"/>
                  <a:gd name="connsiteX118" fmla="*/ 843173 w 1125448"/>
                  <a:gd name="connsiteY118" fmla="*/ 1006623 h 1100155"/>
                  <a:gd name="connsiteX119" fmla="*/ 843103 w 1125448"/>
                  <a:gd name="connsiteY119" fmla="*/ 1006716 h 1100155"/>
                  <a:gd name="connsiteX120" fmla="*/ 842916 w 1125448"/>
                  <a:gd name="connsiteY120" fmla="*/ 1007019 h 1100155"/>
                  <a:gd name="connsiteX121" fmla="*/ 842124 w 1125448"/>
                  <a:gd name="connsiteY121" fmla="*/ 1008812 h 1100155"/>
                  <a:gd name="connsiteX122" fmla="*/ 841239 w 1125448"/>
                  <a:gd name="connsiteY122" fmla="*/ 1010582 h 1100155"/>
                  <a:gd name="connsiteX123" fmla="*/ 840867 w 1125448"/>
                  <a:gd name="connsiteY123" fmla="*/ 1011514 h 1100155"/>
                  <a:gd name="connsiteX124" fmla="*/ 840471 w 1125448"/>
                  <a:gd name="connsiteY124" fmla="*/ 1012399 h 1100155"/>
                  <a:gd name="connsiteX125" fmla="*/ 838794 w 1125448"/>
                  <a:gd name="connsiteY125" fmla="*/ 1016288 h 1100155"/>
                  <a:gd name="connsiteX126" fmla="*/ 838212 w 1125448"/>
                  <a:gd name="connsiteY126" fmla="*/ 1017639 h 1100155"/>
                  <a:gd name="connsiteX127" fmla="*/ 837653 w 1125448"/>
                  <a:gd name="connsiteY127" fmla="*/ 1019176 h 1100155"/>
                  <a:gd name="connsiteX128" fmla="*/ 837490 w 1125448"/>
                  <a:gd name="connsiteY128" fmla="*/ 1019549 h 1100155"/>
                  <a:gd name="connsiteX129" fmla="*/ 836535 w 1125448"/>
                  <a:gd name="connsiteY129" fmla="*/ 1022274 h 1100155"/>
                  <a:gd name="connsiteX130" fmla="*/ 836139 w 1125448"/>
                  <a:gd name="connsiteY130" fmla="*/ 1023438 h 1100155"/>
                  <a:gd name="connsiteX131" fmla="*/ 835766 w 1125448"/>
                  <a:gd name="connsiteY131" fmla="*/ 1024766 h 1100155"/>
                  <a:gd name="connsiteX132" fmla="*/ 835673 w 1125448"/>
                  <a:gd name="connsiteY132" fmla="*/ 1025069 h 1100155"/>
                  <a:gd name="connsiteX133" fmla="*/ 835370 w 1125448"/>
                  <a:gd name="connsiteY133" fmla="*/ 1026047 h 1100155"/>
                  <a:gd name="connsiteX134" fmla="*/ 834904 w 1125448"/>
                  <a:gd name="connsiteY134" fmla="*/ 1027910 h 1100155"/>
                  <a:gd name="connsiteX135" fmla="*/ 834718 w 1125448"/>
                  <a:gd name="connsiteY135" fmla="*/ 1028492 h 1100155"/>
                  <a:gd name="connsiteX136" fmla="*/ 834322 w 1125448"/>
                  <a:gd name="connsiteY136" fmla="*/ 1030449 h 1100155"/>
                  <a:gd name="connsiteX137" fmla="*/ 834299 w 1125448"/>
                  <a:gd name="connsiteY137" fmla="*/ 1030705 h 1100155"/>
                  <a:gd name="connsiteX138" fmla="*/ 834206 w 1125448"/>
                  <a:gd name="connsiteY138" fmla="*/ 1031357 h 1100155"/>
                  <a:gd name="connsiteX139" fmla="*/ 834089 w 1125448"/>
                  <a:gd name="connsiteY139" fmla="*/ 1032568 h 1100155"/>
                  <a:gd name="connsiteX140" fmla="*/ 834089 w 1125448"/>
                  <a:gd name="connsiteY140" fmla="*/ 1032824 h 1100155"/>
                  <a:gd name="connsiteX141" fmla="*/ 833996 w 1125448"/>
                  <a:gd name="connsiteY141" fmla="*/ 1033616 h 1100155"/>
                  <a:gd name="connsiteX142" fmla="*/ 834788 w 1125448"/>
                  <a:gd name="connsiteY142" fmla="*/ 1062286 h 1100155"/>
                  <a:gd name="connsiteX143" fmla="*/ 836954 w 1125448"/>
                  <a:gd name="connsiteY143" fmla="*/ 1069273 h 1100155"/>
                  <a:gd name="connsiteX144" fmla="*/ 838724 w 1125448"/>
                  <a:gd name="connsiteY144" fmla="*/ 1073023 h 1100155"/>
                  <a:gd name="connsiteX145" fmla="*/ 840587 w 1125448"/>
                  <a:gd name="connsiteY145" fmla="*/ 1076749 h 1100155"/>
                  <a:gd name="connsiteX146" fmla="*/ 843312 w 1125448"/>
                  <a:gd name="connsiteY146" fmla="*/ 1082898 h 1100155"/>
                  <a:gd name="connsiteX147" fmla="*/ 843662 w 1125448"/>
                  <a:gd name="connsiteY147" fmla="*/ 1083923 h 1100155"/>
                  <a:gd name="connsiteX148" fmla="*/ 844127 w 1125448"/>
                  <a:gd name="connsiteY148" fmla="*/ 1086671 h 1100155"/>
                  <a:gd name="connsiteX149" fmla="*/ 844686 w 1125448"/>
                  <a:gd name="connsiteY149" fmla="*/ 1090770 h 1100155"/>
                  <a:gd name="connsiteX150" fmla="*/ 844989 w 1125448"/>
                  <a:gd name="connsiteY150" fmla="*/ 1092121 h 1100155"/>
                  <a:gd name="connsiteX151" fmla="*/ 845059 w 1125448"/>
                  <a:gd name="connsiteY151" fmla="*/ 1092493 h 1100155"/>
                  <a:gd name="connsiteX152" fmla="*/ 845408 w 1125448"/>
                  <a:gd name="connsiteY152" fmla="*/ 1094124 h 1100155"/>
                  <a:gd name="connsiteX153" fmla="*/ 845525 w 1125448"/>
                  <a:gd name="connsiteY153" fmla="*/ 1097501 h 1100155"/>
                  <a:gd name="connsiteX154" fmla="*/ 845129 w 1125448"/>
                  <a:gd name="connsiteY154" fmla="*/ 1098526 h 1100155"/>
                  <a:gd name="connsiteX155" fmla="*/ 844663 w 1125448"/>
                  <a:gd name="connsiteY155" fmla="*/ 1099084 h 1100155"/>
                  <a:gd name="connsiteX156" fmla="*/ 840797 w 1125448"/>
                  <a:gd name="connsiteY156" fmla="*/ 1100156 h 1100155"/>
                  <a:gd name="connsiteX157" fmla="*/ 840774 w 1125448"/>
                  <a:gd name="connsiteY157" fmla="*/ 1100156 h 1100155"/>
                  <a:gd name="connsiteX158" fmla="*/ 807096 w 1125448"/>
                  <a:gd name="connsiteY158" fmla="*/ 1090910 h 1100155"/>
                  <a:gd name="connsiteX159" fmla="*/ 782618 w 1125448"/>
                  <a:gd name="connsiteY159" fmla="*/ 1092610 h 1100155"/>
                  <a:gd name="connsiteX160" fmla="*/ 768295 w 1125448"/>
                  <a:gd name="connsiteY160" fmla="*/ 1076540 h 1100155"/>
                  <a:gd name="connsiteX161" fmla="*/ 776796 w 1125448"/>
                  <a:gd name="connsiteY161" fmla="*/ 1060563 h 1100155"/>
                  <a:gd name="connsiteX162" fmla="*/ 788511 w 1125448"/>
                  <a:gd name="connsiteY162" fmla="*/ 1042862 h 1100155"/>
                  <a:gd name="connsiteX163" fmla="*/ 780173 w 1125448"/>
                  <a:gd name="connsiteY163" fmla="*/ 1014285 h 1100155"/>
                  <a:gd name="connsiteX164" fmla="*/ 753203 w 1125448"/>
                  <a:gd name="connsiteY164" fmla="*/ 1037855 h 1100155"/>
                  <a:gd name="connsiteX165" fmla="*/ 744702 w 1125448"/>
                  <a:gd name="connsiteY165" fmla="*/ 1045424 h 1100155"/>
                  <a:gd name="connsiteX166" fmla="*/ 729004 w 1125448"/>
                  <a:gd name="connsiteY166" fmla="*/ 1058094 h 1100155"/>
                  <a:gd name="connsiteX167" fmla="*/ 715263 w 1125448"/>
                  <a:gd name="connsiteY167" fmla="*/ 1049593 h 1100155"/>
                  <a:gd name="connsiteX168" fmla="*/ 694162 w 1125448"/>
                  <a:gd name="connsiteY168" fmla="*/ 1031916 h 1100155"/>
                  <a:gd name="connsiteX169" fmla="*/ 664724 w 1125448"/>
                  <a:gd name="connsiteY169" fmla="*/ 1043724 h 1100155"/>
                  <a:gd name="connsiteX170" fmla="*/ 647861 w 1125448"/>
                  <a:gd name="connsiteY170" fmla="*/ 1051363 h 1100155"/>
                  <a:gd name="connsiteX171" fmla="*/ 599814 w 1125448"/>
                  <a:gd name="connsiteY171" fmla="*/ 1029377 h 1100155"/>
                  <a:gd name="connsiteX172" fmla="*/ 544267 w 1125448"/>
                  <a:gd name="connsiteY172" fmla="*/ 1014308 h 1100155"/>
                  <a:gd name="connsiteX173" fmla="*/ 522304 w 1125448"/>
                  <a:gd name="connsiteY173" fmla="*/ 1018477 h 1100155"/>
                  <a:gd name="connsiteX174" fmla="*/ 508843 w 1125448"/>
                  <a:gd name="connsiteY174" fmla="*/ 1025208 h 1100155"/>
                  <a:gd name="connsiteX175" fmla="*/ 472627 w 1125448"/>
                  <a:gd name="connsiteY175" fmla="*/ 1028585 h 1100155"/>
                  <a:gd name="connsiteX176" fmla="*/ 431333 w 1125448"/>
                  <a:gd name="connsiteY176" fmla="*/ 1068225 h 1100155"/>
                  <a:gd name="connsiteX177" fmla="*/ 404363 w 1125448"/>
                  <a:gd name="connsiteY177" fmla="*/ 1072394 h 1100155"/>
                  <a:gd name="connsiteX178" fmla="*/ 396002 w 1125448"/>
                  <a:gd name="connsiteY178" fmla="*/ 1072674 h 1100155"/>
                  <a:gd name="connsiteX179" fmla="*/ 396445 w 1125448"/>
                  <a:gd name="connsiteY179" fmla="*/ 1064848 h 1100155"/>
                  <a:gd name="connsiteX180" fmla="*/ 376601 w 1125448"/>
                  <a:gd name="connsiteY180" fmla="*/ 1040789 h 1100155"/>
                  <a:gd name="connsiteX181" fmla="*/ 364607 w 1125448"/>
                  <a:gd name="connsiteY181" fmla="*/ 1036271 h 1100155"/>
                  <a:gd name="connsiteX182" fmla="*/ 337847 w 1125448"/>
                  <a:gd name="connsiteY182" fmla="*/ 1019735 h 1100155"/>
                  <a:gd name="connsiteX183" fmla="*/ 324338 w 1125448"/>
                  <a:gd name="connsiteY183" fmla="*/ 990692 h 1100155"/>
                  <a:gd name="connsiteX184" fmla="*/ 320100 w 1125448"/>
                  <a:gd name="connsiteY184" fmla="*/ 950261 h 1100155"/>
                  <a:gd name="connsiteX185" fmla="*/ 333561 w 1125448"/>
                  <a:gd name="connsiteY185" fmla="*/ 932537 h 1100155"/>
                  <a:gd name="connsiteX186" fmla="*/ 332350 w 1125448"/>
                  <a:gd name="connsiteY186" fmla="*/ 910644 h 1100155"/>
                  <a:gd name="connsiteX187" fmla="*/ 317584 w 1125448"/>
                  <a:gd name="connsiteY187" fmla="*/ 919075 h 1100155"/>
                  <a:gd name="connsiteX188" fmla="*/ 287680 w 1125448"/>
                  <a:gd name="connsiteY188" fmla="*/ 919075 h 1100155"/>
                  <a:gd name="connsiteX189" fmla="*/ 185762 w 1125448"/>
                  <a:gd name="connsiteY189" fmla="*/ 913602 h 1100155"/>
                  <a:gd name="connsiteX190" fmla="*/ 149988 w 1125448"/>
                  <a:gd name="connsiteY190" fmla="*/ 899278 h 1100155"/>
                  <a:gd name="connsiteX191" fmla="*/ 147823 w 1125448"/>
                  <a:gd name="connsiteY191" fmla="*/ 863062 h 1100155"/>
                  <a:gd name="connsiteX192" fmla="*/ 140696 w 1125448"/>
                  <a:gd name="connsiteY192" fmla="*/ 823842 h 1100155"/>
                  <a:gd name="connsiteX193" fmla="*/ 111630 w 1125448"/>
                  <a:gd name="connsiteY193" fmla="*/ 800272 h 1100155"/>
                  <a:gd name="connsiteX194" fmla="*/ 128492 w 1125448"/>
                  <a:gd name="connsiteY194" fmla="*/ 793541 h 1100155"/>
                  <a:gd name="connsiteX195" fmla="*/ 138600 w 1125448"/>
                  <a:gd name="connsiteY195" fmla="*/ 775864 h 1100155"/>
                  <a:gd name="connsiteX196" fmla="*/ 132265 w 1125448"/>
                  <a:gd name="connsiteY196" fmla="*/ 741348 h 1100155"/>
                  <a:gd name="connsiteX197" fmla="*/ 121761 w 1125448"/>
                  <a:gd name="connsiteY197" fmla="*/ 700055 h 1100155"/>
                  <a:gd name="connsiteX198" fmla="*/ 120457 w 1125448"/>
                  <a:gd name="connsiteY198" fmla="*/ 673085 h 1100155"/>
                  <a:gd name="connsiteX199" fmla="*/ 109068 w 1125448"/>
                  <a:gd name="connsiteY199" fmla="*/ 654942 h 1100155"/>
                  <a:gd name="connsiteX200" fmla="*/ 102547 w 1125448"/>
                  <a:gd name="connsiteY200" fmla="*/ 649958 h 1100155"/>
                  <a:gd name="connsiteX201" fmla="*/ 101009 w 1125448"/>
                  <a:gd name="connsiteY201" fmla="*/ 648933 h 1100155"/>
                  <a:gd name="connsiteX202" fmla="*/ 100986 w 1125448"/>
                  <a:gd name="connsiteY202" fmla="*/ 648910 h 1100155"/>
                  <a:gd name="connsiteX203" fmla="*/ 123857 w 1125448"/>
                  <a:gd name="connsiteY203" fmla="*/ 631768 h 1100155"/>
                  <a:gd name="connsiteX204" fmla="*/ 128934 w 1125448"/>
                  <a:gd name="connsiteY204" fmla="*/ 609060 h 1100155"/>
                  <a:gd name="connsiteX205" fmla="*/ 139042 w 1125448"/>
                  <a:gd name="connsiteY205" fmla="*/ 589683 h 1100155"/>
                  <a:gd name="connsiteX206" fmla="*/ 156766 w 1125448"/>
                  <a:gd name="connsiteY206" fmla="*/ 554258 h 1100155"/>
                  <a:gd name="connsiteX207" fmla="*/ 164312 w 1125448"/>
                  <a:gd name="connsiteY207" fmla="*/ 538281 h 1100155"/>
                  <a:gd name="connsiteX208" fmla="*/ 173605 w 1125448"/>
                  <a:gd name="connsiteY208" fmla="*/ 506281 h 1100155"/>
                  <a:gd name="connsiteX209" fmla="*/ 155881 w 1125448"/>
                  <a:gd name="connsiteY209" fmla="*/ 470018 h 1100155"/>
                  <a:gd name="connsiteX210" fmla="*/ 144911 w 1125448"/>
                  <a:gd name="connsiteY210" fmla="*/ 446425 h 1100155"/>
                  <a:gd name="connsiteX211" fmla="*/ 149150 w 1125448"/>
                  <a:gd name="connsiteY211" fmla="*/ 432963 h 1100155"/>
                  <a:gd name="connsiteX212" fmla="*/ 158396 w 1125448"/>
                  <a:gd name="connsiteY212" fmla="*/ 413633 h 1100155"/>
                  <a:gd name="connsiteX213" fmla="*/ 158396 w 1125448"/>
                  <a:gd name="connsiteY213" fmla="*/ 398471 h 1100155"/>
                  <a:gd name="connsiteX214" fmla="*/ 124695 w 1125448"/>
                  <a:gd name="connsiteY214" fmla="*/ 390925 h 1100155"/>
                  <a:gd name="connsiteX215" fmla="*/ 124695 w 1125448"/>
                  <a:gd name="connsiteY215" fmla="*/ 383286 h 1100155"/>
                  <a:gd name="connsiteX216" fmla="*/ 37078 w 1125448"/>
                  <a:gd name="connsiteY216" fmla="*/ 383286 h 1100155"/>
                  <a:gd name="connsiteX217" fmla="*/ 13508 w 1125448"/>
                  <a:gd name="connsiteY217" fmla="*/ 378255 h 1100155"/>
                  <a:gd name="connsiteX218" fmla="*/ 15581 w 1125448"/>
                  <a:gd name="connsiteY218" fmla="*/ 351285 h 1100155"/>
                  <a:gd name="connsiteX219" fmla="*/ 15581 w 1125448"/>
                  <a:gd name="connsiteY219" fmla="*/ 327692 h 1100155"/>
                  <a:gd name="connsiteX220" fmla="*/ 6778 w 1125448"/>
                  <a:gd name="connsiteY220" fmla="*/ 301561 h 1100155"/>
                  <a:gd name="connsiteX221" fmla="*/ 15232 w 1125448"/>
                  <a:gd name="connsiteY221" fmla="*/ 277968 h 1100155"/>
                  <a:gd name="connsiteX222" fmla="*/ 12553 w 1125448"/>
                  <a:gd name="connsiteY222" fmla="*/ 269816 h 1100155"/>
                  <a:gd name="connsiteX223" fmla="*/ 5939 w 1125448"/>
                  <a:gd name="connsiteY223" fmla="*/ 258963 h 1100155"/>
                  <a:gd name="connsiteX224" fmla="*/ 10131 w 1125448"/>
                  <a:gd name="connsiteY224" fmla="*/ 245152 h 1100155"/>
                  <a:gd name="connsiteX225" fmla="*/ 6754 w 1125448"/>
                  <a:gd name="connsiteY225" fmla="*/ 219882 h 1100155"/>
                  <a:gd name="connsiteX226" fmla="*/ 0 w 1125448"/>
                  <a:gd name="connsiteY226" fmla="*/ 202205 h 1100155"/>
                  <a:gd name="connsiteX227" fmla="*/ 15232 w 1125448"/>
                  <a:gd name="connsiteY227" fmla="*/ 186973 h 1100155"/>
                  <a:gd name="connsiteX228" fmla="*/ 15232 w 1125448"/>
                  <a:gd name="connsiteY228" fmla="*/ 156673 h 1100155"/>
                  <a:gd name="connsiteX229" fmla="*/ 13019 w 1125448"/>
                  <a:gd name="connsiteY229" fmla="*/ 152620 h 1100155"/>
                  <a:gd name="connsiteX230" fmla="*/ 204976 w 1125448"/>
                  <a:gd name="connsiteY230" fmla="*/ 149895 h 1100155"/>
                  <a:gd name="connsiteX231" fmla="*/ 320146 w 1125448"/>
                  <a:gd name="connsiteY231" fmla="*/ 148288 h 1100155"/>
                  <a:gd name="connsiteX232" fmla="*/ 320146 w 1125448"/>
                  <a:gd name="connsiteY232" fmla="*/ 128887 h 1100155"/>
                  <a:gd name="connsiteX233" fmla="*/ 324385 w 1125448"/>
                  <a:gd name="connsiteY233" fmla="*/ 106087 h 1100155"/>
                  <a:gd name="connsiteX234" fmla="*/ 330254 w 1125448"/>
                  <a:gd name="connsiteY234" fmla="*/ 76648 h 1100155"/>
                  <a:gd name="connsiteX235" fmla="*/ 322708 w 1125448"/>
                  <a:gd name="connsiteY235" fmla="*/ 44647 h 1100155"/>
                  <a:gd name="connsiteX236" fmla="*/ 338732 w 1125448"/>
                  <a:gd name="connsiteY236" fmla="*/ 21846 h 1100155"/>
                  <a:gd name="connsiteX237" fmla="*/ 338732 w 1125448"/>
                  <a:gd name="connsiteY237" fmla="*/ 0 h 1100155"/>
                  <a:gd name="connsiteX238" fmla="*/ 346743 w 1125448"/>
                  <a:gd name="connsiteY238" fmla="*/ 1537 h 1100155"/>
                  <a:gd name="connsiteX239" fmla="*/ 346767 w 1125448"/>
                  <a:gd name="connsiteY239" fmla="*/ 1537 h 1100155"/>
                  <a:gd name="connsiteX240" fmla="*/ 374040 w 1125448"/>
                  <a:gd name="connsiteY240" fmla="*/ 21031 h 1100155"/>
                  <a:gd name="connsiteX241" fmla="*/ 374040 w 1125448"/>
                  <a:gd name="connsiteY241" fmla="*/ 53032 h 1100155"/>
                  <a:gd name="connsiteX242" fmla="*/ 385894 w 1125448"/>
                  <a:gd name="connsiteY242" fmla="*/ 80863 h 1100155"/>
                  <a:gd name="connsiteX243" fmla="*/ 393463 w 1125448"/>
                  <a:gd name="connsiteY243" fmla="*/ 111210 h 1100155"/>
                  <a:gd name="connsiteX244" fmla="*/ 402756 w 1125448"/>
                  <a:gd name="connsiteY244" fmla="*/ 144049 h 1100155"/>
                  <a:gd name="connsiteX245" fmla="*/ 416218 w 1125448"/>
                  <a:gd name="connsiteY245" fmla="*/ 152597 h 1100155"/>
                  <a:gd name="connsiteX246" fmla="*/ 427956 w 1125448"/>
                  <a:gd name="connsiteY246" fmla="*/ 173488 h 1100155"/>
                  <a:gd name="connsiteX247" fmla="*/ 451526 w 1125448"/>
                  <a:gd name="connsiteY247" fmla="*/ 180219 h 1100155"/>
                  <a:gd name="connsiteX248" fmla="*/ 462519 w 1125448"/>
                  <a:gd name="connsiteY248" fmla="*/ 203020 h 1100155"/>
                  <a:gd name="connsiteX249" fmla="*/ 486088 w 1125448"/>
                  <a:gd name="connsiteY249" fmla="*/ 213920 h 1100155"/>
                  <a:gd name="connsiteX250" fmla="*/ 518927 w 1125448"/>
                  <a:gd name="connsiteY250" fmla="*/ 213920 h 1100155"/>
                  <a:gd name="connsiteX251" fmla="*/ 990879 w 1125448"/>
                  <a:gd name="connsiteY251" fmla="*/ 248017 h 1100155"/>
                  <a:gd name="connsiteX252" fmla="*/ 1125449 w 1125448"/>
                  <a:gd name="connsiteY252" fmla="*/ 257705 h 110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</a:cxnLst>
                <a:rect l="l" t="t" r="r" b="b"/>
                <a:pathLst>
                  <a:path w="1125448" h="1100155">
                    <a:moveTo>
                      <a:pt x="1125332" y="257798"/>
                    </a:moveTo>
                    <a:cubicBezTo>
                      <a:pt x="1125332" y="257798"/>
                      <a:pt x="1125332" y="257868"/>
                      <a:pt x="1125263" y="257985"/>
                    </a:cubicBezTo>
                    <a:cubicBezTo>
                      <a:pt x="1125053" y="258474"/>
                      <a:pt x="1124634" y="259568"/>
                      <a:pt x="1124051" y="261222"/>
                    </a:cubicBezTo>
                    <a:cubicBezTo>
                      <a:pt x="1123888" y="261571"/>
                      <a:pt x="1123772" y="261897"/>
                      <a:pt x="1123656" y="262247"/>
                    </a:cubicBezTo>
                    <a:cubicBezTo>
                      <a:pt x="1123446" y="262596"/>
                      <a:pt x="1123260" y="263039"/>
                      <a:pt x="1123097" y="263458"/>
                    </a:cubicBezTo>
                    <a:cubicBezTo>
                      <a:pt x="1122980" y="263737"/>
                      <a:pt x="1122910" y="264017"/>
                      <a:pt x="1122747" y="264343"/>
                    </a:cubicBezTo>
                    <a:cubicBezTo>
                      <a:pt x="1116482" y="280506"/>
                      <a:pt x="1100389" y="322755"/>
                      <a:pt x="1094985" y="342901"/>
                    </a:cubicBezTo>
                    <a:cubicBezTo>
                      <a:pt x="1088255" y="368170"/>
                      <a:pt x="1090816" y="384241"/>
                      <a:pt x="1087439" y="397702"/>
                    </a:cubicBezTo>
                    <a:cubicBezTo>
                      <a:pt x="1084062" y="411164"/>
                      <a:pt x="1074770" y="424672"/>
                      <a:pt x="1074770" y="428841"/>
                    </a:cubicBezTo>
                    <a:cubicBezTo>
                      <a:pt x="1074770" y="433010"/>
                      <a:pt x="1084062" y="445680"/>
                      <a:pt x="1084062" y="456603"/>
                    </a:cubicBezTo>
                    <a:cubicBezTo>
                      <a:pt x="1084062" y="460888"/>
                      <a:pt x="1084528" y="474932"/>
                      <a:pt x="1085204" y="490374"/>
                    </a:cubicBezTo>
                    <a:cubicBezTo>
                      <a:pt x="1086228" y="514293"/>
                      <a:pt x="1087439" y="541705"/>
                      <a:pt x="1087439" y="541705"/>
                    </a:cubicBezTo>
                    <a:cubicBezTo>
                      <a:pt x="1087439" y="541705"/>
                      <a:pt x="1084877" y="561944"/>
                      <a:pt x="1090001" y="562806"/>
                    </a:cubicBezTo>
                    <a:cubicBezTo>
                      <a:pt x="1094799" y="563575"/>
                      <a:pt x="1102788" y="567441"/>
                      <a:pt x="1103440" y="567790"/>
                    </a:cubicBezTo>
                    <a:lnTo>
                      <a:pt x="1094147" y="589753"/>
                    </a:lnTo>
                    <a:cubicBezTo>
                      <a:pt x="1094147" y="589753"/>
                      <a:pt x="1088208" y="609992"/>
                      <a:pt x="1088208" y="614953"/>
                    </a:cubicBezTo>
                    <a:cubicBezTo>
                      <a:pt x="1088208" y="616210"/>
                      <a:pt x="1088115" y="617514"/>
                      <a:pt x="1087859" y="618865"/>
                    </a:cubicBezTo>
                    <a:cubicBezTo>
                      <a:pt x="1087672" y="619727"/>
                      <a:pt x="1087463" y="620589"/>
                      <a:pt x="1087183" y="621520"/>
                    </a:cubicBezTo>
                    <a:cubicBezTo>
                      <a:pt x="1086880" y="622475"/>
                      <a:pt x="1086508" y="623477"/>
                      <a:pt x="1086065" y="624548"/>
                    </a:cubicBezTo>
                    <a:cubicBezTo>
                      <a:pt x="1085716" y="625410"/>
                      <a:pt x="1085297" y="626341"/>
                      <a:pt x="1084808" y="627320"/>
                    </a:cubicBezTo>
                    <a:cubicBezTo>
                      <a:pt x="1084179" y="628554"/>
                      <a:pt x="1083480" y="629858"/>
                      <a:pt x="1082665" y="631302"/>
                    </a:cubicBezTo>
                    <a:cubicBezTo>
                      <a:pt x="1081826" y="632746"/>
                      <a:pt x="1080895" y="634307"/>
                      <a:pt x="1079847" y="636030"/>
                    </a:cubicBezTo>
                    <a:cubicBezTo>
                      <a:pt x="1079567" y="636473"/>
                      <a:pt x="1079311" y="636869"/>
                      <a:pt x="1079078" y="637241"/>
                    </a:cubicBezTo>
                    <a:cubicBezTo>
                      <a:pt x="1078799" y="637637"/>
                      <a:pt x="1078519" y="637987"/>
                      <a:pt x="1078286" y="638313"/>
                    </a:cubicBezTo>
                    <a:cubicBezTo>
                      <a:pt x="1077727" y="638965"/>
                      <a:pt x="1077215" y="639547"/>
                      <a:pt x="1076679" y="640083"/>
                    </a:cubicBezTo>
                    <a:cubicBezTo>
                      <a:pt x="1076237" y="640525"/>
                      <a:pt x="1075818" y="640874"/>
                      <a:pt x="1075422" y="641201"/>
                    </a:cubicBezTo>
                    <a:cubicBezTo>
                      <a:pt x="1074793" y="641736"/>
                      <a:pt x="1074187" y="642155"/>
                      <a:pt x="1073605" y="642621"/>
                    </a:cubicBezTo>
                    <a:lnTo>
                      <a:pt x="1073582" y="642621"/>
                    </a:lnTo>
                    <a:cubicBezTo>
                      <a:pt x="1073186" y="642901"/>
                      <a:pt x="1072813" y="643157"/>
                      <a:pt x="1072417" y="643460"/>
                    </a:cubicBezTo>
                    <a:lnTo>
                      <a:pt x="1072394" y="643460"/>
                    </a:lnTo>
                    <a:cubicBezTo>
                      <a:pt x="1071835" y="643856"/>
                      <a:pt x="1071276" y="644252"/>
                      <a:pt x="1070764" y="644764"/>
                    </a:cubicBezTo>
                    <a:lnTo>
                      <a:pt x="1070740" y="644764"/>
                    </a:lnTo>
                    <a:cubicBezTo>
                      <a:pt x="1070554" y="644950"/>
                      <a:pt x="1070344" y="645113"/>
                      <a:pt x="1070181" y="645300"/>
                    </a:cubicBezTo>
                    <a:cubicBezTo>
                      <a:pt x="1069064" y="646348"/>
                      <a:pt x="1068109" y="647675"/>
                      <a:pt x="1067363" y="649632"/>
                    </a:cubicBezTo>
                    <a:cubicBezTo>
                      <a:pt x="1067107" y="650260"/>
                      <a:pt x="1066874" y="650959"/>
                      <a:pt x="1066688" y="651774"/>
                    </a:cubicBezTo>
                    <a:lnTo>
                      <a:pt x="1066688" y="651774"/>
                    </a:lnTo>
                    <a:cubicBezTo>
                      <a:pt x="1066385" y="652985"/>
                      <a:pt x="1066129" y="654359"/>
                      <a:pt x="1065943" y="656013"/>
                    </a:cubicBezTo>
                    <a:lnTo>
                      <a:pt x="1065943" y="656013"/>
                    </a:lnTo>
                    <a:cubicBezTo>
                      <a:pt x="1065663" y="658202"/>
                      <a:pt x="1065547" y="660811"/>
                      <a:pt x="1065547" y="663932"/>
                    </a:cubicBezTo>
                    <a:cubicBezTo>
                      <a:pt x="1065547" y="687501"/>
                      <a:pt x="1070624" y="690902"/>
                      <a:pt x="1065547" y="701801"/>
                    </a:cubicBezTo>
                    <a:cubicBezTo>
                      <a:pt x="1060469" y="712701"/>
                      <a:pt x="1049570" y="716078"/>
                      <a:pt x="1046216" y="733802"/>
                    </a:cubicBezTo>
                    <a:cubicBezTo>
                      <a:pt x="1045540" y="737365"/>
                      <a:pt x="1045144" y="740626"/>
                      <a:pt x="1044912" y="743631"/>
                    </a:cubicBezTo>
                    <a:cubicBezTo>
                      <a:pt x="1044516" y="748545"/>
                      <a:pt x="1044562" y="752807"/>
                      <a:pt x="1044655" y="756603"/>
                    </a:cubicBezTo>
                    <a:cubicBezTo>
                      <a:pt x="1044679" y="757372"/>
                      <a:pt x="1044679" y="758117"/>
                      <a:pt x="1044679" y="758862"/>
                    </a:cubicBezTo>
                    <a:cubicBezTo>
                      <a:pt x="1044702" y="760469"/>
                      <a:pt x="1044702" y="761983"/>
                      <a:pt x="1044655" y="763474"/>
                    </a:cubicBezTo>
                    <a:cubicBezTo>
                      <a:pt x="1044632" y="763916"/>
                      <a:pt x="1044586" y="764335"/>
                      <a:pt x="1044586" y="764731"/>
                    </a:cubicBezTo>
                    <a:cubicBezTo>
                      <a:pt x="1044422" y="766897"/>
                      <a:pt x="1044143" y="768900"/>
                      <a:pt x="1043631" y="770880"/>
                    </a:cubicBezTo>
                    <a:cubicBezTo>
                      <a:pt x="1043468" y="771462"/>
                      <a:pt x="1043188" y="772021"/>
                      <a:pt x="1042839" y="772580"/>
                    </a:cubicBezTo>
                    <a:cubicBezTo>
                      <a:pt x="1042443" y="773139"/>
                      <a:pt x="1041954" y="773652"/>
                      <a:pt x="1041395" y="774210"/>
                    </a:cubicBezTo>
                    <a:cubicBezTo>
                      <a:pt x="1037342" y="777983"/>
                      <a:pt x="1028748" y="781384"/>
                      <a:pt x="1020201" y="785390"/>
                    </a:cubicBezTo>
                    <a:cubicBezTo>
                      <a:pt x="1018384" y="786251"/>
                      <a:pt x="1016544" y="787160"/>
                      <a:pt x="1014774" y="788068"/>
                    </a:cubicBezTo>
                    <a:cubicBezTo>
                      <a:pt x="1013563" y="788720"/>
                      <a:pt x="1012399" y="789326"/>
                      <a:pt x="1011257" y="789978"/>
                    </a:cubicBezTo>
                    <a:cubicBezTo>
                      <a:pt x="1010605" y="790351"/>
                      <a:pt x="1010000" y="790723"/>
                      <a:pt x="1009371" y="791119"/>
                    </a:cubicBezTo>
                    <a:cubicBezTo>
                      <a:pt x="1008136" y="791864"/>
                      <a:pt x="1006972" y="792656"/>
                      <a:pt x="1005854" y="793495"/>
                    </a:cubicBezTo>
                    <a:lnTo>
                      <a:pt x="1005831" y="793495"/>
                    </a:lnTo>
                    <a:cubicBezTo>
                      <a:pt x="1004713" y="794287"/>
                      <a:pt x="1003688" y="795125"/>
                      <a:pt x="1002733" y="796057"/>
                    </a:cubicBezTo>
                    <a:cubicBezTo>
                      <a:pt x="1002361" y="796406"/>
                      <a:pt x="1001988" y="796732"/>
                      <a:pt x="1001685" y="797081"/>
                    </a:cubicBezTo>
                    <a:cubicBezTo>
                      <a:pt x="1001312" y="797431"/>
                      <a:pt x="1001010" y="797757"/>
                      <a:pt x="1000730" y="798129"/>
                    </a:cubicBezTo>
                    <a:cubicBezTo>
                      <a:pt x="1000078" y="798805"/>
                      <a:pt x="999566" y="799550"/>
                      <a:pt x="999053" y="800295"/>
                    </a:cubicBezTo>
                    <a:cubicBezTo>
                      <a:pt x="989761" y="814665"/>
                      <a:pt x="988060" y="829827"/>
                      <a:pt x="979629" y="846666"/>
                    </a:cubicBezTo>
                    <a:cubicBezTo>
                      <a:pt x="976602" y="852745"/>
                      <a:pt x="973947" y="858102"/>
                      <a:pt x="971385" y="862597"/>
                    </a:cubicBezTo>
                    <a:cubicBezTo>
                      <a:pt x="970802" y="863575"/>
                      <a:pt x="970243" y="864553"/>
                      <a:pt x="969661" y="865461"/>
                    </a:cubicBezTo>
                    <a:cubicBezTo>
                      <a:pt x="969009" y="866509"/>
                      <a:pt x="968357" y="867511"/>
                      <a:pt x="967705" y="868419"/>
                    </a:cubicBezTo>
                    <a:cubicBezTo>
                      <a:pt x="967239" y="869071"/>
                      <a:pt x="966820" y="869653"/>
                      <a:pt x="966354" y="870236"/>
                    </a:cubicBezTo>
                    <a:cubicBezTo>
                      <a:pt x="965981" y="870725"/>
                      <a:pt x="965609" y="871191"/>
                      <a:pt x="965236" y="871633"/>
                    </a:cubicBezTo>
                    <a:cubicBezTo>
                      <a:pt x="964770" y="872169"/>
                      <a:pt x="964304" y="872658"/>
                      <a:pt x="963885" y="873147"/>
                    </a:cubicBezTo>
                    <a:cubicBezTo>
                      <a:pt x="962954" y="874102"/>
                      <a:pt x="961999" y="874964"/>
                      <a:pt x="961021" y="875732"/>
                    </a:cubicBezTo>
                    <a:cubicBezTo>
                      <a:pt x="960042" y="876501"/>
                      <a:pt x="958971" y="877176"/>
                      <a:pt x="957876" y="877805"/>
                    </a:cubicBezTo>
                    <a:cubicBezTo>
                      <a:pt x="957294" y="878108"/>
                      <a:pt x="956665" y="878387"/>
                      <a:pt x="956060" y="878667"/>
                    </a:cubicBezTo>
                    <a:lnTo>
                      <a:pt x="956036" y="878667"/>
                    </a:lnTo>
                    <a:cubicBezTo>
                      <a:pt x="954802" y="879202"/>
                      <a:pt x="953451" y="879622"/>
                      <a:pt x="952054" y="879994"/>
                    </a:cubicBezTo>
                    <a:lnTo>
                      <a:pt x="952031" y="879994"/>
                    </a:lnTo>
                    <a:cubicBezTo>
                      <a:pt x="951402" y="880157"/>
                      <a:pt x="950773" y="880297"/>
                      <a:pt x="950121" y="880460"/>
                    </a:cubicBezTo>
                    <a:cubicBezTo>
                      <a:pt x="946511" y="881229"/>
                      <a:pt x="942528" y="881671"/>
                      <a:pt x="938569" y="882183"/>
                    </a:cubicBezTo>
                    <a:cubicBezTo>
                      <a:pt x="931978" y="883022"/>
                      <a:pt x="925480" y="884000"/>
                      <a:pt x="920752" y="887074"/>
                    </a:cubicBezTo>
                    <a:cubicBezTo>
                      <a:pt x="917515" y="889171"/>
                      <a:pt x="915325" y="891965"/>
                      <a:pt x="913206" y="894947"/>
                    </a:cubicBezTo>
                    <a:cubicBezTo>
                      <a:pt x="911948" y="896763"/>
                      <a:pt x="910737" y="898650"/>
                      <a:pt x="909386" y="900513"/>
                    </a:cubicBezTo>
                    <a:lnTo>
                      <a:pt x="909386" y="900513"/>
                    </a:lnTo>
                    <a:cubicBezTo>
                      <a:pt x="908455" y="901771"/>
                      <a:pt x="907477" y="902982"/>
                      <a:pt x="906382" y="904169"/>
                    </a:cubicBezTo>
                    <a:cubicBezTo>
                      <a:pt x="906009" y="904565"/>
                      <a:pt x="905637" y="904961"/>
                      <a:pt x="905241" y="905334"/>
                    </a:cubicBezTo>
                    <a:cubicBezTo>
                      <a:pt x="903145" y="907337"/>
                      <a:pt x="900536" y="909200"/>
                      <a:pt x="897182" y="910667"/>
                    </a:cubicBezTo>
                    <a:cubicBezTo>
                      <a:pt x="892105" y="912880"/>
                      <a:pt x="888006" y="914161"/>
                      <a:pt x="884815" y="915325"/>
                    </a:cubicBezTo>
                    <a:cubicBezTo>
                      <a:pt x="883767" y="915698"/>
                      <a:pt x="882836" y="916071"/>
                      <a:pt x="881997" y="916467"/>
                    </a:cubicBezTo>
                    <a:cubicBezTo>
                      <a:pt x="881555" y="916676"/>
                      <a:pt x="881159" y="916863"/>
                      <a:pt x="880786" y="917095"/>
                    </a:cubicBezTo>
                    <a:cubicBezTo>
                      <a:pt x="880134" y="917468"/>
                      <a:pt x="879575" y="917841"/>
                      <a:pt x="879109" y="918306"/>
                    </a:cubicBezTo>
                    <a:cubicBezTo>
                      <a:pt x="877619" y="919611"/>
                      <a:pt x="876897" y="921357"/>
                      <a:pt x="876897" y="924152"/>
                    </a:cubicBezTo>
                    <a:cubicBezTo>
                      <a:pt x="876897" y="929952"/>
                      <a:pt x="878900" y="932187"/>
                      <a:pt x="880180" y="935984"/>
                    </a:cubicBezTo>
                    <a:cubicBezTo>
                      <a:pt x="880180" y="935984"/>
                      <a:pt x="880188" y="936007"/>
                      <a:pt x="880204" y="936054"/>
                    </a:cubicBezTo>
                    <a:cubicBezTo>
                      <a:pt x="880413" y="936706"/>
                      <a:pt x="880600" y="937381"/>
                      <a:pt x="880763" y="938150"/>
                    </a:cubicBezTo>
                    <a:cubicBezTo>
                      <a:pt x="880879" y="938732"/>
                      <a:pt x="880972" y="939384"/>
                      <a:pt x="881042" y="940106"/>
                    </a:cubicBezTo>
                    <a:cubicBezTo>
                      <a:pt x="881042" y="940176"/>
                      <a:pt x="881066" y="940269"/>
                      <a:pt x="881066" y="940316"/>
                    </a:cubicBezTo>
                    <a:cubicBezTo>
                      <a:pt x="881135" y="941061"/>
                      <a:pt x="881159" y="941829"/>
                      <a:pt x="881159" y="942691"/>
                    </a:cubicBezTo>
                    <a:cubicBezTo>
                      <a:pt x="881159" y="951937"/>
                      <a:pt x="883651" y="962022"/>
                      <a:pt x="866789" y="974692"/>
                    </a:cubicBezTo>
                    <a:cubicBezTo>
                      <a:pt x="866020" y="975321"/>
                      <a:pt x="865205" y="975926"/>
                      <a:pt x="864483" y="976672"/>
                    </a:cubicBezTo>
                    <a:cubicBezTo>
                      <a:pt x="864320" y="976788"/>
                      <a:pt x="864180" y="976928"/>
                      <a:pt x="864017" y="977067"/>
                    </a:cubicBezTo>
                    <a:cubicBezTo>
                      <a:pt x="863854" y="977230"/>
                      <a:pt x="863668" y="977347"/>
                      <a:pt x="863528" y="977463"/>
                    </a:cubicBezTo>
                    <a:cubicBezTo>
                      <a:pt x="863272" y="977720"/>
                      <a:pt x="863039" y="977952"/>
                      <a:pt x="862783" y="978185"/>
                    </a:cubicBezTo>
                    <a:cubicBezTo>
                      <a:pt x="862527" y="978442"/>
                      <a:pt x="862294" y="978651"/>
                      <a:pt x="862038" y="978907"/>
                    </a:cubicBezTo>
                    <a:cubicBezTo>
                      <a:pt x="861781" y="979164"/>
                      <a:pt x="861572" y="979373"/>
                      <a:pt x="861316" y="979653"/>
                    </a:cubicBezTo>
                    <a:cubicBezTo>
                      <a:pt x="861059" y="979909"/>
                      <a:pt x="860780" y="980188"/>
                      <a:pt x="860547" y="980445"/>
                    </a:cubicBezTo>
                    <a:cubicBezTo>
                      <a:pt x="860267" y="980747"/>
                      <a:pt x="859988" y="981073"/>
                      <a:pt x="859708" y="981400"/>
                    </a:cubicBezTo>
                    <a:cubicBezTo>
                      <a:pt x="859406" y="981749"/>
                      <a:pt x="859080" y="982075"/>
                      <a:pt x="858823" y="982424"/>
                    </a:cubicBezTo>
                    <a:cubicBezTo>
                      <a:pt x="858381" y="982913"/>
                      <a:pt x="857962" y="983402"/>
                      <a:pt x="857589" y="983938"/>
                    </a:cubicBezTo>
                    <a:cubicBezTo>
                      <a:pt x="857403" y="984124"/>
                      <a:pt x="857286" y="984311"/>
                      <a:pt x="857123" y="984497"/>
                    </a:cubicBezTo>
                    <a:cubicBezTo>
                      <a:pt x="856821" y="984846"/>
                      <a:pt x="856541" y="985219"/>
                      <a:pt x="856262" y="985568"/>
                    </a:cubicBezTo>
                    <a:cubicBezTo>
                      <a:pt x="856005" y="985848"/>
                      <a:pt x="855796" y="986151"/>
                      <a:pt x="855540" y="986453"/>
                    </a:cubicBezTo>
                    <a:cubicBezTo>
                      <a:pt x="855004" y="987129"/>
                      <a:pt x="854515" y="987781"/>
                      <a:pt x="854049" y="988456"/>
                    </a:cubicBezTo>
                    <a:cubicBezTo>
                      <a:pt x="853793" y="988759"/>
                      <a:pt x="853560" y="989109"/>
                      <a:pt x="853304" y="989434"/>
                    </a:cubicBezTo>
                    <a:cubicBezTo>
                      <a:pt x="853094" y="989784"/>
                      <a:pt x="852838" y="990156"/>
                      <a:pt x="852582" y="990553"/>
                    </a:cubicBezTo>
                    <a:cubicBezTo>
                      <a:pt x="852558" y="990622"/>
                      <a:pt x="852489" y="990669"/>
                      <a:pt x="852465" y="990739"/>
                    </a:cubicBezTo>
                    <a:cubicBezTo>
                      <a:pt x="852093" y="991275"/>
                      <a:pt x="851720" y="991764"/>
                      <a:pt x="851417" y="992276"/>
                    </a:cubicBezTo>
                    <a:cubicBezTo>
                      <a:pt x="851301" y="992439"/>
                      <a:pt x="851208" y="992579"/>
                      <a:pt x="851114" y="992742"/>
                    </a:cubicBezTo>
                    <a:cubicBezTo>
                      <a:pt x="850649" y="993464"/>
                      <a:pt x="850183" y="994186"/>
                      <a:pt x="849717" y="994931"/>
                    </a:cubicBezTo>
                    <a:cubicBezTo>
                      <a:pt x="849507" y="995304"/>
                      <a:pt x="849251" y="995676"/>
                      <a:pt x="849042" y="996049"/>
                    </a:cubicBezTo>
                    <a:cubicBezTo>
                      <a:pt x="848785" y="996422"/>
                      <a:pt x="848576" y="996794"/>
                      <a:pt x="848320" y="997190"/>
                    </a:cubicBezTo>
                    <a:cubicBezTo>
                      <a:pt x="847365" y="998727"/>
                      <a:pt x="846503" y="1000288"/>
                      <a:pt x="845665" y="1001755"/>
                    </a:cubicBezTo>
                    <a:cubicBezTo>
                      <a:pt x="845012" y="1002920"/>
                      <a:pt x="844407" y="1004107"/>
                      <a:pt x="843871" y="1005272"/>
                    </a:cubicBezTo>
                    <a:cubicBezTo>
                      <a:pt x="843662" y="1005644"/>
                      <a:pt x="843475" y="1006040"/>
                      <a:pt x="843289" y="1006413"/>
                    </a:cubicBezTo>
                    <a:cubicBezTo>
                      <a:pt x="843266" y="1006483"/>
                      <a:pt x="843196" y="1006576"/>
                      <a:pt x="843173" y="1006623"/>
                    </a:cubicBezTo>
                    <a:cubicBezTo>
                      <a:pt x="843173" y="1006646"/>
                      <a:pt x="843149" y="1006693"/>
                      <a:pt x="843103" y="1006716"/>
                    </a:cubicBezTo>
                    <a:cubicBezTo>
                      <a:pt x="843033" y="1006809"/>
                      <a:pt x="842986" y="1006902"/>
                      <a:pt x="842916" y="1007019"/>
                    </a:cubicBezTo>
                    <a:cubicBezTo>
                      <a:pt x="842660" y="1007647"/>
                      <a:pt x="842381" y="1008183"/>
                      <a:pt x="842124" y="1008812"/>
                    </a:cubicBezTo>
                    <a:cubicBezTo>
                      <a:pt x="841822" y="1009371"/>
                      <a:pt x="841542" y="1009976"/>
                      <a:pt x="841239" y="1010582"/>
                    </a:cubicBezTo>
                    <a:cubicBezTo>
                      <a:pt x="841076" y="1010885"/>
                      <a:pt x="840960" y="1011211"/>
                      <a:pt x="840867" y="1011514"/>
                    </a:cubicBezTo>
                    <a:cubicBezTo>
                      <a:pt x="840704" y="1011816"/>
                      <a:pt x="840587" y="1012142"/>
                      <a:pt x="840471" y="1012399"/>
                    </a:cubicBezTo>
                    <a:cubicBezTo>
                      <a:pt x="839842" y="1013726"/>
                      <a:pt x="839330" y="1015030"/>
                      <a:pt x="838794" y="1016288"/>
                    </a:cubicBezTo>
                    <a:cubicBezTo>
                      <a:pt x="838584" y="1016754"/>
                      <a:pt x="838398" y="1017173"/>
                      <a:pt x="838212" y="1017639"/>
                    </a:cubicBezTo>
                    <a:cubicBezTo>
                      <a:pt x="838002" y="1018128"/>
                      <a:pt x="837769" y="1018687"/>
                      <a:pt x="837653" y="1019176"/>
                    </a:cubicBezTo>
                    <a:cubicBezTo>
                      <a:pt x="837583" y="1019292"/>
                      <a:pt x="837536" y="1019432"/>
                      <a:pt x="837490" y="1019549"/>
                    </a:cubicBezTo>
                    <a:cubicBezTo>
                      <a:pt x="837117" y="1020480"/>
                      <a:pt x="836814" y="1021365"/>
                      <a:pt x="836535" y="1022274"/>
                    </a:cubicBezTo>
                    <a:cubicBezTo>
                      <a:pt x="836418" y="1022670"/>
                      <a:pt x="836279" y="1023042"/>
                      <a:pt x="836139" y="1023438"/>
                    </a:cubicBezTo>
                    <a:cubicBezTo>
                      <a:pt x="836022" y="1023904"/>
                      <a:pt x="835883" y="1024323"/>
                      <a:pt x="835766" y="1024766"/>
                    </a:cubicBezTo>
                    <a:cubicBezTo>
                      <a:pt x="835743" y="1024859"/>
                      <a:pt x="835696" y="1024952"/>
                      <a:pt x="835673" y="1025069"/>
                    </a:cubicBezTo>
                    <a:cubicBezTo>
                      <a:pt x="835557" y="1025371"/>
                      <a:pt x="835464" y="1025721"/>
                      <a:pt x="835370" y="1026047"/>
                    </a:cubicBezTo>
                    <a:cubicBezTo>
                      <a:pt x="835161" y="1026722"/>
                      <a:pt x="835021" y="1027304"/>
                      <a:pt x="834904" y="1027910"/>
                    </a:cubicBezTo>
                    <a:cubicBezTo>
                      <a:pt x="834835" y="1028120"/>
                      <a:pt x="834788" y="1028306"/>
                      <a:pt x="834718" y="1028492"/>
                    </a:cubicBezTo>
                    <a:cubicBezTo>
                      <a:pt x="834509" y="1029144"/>
                      <a:pt x="834369" y="1029820"/>
                      <a:pt x="834322" y="1030449"/>
                    </a:cubicBezTo>
                    <a:cubicBezTo>
                      <a:pt x="834322" y="1030542"/>
                      <a:pt x="834322" y="1030612"/>
                      <a:pt x="834299" y="1030705"/>
                    </a:cubicBezTo>
                    <a:cubicBezTo>
                      <a:pt x="834276" y="1030914"/>
                      <a:pt x="834206" y="1031147"/>
                      <a:pt x="834206" y="1031357"/>
                    </a:cubicBezTo>
                    <a:cubicBezTo>
                      <a:pt x="834136" y="1031823"/>
                      <a:pt x="834089" y="1032218"/>
                      <a:pt x="834089" y="1032568"/>
                    </a:cubicBezTo>
                    <a:lnTo>
                      <a:pt x="834089" y="1032824"/>
                    </a:lnTo>
                    <a:cubicBezTo>
                      <a:pt x="833996" y="1033127"/>
                      <a:pt x="833996" y="1033383"/>
                      <a:pt x="833996" y="1033616"/>
                    </a:cubicBezTo>
                    <a:cubicBezTo>
                      <a:pt x="833996" y="1044609"/>
                      <a:pt x="833996" y="1054717"/>
                      <a:pt x="834788" y="1062286"/>
                    </a:cubicBezTo>
                    <a:cubicBezTo>
                      <a:pt x="835044" y="1064429"/>
                      <a:pt x="835836" y="1066804"/>
                      <a:pt x="836954" y="1069273"/>
                    </a:cubicBezTo>
                    <a:cubicBezTo>
                      <a:pt x="837490" y="1070507"/>
                      <a:pt x="838072" y="1071765"/>
                      <a:pt x="838724" y="1073023"/>
                    </a:cubicBezTo>
                    <a:cubicBezTo>
                      <a:pt x="839353" y="1074281"/>
                      <a:pt x="839959" y="1075562"/>
                      <a:pt x="840587" y="1076749"/>
                    </a:cubicBezTo>
                    <a:cubicBezTo>
                      <a:pt x="841705" y="1078915"/>
                      <a:pt x="842683" y="1081011"/>
                      <a:pt x="843312" y="1082898"/>
                    </a:cubicBezTo>
                    <a:cubicBezTo>
                      <a:pt x="843429" y="1083247"/>
                      <a:pt x="843568" y="1083573"/>
                      <a:pt x="843662" y="1083923"/>
                    </a:cubicBezTo>
                    <a:cubicBezTo>
                      <a:pt x="843941" y="1084901"/>
                      <a:pt x="844127" y="1085832"/>
                      <a:pt x="844127" y="1086671"/>
                    </a:cubicBezTo>
                    <a:cubicBezTo>
                      <a:pt x="844127" y="1087998"/>
                      <a:pt x="844384" y="1089396"/>
                      <a:pt x="844686" y="1090770"/>
                    </a:cubicBezTo>
                    <a:cubicBezTo>
                      <a:pt x="844780" y="1091236"/>
                      <a:pt x="844896" y="1091655"/>
                      <a:pt x="844989" y="1092121"/>
                    </a:cubicBezTo>
                    <a:cubicBezTo>
                      <a:pt x="844989" y="1092237"/>
                      <a:pt x="845012" y="1092377"/>
                      <a:pt x="845059" y="1092493"/>
                    </a:cubicBezTo>
                    <a:cubicBezTo>
                      <a:pt x="845175" y="1093052"/>
                      <a:pt x="845315" y="1093611"/>
                      <a:pt x="845408" y="1094124"/>
                    </a:cubicBezTo>
                    <a:cubicBezTo>
                      <a:pt x="845618" y="1095381"/>
                      <a:pt x="845711" y="1096523"/>
                      <a:pt x="845525" y="1097501"/>
                    </a:cubicBezTo>
                    <a:cubicBezTo>
                      <a:pt x="845432" y="1097873"/>
                      <a:pt x="845315" y="1098223"/>
                      <a:pt x="845129" y="1098526"/>
                    </a:cubicBezTo>
                    <a:cubicBezTo>
                      <a:pt x="845012" y="1098712"/>
                      <a:pt x="844849" y="1098898"/>
                      <a:pt x="844663" y="1099084"/>
                    </a:cubicBezTo>
                    <a:cubicBezTo>
                      <a:pt x="843918" y="1099760"/>
                      <a:pt x="842707" y="1100156"/>
                      <a:pt x="840797" y="1100156"/>
                    </a:cubicBezTo>
                    <a:lnTo>
                      <a:pt x="840774" y="1100156"/>
                    </a:lnTo>
                    <a:cubicBezTo>
                      <a:pt x="832249" y="1100133"/>
                      <a:pt x="811312" y="1090910"/>
                      <a:pt x="807096" y="1090910"/>
                    </a:cubicBezTo>
                    <a:cubicBezTo>
                      <a:pt x="802881" y="1090910"/>
                      <a:pt x="785133" y="1092610"/>
                      <a:pt x="782618" y="1092610"/>
                    </a:cubicBezTo>
                    <a:cubicBezTo>
                      <a:pt x="780103" y="1092610"/>
                      <a:pt x="768295" y="1079102"/>
                      <a:pt x="768295" y="1076540"/>
                    </a:cubicBezTo>
                    <a:cubicBezTo>
                      <a:pt x="768295" y="1073978"/>
                      <a:pt x="770857" y="1067340"/>
                      <a:pt x="776796" y="1060563"/>
                    </a:cubicBezTo>
                    <a:cubicBezTo>
                      <a:pt x="782641" y="1053832"/>
                      <a:pt x="788511" y="1049593"/>
                      <a:pt x="788511" y="1042862"/>
                    </a:cubicBezTo>
                    <a:cubicBezTo>
                      <a:pt x="788511" y="1036131"/>
                      <a:pt x="782641" y="1014285"/>
                      <a:pt x="780173" y="1014285"/>
                    </a:cubicBezTo>
                    <a:cubicBezTo>
                      <a:pt x="777704" y="1014285"/>
                      <a:pt x="753203" y="1037855"/>
                      <a:pt x="753203" y="1037855"/>
                    </a:cubicBezTo>
                    <a:cubicBezTo>
                      <a:pt x="753203" y="1037855"/>
                      <a:pt x="748964" y="1037855"/>
                      <a:pt x="744702" y="1045424"/>
                    </a:cubicBezTo>
                    <a:cubicBezTo>
                      <a:pt x="740533" y="1052970"/>
                      <a:pt x="729004" y="1058094"/>
                      <a:pt x="729004" y="1058094"/>
                    </a:cubicBezTo>
                    <a:cubicBezTo>
                      <a:pt x="729004" y="1058094"/>
                      <a:pt x="721994" y="1054717"/>
                      <a:pt x="715263" y="1049593"/>
                    </a:cubicBezTo>
                    <a:cubicBezTo>
                      <a:pt x="708532" y="1044586"/>
                      <a:pt x="708532" y="1028562"/>
                      <a:pt x="694162" y="1031916"/>
                    </a:cubicBezTo>
                    <a:cubicBezTo>
                      <a:pt x="679862" y="1035293"/>
                      <a:pt x="667192" y="1040347"/>
                      <a:pt x="664724" y="1043724"/>
                    </a:cubicBezTo>
                    <a:cubicBezTo>
                      <a:pt x="662232" y="1047101"/>
                      <a:pt x="663839" y="1052155"/>
                      <a:pt x="647861" y="1051363"/>
                    </a:cubicBezTo>
                    <a:cubicBezTo>
                      <a:pt x="631884" y="1050478"/>
                      <a:pt x="603191" y="1030262"/>
                      <a:pt x="599814" y="1029377"/>
                    </a:cubicBezTo>
                    <a:cubicBezTo>
                      <a:pt x="596437" y="1028585"/>
                      <a:pt x="553513" y="1014308"/>
                      <a:pt x="544267" y="1014308"/>
                    </a:cubicBezTo>
                    <a:cubicBezTo>
                      <a:pt x="535021" y="1014308"/>
                      <a:pt x="526543" y="1012538"/>
                      <a:pt x="522304" y="1018477"/>
                    </a:cubicBezTo>
                    <a:cubicBezTo>
                      <a:pt x="518136" y="1024416"/>
                      <a:pt x="517297" y="1025208"/>
                      <a:pt x="508843" y="1025208"/>
                    </a:cubicBezTo>
                    <a:cubicBezTo>
                      <a:pt x="500388" y="1025208"/>
                      <a:pt x="481081" y="1012538"/>
                      <a:pt x="472627" y="1028585"/>
                    </a:cubicBezTo>
                    <a:cubicBezTo>
                      <a:pt x="464196" y="1044609"/>
                      <a:pt x="439811" y="1063963"/>
                      <a:pt x="431333" y="1068225"/>
                    </a:cubicBezTo>
                    <a:cubicBezTo>
                      <a:pt x="422972" y="1072394"/>
                      <a:pt x="417033" y="1071602"/>
                      <a:pt x="404363" y="1072394"/>
                    </a:cubicBezTo>
                    <a:cubicBezTo>
                      <a:pt x="401405" y="1072604"/>
                      <a:pt x="398657" y="1072674"/>
                      <a:pt x="396002" y="1072674"/>
                    </a:cubicBezTo>
                    <a:cubicBezTo>
                      <a:pt x="396095" y="1068900"/>
                      <a:pt x="396445" y="1065780"/>
                      <a:pt x="396445" y="1064848"/>
                    </a:cubicBezTo>
                    <a:cubicBezTo>
                      <a:pt x="396445" y="1062286"/>
                      <a:pt x="379582" y="1042489"/>
                      <a:pt x="376601" y="1040789"/>
                    </a:cubicBezTo>
                    <a:cubicBezTo>
                      <a:pt x="375111" y="1039928"/>
                      <a:pt x="371082" y="1039089"/>
                      <a:pt x="364607" y="1036271"/>
                    </a:cubicBezTo>
                    <a:cubicBezTo>
                      <a:pt x="358109" y="1033430"/>
                      <a:pt x="349212" y="1028585"/>
                      <a:pt x="337847" y="1019735"/>
                    </a:cubicBezTo>
                    <a:cubicBezTo>
                      <a:pt x="315139" y="1002035"/>
                      <a:pt x="327739" y="1001196"/>
                      <a:pt x="324338" y="990692"/>
                    </a:cubicBezTo>
                    <a:cubicBezTo>
                      <a:pt x="320961" y="980118"/>
                      <a:pt x="317607" y="954429"/>
                      <a:pt x="320100" y="950261"/>
                    </a:cubicBezTo>
                    <a:cubicBezTo>
                      <a:pt x="322661" y="946022"/>
                      <a:pt x="328996" y="941760"/>
                      <a:pt x="333561" y="932537"/>
                    </a:cubicBezTo>
                    <a:cubicBezTo>
                      <a:pt x="338219" y="923291"/>
                      <a:pt x="335331" y="919075"/>
                      <a:pt x="332350" y="910644"/>
                    </a:cubicBezTo>
                    <a:cubicBezTo>
                      <a:pt x="329392" y="902236"/>
                      <a:pt x="317584" y="919075"/>
                      <a:pt x="317584" y="919075"/>
                    </a:cubicBezTo>
                    <a:lnTo>
                      <a:pt x="287680" y="919075"/>
                    </a:lnTo>
                    <a:cubicBezTo>
                      <a:pt x="278853" y="919075"/>
                      <a:pt x="191235" y="913998"/>
                      <a:pt x="185762" y="913602"/>
                    </a:cubicBezTo>
                    <a:cubicBezTo>
                      <a:pt x="180289" y="913206"/>
                      <a:pt x="151199" y="905590"/>
                      <a:pt x="149988" y="899278"/>
                    </a:cubicBezTo>
                    <a:cubicBezTo>
                      <a:pt x="148684" y="893013"/>
                      <a:pt x="147823" y="878643"/>
                      <a:pt x="147823" y="863062"/>
                    </a:cubicBezTo>
                    <a:cubicBezTo>
                      <a:pt x="147823" y="847481"/>
                      <a:pt x="144445" y="832319"/>
                      <a:pt x="140696" y="823842"/>
                    </a:cubicBezTo>
                    <a:cubicBezTo>
                      <a:pt x="136899" y="815504"/>
                      <a:pt x="111630" y="807469"/>
                      <a:pt x="111630" y="800272"/>
                    </a:cubicBezTo>
                    <a:cubicBezTo>
                      <a:pt x="111630" y="793075"/>
                      <a:pt x="121761" y="793541"/>
                      <a:pt x="128492" y="793541"/>
                    </a:cubicBezTo>
                    <a:cubicBezTo>
                      <a:pt x="135222" y="793541"/>
                      <a:pt x="138134" y="789768"/>
                      <a:pt x="138600" y="775864"/>
                    </a:cubicBezTo>
                    <a:cubicBezTo>
                      <a:pt x="138995" y="761983"/>
                      <a:pt x="136503" y="751852"/>
                      <a:pt x="132265" y="741348"/>
                    </a:cubicBezTo>
                    <a:cubicBezTo>
                      <a:pt x="128003" y="730774"/>
                      <a:pt x="120457" y="705924"/>
                      <a:pt x="121761" y="700055"/>
                    </a:cubicBezTo>
                    <a:cubicBezTo>
                      <a:pt x="123018" y="694186"/>
                      <a:pt x="121761" y="680724"/>
                      <a:pt x="120457" y="673085"/>
                    </a:cubicBezTo>
                    <a:cubicBezTo>
                      <a:pt x="119199" y="665492"/>
                      <a:pt x="109953" y="656642"/>
                      <a:pt x="109068" y="654942"/>
                    </a:cubicBezTo>
                    <a:cubicBezTo>
                      <a:pt x="108765" y="654266"/>
                      <a:pt x="106040" y="652193"/>
                      <a:pt x="102547" y="649958"/>
                    </a:cubicBezTo>
                    <a:cubicBezTo>
                      <a:pt x="102081" y="649608"/>
                      <a:pt x="101522" y="649282"/>
                      <a:pt x="101009" y="648933"/>
                    </a:cubicBezTo>
                    <a:cubicBezTo>
                      <a:pt x="101009" y="648933"/>
                      <a:pt x="100986" y="648933"/>
                      <a:pt x="100986" y="648910"/>
                    </a:cubicBezTo>
                    <a:cubicBezTo>
                      <a:pt x="100986" y="648025"/>
                      <a:pt x="118943" y="637567"/>
                      <a:pt x="123857" y="631768"/>
                    </a:cubicBezTo>
                    <a:cubicBezTo>
                      <a:pt x="128934" y="625899"/>
                      <a:pt x="128934" y="613299"/>
                      <a:pt x="128934" y="609060"/>
                    </a:cubicBezTo>
                    <a:cubicBezTo>
                      <a:pt x="128934" y="604821"/>
                      <a:pt x="136527" y="592198"/>
                      <a:pt x="139042" y="589683"/>
                    </a:cubicBezTo>
                    <a:cubicBezTo>
                      <a:pt x="141534" y="587144"/>
                      <a:pt x="155881" y="563551"/>
                      <a:pt x="156766" y="554258"/>
                    </a:cubicBezTo>
                    <a:cubicBezTo>
                      <a:pt x="157558" y="545012"/>
                      <a:pt x="156766" y="549274"/>
                      <a:pt x="164312" y="538281"/>
                    </a:cubicBezTo>
                    <a:cubicBezTo>
                      <a:pt x="171858" y="527288"/>
                      <a:pt x="173605" y="514689"/>
                      <a:pt x="173605" y="506281"/>
                    </a:cubicBezTo>
                    <a:cubicBezTo>
                      <a:pt x="173605" y="497873"/>
                      <a:pt x="167666" y="491119"/>
                      <a:pt x="155881" y="470018"/>
                    </a:cubicBezTo>
                    <a:cubicBezTo>
                      <a:pt x="144119" y="448987"/>
                      <a:pt x="144911" y="454041"/>
                      <a:pt x="144911" y="446425"/>
                    </a:cubicBezTo>
                    <a:cubicBezTo>
                      <a:pt x="144911" y="438809"/>
                      <a:pt x="147473" y="436317"/>
                      <a:pt x="149150" y="432963"/>
                    </a:cubicBezTo>
                    <a:cubicBezTo>
                      <a:pt x="150850" y="429586"/>
                      <a:pt x="155881" y="422856"/>
                      <a:pt x="158396" y="413633"/>
                    </a:cubicBezTo>
                    <a:cubicBezTo>
                      <a:pt x="160958" y="404387"/>
                      <a:pt x="158396" y="398471"/>
                      <a:pt x="158396" y="398471"/>
                    </a:cubicBezTo>
                    <a:cubicBezTo>
                      <a:pt x="158396" y="398471"/>
                      <a:pt x="137365" y="397679"/>
                      <a:pt x="124695" y="390925"/>
                    </a:cubicBezTo>
                    <a:cubicBezTo>
                      <a:pt x="112095" y="384194"/>
                      <a:pt x="124695" y="383286"/>
                      <a:pt x="124695" y="383286"/>
                    </a:cubicBezTo>
                    <a:lnTo>
                      <a:pt x="37078" y="383286"/>
                    </a:lnTo>
                    <a:cubicBezTo>
                      <a:pt x="26970" y="383286"/>
                      <a:pt x="18632" y="381609"/>
                      <a:pt x="13508" y="378255"/>
                    </a:cubicBezTo>
                    <a:cubicBezTo>
                      <a:pt x="8501" y="374878"/>
                      <a:pt x="11016" y="361393"/>
                      <a:pt x="15581" y="351285"/>
                    </a:cubicBezTo>
                    <a:cubicBezTo>
                      <a:pt x="20193" y="341177"/>
                      <a:pt x="16070" y="336985"/>
                      <a:pt x="15581" y="327692"/>
                    </a:cubicBezTo>
                    <a:cubicBezTo>
                      <a:pt x="15115" y="318399"/>
                      <a:pt x="10154" y="311669"/>
                      <a:pt x="6778" y="301561"/>
                    </a:cubicBezTo>
                    <a:cubicBezTo>
                      <a:pt x="3377" y="291453"/>
                      <a:pt x="12716" y="282230"/>
                      <a:pt x="15232" y="277968"/>
                    </a:cubicBezTo>
                    <a:cubicBezTo>
                      <a:pt x="16303" y="276174"/>
                      <a:pt x="14696" y="273053"/>
                      <a:pt x="12553" y="269816"/>
                    </a:cubicBezTo>
                    <a:cubicBezTo>
                      <a:pt x="9735" y="265647"/>
                      <a:pt x="5939" y="261129"/>
                      <a:pt x="5939" y="258963"/>
                    </a:cubicBezTo>
                    <a:cubicBezTo>
                      <a:pt x="5939" y="255073"/>
                      <a:pt x="7639" y="251883"/>
                      <a:pt x="10131" y="245152"/>
                    </a:cubicBezTo>
                    <a:cubicBezTo>
                      <a:pt x="12693" y="238421"/>
                      <a:pt x="9293" y="223259"/>
                      <a:pt x="6754" y="219882"/>
                    </a:cubicBezTo>
                    <a:cubicBezTo>
                      <a:pt x="4262" y="216505"/>
                      <a:pt x="0" y="202205"/>
                      <a:pt x="0" y="202205"/>
                    </a:cubicBezTo>
                    <a:lnTo>
                      <a:pt x="15232" y="186973"/>
                    </a:lnTo>
                    <a:lnTo>
                      <a:pt x="15232" y="156673"/>
                    </a:lnTo>
                    <a:cubicBezTo>
                      <a:pt x="15232" y="154693"/>
                      <a:pt x="14370" y="153435"/>
                      <a:pt x="13019" y="152620"/>
                    </a:cubicBezTo>
                    <a:lnTo>
                      <a:pt x="204976" y="149895"/>
                    </a:lnTo>
                    <a:lnTo>
                      <a:pt x="320146" y="148288"/>
                    </a:lnTo>
                    <a:cubicBezTo>
                      <a:pt x="320146" y="148288"/>
                      <a:pt x="321008" y="140649"/>
                      <a:pt x="320146" y="128887"/>
                    </a:cubicBezTo>
                    <a:cubicBezTo>
                      <a:pt x="319354" y="117079"/>
                      <a:pt x="321916" y="112864"/>
                      <a:pt x="324385" y="106087"/>
                    </a:cubicBezTo>
                    <a:cubicBezTo>
                      <a:pt x="326877" y="99356"/>
                      <a:pt x="334516" y="84240"/>
                      <a:pt x="330254" y="76648"/>
                    </a:cubicBezTo>
                    <a:cubicBezTo>
                      <a:pt x="326085" y="69009"/>
                      <a:pt x="322708" y="47209"/>
                      <a:pt x="322708" y="44647"/>
                    </a:cubicBezTo>
                    <a:cubicBezTo>
                      <a:pt x="322708" y="42085"/>
                      <a:pt x="336985" y="30347"/>
                      <a:pt x="338732" y="21846"/>
                    </a:cubicBezTo>
                    <a:cubicBezTo>
                      <a:pt x="340339" y="13508"/>
                      <a:pt x="322708" y="0"/>
                      <a:pt x="338732" y="0"/>
                    </a:cubicBezTo>
                    <a:cubicBezTo>
                      <a:pt x="341363" y="0"/>
                      <a:pt x="344042" y="559"/>
                      <a:pt x="346743" y="1537"/>
                    </a:cubicBezTo>
                    <a:lnTo>
                      <a:pt x="346767" y="1537"/>
                    </a:lnTo>
                    <a:cubicBezTo>
                      <a:pt x="360578" y="6358"/>
                      <a:pt x="374040" y="21031"/>
                      <a:pt x="374040" y="21031"/>
                    </a:cubicBezTo>
                    <a:cubicBezTo>
                      <a:pt x="374040" y="21031"/>
                      <a:pt x="369871" y="37893"/>
                      <a:pt x="374040" y="53032"/>
                    </a:cubicBezTo>
                    <a:cubicBezTo>
                      <a:pt x="378302" y="68193"/>
                      <a:pt x="379163" y="72409"/>
                      <a:pt x="385894" y="80863"/>
                    </a:cubicBezTo>
                    <a:cubicBezTo>
                      <a:pt x="392625" y="89224"/>
                      <a:pt x="393463" y="106972"/>
                      <a:pt x="393463" y="111210"/>
                    </a:cubicBezTo>
                    <a:cubicBezTo>
                      <a:pt x="393463" y="115449"/>
                      <a:pt x="401009" y="139787"/>
                      <a:pt x="402756" y="144049"/>
                    </a:cubicBezTo>
                    <a:cubicBezTo>
                      <a:pt x="404363" y="148288"/>
                      <a:pt x="412864" y="146868"/>
                      <a:pt x="416218" y="152597"/>
                    </a:cubicBezTo>
                    <a:cubicBezTo>
                      <a:pt x="419595" y="158373"/>
                      <a:pt x="424579" y="168481"/>
                      <a:pt x="427956" y="173488"/>
                    </a:cubicBezTo>
                    <a:cubicBezTo>
                      <a:pt x="431333" y="178612"/>
                      <a:pt x="449034" y="175258"/>
                      <a:pt x="451526" y="180219"/>
                    </a:cubicBezTo>
                    <a:cubicBezTo>
                      <a:pt x="454088" y="185343"/>
                      <a:pt x="462519" y="203020"/>
                      <a:pt x="462519" y="203020"/>
                    </a:cubicBezTo>
                    <a:lnTo>
                      <a:pt x="486088" y="213920"/>
                    </a:lnTo>
                    <a:lnTo>
                      <a:pt x="518927" y="213920"/>
                    </a:lnTo>
                    <a:lnTo>
                      <a:pt x="990879" y="248017"/>
                    </a:lnTo>
                    <a:lnTo>
                      <a:pt x="1125449" y="257705"/>
                    </a:lnTo>
                    <a:close/>
                  </a:path>
                </a:pathLst>
              </a:custGeom>
              <a:solidFill>
                <a:srgbClr val="EB821E"/>
              </a:solidFill>
              <a:ln w="9025" cap="flat">
                <a:solidFill>
                  <a:srgbClr val="EB82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id="{0D7617AA-8B02-C7BD-CBBC-1B287D584CE3}"/>
              </a:ext>
            </a:extLst>
          </p:cNvPr>
          <p:cNvGraphicFramePr>
            <a:graphicFrameLocks/>
          </p:cNvGraphicFramePr>
          <p:nvPr/>
        </p:nvGraphicFramePr>
        <p:xfrm>
          <a:off x="2842070" y="4698428"/>
          <a:ext cx="1621102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3" name="CaixaDeTexto 42">
            <a:extLst>
              <a:ext uri="{FF2B5EF4-FFF2-40B4-BE49-F238E27FC236}">
                <a16:creationId xmlns:a16="http://schemas.microsoft.com/office/drawing/2014/main" id="{213896D6-8DB1-CA9E-6CA2-A5C7A8F5DF98}"/>
              </a:ext>
            </a:extLst>
          </p:cNvPr>
          <p:cNvSpPr txBox="1"/>
          <p:nvPr/>
        </p:nvSpPr>
        <p:spPr>
          <a:xfrm>
            <a:off x="2981353" y="5105584"/>
            <a:ext cx="1434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Valor total (R$)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34EFCDC-092D-7654-C86B-FD7A1770D044}"/>
              </a:ext>
            </a:extLst>
          </p:cNvPr>
          <p:cNvSpPr txBox="1"/>
          <p:nvPr/>
        </p:nvSpPr>
        <p:spPr>
          <a:xfrm>
            <a:off x="2956472" y="4715667"/>
            <a:ext cx="143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0" hangingPunct="1"/>
            <a:r>
              <a:rPr lang="pt-BR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189 mi</a:t>
            </a:r>
          </a:p>
        </p:txBody>
      </p:sp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AF8C2C37-1E7B-1782-D806-596EF6ED3CA7}"/>
              </a:ext>
            </a:extLst>
          </p:cNvPr>
          <p:cNvGraphicFramePr>
            <a:graphicFrameLocks/>
          </p:cNvGraphicFramePr>
          <p:nvPr/>
        </p:nvGraphicFramePr>
        <p:xfrm>
          <a:off x="9920764" y="2579975"/>
          <a:ext cx="1621102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9" name="CaixaDeTexto 38">
            <a:extLst>
              <a:ext uri="{FF2B5EF4-FFF2-40B4-BE49-F238E27FC236}">
                <a16:creationId xmlns:a16="http://schemas.microsoft.com/office/drawing/2014/main" id="{D0F97DC2-3579-38C3-D37A-0B0C0E45A71E}"/>
              </a:ext>
            </a:extLst>
          </p:cNvPr>
          <p:cNvSpPr txBox="1"/>
          <p:nvPr/>
        </p:nvSpPr>
        <p:spPr>
          <a:xfrm>
            <a:off x="10060047" y="2987131"/>
            <a:ext cx="1434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Valor total (R$)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071E42B-F41C-B029-725D-AE27047D2292}"/>
              </a:ext>
            </a:extLst>
          </p:cNvPr>
          <p:cNvSpPr txBox="1"/>
          <p:nvPr/>
        </p:nvSpPr>
        <p:spPr>
          <a:xfrm>
            <a:off x="10035166" y="2597214"/>
            <a:ext cx="143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0" hangingPunct="1"/>
            <a:r>
              <a:rPr lang="pt-BR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34 mi</a:t>
            </a:r>
          </a:p>
        </p:txBody>
      </p:sp>
      <p:graphicFrame>
        <p:nvGraphicFramePr>
          <p:cNvPr id="45" name="Gráfico 44">
            <a:extLst>
              <a:ext uri="{FF2B5EF4-FFF2-40B4-BE49-F238E27FC236}">
                <a16:creationId xmlns:a16="http://schemas.microsoft.com/office/drawing/2014/main" id="{D411E2E9-0254-1554-AFE3-E6E489198807}"/>
              </a:ext>
            </a:extLst>
          </p:cNvPr>
          <p:cNvGraphicFramePr>
            <a:graphicFrameLocks/>
          </p:cNvGraphicFramePr>
          <p:nvPr/>
        </p:nvGraphicFramePr>
        <p:xfrm>
          <a:off x="8696609" y="4950637"/>
          <a:ext cx="1009574" cy="577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6" name="Gráfico 45">
            <a:extLst>
              <a:ext uri="{FF2B5EF4-FFF2-40B4-BE49-F238E27FC236}">
                <a16:creationId xmlns:a16="http://schemas.microsoft.com/office/drawing/2014/main" id="{866F9A76-EF05-98DA-BC6F-C7D417DA7974}"/>
              </a:ext>
            </a:extLst>
          </p:cNvPr>
          <p:cNvGraphicFramePr>
            <a:graphicFrameLocks/>
          </p:cNvGraphicFramePr>
          <p:nvPr/>
        </p:nvGraphicFramePr>
        <p:xfrm>
          <a:off x="7870515" y="4981510"/>
          <a:ext cx="914193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94577538-E9B0-082B-07C2-7A902BF1F83F}"/>
              </a:ext>
            </a:extLst>
          </p:cNvPr>
          <p:cNvGraphicFramePr>
            <a:graphicFrameLocks/>
          </p:cNvGraphicFramePr>
          <p:nvPr/>
        </p:nvGraphicFramePr>
        <p:xfrm>
          <a:off x="8852746" y="4979479"/>
          <a:ext cx="976983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8" name="CaixaDeTexto 47">
            <a:extLst>
              <a:ext uri="{FF2B5EF4-FFF2-40B4-BE49-F238E27FC236}">
                <a16:creationId xmlns:a16="http://schemas.microsoft.com/office/drawing/2014/main" id="{59C672F9-1CAA-92AF-5215-4676ADF7C525}"/>
              </a:ext>
            </a:extLst>
          </p:cNvPr>
          <p:cNvSpPr txBox="1"/>
          <p:nvPr/>
        </p:nvSpPr>
        <p:spPr>
          <a:xfrm>
            <a:off x="7821245" y="5425508"/>
            <a:ext cx="1006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Projetos 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CF11C89-C747-7C69-399A-41825E73B04C}"/>
              </a:ext>
            </a:extLst>
          </p:cNvPr>
          <p:cNvSpPr txBox="1"/>
          <p:nvPr/>
        </p:nvSpPr>
        <p:spPr>
          <a:xfrm>
            <a:off x="8835168" y="5425508"/>
            <a:ext cx="1006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Empresas</a:t>
            </a:r>
          </a:p>
        </p:txBody>
      </p:sp>
      <p:graphicFrame>
        <p:nvGraphicFramePr>
          <p:cNvPr id="50" name="Gráfico 49">
            <a:extLst>
              <a:ext uri="{FF2B5EF4-FFF2-40B4-BE49-F238E27FC236}">
                <a16:creationId xmlns:a16="http://schemas.microsoft.com/office/drawing/2014/main" id="{F319DEE4-7E44-4C69-61DC-7322AABBCA01}"/>
              </a:ext>
            </a:extLst>
          </p:cNvPr>
          <p:cNvGraphicFramePr>
            <a:graphicFrameLocks/>
          </p:cNvGraphicFramePr>
          <p:nvPr/>
        </p:nvGraphicFramePr>
        <p:xfrm>
          <a:off x="9928660" y="4973163"/>
          <a:ext cx="1621102" cy="7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51" name="CaixaDeTexto 50">
            <a:extLst>
              <a:ext uri="{FF2B5EF4-FFF2-40B4-BE49-F238E27FC236}">
                <a16:creationId xmlns:a16="http://schemas.microsoft.com/office/drawing/2014/main" id="{113FA0D3-A881-F234-E6B4-704D4FED0EF2}"/>
              </a:ext>
            </a:extLst>
          </p:cNvPr>
          <p:cNvSpPr txBox="1"/>
          <p:nvPr/>
        </p:nvSpPr>
        <p:spPr>
          <a:xfrm>
            <a:off x="10067943" y="5380319"/>
            <a:ext cx="1434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latin typeface="Montserrat" panose="00000500000000000000" pitchFamily="2" charset="0"/>
              </a:rPr>
              <a:t>Valor total (R$)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D3E54F6-44CC-0078-AA83-97A941F7C2D5}"/>
              </a:ext>
            </a:extLst>
          </p:cNvPr>
          <p:cNvSpPr txBox="1"/>
          <p:nvPr/>
        </p:nvSpPr>
        <p:spPr>
          <a:xfrm>
            <a:off x="10043062" y="4990402"/>
            <a:ext cx="143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400" rtl="0" eaLnBrk="1" latinLnBrk="0" hangingPunct="1"/>
            <a:r>
              <a:rPr lang="pt-BR" sz="2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76 mi</a:t>
            </a:r>
          </a:p>
        </p:txBody>
      </p:sp>
    </p:spTree>
    <p:extLst>
      <p:ext uri="{BB962C8B-B14F-4D97-AF65-F5344CB8AC3E}">
        <p14:creationId xmlns:p14="http://schemas.microsoft.com/office/powerpoint/2010/main" val="3769300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4F156-1295-9EE0-1D9D-A45780F6D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7F500F3D-6E4A-3370-77FE-5434538B71C7}"/>
              </a:ext>
            </a:extLst>
          </p:cNvPr>
          <p:cNvSpPr/>
          <p:nvPr/>
        </p:nvSpPr>
        <p:spPr>
          <a:xfrm>
            <a:off x="2029057" y="4602302"/>
            <a:ext cx="9854927" cy="12775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anose="00000500000000000000" pitchFamily="2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71FA98D-7E39-434C-A7F3-1056DA31239F}"/>
              </a:ext>
            </a:extLst>
          </p:cNvPr>
          <p:cNvSpPr/>
          <p:nvPr/>
        </p:nvSpPr>
        <p:spPr>
          <a:xfrm>
            <a:off x="2029057" y="3260155"/>
            <a:ext cx="9807181" cy="11232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anose="00000500000000000000" pitchFamily="2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5515E5A-8442-1B91-4FED-B61C283858AE}"/>
              </a:ext>
            </a:extLst>
          </p:cNvPr>
          <p:cNvSpPr/>
          <p:nvPr/>
        </p:nvSpPr>
        <p:spPr>
          <a:xfrm>
            <a:off x="2029057" y="1859013"/>
            <a:ext cx="9854927" cy="11232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anose="000005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3C86F1D-C20D-7436-6BDE-084CDA37B12A}"/>
              </a:ext>
            </a:extLst>
          </p:cNvPr>
          <p:cNvSpPr txBox="1"/>
          <p:nvPr/>
        </p:nvSpPr>
        <p:spPr>
          <a:xfrm>
            <a:off x="2196528" y="2034652"/>
            <a:ext cx="7364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>
                <a:latin typeface="Montserrat" panose="00000500000000000000" pitchFamily="2" charset="0"/>
              </a:rPr>
              <a:t>Desenvolvimento de </a:t>
            </a:r>
            <a:r>
              <a:rPr lang="pt-BR" sz="1600" err="1">
                <a:latin typeface="Montserrat" panose="00000500000000000000" pitchFamily="2" charset="0"/>
              </a:rPr>
              <a:t>Dataset</a:t>
            </a:r>
            <a:r>
              <a:rPr lang="pt-BR" sz="1600">
                <a:latin typeface="Montserrat" panose="00000500000000000000" pitchFamily="2" charset="0"/>
              </a:rPr>
              <a:t> com </a:t>
            </a:r>
            <a:r>
              <a:rPr lang="pt-BR" sz="1600" b="1">
                <a:latin typeface="Montserrat" panose="00000500000000000000" pitchFamily="2" charset="0"/>
              </a:rPr>
              <a:t>medições de temperatura </a:t>
            </a:r>
            <a:r>
              <a:rPr lang="pt-BR" sz="1600">
                <a:latin typeface="Montserrat" panose="00000500000000000000" pitchFamily="2" charset="0"/>
              </a:rPr>
              <a:t>e </a:t>
            </a:r>
            <a:r>
              <a:rPr lang="pt-BR" sz="1600" b="1">
                <a:latin typeface="Montserrat" panose="00000500000000000000" pitchFamily="2" charset="0"/>
              </a:rPr>
              <a:t>pressão</a:t>
            </a:r>
            <a:r>
              <a:rPr lang="pt-BR" sz="1600">
                <a:latin typeface="Montserrat" panose="00000500000000000000" pitchFamily="2" charset="0"/>
              </a:rPr>
              <a:t> obtidas por sensores, junto à criação de algoritmo para correlacionar os dados com parâmetros dos poços de petróleo.</a:t>
            </a:r>
            <a:endParaRPr lang="pt-BR" sz="1600" b="1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4843154-E430-9B3C-DC42-C43841E8D815}"/>
              </a:ext>
            </a:extLst>
          </p:cNvPr>
          <p:cNvSpPr txBox="1"/>
          <p:nvPr/>
        </p:nvSpPr>
        <p:spPr>
          <a:xfrm>
            <a:off x="9692004" y="4998424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UNIDADE EMBRAPII</a:t>
            </a:r>
          </a:p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ISI Embarcados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BD55399-114F-3C00-6759-20B285AF9479}"/>
              </a:ext>
            </a:extLst>
          </p:cNvPr>
          <p:cNvSpPr txBox="1"/>
          <p:nvPr/>
        </p:nvSpPr>
        <p:spPr>
          <a:xfrm>
            <a:off x="9692004" y="3615895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UNIDADE EMBRAPII</a:t>
            </a:r>
          </a:p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CEIA - UFG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433E2B4-AA31-54F5-37BB-ABC644572875}"/>
              </a:ext>
            </a:extLst>
          </p:cNvPr>
          <p:cNvSpPr txBox="1"/>
          <p:nvPr/>
        </p:nvSpPr>
        <p:spPr>
          <a:xfrm>
            <a:off x="9692004" y="2189820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UNIDADE EMBRAPII</a:t>
            </a:r>
          </a:p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ISI Sensoriamento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E3E953A-5C9F-8A67-7508-24E0AE69053E}"/>
              </a:ext>
            </a:extLst>
          </p:cNvPr>
          <p:cNvSpPr txBox="1"/>
          <p:nvPr/>
        </p:nvSpPr>
        <p:spPr>
          <a:xfrm>
            <a:off x="2196528" y="3406296"/>
            <a:ext cx="7513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Desenvolvimento de modelos de aprendizado profundo para </a:t>
            </a:r>
            <a:r>
              <a:rPr lang="pt-PT" sz="1600" b="1">
                <a:latin typeface="Montserrat" panose="00000500000000000000" pitchFamily="2" charset="0"/>
              </a:rPr>
              <a:t>detecção de anomalias</a:t>
            </a:r>
            <a:r>
              <a:rPr lang="pt-PT" sz="1600">
                <a:latin typeface="Montserrat" panose="00000500000000000000" pitchFamily="2" charset="0"/>
              </a:rPr>
              <a:t> </a:t>
            </a:r>
            <a:r>
              <a:rPr lang="pt-PT" sz="1600" b="1">
                <a:latin typeface="Montserrat" panose="00000500000000000000" pitchFamily="2" charset="0"/>
              </a:rPr>
              <a:t>em imagens de colonoscopia</a:t>
            </a:r>
            <a:r>
              <a:rPr lang="pt-PT" sz="1600">
                <a:latin typeface="Montserrat" panose="00000500000000000000" pitchFamily="2" charset="0"/>
              </a:rPr>
              <a:t>, colaborando com a tomada de decisão do médico especialista para fins diagnósticos.</a:t>
            </a:r>
            <a:endParaRPr lang="pt-BR" sz="16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A382572-55B9-3BA7-3A36-0595542B6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601" y="2005424"/>
            <a:ext cx="1277522" cy="75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scan Software SAC">
            <a:extLst>
              <a:ext uri="{FF2B5EF4-FFF2-40B4-BE49-F238E27FC236}">
                <a16:creationId xmlns:a16="http://schemas.microsoft.com/office/drawing/2014/main" id="{0F8CD69B-ADB1-2D72-3DA1-E729BE2D7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08" y="3612884"/>
            <a:ext cx="1277522" cy="34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8682581-4AFE-200D-6AF6-CD02800A34FA}"/>
              </a:ext>
            </a:extLst>
          </p:cNvPr>
          <p:cNvSpPr txBox="1"/>
          <p:nvPr/>
        </p:nvSpPr>
        <p:spPr>
          <a:xfrm>
            <a:off x="2203212" y="4700276"/>
            <a:ext cx="70605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Desenvolvimento de soluções em Inteligência Artificial com técnicas de otimização para </a:t>
            </a:r>
            <a:r>
              <a:rPr lang="pt-PT" sz="1600" b="1">
                <a:latin typeface="Montserrat" panose="00000500000000000000" pitchFamily="2" charset="0"/>
              </a:rPr>
              <a:t>aumentar a eficiência e a sustentabilidade na indústria têxtil</a:t>
            </a:r>
            <a:r>
              <a:rPr lang="pt-PT" sz="1600">
                <a:latin typeface="Montserrat" panose="00000500000000000000" pitchFamily="2" charset="0"/>
              </a:rPr>
              <a:t>, por meio do </a:t>
            </a:r>
            <a:r>
              <a:rPr lang="pt-PT" sz="1600" b="1">
                <a:latin typeface="Montserrat" panose="00000500000000000000" pitchFamily="2" charset="0"/>
              </a:rPr>
              <a:t>planejamento otimizado </a:t>
            </a:r>
            <a:r>
              <a:rPr lang="pt-PT" sz="1600">
                <a:latin typeface="Montserrat" panose="00000500000000000000" pitchFamily="2" charset="0"/>
              </a:rPr>
              <a:t>a partir de parâmetros e dados.</a:t>
            </a:r>
            <a:endParaRPr lang="pt-BR" sz="1600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Molde.me | Jaraguá do Sul - Barra do Rio do Cerro, Jaraguá do Sul - State  of Santa Catarina, Brazil Startup">
            <a:extLst>
              <a:ext uri="{FF2B5EF4-FFF2-40B4-BE49-F238E27FC236}">
                <a16:creationId xmlns:a16="http://schemas.microsoft.com/office/drawing/2014/main" id="{A15508D5-FCCC-AC06-BBBD-B94BBE32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08" y="4568724"/>
            <a:ext cx="1277522" cy="127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1">
            <a:extLst>
              <a:ext uri="{FF2B5EF4-FFF2-40B4-BE49-F238E27FC236}">
                <a16:creationId xmlns:a16="http://schemas.microsoft.com/office/drawing/2014/main" id="{4FEBD1A0-16A2-77E0-0322-B0478664704B}"/>
              </a:ext>
            </a:extLst>
          </p:cNvPr>
          <p:cNvSpPr txBox="1">
            <a:spLocks/>
          </p:cNvSpPr>
          <p:nvPr/>
        </p:nvSpPr>
        <p:spPr>
          <a:xfrm>
            <a:off x="389268" y="871129"/>
            <a:ext cx="7995812" cy="589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400">
                <a:solidFill>
                  <a:schemeClr val="tx1"/>
                </a:solidFill>
                <a:latin typeface="Montserrat Black" panose="00000A00000000000000" pitchFamily="50" charset="0"/>
              </a:rPr>
              <a:t>PROJETOS DE DESTAQUE EM IA</a:t>
            </a:r>
          </a:p>
        </p:txBody>
      </p:sp>
    </p:spTree>
    <p:extLst>
      <p:ext uri="{BB962C8B-B14F-4D97-AF65-F5344CB8AC3E}">
        <p14:creationId xmlns:p14="http://schemas.microsoft.com/office/powerpoint/2010/main" val="200654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0F69B-4C69-DF8C-AD07-8223DA247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E6A85117-0D0E-F9E9-FBA6-DD5F591FD0D8}"/>
              </a:ext>
            </a:extLst>
          </p:cNvPr>
          <p:cNvSpPr/>
          <p:nvPr/>
        </p:nvSpPr>
        <p:spPr>
          <a:xfrm>
            <a:off x="2029057" y="4809131"/>
            <a:ext cx="9854927" cy="11232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anose="00000500000000000000" pitchFamily="2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1715320B-94AD-193D-DD0D-ECF406E57B92}"/>
              </a:ext>
            </a:extLst>
          </p:cNvPr>
          <p:cNvSpPr/>
          <p:nvPr/>
        </p:nvSpPr>
        <p:spPr>
          <a:xfrm>
            <a:off x="2022342" y="3392822"/>
            <a:ext cx="9854927" cy="12165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anose="00000500000000000000" pitchFamily="2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2A50013-A736-2640-EB57-0E50EE37F0FE}"/>
              </a:ext>
            </a:extLst>
          </p:cNvPr>
          <p:cNvSpPr/>
          <p:nvPr/>
        </p:nvSpPr>
        <p:spPr>
          <a:xfrm>
            <a:off x="2022341" y="1792089"/>
            <a:ext cx="9854927" cy="13301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anose="000005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A8401FB-B37A-343F-E00A-A4A63A70B0BD}"/>
              </a:ext>
            </a:extLst>
          </p:cNvPr>
          <p:cNvSpPr txBox="1"/>
          <p:nvPr/>
        </p:nvSpPr>
        <p:spPr>
          <a:xfrm>
            <a:off x="2320732" y="1951979"/>
            <a:ext cx="71129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>
                <a:latin typeface="Montserrat" panose="00000500000000000000" pitchFamily="2" charset="0"/>
              </a:rPr>
              <a:t>Desenvolvimento de um modelo preditivo capaz de identificar riscos e falhas em linhas de gases industriais, emitindo </a:t>
            </a:r>
            <a:r>
              <a:rPr lang="pt-BR" sz="1600" b="1">
                <a:latin typeface="Montserrat" panose="00000500000000000000" pitchFamily="2" charset="0"/>
              </a:rPr>
              <a:t>alertas preventivos de vazamentos, rompimentos e desgastes</a:t>
            </a:r>
            <a:r>
              <a:rPr lang="pt-BR" sz="1600">
                <a:latin typeface="Montserrat" panose="00000500000000000000" pitchFamily="2" charset="0"/>
              </a:rPr>
              <a:t> </a:t>
            </a:r>
            <a:r>
              <a:rPr lang="pt-BR" sz="1600" b="1">
                <a:latin typeface="Montserrat" panose="00000500000000000000" pitchFamily="2" charset="0"/>
              </a:rPr>
              <a:t>para evitar desperdícios e acidentes</a:t>
            </a:r>
            <a:r>
              <a:rPr lang="pt-BR" sz="1600">
                <a:latin typeface="Montserrat" panose="00000500000000000000" pitchFamily="2" charset="0"/>
              </a:rPr>
              <a:t>.</a:t>
            </a:r>
            <a:endParaRPr lang="pt-BR" sz="1600" b="1"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DFC3984-FFE7-1C62-18CC-FC0B6B72606E}"/>
              </a:ext>
            </a:extLst>
          </p:cNvPr>
          <p:cNvSpPr txBox="1"/>
          <p:nvPr/>
        </p:nvSpPr>
        <p:spPr>
          <a:xfrm>
            <a:off x="9637574" y="5147961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UNIDADE EMBRAPII</a:t>
            </a:r>
          </a:p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SENAI CIMATEC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6BC8B6A-305D-C5D1-4BFF-E920286F7CC6}"/>
              </a:ext>
            </a:extLst>
          </p:cNvPr>
          <p:cNvSpPr txBox="1"/>
          <p:nvPr/>
        </p:nvSpPr>
        <p:spPr>
          <a:xfrm>
            <a:off x="9637574" y="3772934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UNIDADE EMBRAPII</a:t>
            </a:r>
          </a:p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CEIA - UFG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336251C-7C78-B861-BB1B-C59209EC7F11}"/>
              </a:ext>
            </a:extLst>
          </p:cNvPr>
          <p:cNvSpPr txBox="1"/>
          <p:nvPr/>
        </p:nvSpPr>
        <p:spPr>
          <a:xfrm>
            <a:off x="9637574" y="2199100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UNIDADE EMBRAPII</a:t>
            </a:r>
          </a:p>
          <a:p>
            <a:pPr algn="ctr"/>
            <a:r>
              <a:rPr lang="pt-BR" sz="14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INDT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AD6350-04A0-6BFF-59D8-874B1D0C3593}"/>
              </a:ext>
            </a:extLst>
          </p:cNvPr>
          <p:cNvSpPr txBox="1"/>
          <p:nvPr/>
        </p:nvSpPr>
        <p:spPr>
          <a:xfrm>
            <a:off x="2322958" y="3465178"/>
            <a:ext cx="6715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>
                <a:latin typeface="Montserrat" panose="00000500000000000000" pitchFamily="2" charset="0"/>
              </a:rPr>
              <a:t>Desenvolvimento de algoritmos para aprimorar a </a:t>
            </a:r>
            <a:r>
              <a:rPr lang="pt-BR" sz="1600" b="1">
                <a:latin typeface="Montserrat" panose="00000500000000000000" pitchFamily="2" charset="0"/>
              </a:rPr>
              <a:t>inspeção veicular</a:t>
            </a:r>
            <a:r>
              <a:rPr lang="pt-BR" sz="1600">
                <a:latin typeface="Montserrat" panose="00000500000000000000" pitchFamily="2" charset="0"/>
              </a:rPr>
              <a:t> em aplicativo que permite a realização de </a:t>
            </a:r>
            <a:r>
              <a:rPr lang="pt-BR" sz="1600" b="1">
                <a:latin typeface="Montserrat" panose="00000500000000000000" pitchFamily="2" charset="0"/>
              </a:rPr>
              <a:t>orçamentos para reparos em automóveis danificados em acidente com base em fotografias</a:t>
            </a:r>
            <a:r>
              <a:rPr lang="pt-BR" sz="1600">
                <a:latin typeface="Montserrat" panose="00000500000000000000" pitchFamily="2" charset="0"/>
              </a:rPr>
              <a:t>, sem a necessidade de um perito no local.</a:t>
            </a:r>
          </a:p>
        </p:txBody>
      </p:sp>
      <p:pic>
        <p:nvPicPr>
          <p:cNvPr id="1030" name="Picture 6" descr="Vagas de Emprego na CILIA TECNOLOGIA S.A.">
            <a:extLst>
              <a:ext uri="{FF2B5EF4-FFF2-40B4-BE49-F238E27FC236}">
                <a16:creationId xmlns:a16="http://schemas.microsoft.com/office/drawing/2014/main" id="{E431378F-7CF1-F7E5-115D-1A5ECBE2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85" y="3326003"/>
            <a:ext cx="1225064" cy="12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Jabil Circuit Logo in SVG Vector or PNG File Format - Logo.wine">
            <a:extLst>
              <a:ext uri="{FF2B5EF4-FFF2-40B4-BE49-F238E27FC236}">
                <a16:creationId xmlns:a16="http://schemas.microsoft.com/office/drawing/2014/main" id="{D482FFB1-0C49-8E93-04A4-EDC3CEF7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43" y="1924872"/>
            <a:ext cx="1697148" cy="113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odutos Roche Químicos e Farmacêuticos S.A. | Swisscam Brasil">
            <a:extLst>
              <a:ext uri="{FF2B5EF4-FFF2-40B4-BE49-F238E27FC236}">
                <a16:creationId xmlns:a16="http://schemas.microsoft.com/office/drawing/2014/main" id="{9B4A2824-D194-E78F-2C9D-5DD80D8F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43" y="5106943"/>
            <a:ext cx="974598" cy="52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liate Societies | The International Society of Blood Transfusion (ISBT)">
            <a:extLst>
              <a:ext uri="{FF2B5EF4-FFF2-40B4-BE49-F238E27FC236}">
                <a16:creationId xmlns:a16="http://schemas.microsoft.com/office/drawing/2014/main" id="{B6A5F988-0EC3-1E1C-4DE5-AEFA56E4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42" y="4909105"/>
            <a:ext cx="927825" cy="92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7986199-2EF3-5A24-D710-00AEA278706E}"/>
              </a:ext>
            </a:extLst>
          </p:cNvPr>
          <p:cNvSpPr txBox="1"/>
          <p:nvPr/>
        </p:nvSpPr>
        <p:spPr>
          <a:xfrm>
            <a:off x="2322957" y="4961857"/>
            <a:ext cx="7110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Desenvolvimento de solução computacional em nuvem para </a:t>
            </a:r>
            <a:r>
              <a:rPr lang="pt-BR" sz="1600" b="1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otimizar o acompanhamento de pacientes </a:t>
            </a:r>
            <a:r>
              <a:rPr lang="pt-BR" sz="1600"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diagnosticados com Hemofilia atendidos no hemocentro.</a:t>
            </a:r>
          </a:p>
        </p:txBody>
      </p:sp>
      <p:sp>
        <p:nvSpPr>
          <p:cNvPr id="4" name="Espaço Reservado para Texto 1">
            <a:extLst>
              <a:ext uri="{FF2B5EF4-FFF2-40B4-BE49-F238E27FC236}">
                <a16:creationId xmlns:a16="http://schemas.microsoft.com/office/drawing/2014/main" id="{3E6E1B64-FB96-427D-87E2-784944550CD7}"/>
              </a:ext>
            </a:extLst>
          </p:cNvPr>
          <p:cNvSpPr txBox="1">
            <a:spLocks/>
          </p:cNvSpPr>
          <p:nvPr/>
        </p:nvSpPr>
        <p:spPr>
          <a:xfrm>
            <a:off x="389268" y="871129"/>
            <a:ext cx="7995812" cy="589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400">
                <a:solidFill>
                  <a:schemeClr val="tx1"/>
                </a:solidFill>
                <a:latin typeface="Montserrat Black" panose="00000A00000000000000" pitchFamily="50" charset="0"/>
              </a:rPr>
              <a:t>PROJETOS DE DESTAQUE EM IA</a:t>
            </a:r>
          </a:p>
        </p:txBody>
      </p:sp>
    </p:spTree>
    <p:extLst>
      <p:ext uri="{BB962C8B-B14F-4D97-AF65-F5344CB8AC3E}">
        <p14:creationId xmlns:p14="http://schemas.microsoft.com/office/powerpoint/2010/main" val="3469126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519AFEC6-9BBD-9305-B820-9CDCBCC64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98;g24c14740938_0_24">
            <a:extLst>
              <a:ext uri="{FF2B5EF4-FFF2-40B4-BE49-F238E27FC236}">
                <a16:creationId xmlns:a16="http://schemas.microsoft.com/office/drawing/2014/main" id="{917218E3-953B-4485-932B-C1AF1EEDEE7C}"/>
              </a:ext>
            </a:extLst>
          </p:cNvPr>
          <p:cNvSpPr txBox="1"/>
          <p:nvPr/>
        </p:nvSpPr>
        <p:spPr>
          <a:xfrm>
            <a:off x="657285" y="889428"/>
            <a:ext cx="11303067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b="1" kern="1200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defRPr>
            </a:lvl1pPr>
          </a:lstStyle>
          <a:p>
            <a:r>
              <a:rPr lang="pt-BR" sz="3000" b="0">
                <a:latin typeface="Montserrat ExtraBold" panose="00000900000000000000" pitchFamily="2" charset="0"/>
                <a:sym typeface="Trebuchet MS"/>
              </a:rPr>
              <a:t>COMO AS AÇÕES DA EMBRAPII ESTÃO CONTRIBUINDO PARA O PBIA​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7CECE78-A1E7-DDA4-4060-54F00A9EA485}"/>
              </a:ext>
            </a:extLst>
          </p:cNvPr>
          <p:cNvSpPr/>
          <p:nvPr/>
        </p:nvSpPr>
        <p:spPr>
          <a:xfrm>
            <a:off x="488120" y="1810512"/>
            <a:ext cx="11303067" cy="46908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800" b="1">
                <a:solidFill>
                  <a:srgbClr val="C00000"/>
                </a:solidFill>
                <a:latin typeface="Montserrat" panose="00000500000000000000" pitchFamily="2" charset="0"/>
              </a:rPr>
              <a:t>Estruturação da Cadeia de Valor de IA no Brasil</a:t>
            </a:r>
          </a:p>
          <a:p>
            <a:pPr>
              <a:spcBef>
                <a:spcPts val="1200"/>
              </a:spcBef>
            </a:pPr>
            <a:r>
              <a:rPr lang="pt-BR" sz="2000" b="1" i="1">
                <a:solidFill>
                  <a:schemeClr val="tx1"/>
                </a:solidFill>
                <a:latin typeface="Montserrat" panose="00000500000000000000" pitchFamily="2" charset="0"/>
              </a:rPr>
              <a:t>Infraestrutura Regional para Inovação em IA</a:t>
            </a:r>
          </a:p>
          <a:p>
            <a:r>
              <a:rPr lang="pt-BR" sz="2000">
                <a:solidFill>
                  <a:schemeClr val="tx1"/>
                </a:solidFill>
                <a:latin typeface="Montserrat" panose="00000500000000000000" pitchFamily="2" charset="0"/>
              </a:rPr>
              <a:t>Rede nacional de 50 Unidades EMBRAPII em todas as regiões, criando base institucional permanente e descentralizada para desenvolvimento tecnológico em IA.</a:t>
            </a:r>
          </a:p>
          <a:p>
            <a:pPr>
              <a:spcBef>
                <a:spcPts val="1200"/>
              </a:spcBef>
            </a:pPr>
            <a:r>
              <a:rPr lang="pt-BR" sz="2000" b="1" i="1">
                <a:solidFill>
                  <a:schemeClr val="tx1"/>
                </a:solidFill>
                <a:latin typeface="Montserrat" panose="00000500000000000000" pitchFamily="2" charset="0"/>
              </a:rPr>
              <a:t>Estruturação de Competências Estratégicas</a:t>
            </a:r>
          </a:p>
          <a:p>
            <a:r>
              <a:rPr lang="pt-BR" sz="2000">
                <a:solidFill>
                  <a:schemeClr val="tx1"/>
                </a:solidFill>
                <a:latin typeface="Montserrat" panose="00000500000000000000" pitchFamily="2" charset="0"/>
              </a:rPr>
              <a:t>Formação de Rede de Competência em IA e Centro de Competência especializado, estabelecendo capacidades duradouras que vão além de projetos pontuais.</a:t>
            </a:r>
            <a:endParaRPr lang="pt-BR" sz="2000" i="1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pt-BR" sz="2000" b="1" i="1">
                <a:solidFill>
                  <a:schemeClr val="tx1"/>
                </a:solidFill>
                <a:latin typeface="Montserrat" panose="00000500000000000000" pitchFamily="2" charset="0"/>
              </a:rPr>
              <a:t>Catalisador de Soluções Aplicadas</a:t>
            </a:r>
          </a:p>
          <a:p>
            <a:r>
              <a:rPr lang="pt-BR" sz="2000">
                <a:solidFill>
                  <a:schemeClr val="tx1"/>
                </a:solidFill>
                <a:latin typeface="Montserrat" panose="00000500000000000000" pitchFamily="2" charset="0"/>
              </a:rPr>
              <a:t>Portfólio de projetos conectando indústria e P&amp;D para resolver desafios setoriais alinhados à Nova Indústria Brasil (NIB).</a:t>
            </a:r>
          </a:p>
        </p:txBody>
      </p:sp>
    </p:spTree>
    <p:extLst>
      <p:ext uri="{BB962C8B-B14F-4D97-AF65-F5344CB8AC3E}">
        <p14:creationId xmlns:p14="http://schemas.microsoft.com/office/powerpoint/2010/main" val="145704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0994" y="0"/>
            <a:ext cx="11671005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31623" y="23009"/>
            <a:ext cx="3083387" cy="30373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4054F99-AA97-3538-90DC-E3EE24C12268}"/>
              </a:ext>
            </a:extLst>
          </p:cNvPr>
          <p:cNvSpPr txBox="1"/>
          <p:nvPr/>
        </p:nvSpPr>
        <p:spPr>
          <a:xfrm>
            <a:off x="859820" y="763415"/>
            <a:ext cx="5041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u="none" strike="noStrike" kern="1200" cap="none" spc="20" normalizeH="0" baseline="0" noProof="0" dirty="0">
                <a:ln>
                  <a:noFill/>
                </a:ln>
                <a:solidFill>
                  <a:srgbClr val="FFDA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Investimentos previstos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859821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Plano</a:t>
            </a:r>
            <a:r>
              <a:rPr kumimoji="0" lang="pt-BR" sz="1600" u="none" strike="noStrike" kern="1200" cap="none" spc="0" normalizeH="0" baseline="0" noProof="0" dirty="0">
                <a:ln>
                  <a:noFill/>
                </a:ln>
                <a:solidFill>
                  <a:srgbClr val="5AC7CA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600" u="none" strike="noStrike" kern="1200" cap="none" spc="0" normalizeH="0" baseline="0" noProof="0" dirty="0">
                <a:ln>
                  <a:noFill/>
                </a:ln>
                <a:solidFill>
                  <a:srgbClr val="FFDA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IA para o Bem de Todos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0995" cy="68580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57932"/>
              </p:ext>
            </p:extLst>
          </p:nvPr>
        </p:nvGraphicFramePr>
        <p:xfrm>
          <a:off x="994594" y="1463032"/>
          <a:ext cx="9361518" cy="4332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7612">
                  <a:extLst>
                    <a:ext uri="{9D8B030D-6E8A-4147-A177-3AD203B41FA5}">
                      <a16:colId xmlns:a16="http://schemas.microsoft.com/office/drawing/2014/main" val="1372042204"/>
                    </a:ext>
                  </a:extLst>
                </a:gridCol>
                <a:gridCol w="3583906">
                  <a:extLst>
                    <a:ext uri="{9D8B030D-6E8A-4147-A177-3AD203B41FA5}">
                      <a16:colId xmlns:a16="http://schemas.microsoft.com/office/drawing/2014/main" val="3069740414"/>
                    </a:ext>
                  </a:extLst>
                </a:gridCol>
              </a:tblGrid>
              <a:tr h="45891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Light" panose="020B0004020202020204" pitchFamily="34" charset="0"/>
                          <a:cs typeface="Segoe UI Semibold" panose="020B0702040204020203" pitchFamily="34" charset="0"/>
                        </a:rPr>
                        <a:t> Descrição</a:t>
                      </a:r>
                    </a:p>
                  </a:txBody>
                  <a:tcPr marL="7046" marR="7046" marT="7046" marB="0" anchor="ctr"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Light" panose="020B0004020202020204" pitchFamily="34" charset="0"/>
                          <a:cs typeface="Segoe UI Semibold" panose="020B0702040204020203" pitchFamily="34" charset="0"/>
                        </a:rPr>
                        <a:t>2024-28</a:t>
                      </a:r>
                    </a:p>
                  </a:txBody>
                  <a:tcPr marL="7046" marR="7046" marT="7046" marB="0" anchor="ctr">
                    <a:solidFill>
                      <a:srgbClr val="183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597111"/>
                  </a:ext>
                </a:extLst>
              </a:tr>
              <a:tr h="543471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pt-BR" sz="1800" b="0" i="0" dirty="0"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Ações de Impacto Imediato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R</a:t>
                      </a:r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$ 435,04 milhões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350444"/>
                  </a:ext>
                </a:extLst>
              </a:tr>
              <a:tr h="543471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pt-BR" sz="1800" b="0" i="0" dirty="0">
                          <a:solidFill>
                            <a:srgbClr val="00091A"/>
                          </a:solidFill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Infraestrutura e Desenvolvimento de IA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91A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R$ 5,79 bilhões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07540"/>
                  </a:ext>
                </a:extLst>
              </a:tr>
              <a:tr h="61307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pt-BR" sz="1800" b="0" i="0" dirty="0"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Difusão, Formação e Capacitação em IA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ptos Light" panose="020B0004020202020204" pitchFamily="34" charset="0"/>
                          <a:ea typeface="+mn-ea"/>
                          <a:cs typeface="Segoe UI Semilight" panose="020B0402040204020203" pitchFamily="34" charset="0"/>
                        </a:rPr>
                        <a:t>R$ 1,15 bilhões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15574"/>
                  </a:ext>
                </a:extLst>
              </a:tr>
              <a:tr h="54347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91A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IA para Melhoria dos Serviços Públicos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91A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R$ 1,76 bilhão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059962"/>
                  </a:ext>
                </a:extLst>
              </a:tr>
              <a:tr h="54347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IA para Inovação Empresarial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R$ 13,79 bilhões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74730"/>
                  </a:ext>
                </a:extLst>
              </a:tr>
              <a:tr h="54347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91A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Apoio ao Processo Regulatório e de Governança da IA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91A"/>
                          </a:solidFill>
                          <a:effectLst/>
                          <a:latin typeface="Aptos Light" panose="020B0004020202020204" pitchFamily="34" charset="0"/>
                          <a:cs typeface="Segoe UI Semilight" panose="020B0402040204020203" pitchFamily="34" charset="0"/>
                        </a:rPr>
                        <a:t>R$ 103,25 milhões</a:t>
                      </a:r>
                    </a:p>
                  </a:txBody>
                  <a:tcPr marL="7046" marR="7046" marT="704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036467"/>
                  </a:ext>
                </a:extLst>
              </a:tr>
              <a:tr h="54347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 dirty="0">
                          <a:solidFill>
                            <a:srgbClr val="4E4E4E"/>
                          </a:solidFill>
                          <a:effectLst/>
                          <a:latin typeface="Aptos Light" panose="020B0004020202020204" pitchFamily="34" charset="0"/>
                          <a:cs typeface="Segoe UI Semibold" panose="020B0702040204020203" pitchFamily="34" charset="0"/>
                        </a:rPr>
                        <a:t>Total</a:t>
                      </a:r>
                    </a:p>
                  </a:txBody>
                  <a:tcPr marL="7046" marR="7046" marT="7046" marB="0" anchor="ctr">
                    <a:solidFill>
                      <a:srgbClr val="FFDA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0" i="0" u="none" strike="noStrike" dirty="0" err="1">
                          <a:solidFill>
                            <a:srgbClr val="4E4E4E"/>
                          </a:solidFill>
                          <a:effectLst/>
                          <a:latin typeface="Aptos Light" panose="020B0004020202020204" pitchFamily="34" charset="0"/>
                          <a:cs typeface="Segoe UI Semibold" panose="020B0702040204020203" pitchFamily="34" charset="0"/>
                        </a:rPr>
                        <a:t>R</a:t>
                      </a:r>
                      <a:r>
                        <a:rPr lang="pt-BR" sz="2800" b="0" i="0" u="none" strike="noStrike" dirty="0">
                          <a:solidFill>
                            <a:srgbClr val="4E4E4E"/>
                          </a:solidFill>
                          <a:effectLst/>
                          <a:latin typeface="Aptos Light" panose="020B0004020202020204" pitchFamily="34" charset="0"/>
                          <a:cs typeface="Segoe UI Semibold" panose="020B0702040204020203" pitchFamily="34" charset="0"/>
                        </a:rPr>
                        <a:t>$ 23,03 bilhões</a:t>
                      </a:r>
                    </a:p>
                  </a:txBody>
                  <a:tcPr marL="7046" marR="7046" marT="7046" marB="0" anchor="ctr">
                    <a:solidFill>
                      <a:srgbClr val="FFD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27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3110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5E597032-D785-1A86-7EED-1253E3921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98;g24c14740938_0_24">
            <a:extLst>
              <a:ext uri="{FF2B5EF4-FFF2-40B4-BE49-F238E27FC236}">
                <a16:creationId xmlns:a16="http://schemas.microsoft.com/office/drawing/2014/main" id="{896F4B4F-505C-41AE-9017-724166A1A86C}"/>
              </a:ext>
            </a:extLst>
          </p:cNvPr>
          <p:cNvSpPr txBox="1"/>
          <p:nvPr/>
        </p:nvSpPr>
        <p:spPr>
          <a:xfrm>
            <a:off x="657285" y="889428"/>
            <a:ext cx="1112290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b="1" kern="1200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defRPr>
            </a:lvl1pPr>
          </a:lstStyle>
          <a:p>
            <a:r>
              <a:rPr lang="pt-BR" sz="3000" b="0">
                <a:latin typeface="Montserrat ExtraBold" panose="00000900000000000000" pitchFamily="2" charset="0"/>
                <a:sym typeface="Trebuchet MS"/>
              </a:rPr>
              <a:t>PRÓXIMOS PASSOS DA EMBRAPII NO PBIA</a:t>
            </a:r>
          </a:p>
          <a:p>
            <a:r>
              <a:rPr lang="pt-BR" sz="2400" b="0" i="1">
                <a:latin typeface="Montserrat SemiBold" panose="00000700000000000000" pitchFamily="2" charset="0"/>
                <a:sym typeface="Trebuchet MS"/>
              </a:rPr>
              <a:t>Depende de recursos adicionais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37FAA25-DE14-0802-A6DB-E0BB203EF36F}"/>
              </a:ext>
            </a:extLst>
          </p:cNvPr>
          <p:cNvSpPr/>
          <p:nvPr/>
        </p:nvSpPr>
        <p:spPr>
          <a:xfrm>
            <a:off x="411806" y="2090634"/>
            <a:ext cx="11379381" cy="4410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  <a:t>Chamada Pública para credenciamento do </a:t>
            </a:r>
            <a:r>
              <a:rPr lang="pt-BR" sz="2400" b="1">
                <a:solidFill>
                  <a:schemeClr val="tx1"/>
                </a:solidFill>
                <a:latin typeface="Montserrat" panose="00000500000000000000" pitchFamily="2" charset="0"/>
              </a:rPr>
              <a:t>Centro de Competência</a:t>
            </a:r>
            <a: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pt-BR" sz="2400" b="1">
                <a:solidFill>
                  <a:schemeClr val="tx1"/>
                </a:solidFill>
                <a:latin typeface="Montserrat" panose="00000500000000000000" pitchFamily="2" charset="0"/>
              </a:rPr>
              <a:t>em Inteligência Artificial</a:t>
            </a:r>
            <a: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  <a:t>: </a:t>
            </a:r>
            <a:b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pt-BR" sz="2400" b="1">
                <a:solidFill>
                  <a:srgbClr val="C00000"/>
                </a:solidFill>
                <a:latin typeface="Montserrat" panose="00000500000000000000" pitchFamily="2" charset="0"/>
              </a:rPr>
              <a:t>R$ 60 milhões</a:t>
            </a:r>
            <a:endParaRPr lang="pt-BR" sz="240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  <a:t>Chamada Pública para execução de </a:t>
            </a:r>
            <a:r>
              <a:rPr lang="pt-BR" sz="2400" b="1">
                <a:solidFill>
                  <a:schemeClr val="tx1"/>
                </a:solidFill>
                <a:latin typeface="Montserrat" panose="00000500000000000000" pitchFamily="2" charset="0"/>
              </a:rPr>
              <a:t>Projetos de Alto Impacto </a:t>
            </a:r>
            <a: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  <a:t>em Inteligência Artificial:</a:t>
            </a:r>
            <a:b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pt-BR" sz="2400" b="1">
                <a:solidFill>
                  <a:srgbClr val="C00000"/>
                </a:solidFill>
                <a:latin typeface="Montserrat" panose="00000500000000000000" pitchFamily="2" charset="0"/>
              </a:rPr>
              <a:t>R$ 50 milhões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  <a:t>Proposta: Chamada para Credenciamento de </a:t>
            </a:r>
            <a:r>
              <a:rPr lang="pt-BR" sz="2400" b="1">
                <a:solidFill>
                  <a:schemeClr val="tx1"/>
                </a:solidFill>
                <a:latin typeface="Montserrat" panose="00000500000000000000" pitchFamily="2" charset="0"/>
              </a:rPr>
              <a:t>3 Unidades Embrapii </a:t>
            </a:r>
            <a: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  <a:t>para atuação em PD&amp;I em áreas relacionadas a Inteligência Artificial: </a:t>
            </a:r>
            <a:br>
              <a:rPr lang="pt-BR" sz="24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pt-BR" sz="2400" b="1">
                <a:solidFill>
                  <a:srgbClr val="C00000"/>
                </a:solidFill>
                <a:latin typeface="Montserrat" panose="00000500000000000000" pitchFamily="2" charset="0"/>
              </a:rPr>
              <a:t>R$ 15 milhões</a:t>
            </a:r>
            <a:endParaRPr lang="pt-BR" sz="24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88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946E9EF-E9D6-D931-190F-D46CD0EF93D7}"/>
              </a:ext>
            </a:extLst>
          </p:cNvPr>
          <p:cNvSpPr txBox="1"/>
          <p:nvPr/>
        </p:nvSpPr>
        <p:spPr>
          <a:xfrm>
            <a:off x="4838131" y="2185221"/>
            <a:ext cx="6482281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0" cap="none" spc="20" normalizeH="0" baseline="0" noProof="0">
                <a:ln>
                  <a:noFill/>
                </a:ln>
                <a:solidFill>
                  <a:srgbClr val="00D000"/>
                </a:solidFill>
                <a:effectLst/>
                <a:uLnTx/>
                <a:uFillTx/>
                <a:latin typeface="Antonio"/>
                <a:ea typeface="Calibri"/>
                <a:cs typeface="Segoe UI Light"/>
              </a:rPr>
              <a:t>Monitoramento das ações do PBIA</a:t>
            </a: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7AF45A-9F26-F0BA-DAC7-DFA185AB9989}"/>
              </a:ext>
            </a:extLst>
          </p:cNvPr>
          <p:cNvSpPr txBox="1"/>
          <p:nvPr/>
        </p:nvSpPr>
        <p:spPr>
          <a:xfrm>
            <a:off x="4838131" y="4124213"/>
            <a:ext cx="648228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4800" b="1" spc="20" dirty="0">
                <a:solidFill>
                  <a:srgbClr val="183EFF"/>
                </a:solidFill>
                <a:latin typeface="Antonio"/>
                <a:ea typeface="Calibri"/>
                <a:cs typeface="Segoe UI Light"/>
              </a:rPr>
              <a:t>Outubro de 2025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F9A7B8E-7BBF-B3F5-F118-5AC22DF754B0}"/>
              </a:ext>
            </a:extLst>
          </p:cNvPr>
          <p:cNvSpPr/>
          <p:nvPr/>
        </p:nvSpPr>
        <p:spPr>
          <a:xfrm>
            <a:off x="865771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>
                <a:solidFill>
                  <a:prstClr val="white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Plano</a:t>
            </a:r>
            <a:r>
              <a:rPr lang="pt-BR" sz="1600">
                <a:solidFill>
                  <a:srgbClr val="5AC7CA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 </a:t>
            </a:r>
            <a:r>
              <a:rPr lang="pt-BR" sz="1600">
                <a:solidFill>
                  <a:srgbClr val="FFDA00"/>
                </a:solidFill>
                <a:latin typeface="Antonio" panose="02000803000000000000" pitchFamily="2" charset="0"/>
                <a:cs typeface="Arial" panose="020B0604020202020204" pitchFamily="34" charset="0"/>
              </a:rPr>
              <a:t>IA para o Bem de Todos</a:t>
            </a:r>
          </a:p>
        </p:txBody>
      </p:sp>
      <p:pic>
        <p:nvPicPr>
          <p:cNvPr id="8" name="Imagem 7" descr="Marca Finep">
            <a:extLst>
              <a:ext uri="{FF2B5EF4-FFF2-40B4-BE49-F238E27FC236}">
                <a16:creationId xmlns:a16="http://schemas.microsoft.com/office/drawing/2014/main" id="{B3D820C7-CF4F-B75F-90E0-217C14DD62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31" y="2374485"/>
            <a:ext cx="4033499" cy="186706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>
          <a:extLst>
            <a:ext uri="{FF2B5EF4-FFF2-40B4-BE49-F238E27FC236}">
              <a16:creationId xmlns:a16="http://schemas.microsoft.com/office/drawing/2014/main" id="{E41C568C-14E8-185F-FFAE-2FE68A6A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3B4E889-CA4F-8DD9-A617-913DB07A3CE4}"/>
              </a:ext>
            </a:extLst>
          </p:cNvPr>
          <p:cNvSpPr txBox="1"/>
          <p:nvPr/>
        </p:nvSpPr>
        <p:spPr>
          <a:xfrm>
            <a:off x="329295" y="848063"/>
            <a:ext cx="91933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000" b="1" spc="2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RESUMO DOS INVESTIMENTOS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56A7CAD-7C10-815B-0E37-6FB0FCEBBC3A}"/>
              </a:ext>
            </a:extLst>
          </p:cNvPr>
          <p:cNvSpPr/>
          <p:nvPr/>
        </p:nvSpPr>
        <p:spPr>
          <a:xfrm>
            <a:off x="483678" y="1821888"/>
            <a:ext cx="5612322" cy="38882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2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Eixo 1 – Infraestrutura e Desenvolvimento de IA</a:t>
            </a:r>
            <a:endParaRPr lang="pt-BR" sz="2000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latin typeface="Segoe UI Semilight"/>
              <a:ea typeface="Calibri"/>
              <a:cs typeface="Segoe UI Semilight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2000" b="1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Liberados: R$ 251 milhões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20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Aprovados: </a:t>
            </a:r>
            <a:r>
              <a:rPr lang="pt-BR" sz="20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R$ 45 milhões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20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Em análise: R$ 675 milhões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2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Eixo 3 – IA para melhoria do serviço público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2000" b="1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cs typeface="Segoe UI Semilight"/>
              </a:rPr>
              <a:t>R$ 462 milhões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2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Eixo 4 – IA para inovação empresarial (P&amp;D)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2000" b="1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Subvenção: R$ 478 milhões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Segoe UI Semilight" panose="020B0402040204020203" pitchFamily="34" charset="0"/>
              <a:buChar char="›"/>
              <a:defRPr/>
            </a:pPr>
            <a:r>
              <a:rPr lang="pt-BR" sz="2000" b="1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Crédito: R$ 2,2 bilhões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4251367-FD67-3531-6715-78B4FC552707}"/>
              </a:ext>
            </a:extLst>
          </p:cNvPr>
          <p:cNvSpPr/>
          <p:nvPr/>
        </p:nvSpPr>
        <p:spPr>
          <a:xfrm>
            <a:off x="7020339" y="2873793"/>
            <a:ext cx="2945231" cy="555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endParaRPr lang="pt-BR" sz="2400" b="1" spc="20">
              <a:solidFill>
                <a:srgbClr val="1031FF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Retângulo Arredondado 10">
            <a:extLst>
              <a:ext uri="{FF2B5EF4-FFF2-40B4-BE49-F238E27FC236}">
                <a16:creationId xmlns:a16="http://schemas.microsoft.com/office/drawing/2014/main" id="{35CEB377-AE9C-85D5-22BE-2824854D0D77}"/>
              </a:ext>
            </a:extLst>
          </p:cNvPr>
          <p:cNvSpPr/>
          <p:nvPr/>
        </p:nvSpPr>
        <p:spPr>
          <a:xfrm>
            <a:off x="215824" y="1728503"/>
            <a:ext cx="6047764" cy="4087082"/>
          </a:xfrm>
          <a:prstGeom prst="roundRect">
            <a:avLst/>
          </a:prstGeom>
          <a:noFill/>
          <a:ln w="12700" cap="flat" cmpd="sng" algn="ctr">
            <a:solidFill>
              <a:srgbClr val="FFDA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2BC6C80-5963-64A4-FE27-D5D2B05C670C}"/>
              </a:ext>
            </a:extLst>
          </p:cNvPr>
          <p:cNvGraphicFramePr>
            <a:graphicFrameLocks/>
          </p:cNvGraphicFramePr>
          <p:nvPr/>
        </p:nvGraphicFramePr>
        <p:xfrm>
          <a:off x="6836664" y="1827386"/>
          <a:ext cx="4949952" cy="3988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2609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DA7CA6C-8C37-870A-A124-3EBC91A78A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264D9F-731E-196E-C643-A080AEAEEBF0}"/>
              </a:ext>
            </a:extLst>
          </p:cNvPr>
          <p:cNvSpPr txBox="1"/>
          <p:nvPr/>
        </p:nvSpPr>
        <p:spPr>
          <a:xfrm>
            <a:off x="208019" y="866348"/>
            <a:ext cx="108665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000" b="1" spc="2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DETALHAMENTO DOS INVESTIMENTOS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5F2A481-D068-E3C3-F17C-CE70860874FC}"/>
              </a:ext>
            </a:extLst>
          </p:cNvPr>
          <p:cNvSpPr/>
          <p:nvPr/>
        </p:nvSpPr>
        <p:spPr>
          <a:xfrm>
            <a:off x="0" y="2105697"/>
            <a:ext cx="8879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endParaRPr lang="pt-BR" sz="2400" b="1" spc="20">
              <a:solidFill>
                <a:srgbClr val="1031FF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FDBCC6C-A4AC-BB21-8A98-EB1F33076096}"/>
              </a:ext>
            </a:extLst>
          </p:cNvPr>
          <p:cNvSpPr/>
          <p:nvPr/>
        </p:nvSpPr>
        <p:spPr>
          <a:xfrm>
            <a:off x="208019" y="1532189"/>
            <a:ext cx="11565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400" b="1" spc="20">
                <a:solidFill>
                  <a:srgbClr val="183EFF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Eixo 1: Infraestrutura e Desenvolvimento de IA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44E827D-F1D2-2B61-63D5-7946EE1AC226}"/>
              </a:ext>
            </a:extLst>
          </p:cNvPr>
          <p:cNvSpPr/>
          <p:nvPr/>
        </p:nvSpPr>
        <p:spPr>
          <a:xfrm>
            <a:off x="313315" y="2105697"/>
            <a:ext cx="11565369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950" lvl="8" indent="-4572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+mj-lt"/>
              <a:buAutoNum type="arabicPeriod"/>
              <a:defRPr/>
            </a:pPr>
            <a:r>
              <a:rPr lang="pt-BR" sz="2000" b="1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Centros Temáticos 2023:</a:t>
            </a:r>
          </a:p>
          <a:p>
            <a:pPr marL="285750" lvl="8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Demanda Total: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$ 401.701.102,52 em 32 propostas</a:t>
            </a:r>
          </a:p>
          <a:p>
            <a:pPr marL="285750" lvl="8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Demanda Qualificada/Atendida: </a:t>
            </a:r>
            <a:r>
              <a:rPr lang="pt-BR" sz="1800" b="1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$ 181.723.162,08 em 14 propostas</a:t>
            </a:r>
          </a:p>
          <a:p>
            <a:pPr marL="382950" lvl="8" indent="-4572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+mj-lt"/>
              <a:buAutoNum type="arabicPeriod" startAt="2"/>
              <a:defRPr/>
            </a:pPr>
            <a:r>
              <a:rPr lang="pt-BR" sz="2000" b="1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Centros Temáticos 2024:</a:t>
            </a:r>
          </a:p>
          <a:p>
            <a:pPr marL="285750" lvl="8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Demanda Total: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$ 660.988.053,70 em 50 propostas (em análise)</a:t>
            </a:r>
          </a:p>
          <a:p>
            <a:pPr marL="382950" lvl="8" indent="-4572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+mj-lt"/>
              <a:buAutoNum type="arabicPeriod" startAt="3"/>
              <a:defRPr/>
            </a:pPr>
            <a:r>
              <a:rPr lang="pt-BR" sz="2000" b="1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Outros investimentos</a:t>
            </a:r>
          </a:p>
          <a:p>
            <a:pPr marL="285750" lvl="8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Encomenda CENSIPAM -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$ 14.483.768,53 (</a:t>
            </a:r>
            <a:r>
              <a:rPr lang="pt-BR" sz="1800" b="1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$ 7.453.166,17 liberados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)</a:t>
            </a:r>
            <a:endParaRPr lang="pt-BR" sz="2000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lvl="8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Encomenda IA para Bolsa Família -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$ 14,7 milhões (em análise)</a:t>
            </a:r>
          </a:p>
          <a:p>
            <a:pPr marL="285750" lvl="8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Projeto SisGAAz-2 (Marinha) -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$ 74.999.402,68 (</a:t>
            </a:r>
            <a:r>
              <a:rPr lang="pt-BR" sz="1800" b="1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$ 49.999.402,68 liberados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)</a:t>
            </a:r>
          </a:p>
          <a:p>
            <a:pPr marL="285750" lvl="8" indent="-28575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Projeto Enxame de Drones (Exército) -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$ 24.849.577,27 (</a:t>
            </a:r>
            <a:r>
              <a:rPr lang="pt-BR" sz="1800" b="1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$ 11.856.778,39 liberados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>
          <a:extLst>
            <a:ext uri="{FF2B5EF4-FFF2-40B4-BE49-F238E27FC236}">
              <a16:creationId xmlns:a16="http://schemas.microsoft.com/office/drawing/2014/main" id="{8AD9BA24-52BC-CD97-C353-1E25C7151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29FC724-8B14-36C5-48A2-1AFD40B175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4ECA6BE-3A3E-C43D-03CB-1BFD8108B62D}"/>
              </a:ext>
            </a:extLst>
          </p:cNvPr>
          <p:cNvSpPr txBox="1"/>
          <p:nvPr/>
        </p:nvSpPr>
        <p:spPr>
          <a:xfrm>
            <a:off x="92472" y="685984"/>
            <a:ext cx="108665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000" b="1" spc="2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DETALHAMENTO DOS INVESTIMENTOS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445506E-FBDD-5D61-0CD8-8E92CBBB2BE8}"/>
              </a:ext>
            </a:extLst>
          </p:cNvPr>
          <p:cNvSpPr/>
          <p:nvPr/>
        </p:nvSpPr>
        <p:spPr>
          <a:xfrm>
            <a:off x="1085969" y="2873793"/>
            <a:ext cx="8879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endParaRPr lang="pt-BR" sz="2400" b="1" spc="20">
              <a:solidFill>
                <a:srgbClr val="1031FF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5622E5B-E7DD-061A-0E2B-5122FB7A813F}"/>
              </a:ext>
            </a:extLst>
          </p:cNvPr>
          <p:cNvSpPr/>
          <p:nvPr/>
        </p:nvSpPr>
        <p:spPr>
          <a:xfrm>
            <a:off x="324488" y="1978246"/>
            <a:ext cx="11258732" cy="42473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2000" b="1">
                <a:ln w="0"/>
                <a:solidFill>
                  <a:srgbClr val="183E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ea typeface="Calibri"/>
                <a:cs typeface="Segoe UI Semilight"/>
              </a:rPr>
              <a:t>Ação Transversal: Encomenda “Infraestrutura Nacional de Dados, Núcleo e Soluções de IA para o Serviço Público </a:t>
            </a:r>
            <a:r>
              <a:rPr lang="pt-BR" sz="2000">
                <a:ln w="0"/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/>
                <a:ea typeface="Calibri"/>
                <a:cs typeface="Segoe UI Semilight"/>
              </a:rPr>
              <a:t>(R$ 390M)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200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/>
                <a:ea typeface="Calibri"/>
                <a:cs typeface="Segoe UI Semilight"/>
              </a:rPr>
              <a:t>Núcleo de IA do Governo Federal: Coordenação, padronização e capacitação para uso ético e responsável da IA na administração pública.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200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/>
                <a:ea typeface="Calibri"/>
                <a:cs typeface="Segoe UI Semilight"/>
              </a:rPr>
              <a:t>Infraestrutura Nacional de Dados (IND): Governança, interoperabilidade e soberania de dados — incluindo a Nuvem Soberana.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200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/>
                <a:ea typeface="Calibri"/>
                <a:cs typeface="Segoe UI Semilight"/>
              </a:rPr>
              <a:t>Soluções de IA para Serviços Públicos: Desenvolvimento e aplicação de soluções de IA para desafios estratégicos do setor público.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r>
              <a:rPr lang="pt-BR" sz="2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/>
                <a:cs typeface="Segoe UI Semilight"/>
              </a:rPr>
              <a:t>Subvenção Direta (Chamadas Públicas)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buFont typeface="Arial" panose="020B0604020202020204" pitchFamily="34" charset="0"/>
              <a:buChar char="•"/>
              <a:defRPr/>
            </a:pPr>
            <a:r>
              <a:rPr lang="pt-BR" sz="2000">
                <a:ln w="0"/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/>
                <a:cs typeface="Segoe UI Semilight"/>
              </a:rPr>
              <a:t>Soluções IA Poder Público Rodadas 01, 02 e 03 (R$ 72,3M e 24 projetos)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FFDA00"/>
              </a:buClr>
              <a:defRPr/>
            </a:pPr>
            <a:endParaRPr lang="pt-BR" sz="200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7A0753B-6CA5-C929-7C68-3162DDDC6213}"/>
              </a:ext>
            </a:extLst>
          </p:cNvPr>
          <p:cNvSpPr/>
          <p:nvPr/>
        </p:nvSpPr>
        <p:spPr>
          <a:xfrm>
            <a:off x="92472" y="1382373"/>
            <a:ext cx="11591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000" b="1" spc="20">
                <a:solidFill>
                  <a:srgbClr val="183EFF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Eixo 3: IA para Melhoria do Serviço Público</a:t>
            </a:r>
          </a:p>
        </p:txBody>
      </p:sp>
    </p:spTree>
    <p:extLst>
      <p:ext uri="{BB962C8B-B14F-4D97-AF65-F5344CB8AC3E}">
        <p14:creationId xmlns:p14="http://schemas.microsoft.com/office/powerpoint/2010/main" val="3004794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DA7CA6C-8C37-870A-A124-3EBC91A78A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264D9F-731E-196E-C643-A080AEAEEBF0}"/>
              </a:ext>
            </a:extLst>
          </p:cNvPr>
          <p:cNvSpPr txBox="1"/>
          <p:nvPr/>
        </p:nvSpPr>
        <p:spPr>
          <a:xfrm>
            <a:off x="92472" y="581833"/>
            <a:ext cx="108665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000" b="1" spc="20">
                <a:solidFill>
                  <a:srgbClr val="183E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DETALHAMENTO DOS INVESTIMENTOS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5F2A481-D068-E3C3-F17C-CE70860874FC}"/>
              </a:ext>
            </a:extLst>
          </p:cNvPr>
          <p:cNvSpPr/>
          <p:nvPr/>
        </p:nvSpPr>
        <p:spPr>
          <a:xfrm>
            <a:off x="1085969" y="2873793"/>
            <a:ext cx="8879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endParaRPr lang="pt-BR" sz="2400" b="1" spc="20">
              <a:solidFill>
                <a:srgbClr val="1031FF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44E827D-F1D2-2B61-63D5-7946EE1AC226}"/>
              </a:ext>
            </a:extLst>
          </p:cNvPr>
          <p:cNvSpPr/>
          <p:nvPr/>
        </p:nvSpPr>
        <p:spPr>
          <a:xfrm>
            <a:off x="334991" y="1135831"/>
            <a:ext cx="1185700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defRPr/>
            </a:pPr>
            <a:r>
              <a:rPr lang="pt-BR" sz="1800" b="1" spc="20">
                <a:solidFill>
                  <a:srgbClr val="183EFF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Eixo 4: IA para Inovação Empresarial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defRPr/>
            </a:pP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Subvenção Direta (chamadas Públicas) – </a:t>
            </a:r>
            <a:r>
              <a:rPr lang="pt-BR" sz="1800" b="1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$ 478 milhões, sendo destaques: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Mais Inovação Brasil – Tecnologias Digitais (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$ 137M e 15 projetos)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Finep Startup IA (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$ 64M e 41 projetos)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Bioeconomia e Transformação Digital da Amazônia (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$ 12,7M contratado e 8 projetos)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Inovação para a Base Industrial de Defesa (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$ 26M e 2 projetos)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Mais Inovação – Cadeias Agroindustriais Sustentáveis (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$ 35M e 3 projetos)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Mais Inovação – Energias Renováveis (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$ 16M e 2 projetos)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Mais Inovação – Semicondutores (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$ 12M e 01 projeto)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Mais Inovação – Aviação Sustentável (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$ 33M e 2 projetos)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Mais Inovação Saúde (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$ 5M e 1 projeto)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Empresas Startups em Tecnologias Habilitadoras – Linha Temática V – Robótica -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$ 19.110.678,79 em 10 projetos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defRPr/>
            </a:pP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Crédito (</a:t>
            </a:r>
            <a:r>
              <a:rPr lang="pt-BR" sz="1800" b="1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$ 2,214 bi)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Direto: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$ 1,7 bi (21 projetos)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FFDA00"/>
              </a:buClr>
              <a:buFont typeface="Courier New" panose="02070309020205020404" pitchFamily="49" charset="0"/>
              <a:buChar char="o"/>
              <a:defRPr/>
            </a:pP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Descentralizado: </a:t>
            </a:r>
            <a:r>
              <a:rPr lang="pt-BR" sz="180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</a:t>
            </a:r>
            <a:r>
              <a:rPr lang="pt-BR" sz="18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$ 444M (150 projetos)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14BA5AC-C2AD-BF1C-AE4A-94601773A1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375B4C1-24BF-E6D7-6CDA-3CA3B8F5E976}"/>
              </a:ext>
            </a:extLst>
          </p:cNvPr>
          <p:cNvSpPr txBox="1"/>
          <p:nvPr/>
        </p:nvSpPr>
        <p:spPr>
          <a:xfrm>
            <a:off x="306121" y="894772"/>
            <a:ext cx="11579758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800" b="1" spc="20">
                <a:solidFill>
                  <a:srgbClr val="1031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COMO AS AÇÕES ESTÃO CONTRIBUINDO PARA O DESENVOLVIMENTO DA CADEIA DE VALOR DE IA NO BRASIL</a:t>
            </a:r>
            <a:endParaRPr lang="pt-BR" sz="2000" spc="20">
              <a:solidFill>
                <a:schemeClr val="tx1"/>
              </a:solidFill>
              <a:latin typeface="Antonio" panose="02000803000000000000" pitchFamily="2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1800">
                <a:latin typeface="Segoe UI Light" panose="020B0502040204020203" pitchFamily="34" charset="0"/>
                <a:cs typeface="Segoe UI Light" panose="020B0502040204020203" pitchFamily="34" charset="0"/>
              </a:rPr>
              <a:t>Oferta de instrumentos de financiamento para que projetos de IA se concretizem, especialmente aqueles que demandam investimento ou risco tecnológico elevado, promovendo o desenvolvimento das tecnologias habilitadoras e suas aplicações;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endParaRPr lang="pt-BR" sz="5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1800">
                <a:latin typeface="Segoe UI Light" panose="020B0502040204020203" pitchFamily="34" charset="0"/>
                <a:cs typeface="Segoe UI Light" panose="020B0502040204020203" pitchFamily="34" charset="0"/>
              </a:rPr>
              <a:t>Apoio para que a pesquisa aplicada e infraestrutura de IA (hardware, HPC, datacenters) sejam estruturadas e difundidas;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endParaRPr lang="pt-BR" sz="5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1800">
                <a:latin typeface="Segoe UI Light" panose="020B0502040204020203" pitchFamily="34" charset="0"/>
                <a:cs typeface="Segoe UI Light" panose="020B0502040204020203" pitchFamily="34" charset="0"/>
              </a:rPr>
              <a:t>Auxílio no estímulo de mercado para soluções de IA, tanto em empresas como no setor público, criando demanda local;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endParaRPr lang="pt-BR" sz="5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1800">
                <a:latin typeface="Segoe UI Light" panose="020B0502040204020203" pitchFamily="34" charset="0"/>
                <a:cs typeface="Segoe UI Light" panose="020B0502040204020203" pitchFamily="34" charset="0"/>
              </a:rPr>
              <a:t>Promoção de especialização nacional e talentos, na medida em que há apoio à contratação de profissionais especializados e capacitação no âmbito dos projetos de P&amp;D.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pt-BR" sz="1500" b="1" spc="20">
              <a:solidFill>
                <a:schemeClr val="tx1"/>
              </a:solidFill>
              <a:latin typeface="Antonio" panose="02000803000000000000" pitchFamily="2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0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7BE84E73-6199-48E5-47DA-91824C6F4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D04FE8FB-002D-04F7-A05F-5BD9C3C0FF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E35E4F7-1AE0-7BF8-9383-170EA301A14A}"/>
              </a:ext>
            </a:extLst>
          </p:cNvPr>
          <p:cNvSpPr txBox="1"/>
          <p:nvPr/>
        </p:nvSpPr>
        <p:spPr>
          <a:xfrm>
            <a:off x="113912" y="765372"/>
            <a:ext cx="1160075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800" b="1" spc="20">
                <a:solidFill>
                  <a:srgbClr val="1031FF"/>
                </a:solidFill>
                <a:latin typeface="Antonio" panose="02000803000000000000" pitchFamily="2" charset="0"/>
                <a:ea typeface="Calibri" panose="020F0502020204030204" pitchFamily="34" charset="0"/>
                <a:cs typeface="Segoe UI Light" panose="020B0502040204020203" pitchFamily="34" charset="0"/>
              </a:rPr>
              <a:t>COMO AS AÇÕES ESTÃO CONTRIBUINDO PARA O DESENVOLVIMENTO DO ECOSSISTEMA DE P&amp;D IA NO BRASIL</a:t>
            </a:r>
            <a:endParaRPr lang="pt-BR" sz="2800" spc="20">
              <a:solidFill>
                <a:srgbClr val="1031FF"/>
              </a:solidFill>
              <a:latin typeface="Antonio" panose="02000803000000000000" pitchFamily="2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b="1" spc="2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Fortalecimento da infraestrutura de pesquisa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>
                <a:latin typeface="Segoe UI Light" panose="020B0502040204020203" pitchFamily="34" charset="0"/>
                <a:cs typeface="Segoe UI Light" panose="020B0502040204020203" pitchFamily="34" charset="0"/>
              </a:rPr>
              <a:t>Com infraestrutura mais moderna, os pesquisadores podem trabalhar com modelos mais complexos, treinar redes neurais mais pesadas, resolver problemas exigentes de IA, fazer pesquisa aplicada. Também favorece o estabelecimento de laboratórios nacionais com capacidade de competir internacionalmente.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b="1" spc="2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Seleções públicas específicas para apoio a iniciativas de IA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>
                <a:latin typeface="Segoe UI Light" panose="020B0502040204020203" pitchFamily="34" charset="0"/>
                <a:cs typeface="Segoe UI Light" panose="020B0502040204020203" pitchFamily="34" charset="0"/>
              </a:rPr>
              <a:t>Seleções públicas específicas orientam os investimentos, definindo os problemas a serem priorizados e estimulando aspectos prioritários como redução de desigualdades regionais, parceria entre empresas e </a:t>
            </a:r>
            <a:r>
              <a:rPr lang="pt-BR" sz="1600" err="1">
                <a:latin typeface="Segoe UI Light" panose="020B0502040204020203" pitchFamily="34" charset="0"/>
                <a:cs typeface="Segoe UI Light" panose="020B0502040204020203" pitchFamily="34" charset="0"/>
              </a:rPr>
              <a:t>ICTs</a:t>
            </a:r>
            <a:r>
              <a:rPr lang="pt-BR" sz="1600">
                <a:latin typeface="Segoe UI Light" panose="020B0502040204020203" pitchFamily="34" charset="0"/>
                <a:cs typeface="Segoe UI Light" panose="020B0502040204020203" pitchFamily="34" charset="0"/>
              </a:rPr>
              <a:t> e contratação de mestres e doutores.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b="1" spc="2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Indução de demanda, visibilidade, articulação institucional e previsibilidades de recursos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>
                <a:latin typeface="Segoe UI Light" panose="020B0502040204020203" pitchFamily="34" charset="0"/>
                <a:cs typeface="Segoe UI Light" panose="020B0502040204020203" pitchFamily="34" charset="0"/>
              </a:rPr>
              <a:t>Previsibilidade de recursos é essencial para projetos de P&amp;D.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>
                <a:latin typeface="Segoe UI Light" panose="020B0502040204020203" pitchFamily="34" charset="0"/>
                <a:cs typeface="Segoe UI Light" panose="020B0502040204020203" pitchFamily="34" charset="0"/>
              </a:rPr>
              <a:t>A ciência de lançamentos de chamadas públicas, programas robustos, orçamento dedicados e consistentes criam incentivos para empresas e </a:t>
            </a:r>
            <a:r>
              <a:rPr lang="pt-BR" sz="1600" err="1">
                <a:latin typeface="Segoe UI Light" panose="020B0502040204020203" pitchFamily="34" charset="0"/>
                <a:cs typeface="Segoe UI Light" panose="020B0502040204020203" pitchFamily="34" charset="0"/>
              </a:rPr>
              <a:t>ICTs</a:t>
            </a:r>
            <a:r>
              <a:rPr lang="pt-BR" sz="1600">
                <a:latin typeface="Segoe UI Light" panose="020B0502040204020203" pitchFamily="34" charset="0"/>
                <a:cs typeface="Segoe UI Light" panose="020B0502040204020203" pitchFamily="34" charset="0"/>
              </a:rPr>
              <a:t> estruturem seus projetos de IA e assim contratem pessoas, investirem em infraestrutura e estabelecerem parcerias.</a:t>
            </a:r>
            <a:endParaRPr lang="pt-BR" sz="1600" b="1" spc="20">
              <a:solidFill>
                <a:schemeClr val="tx1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76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004E7-D24C-CEC7-5EB6-88751C798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31A8D25-97D5-DB87-D418-06F80299104D}"/>
              </a:ext>
            </a:extLst>
          </p:cNvPr>
          <p:cNvGrpSpPr/>
          <p:nvPr/>
        </p:nvGrpSpPr>
        <p:grpSpPr>
          <a:xfrm>
            <a:off x="0" y="-8467"/>
            <a:ext cx="12192000" cy="6864357"/>
            <a:chOff x="0" y="0"/>
            <a:chExt cx="24384000" cy="1372871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49DA51D-2A0B-9C88-79C4-C855AE82836B}"/>
                </a:ext>
              </a:extLst>
            </p:cNvPr>
            <p:cNvSpPr/>
            <p:nvPr/>
          </p:nvSpPr>
          <p:spPr>
            <a:xfrm>
              <a:off x="0" y="0"/>
              <a:ext cx="24384000" cy="13728700"/>
            </a:xfrm>
            <a:custGeom>
              <a:avLst/>
              <a:gdLst/>
              <a:ahLst/>
              <a:cxnLst/>
              <a:rect l="l" t="t" r="r" b="b"/>
              <a:pathLst>
                <a:path w="24384000" h="13728700">
                  <a:moveTo>
                    <a:pt x="0" y="0"/>
                  </a:moveTo>
                  <a:lnTo>
                    <a:pt x="24384000" y="0"/>
                  </a:lnTo>
                  <a:lnTo>
                    <a:pt x="24384000" y="13728700"/>
                  </a:lnTo>
                  <a:lnTo>
                    <a:pt x="0" y="13728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46" r="-46"/>
              </a:stretch>
            </a:blipFill>
          </p:spPr>
          <p:txBody>
            <a:bodyPr/>
            <a:lstStyle/>
            <a:p>
              <a:endParaRPr lang="pt-BR" sz="933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4AA0CF87-273F-8BA6-A565-337262246E11}"/>
              </a:ext>
            </a:extLst>
          </p:cNvPr>
          <p:cNvSpPr/>
          <p:nvPr/>
        </p:nvSpPr>
        <p:spPr>
          <a:xfrm>
            <a:off x="5724782" y="5388618"/>
            <a:ext cx="6473571" cy="1475739"/>
          </a:xfrm>
          <a:custGeom>
            <a:avLst/>
            <a:gdLst/>
            <a:ahLst/>
            <a:cxnLst/>
            <a:rect l="l" t="t" r="r" b="b"/>
            <a:pathLst>
              <a:path w="9710356" h="2213609">
                <a:moveTo>
                  <a:pt x="0" y="0"/>
                </a:moveTo>
                <a:lnTo>
                  <a:pt x="9710357" y="0"/>
                </a:lnTo>
                <a:lnTo>
                  <a:pt x="9710357" y="2213609"/>
                </a:lnTo>
                <a:lnTo>
                  <a:pt x="0" y="2213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88DADF3-9A5E-2DF0-8FA9-66AA04903A78}"/>
              </a:ext>
            </a:extLst>
          </p:cNvPr>
          <p:cNvSpPr txBox="1"/>
          <p:nvPr/>
        </p:nvSpPr>
        <p:spPr>
          <a:xfrm>
            <a:off x="4890214" y="1088238"/>
            <a:ext cx="6360361" cy="79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80"/>
              </a:lnSpc>
            </a:pPr>
            <a:r>
              <a:rPr lang="pt-BR" sz="5400" b="1" spc="20">
                <a:solidFill>
                  <a:srgbClr val="00D000"/>
                </a:solidFill>
                <a:latin typeface="Antonio Bold"/>
                <a:ea typeface="Antonio Bold"/>
                <a:cs typeface="Antonio Bold"/>
                <a:sym typeface="Antonio Bold"/>
              </a:rPr>
              <a:t>DESTAQUES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283C62E-F0E1-89D8-5B23-476F934D42D1}"/>
              </a:ext>
            </a:extLst>
          </p:cNvPr>
          <p:cNvSpPr txBox="1"/>
          <p:nvPr/>
        </p:nvSpPr>
        <p:spPr>
          <a:xfrm>
            <a:off x="750153" y="4782294"/>
            <a:ext cx="3453384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pt-BR" sz="1600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Plano</a:t>
            </a:r>
            <a:r>
              <a:rPr lang="pt-BR" sz="1600">
                <a:solidFill>
                  <a:srgbClr val="5AC7CA"/>
                </a:solidFill>
                <a:latin typeface="Antonio"/>
                <a:ea typeface="Antonio"/>
                <a:cs typeface="Antonio"/>
                <a:sym typeface="Antonio"/>
              </a:rPr>
              <a:t> </a:t>
            </a:r>
            <a:r>
              <a:rPr lang="pt-BR" sz="1600">
                <a:solidFill>
                  <a:srgbClr val="FFDA00"/>
                </a:solidFill>
                <a:latin typeface="Antonio"/>
                <a:ea typeface="Antonio"/>
                <a:cs typeface="Antonio"/>
                <a:sym typeface="Antonio"/>
              </a:rPr>
              <a:t>IA para o Bem de Todos</a:t>
            </a:r>
          </a:p>
        </p:txBody>
      </p:sp>
      <p:pic>
        <p:nvPicPr>
          <p:cNvPr id="6" name="Imagem 5" descr="Marca Finep">
            <a:extLst>
              <a:ext uri="{FF2B5EF4-FFF2-40B4-BE49-F238E27FC236}">
                <a16:creationId xmlns:a16="http://schemas.microsoft.com/office/drawing/2014/main" id="{7850091D-DAF3-8061-12AD-C5F4262BD1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31" y="2374485"/>
            <a:ext cx="4033499" cy="18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4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>
          <a:extLst>
            <a:ext uri="{FF2B5EF4-FFF2-40B4-BE49-F238E27FC236}">
              <a16:creationId xmlns:a16="http://schemas.microsoft.com/office/drawing/2014/main" id="{F1DD5C8A-D54A-6508-778E-2E1D0A741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>
            <a:extLst>
              <a:ext uri="{FF2B5EF4-FFF2-40B4-BE49-F238E27FC236}">
                <a16:creationId xmlns:a16="http://schemas.microsoft.com/office/drawing/2014/main" id="{33C665F7-6E21-56A8-A6B2-9F2A40BC5A08}"/>
              </a:ext>
            </a:extLst>
          </p:cNvPr>
          <p:cNvSpPr txBox="1"/>
          <p:nvPr/>
        </p:nvSpPr>
        <p:spPr>
          <a:xfrm>
            <a:off x="1612706" y="3414092"/>
            <a:ext cx="9034089" cy="85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i="0" u="none" strike="noStrike" cap="none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Título</a:t>
            </a:r>
            <a:endParaRPr sz="4800" b="1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9">
            <a:extLst>
              <a:ext uri="{FF2B5EF4-FFF2-40B4-BE49-F238E27FC236}">
                <a16:creationId xmlns:a16="http://schemas.microsoft.com/office/drawing/2014/main" id="{55AF962F-D822-EF7D-4A56-98B910DF30C1}"/>
              </a:ext>
            </a:extLst>
          </p:cNvPr>
          <p:cNvSpPr txBox="1"/>
          <p:nvPr/>
        </p:nvSpPr>
        <p:spPr>
          <a:xfrm>
            <a:off x="1612707" y="4273664"/>
            <a:ext cx="84137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Subtítulo</a:t>
            </a:r>
            <a:endParaRPr sz="3200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C5025C-35EE-468D-732F-9C3F807F2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" y="-746287"/>
            <a:ext cx="12190015" cy="7604287"/>
          </a:xfrm>
          <a:prstGeom prst="rect">
            <a:avLst/>
          </a:prstGeom>
        </p:spPr>
      </p:pic>
      <p:pic>
        <p:nvPicPr>
          <p:cNvPr id="7" name="Gráfico 11">
            <a:extLst>
              <a:ext uri="{FF2B5EF4-FFF2-40B4-BE49-F238E27FC236}">
                <a16:creationId xmlns:a16="http://schemas.microsoft.com/office/drawing/2014/main" id="{2A4F9280-42AE-AE50-B5A5-6B025EFE0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153" y="5362607"/>
            <a:ext cx="1539766" cy="49561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D6B3901-5060-716B-E2DB-10CF694C4D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487" y="5010994"/>
            <a:ext cx="5504854" cy="13670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9510A10-96BF-3AA9-F11F-4D4213D2EA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72" y="5359770"/>
            <a:ext cx="2036240" cy="73768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E215D68-6A31-51A4-AAC6-88AD9BC14980}"/>
              </a:ext>
            </a:extLst>
          </p:cNvPr>
          <p:cNvSpPr/>
          <p:nvPr/>
        </p:nvSpPr>
        <p:spPr>
          <a:xfrm>
            <a:off x="0" y="4031171"/>
            <a:ext cx="12192000" cy="819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7CC95F0C-7200-39A7-34FC-9798335E84CC}"/>
              </a:ext>
            </a:extLst>
          </p:cNvPr>
          <p:cNvSpPr txBox="1"/>
          <p:nvPr/>
        </p:nvSpPr>
        <p:spPr>
          <a:xfrm>
            <a:off x="-229447" y="4107666"/>
            <a:ext cx="1260127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spcAft>
                <a:spcPts val="1200"/>
              </a:spcAft>
              <a:defRPr/>
            </a:pPr>
            <a:r>
              <a:rPr lang="pt-BR" sz="3200" dirty="0">
                <a:solidFill>
                  <a:prstClr val="white"/>
                </a:solidFill>
                <a:latin typeface="Bebas Neue Bold"/>
                <a:cs typeface="Bebas Neue Regular"/>
              </a:rPr>
              <a:t>Exemplo de ação no eixo </a:t>
            </a:r>
            <a:r>
              <a:rPr lang="pt-BR" sz="3200" dirty="0">
                <a:solidFill>
                  <a:prstClr val="white"/>
                </a:solidFill>
                <a:latin typeface="Bebas Neue Bold"/>
              </a:rPr>
              <a:t>03 “IA para melhoria do serviço público”. </a:t>
            </a:r>
            <a:endParaRPr lang="en-US" sz="3200">
              <a:solidFill>
                <a:prstClr val="white"/>
              </a:solidFill>
              <a:latin typeface="Bebas 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2514259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76F02-53E8-790A-766C-6DDA50CB5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DFC4035-3797-5FE0-E43B-C181AF98C95B}"/>
              </a:ext>
            </a:extLst>
          </p:cNvPr>
          <p:cNvSpPr txBox="1"/>
          <p:nvPr/>
        </p:nvSpPr>
        <p:spPr>
          <a:xfrm>
            <a:off x="777536" y="749111"/>
            <a:ext cx="10414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600" b="1" spc="20" dirty="0">
                <a:solidFill>
                  <a:srgbClr val="183EFF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Criação do Programa 11 do FNDCT - IA Brasil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CB77CD4-779F-074F-B38A-C3135C7EBA64}"/>
              </a:ext>
            </a:extLst>
          </p:cNvPr>
          <p:cNvSpPr txBox="1"/>
          <p:nvPr/>
        </p:nvSpPr>
        <p:spPr>
          <a:xfrm>
            <a:off x="850484" y="2957169"/>
            <a:ext cx="524551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2420" marR="0" lvl="0" indent="-2997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1000"/>
              <a:buFont typeface="Wingdings" panose="05000000000000000000" pitchFamily="2" charset="2"/>
              <a:buChar char=""/>
              <a:tabLst>
                <a:tab pos="312420" algn="l"/>
              </a:tabLst>
              <a:defRPr/>
            </a:pPr>
            <a:r>
              <a:rPr kumimoji="0" lang="pt-BR" sz="1800" b="1" u="none" strike="noStrike" kern="0" cap="none" spc="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  <a:sym typeface="Arial"/>
              </a:rPr>
              <a:t>Programa 1: PRÓ-INFRA</a:t>
            </a:r>
          </a:p>
          <a:p>
            <a:pPr marL="12700" lvl="2">
              <a:spcBef>
                <a:spcPts val="600"/>
              </a:spcBef>
              <a:spcAft>
                <a:spcPts val="600"/>
              </a:spcAft>
              <a:buSzPct val="101000"/>
              <a:tabLst>
                <a:tab pos="312420" algn="l"/>
              </a:tabLst>
              <a:defRPr/>
            </a:pPr>
            <a:r>
              <a:rPr lang="pt-BR" sz="1800" i="1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Exemplo</a:t>
            </a:r>
            <a:r>
              <a:rPr lang="pt-BR" sz="1800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: Eixo 1: Infraestrutura e Desenvolvimento</a:t>
            </a:r>
          </a:p>
          <a:p>
            <a:pPr marL="12700" lvl="2">
              <a:spcBef>
                <a:spcPts val="600"/>
              </a:spcBef>
              <a:spcAft>
                <a:spcPts val="600"/>
              </a:spcAft>
              <a:buSzPct val="101000"/>
              <a:tabLst>
                <a:tab pos="312420" algn="l"/>
              </a:tabLst>
              <a:defRPr/>
            </a:pPr>
            <a:r>
              <a:rPr lang="pt-BR" sz="1800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		Ação 4: Pró-Infra IA</a:t>
            </a:r>
          </a:p>
          <a:p>
            <a:pPr marL="312420" lvl="0" indent="-29972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1000"/>
              <a:buFont typeface="Wingdings" panose="05000000000000000000" pitchFamily="2" charset="2"/>
              <a:buChar char=""/>
              <a:tabLst>
                <a:tab pos="312420" algn="l"/>
              </a:tabLst>
              <a:defRPr/>
            </a:pPr>
            <a:r>
              <a:rPr lang="pt-BR" sz="1800" b="1" spc="20" dirty="0">
                <a:solidFill>
                  <a:srgbClr val="C00000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Programa 3: CONECTA &amp; CAPACITA BRASIL</a:t>
            </a:r>
          </a:p>
          <a:p>
            <a:pPr marL="12700" lvl="2">
              <a:spcBef>
                <a:spcPts val="600"/>
              </a:spcBef>
              <a:spcAft>
                <a:spcPts val="600"/>
              </a:spcAft>
              <a:buSzPct val="101000"/>
              <a:tabLst>
                <a:tab pos="312420" algn="l"/>
              </a:tabLst>
              <a:defRPr/>
            </a:pPr>
            <a:r>
              <a:rPr lang="pt-BR" sz="1800" i="1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Exemplo</a:t>
            </a:r>
            <a:r>
              <a:rPr lang="pt-BR" sz="1800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: Eixo 1: Infraestrutura e Desenvolvimento</a:t>
            </a:r>
          </a:p>
          <a:p>
            <a:pPr marL="12700" lvl="2">
              <a:spcBef>
                <a:spcPts val="600"/>
              </a:spcBef>
              <a:spcAft>
                <a:spcPts val="600"/>
              </a:spcAft>
              <a:buSzPct val="101000"/>
              <a:tabLst>
                <a:tab pos="312420" algn="l"/>
              </a:tabLst>
              <a:defRPr/>
            </a:pPr>
            <a:r>
              <a:rPr lang="pt-BR" sz="1800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		Ação 3: Redes de conexão de alta 			velocidade para supercomputação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5D7DFB7-6B01-AACC-1FDF-D662459813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0237" y="0"/>
            <a:ext cx="602166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5117A93-640C-051B-1C93-C6665B20B8EC}"/>
              </a:ext>
            </a:extLst>
          </p:cNvPr>
          <p:cNvSpPr txBox="1"/>
          <p:nvPr/>
        </p:nvSpPr>
        <p:spPr>
          <a:xfrm>
            <a:off x="777536" y="1433662"/>
            <a:ext cx="11009080" cy="119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000" spc="20" dirty="0">
                <a:solidFill>
                  <a:srgbClr val="404040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Instituído em maio de 2025, o Programa 11 – IA Brasil é o principal instrumento do FNDCT para apoiar a implementação do PBIA, com investimento previsto de R$ 5 bilhões (2025–2029)</a:t>
            </a:r>
          </a:p>
          <a:p>
            <a:pPr>
              <a:spcBef>
                <a:spcPts val="700"/>
              </a:spcBef>
              <a:spcAft>
                <a:spcPts val="700"/>
              </a:spcAft>
              <a:buClr>
                <a:srgbClr val="FFDA00"/>
              </a:buClr>
              <a:defRPr/>
            </a:pPr>
            <a:r>
              <a:rPr lang="pt-BR" sz="2000" spc="20" dirty="0">
                <a:solidFill>
                  <a:srgbClr val="404040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Além do Programa 11, o PBIA também é financiado por outros programas do FNDCT: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CEAA5E-3630-881E-3467-A1A421B6811E}"/>
              </a:ext>
            </a:extLst>
          </p:cNvPr>
          <p:cNvSpPr txBox="1"/>
          <p:nvPr/>
        </p:nvSpPr>
        <p:spPr>
          <a:xfrm>
            <a:off x="6096000" y="2957169"/>
            <a:ext cx="576993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2420" marR="0" lvl="0" indent="-2997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1000"/>
              <a:buFont typeface="Wingdings" panose="05000000000000000000" pitchFamily="2" charset="2"/>
              <a:buChar char=""/>
              <a:tabLst>
                <a:tab pos="312420" algn="l"/>
              </a:tabLst>
              <a:defRPr/>
            </a:pPr>
            <a:r>
              <a:rPr kumimoji="0" lang="pt-BR" sz="1800" b="1" u="none" strike="noStrike" kern="0" cap="none" spc="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  <a:sym typeface="Arial"/>
              </a:rPr>
              <a:t>Programa 5: </a:t>
            </a:r>
            <a:r>
              <a:rPr lang="pt-BR" sz="1800" b="1" spc="20" dirty="0">
                <a:solidFill>
                  <a:srgbClr val="C00000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CONHECIMENTO BRASIL</a:t>
            </a:r>
            <a:endParaRPr kumimoji="0" lang="pt-BR" sz="1800" b="1" u="none" strike="noStrike" kern="0" cap="none" spc="2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 Display" panose="020B0004020202020204" pitchFamily="34" charset="0"/>
              <a:ea typeface="Calibri" panose="020F0502020204030204" pitchFamily="34" charset="0"/>
              <a:cs typeface="Segoe UI Semilight" panose="020B0402040204020203" pitchFamily="34" charset="0"/>
              <a:sym typeface="Arial"/>
            </a:endParaRPr>
          </a:p>
          <a:p>
            <a:pPr marL="12700" lvl="2">
              <a:spcBef>
                <a:spcPts val="600"/>
              </a:spcBef>
              <a:spcAft>
                <a:spcPts val="600"/>
              </a:spcAft>
              <a:buSzPct val="101000"/>
              <a:tabLst>
                <a:tab pos="312420" algn="l"/>
              </a:tabLst>
              <a:defRPr/>
            </a:pPr>
            <a:r>
              <a:rPr lang="pt-BR" sz="1800" i="1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Exemplo</a:t>
            </a:r>
            <a:r>
              <a:rPr lang="pt-BR" sz="1800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: Eixo 4: Inovação Empresarial</a:t>
            </a:r>
          </a:p>
          <a:p>
            <a:pPr marL="12700" lvl="2">
              <a:spcBef>
                <a:spcPts val="600"/>
              </a:spcBef>
              <a:spcAft>
                <a:spcPts val="600"/>
              </a:spcAft>
              <a:buSzPct val="101000"/>
              <a:tabLst>
                <a:tab pos="312420" algn="l"/>
              </a:tabLst>
              <a:defRPr/>
            </a:pPr>
            <a:r>
              <a:rPr lang="pt-BR" sz="1800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		Ação 46: Retenção de Talentos para Inovação em 		IA</a:t>
            </a:r>
          </a:p>
          <a:p>
            <a:pPr marL="312420" lvl="0" indent="-29972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1000"/>
              <a:buFont typeface="Wingdings" panose="05000000000000000000" pitchFamily="2" charset="2"/>
              <a:buChar char=""/>
              <a:tabLst>
                <a:tab pos="312420" algn="l"/>
              </a:tabLst>
              <a:defRPr/>
            </a:pPr>
            <a:r>
              <a:rPr lang="pt-BR" sz="1800" b="1" spc="20" dirty="0">
                <a:solidFill>
                  <a:srgbClr val="C00000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Programa 12: SOS Clima Brasil</a:t>
            </a:r>
          </a:p>
          <a:p>
            <a:pPr marL="12700" lvl="2">
              <a:spcBef>
                <a:spcPts val="600"/>
              </a:spcBef>
              <a:spcAft>
                <a:spcPts val="600"/>
              </a:spcAft>
              <a:buSzPct val="101000"/>
              <a:tabLst>
                <a:tab pos="312420" algn="l"/>
              </a:tabLst>
              <a:defRPr/>
            </a:pPr>
            <a:r>
              <a:rPr lang="pt-BR" sz="1800" i="1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Exemplo</a:t>
            </a:r>
            <a:r>
              <a:rPr lang="pt-BR" sz="1800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: Eixo 3: Inovação dos Serviços Públicos</a:t>
            </a:r>
          </a:p>
          <a:p>
            <a:pPr marL="12700" lvl="5">
              <a:buSzPct val="101000"/>
              <a:tabLst>
                <a:tab pos="312420" algn="l"/>
              </a:tabLst>
              <a:defRPr/>
            </a:pPr>
            <a:r>
              <a:rPr lang="pt-BR" sz="1800" spc="20" dirty="0">
                <a:latin typeface="Aptos Display" panose="020B0004020202020204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		Ação 40: SIPEC - Sistema Inteligente de Previsão 		de Extremos Climáticos</a:t>
            </a:r>
          </a:p>
        </p:txBody>
      </p:sp>
    </p:spTree>
    <p:extLst>
      <p:ext uri="{BB962C8B-B14F-4D97-AF65-F5344CB8AC3E}">
        <p14:creationId xmlns:p14="http://schemas.microsoft.com/office/powerpoint/2010/main" val="2479601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>
          <a:extLst>
            <a:ext uri="{FF2B5EF4-FFF2-40B4-BE49-F238E27FC236}">
              <a16:creationId xmlns:a16="http://schemas.microsoft.com/office/drawing/2014/main" id="{2A5AD8F9-C055-D201-550C-F6E10F84D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AA2D55AB-D3DA-780F-892E-8DE8FB68DE6F}"/>
              </a:ext>
            </a:extLst>
          </p:cNvPr>
          <p:cNvSpPr txBox="1">
            <a:spLocks/>
          </p:cNvSpPr>
          <p:nvPr/>
        </p:nvSpPr>
        <p:spPr>
          <a:xfrm>
            <a:off x="276933" y="1231528"/>
            <a:ext cx="6712974" cy="4809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Objetivo do Projeto: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O objetivo geral do projeto INSPIRE é pesquisar e desenvolver tecnologias e aplicações de Inteligência Artificial no contexto do Eixo 3 do PBIA, “IA para melhoria do serviço público”. 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Este esforço visa aumentar as capacidades do governo federal na aplicação de IA de forma ética, segura e robusta, buscando a eficiência operacional na administração pública e a oferta de serviços digitais mais ágeis, eficazes e assertivos para o cidadão brasileiro. 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As tecnologias e aplicações serão desenvolvidas para três pilares estratégicos: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• Núcleo de IA do Governo Federal: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Visa a coordenar ações para transformar a administração pública por meio da IA ética e responsável. Isso inclui promover a colaboração, padronizar metodologias e recursos, e acelerar a transformação digital governamental, com suporte à definição de padrões para plataformas e capacitação de servidores públicos para projetos aplicados. 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• </a:t>
            </a: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Infraestrutura Nacional de Dados (IND):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Conjunto de normas, políticas e ferramentas para governança, descoberta, interoperabilidade, acesso e proteção de dados. Inclui a Nuvem Soberana, que garante a segurança e soberania de dados críticos/sensíveis, armazenando-os em território nacional e assegurando privacidade. A meta é a migração de dados classificados em grau de sigilo para ambiente de nuvem do governo até 2027. 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005051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• </a:t>
            </a: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Programa de Soluções de IA para Serviços Públicos: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Fomenta o desenvolvimento e a implementação de soluções de IA para desafios estratégicos do setor público, promovendo a eficiência e a inovação nos serviços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3341411-A741-54C8-3ED0-3FE92C425AF1}"/>
              </a:ext>
            </a:extLst>
          </p:cNvPr>
          <p:cNvSpPr txBox="1">
            <a:spLocks/>
          </p:cNvSpPr>
          <p:nvPr/>
        </p:nvSpPr>
        <p:spPr>
          <a:xfrm>
            <a:off x="473288" y="451723"/>
            <a:ext cx="7251815" cy="779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Tahoma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Encomenda Transversal MCTI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31B2ED-01D0-9BAC-E382-1A5C89E9A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040" y="1863833"/>
            <a:ext cx="4819339" cy="1423411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CB3E70A-06B4-5628-E6D3-166D04131813}"/>
              </a:ext>
            </a:extLst>
          </p:cNvPr>
          <p:cNvSpPr txBox="1">
            <a:spLocks/>
          </p:cNvSpPr>
          <p:nvPr/>
        </p:nvSpPr>
        <p:spPr>
          <a:xfrm>
            <a:off x="382754" y="6220527"/>
            <a:ext cx="4778756" cy="3439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Valor FNDCT: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5051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R$ 390.000.000,00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07506F6-B701-8CA7-C692-27101CAB7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22" y="3636291"/>
            <a:ext cx="3753374" cy="24577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EDDC31E-78C3-587A-3F41-8856620B46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907" y="841625"/>
            <a:ext cx="1346957" cy="9914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BFFCA3F-139C-93F8-2FB8-52FBE020C9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809" y="941515"/>
            <a:ext cx="1968398" cy="85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4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>
          <a:extLst>
            <a:ext uri="{FF2B5EF4-FFF2-40B4-BE49-F238E27FC236}">
              <a16:creationId xmlns:a16="http://schemas.microsoft.com/office/drawing/2014/main" id="{122A0FB3-B3BE-9371-F858-489A54D40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>
            <a:extLst>
              <a:ext uri="{FF2B5EF4-FFF2-40B4-BE49-F238E27FC236}">
                <a16:creationId xmlns:a16="http://schemas.microsoft.com/office/drawing/2014/main" id="{0C24DF2E-A8AF-42D5-C511-42BF0E82DBCB}"/>
              </a:ext>
            </a:extLst>
          </p:cNvPr>
          <p:cNvSpPr txBox="1"/>
          <p:nvPr/>
        </p:nvSpPr>
        <p:spPr>
          <a:xfrm>
            <a:off x="1612706" y="3414092"/>
            <a:ext cx="9034089" cy="85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i="0" u="none" strike="noStrike" cap="none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Título</a:t>
            </a:r>
            <a:endParaRPr sz="4800" b="1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9">
            <a:extLst>
              <a:ext uri="{FF2B5EF4-FFF2-40B4-BE49-F238E27FC236}">
                <a16:creationId xmlns:a16="http://schemas.microsoft.com/office/drawing/2014/main" id="{1799BE5D-41D6-2B73-1CA8-A13865070062}"/>
              </a:ext>
            </a:extLst>
          </p:cNvPr>
          <p:cNvSpPr txBox="1"/>
          <p:nvPr/>
        </p:nvSpPr>
        <p:spPr>
          <a:xfrm>
            <a:off x="1612707" y="4273664"/>
            <a:ext cx="84137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Subtítulo</a:t>
            </a:r>
            <a:endParaRPr sz="3200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6CD975-C4DE-C781-C16B-C07FD2F58B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" y="-746287"/>
            <a:ext cx="12190015" cy="7604287"/>
          </a:xfrm>
          <a:prstGeom prst="rect">
            <a:avLst/>
          </a:prstGeom>
        </p:spPr>
      </p:pic>
      <p:pic>
        <p:nvPicPr>
          <p:cNvPr id="7" name="Gráfico 11">
            <a:extLst>
              <a:ext uri="{FF2B5EF4-FFF2-40B4-BE49-F238E27FC236}">
                <a16:creationId xmlns:a16="http://schemas.microsoft.com/office/drawing/2014/main" id="{B09FAAC0-35E9-DF52-99DE-5E1C52660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153" y="5362607"/>
            <a:ext cx="1539766" cy="49561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F10E4B8-DA68-3CCB-2D54-69B79E0FB5E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487" y="5010994"/>
            <a:ext cx="5504854" cy="13670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416A075-A691-328A-B306-89B794E149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72" y="5359770"/>
            <a:ext cx="2036240" cy="73768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0A375E4-FF33-C8B5-E4A3-7DC6C981ECBD}"/>
              </a:ext>
            </a:extLst>
          </p:cNvPr>
          <p:cNvSpPr/>
          <p:nvPr/>
        </p:nvSpPr>
        <p:spPr>
          <a:xfrm>
            <a:off x="0" y="4031171"/>
            <a:ext cx="12192000" cy="819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F3840922-1448-D6BA-8797-7EBC8DDC1601}"/>
              </a:ext>
            </a:extLst>
          </p:cNvPr>
          <p:cNvSpPr txBox="1"/>
          <p:nvPr/>
        </p:nvSpPr>
        <p:spPr>
          <a:xfrm>
            <a:off x="1873363" y="4109451"/>
            <a:ext cx="84452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spcAft>
                <a:spcPts val="1200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Bebas Neue Bold"/>
                <a:cs typeface="Bebas Neue Regular"/>
              </a:rPr>
              <a:t>Exemplos de ações de Subvenção Econômica</a:t>
            </a:r>
            <a:endParaRPr lang="en-US" sz="2800" dirty="0">
              <a:solidFill>
                <a:prstClr val="white"/>
              </a:solidFill>
              <a:latin typeface="Bebas Neue Bold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139004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>
          <a:extLst>
            <a:ext uri="{FF2B5EF4-FFF2-40B4-BE49-F238E27FC236}">
              <a16:creationId xmlns:a16="http://schemas.microsoft.com/office/drawing/2014/main" id="{8E554955-7689-AB0F-0A17-32F875D32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F452DAB-14F1-854E-9845-51D382AE0B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31D148A9-2EA4-807B-A8F3-8E6D186F04B0}"/>
              </a:ext>
            </a:extLst>
          </p:cNvPr>
          <p:cNvSpPr txBox="1">
            <a:spLocks/>
          </p:cNvSpPr>
          <p:nvPr/>
        </p:nvSpPr>
        <p:spPr>
          <a:xfrm>
            <a:off x="-727297" y="612519"/>
            <a:ext cx="9053993" cy="559208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r>
              <a:rPr lang="pt-BR" sz="3467">
                <a:solidFill>
                  <a:srgbClr val="0A504E"/>
                </a:solidFill>
                <a:latin typeface="Bebas Neue Bold" panose="020B0606020202050201" charset="0"/>
                <a:ea typeface="+mn-ea"/>
              </a:rPr>
              <a:t>Balanço da ação “Soluções de IA para o Poder Público”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56D02D0-95FF-3BB7-FB8A-BEAE91DC17BE}"/>
              </a:ext>
            </a:extLst>
          </p:cNvPr>
          <p:cNvGrpSpPr/>
          <p:nvPr/>
        </p:nvGrpSpPr>
        <p:grpSpPr>
          <a:xfrm>
            <a:off x="226903" y="1099667"/>
            <a:ext cx="11552874" cy="5922306"/>
            <a:chOff x="303103" y="1194917"/>
            <a:chExt cx="11552874" cy="592230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EEB639B0-6219-0A50-33CB-1D95B3B5AEFA}"/>
                </a:ext>
              </a:extLst>
            </p:cNvPr>
            <p:cNvSpPr/>
            <p:nvPr/>
          </p:nvSpPr>
          <p:spPr>
            <a:xfrm>
              <a:off x="303103" y="1194917"/>
              <a:ext cx="11552874" cy="5607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5981FC9-B9AC-49B1-0337-3731D3C8D156}"/>
                </a:ext>
              </a:extLst>
            </p:cNvPr>
            <p:cNvSpPr/>
            <p:nvPr/>
          </p:nvSpPr>
          <p:spPr>
            <a:xfrm>
              <a:off x="415398" y="1224695"/>
              <a:ext cx="5553353" cy="270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31EAB8B-388F-7F3B-A2C1-B87D16457032}"/>
                </a:ext>
              </a:extLst>
            </p:cNvPr>
            <p:cNvSpPr/>
            <p:nvPr/>
          </p:nvSpPr>
          <p:spPr>
            <a:xfrm>
              <a:off x="644516" y="1255484"/>
              <a:ext cx="116089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just" defTabSz="609585">
                <a:spcAft>
                  <a:spcPts val="800"/>
                </a:spcAft>
                <a:defRPr/>
              </a:pPr>
              <a:r>
                <a:rPr lang="pt-BR" altLang="pt-BR" sz="1600" b="1" u="sng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1ª RODADA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1FAF23E-2F3B-4547-65A1-0D80896E8ED0}"/>
                </a:ext>
              </a:extLst>
            </p:cNvPr>
            <p:cNvSpPr/>
            <p:nvPr/>
          </p:nvSpPr>
          <p:spPr>
            <a:xfrm>
              <a:off x="409917" y="2239569"/>
              <a:ext cx="5436104" cy="17338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Projetos apoiados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Todos com as </a:t>
              </a:r>
              <a:r>
                <a:rPr lang="pt-BR" altLang="pt-BR" sz="1600" b="1" err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PoCs</a:t>
              </a: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 aprovadas pelas </a:t>
              </a:r>
              <a:r>
                <a:rPr lang="pt-BR" altLang="pt-BR" sz="1600" b="1" err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EPPs</a:t>
              </a:r>
              <a:endParaRPr lang="pt-BR" altLang="pt-BR" sz="1600">
                <a:solidFill>
                  <a:srgbClr val="004E5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R$ 22,1 MM em recursos de subvenção econômica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R$ 21,8 MM desembolsados / R$ 0,3 MM a desembolsar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Prazos de execução se encerram em 2025 e 2026</a:t>
              </a:r>
            </a:p>
          </p:txBody>
        </p:sp>
        <p:pic>
          <p:nvPicPr>
            <p:cNvPr id="10" name="Imagem 9" descr="ANS avalia pela 8ª vez como excelente o Grupo São José Saúde">
              <a:extLst>
                <a:ext uri="{FF2B5EF4-FFF2-40B4-BE49-F238E27FC236}">
                  <a16:creationId xmlns:a16="http://schemas.microsoft.com/office/drawing/2014/main" id="{6268D3FF-EE23-9D72-4FDA-2B442D8816C7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83972" y="1653398"/>
              <a:ext cx="1030096" cy="599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" descr="Ficheiro:Logo.Anvisa.png – Wikipédia, a enciclopédia livre">
              <a:extLst>
                <a:ext uri="{FF2B5EF4-FFF2-40B4-BE49-F238E27FC236}">
                  <a16:creationId xmlns:a16="http://schemas.microsoft.com/office/drawing/2014/main" id="{748C4E11-0844-661F-B67D-C479BB86A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324" y="1691292"/>
              <a:ext cx="1614432" cy="536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Bem vindo - Portal de Dados Abertos do Ministério da Agricultura, Pecuária  e Abastecimento">
              <a:extLst>
                <a:ext uri="{FF2B5EF4-FFF2-40B4-BE49-F238E27FC236}">
                  <a16:creationId xmlns:a16="http://schemas.microsoft.com/office/drawing/2014/main" id="{A36136A8-D3D3-CEEC-4014-87DFBD7976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14548" y="1605181"/>
              <a:ext cx="1482547" cy="689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D8F4305-A8EB-5A63-B403-F8BBDB616FEB}"/>
                </a:ext>
              </a:extLst>
            </p:cNvPr>
            <p:cNvSpPr txBox="1"/>
            <p:nvPr/>
          </p:nvSpPr>
          <p:spPr>
            <a:xfrm>
              <a:off x="1532057" y="1237474"/>
              <a:ext cx="42845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 defTabSz="609585">
                <a:spcAft>
                  <a:spcPts val="800"/>
                </a:spcAft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 Desafios Tecnológicos :: 3 </a:t>
              </a:r>
              <a:r>
                <a:rPr lang="pt-BR" altLang="pt-BR" sz="1600" err="1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EPPs</a:t>
              </a:r>
              <a:endParaRPr lang="pt-BR" altLang="pt-BR" sz="1600">
                <a:solidFill>
                  <a:srgbClr val="004E5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6E3D19BD-2AEF-C841-C2D8-8146FF19597B}"/>
                </a:ext>
              </a:extLst>
            </p:cNvPr>
            <p:cNvSpPr/>
            <p:nvPr/>
          </p:nvSpPr>
          <p:spPr>
            <a:xfrm>
              <a:off x="6171526" y="1229184"/>
              <a:ext cx="5553353" cy="270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D6676C2-5FAB-E5F4-8737-FDE080E97CAD}"/>
                </a:ext>
              </a:extLst>
            </p:cNvPr>
            <p:cNvSpPr/>
            <p:nvPr/>
          </p:nvSpPr>
          <p:spPr>
            <a:xfrm>
              <a:off x="6476731" y="1288022"/>
              <a:ext cx="12009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just" defTabSz="609585">
                <a:spcAft>
                  <a:spcPts val="800"/>
                </a:spcAft>
                <a:defRPr/>
              </a:pPr>
              <a:r>
                <a:rPr lang="pt-BR" altLang="pt-BR" sz="1600" b="1" u="sng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3ª RODADA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87C7D166-9A1B-C61A-9B69-2130B43DACA2}"/>
                </a:ext>
              </a:extLst>
            </p:cNvPr>
            <p:cNvSpPr/>
            <p:nvPr/>
          </p:nvSpPr>
          <p:spPr>
            <a:xfrm>
              <a:off x="415398" y="4050103"/>
              <a:ext cx="5553353" cy="27000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A12A4CA-1F0C-DEDA-9226-C1E309228817}"/>
                </a:ext>
              </a:extLst>
            </p:cNvPr>
            <p:cNvSpPr/>
            <p:nvPr/>
          </p:nvSpPr>
          <p:spPr>
            <a:xfrm>
              <a:off x="626081" y="4106898"/>
              <a:ext cx="11977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just" defTabSz="609585">
                <a:spcAft>
                  <a:spcPts val="800"/>
                </a:spcAft>
                <a:defRPr/>
              </a:pPr>
              <a:r>
                <a:rPr lang="pt-BR" altLang="pt-BR" sz="1600" b="1" u="sng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2ª RODADA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0DA1CC7D-6ECE-4C3A-EAC9-24F8182345B2}"/>
                </a:ext>
              </a:extLst>
            </p:cNvPr>
            <p:cNvSpPr/>
            <p:nvPr/>
          </p:nvSpPr>
          <p:spPr>
            <a:xfrm>
              <a:off x="528157" y="5034602"/>
              <a:ext cx="5153975" cy="20826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9 Projetos apoiados </a:t>
              </a:r>
              <a:endParaRPr lang="pt-BR" altLang="pt-BR" sz="1600" b="1">
                <a:solidFill>
                  <a:srgbClr val="DD4F05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Todos com as </a:t>
              </a:r>
              <a:r>
                <a:rPr lang="pt-BR" altLang="pt-BR" sz="1600" b="1" err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PoCs</a:t>
              </a: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 aprovadas pelas </a:t>
              </a:r>
              <a:r>
                <a:rPr lang="pt-BR" altLang="pt-BR" sz="1600" b="1" err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EPPs</a:t>
              </a: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 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R$ 31,4 MM em recursos de subvenção econômica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R$ 21 MM desembolsados / R$ 10,4 a desembolsar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Prazos de execução se encerram em 2026 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endParaRPr lang="pt-BR" altLang="pt-BR" sz="1600">
                <a:solidFill>
                  <a:srgbClr val="004E5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B7F0603D-F362-EA49-8A4F-5B9B51BB7EBD}"/>
                </a:ext>
              </a:extLst>
            </p:cNvPr>
            <p:cNvSpPr txBox="1"/>
            <p:nvPr/>
          </p:nvSpPr>
          <p:spPr>
            <a:xfrm>
              <a:off x="1546191" y="4089062"/>
              <a:ext cx="42845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 defTabSz="609585">
                <a:spcAft>
                  <a:spcPts val="800"/>
                </a:spcAft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 Desafios Tecnológicos :: 5 </a:t>
              </a:r>
              <a:r>
                <a:rPr lang="pt-BR" altLang="pt-BR" sz="1600" err="1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EPPs</a:t>
              </a:r>
              <a:endParaRPr lang="pt-BR" altLang="pt-BR" sz="1600">
                <a:solidFill>
                  <a:srgbClr val="004E5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6" descr="Hospital de Clínicas de Porto Alegre abre processo seletivo para biomédicos  | CRBM-5 – (51) 3325-2040">
              <a:extLst>
                <a:ext uri="{FF2B5EF4-FFF2-40B4-BE49-F238E27FC236}">
                  <a16:creationId xmlns:a16="http://schemas.microsoft.com/office/drawing/2014/main" id="{1457D7FF-7509-24B6-4D12-41B426B7E9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2198" y="4457505"/>
              <a:ext cx="636092" cy="54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6" descr="Instituto Nacional de Tecnologia da Informação - ITI - Organizações -  Portal Brasileiro de Dados Abertos">
              <a:extLst>
                <a:ext uri="{FF2B5EF4-FFF2-40B4-BE49-F238E27FC236}">
                  <a16:creationId xmlns:a16="http://schemas.microsoft.com/office/drawing/2014/main" id="{C0751E2B-7FC1-58C3-D772-ED91C13A51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40941" y="4544861"/>
              <a:ext cx="1072701" cy="407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8" descr="Receita Federal do Brasil – Wikipédia, a enciclopédia livre">
              <a:extLst>
                <a:ext uri="{FF2B5EF4-FFF2-40B4-BE49-F238E27FC236}">
                  <a16:creationId xmlns:a16="http://schemas.microsoft.com/office/drawing/2014/main" id="{D315B0A9-6BC2-D573-6C03-0E4627CD5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843" y="4560620"/>
              <a:ext cx="493001" cy="422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4" descr="Nova Marca Previc Fundo Transparente.png — Previc">
              <a:extLst>
                <a:ext uri="{FF2B5EF4-FFF2-40B4-BE49-F238E27FC236}">
                  <a16:creationId xmlns:a16="http://schemas.microsoft.com/office/drawing/2014/main" id="{F4BDB884-48A8-640E-7C7D-86660B6AB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999" y="4809310"/>
              <a:ext cx="867684" cy="25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788EF3F7-EA59-D472-398C-DD5852355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9984" y="4560630"/>
              <a:ext cx="842616" cy="419012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649480C0-8223-4184-DA10-13B165B4B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0493" y="4571663"/>
              <a:ext cx="746864" cy="429856"/>
            </a:xfrm>
            <a:prstGeom prst="rect">
              <a:avLst/>
            </a:prstGeom>
          </p:spPr>
        </p:pic>
        <p:pic>
          <p:nvPicPr>
            <p:cNvPr id="33" name="Picture 2" descr="Sobre a CVM — Comissão de Valores Mobiliários">
              <a:extLst>
                <a:ext uri="{FF2B5EF4-FFF2-40B4-BE49-F238E27FC236}">
                  <a16:creationId xmlns:a16="http://schemas.microsoft.com/office/drawing/2014/main" id="{4C72C4F8-8621-C45D-CD18-56391272E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125" y="1709601"/>
              <a:ext cx="971825" cy="51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Marcas — Suframa">
              <a:extLst>
                <a:ext uri="{FF2B5EF4-FFF2-40B4-BE49-F238E27FC236}">
                  <a16:creationId xmlns:a16="http://schemas.microsoft.com/office/drawing/2014/main" id="{A6AAD60B-B6D7-F949-2596-775DFAFEA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0409" y="1677609"/>
              <a:ext cx="597801" cy="632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Inmetro Logo (PNG e SVG) Download Vetorial Transparente">
              <a:extLst>
                <a:ext uri="{FF2B5EF4-FFF2-40B4-BE49-F238E27FC236}">
                  <a16:creationId xmlns:a16="http://schemas.microsoft.com/office/drawing/2014/main" id="{987A1A11-18AE-496C-81FA-7C42E9112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2492" y="1757911"/>
              <a:ext cx="445452" cy="52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">
              <a:extLst>
                <a:ext uri="{FF2B5EF4-FFF2-40B4-BE49-F238E27FC236}">
                  <a16:creationId xmlns:a16="http://schemas.microsoft.com/office/drawing/2014/main" id="{3A742CD3-8C2D-A823-97CA-4354D61BF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203" y="1840201"/>
              <a:ext cx="1030177" cy="30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70EA10A-5D28-B604-68AE-22067DBAAB19}"/>
                </a:ext>
              </a:extLst>
            </p:cNvPr>
            <p:cNvSpPr txBox="1"/>
            <p:nvPr/>
          </p:nvSpPr>
          <p:spPr>
            <a:xfrm>
              <a:off x="7117999" y="1278586"/>
              <a:ext cx="42845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 defTabSz="609585">
                <a:spcAft>
                  <a:spcPts val="800"/>
                </a:spcAft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9 Desafios Tecnológicos :: 4 </a:t>
              </a:r>
              <a:r>
                <a:rPr lang="pt-BR" altLang="pt-BR" sz="1600" err="1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EPPs</a:t>
              </a:r>
              <a:endParaRPr lang="pt-BR" altLang="pt-BR" sz="1600">
                <a:solidFill>
                  <a:srgbClr val="004E5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BC1E198D-DA33-0C85-91AB-E7B2CDA94332}"/>
                </a:ext>
              </a:extLst>
            </p:cNvPr>
            <p:cNvSpPr/>
            <p:nvPr/>
          </p:nvSpPr>
          <p:spPr>
            <a:xfrm>
              <a:off x="6325761" y="2224588"/>
              <a:ext cx="5492209" cy="20826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 já contratados, 1 em contratação 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3 com as </a:t>
              </a:r>
              <a:r>
                <a:rPr lang="pt-BR" altLang="pt-BR" sz="1600" b="1" err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PoCs</a:t>
              </a: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 já aprovadas pelas </a:t>
              </a:r>
              <a:r>
                <a:rPr lang="pt-BR" altLang="pt-BR" sz="1600" b="1" err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EPPs</a:t>
              </a:r>
              <a:endParaRPr lang="pt-BR" altLang="pt-BR" sz="1600">
                <a:solidFill>
                  <a:srgbClr val="004E5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R$ 21,2 MM em recursos de subvenção econômica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R$ 4,8 MM desembolsados / R$ 16,4 MM a desembolsar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Prazos de execução se encerram em 2026 e 2027 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endParaRPr lang="pt-BR" altLang="pt-BR" sz="1600">
                <a:solidFill>
                  <a:srgbClr val="004E5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135690DB-57DD-DA9A-3C6F-04FBC187776C}"/>
                </a:ext>
              </a:extLst>
            </p:cNvPr>
            <p:cNvSpPr/>
            <p:nvPr/>
          </p:nvSpPr>
          <p:spPr>
            <a:xfrm>
              <a:off x="6171526" y="4069955"/>
              <a:ext cx="5553353" cy="26617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pt-B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F4C3F68F-2727-ED9F-03B8-759AA6280013}"/>
                </a:ext>
              </a:extLst>
            </p:cNvPr>
            <p:cNvSpPr/>
            <p:nvPr/>
          </p:nvSpPr>
          <p:spPr>
            <a:xfrm>
              <a:off x="6286249" y="4265811"/>
              <a:ext cx="950901" cy="4205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just" defTabSz="609585">
                <a:spcAft>
                  <a:spcPts val="800"/>
                </a:spcAft>
                <a:defRPr/>
              </a:pPr>
              <a:r>
                <a:rPr lang="pt-BR" altLang="pt-BR" sz="2133" b="1" u="sng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TOTAL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6FB09EC9-25CF-935F-D2D1-CB53DF82ACE2}"/>
                </a:ext>
              </a:extLst>
            </p:cNvPr>
            <p:cNvSpPr txBox="1"/>
            <p:nvPr/>
          </p:nvSpPr>
          <p:spPr>
            <a:xfrm>
              <a:off x="6566100" y="4869206"/>
              <a:ext cx="4655187" cy="420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 defTabSz="609585">
                <a:spcAft>
                  <a:spcPts val="800"/>
                </a:spcAft>
                <a:defRPr/>
              </a:pPr>
              <a:r>
                <a:rPr lang="pt-BR" altLang="pt-BR" sz="2133" b="1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31 Desafios Tecnológicos :: 12 </a:t>
              </a:r>
              <a:r>
                <a:rPr lang="pt-BR" altLang="pt-BR" sz="2133" b="1" err="1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EPPs</a:t>
              </a:r>
              <a:endParaRPr lang="pt-BR" altLang="pt-BR" sz="2133" b="1">
                <a:solidFill>
                  <a:srgbClr val="004E5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3EFB01D-81D8-EE3C-62F1-10341C21C277}"/>
                </a:ext>
              </a:extLst>
            </p:cNvPr>
            <p:cNvSpPr/>
            <p:nvPr/>
          </p:nvSpPr>
          <p:spPr>
            <a:xfrm>
              <a:off x="6322317" y="5369134"/>
              <a:ext cx="5195653" cy="10361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25 Projetos apoiados </a:t>
              </a: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(20 com </a:t>
              </a:r>
              <a:r>
                <a:rPr lang="pt-BR" altLang="pt-BR" sz="1600" b="1" err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PoCs</a:t>
              </a: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 já aprovadas)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 b="1">
                  <a:solidFill>
                    <a:srgbClr val="DD4F05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R$ 74,7 MM em recursos de subvenção econômica</a:t>
              </a:r>
            </a:p>
            <a:p>
              <a:pPr marL="228594" lvl="1" indent="-228594" algn="just" defTabSz="609585"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altLang="pt-BR" sz="1600">
                  <a:solidFill>
                    <a:srgbClr val="004E50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R$ 47,6 MM desembolsados / R$ 27,1 a desembolsar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03553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>
          <a:extLst>
            <a:ext uri="{FF2B5EF4-FFF2-40B4-BE49-F238E27FC236}">
              <a16:creationId xmlns:a16="http://schemas.microsoft.com/office/drawing/2014/main" id="{C9039218-2F4C-AC94-0701-A099CA0B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>
            <a:extLst>
              <a:ext uri="{FF2B5EF4-FFF2-40B4-BE49-F238E27FC236}">
                <a16:creationId xmlns:a16="http://schemas.microsoft.com/office/drawing/2014/main" id="{3B32398F-820F-B07E-A34C-0B6DC8264464}"/>
              </a:ext>
            </a:extLst>
          </p:cNvPr>
          <p:cNvSpPr txBox="1"/>
          <p:nvPr/>
        </p:nvSpPr>
        <p:spPr>
          <a:xfrm>
            <a:off x="1612706" y="3414092"/>
            <a:ext cx="9034089" cy="85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i="0" u="none" strike="noStrike" cap="none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Título</a:t>
            </a:r>
            <a:endParaRPr sz="4800" b="1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9">
            <a:extLst>
              <a:ext uri="{FF2B5EF4-FFF2-40B4-BE49-F238E27FC236}">
                <a16:creationId xmlns:a16="http://schemas.microsoft.com/office/drawing/2014/main" id="{60D65761-5D49-5E05-9EAE-11B95AD02E16}"/>
              </a:ext>
            </a:extLst>
          </p:cNvPr>
          <p:cNvSpPr txBox="1"/>
          <p:nvPr/>
        </p:nvSpPr>
        <p:spPr>
          <a:xfrm>
            <a:off x="1612707" y="4273664"/>
            <a:ext cx="84137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Subtítulo</a:t>
            </a:r>
            <a:endParaRPr sz="3200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D01E3E-69CA-8D39-D83C-537EC92FC1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" y="-746287"/>
            <a:ext cx="12190015" cy="7604287"/>
          </a:xfrm>
          <a:prstGeom prst="rect">
            <a:avLst/>
          </a:prstGeom>
        </p:spPr>
      </p:pic>
      <p:pic>
        <p:nvPicPr>
          <p:cNvPr id="7" name="Gráfico 11">
            <a:extLst>
              <a:ext uri="{FF2B5EF4-FFF2-40B4-BE49-F238E27FC236}">
                <a16:creationId xmlns:a16="http://schemas.microsoft.com/office/drawing/2014/main" id="{E7E6B49D-79C8-04B7-0FF5-E39ECBEB7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153" y="5362607"/>
            <a:ext cx="1539766" cy="49561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2A0C57E-4CFE-23AA-F2EB-B974F40B4E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487" y="5010994"/>
            <a:ext cx="5504854" cy="13670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1D9397B-49FC-CFB1-7369-E7161129C4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72" y="5359770"/>
            <a:ext cx="2036240" cy="73768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02ED134-EB41-317C-EF83-C74A12A3CFDE}"/>
              </a:ext>
            </a:extLst>
          </p:cNvPr>
          <p:cNvSpPr/>
          <p:nvPr/>
        </p:nvSpPr>
        <p:spPr>
          <a:xfrm>
            <a:off x="0" y="4031171"/>
            <a:ext cx="12192000" cy="819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45D3A692-056C-7F4E-968C-A53F5231CE9C}"/>
              </a:ext>
            </a:extLst>
          </p:cNvPr>
          <p:cNvSpPr txBox="1"/>
          <p:nvPr/>
        </p:nvSpPr>
        <p:spPr>
          <a:xfrm>
            <a:off x="1873363" y="4109451"/>
            <a:ext cx="844527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spcAft>
                <a:spcPts val="1200"/>
              </a:spcAft>
              <a:defRPr/>
            </a:pPr>
            <a:r>
              <a:rPr lang="pt-BR" sz="3600" dirty="0">
                <a:solidFill>
                  <a:prstClr val="white"/>
                </a:solidFill>
                <a:latin typeface="Bebas Neue Bold"/>
                <a:cs typeface="Bebas Neue Regular"/>
              </a:rPr>
              <a:t>Soluções IA Poder Público - rodada 03</a:t>
            </a:r>
            <a:endParaRPr lang="en-US" sz="3600">
              <a:solidFill>
                <a:prstClr val="white"/>
              </a:solidFill>
              <a:latin typeface="Bebas Neue Bold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138101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53861-69F9-CD1A-F78F-E06C24AD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2ECA131-A4E8-547B-555B-CC7FFBD7D602}"/>
              </a:ext>
            </a:extLst>
          </p:cNvPr>
          <p:cNvSpPr/>
          <p:nvPr/>
        </p:nvSpPr>
        <p:spPr>
          <a:xfrm>
            <a:off x="11495" y="7859"/>
            <a:ext cx="6190488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C4F4BF9-6FBA-EA0F-7E5D-319E45C05403}"/>
              </a:ext>
            </a:extLst>
          </p:cNvPr>
          <p:cNvSpPr txBox="1">
            <a:spLocks/>
          </p:cNvSpPr>
          <p:nvPr/>
        </p:nvSpPr>
        <p:spPr>
          <a:xfrm>
            <a:off x="303103" y="147393"/>
            <a:ext cx="11510524" cy="67664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39">
              <a:spcAft>
                <a:spcPts val="1600"/>
              </a:spcAft>
              <a:defRPr/>
            </a:pPr>
            <a:endParaRPr lang="pt-BR" sz="2933" b="1">
              <a:solidFill>
                <a:prstClr val="black">
                  <a:lumMod val="50000"/>
                  <a:lumOff val="50000"/>
                </a:prst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F8318A3-90F3-0414-8053-E4CAAF0C6329}"/>
              </a:ext>
            </a:extLst>
          </p:cNvPr>
          <p:cNvSpPr txBox="1">
            <a:spLocks/>
          </p:cNvSpPr>
          <p:nvPr/>
        </p:nvSpPr>
        <p:spPr>
          <a:xfrm>
            <a:off x="-148632" y="452470"/>
            <a:ext cx="3951508" cy="8187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pt-BR" sz="3733">
                <a:solidFill>
                  <a:srgbClr val="0A4C4C"/>
                </a:solidFill>
                <a:latin typeface="Bebas Neue Bold" panose="020B0606020202050201" charset="0"/>
              </a:rPr>
              <a:t>projetos aprovados</a:t>
            </a:r>
            <a:endParaRPr lang="pt-BR" sz="3733">
              <a:solidFill>
                <a:srgbClr val="004E50"/>
              </a:solidFill>
              <a:latin typeface="Bebas Neue Bold" panose="020B0606020202050201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66FD3BE-08B1-D269-85A1-086C9682FBF3}"/>
              </a:ext>
            </a:extLst>
          </p:cNvPr>
          <p:cNvGrpSpPr/>
          <p:nvPr/>
        </p:nvGrpSpPr>
        <p:grpSpPr>
          <a:xfrm>
            <a:off x="724619" y="1199071"/>
            <a:ext cx="11395544" cy="5533599"/>
            <a:chOff x="98612" y="811899"/>
            <a:chExt cx="12021551" cy="5920772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A79C5850-5026-7696-53E8-A3FBFF060DB0}"/>
                </a:ext>
              </a:extLst>
            </p:cNvPr>
            <p:cNvSpPr/>
            <p:nvPr/>
          </p:nvSpPr>
          <p:spPr>
            <a:xfrm>
              <a:off x="4141387" y="824037"/>
              <a:ext cx="3936000" cy="5893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>
                <a:defRPr/>
              </a:pPr>
              <a:endParaRPr lang="pt-B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7551C75-3048-DEE4-8D94-3400C41D89DC}"/>
                </a:ext>
              </a:extLst>
            </p:cNvPr>
            <p:cNvSpPr/>
            <p:nvPr/>
          </p:nvSpPr>
          <p:spPr>
            <a:xfrm>
              <a:off x="98612" y="824036"/>
              <a:ext cx="3936000" cy="5908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>
                <a:defRPr/>
              </a:pPr>
              <a:endParaRPr lang="pt-B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F39301CB-5BAA-A126-35F2-836C6999C1B0}"/>
                </a:ext>
              </a:extLst>
            </p:cNvPr>
            <p:cNvSpPr/>
            <p:nvPr/>
          </p:nvSpPr>
          <p:spPr>
            <a:xfrm>
              <a:off x="8184163" y="811899"/>
              <a:ext cx="3936000" cy="5908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>
                <a:defRPr/>
              </a:pPr>
              <a:endParaRPr lang="pt-B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5046C88F-4478-7054-EEC6-19B895A1499C}"/>
                </a:ext>
              </a:extLst>
            </p:cNvPr>
            <p:cNvSpPr/>
            <p:nvPr/>
          </p:nvSpPr>
          <p:spPr>
            <a:xfrm>
              <a:off x="179016" y="1791458"/>
              <a:ext cx="3784997" cy="1700149"/>
            </a:xfrm>
            <a:prstGeom prst="rect">
              <a:avLst/>
            </a:prstGeom>
            <a:gradFill>
              <a:gsLst>
                <a:gs pos="536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55">
                <a:defRPr/>
              </a:pPr>
              <a:r>
                <a:rPr lang="pt-BR" sz="1400">
                  <a:solidFill>
                    <a:prstClr val="black"/>
                  </a:solidFill>
                  <a:latin typeface="Bahnschrift" panose="020B0502040204020203" pitchFamily="34" charset="0"/>
                </a:rPr>
                <a:t>Desenvolver uma plataforma de IA para rastrear e identificar anúncios de produtos de medição irregulares em e-commerce, garantindo alta eficiência na fiscalização. A solução utilizará machine learning para detectar, classificar e registrar anúncios em blockchain, preservando provas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4A0B0F93-C21B-05AA-3F09-492A644D49A0}"/>
                </a:ext>
              </a:extLst>
            </p:cNvPr>
            <p:cNvSpPr/>
            <p:nvPr/>
          </p:nvSpPr>
          <p:spPr>
            <a:xfrm>
              <a:off x="2472986" y="5921835"/>
              <a:ext cx="1350033" cy="50034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>
                <a:defRPr/>
              </a:pPr>
              <a:endParaRPr lang="pt-BR" sz="2400">
                <a:solidFill>
                  <a:prstClr val="white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A51DFEB-F354-1933-66F5-2E2024B7887C}"/>
                </a:ext>
              </a:extLst>
            </p:cNvPr>
            <p:cNvSpPr/>
            <p:nvPr/>
          </p:nvSpPr>
          <p:spPr>
            <a:xfrm>
              <a:off x="2473484" y="6002731"/>
              <a:ext cx="13490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spcBef>
                  <a:spcPts val="800"/>
                </a:spcBef>
                <a:defRPr/>
              </a:pPr>
              <a:r>
                <a:rPr lang="pt-BR" sz="1600" b="1">
                  <a:solidFill>
                    <a:prstClr val="white"/>
                  </a:solidFill>
                  <a:latin typeface="Bahnschrift" panose="020B0502040204020203" pitchFamily="34" charset="0"/>
                </a:rPr>
                <a:t>R$ 2,3 M</a:t>
              </a:r>
            </a:p>
          </p:txBody>
        </p:sp>
        <p:sp>
          <p:nvSpPr>
            <p:cNvPr id="15" name="Retângulo 3">
              <a:extLst>
                <a:ext uri="{FF2B5EF4-FFF2-40B4-BE49-F238E27FC236}">
                  <a16:creationId xmlns:a16="http://schemas.microsoft.com/office/drawing/2014/main" id="{A1712D07-338D-8A1A-E6BF-B5388CC0C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056" y="5536030"/>
              <a:ext cx="1175322" cy="31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609555" eaLnBrk="1" hangingPunct="1">
                <a:defRPr/>
              </a:pPr>
              <a:r>
                <a:rPr lang="en-US" altLang="pt-BR" sz="1467" b="1" err="1">
                  <a:solidFill>
                    <a:prstClr val="black"/>
                  </a:solidFill>
                  <a:latin typeface="Bahnschrift" panose="020B0502040204020203" pitchFamily="34" charset="0"/>
                </a:rPr>
                <a:t>Apoio</a:t>
              </a:r>
              <a:r>
                <a:rPr lang="en-US" altLang="pt-BR" sz="1467" b="1">
                  <a:solidFill>
                    <a:prstClr val="black"/>
                  </a:solidFill>
                  <a:latin typeface="Bahnschrift" panose="020B0502040204020203" pitchFamily="34" charset="0"/>
                </a:rPr>
                <a:t> </a:t>
              </a:r>
              <a:r>
                <a:rPr lang="en-US" altLang="pt-BR" sz="1467" b="1" err="1">
                  <a:solidFill>
                    <a:prstClr val="black"/>
                  </a:solidFill>
                  <a:latin typeface="Bahnschrift" panose="020B0502040204020203" pitchFamily="34" charset="0"/>
                </a:rPr>
                <a:t>Finep</a:t>
              </a:r>
              <a:endParaRPr lang="pt-BR" altLang="pt-BR" sz="1467" b="1">
                <a:solidFill>
                  <a:prstClr val="black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AFB5DBE-71B8-4807-0B50-6B8DB07ED203}"/>
                </a:ext>
              </a:extLst>
            </p:cNvPr>
            <p:cNvSpPr/>
            <p:nvPr/>
          </p:nvSpPr>
          <p:spPr>
            <a:xfrm>
              <a:off x="4221792" y="1791458"/>
              <a:ext cx="3784997" cy="1700149"/>
            </a:xfrm>
            <a:prstGeom prst="rect">
              <a:avLst/>
            </a:prstGeom>
            <a:gradFill>
              <a:gsLst>
                <a:gs pos="536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55">
                <a:defRPr/>
              </a:pPr>
              <a:r>
                <a:rPr lang="pt-BR" sz="1400">
                  <a:solidFill>
                    <a:prstClr val="black"/>
                  </a:solidFill>
                  <a:latin typeface="Bahnschrift" panose="020B0502040204020203" pitchFamily="34" charset="0"/>
                </a:rPr>
                <a:t>Desenvolver uma solução com IA Generativa para otimizar a Análise de Impacto Regulatório, estruturando e sintetizando dados em narrativas que apoiam decisões do INMETRO.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FE7F4EA3-5B2B-E49E-F7C9-D9A103A5ADA9}"/>
                </a:ext>
              </a:extLst>
            </p:cNvPr>
            <p:cNvSpPr/>
            <p:nvPr/>
          </p:nvSpPr>
          <p:spPr>
            <a:xfrm>
              <a:off x="4196262" y="935384"/>
              <a:ext cx="3799475" cy="770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lnSpc>
                  <a:spcPct val="107000"/>
                </a:lnSpc>
                <a:spcAft>
                  <a:spcPts val="1067"/>
                </a:spcAft>
                <a:defRPr/>
              </a:pPr>
              <a:r>
                <a:rPr lang="pt-BR" altLang="pt-BR" sz="1400" b="1">
                  <a:solidFill>
                    <a:srgbClr val="005051"/>
                  </a:solidFill>
                  <a:latin typeface="Bahnschrift" panose="020B0502040204020203" pitchFamily="34" charset="0"/>
                </a:rPr>
                <a:t>Plataforma Integrada de Inteligência Artificial para Análise de Impacto Regulatório (PIIA-AIR)</a:t>
              </a: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AF23D0C4-C7B5-C532-E676-E7C1DBC68547}"/>
                </a:ext>
              </a:extLst>
            </p:cNvPr>
            <p:cNvSpPr/>
            <p:nvPr/>
          </p:nvSpPr>
          <p:spPr>
            <a:xfrm>
              <a:off x="6521204" y="5858288"/>
              <a:ext cx="1350033" cy="50034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>
                <a:defRPr/>
              </a:pPr>
              <a:endParaRPr lang="pt-BR" sz="2400">
                <a:solidFill>
                  <a:prstClr val="white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B9C2F10-099E-04B9-22E5-AD6820B9EA57}"/>
                </a:ext>
              </a:extLst>
            </p:cNvPr>
            <p:cNvSpPr/>
            <p:nvPr/>
          </p:nvSpPr>
          <p:spPr>
            <a:xfrm>
              <a:off x="6521700" y="5939184"/>
              <a:ext cx="13490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spcBef>
                  <a:spcPts val="800"/>
                </a:spcBef>
                <a:defRPr/>
              </a:pPr>
              <a:r>
                <a:rPr lang="pt-BR" sz="1600" b="1">
                  <a:solidFill>
                    <a:prstClr val="white"/>
                  </a:solidFill>
                  <a:latin typeface="Bahnschrift" panose="020B0502040204020203" pitchFamily="34" charset="0"/>
                </a:rPr>
                <a:t>R$ 3,1 M</a:t>
              </a:r>
            </a:p>
          </p:txBody>
        </p:sp>
        <p:sp>
          <p:nvSpPr>
            <p:cNvPr id="28" name="Retângulo 3">
              <a:extLst>
                <a:ext uri="{FF2B5EF4-FFF2-40B4-BE49-F238E27FC236}">
                  <a16:creationId xmlns:a16="http://schemas.microsoft.com/office/drawing/2014/main" id="{CDE6C6CC-F7FC-7D2B-22AD-CD66C573F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9289" y="5536030"/>
              <a:ext cx="1175322" cy="31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609555" eaLnBrk="1" hangingPunct="1">
                <a:defRPr/>
              </a:pPr>
              <a:r>
                <a:rPr lang="en-US" altLang="pt-BR" sz="1467" b="1" err="1">
                  <a:solidFill>
                    <a:prstClr val="black"/>
                  </a:solidFill>
                  <a:latin typeface="Bahnschrift" panose="020B0502040204020203" pitchFamily="34" charset="0"/>
                </a:rPr>
                <a:t>Apoio</a:t>
              </a:r>
              <a:r>
                <a:rPr lang="en-US" altLang="pt-BR" sz="1467" b="1">
                  <a:solidFill>
                    <a:prstClr val="black"/>
                  </a:solidFill>
                  <a:latin typeface="Bahnschrift" panose="020B0502040204020203" pitchFamily="34" charset="0"/>
                </a:rPr>
                <a:t> </a:t>
              </a:r>
              <a:r>
                <a:rPr lang="en-US" altLang="pt-BR" sz="1467" b="1" err="1">
                  <a:solidFill>
                    <a:prstClr val="black"/>
                  </a:solidFill>
                  <a:latin typeface="Bahnschrift" panose="020B0502040204020203" pitchFamily="34" charset="0"/>
                </a:rPr>
                <a:t>Finep</a:t>
              </a:r>
              <a:endParaRPr lang="pt-BR" altLang="pt-BR" sz="1467" b="1">
                <a:solidFill>
                  <a:prstClr val="black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0191B715-DFB6-0293-EB23-508273273088}"/>
                </a:ext>
              </a:extLst>
            </p:cNvPr>
            <p:cNvSpPr/>
            <p:nvPr/>
          </p:nvSpPr>
          <p:spPr>
            <a:xfrm>
              <a:off x="8240364" y="939600"/>
              <a:ext cx="3847653" cy="819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lnSpc>
                  <a:spcPct val="107000"/>
                </a:lnSpc>
                <a:spcAft>
                  <a:spcPts val="1067"/>
                </a:spcAft>
                <a:defRPr/>
              </a:pPr>
              <a:r>
                <a:rPr lang="pt-BR" sz="1500" b="1">
                  <a:solidFill>
                    <a:srgbClr val="005051"/>
                  </a:solidFill>
                  <a:latin typeface="Bahnschrift" panose="020B0502040204020203" pitchFamily="34" charset="0"/>
                </a:rPr>
                <a:t>Sistema para Análise de Redes Complexas: Integração Avançada de IA e Análise de Grafos na CVM</a:t>
              </a: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E1FE94A-5AE6-A8EE-F045-203E3C16C813}"/>
                </a:ext>
              </a:extLst>
            </p:cNvPr>
            <p:cNvSpPr/>
            <p:nvPr/>
          </p:nvSpPr>
          <p:spPr>
            <a:xfrm>
              <a:off x="10582177" y="5879515"/>
              <a:ext cx="1350033" cy="50034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>
                <a:defRPr/>
              </a:pPr>
              <a:endParaRPr lang="pt-BR" sz="2400">
                <a:solidFill>
                  <a:prstClr val="white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15D8A632-D327-70E9-250F-4E025BAB2064}"/>
                </a:ext>
              </a:extLst>
            </p:cNvPr>
            <p:cNvSpPr/>
            <p:nvPr/>
          </p:nvSpPr>
          <p:spPr>
            <a:xfrm>
              <a:off x="10582674" y="5960411"/>
              <a:ext cx="13490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spcBef>
                  <a:spcPts val="800"/>
                </a:spcBef>
                <a:defRPr/>
              </a:pPr>
              <a:r>
                <a:rPr lang="pt-BR" sz="1600" b="1">
                  <a:solidFill>
                    <a:prstClr val="white"/>
                  </a:solidFill>
                  <a:latin typeface="Bahnschrift" panose="020B0502040204020203" pitchFamily="34" charset="0"/>
                </a:rPr>
                <a:t>R$ 2,8 M</a:t>
              </a:r>
            </a:p>
          </p:txBody>
        </p:sp>
        <p:sp>
          <p:nvSpPr>
            <p:cNvPr id="42" name="Retângulo 3">
              <a:extLst>
                <a:ext uri="{FF2B5EF4-FFF2-40B4-BE49-F238E27FC236}">
                  <a16:creationId xmlns:a16="http://schemas.microsoft.com/office/drawing/2014/main" id="{C60B77B5-DE96-D928-57E8-16F03DD7D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2065" y="5536030"/>
              <a:ext cx="1175322" cy="31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609555" eaLnBrk="1" hangingPunct="1">
                <a:defRPr/>
              </a:pPr>
              <a:r>
                <a:rPr lang="en-US" altLang="pt-BR" sz="1467" b="1" err="1">
                  <a:solidFill>
                    <a:prstClr val="black"/>
                  </a:solidFill>
                  <a:latin typeface="Bahnschrift" panose="020B0502040204020203" pitchFamily="34" charset="0"/>
                </a:rPr>
                <a:t>Apoio</a:t>
              </a:r>
              <a:r>
                <a:rPr lang="en-US" altLang="pt-BR" sz="1467" b="1">
                  <a:solidFill>
                    <a:prstClr val="black"/>
                  </a:solidFill>
                  <a:latin typeface="Bahnschrift" panose="020B0502040204020203" pitchFamily="34" charset="0"/>
                </a:rPr>
                <a:t> </a:t>
              </a:r>
              <a:r>
                <a:rPr lang="en-US" altLang="pt-BR" sz="1467" b="1" err="1">
                  <a:solidFill>
                    <a:prstClr val="black"/>
                  </a:solidFill>
                  <a:latin typeface="Bahnschrift" panose="020B0502040204020203" pitchFamily="34" charset="0"/>
                </a:rPr>
                <a:t>Finep</a:t>
              </a:r>
              <a:endParaRPr lang="pt-BR" altLang="pt-BR" sz="1467" b="1">
                <a:solidFill>
                  <a:prstClr val="black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B6259FC5-B9F0-8EC7-3B37-4359546C8BB1}"/>
                </a:ext>
              </a:extLst>
            </p:cNvPr>
            <p:cNvSpPr/>
            <p:nvPr/>
          </p:nvSpPr>
          <p:spPr>
            <a:xfrm>
              <a:off x="186958" y="924585"/>
              <a:ext cx="3847653" cy="770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lnSpc>
                  <a:spcPct val="107000"/>
                </a:lnSpc>
                <a:spcAft>
                  <a:spcPts val="1067"/>
                </a:spcAft>
                <a:defRPr/>
              </a:pPr>
              <a:r>
                <a:rPr lang="pt-BR" sz="1400" b="1">
                  <a:solidFill>
                    <a:srgbClr val="005051"/>
                  </a:solidFill>
                  <a:latin typeface="Bahnschrift" panose="020B0502040204020203" pitchFamily="34" charset="0"/>
                </a:rPr>
                <a:t>Vigilância Inteligente de Comércio Eletrônico: IA no Monitoramento de Anúncios de Instrumentos de Medição</a:t>
              </a:r>
            </a:p>
          </p:txBody>
        </p:sp>
        <p:sp>
          <p:nvSpPr>
            <p:cNvPr id="44" name="Retângulo de cantos arredondados 22">
              <a:extLst>
                <a:ext uri="{FF2B5EF4-FFF2-40B4-BE49-F238E27FC236}">
                  <a16:creationId xmlns:a16="http://schemas.microsoft.com/office/drawing/2014/main" id="{AC75E58B-E818-757F-1901-6FE75770FB1B}"/>
                </a:ext>
              </a:extLst>
            </p:cNvPr>
            <p:cNvSpPr/>
            <p:nvPr/>
          </p:nvSpPr>
          <p:spPr>
            <a:xfrm rot="21553358">
              <a:off x="2653861" y="6369244"/>
              <a:ext cx="1298459" cy="31563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07A7C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pt-BR" sz="900" b="1">
                  <a:solidFill>
                    <a:prstClr val="black"/>
                  </a:solidFill>
                  <a:latin typeface="Tahoma"/>
                  <a:cs typeface="Tahoma"/>
                </a:rPr>
                <a:t>Subvenção 1945/24 </a:t>
              </a:r>
            </a:p>
          </p:txBody>
        </p:sp>
        <p:sp>
          <p:nvSpPr>
            <p:cNvPr id="46" name="Retângulo de cantos arredondados 22">
              <a:extLst>
                <a:ext uri="{FF2B5EF4-FFF2-40B4-BE49-F238E27FC236}">
                  <a16:creationId xmlns:a16="http://schemas.microsoft.com/office/drawing/2014/main" id="{51EF514B-5269-AE6A-1FFF-0B09572740B4}"/>
                </a:ext>
              </a:extLst>
            </p:cNvPr>
            <p:cNvSpPr/>
            <p:nvPr/>
          </p:nvSpPr>
          <p:spPr>
            <a:xfrm rot="21553358">
              <a:off x="6700928" y="6352312"/>
              <a:ext cx="1298459" cy="31563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07A7C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pt-BR" sz="900" b="1">
                  <a:solidFill>
                    <a:prstClr val="black"/>
                  </a:solidFill>
                  <a:latin typeface="Tahoma"/>
                  <a:cs typeface="Tahoma"/>
                </a:rPr>
                <a:t>Subvenção 1926/24 </a:t>
              </a:r>
            </a:p>
          </p:txBody>
        </p:sp>
        <p:sp>
          <p:nvSpPr>
            <p:cNvPr id="47" name="Retângulo de cantos arredondados 22">
              <a:extLst>
                <a:ext uri="{FF2B5EF4-FFF2-40B4-BE49-F238E27FC236}">
                  <a16:creationId xmlns:a16="http://schemas.microsoft.com/office/drawing/2014/main" id="{78E84795-5363-D876-DD4C-91191863F1F3}"/>
                </a:ext>
              </a:extLst>
            </p:cNvPr>
            <p:cNvSpPr/>
            <p:nvPr/>
          </p:nvSpPr>
          <p:spPr>
            <a:xfrm rot="21553358">
              <a:off x="10747993" y="6352312"/>
              <a:ext cx="1298459" cy="31563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07A7C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pt-BR" sz="900" b="1">
                  <a:solidFill>
                    <a:prstClr val="black"/>
                  </a:solidFill>
                  <a:latin typeface="Tahoma"/>
                  <a:cs typeface="Tahoma"/>
                </a:rPr>
                <a:t>Subvenção 1911/24 </a:t>
              </a:r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FBE2469-7EA3-C540-3C6B-7436D6DB8021}"/>
                </a:ext>
              </a:extLst>
            </p:cNvPr>
            <p:cNvSpPr/>
            <p:nvPr/>
          </p:nvSpPr>
          <p:spPr>
            <a:xfrm>
              <a:off x="8303020" y="1788426"/>
              <a:ext cx="3784997" cy="1703181"/>
            </a:xfrm>
            <a:prstGeom prst="rect">
              <a:avLst/>
            </a:prstGeom>
            <a:gradFill>
              <a:gsLst>
                <a:gs pos="536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55">
                <a:defRPr/>
              </a:pPr>
              <a:r>
                <a:rPr lang="pt-BR" sz="1400">
                  <a:solidFill>
                    <a:prstClr val="black"/>
                  </a:solidFill>
                  <a:latin typeface="Bahnschrift" panose="020B0502040204020203" pitchFamily="34" charset="0"/>
                </a:rPr>
                <a:t>O projeto utilizará IA e análise de grafos para identificar redes ocultas em </a:t>
              </a:r>
              <a:r>
                <a:rPr lang="pt-BR" sz="1400" err="1">
                  <a:solidFill>
                    <a:prstClr val="black"/>
                  </a:solidFill>
                  <a:latin typeface="Bahnschrift" panose="020B0502040204020203" pitchFamily="34" charset="0"/>
                </a:rPr>
                <a:t>insider</a:t>
              </a:r>
              <a:r>
                <a:rPr lang="pt-BR" sz="1400">
                  <a:solidFill>
                    <a:prstClr val="black"/>
                  </a:solidFill>
                  <a:latin typeface="Bahnschrift" panose="020B0502040204020203" pitchFamily="34" charset="0"/>
                </a:rPr>
                <a:t> trading, armazenar dados com Neo4j, classificar riscos e integrar a solução aos processos da CVM.</a:t>
              </a:r>
            </a:p>
          </p:txBody>
        </p:sp>
        <p:pic>
          <p:nvPicPr>
            <p:cNvPr id="2050" name="Picture 2" descr="IA generativa: como usá-la em seu negócio? | Salesforce">
              <a:extLst>
                <a:ext uri="{FF2B5EF4-FFF2-40B4-BE49-F238E27FC236}">
                  <a16:creationId xmlns:a16="http://schemas.microsoft.com/office/drawing/2014/main" id="{47C5B176-1DE2-19FA-87B5-08D3203B8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69" y="3606388"/>
              <a:ext cx="3757833" cy="18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agem 3" descr="offer technologies ltda - Reclame Aqui">
              <a:extLst>
                <a:ext uri="{FF2B5EF4-FFF2-40B4-BE49-F238E27FC236}">
                  <a16:creationId xmlns:a16="http://schemas.microsoft.com/office/drawing/2014/main" id="{775E44E5-5359-5972-BC92-720B98A6A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4213" y="5512105"/>
              <a:ext cx="1882386" cy="77693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54" name="Picture 6" descr="I Seminário Científico de Metrologia, Automatização e Instrumentação –  Florianópolis, 06 de Dezembro de 2018 – Local: Auditório Teixeirão – CTC –  UFSC">
              <a:extLst>
                <a:ext uri="{FF2B5EF4-FFF2-40B4-BE49-F238E27FC236}">
                  <a16:creationId xmlns:a16="http://schemas.microsoft.com/office/drawing/2014/main" id="{4051CFFC-3A1C-10BA-12D6-1BBC0FF0A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40" y="6277738"/>
              <a:ext cx="991166" cy="412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Softsul – Associação Sul-riograndense de Apoio ao Desenvolvimento de  Software">
              <a:extLst>
                <a:ext uri="{FF2B5EF4-FFF2-40B4-BE49-F238E27FC236}">
                  <a16:creationId xmlns:a16="http://schemas.microsoft.com/office/drawing/2014/main" id="{F67FCA76-43B3-9422-AE5A-575E895BC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730" y="6298965"/>
              <a:ext cx="1116856" cy="36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What is Machine Learning? Key Concepts &amp; Use Cases">
              <a:extLst>
                <a:ext uri="{FF2B5EF4-FFF2-40B4-BE49-F238E27FC236}">
                  <a16:creationId xmlns:a16="http://schemas.microsoft.com/office/drawing/2014/main" id="{F258E152-4E50-04D1-6C7C-9025086C1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1792" y="3607143"/>
              <a:ext cx="3757832" cy="1926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87D95CB-F7EF-DF65-F065-02711EA0D88C}"/>
                </a:ext>
              </a:extLst>
            </p:cNvPr>
            <p:cNvSpPr/>
            <p:nvPr/>
          </p:nvSpPr>
          <p:spPr>
            <a:xfrm>
              <a:off x="4041448" y="5577445"/>
              <a:ext cx="2319888" cy="604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lnSpc>
                  <a:spcPct val="107000"/>
                </a:lnSpc>
                <a:spcAft>
                  <a:spcPts val="1067"/>
                </a:spcAft>
                <a:defRPr/>
              </a:pPr>
              <a:r>
                <a:rPr lang="pt-BR" altLang="pt-BR" sz="1600" b="1">
                  <a:solidFill>
                    <a:srgbClr val="005051"/>
                  </a:solidFill>
                  <a:latin typeface="Bahnschrift" panose="020B0502040204020203" pitchFamily="34" charset="0"/>
                </a:rPr>
                <a:t>LEGALL SERVIÇOS ONLINE LTDA - ME</a:t>
              </a:r>
            </a:p>
          </p:txBody>
        </p:sp>
        <p:pic>
          <p:nvPicPr>
            <p:cNvPr id="2060" name="Picture 12" descr="Instituto de Pesquisas Tecnológicas do Estado de São Paulo (IPT) - ABRACO">
              <a:extLst>
                <a:ext uri="{FF2B5EF4-FFF2-40B4-BE49-F238E27FC236}">
                  <a16:creationId xmlns:a16="http://schemas.microsoft.com/office/drawing/2014/main" id="{7B558410-E6E3-F098-CEA5-D9AF140E1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260" y="6115981"/>
              <a:ext cx="1148678" cy="515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Creacion de una Base de datos orientada a grafos en Neo4j - YouTube">
              <a:extLst>
                <a:ext uri="{FF2B5EF4-FFF2-40B4-BE49-F238E27FC236}">
                  <a16:creationId xmlns:a16="http://schemas.microsoft.com/office/drawing/2014/main" id="{5899DDE4-229F-F1DB-9C28-A1121D9C3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602" y="3613205"/>
              <a:ext cx="3757832" cy="1926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Aetos Tech">
              <a:extLst>
                <a:ext uri="{FF2B5EF4-FFF2-40B4-BE49-F238E27FC236}">
                  <a16:creationId xmlns:a16="http://schemas.microsoft.com/office/drawing/2014/main" id="{1C258191-96B2-07A4-DB2B-0652562C9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392" y="5470823"/>
              <a:ext cx="2230819" cy="859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 descr="Órgão FUNCAMP - Fundação de Desenvolvimento da Unicamp - Edital Concursos  Brasil">
              <a:extLst>
                <a:ext uri="{FF2B5EF4-FFF2-40B4-BE49-F238E27FC236}">
                  <a16:creationId xmlns:a16="http://schemas.microsoft.com/office/drawing/2014/main" id="{8273D3BF-45CF-2DE0-2A12-18CC111EF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32951" y="6244827"/>
              <a:ext cx="1690693" cy="4458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1307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>
          <a:extLst>
            <a:ext uri="{FF2B5EF4-FFF2-40B4-BE49-F238E27FC236}">
              <a16:creationId xmlns:a16="http://schemas.microsoft.com/office/drawing/2014/main" id="{886A713A-D279-B6EC-1AC0-3EE6120AC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>
            <a:extLst>
              <a:ext uri="{FF2B5EF4-FFF2-40B4-BE49-F238E27FC236}">
                <a16:creationId xmlns:a16="http://schemas.microsoft.com/office/drawing/2014/main" id="{83F39F1C-FDD4-DE67-4642-88A95F75BE0E}"/>
              </a:ext>
            </a:extLst>
          </p:cNvPr>
          <p:cNvSpPr txBox="1"/>
          <p:nvPr/>
        </p:nvSpPr>
        <p:spPr>
          <a:xfrm>
            <a:off x="1612706" y="3414092"/>
            <a:ext cx="9034089" cy="85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i="0" u="none" strike="noStrike" cap="none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Título</a:t>
            </a:r>
            <a:endParaRPr sz="4800" b="1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9">
            <a:extLst>
              <a:ext uri="{FF2B5EF4-FFF2-40B4-BE49-F238E27FC236}">
                <a16:creationId xmlns:a16="http://schemas.microsoft.com/office/drawing/2014/main" id="{B778CA87-8868-B3CD-2B36-01EAD111F4CA}"/>
              </a:ext>
            </a:extLst>
          </p:cNvPr>
          <p:cNvSpPr txBox="1"/>
          <p:nvPr/>
        </p:nvSpPr>
        <p:spPr>
          <a:xfrm>
            <a:off x="1612707" y="4273664"/>
            <a:ext cx="84137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Subtítulo</a:t>
            </a:r>
            <a:endParaRPr sz="3200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91BAE7-179B-FB45-6E7D-E2F6BA585B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" y="-746287"/>
            <a:ext cx="12190015" cy="7604287"/>
          </a:xfrm>
          <a:prstGeom prst="rect">
            <a:avLst/>
          </a:prstGeom>
        </p:spPr>
      </p:pic>
      <p:pic>
        <p:nvPicPr>
          <p:cNvPr id="7" name="Gráfico 11">
            <a:extLst>
              <a:ext uri="{FF2B5EF4-FFF2-40B4-BE49-F238E27FC236}">
                <a16:creationId xmlns:a16="http://schemas.microsoft.com/office/drawing/2014/main" id="{C4E67D9A-9AFB-80A9-7907-16A6472D7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153" y="5362607"/>
            <a:ext cx="1539766" cy="49561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AC2A87E-A41A-0C91-2C5D-84845ADB33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487" y="5010994"/>
            <a:ext cx="5504854" cy="13670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0DDE1C-BAB6-4760-A254-642C2737785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72" y="5359770"/>
            <a:ext cx="2036240" cy="73768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846F30E-0FD5-05C0-B69E-40B34ED5707B}"/>
              </a:ext>
            </a:extLst>
          </p:cNvPr>
          <p:cNvSpPr/>
          <p:nvPr/>
        </p:nvSpPr>
        <p:spPr>
          <a:xfrm>
            <a:off x="0" y="4031171"/>
            <a:ext cx="12192000" cy="819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F0E9A6FF-2766-14F5-DE1C-D14F222DA4A6}"/>
              </a:ext>
            </a:extLst>
          </p:cNvPr>
          <p:cNvSpPr txBox="1"/>
          <p:nvPr/>
        </p:nvSpPr>
        <p:spPr>
          <a:xfrm>
            <a:off x="1873363" y="4109451"/>
            <a:ext cx="844527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spcAft>
                <a:spcPts val="1200"/>
              </a:spcAft>
              <a:defRPr/>
            </a:pPr>
            <a:r>
              <a:rPr lang="pt-BR" sz="3200" dirty="0">
                <a:solidFill>
                  <a:prstClr val="white"/>
                </a:solidFill>
                <a:latin typeface="Bebas Neue Bold"/>
                <a:cs typeface="Bebas Neue Regular"/>
              </a:rPr>
              <a:t>Mais Inovação Brasil – Tecnologias Digitais</a:t>
            </a:r>
            <a:endParaRPr lang="en-US" sz="3200" dirty="0">
              <a:solidFill>
                <a:prstClr val="white"/>
              </a:solidFill>
              <a:latin typeface="Bebas Neue Bold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117591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0C4F3-E1AE-3BE6-3878-033A6023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C7A302D2-A8AD-319D-CD81-91BD937F5E87}"/>
              </a:ext>
            </a:extLst>
          </p:cNvPr>
          <p:cNvSpPr/>
          <p:nvPr/>
        </p:nvSpPr>
        <p:spPr>
          <a:xfrm>
            <a:off x="11495" y="7859"/>
            <a:ext cx="6190488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06DBD36-D9D1-A2A2-0126-DE3E771961DE}"/>
              </a:ext>
            </a:extLst>
          </p:cNvPr>
          <p:cNvSpPr txBox="1">
            <a:spLocks/>
          </p:cNvSpPr>
          <p:nvPr/>
        </p:nvSpPr>
        <p:spPr>
          <a:xfrm>
            <a:off x="303103" y="147393"/>
            <a:ext cx="11510524" cy="67664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39">
              <a:spcAft>
                <a:spcPts val="1600"/>
              </a:spcAft>
              <a:defRPr/>
            </a:pPr>
            <a:endParaRPr lang="pt-BR" sz="2933" b="1">
              <a:solidFill>
                <a:prstClr val="black">
                  <a:lumMod val="50000"/>
                  <a:lumOff val="50000"/>
                </a:prst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1DD0FF9-CEB3-1E6B-5792-D98CAD0E3388}"/>
              </a:ext>
            </a:extLst>
          </p:cNvPr>
          <p:cNvGrpSpPr/>
          <p:nvPr/>
        </p:nvGrpSpPr>
        <p:grpSpPr>
          <a:xfrm>
            <a:off x="73152" y="1230663"/>
            <a:ext cx="11120642" cy="5479944"/>
            <a:chOff x="92328" y="824035"/>
            <a:chExt cx="12015866" cy="5908637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177B9F55-5B5F-F161-4DA5-B628E99678F1}"/>
                </a:ext>
              </a:extLst>
            </p:cNvPr>
            <p:cNvSpPr/>
            <p:nvPr/>
          </p:nvSpPr>
          <p:spPr>
            <a:xfrm>
              <a:off x="6521700" y="5939184"/>
              <a:ext cx="13490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spcBef>
                  <a:spcPts val="800"/>
                </a:spcBef>
                <a:defRPr/>
              </a:pPr>
              <a:r>
                <a:rPr lang="pt-BR" sz="1600" b="1">
                  <a:solidFill>
                    <a:prstClr val="white"/>
                  </a:solidFill>
                  <a:latin typeface="Bahnschrift" panose="020B0502040204020203" pitchFamily="34" charset="0"/>
                </a:rPr>
                <a:t>R$ 30 M</a:t>
              </a:r>
            </a:p>
          </p:txBody>
        </p: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2606EAE7-A0B5-2F2D-4CE5-008E1E682CE0}"/>
                </a:ext>
              </a:extLst>
            </p:cNvPr>
            <p:cNvGrpSpPr/>
            <p:nvPr/>
          </p:nvGrpSpPr>
          <p:grpSpPr>
            <a:xfrm>
              <a:off x="92328" y="824037"/>
              <a:ext cx="3936000" cy="5908635"/>
              <a:chOff x="2122484" y="801972"/>
              <a:chExt cx="3936000" cy="5908635"/>
            </a:xfrm>
          </p:grpSpPr>
          <p:grpSp>
            <p:nvGrpSpPr>
              <p:cNvPr id="52" name="Agrupar 51">
                <a:extLst>
                  <a:ext uri="{FF2B5EF4-FFF2-40B4-BE49-F238E27FC236}">
                    <a16:creationId xmlns:a16="http://schemas.microsoft.com/office/drawing/2014/main" id="{3CE2C35C-A640-B29A-A52F-416DB1F1B26F}"/>
                  </a:ext>
                </a:extLst>
              </p:cNvPr>
              <p:cNvGrpSpPr/>
              <p:nvPr/>
            </p:nvGrpSpPr>
            <p:grpSpPr>
              <a:xfrm>
                <a:off x="2122484" y="801972"/>
                <a:ext cx="3936000" cy="5908635"/>
                <a:chOff x="1710903" y="824036"/>
                <a:chExt cx="3936000" cy="5908635"/>
              </a:xfrm>
            </p:grpSpPr>
            <p:sp>
              <p:nvSpPr>
                <p:cNvPr id="54" name="Retângulo 53">
                  <a:extLst>
                    <a:ext uri="{FF2B5EF4-FFF2-40B4-BE49-F238E27FC236}">
                      <a16:creationId xmlns:a16="http://schemas.microsoft.com/office/drawing/2014/main" id="{16000FD9-7ECF-24AE-E447-A4A455788A4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10903" y="824036"/>
                  <a:ext cx="3936000" cy="59086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55">
                    <a:defRPr/>
                  </a:pPr>
                  <a:endParaRPr lang="pt-BR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5" name="Retângulo 54">
                  <a:extLst>
                    <a:ext uri="{FF2B5EF4-FFF2-40B4-BE49-F238E27FC236}">
                      <a16:creationId xmlns:a16="http://schemas.microsoft.com/office/drawing/2014/main" id="{25972134-8699-8FF4-C400-11898CDEB03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91307" y="1791458"/>
                  <a:ext cx="3784997" cy="1700149"/>
                </a:xfrm>
                <a:prstGeom prst="rect">
                  <a:avLst/>
                </a:prstGeom>
                <a:gradFill>
                  <a:gsLst>
                    <a:gs pos="536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 defTabSz="609555"/>
                  <a:r>
                    <a:rPr lang="pt-BR" sz="1400" err="1">
                      <a:solidFill>
                        <a:prstClr val="black"/>
                      </a:solidFill>
                      <a:latin typeface="Bahnschrift" panose="020B0502040204020203" pitchFamily="34" charset="0"/>
                    </a:rPr>
                    <a:t>Pré</a:t>
                  </a:r>
                  <a:r>
                    <a:rPr lang="pt-BR" sz="1400">
                      <a:solidFill>
                        <a:prstClr val="black"/>
                      </a:solidFill>
                      <a:latin typeface="Bahnschrift" panose="020B0502040204020203" pitchFamily="34" charset="0"/>
                    </a:rPr>
                    <a:t>-treinar e ajustar um LLM especializado no português e no domínio jurídico brasileiro. Utilizando dados gerais e jurídicos, como legislações e jurisprudências, o modelo será capaz de interpretar documentos jurídicos.</a:t>
                  </a:r>
                </a:p>
              </p:txBody>
            </p:sp>
            <p:sp>
              <p:nvSpPr>
                <p:cNvPr id="56" name="Retângulo 55">
                  <a:extLst>
                    <a:ext uri="{FF2B5EF4-FFF2-40B4-BE49-F238E27FC236}">
                      <a16:creationId xmlns:a16="http://schemas.microsoft.com/office/drawing/2014/main" id="{FC5CCF71-30E9-BD24-15D3-C387DFC74521}"/>
                    </a:ext>
                  </a:extLst>
                </p:cNvPr>
                <p:cNvSpPr/>
                <p:nvPr/>
              </p:nvSpPr>
              <p:spPr>
                <a:xfrm>
                  <a:off x="4085277" y="5921835"/>
                  <a:ext cx="1350033" cy="500344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55">
                    <a:defRPr/>
                  </a:pPr>
                  <a:endParaRPr lang="pt-BR" sz="2400">
                    <a:solidFill>
                      <a:prstClr val="white"/>
                    </a:solidFill>
                    <a:latin typeface="Bahnschrift" panose="020B0502040204020203" pitchFamily="34" charset="0"/>
                  </a:endParaRPr>
                </a:p>
              </p:txBody>
            </p:sp>
            <p:sp>
              <p:nvSpPr>
                <p:cNvPr id="57" name="Retângulo 3">
                  <a:extLst>
                    <a:ext uri="{FF2B5EF4-FFF2-40B4-BE49-F238E27FC236}">
                      <a16:creationId xmlns:a16="http://schemas.microsoft.com/office/drawing/2014/main" id="{F82658C3-B41C-7574-26DC-F1BF799AD9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2347" y="5536030"/>
                  <a:ext cx="1175322" cy="318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defTabSz="609555" eaLnBrk="1" hangingPunct="1">
                    <a:defRPr/>
                  </a:pPr>
                  <a:r>
                    <a:rPr lang="en-US" altLang="pt-BR" sz="1467" b="1" err="1">
                      <a:solidFill>
                        <a:prstClr val="black"/>
                      </a:solidFill>
                      <a:latin typeface="Bahnschrift" panose="020B0502040204020203" pitchFamily="34" charset="0"/>
                    </a:rPr>
                    <a:t>Apoio</a:t>
                  </a:r>
                  <a:r>
                    <a:rPr lang="en-US" altLang="pt-BR" sz="1467" b="1">
                      <a:solidFill>
                        <a:prstClr val="black"/>
                      </a:solidFill>
                      <a:latin typeface="Bahnschrift" panose="020B0502040204020203" pitchFamily="34" charset="0"/>
                    </a:rPr>
                    <a:t> </a:t>
                  </a:r>
                  <a:r>
                    <a:rPr lang="en-US" altLang="pt-BR" sz="1467" b="1" err="1">
                      <a:solidFill>
                        <a:prstClr val="black"/>
                      </a:solidFill>
                      <a:latin typeface="Bahnschrift" panose="020B0502040204020203" pitchFamily="34" charset="0"/>
                    </a:rPr>
                    <a:t>Finep</a:t>
                  </a:r>
                  <a:endParaRPr lang="pt-BR" altLang="pt-BR" sz="1467" b="1">
                    <a:solidFill>
                      <a:prstClr val="black"/>
                    </a:solidFill>
                    <a:latin typeface="Bahnschrift" panose="020B0502040204020203" pitchFamily="34" charset="0"/>
                  </a:endParaRPr>
                </a:p>
              </p:txBody>
            </p:sp>
            <p:sp>
              <p:nvSpPr>
                <p:cNvPr id="58" name="Retângulo 57">
                  <a:extLst>
                    <a:ext uri="{FF2B5EF4-FFF2-40B4-BE49-F238E27FC236}">
                      <a16:creationId xmlns:a16="http://schemas.microsoft.com/office/drawing/2014/main" id="{282DBE48-3CA9-01F6-2FEB-B0DAE75127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99250" y="955987"/>
                  <a:ext cx="3847653" cy="5721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09555">
                    <a:lnSpc>
                      <a:spcPct val="107000"/>
                    </a:lnSpc>
                    <a:spcAft>
                      <a:spcPts val="1067"/>
                    </a:spcAft>
                    <a:defRPr/>
                  </a:pPr>
                  <a:r>
                    <a:rPr lang="pt-BR" altLang="pt-BR" sz="1500" b="1">
                      <a:solidFill>
                        <a:srgbClr val="005051"/>
                      </a:solidFill>
                      <a:latin typeface="Bahnschrift" panose="020B0502040204020203" pitchFamily="34" charset="0"/>
                    </a:rPr>
                    <a:t>Pré-Treino e Ajuste Fino de LLM para Interpretação e Análise Jurídica</a:t>
                  </a:r>
                </a:p>
              </p:txBody>
            </p:sp>
            <p:sp>
              <p:nvSpPr>
                <p:cNvPr id="59" name="Retângulo de cantos arredondados 22">
                  <a:extLst>
                    <a:ext uri="{FF2B5EF4-FFF2-40B4-BE49-F238E27FC236}">
                      <a16:creationId xmlns:a16="http://schemas.microsoft.com/office/drawing/2014/main" id="{E8CEF5E2-096F-8418-DF6D-F7AA9176FCC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1553358">
                  <a:off x="4266152" y="6369244"/>
                  <a:ext cx="1298459" cy="315637"/>
                </a:xfrm>
                <a:prstGeom prst="roundRect">
                  <a:avLst/>
                </a:prstGeom>
                <a:solidFill>
                  <a:schemeClr val="bg1"/>
                </a:solidFill>
                <a:ln w="25400">
                  <a:solidFill>
                    <a:srgbClr val="007A7C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78"/>
                  <a:r>
                    <a:rPr lang="pt-BR" sz="900" b="1">
                      <a:solidFill>
                        <a:prstClr val="black"/>
                      </a:solidFill>
                      <a:latin typeface="Tahoma"/>
                      <a:cs typeface="Tahoma"/>
                    </a:rPr>
                    <a:t>Subvenção 0517/24</a:t>
                  </a:r>
                </a:p>
              </p:txBody>
            </p:sp>
          </p:grpSp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9A7E5BF2-D7B8-BDC3-3656-552EA876D8DA}"/>
                  </a:ext>
                </a:extLst>
              </p:cNvPr>
              <p:cNvSpPr/>
              <p:nvPr/>
            </p:nvSpPr>
            <p:spPr>
              <a:xfrm>
                <a:off x="4485736" y="5965980"/>
                <a:ext cx="13490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55">
                  <a:spcBef>
                    <a:spcPts val="800"/>
                  </a:spcBef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R$ 9,5 M</a:t>
                </a: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483A0A09-8A4C-0652-5F62-B76F87F72481}"/>
                </a:ext>
              </a:extLst>
            </p:cNvPr>
            <p:cNvGrpSpPr/>
            <p:nvPr/>
          </p:nvGrpSpPr>
          <p:grpSpPr>
            <a:xfrm>
              <a:off x="4128000" y="824035"/>
              <a:ext cx="3936000" cy="5908635"/>
              <a:chOff x="4322064" y="824036"/>
              <a:chExt cx="3936000" cy="5908635"/>
            </a:xfrm>
          </p:grpSpPr>
          <p:grpSp>
            <p:nvGrpSpPr>
              <p:cNvPr id="37" name="Agrupar 36">
                <a:extLst>
                  <a:ext uri="{FF2B5EF4-FFF2-40B4-BE49-F238E27FC236}">
                    <a16:creationId xmlns:a16="http://schemas.microsoft.com/office/drawing/2014/main" id="{98728F33-CBD6-01CF-29D3-0E3D946421ED}"/>
                  </a:ext>
                </a:extLst>
              </p:cNvPr>
              <p:cNvGrpSpPr/>
              <p:nvPr/>
            </p:nvGrpSpPr>
            <p:grpSpPr>
              <a:xfrm>
                <a:off x="4322064" y="824036"/>
                <a:ext cx="3936000" cy="5908635"/>
                <a:chOff x="4322064" y="824036"/>
                <a:chExt cx="3936000" cy="5908635"/>
              </a:xfrm>
            </p:grpSpPr>
            <p:grpSp>
              <p:nvGrpSpPr>
                <p:cNvPr id="9" name="Agrupar 8">
                  <a:extLst>
                    <a:ext uri="{FF2B5EF4-FFF2-40B4-BE49-F238E27FC236}">
                      <a16:creationId xmlns:a16="http://schemas.microsoft.com/office/drawing/2014/main" id="{D0042C81-4AF9-2CE1-8F6B-197EB5AC0ABF}"/>
                    </a:ext>
                  </a:extLst>
                </p:cNvPr>
                <p:cNvGrpSpPr/>
                <p:nvPr/>
              </p:nvGrpSpPr>
              <p:grpSpPr>
                <a:xfrm>
                  <a:off x="4322064" y="824036"/>
                  <a:ext cx="3936000" cy="5908635"/>
                  <a:chOff x="2122484" y="801972"/>
                  <a:chExt cx="3936000" cy="5908635"/>
                </a:xfrm>
              </p:grpSpPr>
              <p:grpSp>
                <p:nvGrpSpPr>
                  <p:cNvPr id="16" name="Agrupar 15">
                    <a:extLst>
                      <a:ext uri="{FF2B5EF4-FFF2-40B4-BE49-F238E27FC236}">
                        <a16:creationId xmlns:a16="http://schemas.microsoft.com/office/drawing/2014/main" id="{7697FCED-F2AF-E6B1-A5FD-9B9778B03C25}"/>
                      </a:ext>
                    </a:extLst>
                  </p:cNvPr>
                  <p:cNvGrpSpPr/>
                  <p:nvPr/>
                </p:nvGrpSpPr>
                <p:grpSpPr>
                  <a:xfrm>
                    <a:off x="2122484" y="801972"/>
                    <a:ext cx="3936000" cy="5908635"/>
                    <a:chOff x="1710903" y="824036"/>
                    <a:chExt cx="3936000" cy="5908635"/>
                  </a:xfrm>
                </p:grpSpPr>
                <p:sp>
                  <p:nvSpPr>
                    <p:cNvPr id="21" name="Retângulo 20">
                      <a:extLst>
                        <a:ext uri="{FF2B5EF4-FFF2-40B4-BE49-F238E27FC236}">
                          <a16:creationId xmlns:a16="http://schemas.microsoft.com/office/drawing/2014/main" id="{2F7ECDED-8A71-4A01-0C57-827D1426506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1710903" y="824036"/>
                      <a:ext cx="3936000" cy="590863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55">
                        <a:defRPr/>
                      </a:pPr>
                      <a:endParaRPr lang="pt-BR" sz="240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2" name="Retângulo 21">
                      <a:extLst>
                        <a:ext uri="{FF2B5EF4-FFF2-40B4-BE49-F238E27FC236}">
                          <a16:creationId xmlns:a16="http://schemas.microsoft.com/office/drawing/2014/main" id="{7452F655-2498-7122-D7F9-45B60B45E0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1791307" y="1791458"/>
                      <a:ext cx="3784997" cy="1700149"/>
                    </a:xfrm>
                    <a:prstGeom prst="rect">
                      <a:avLst/>
                    </a:prstGeom>
                    <a:gradFill>
                      <a:gsLst>
                        <a:gs pos="53600">
                          <a:schemeClr val="bg1">
                            <a:lumMod val="85000"/>
                          </a:schemeClr>
                        </a:gs>
                        <a:gs pos="0">
                          <a:schemeClr val="bg1">
                            <a:lumMod val="9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just" defTabSz="609555">
                        <a:defRPr/>
                      </a:pPr>
                      <a:r>
                        <a:rPr lang="pt-BR" sz="1400">
                          <a:solidFill>
                            <a:prstClr val="black"/>
                          </a:solidFill>
                          <a:latin typeface="Bahnschrift" panose="020B0502040204020203" pitchFamily="34" charset="0"/>
                        </a:rPr>
                        <a:t>Solução de IA Generativa com </a:t>
                      </a:r>
                      <a:r>
                        <a:rPr lang="pt-BR" sz="1400" err="1">
                          <a:solidFill>
                            <a:prstClr val="black"/>
                          </a:solidFill>
                          <a:latin typeface="Bahnschrift" panose="020B0502040204020203" pitchFamily="34" charset="0"/>
                        </a:rPr>
                        <a:t>LLMs</a:t>
                      </a:r>
                      <a:r>
                        <a:rPr lang="pt-BR" sz="1400">
                          <a:solidFill>
                            <a:prstClr val="black"/>
                          </a:solidFill>
                          <a:latin typeface="Bahnschrift" panose="020B0502040204020203" pitchFamily="34" charset="0"/>
                        </a:rPr>
                        <a:t> para desenvolver projetos arquitetônicos </a:t>
                      </a:r>
                      <a:r>
                        <a:rPr lang="pt-BR" sz="1400" err="1">
                          <a:solidFill>
                            <a:prstClr val="black"/>
                          </a:solidFill>
                          <a:latin typeface="Bahnschrift" panose="020B0502040204020203" pitchFamily="34" charset="0"/>
                        </a:rPr>
                        <a:t>autopersonalizáveis</a:t>
                      </a:r>
                      <a:r>
                        <a:rPr lang="pt-BR" sz="1400">
                          <a:solidFill>
                            <a:prstClr val="black"/>
                          </a:solidFill>
                          <a:latin typeface="Bahnschrift" panose="020B0502040204020203" pitchFamily="34" charset="0"/>
                        </a:rPr>
                        <a:t>, traduzindo descrições textuais em opções alinhadas a normas técnicas e preferências subjetivas.</a:t>
                      </a:r>
                    </a:p>
                  </p:txBody>
                </p:sp>
                <p:sp>
                  <p:nvSpPr>
                    <p:cNvPr id="25" name="Retângulo 24">
                      <a:extLst>
                        <a:ext uri="{FF2B5EF4-FFF2-40B4-BE49-F238E27FC236}">
                          <a16:creationId xmlns:a16="http://schemas.microsoft.com/office/drawing/2014/main" id="{39FF8417-7CFE-3CCA-AF1A-82FF610AD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5277" y="5921835"/>
                      <a:ext cx="1350033" cy="500344"/>
                    </a:xfrm>
                    <a:prstGeom prst="rect">
                      <a:avLst/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55">
                        <a:defRPr/>
                      </a:pPr>
                      <a:endParaRPr lang="pt-BR" sz="2400">
                        <a:solidFill>
                          <a:prstClr val="white"/>
                        </a:solidFill>
                        <a:latin typeface="Bahnschrift" panose="020B0502040204020203" pitchFamily="34" charset="0"/>
                      </a:endParaRPr>
                    </a:p>
                  </p:txBody>
                </p:sp>
                <p:sp>
                  <p:nvSpPr>
                    <p:cNvPr id="26" name="Retângulo 3">
                      <a:extLst>
                        <a:ext uri="{FF2B5EF4-FFF2-40B4-BE49-F238E27FC236}">
                          <a16:creationId xmlns:a16="http://schemas.microsoft.com/office/drawing/2014/main" id="{ADCDFB20-BFFA-B33A-2C00-4CCE152B29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2347" y="5536030"/>
                      <a:ext cx="1175322" cy="318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defTabSz="609555" eaLnBrk="1" hangingPunct="1">
                        <a:defRPr/>
                      </a:pPr>
                      <a:r>
                        <a:rPr lang="en-US" altLang="pt-BR" sz="1467" b="1" err="1">
                          <a:solidFill>
                            <a:prstClr val="black"/>
                          </a:solidFill>
                          <a:latin typeface="Bahnschrift" panose="020B0502040204020203" pitchFamily="34" charset="0"/>
                        </a:rPr>
                        <a:t>Apoio</a:t>
                      </a:r>
                      <a:r>
                        <a:rPr lang="en-US" altLang="pt-BR" sz="1467" b="1">
                          <a:solidFill>
                            <a:prstClr val="black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altLang="pt-BR" sz="1467" b="1" err="1">
                          <a:solidFill>
                            <a:prstClr val="black"/>
                          </a:solidFill>
                          <a:latin typeface="Bahnschrift" panose="020B0502040204020203" pitchFamily="34" charset="0"/>
                        </a:rPr>
                        <a:t>Finep</a:t>
                      </a:r>
                      <a:endParaRPr lang="pt-BR" altLang="pt-BR" sz="1467" b="1">
                        <a:solidFill>
                          <a:prstClr val="black"/>
                        </a:solidFill>
                        <a:latin typeface="Bahnschrift" panose="020B0502040204020203" pitchFamily="34" charset="0"/>
                      </a:endParaRPr>
                    </a:p>
                  </p:txBody>
                </p:sp>
                <p:sp>
                  <p:nvSpPr>
                    <p:cNvPr id="29" name="Retângulo 28">
                      <a:extLst>
                        <a:ext uri="{FF2B5EF4-FFF2-40B4-BE49-F238E27FC236}">
                          <a16:creationId xmlns:a16="http://schemas.microsoft.com/office/drawing/2014/main" id="{2979930B-8FCC-FBAE-A262-C0BA6AF801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1799250" y="955987"/>
                      <a:ext cx="3847653" cy="5721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 defTabSz="609555">
                        <a:lnSpc>
                          <a:spcPct val="107000"/>
                        </a:lnSpc>
                        <a:spcAft>
                          <a:spcPts val="1067"/>
                        </a:spcAft>
                        <a:defRPr/>
                      </a:pPr>
                      <a:r>
                        <a:rPr lang="pt-BR" sz="1500" b="1">
                          <a:solidFill>
                            <a:srgbClr val="005051"/>
                          </a:solidFill>
                          <a:latin typeface="Bahnschrift" panose="020B0502040204020203" pitchFamily="34" charset="0"/>
                        </a:rPr>
                        <a:t>Arquitetura Generativa Auto Personalizável</a:t>
                      </a:r>
                    </a:p>
                  </p:txBody>
                </p:sp>
                <p:sp>
                  <p:nvSpPr>
                    <p:cNvPr id="30" name="Retângulo de cantos arredondados 22">
                      <a:extLst>
                        <a:ext uri="{FF2B5EF4-FFF2-40B4-BE49-F238E27FC236}">
                          <a16:creationId xmlns:a16="http://schemas.microsoft.com/office/drawing/2014/main" id="{C37A12BC-5660-1422-42CB-B38714478C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21553358">
                      <a:off x="4266152" y="6369244"/>
                      <a:ext cx="1298459" cy="315637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rgbClr val="007A7C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178"/>
                      <a:r>
                        <a:rPr lang="pt-BR" sz="900" b="1">
                          <a:solidFill>
                            <a:prstClr val="black"/>
                          </a:solidFill>
                          <a:latin typeface="Tahoma"/>
                          <a:cs typeface="Tahoma"/>
                        </a:rPr>
                        <a:t>Subvenção 1654/24</a:t>
                      </a:r>
                    </a:p>
                  </p:txBody>
                </p:sp>
              </p:grpSp>
              <p:sp>
                <p:nvSpPr>
                  <p:cNvPr id="20" name="Retângulo 19">
                    <a:extLst>
                      <a:ext uri="{FF2B5EF4-FFF2-40B4-BE49-F238E27FC236}">
                        <a16:creationId xmlns:a16="http://schemas.microsoft.com/office/drawing/2014/main" id="{A2718B28-5BDD-DD12-1C20-AEB41D3E8AEA}"/>
                      </a:ext>
                    </a:extLst>
                  </p:cNvPr>
                  <p:cNvSpPr/>
                  <p:nvPr/>
                </p:nvSpPr>
                <p:spPr>
                  <a:xfrm>
                    <a:off x="4485736" y="5965980"/>
                    <a:ext cx="1349037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 defTabSz="609555">
                      <a:spcBef>
                        <a:spcPts val="800"/>
                      </a:spcBef>
                      <a:defRPr/>
                    </a:pPr>
                    <a:r>
                      <a:rPr lang="pt-BR" sz="1600" b="1">
                        <a:solidFill>
                          <a:prstClr val="white"/>
                        </a:solidFill>
                        <a:latin typeface="Bahnschrift" panose="020B0502040204020203" pitchFamily="34" charset="0"/>
                      </a:rPr>
                      <a:t>R$ 9,8 M</a:t>
                    </a:r>
                  </a:p>
                </p:txBody>
              </p:sp>
            </p:grpSp>
            <p:pic>
              <p:nvPicPr>
                <p:cNvPr id="2" name="Picture 6" descr="ArqGen">
                  <a:extLst>
                    <a:ext uri="{FF2B5EF4-FFF2-40B4-BE49-F238E27FC236}">
                      <a16:creationId xmlns:a16="http://schemas.microsoft.com/office/drawing/2014/main" id="{654289CB-F088-DE38-CBDF-29563DC2E6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369351" y="5401638"/>
                  <a:ext cx="2232641" cy="7392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10" descr="A importância do projeto estrutural para a engenharia e o que há de ...">
                  <a:extLst>
                    <a:ext uri="{FF2B5EF4-FFF2-40B4-BE49-F238E27FC236}">
                      <a16:creationId xmlns:a16="http://schemas.microsoft.com/office/drawing/2014/main" id="{DC3079F3-96A6-0935-9173-2AA3A813A1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0411" y="3614324"/>
                  <a:ext cx="3764329" cy="18972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" name="Picture 12" descr="Universidade Estadual de Campinas – Wikipédia, a enciclopédia livre">
                <a:extLst>
                  <a:ext uri="{FF2B5EF4-FFF2-40B4-BE49-F238E27FC236}">
                    <a16:creationId xmlns:a16="http://schemas.microsoft.com/office/drawing/2014/main" id="{B9828DA4-2A26-A194-76D1-6C8B9F65B3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7967" y="6007306"/>
                <a:ext cx="614282" cy="651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Imagem 5" descr="Explore todo o potencial do ensino a distância com a plataforma EAD da USP”  - Mais de 50 plataformas Ead">
                <a:extLst>
                  <a:ext uri="{FF2B5EF4-FFF2-40B4-BE49-F238E27FC236}">
                    <a16:creationId xmlns:a16="http://schemas.microsoft.com/office/drawing/2014/main" id="{804C0E44-BEB0-E530-7D1F-51F0DF494B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653195" y="6124591"/>
                <a:ext cx="891199" cy="47171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7" name="Picture 4" descr="Logo">
              <a:extLst>
                <a:ext uri="{FF2B5EF4-FFF2-40B4-BE49-F238E27FC236}">
                  <a16:creationId xmlns:a16="http://schemas.microsoft.com/office/drawing/2014/main" id="{BCDA1A71-EF54-FC59-2A73-B6F1DEA12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84" y="5525203"/>
              <a:ext cx="1847621" cy="549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 descr="Pessoa cortando bolo na mesa&#10;&#10;Descrição gerada automaticamente com confiança média">
              <a:extLst>
                <a:ext uri="{FF2B5EF4-FFF2-40B4-BE49-F238E27FC236}">
                  <a16:creationId xmlns:a16="http://schemas.microsoft.com/office/drawing/2014/main" id="{8F53B46C-3CEF-E0E6-A02A-82383B163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75" y="3590084"/>
              <a:ext cx="3767443" cy="1898161"/>
            </a:xfrm>
            <a:prstGeom prst="rect">
              <a:avLst/>
            </a:prstGeom>
          </p:spPr>
        </p:pic>
        <p:pic>
          <p:nvPicPr>
            <p:cNvPr id="10" name="Picture 8" descr="Universidade Federal de Goiás - Organizações">
              <a:extLst>
                <a:ext uri="{FF2B5EF4-FFF2-40B4-BE49-F238E27FC236}">
                  <a16:creationId xmlns:a16="http://schemas.microsoft.com/office/drawing/2014/main" id="{74A87FCE-FADA-E429-137C-02CAB304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375" y="5779720"/>
              <a:ext cx="659935" cy="94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Universidade Federal do Cariri – Wikipédia, a enciclopédia livre">
              <a:extLst>
                <a:ext uri="{FF2B5EF4-FFF2-40B4-BE49-F238E27FC236}">
                  <a16:creationId xmlns:a16="http://schemas.microsoft.com/office/drawing/2014/main" id="{E2B66502-80EB-8103-C922-EF83FAF47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68" y="6089673"/>
              <a:ext cx="982117" cy="604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ADA7CB5B-00C1-A47B-3132-1212DCB948C7}"/>
                </a:ext>
              </a:extLst>
            </p:cNvPr>
            <p:cNvGrpSpPr/>
            <p:nvPr/>
          </p:nvGrpSpPr>
          <p:grpSpPr>
            <a:xfrm>
              <a:off x="8172194" y="824035"/>
              <a:ext cx="3936000" cy="5908635"/>
              <a:chOff x="6096000" y="847587"/>
              <a:chExt cx="3936000" cy="5908635"/>
            </a:xfrm>
          </p:grpSpPr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7D4A5731-54D6-9656-2478-A10C54305EA7}"/>
                  </a:ext>
                </a:extLst>
              </p:cNvPr>
              <p:cNvGrpSpPr/>
              <p:nvPr/>
            </p:nvGrpSpPr>
            <p:grpSpPr>
              <a:xfrm>
                <a:off x="6096000" y="847587"/>
                <a:ext cx="3936000" cy="5908635"/>
                <a:chOff x="2122484" y="801972"/>
                <a:chExt cx="3936000" cy="5908635"/>
              </a:xfrm>
            </p:grpSpPr>
            <p:grpSp>
              <p:nvGrpSpPr>
                <p:cNvPr id="23" name="Agrupar 22">
                  <a:extLst>
                    <a:ext uri="{FF2B5EF4-FFF2-40B4-BE49-F238E27FC236}">
                      <a16:creationId xmlns:a16="http://schemas.microsoft.com/office/drawing/2014/main" id="{285C661C-ED93-2289-C2DA-3DBE5689DE08}"/>
                    </a:ext>
                  </a:extLst>
                </p:cNvPr>
                <p:cNvGrpSpPr/>
                <p:nvPr/>
              </p:nvGrpSpPr>
              <p:grpSpPr>
                <a:xfrm>
                  <a:off x="2122484" y="801972"/>
                  <a:ext cx="3936000" cy="5908635"/>
                  <a:chOff x="1710903" y="824036"/>
                  <a:chExt cx="3936000" cy="5908635"/>
                </a:xfrm>
              </p:grpSpPr>
              <p:sp>
                <p:nvSpPr>
                  <p:cNvPr id="28" name="Retângulo 27">
                    <a:extLst>
                      <a:ext uri="{FF2B5EF4-FFF2-40B4-BE49-F238E27FC236}">
                        <a16:creationId xmlns:a16="http://schemas.microsoft.com/office/drawing/2014/main" id="{A70F09F5-6C96-818E-A2A9-56EB76EC972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10903" y="824036"/>
                    <a:ext cx="3936000" cy="590863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55">
                      <a:defRPr/>
                    </a:pPr>
                    <a:endParaRPr lang="pt-BR" sz="24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1" name="Retângulo 30">
                    <a:extLst>
                      <a:ext uri="{FF2B5EF4-FFF2-40B4-BE49-F238E27FC236}">
                        <a16:creationId xmlns:a16="http://schemas.microsoft.com/office/drawing/2014/main" id="{DA46AA09-11B7-DD06-B615-8CE6D07F65A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91307" y="1791458"/>
                    <a:ext cx="3784997" cy="1700149"/>
                  </a:xfrm>
                  <a:prstGeom prst="rect">
                    <a:avLst/>
                  </a:prstGeom>
                  <a:gradFill>
                    <a:gsLst>
                      <a:gs pos="53600">
                        <a:schemeClr val="bg1">
                          <a:lumMod val="85000"/>
                        </a:schemeClr>
                      </a:gs>
                      <a:gs pos="0">
                        <a:schemeClr val="bg1">
                          <a:lumMod val="9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609555">
                      <a:defRPr/>
                    </a:pPr>
                    <a:r>
                      <a:rPr lang="pt-BR" sz="1400">
                        <a:solidFill>
                          <a:prstClr val="black"/>
                        </a:solidFill>
                        <a:latin typeface="Bahnschrift" panose="020B0502040204020203" pitchFamily="34" charset="0"/>
                      </a:rPr>
                      <a:t>Assistente de IA para a Atenção Primária à Saúde Digital, ajudando a identificar pacientes prioritários, propor cuidados personalizados via mensagens e monitorar o engajamento para planejar ações futuras</a:t>
                    </a:r>
                  </a:p>
                </p:txBody>
              </p:sp>
              <p:sp>
                <p:nvSpPr>
                  <p:cNvPr id="32" name="Retângulo 31">
                    <a:extLst>
                      <a:ext uri="{FF2B5EF4-FFF2-40B4-BE49-F238E27FC236}">
                        <a16:creationId xmlns:a16="http://schemas.microsoft.com/office/drawing/2014/main" id="{173549B1-AE81-63B5-AEAE-B2D6CDAB3479}"/>
                      </a:ext>
                    </a:extLst>
                  </p:cNvPr>
                  <p:cNvSpPr/>
                  <p:nvPr/>
                </p:nvSpPr>
                <p:spPr>
                  <a:xfrm>
                    <a:off x="4085277" y="5921835"/>
                    <a:ext cx="1350033" cy="500344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55">
                      <a:defRPr/>
                    </a:pPr>
                    <a:endParaRPr lang="pt-BR" sz="2400">
                      <a:solidFill>
                        <a:prstClr val="white"/>
                      </a:solidFill>
                      <a:latin typeface="Bahnschrift" panose="020B0502040204020203" pitchFamily="34" charset="0"/>
                    </a:endParaRPr>
                  </a:p>
                </p:txBody>
              </p:sp>
              <p:sp>
                <p:nvSpPr>
                  <p:cNvPr id="33" name="Retângulo 3">
                    <a:extLst>
                      <a:ext uri="{FF2B5EF4-FFF2-40B4-BE49-F238E27FC236}">
                        <a16:creationId xmlns:a16="http://schemas.microsoft.com/office/drawing/2014/main" id="{D46317FF-D274-9D8C-B320-03DBB16E25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62347" y="5536030"/>
                    <a:ext cx="1175322" cy="3181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defTabSz="609555" eaLnBrk="1" hangingPunct="1">
                      <a:defRPr/>
                    </a:pPr>
                    <a:r>
                      <a:rPr lang="en-US" altLang="pt-BR" sz="1467" b="1" err="1">
                        <a:solidFill>
                          <a:prstClr val="black"/>
                        </a:solidFill>
                        <a:latin typeface="Bahnschrift" panose="020B0502040204020203" pitchFamily="34" charset="0"/>
                      </a:rPr>
                      <a:t>Apoio</a:t>
                    </a:r>
                    <a:r>
                      <a:rPr lang="en-US" altLang="pt-BR" sz="1467" b="1">
                        <a:solidFill>
                          <a:prstClr val="black"/>
                        </a:solidFill>
                        <a:latin typeface="Bahnschrift" panose="020B0502040204020203" pitchFamily="34" charset="0"/>
                      </a:rPr>
                      <a:t> </a:t>
                    </a:r>
                    <a:r>
                      <a:rPr lang="en-US" altLang="pt-BR" sz="1467" b="1" err="1">
                        <a:solidFill>
                          <a:prstClr val="black"/>
                        </a:solidFill>
                        <a:latin typeface="Bahnschrift" panose="020B0502040204020203" pitchFamily="34" charset="0"/>
                      </a:rPr>
                      <a:t>Finep</a:t>
                    </a:r>
                    <a:endParaRPr lang="pt-BR" altLang="pt-BR" sz="1467" b="1">
                      <a:solidFill>
                        <a:prstClr val="black"/>
                      </a:solidFill>
                      <a:latin typeface="Bahnschrift" panose="020B0502040204020203" pitchFamily="34" charset="0"/>
                    </a:endParaRPr>
                  </a:p>
                </p:txBody>
              </p:sp>
              <p:sp>
                <p:nvSpPr>
                  <p:cNvPr id="34" name="Retângulo 33">
                    <a:extLst>
                      <a:ext uri="{FF2B5EF4-FFF2-40B4-BE49-F238E27FC236}">
                        <a16:creationId xmlns:a16="http://schemas.microsoft.com/office/drawing/2014/main" id="{1424AB61-3E96-A72C-A151-A9B7FA1C6D6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99250" y="955987"/>
                    <a:ext cx="3847653" cy="57214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 defTabSz="609555">
                      <a:lnSpc>
                        <a:spcPct val="107000"/>
                      </a:lnSpc>
                      <a:spcAft>
                        <a:spcPts val="1067"/>
                      </a:spcAft>
                      <a:defRPr/>
                    </a:pPr>
                    <a:r>
                      <a:rPr lang="pt-BR" sz="1500" b="1">
                        <a:solidFill>
                          <a:srgbClr val="005051"/>
                        </a:solidFill>
                        <a:latin typeface="Bahnschrift" panose="020B0502040204020203" pitchFamily="34" charset="0"/>
                      </a:rPr>
                      <a:t>IA Generativa para Cuidado Personalizado em Saúde Integral</a:t>
                    </a:r>
                  </a:p>
                </p:txBody>
              </p:sp>
              <p:sp>
                <p:nvSpPr>
                  <p:cNvPr id="35" name="Retângulo de cantos arredondados 22">
                    <a:extLst>
                      <a:ext uri="{FF2B5EF4-FFF2-40B4-BE49-F238E27FC236}">
                        <a16:creationId xmlns:a16="http://schemas.microsoft.com/office/drawing/2014/main" id="{97E32180-1A08-1927-9C4D-0D25369DBA6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21553358">
                    <a:off x="4266152" y="6369244"/>
                    <a:ext cx="1298459" cy="315637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007A7C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178"/>
                    <a:r>
                      <a:rPr lang="pt-BR" sz="900" b="1">
                        <a:solidFill>
                          <a:prstClr val="black"/>
                        </a:solidFill>
                        <a:latin typeface="Tahoma"/>
                        <a:cs typeface="Tahoma"/>
                      </a:rPr>
                      <a:t>Subvenção 0501/24</a:t>
                    </a:r>
                  </a:p>
                </p:txBody>
              </p:sp>
            </p:grpSp>
            <p:sp>
              <p:nvSpPr>
                <p:cNvPr id="24" name="Retângulo 23">
                  <a:extLst>
                    <a:ext uri="{FF2B5EF4-FFF2-40B4-BE49-F238E27FC236}">
                      <a16:creationId xmlns:a16="http://schemas.microsoft.com/office/drawing/2014/main" id="{C25AAFD0-5FDC-43B4-21EC-1E123AB3B4C2}"/>
                    </a:ext>
                  </a:extLst>
                </p:cNvPr>
                <p:cNvSpPr/>
                <p:nvPr/>
              </p:nvSpPr>
              <p:spPr>
                <a:xfrm>
                  <a:off x="4485736" y="5965980"/>
                  <a:ext cx="134903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09555">
                    <a:spcBef>
                      <a:spcPts val="800"/>
                    </a:spcBef>
                    <a:defRPr/>
                  </a:pPr>
                  <a:r>
                    <a:rPr lang="pt-BR" sz="1600" b="1">
                      <a:solidFill>
                        <a:prstClr val="white"/>
                      </a:solidFill>
                      <a:latin typeface="Bahnschrift" panose="020B0502040204020203" pitchFamily="34" charset="0"/>
                    </a:rPr>
                    <a:t>R$ 3,6 M</a:t>
                  </a:r>
                </a:p>
              </p:txBody>
            </p:sp>
          </p:grpSp>
          <p:pic>
            <p:nvPicPr>
              <p:cNvPr id="17" name="Picture 2" descr="IA generativa | Veja aqui o que é e como funciona - A Estação Digital">
                <a:extLst>
                  <a:ext uri="{FF2B5EF4-FFF2-40B4-BE49-F238E27FC236}">
                    <a16:creationId xmlns:a16="http://schemas.microsoft.com/office/drawing/2014/main" id="{B0095D53-29B1-570C-190D-03CF094825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6404" y="3598888"/>
                <a:ext cx="3784997" cy="1857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Universidade Federal de Minas Gerais (UFMG) | Instituição | Transforma! -  Rede de Tecnologias Sociais">
                <a:extLst>
                  <a:ext uri="{FF2B5EF4-FFF2-40B4-BE49-F238E27FC236}">
                    <a16:creationId xmlns:a16="http://schemas.microsoft.com/office/drawing/2014/main" id="{30585386-C0FD-FAF8-C77A-E2C5A2AAC6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9141" y="6245170"/>
                <a:ext cx="1231021" cy="480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6F722703-C726-1C85-0BAB-DEB9865691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67068" y="5510228"/>
                <a:ext cx="2160801" cy="770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555">
                  <a:lnSpc>
                    <a:spcPct val="107000"/>
                  </a:lnSpc>
                  <a:spcAft>
                    <a:spcPts val="1067"/>
                  </a:spcAft>
                  <a:defRPr/>
                </a:pPr>
                <a:r>
                  <a:rPr lang="pt-BR" sz="1400" b="1">
                    <a:solidFill>
                      <a:srgbClr val="005051"/>
                    </a:solidFill>
                    <a:latin typeface="Bahnschrift" panose="020B0502040204020203" pitchFamily="34" charset="0"/>
                  </a:rPr>
                  <a:t>HEALTH ATENDIMENTO DE SAÚDE RESPONSÁVEL LTDA</a:t>
                </a:r>
              </a:p>
            </p:txBody>
          </p:sp>
        </p:grp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0947B29D-CD0F-BDF2-3793-86507F766502}"/>
              </a:ext>
            </a:extLst>
          </p:cNvPr>
          <p:cNvSpPr txBox="1">
            <a:spLocks/>
          </p:cNvSpPr>
          <p:nvPr/>
        </p:nvSpPr>
        <p:spPr>
          <a:xfrm>
            <a:off x="-348490" y="481656"/>
            <a:ext cx="7603568" cy="8187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pt-BR" sz="3733">
                <a:solidFill>
                  <a:srgbClr val="0A4C4C"/>
                </a:solidFill>
                <a:latin typeface="Bebas Neue Bold" panose="020B0606020202050201" charset="0"/>
              </a:rPr>
              <a:t>projetos aprovados – Tecnologias digitais</a:t>
            </a:r>
            <a:endParaRPr lang="pt-BR" sz="3733">
              <a:solidFill>
                <a:srgbClr val="004E50"/>
              </a:solidFill>
              <a:latin typeface="Bebas Neue Bold" panose="020B06060202020502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476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>
          <a:extLst>
            <a:ext uri="{FF2B5EF4-FFF2-40B4-BE49-F238E27FC236}">
              <a16:creationId xmlns:a16="http://schemas.microsoft.com/office/drawing/2014/main" id="{CDC13070-28C6-4FE9-C52E-273CD97A6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1">
            <a:extLst>
              <a:ext uri="{FF2B5EF4-FFF2-40B4-BE49-F238E27FC236}">
                <a16:creationId xmlns:a16="http://schemas.microsoft.com/office/drawing/2014/main" id="{0DFF6163-30F5-881A-DB64-3B6DF8B062B3}"/>
              </a:ext>
            </a:extLst>
          </p:cNvPr>
          <p:cNvSpPr txBox="1">
            <a:spLocks/>
          </p:cNvSpPr>
          <p:nvPr/>
        </p:nvSpPr>
        <p:spPr>
          <a:xfrm>
            <a:off x="-366813" y="457299"/>
            <a:ext cx="8703638" cy="8187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pt-BR" sz="3733">
                <a:solidFill>
                  <a:srgbClr val="0A4C4C"/>
                </a:solidFill>
                <a:latin typeface="Bebas Neue Bold" panose="020B0606020202050201" charset="0"/>
              </a:rPr>
              <a:t>projetos aprovados – Cadeia do agroindustrial</a:t>
            </a:r>
            <a:endParaRPr lang="pt-BR" sz="3733">
              <a:solidFill>
                <a:srgbClr val="004E50"/>
              </a:solidFill>
              <a:latin typeface="Bebas Neue Bold" panose="020B0606020202050201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F0610A-7765-7453-19B8-291E1882B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30" y="1084598"/>
            <a:ext cx="11642139" cy="57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480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>
          <a:extLst>
            <a:ext uri="{FF2B5EF4-FFF2-40B4-BE49-F238E27FC236}">
              <a16:creationId xmlns:a16="http://schemas.microsoft.com/office/drawing/2014/main" id="{B4871D7A-DB84-1766-F341-076AD1525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>
            <a:extLst>
              <a:ext uri="{FF2B5EF4-FFF2-40B4-BE49-F238E27FC236}">
                <a16:creationId xmlns:a16="http://schemas.microsoft.com/office/drawing/2014/main" id="{6EAF5B65-6158-9B06-A355-F6B2D7C4F7F0}"/>
              </a:ext>
            </a:extLst>
          </p:cNvPr>
          <p:cNvSpPr txBox="1"/>
          <p:nvPr/>
        </p:nvSpPr>
        <p:spPr>
          <a:xfrm>
            <a:off x="1612706" y="3414092"/>
            <a:ext cx="9034089" cy="85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i="0" u="none" strike="noStrike" cap="none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Título</a:t>
            </a:r>
            <a:endParaRPr sz="4800" b="1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9">
            <a:extLst>
              <a:ext uri="{FF2B5EF4-FFF2-40B4-BE49-F238E27FC236}">
                <a16:creationId xmlns:a16="http://schemas.microsoft.com/office/drawing/2014/main" id="{749D913A-822F-19F6-47F7-D78928F3771D}"/>
              </a:ext>
            </a:extLst>
          </p:cNvPr>
          <p:cNvSpPr txBox="1"/>
          <p:nvPr/>
        </p:nvSpPr>
        <p:spPr>
          <a:xfrm>
            <a:off x="1612707" y="4273664"/>
            <a:ext cx="84137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031FF"/>
                </a:solidFill>
                <a:latin typeface="Arial"/>
                <a:ea typeface="Arial"/>
                <a:cs typeface="Arial"/>
                <a:sym typeface="Arial"/>
              </a:rPr>
              <a:t>Subtítulo</a:t>
            </a:r>
            <a:endParaRPr sz="3200">
              <a:solidFill>
                <a:srgbClr val="1031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449FEA-59A2-3B47-3F8D-7F338DF774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" y="-746287"/>
            <a:ext cx="12190015" cy="7604287"/>
          </a:xfrm>
          <a:prstGeom prst="rect">
            <a:avLst/>
          </a:prstGeom>
        </p:spPr>
      </p:pic>
      <p:pic>
        <p:nvPicPr>
          <p:cNvPr id="7" name="Gráfico 11">
            <a:extLst>
              <a:ext uri="{FF2B5EF4-FFF2-40B4-BE49-F238E27FC236}">
                <a16:creationId xmlns:a16="http://schemas.microsoft.com/office/drawing/2014/main" id="{CD3B5AF1-6CE1-C782-69E7-BC171DAEB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153" y="5362607"/>
            <a:ext cx="1539766" cy="49561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33DC057-09CF-9D34-4E20-3C5F7E2957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487" y="5010994"/>
            <a:ext cx="5504854" cy="13670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D37380A-4E61-DB98-EB40-2053E188DA5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72" y="5359770"/>
            <a:ext cx="2036240" cy="73768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1BB5421-E9CC-A3EC-2F11-DB6D6281AC83}"/>
              </a:ext>
            </a:extLst>
          </p:cNvPr>
          <p:cNvSpPr/>
          <p:nvPr/>
        </p:nvSpPr>
        <p:spPr>
          <a:xfrm>
            <a:off x="0" y="4031171"/>
            <a:ext cx="12192000" cy="819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pt-B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9519ADAB-1AC4-2F63-3839-184F9A195514}"/>
              </a:ext>
            </a:extLst>
          </p:cNvPr>
          <p:cNvSpPr txBox="1"/>
          <p:nvPr/>
        </p:nvSpPr>
        <p:spPr>
          <a:xfrm>
            <a:off x="1882817" y="4085309"/>
            <a:ext cx="844527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spcAft>
                <a:spcPts val="1200"/>
              </a:spcAft>
              <a:defRPr/>
            </a:pPr>
            <a:r>
              <a:rPr lang="pt-BR" sz="3600" dirty="0">
                <a:solidFill>
                  <a:prstClr val="white"/>
                </a:solidFill>
                <a:latin typeface="Bebas Neue Bold"/>
                <a:cs typeface="Bebas Neue Regular"/>
              </a:rPr>
              <a:t>Exemplos de ações de crédito</a:t>
            </a:r>
            <a:endParaRPr lang="en-US" sz="3600" dirty="0">
              <a:solidFill>
                <a:prstClr val="white"/>
              </a:solidFill>
              <a:latin typeface="Bebas Neue Bold"/>
              <a:cs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018533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7E3B9-20A3-AF3D-AF6D-AD9C5A57F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24230B6-980B-DFCF-06E3-422FD408A332}"/>
              </a:ext>
            </a:extLst>
          </p:cNvPr>
          <p:cNvSpPr/>
          <p:nvPr/>
        </p:nvSpPr>
        <p:spPr>
          <a:xfrm>
            <a:off x="11495" y="7859"/>
            <a:ext cx="6190488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F4C88C9-58CB-B36A-BFDE-113B217D28F9}"/>
              </a:ext>
            </a:extLst>
          </p:cNvPr>
          <p:cNvSpPr txBox="1">
            <a:spLocks/>
          </p:cNvSpPr>
          <p:nvPr/>
        </p:nvSpPr>
        <p:spPr>
          <a:xfrm>
            <a:off x="303103" y="147393"/>
            <a:ext cx="11510524" cy="67664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39">
              <a:spcAft>
                <a:spcPts val="1600"/>
              </a:spcAft>
              <a:defRPr/>
            </a:pPr>
            <a:endParaRPr lang="pt-BR" sz="2933" b="1">
              <a:solidFill>
                <a:prstClr val="black">
                  <a:lumMod val="50000"/>
                  <a:lumOff val="50000"/>
                </a:prstClr>
              </a:solidFill>
              <a:latin typeface="Bahnschrift" panose="020B0502040204020203" pitchFamily="34" charset="0"/>
            </a:endParaRPr>
          </a:p>
        </p:txBody>
      </p:sp>
      <p:sp>
        <p:nvSpPr>
          <p:cNvPr id="7168" name="Título 1">
            <a:extLst>
              <a:ext uri="{FF2B5EF4-FFF2-40B4-BE49-F238E27FC236}">
                <a16:creationId xmlns:a16="http://schemas.microsoft.com/office/drawing/2014/main" id="{95D666A5-66B9-1DC0-A1FE-678CF42CAB43}"/>
              </a:ext>
            </a:extLst>
          </p:cNvPr>
          <p:cNvSpPr txBox="1">
            <a:spLocks/>
          </p:cNvSpPr>
          <p:nvPr/>
        </p:nvSpPr>
        <p:spPr>
          <a:xfrm>
            <a:off x="173736" y="531447"/>
            <a:ext cx="7287768" cy="8187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pt-BR" sz="3733">
                <a:solidFill>
                  <a:srgbClr val="0A4C4C"/>
                </a:solidFill>
                <a:latin typeface="Bebas Neue Bold" panose="020B0606020202050201" charset="0"/>
              </a:rPr>
              <a:t>Exemplos de projetos aprovados (crédito)</a:t>
            </a:r>
            <a:endParaRPr lang="pt-BR" sz="3733">
              <a:solidFill>
                <a:srgbClr val="004E50"/>
              </a:solidFill>
              <a:latin typeface="Bebas Neue Bold" panose="020B0606020202050201" charset="0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FEA7A98D-70DB-20D0-2915-812F4A48ECD5}"/>
              </a:ext>
            </a:extLst>
          </p:cNvPr>
          <p:cNvSpPr/>
          <p:nvPr/>
        </p:nvSpPr>
        <p:spPr>
          <a:xfrm>
            <a:off x="4114825" y="5912565"/>
            <a:ext cx="1268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55">
              <a:spcBef>
                <a:spcPts val="800"/>
              </a:spcBef>
              <a:defRPr/>
            </a:pPr>
            <a:r>
              <a:rPr lang="pt-BR" sz="1600" b="1">
                <a:solidFill>
                  <a:prstClr val="white"/>
                </a:solidFill>
                <a:latin typeface="Bahnschrift" panose="020B0502040204020203" pitchFamily="34" charset="0"/>
              </a:rPr>
              <a:t>R$ 30 M</a:t>
            </a: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3C28AA6B-341E-AE02-01A2-C2E09BDF6C6F}"/>
              </a:ext>
            </a:extLst>
          </p:cNvPr>
          <p:cNvGrpSpPr/>
          <p:nvPr/>
        </p:nvGrpSpPr>
        <p:grpSpPr>
          <a:xfrm>
            <a:off x="4086643" y="1272105"/>
            <a:ext cx="3700729" cy="5508726"/>
            <a:chOff x="2122484" y="801972"/>
            <a:chExt cx="3936000" cy="5908635"/>
          </a:xfrm>
        </p:grpSpPr>
        <p:grpSp>
          <p:nvGrpSpPr>
            <p:cNvPr id="7169" name="Agrupar 7168">
              <a:extLst>
                <a:ext uri="{FF2B5EF4-FFF2-40B4-BE49-F238E27FC236}">
                  <a16:creationId xmlns:a16="http://schemas.microsoft.com/office/drawing/2014/main" id="{644AE4BF-446F-159C-F7F7-F46AA469969E}"/>
                </a:ext>
              </a:extLst>
            </p:cNvPr>
            <p:cNvGrpSpPr/>
            <p:nvPr/>
          </p:nvGrpSpPr>
          <p:grpSpPr>
            <a:xfrm>
              <a:off x="2122484" y="801972"/>
              <a:ext cx="3936000" cy="5908635"/>
              <a:chOff x="1710903" y="824036"/>
              <a:chExt cx="3936000" cy="5908635"/>
            </a:xfrm>
          </p:grpSpPr>
          <p:sp>
            <p:nvSpPr>
              <p:cNvPr id="7171" name="Retângulo 7170">
                <a:extLst>
                  <a:ext uri="{FF2B5EF4-FFF2-40B4-BE49-F238E27FC236}">
                    <a16:creationId xmlns:a16="http://schemas.microsoft.com/office/drawing/2014/main" id="{C432D00D-F96F-A5D6-AFAE-796B52FA77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10903" y="824036"/>
                <a:ext cx="3936000" cy="590863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55">
                  <a:defRPr/>
                </a:pPr>
                <a:endParaRPr lang="pt-BR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72" name="Retângulo 7171">
                <a:extLst>
                  <a:ext uri="{FF2B5EF4-FFF2-40B4-BE49-F238E27FC236}">
                    <a16:creationId xmlns:a16="http://schemas.microsoft.com/office/drawing/2014/main" id="{B52299E6-B3E7-FB29-7849-CF281EB99F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830577" y="1830599"/>
                <a:ext cx="3784997" cy="1432402"/>
              </a:xfrm>
              <a:prstGeom prst="rect">
                <a:avLst/>
              </a:prstGeom>
              <a:gradFill>
                <a:gsLst>
                  <a:gs pos="536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09555">
                  <a:defRPr/>
                </a:pPr>
                <a:r>
                  <a:rPr lang="pt-BR" sz="1400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Desenvolvimento de soluções tecnológicas disruptivas para promover a interoperabilidade, a integração de dispositivos médicos e a aplicação de IA para otimizar a jornada de saúde.</a:t>
                </a:r>
              </a:p>
            </p:txBody>
          </p:sp>
          <p:sp>
            <p:nvSpPr>
              <p:cNvPr id="7173" name="Retângulo 7172">
                <a:extLst>
                  <a:ext uri="{FF2B5EF4-FFF2-40B4-BE49-F238E27FC236}">
                    <a16:creationId xmlns:a16="http://schemas.microsoft.com/office/drawing/2014/main" id="{910AE3C6-B77B-D441-0885-42131C3B6C2A}"/>
                  </a:ext>
                </a:extLst>
              </p:cNvPr>
              <p:cNvSpPr/>
              <p:nvPr/>
            </p:nvSpPr>
            <p:spPr>
              <a:xfrm>
                <a:off x="4070181" y="5778466"/>
                <a:ext cx="1350033" cy="5003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55">
                  <a:defRPr/>
                </a:pPr>
                <a:endParaRPr lang="pt-BR" sz="2400">
                  <a:solidFill>
                    <a:prstClr val="white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7174" name="Retângulo 3">
                <a:extLst>
                  <a:ext uri="{FF2B5EF4-FFF2-40B4-BE49-F238E27FC236}">
                    <a16:creationId xmlns:a16="http://schemas.microsoft.com/office/drawing/2014/main" id="{8C8DE680-9935-6A19-82A0-074B4556C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193" y="5440293"/>
                <a:ext cx="1175322" cy="318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defTabSz="609555" eaLnBrk="1" hangingPunct="1">
                  <a:defRPr/>
                </a:pPr>
                <a:r>
                  <a:rPr lang="en-US" altLang="pt-BR" sz="1467" b="1" err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Apoio</a:t>
                </a:r>
                <a:r>
                  <a:rPr lang="en-US" altLang="pt-BR" sz="1467" b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 </a:t>
                </a:r>
                <a:r>
                  <a:rPr lang="en-US" altLang="pt-BR" sz="1467" b="1" err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Finep</a:t>
                </a:r>
                <a:endParaRPr lang="pt-BR" altLang="pt-BR" sz="1467" b="1">
                  <a:solidFill>
                    <a:prstClr val="black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7175" name="Retângulo 7174">
                <a:extLst>
                  <a:ext uri="{FF2B5EF4-FFF2-40B4-BE49-F238E27FC236}">
                    <a16:creationId xmlns:a16="http://schemas.microsoft.com/office/drawing/2014/main" id="{3A1BDF28-F1E6-56E8-DBC1-268716C66A4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99250" y="955987"/>
                <a:ext cx="3847653" cy="8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55">
                  <a:lnSpc>
                    <a:spcPct val="107000"/>
                  </a:lnSpc>
                  <a:spcAft>
                    <a:spcPts val="1067"/>
                  </a:spcAft>
                  <a:defRPr/>
                </a:pPr>
                <a:r>
                  <a:rPr lang="pt-BR" sz="1500" b="1">
                    <a:solidFill>
                      <a:srgbClr val="005051"/>
                    </a:solidFill>
                    <a:latin typeface="Bahnschrift" panose="020B0502040204020203" pitchFamily="34" charset="0"/>
                  </a:rPr>
                  <a:t>Inovação e Integração em Saúde: arquiteturas interoperáveis e soluções assistidas por inteligência artificial</a:t>
                </a:r>
              </a:p>
            </p:txBody>
          </p:sp>
          <p:sp>
            <p:nvSpPr>
              <p:cNvPr id="7176" name="Retângulo de cantos arredondados 22">
                <a:extLst>
                  <a:ext uri="{FF2B5EF4-FFF2-40B4-BE49-F238E27FC236}">
                    <a16:creationId xmlns:a16="http://schemas.microsoft.com/office/drawing/2014/main" id="{F24D68EE-2529-FFAB-CEC0-5FA875660F5F}"/>
                  </a:ext>
                </a:extLst>
              </p:cNvPr>
              <p:cNvSpPr>
                <a:spLocks/>
              </p:cNvSpPr>
              <p:nvPr/>
            </p:nvSpPr>
            <p:spPr>
              <a:xfrm rot="21553358">
                <a:off x="4119752" y="6365710"/>
                <a:ext cx="1298459" cy="315637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rgbClr val="007A7C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r>
                  <a:rPr lang="pt-BR" sz="900" b="1">
                    <a:solidFill>
                      <a:prstClr val="black"/>
                    </a:solidFill>
                    <a:latin typeface="Tahoma"/>
                    <a:cs typeface="Tahoma"/>
                  </a:rPr>
                  <a:t>Crédito</a:t>
                </a:r>
              </a:p>
              <a:p>
                <a:pPr algn="ctr" defTabSz="457178"/>
                <a:r>
                  <a:rPr lang="pt-BR" sz="900" b="1">
                    <a:solidFill>
                      <a:prstClr val="black"/>
                    </a:solidFill>
                    <a:latin typeface="Tahoma"/>
                    <a:cs typeface="Tahoma"/>
                  </a:rPr>
                  <a:t>1838/24</a:t>
                </a:r>
              </a:p>
            </p:txBody>
          </p:sp>
        </p:grpSp>
        <p:sp>
          <p:nvSpPr>
            <p:cNvPr id="7170" name="Retângulo 7169">
              <a:extLst>
                <a:ext uri="{FF2B5EF4-FFF2-40B4-BE49-F238E27FC236}">
                  <a16:creationId xmlns:a16="http://schemas.microsoft.com/office/drawing/2014/main" id="{E1BB78F9-C435-5605-82D5-E3ECC9218C9E}"/>
                </a:ext>
              </a:extLst>
            </p:cNvPr>
            <p:cNvSpPr/>
            <p:nvPr/>
          </p:nvSpPr>
          <p:spPr>
            <a:xfrm>
              <a:off x="4450390" y="5816378"/>
              <a:ext cx="1349036" cy="363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spcBef>
                  <a:spcPts val="800"/>
                </a:spcBef>
                <a:defRPr/>
              </a:pPr>
              <a:r>
                <a:rPr lang="pt-BR" sz="1600" b="1">
                  <a:solidFill>
                    <a:prstClr val="white"/>
                  </a:solidFill>
                  <a:latin typeface="Bahnschrift" panose="020B0502040204020203" pitchFamily="34" charset="0"/>
                </a:rPr>
                <a:t>R$ 97,4M</a:t>
              </a:r>
            </a:p>
          </p:txBody>
        </p:sp>
      </p:grpSp>
      <p:grpSp>
        <p:nvGrpSpPr>
          <p:cNvPr id="7177" name="Agrupar 7176">
            <a:extLst>
              <a:ext uri="{FF2B5EF4-FFF2-40B4-BE49-F238E27FC236}">
                <a16:creationId xmlns:a16="http://schemas.microsoft.com/office/drawing/2014/main" id="{822C8458-95C7-D56D-AC36-3277896C7C15}"/>
              </a:ext>
            </a:extLst>
          </p:cNvPr>
          <p:cNvGrpSpPr/>
          <p:nvPr/>
        </p:nvGrpSpPr>
        <p:grpSpPr>
          <a:xfrm>
            <a:off x="144542" y="1272105"/>
            <a:ext cx="3700729" cy="5510260"/>
            <a:chOff x="2122484" y="801972"/>
            <a:chExt cx="3936000" cy="5908635"/>
          </a:xfrm>
        </p:grpSpPr>
        <p:grpSp>
          <p:nvGrpSpPr>
            <p:cNvPr id="7178" name="Agrupar 7177">
              <a:extLst>
                <a:ext uri="{FF2B5EF4-FFF2-40B4-BE49-F238E27FC236}">
                  <a16:creationId xmlns:a16="http://schemas.microsoft.com/office/drawing/2014/main" id="{FD384190-5CA6-A4FE-329D-B75A1E4413AE}"/>
                </a:ext>
              </a:extLst>
            </p:cNvPr>
            <p:cNvGrpSpPr/>
            <p:nvPr/>
          </p:nvGrpSpPr>
          <p:grpSpPr>
            <a:xfrm>
              <a:off x="2122484" y="801972"/>
              <a:ext cx="3936000" cy="5908635"/>
              <a:chOff x="1710903" y="824036"/>
              <a:chExt cx="3936000" cy="5908635"/>
            </a:xfrm>
          </p:grpSpPr>
          <p:sp>
            <p:nvSpPr>
              <p:cNvPr id="7180" name="Retângulo 7179">
                <a:extLst>
                  <a:ext uri="{FF2B5EF4-FFF2-40B4-BE49-F238E27FC236}">
                    <a16:creationId xmlns:a16="http://schemas.microsoft.com/office/drawing/2014/main" id="{17436850-494C-7043-C96B-B27D1D3BAF7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10903" y="824036"/>
                <a:ext cx="3936000" cy="590863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55">
                  <a:defRPr/>
                </a:pPr>
                <a:endParaRPr lang="pt-BR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81" name="Retângulo 7180">
                <a:extLst>
                  <a:ext uri="{FF2B5EF4-FFF2-40B4-BE49-F238E27FC236}">
                    <a16:creationId xmlns:a16="http://schemas.microsoft.com/office/drawing/2014/main" id="{043739BA-6169-A88B-28A4-15620514A7D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817907" y="1351827"/>
                <a:ext cx="3767443" cy="1696061"/>
              </a:xfrm>
              <a:prstGeom prst="rect">
                <a:avLst/>
              </a:prstGeom>
              <a:gradFill>
                <a:gsLst>
                  <a:gs pos="536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09555"/>
                <a:r>
                  <a:rPr lang="pt-BR" sz="1400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Desenvolvimento de produtos e processos focados no conceito de Industria 4.0 (Inteligência Artificial, IoT-Internet das Coisas, Gêmeos Digitais, Computação de Borda, </a:t>
                </a:r>
                <a:r>
                  <a:rPr lang="pt-BR" sz="1400" err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Advanced</a:t>
                </a:r>
                <a:r>
                  <a:rPr lang="pt-BR" sz="1400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 </a:t>
                </a:r>
                <a:r>
                  <a:rPr lang="pt-BR" sz="1400" err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Analytics</a:t>
                </a:r>
                <a:r>
                  <a:rPr lang="pt-BR" sz="1400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, etc.).</a:t>
                </a:r>
              </a:p>
            </p:txBody>
          </p:sp>
          <p:sp>
            <p:nvSpPr>
              <p:cNvPr id="7182" name="Retângulo 7181">
                <a:extLst>
                  <a:ext uri="{FF2B5EF4-FFF2-40B4-BE49-F238E27FC236}">
                    <a16:creationId xmlns:a16="http://schemas.microsoft.com/office/drawing/2014/main" id="{14289BD7-52A3-14E1-73C4-62238ED32C26}"/>
                  </a:ext>
                </a:extLst>
              </p:cNvPr>
              <p:cNvSpPr/>
              <p:nvPr/>
            </p:nvSpPr>
            <p:spPr>
              <a:xfrm>
                <a:off x="4082726" y="5769577"/>
                <a:ext cx="1350033" cy="5003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55">
                  <a:defRPr/>
                </a:pPr>
                <a:endParaRPr lang="pt-BR" sz="2400">
                  <a:solidFill>
                    <a:prstClr val="white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7183" name="Retângulo 3">
                <a:extLst>
                  <a:ext uri="{FF2B5EF4-FFF2-40B4-BE49-F238E27FC236}">
                    <a16:creationId xmlns:a16="http://schemas.microsoft.com/office/drawing/2014/main" id="{5E684C37-6DD8-02CC-45F8-FB4A865D3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012" y="5433724"/>
                <a:ext cx="1175322" cy="318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defTabSz="609555" eaLnBrk="1" hangingPunct="1">
                  <a:defRPr/>
                </a:pPr>
                <a:r>
                  <a:rPr lang="en-US" altLang="pt-BR" sz="1467" b="1" err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Apoio</a:t>
                </a:r>
                <a:r>
                  <a:rPr lang="en-US" altLang="pt-BR" sz="1467" b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 </a:t>
                </a:r>
                <a:r>
                  <a:rPr lang="en-US" altLang="pt-BR" sz="1467" b="1" err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Finep</a:t>
                </a:r>
                <a:endParaRPr lang="pt-BR" altLang="pt-BR" sz="1467" b="1">
                  <a:solidFill>
                    <a:prstClr val="black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7184" name="Retângulo 7183">
                <a:extLst>
                  <a:ext uri="{FF2B5EF4-FFF2-40B4-BE49-F238E27FC236}">
                    <a16:creationId xmlns:a16="http://schemas.microsoft.com/office/drawing/2014/main" id="{2154A17B-D269-9564-8EAD-B8771BEEB3A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99250" y="955988"/>
                <a:ext cx="3847653" cy="34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55">
                  <a:lnSpc>
                    <a:spcPct val="107000"/>
                  </a:lnSpc>
                  <a:spcAft>
                    <a:spcPts val="1067"/>
                  </a:spcAft>
                  <a:defRPr/>
                </a:pPr>
                <a:r>
                  <a:rPr lang="pt-BR" altLang="pt-BR" sz="1500" b="1">
                    <a:solidFill>
                      <a:srgbClr val="005051"/>
                    </a:solidFill>
                    <a:latin typeface="Bahnschrift" panose="020B0502040204020203" pitchFamily="34" charset="0"/>
                  </a:rPr>
                  <a:t>Plano Hídrico e Indústria 4.0</a:t>
                </a:r>
              </a:p>
            </p:txBody>
          </p:sp>
          <p:sp>
            <p:nvSpPr>
              <p:cNvPr id="7185" name="Retângulo de cantos arredondados 22">
                <a:extLst>
                  <a:ext uri="{FF2B5EF4-FFF2-40B4-BE49-F238E27FC236}">
                    <a16:creationId xmlns:a16="http://schemas.microsoft.com/office/drawing/2014/main" id="{2F5F5F8C-E7EB-74E8-96A5-A6FDA63BC108}"/>
                  </a:ext>
                </a:extLst>
              </p:cNvPr>
              <p:cNvSpPr>
                <a:spLocks/>
              </p:cNvSpPr>
              <p:nvPr/>
            </p:nvSpPr>
            <p:spPr>
              <a:xfrm rot="21553358">
                <a:off x="4119357" y="6369244"/>
                <a:ext cx="1298459" cy="315637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rgbClr val="007A7C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r>
                  <a:rPr lang="pt-BR" sz="900" b="1">
                    <a:solidFill>
                      <a:prstClr val="black"/>
                    </a:solidFill>
                    <a:latin typeface="Tahoma"/>
                    <a:cs typeface="Tahoma"/>
                  </a:rPr>
                  <a:t>Crédito</a:t>
                </a:r>
                <a:br>
                  <a:rPr lang="pt-BR" sz="900" b="1">
                    <a:solidFill>
                      <a:prstClr val="black"/>
                    </a:solidFill>
                    <a:latin typeface="Tahoma"/>
                    <a:cs typeface="Tahoma"/>
                  </a:rPr>
                </a:br>
                <a:r>
                  <a:rPr lang="pt-BR" sz="900" b="1">
                    <a:solidFill>
                      <a:prstClr val="black"/>
                    </a:solidFill>
                    <a:latin typeface="Tahoma"/>
                    <a:cs typeface="Tahoma"/>
                  </a:rPr>
                  <a:t>0289</a:t>
                </a:r>
                <a:r>
                  <a:rPr lang="pt-BR" sz="900" b="1" spc="-1">
                    <a:solidFill>
                      <a:schemeClr val="tx1"/>
                    </a:solidFill>
                    <a:latin typeface="Tahoma"/>
                  </a:rPr>
                  <a:t>/23</a:t>
                </a:r>
                <a:endParaRPr lang="pt-BR" sz="900" b="1">
                  <a:solidFill>
                    <a:schemeClr val="tx1"/>
                  </a:solidFill>
                  <a:latin typeface="Tahoma"/>
                  <a:cs typeface="Tahoma"/>
                </a:endParaRPr>
              </a:p>
            </p:txBody>
          </p:sp>
        </p:grpSp>
        <p:sp>
          <p:nvSpPr>
            <p:cNvPr id="7179" name="Retângulo 7178">
              <a:extLst>
                <a:ext uri="{FF2B5EF4-FFF2-40B4-BE49-F238E27FC236}">
                  <a16:creationId xmlns:a16="http://schemas.microsoft.com/office/drawing/2014/main" id="{905BB2E3-486C-7B19-4496-3A22BC194916}"/>
                </a:ext>
              </a:extLst>
            </p:cNvPr>
            <p:cNvSpPr/>
            <p:nvPr/>
          </p:nvSpPr>
          <p:spPr>
            <a:xfrm>
              <a:off x="4494804" y="5811304"/>
              <a:ext cx="134903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spcBef>
                  <a:spcPts val="800"/>
                </a:spcBef>
                <a:defRPr/>
              </a:pPr>
              <a:r>
                <a:rPr lang="pt-BR" sz="1600" b="1">
                  <a:solidFill>
                    <a:prstClr val="white"/>
                  </a:solidFill>
                  <a:latin typeface="Bahnschrift" panose="020B0502040204020203" pitchFamily="34" charset="0"/>
                </a:rPr>
                <a:t>R$ 150 M</a:t>
              </a:r>
            </a:p>
          </p:txBody>
        </p:sp>
      </p:grpSp>
      <p:sp>
        <p:nvSpPr>
          <p:cNvPr id="7186" name="Retângulo 7185">
            <a:extLst>
              <a:ext uri="{FF2B5EF4-FFF2-40B4-BE49-F238E27FC236}">
                <a16:creationId xmlns:a16="http://schemas.microsoft.com/office/drawing/2014/main" id="{E1989FE4-87ED-7417-DDBF-ADEB3E2C252C}"/>
              </a:ext>
            </a:extLst>
          </p:cNvPr>
          <p:cNvSpPr/>
          <p:nvPr/>
        </p:nvSpPr>
        <p:spPr>
          <a:xfrm>
            <a:off x="8465476" y="6031907"/>
            <a:ext cx="1361157" cy="340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55">
              <a:spcBef>
                <a:spcPts val="800"/>
              </a:spcBef>
              <a:defRPr/>
            </a:pPr>
            <a:r>
              <a:rPr lang="pt-BR" sz="1600" b="1">
                <a:solidFill>
                  <a:prstClr val="white"/>
                </a:solidFill>
                <a:latin typeface="Bahnschrift" panose="020B0502040204020203" pitchFamily="34" charset="0"/>
              </a:rPr>
              <a:t>R$ 30 M</a:t>
            </a:r>
          </a:p>
        </p:txBody>
      </p:sp>
      <p:grpSp>
        <p:nvGrpSpPr>
          <p:cNvPr id="7187" name="Agrupar 7186">
            <a:extLst>
              <a:ext uri="{FF2B5EF4-FFF2-40B4-BE49-F238E27FC236}">
                <a16:creationId xmlns:a16="http://schemas.microsoft.com/office/drawing/2014/main" id="{CB914E2A-30AC-64DB-C5D2-B54D5A83D8DE}"/>
              </a:ext>
            </a:extLst>
          </p:cNvPr>
          <p:cNvGrpSpPr/>
          <p:nvPr/>
        </p:nvGrpSpPr>
        <p:grpSpPr>
          <a:xfrm>
            <a:off x="8049322" y="1256461"/>
            <a:ext cx="3971363" cy="5540013"/>
            <a:chOff x="2118159" y="835374"/>
            <a:chExt cx="3936000" cy="5503656"/>
          </a:xfrm>
        </p:grpSpPr>
        <p:grpSp>
          <p:nvGrpSpPr>
            <p:cNvPr id="7188" name="Agrupar 7187">
              <a:extLst>
                <a:ext uri="{FF2B5EF4-FFF2-40B4-BE49-F238E27FC236}">
                  <a16:creationId xmlns:a16="http://schemas.microsoft.com/office/drawing/2014/main" id="{7E224988-0FFD-59F5-3DAF-23B16B8B80D9}"/>
                </a:ext>
              </a:extLst>
            </p:cNvPr>
            <p:cNvGrpSpPr/>
            <p:nvPr/>
          </p:nvGrpSpPr>
          <p:grpSpPr>
            <a:xfrm>
              <a:off x="2118159" y="835374"/>
              <a:ext cx="3936000" cy="5503656"/>
              <a:chOff x="1706578" y="857438"/>
              <a:chExt cx="3936000" cy="5503656"/>
            </a:xfrm>
          </p:grpSpPr>
          <p:sp>
            <p:nvSpPr>
              <p:cNvPr id="7190" name="Retângulo 7189">
                <a:extLst>
                  <a:ext uri="{FF2B5EF4-FFF2-40B4-BE49-F238E27FC236}">
                    <a16:creationId xmlns:a16="http://schemas.microsoft.com/office/drawing/2014/main" id="{D9BC832B-71CC-8FD5-BF36-FC1AA09E26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06578" y="879449"/>
                <a:ext cx="3936000" cy="548164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55">
                  <a:defRPr/>
                </a:pPr>
                <a:endParaRPr lang="pt-BR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91" name="Retângulo 7190">
                <a:extLst>
                  <a:ext uri="{FF2B5EF4-FFF2-40B4-BE49-F238E27FC236}">
                    <a16:creationId xmlns:a16="http://schemas.microsoft.com/office/drawing/2014/main" id="{A92F31A2-5124-F799-9691-7FC502EADB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64579" y="1490928"/>
                <a:ext cx="3784997" cy="1298907"/>
              </a:xfrm>
              <a:prstGeom prst="rect">
                <a:avLst/>
              </a:prstGeom>
              <a:gradFill>
                <a:gsLst>
                  <a:gs pos="536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09555">
                  <a:defRPr/>
                </a:pPr>
                <a:endParaRPr lang="pt-BR" sz="1400">
                  <a:solidFill>
                    <a:prstClr val="black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7192" name="Retângulo 7191">
                <a:extLst>
                  <a:ext uri="{FF2B5EF4-FFF2-40B4-BE49-F238E27FC236}">
                    <a16:creationId xmlns:a16="http://schemas.microsoft.com/office/drawing/2014/main" id="{8A7AD077-4748-EAE5-F206-C0FF9445D0CD}"/>
                  </a:ext>
                </a:extLst>
              </p:cNvPr>
              <p:cNvSpPr/>
              <p:nvPr/>
            </p:nvSpPr>
            <p:spPr>
              <a:xfrm>
                <a:off x="3892221" y="5314721"/>
                <a:ext cx="1350033" cy="5003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55">
                  <a:defRPr/>
                </a:pPr>
                <a:endParaRPr lang="pt-BR" sz="2400">
                  <a:solidFill>
                    <a:prstClr val="white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7193" name="Retângulo 3">
                <a:extLst>
                  <a:ext uri="{FF2B5EF4-FFF2-40B4-BE49-F238E27FC236}">
                    <a16:creationId xmlns:a16="http://schemas.microsoft.com/office/drawing/2014/main" id="{E8C42A33-E011-F9EC-63E7-4B4FAD1FD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1322" y="4967408"/>
                <a:ext cx="1175322" cy="318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defTabSz="609555" eaLnBrk="1" hangingPunct="1">
                  <a:defRPr/>
                </a:pPr>
                <a:r>
                  <a:rPr lang="en-US" altLang="pt-BR" sz="1467" b="1" err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Apoio</a:t>
                </a:r>
                <a:r>
                  <a:rPr lang="en-US" altLang="pt-BR" sz="1467" b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 </a:t>
                </a:r>
                <a:r>
                  <a:rPr lang="en-US" altLang="pt-BR" sz="1467" b="1" err="1">
                    <a:solidFill>
                      <a:prstClr val="black"/>
                    </a:solidFill>
                    <a:latin typeface="Bahnschrift" panose="020B0502040204020203" pitchFamily="34" charset="0"/>
                  </a:rPr>
                  <a:t>Finep</a:t>
                </a:r>
                <a:endParaRPr lang="pt-BR" altLang="pt-BR" sz="1467" b="1">
                  <a:solidFill>
                    <a:prstClr val="black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7194" name="Retângulo 7193">
                <a:extLst>
                  <a:ext uri="{FF2B5EF4-FFF2-40B4-BE49-F238E27FC236}">
                    <a16:creationId xmlns:a16="http://schemas.microsoft.com/office/drawing/2014/main" id="{4403A37E-C77F-F47E-98D5-E80E9CFFC9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64579" y="857438"/>
                <a:ext cx="3847653" cy="568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555">
                  <a:lnSpc>
                    <a:spcPct val="107000"/>
                  </a:lnSpc>
                  <a:spcAft>
                    <a:spcPts val="1067"/>
                  </a:spcAft>
                  <a:defRPr/>
                </a:pPr>
                <a:r>
                  <a:rPr lang="pt-BR" sz="1500" b="1">
                    <a:solidFill>
                      <a:srgbClr val="005051"/>
                    </a:solidFill>
                    <a:latin typeface="Bahnschrift" panose="020B0502040204020203" pitchFamily="34" charset="0"/>
                  </a:rPr>
                  <a:t>Ecossistema Provedor De Inteligência Conversacional</a:t>
                </a:r>
              </a:p>
            </p:txBody>
          </p:sp>
          <p:sp>
            <p:nvSpPr>
              <p:cNvPr id="7195" name="Retângulo de cantos arredondados 22">
                <a:extLst>
                  <a:ext uri="{FF2B5EF4-FFF2-40B4-BE49-F238E27FC236}">
                    <a16:creationId xmlns:a16="http://schemas.microsoft.com/office/drawing/2014/main" id="{01D78854-226D-89E1-AB8A-CCF579084E77}"/>
                  </a:ext>
                </a:extLst>
              </p:cNvPr>
              <p:cNvSpPr>
                <a:spLocks/>
              </p:cNvSpPr>
              <p:nvPr/>
            </p:nvSpPr>
            <p:spPr>
              <a:xfrm rot="21553358">
                <a:off x="3930254" y="5924076"/>
                <a:ext cx="1298459" cy="315637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rgbClr val="007A7C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r>
                  <a:rPr lang="pt-BR" sz="900" b="1">
                    <a:solidFill>
                      <a:prstClr val="black"/>
                    </a:solidFill>
                    <a:latin typeface="Tahoma"/>
                    <a:cs typeface="Tahoma"/>
                  </a:rPr>
                  <a:t>Crédito           1874/22</a:t>
                </a:r>
              </a:p>
            </p:txBody>
          </p:sp>
        </p:grpSp>
        <p:sp>
          <p:nvSpPr>
            <p:cNvPr id="7189" name="Retângulo 7188">
              <a:extLst>
                <a:ext uri="{FF2B5EF4-FFF2-40B4-BE49-F238E27FC236}">
                  <a16:creationId xmlns:a16="http://schemas.microsoft.com/office/drawing/2014/main" id="{30D0051A-C459-35F8-D883-F2F057FE2F42}"/>
                </a:ext>
              </a:extLst>
            </p:cNvPr>
            <p:cNvSpPr/>
            <p:nvPr/>
          </p:nvSpPr>
          <p:spPr>
            <a:xfrm>
              <a:off x="4199189" y="5386717"/>
              <a:ext cx="13490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55">
                <a:spcBef>
                  <a:spcPts val="800"/>
                </a:spcBef>
                <a:defRPr/>
              </a:pPr>
              <a:r>
                <a:rPr lang="pt-BR" sz="1600" b="1">
                  <a:solidFill>
                    <a:prstClr val="white"/>
                  </a:solidFill>
                  <a:latin typeface="Bahnschrift" panose="020B0502040204020203" pitchFamily="34" charset="0"/>
                </a:rPr>
                <a:t>R$ 92,4 M</a:t>
              </a:r>
            </a:p>
          </p:txBody>
        </p:sp>
      </p:grpSp>
      <p:sp>
        <p:nvSpPr>
          <p:cNvPr id="7196" name="CaixaDeTexto 7195">
            <a:extLst>
              <a:ext uri="{FF2B5EF4-FFF2-40B4-BE49-F238E27FC236}">
                <a16:creationId xmlns:a16="http://schemas.microsoft.com/office/drawing/2014/main" id="{865D94B7-C7C7-0F78-3CBD-35F74E6EBA7D}"/>
              </a:ext>
            </a:extLst>
          </p:cNvPr>
          <p:cNvSpPr txBox="1"/>
          <p:nvPr/>
        </p:nvSpPr>
        <p:spPr>
          <a:xfrm>
            <a:off x="8090733" y="1917625"/>
            <a:ext cx="3783986" cy="122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400">
                <a:solidFill>
                  <a:prstClr val="black"/>
                </a:solidFill>
                <a:latin typeface="Bahnschrift" panose="020B0502040204020203" pitchFamily="34" charset="0"/>
              </a:rPr>
              <a:t> Criação de um ecossistema provedor de inteligência conversacional direcionado pelo conceito de AI </a:t>
            </a:r>
            <a:r>
              <a:rPr lang="pt-BR" sz="1400" err="1">
                <a:solidFill>
                  <a:prstClr val="black"/>
                </a:solidFill>
                <a:latin typeface="Bahnschrift" panose="020B0502040204020203" pitchFamily="34" charset="0"/>
              </a:rPr>
              <a:t>First</a:t>
            </a:r>
            <a:r>
              <a:rPr lang="pt-BR" sz="1400">
                <a:solidFill>
                  <a:prstClr val="black"/>
                </a:solidFill>
                <a:latin typeface="Bahnschrift" panose="020B0502040204020203" pitchFamily="34" charset="0"/>
              </a:rPr>
              <a:t> – utilizando Inteligência Artificial e técnicas de Machine Learning com arquiteturas em nuvem.</a:t>
            </a:r>
          </a:p>
        </p:txBody>
      </p:sp>
      <p:pic>
        <p:nvPicPr>
          <p:cNvPr id="7197" name="Imagem 7196">
            <a:extLst>
              <a:ext uri="{FF2B5EF4-FFF2-40B4-BE49-F238E27FC236}">
                <a16:creationId xmlns:a16="http://schemas.microsoft.com/office/drawing/2014/main" id="{16CF694B-F432-32BA-6440-6AE98937D9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03" y="5568165"/>
            <a:ext cx="1710305" cy="1063551"/>
          </a:xfrm>
          <a:prstGeom prst="rect">
            <a:avLst/>
          </a:prstGeom>
        </p:spPr>
      </p:pic>
      <p:pic>
        <p:nvPicPr>
          <p:cNvPr id="7198" name="Imagem 7197">
            <a:extLst>
              <a:ext uri="{FF2B5EF4-FFF2-40B4-BE49-F238E27FC236}">
                <a16:creationId xmlns:a16="http://schemas.microsoft.com/office/drawing/2014/main" id="{CB9F273F-5C8E-E1BC-0C4D-7432484FE7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98" y="3454131"/>
            <a:ext cx="3110615" cy="1959242"/>
          </a:xfrm>
          <a:prstGeom prst="rect">
            <a:avLst/>
          </a:prstGeom>
        </p:spPr>
      </p:pic>
      <p:pic>
        <p:nvPicPr>
          <p:cNvPr id="7199" name="Imagem 7198">
            <a:extLst>
              <a:ext uri="{FF2B5EF4-FFF2-40B4-BE49-F238E27FC236}">
                <a16:creationId xmlns:a16="http://schemas.microsoft.com/office/drawing/2014/main" id="{EAB99BA7-6B8D-B287-64F1-E94422831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849" y="5441005"/>
            <a:ext cx="2142609" cy="1192505"/>
          </a:xfrm>
          <a:prstGeom prst="rect">
            <a:avLst/>
          </a:prstGeom>
        </p:spPr>
      </p:pic>
      <p:pic>
        <p:nvPicPr>
          <p:cNvPr id="7200" name="Imagem 7199">
            <a:extLst>
              <a:ext uri="{FF2B5EF4-FFF2-40B4-BE49-F238E27FC236}">
                <a16:creationId xmlns:a16="http://schemas.microsoft.com/office/drawing/2014/main" id="{7696E5ED-2E0D-630E-56C6-0D7B2D7F1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891" y="3717213"/>
            <a:ext cx="3329845" cy="1750854"/>
          </a:xfrm>
          <a:prstGeom prst="rect">
            <a:avLst/>
          </a:prstGeom>
        </p:spPr>
      </p:pic>
      <p:pic>
        <p:nvPicPr>
          <p:cNvPr id="7201" name="Imagem 7200">
            <a:extLst>
              <a:ext uri="{FF2B5EF4-FFF2-40B4-BE49-F238E27FC236}">
                <a16:creationId xmlns:a16="http://schemas.microsoft.com/office/drawing/2014/main" id="{143F2D83-FE6F-944C-102D-0301411C14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317" y="3337445"/>
            <a:ext cx="3461371" cy="1882611"/>
          </a:xfrm>
          <a:prstGeom prst="rect">
            <a:avLst/>
          </a:prstGeom>
        </p:spPr>
      </p:pic>
      <p:pic>
        <p:nvPicPr>
          <p:cNvPr id="7202" name="Imagem 7201">
            <a:extLst>
              <a:ext uri="{FF2B5EF4-FFF2-40B4-BE49-F238E27FC236}">
                <a16:creationId xmlns:a16="http://schemas.microsoft.com/office/drawing/2014/main" id="{20024A85-C52D-1805-32F1-C02B51260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317" y="5746438"/>
            <a:ext cx="1671758" cy="7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0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5E465-880C-185A-5423-646DBCEE1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D444F553-0785-2E94-2B34-AED6BC8FEA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132" y="5394967"/>
            <a:ext cx="6460868" cy="146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946E9EF-E9D6-D931-190F-D46CD0EF93D7}"/>
              </a:ext>
            </a:extLst>
          </p:cNvPr>
          <p:cNvSpPr txBox="1"/>
          <p:nvPr/>
        </p:nvSpPr>
        <p:spPr>
          <a:xfrm>
            <a:off x="4838131" y="2185221"/>
            <a:ext cx="64822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6000" spc="20" dirty="0">
                <a:solidFill>
                  <a:srgbClr val="00D000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Monitoramento das ações do PBIA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7AF45A-9F26-F0BA-DAC7-DFA185AB9989}"/>
              </a:ext>
            </a:extLst>
          </p:cNvPr>
          <p:cNvSpPr txBox="1"/>
          <p:nvPr/>
        </p:nvSpPr>
        <p:spPr>
          <a:xfrm>
            <a:off x="4838131" y="4124213"/>
            <a:ext cx="6482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4800" spc="20" dirty="0">
                <a:solidFill>
                  <a:srgbClr val="183EFF"/>
                </a:solidFill>
                <a:latin typeface="Aptos" panose="020B0004020202020204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Outubro de 2025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F9A7B8E-7BBF-B3F5-F118-5AC22DF754B0}"/>
              </a:ext>
            </a:extLst>
          </p:cNvPr>
          <p:cNvSpPr/>
          <p:nvPr/>
        </p:nvSpPr>
        <p:spPr>
          <a:xfrm>
            <a:off x="865771" y="6210805"/>
            <a:ext cx="3575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Plano</a:t>
            </a:r>
            <a:r>
              <a:rPr lang="pt-BR" sz="1600" dirty="0">
                <a:solidFill>
                  <a:srgbClr val="5AC7CA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FFD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IA para o Bem de Todos</a:t>
            </a:r>
          </a:p>
        </p:txBody>
      </p:sp>
    </p:spTree>
    <p:extLst>
      <p:ext uri="{BB962C8B-B14F-4D97-AF65-F5344CB8AC3E}">
        <p14:creationId xmlns:p14="http://schemas.microsoft.com/office/powerpoint/2010/main" val="8879714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8C8D2A4-402F-9438-BB06-11913CB8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59" y="2877588"/>
            <a:ext cx="5782482" cy="15051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9F587D-C92A-6177-49F7-326507EEC4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" y="0"/>
            <a:ext cx="12190138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2F68DB0-B1ED-E767-9377-C6B15D80A15D}"/>
              </a:ext>
            </a:extLst>
          </p:cNvPr>
          <p:cNvSpPr/>
          <p:nvPr/>
        </p:nvSpPr>
        <p:spPr>
          <a:xfrm>
            <a:off x="9623834" y="172016"/>
            <a:ext cx="2236206" cy="525101"/>
          </a:xfrm>
          <a:prstGeom prst="rect">
            <a:avLst/>
          </a:prstGeom>
          <a:gradFill flip="none" rotWithShape="1">
            <a:gsLst>
              <a:gs pos="0">
                <a:srgbClr val="0B0333"/>
              </a:gs>
              <a:gs pos="100000">
                <a:srgbClr val="0900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9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B7590C-CBAA-35BC-468C-2761608D4B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778" y="0"/>
            <a:ext cx="908244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486AB97-4E55-702C-BED9-B9292ACD7614}"/>
              </a:ext>
            </a:extLst>
          </p:cNvPr>
          <p:cNvSpPr txBox="1"/>
          <p:nvPr/>
        </p:nvSpPr>
        <p:spPr>
          <a:xfrm>
            <a:off x="327331" y="935664"/>
            <a:ext cx="923330" cy="47527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400" dirty="0">
                <a:latin typeface="Aptos" panose="020B0004020202020204" pitchFamily="34" charset="0"/>
              </a:rPr>
              <a:t>EIXO 1 – Infraestrutura e desenvolvimento de IA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486005-2A92-38BF-84D5-AAFFDA6841FE}"/>
              </a:ext>
            </a:extLst>
          </p:cNvPr>
          <p:cNvSpPr/>
          <p:nvPr/>
        </p:nvSpPr>
        <p:spPr>
          <a:xfrm>
            <a:off x="9333292" y="0"/>
            <a:ext cx="1303929" cy="525101"/>
          </a:xfrm>
          <a:prstGeom prst="rect">
            <a:avLst/>
          </a:prstGeom>
          <a:gradFill flip="none" rotWithShape="1">
            <a:gsLst>
              <a:gs pos="0">
                <a:srgbClr val="0B0333"/>
              </a:gs>
              <a:gs pos="100000">
                <a:srgbClr val="09002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0120266"/>
      </p:ext>
    </p:extLst>
  </p:cSld>
  <p:clrMapOvr>
    <a:masterClrMapping/>
  </p:clrMapOvr>
</p:sld>
</file>

<file path=ppt/theme/theme1.xml><?xml version="1.0" encoding="utf-8"?>
<a:theme xmlns:a="http://schemas.openxmlformats.org/drawingml/2006/main" name="Capa MCTI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yout Padrã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7310</Words>
  <Application>Microsoft Office PowerPoint</Application>
  <PresentationFormat>Widescreen</PresentationFormat>
  <Paragraphs>1095</Paragraphs>
  <Slides>70</Slides>
  <Notes>50</Notes>
  <HiddenSlides>0</HiddenSlides>
  <MMClips>0</MMClips>
  <ScaleCrop>false</ScaleCrop>
  <HeadingPairs>
    <vt:vector size="6" baseType="variant">
      <vt:variant>
        <vt:lpstr>Fontes usadas</vt:lpstr>
      </vt:variant>
      <vt:variant>
        <vt:i4>23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70</vt:i4>
      </vt:variant>
    </vt:vector>
  </HeadingPairs>
  <TitlesOfParts>
    <vt:vector size="96" baseType="lpstr">
      <vt:lpstr>Antonio</vt:lpstr>
      <vt:lpstr>Antonio Bold</vt:lpstr>
      <vt:lpstr>Aptos</vt:lpstr>
      <vt:lpstr>Aptos Display</vt:lpstr>
      <vt:lpstr>Aptos ExtraBold</vt:lpstr>
      <vt:lpstr>Aptos Light</vt:lpstr>
      <vt:lpstr>Aptos Narrow</vt:lpstr>
      <vt:lpstr>Arial</vt:lpstr>
      <vt:lpstr>Bahnschrift</vt:lpstr>
      <vt:lpstr>Bebas Neue Bold</vt:lpstr>
      <vt:lpstr>Calibri</vt:lpstr>
      <vt:lpstr>Courier New</vt:lpstr>
      <vt:lpstr>Montserrat</vt:lpstr>
      <vt:lpstr>Montserrat Black</vt:lpstr>
      <vt:lpstr>Montserrat Bold</vt:lpstr>
      <vt:lpstr>Montserrat ExtraBold</vt:lpstr>
      <vt:lpstr>Montserrat SemiBold</vt:lpstr>
      <vt:lpstr>Segoe UI Emoji</vt:lpstr>
      <vt:lpstr>Segoe UI Light</vt:lpstr>
      <vt:lpstr>Segoe UI Semibold</vt:lpstr>
      <vt:lpstr>Segoe UI Semilight</vt:lpstr>
      <vt:lpstr>Tahoma</vt:lpstr>
      <vt:lpstr>Wingdings</vt:lpstr>
      <vt:lpstr>Capa MCTI</vt:lpstr>
      <vt:lpstr>Layout Padrão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Laura Rodrigues Januario</dc:creator>
  <cp:lastModifiedBy>Caroline Nascimento Pereira</cp:lastModifiedBy>
  <cp:revision>17</cp:revision>
  <dcterms:modified xsi:type="dcterms:W3CDTF">2025-10-21T14:41:50Z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2025-09-25T14:43:11Z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bea6516b-68f0-4b48-8d01-bd769a13f065</vt:lpwstr>
  </property>
  <property fmtid="{D5CDD505-2E9C-101B-9397-08002B2CF9AE}" pid="7" name="MSIP_Label_defa4170-0d19-0005-0004-bc88714345d2_ActionId">
    <vt:lpwstr>d55a5915-660f-4883-a8e3-80716a12338c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